
<file path=[Content_Types].xml><?xml version="1.0" encoding="utf-8"?>
<Types xmlns="http://schemas.openxmlformats.org/package/2006/content-types">
  <Default Extension="emf" ContentType="image/x-emf"/>
  <Default Extension="gif" ContentType="image/gif"/>
  <Default Extension="png" ContentType="image/png"/>
  <Default Extension="rels" ContentType="application/vnd.openxmlformats-package.relationships+xml"/>
  <Default Extension="wav" ContentType="audio/x-wa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865" r:id="rId1"/>
    <p:sldMasterId id="2147483896" r:id="rId2"/>
  </p:sldMasterIdLst>
  <p:notesMasterIdLst>
    <p:notesMasterId r:id="rId39"/>
  </p:notesMasterIdLst>
  <p:sldIdLst>
    <p:sldId id="291" r:id="rId3"/>
    <p:sldId id="420" r:id="rId4"/>
    <p:sldId id="258" r:id="rId5"/>
    <p:sldId id="266" r:id="rId6"/>
    <p:sldId id="267" r:id="rId7"/>
    <p:sldId id="265" r:id="rId8"/>
    <p:sldId id="259" r:id="rId9"/>
    <p:sldId id="268" r:id="rId10"/>
    <p:sldId id="269" r:id="rId11"/>
    <p:sldId id="270" r:id="rId12"/>
    <p:sldId id="271" r:id="rId13"/>
    <p:sldId id="442" r:id="rId14"/>
    <p:sldId id="439" r:id="rId15"/>
    <p:sldId id="440" r:id="rId16"/>
    <p:sldId id="441" r:id="rId17"/>
    <p:sldId id="275" r:id="rId18"/>
    <p:sldId id="276" r:id="rId19"/>
    <p:sldId id="277" r:id="rId20"/>
    <p:sldId id="279" r:id="rId21"/>
    <p:sldId id="281" r:id="rId22"/>
    <p:sldId id="280" r:id="rId23"/>
    <p:sldId id="312" r:id="rId24"/>
    <p:sldId id="294" r:id="rId25"/>
    <p:sldId id="295" r:id="rId26"/>
    <p:sldId id="296" r:id="rId27"/>
    <p:sldId id="297" r:id="rId28"/>
    <p:sldId id="298" r:id="rId29"/>
    <p:sldId id="299" r:id="rId30"/>
    <p:sldId id="300" r:id="rId31"/>
    <p:sldId id="301" r:id="rId32"/>
    <p:sldId id="302" r:id="rId33"/>
    <p:sldId id="303" r:id="rId34"/>
    <p:sldId id="304" r:id="rId35"/>
    <p:sldId id="305" r:id="rId36"/>
    <p:sldId id="272" r:id="rId37"/>
    <p:sldId id="273" r:id="rId38"/>
  </p:sldIdLst>
  <p:sldSz cx="12192000" cy="6858000"/>
  <p:notesSz cx="12192000" cy="6858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5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>
      <p:cViewPr varScale="1">
        <p:scale>
          <a:sx n="82" d="100"/>
          <a:sy n="82" d="100"/>
        </p:scale>
        <p:origin x="643" y="62"/>
      </p:cViewPr>
      <p:guideLst>
        <p:guide orient="horz" pos="2352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theme" Target="theme/theme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presProps" Target="presProp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Nunito" pitchFamily="2" charset="0"/>
              </a:defRPr>
            </a:lvl1pPr>
          </a:lstStyle>
          <a:p>
            <a:endParaRPr lang="pt-BR" dirty="0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6905625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Nunito" pitchFamily="2" charset="0"/>
              </a:defRPr>
            </a:lvl1pPr>
          </a:lstStyle>
          <a:p>
            <a:fld id="{34A523FD-1C9B-43E0-A398-785195484E7A}" type="datetimeFigureOut">
              <a:rPr lang="pt-BR" smtClean="0"/>
              <a:pPr/>
              <a:t>15/03/2024</a:t>
            </a:fld>
            <a:endParaRPr lang="pt-BR" dirty="0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4038600" y="857250"/>
            <a:ext cx="4114800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 dirty="0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1219200" y="3300413"/>
            <a:ext cx="9753600" cy="270033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 dirty="0"/>
              <a:t>Clique para editar os estilos de texto Mestres</a:t>
            </a:r>
          </a:p>
          <a:p>
            <a:pPr lvl="1"/>
            <a:r>
              <a:rPr lang="pt-BR" dirty="0"/>
              <a:t>Segundo nível</a:t>
            </a:r>
          </a:p>
          <a:p>
            <a:pPr lvl="2"/>
            <a:r>
              <a:rPr lang="pt-BR" dirty="0"/>
              <a:t>Terceiro nível</a:t>
            </a:r>
          </a:p>
          <a:p>
            <a:pPr lvl="3"/>
            <a:r>
              <a:rPr lang="pt-BR" dirty="0"/>
              <a:t>Quarto nível</a:t>
            </a:r>
          </a:p>
          <a:p>
            <a:pPr lvl="4"/>
            <a:r>
              <a:rPr lang="pt-BR" dirty="0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Nunito" pitchFamily="2" charset="0"/>
              </a:defRPr>
            </a:lvl1pPr>
          </a:lstStyle>
          <a:p>
            <a:endParaRPr lang="pt-BR" dirty="0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6905625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>
                <a:latin typeface="Nunito" pitchFamily="2" charset="0"/>
              </a:defRPr>
            </a:lvl1pPr>
          </a:lstStyle>
          <a:p>
            <a:fld id="{973BA0D7-B9D9-41A0-AD64-3EDD7DD7CFD8}" type="slidenum">
              <a:rPr lang="pt-BR" smtClean="0"/>
              <a:pPr/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522456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Nunito" pitchFamily="2" charset="0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Nunito" pitchFamily="2" charset="0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Nunito" pitchFamily="2" charset="0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Nunito" pitchFamily="2" charset="0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Nunito" pitchFamily="2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" name="Google Shape;1388;g1596591ac72_0_19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9" name="Google Shape;1389;g1596591ac72_0_19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7">
            <a:extLst>
              <a:ext uri="{FF2B5EF4-FFF2-40B4-BE49-F238E27FC236}">
                <a16:creationId xmlns:a16="http://schemas.microsoft.com/office/drawing/2014/main" id="{50F08B77-2E4B-8606-5CDB-49C37009242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900488" y="9410700"/>
            <a:ext cx="2982912" cy="495300"/>
          </a:xfrm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1pPr>
            <a:lvl2pPr marL="742950" indent="-285750" eaLnBrk="0" hangingPunct="0"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2pPr>
            <a:lvl3pPr marL="1143000" indent="-228600" eaLnBrk="0" hangingPunct="0"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3pPr>
            <a:lvl4pPr marL="1600200" indent="-228600" eaLnBrk="0" hangingPunct="0"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4pPr>
            <a:lvl5pPr marL="2057400" indent="-228600" eaLnBrk="0" hangingPunct="0"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Verdana" panose="020B0604030504040204" pitchFamily="34" charset="0"/>
                <a:ea typeface="ＭＳ ゴシック" panose="020B0609070205080204" pitchFamily="49" charset="-128"/>
                <a:sym typeface="GillSans" charset="0"/>
              </a:defRPr>
            </a:lvl9pPr>
          </a:lstStyle>
          <a:p>
            <a:pPr eaLnBrk="1" hangingPunct="1"/>
            <a:fld id="{878091D1-F670-4556-9832-7E1323B83A6A}" type="slidenum">
              <a:rPr lang="en-US" altLang="pt-BR" sz="1200" b="0">
                <a:solidFill>
                  <a:srgbClr val="FFFFFF"/>
                </a:solidFill>
                <a:latin typeface="GillSans" charset="0"/>
              </a:rPr>
              <a:pPr eaLnBrk="1" hangingPunct="1"/>
              <a:t>22</a:t>
            </a:fld>
            <a:endParaRPr lang="en-US" altLang="pt-BR" sz="1200" b="0">
              <a:solidFill>
                <a:srgbClr val="FFFFFF"/>
              </a:solidFill>
              <a:latin typeface="GillSans" charset="0"/>
            </a:endParaRPr>
          </a:p>
        </p:txBody>
      </p:sp>
      <p:sp>
        <p:nvSpPr>
          <p:cNvPr id="62467" name="Rectangle 2">
            <a:extLst>
              <a:ext uri="{FF2B5EF4-FFF2-40B4-BE49-F238E27FC236}">
                <a16:creationId xmlns:a16="http://schemas.microsoft.com/office/drawing/2014/main" id="{40AD3724-62A4-32A4-F4DB-79DDC1AE1E5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8" name="Rectangle 3">
            <a:extLst>
              <a:ext uri="{FF2B5EF4-FFF2-40B4-BE49-F238E27FC236}">
                <a16:creationId xmlns:a16="http://schemas.microsoft.com/office/drawing/2014/main" id="{F62D8ACE-E2CE-034E-190D-7D8D9A7CD1B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altLang="pt-B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3A1uf1Q" TargetMode="External"/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audio" Target="../media/audio1.wav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1" name="Google Shape;11;p2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6" name="Google Shape;26;p2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" name="Google Shape;27;p2"/>
          <p:cNvSpPr txBox="1">
            <a:spLocks noGrp="1"/>
          </p:cNvSpPr>
          <p:nvPr>
            <p:ph type="ctrTitle"/>
          </p:nvPr>
        </p:nvSpPr>
        <p:spPr>
          <a:xfrm>
            <a:off x="1222133" y="1314375"/>
            <a:ext cx="5737600" cy="332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1333"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8" name="Google Shape;28;p2"/>
          <p:cNvSpPr txBox="1">
            <a:spLocks noGrp="1"/>
          </p:cNvSpPr>
          <p:nvPr>
            <p:ph type="subTitle" idx="1"/>
          </p:nvPr>
        </p:nvSpPr>
        <p:spPr>
          <a:xfrm>
            <a:off x="1222133" y="4768025"/>
            <a:ext cx="4832400" cy="7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highlight>
                  <a:schemeClr val="dk2"/>
                </a:highlight>
                <a:latin typeface="Cambay"/>
                <a:ea typeface="Cambay"/>
                <a:cs typeface="Cambay"/>
                <a:sym typeface="Cambay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1964136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oogle Shape;30;p3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31" name="Google Shape;31;p3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32" name="Google Shape;32;p3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" name="Google Shape;33;p3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" name="Google Shape;34;p3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3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3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3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3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3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3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3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3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3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3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3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3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7" name="Google Shape;47;p3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8" name="Google Shape;48;p3"/>
          <p:cNvSpPr txBox="1">
            <a:spLocks noGrp="1"/>
          </p:cNvSpPr>
          <p:nvPr>
            <p:ph type="title"/>
          </p:nvPr>
        </p:nvSpPr>
        <p:spPr>
          <a:xfrm>
            <a:off x="1249251" y="2906167"/>
            <a:ext cx="51580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9" name="Google Shape;49;p3"/>
          <p:cNvSpPr txBox="1">
            <a:spLocks noGrp="1"/>
          </p:cNvSpPr>
          <p:nvPr>
            <p:ph type="title" idx="2" hasCustomPrompt="1"/>
          </p:nvPr>
        </p:nvSpPr>
        <p:spPr>
          <a:xfrm>
            <a:off x="1249217" y="1783767"/>
            <a:ext cx="5158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6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50" name="Google Shape;50;p3"/>
          <p:cNvSpPr txBox="1">
            <a:spLocks noGrp="1"/>
          </p:cNvSpPr>
          <p:nvPr>
            <p:ph type="subTitle" idx="1"/>
          </p:nvPr>
        </p:nvSpPr>
        <p:spPr>
          <a:xfrm>
            <a:off x="1249251" y="4028567"/>
            <a:ext cx="5158000" cy="95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highlight>
                  <a:schemeClr val="dk2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31302079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oogle Shape;52;p4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53" name="Google Shape;53;p4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54" name="Google Shape;54;p4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4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4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4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4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" name="Google Shape;59;p4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" name="Google Shape;60;p4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4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4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4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4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4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4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4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4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69" name="Google Shape;69;p4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" name="Google Shape;70;p4"/>
          <p:cNvSpPr txBox="1">
            <a:spLocks noGrp="1"/>
          </p:cNvSpPr>
          <p:nvPr>
            <p:ph type="body" idx="1"/>
          </p:nvPr>
        </p:nvSpPr>
        <p:spPr>
          <a:xfrm>
            <a:off x="1097767" y="1536633"/>
            <a:ext cx="101344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1" name="Google Shape;71;p4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72" name="Google Shape;72;p4"/>
          <p:cNvGrpSpPr/>
          <p:nvPr/>
        </p:nvGrpSpPr>
        <p:grpSpPr>
          <a:xfrm>
            <a:off x="9369867" y="5877067"/>
            <a:ext cx="580667" cy="535167"/>
            <a:chOff x="-6024350" y="2409900"/>
            <a:chExt cx="435500" cy="401375"/>
          </a:xfrm>
        </p:grpSpPr>
        <p:sp>
          <p:nvSpPr>
            <p:cNvPr id="73" name="Google Shape;73;p4"/>
            <p:cNvSpPr/>
            <p:nvPr/>
          </p:nvSpPr>
          <p:spPr>
            <a:xfrm>
              <a:off x="-6016275" y="2663475"/>
              <a:ext cx="425" cy="250"/>
            </a:xfrm>
            <a:custGeom>
              <a:avLst/>
              <a:gdLst/>
              <a:ahLst/>
              <a:cxnLst/>
              <a:rect l="l" t="t" r="r" b="b"/>
              <a:pathLst>
                <a:path w="17" h="10" extrusionOk="0">
                  <a:moveTo>
                    <a:pt x="16" y="9"/>
                  </a:moveTo>
                  <a:cubicBezTo>
                    <a:pt x="13" y="6"/>
                    <a:pt x="7" y="3"/>
                    <a:pt x="1" y="0"/>
                  </a:cubicBezTo>
                  <a:cubicBezTo>
                    <a:pt x="7" y="3"/>
                    <a:pt x="13" y="6"/>
                    <a:pt x="1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4"/>
            <p:cNvSpPr/>
            <p:nvPr/>
          </p:nvSpPr>
          <p:spPr>
            <a:xfrm>
              <a:off x="-6019975" y="2565275"/>
              <a:ext cx="950" cy="725"/>
            </a:xfrm>
            <a:custGeom>
              <a:avLst/>
              <a:gdLst/>
              <a:ahLst/>
              <a:cxnLst/>
              <a:rect l="l" t="t" r="r" b="b"/>
              <a:pathLst>
                <a:path w="38" h="29" extrusionOk="0">
                  <a:moveTo>
                    <a:pt x="38" y="1"/>
                  </a:moveTo>
                  <a:cubicBezTo>
                    <a:pt x="26" y="10"/>
                    <a:pt x="10" y="16"/>
                    <a:pt x="1" y="28"/>
                  </a:cubicBezTo>
                  <a:cubicBezTo>
                    <a:pt x="13" y="19"/>
                    <a:pt x="26" y="10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4"/>
            <p:cNvSpPr/>
            <p:nvPr/>
          </p:nvSpPr>
          <p:spPr>
            <a:xfrm>
              <a:off x="-6024350" y="2566275"/>
              <a:ext cx="23025" cy="96300"/>
            </a:xfrm>
            <a:custGeom>
              <a:avLst/>
              <a:gdLst/>
              <a:ahLst/>
              <a:cxnLst/>
              <a:rect l="l" t="t" r="r" b="b"/>
              <a:pathLst>
                <a:path w="921" h="385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2" y="65"/>
                    <a:pt x="68" y="151"/>
                    <a:pt x="71" y="241"/>
                  </a:cubicBezTo>
                  <a:cubicBezTo>
                    <a:pt x="77" y="1373"/>
                    <a:pt x="204" y="2497"/>
                    <a:pt x="213" y="3630"/>
                  </a:cubicBezTo>
                  <a:cubicBezTo>
                    <a:pt x="213" y="3710"/>
                    <a:pt x="244" y="3790"/>
                    <a:pt x="296" y="3851"/>
                  </a:cubicBezTo>
                  <a:cubicBezTo>
                    <a:pt x="148" y="3639"/>
                    <a:pt x="241" y="3266"/>
                    <a:pt x="576" y="3266"/>
                  </a:cubicBezTo>
                  <a:cubicBezTo>
                    <a:pt x="647" y="3266"/>
                    <a:pt x="721" y="3266"/>
                    <a:pt x="792" y="3270"/>
                  </a:cubicBezTo>
                  <a:cubicBezTo>
                    <a:pt x="776" y="3236"/>
                    <a:pt x="779" y="3199"/>
                    <a:pt x="804" y="3171"/>
                  </a:cubicBezTo>
                  <a:cubicBezTo>
                    <a:pt x="844" y="3131"/>
                    <a:pt x="884" y="3091"/>
                    <a:pt x="921" y="3048"/>
                  </a:cubicBezTo>
                  <a:cubicBezTo>
                    <a:pt x="915" y="2866"/>
                    <a:pt x="909" y="2688"/>
                    <a:pt x="899" y="2506"/>
                  </a:cubicBezTo>
                  <a:cubicBezTo>
                    <a:pt x="829" y="2568"/>
                    <a:pt x="761" y="2632"/>
                    <a:pt x="690" y="2694"/>
                  </a:cubicBezTo>
                  <a:cubicBezTo>
                    <a:pt x="671" y="2713"/>
                    <a:pt x="649" y="2721"/>
                    <a:pt x="628" y="2721"/>
                  </a:cubicBezTo>
                  <a:cubicBezTo>
                    <a:pt x="567" y="2721"/>
                    <a:pt x="512" y="2653"/>
                    <a:pt x="548" y="2586"/>
                  </a:cubicBezTo>
                  <a:cubicBezTo>
                    <a:pt x="644" y="2386"/>
                    <a:pt x="761" y="2204"/>
                    <a:pt x="872" y="2023"/>
                  </a:cubicBezTo>
                  <a:cubicBezTo>
                    <a:pt x="869" y="1940"/>
                    <a:pt x="862" y="1860"/>
                    <a:pt x="859" y="1780"/>
                  </a:cubicBezTo>
                  <a:cubicBezTo>
                    <a:pt x="847" y="1798"/>
                    <a:pt x="835" y="1817"/>
                    <a:pt x="825" y="1829"/>
                  </a:cubicBezTo>
                  <a:cubicBezTo>
                    <a:pt x="808" y="1860"/>
                    <a:pt x="782" y="1873"/>
                    <a:pt x="755" y="1873"/>
                  </a:cubicBezTo>
                  <a:cubicBezTo>
                    <a:pt x="694" y="1873"/>
                    <a:pt x="630" y="1807"/>
                    <a:pt x="668" y="1737"/>
                  </a:cubicBezTo>
                  <a:cubicBezTo>
                    <a:pt x="727" y="1635"/>
                    <a:pt x="785" y="1555"/>
                    <a:pt x="841" y="1466"/>
                  </a:cubicBezTo>
                  <a:cubicBezTo>
                    <a:pt x="825" y="1176"/>
                    <a:pt x="816" y="887"/>
                    <a:pt x="807" y="601"/>
                  </a:cubicBezTo>
                  <a:cubicBezTo>
                    <a:pt x="684" y="601"/>
                    <a:pt x="561" y="604"/>
                    <a:pt x="435" y="604"/>
                  </a:cubicBezTo>
                  <a:cubicBezTo>
                    <a:pt x="90" y="604"/>
                    <a:pt x="1" y="20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4"/>
            <p:cNvSpPr/>
            <p:nvPr/>
          </p:nvSpPr>
          <p:spPr>
            <a:xfrm>
              <a:off x="-6003850" y="2621375"/>
              <a:ext cx="1700" cy="2325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4" y="0"/>
                  </a:moveTo>
                  <a:cubicBezTo>
                    <a:pt x="23" y="56"/>
                    <a:pt x="1" y="93"/>
                    <a:pt x="16" y="93"/>
                  </a:cubicBezTo>
                  <a:cubicBezTo>
                    <a:pt x="24" y="93"/>
                    <a:pt x="40" y="84"/>
                    <a:pt x="67" y="65"/>
                  </a:cubicBezTo>
                  <a:cubicBezTo>
                    <a:pt x="67" y="44"/>
                    <a:pt x="64" y="22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7" name="Google Shape;77;p4"/>
            <p:cNvGrpSpPr/>
            <p:nvPr/>
          </p:nvGrpSpPr>
          <p:grpSpPr>
            <a:xfrm>
              <a:off x="-6024350" y="2409900"/>
              <a:ext cx="435500" cy="401375"/>
              <a:chOff x="-6024350" y="2409900"/>
              <a:chExt cx="435500" cy="401375"/>
            </a:xfrm>
          </p:grpSpPr>
          <p:sp>
            <p:nvSpPr>
              <p:cNvPr id="78" name="Google Shape;78;p4"/>
              <p:cNvSpPr/>
              <p:nvPr/>
            </p:nvSpPr>
            <p:spPr>
              <a:xfrm>
                <a:off x="-5607025" y="2583350"/>
                <a:ext cx="18175" cy="9450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780" extrusionOk="0">
                    <a:moveTo>
                      <a:pt x="721" y="1"/>
                    </a:moveTo>
                    <a:cubicBezTo>
                      <a:pt x="718" y="191"/>
                      <a:pt x="570" y="399"/>
                      <a:pt x="341" y="399"/>
                    </a:cubicBezTo>
                    <a:cubicBezTo>
                      <a:pt x="317" y="399"/>
                      <a:pt x="293" y="396"/>
                      <a:pt x="268" y="392"/>
                    </a:cubicBezTo>
                    <a:cubicBezTo>
                      <a:pt x="179" y="376"/>
                      <a:pt x="89" y="364"/>
                      <a:pt x="0" y="349"/>
                    </a:cubicBezTo>
                    <a:lnTo>
                      <a:pt x="0" y="3067"/>
                    </a:lnTo>
                    <a:lnTo>
                      <a:pt x="40" y="3067"/>
                    </a:lnTo>
                    <a:cubicBezTo>
                      <a:pt x="440" y="3067"/>
                      <a:pt x="496" y="3596"/>
                      <a:pt x="213" y="3750"/>
                    </a:cubicBezTo>
                    <a:cubicBezTo>
                      <a:pt x="261" y="3769"/>
                      <a:pt x="314" y="3779"/>
                      <a:pt x="366" y="3779"/>
                    </a:cubicBezTo>
                    <a:cubicBezTo>
                      <a:pt x="547" y="3779"/>
                      <a:pt x="727" y="3664"/>
                      <a:pt x="727" y="3430"/>
                    </a:cubicBezTo>
                    <a:lnTo>
                      <a:pt x="727" y="41"/>
                    </a:lnTo>
                    <a:cubicBezTo>
                      <a:pt x="727" y="29"/>
                      <a:pt x="724" y="13"/>
                      <a:pt x="7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4"/>
              <p:cNvSpPr/>
              <p:nvPr/>
            </p:nvSpPr>
            <p:spPr>
              <a:xfrm>
                <a:off x="-5853200" y="2479625"/>
                <a:ext cx="2950" cy="25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3" extrusionOk="0">
                    <a:moveTo>
                      <a:pt x="105" y="1"/>
                    </a:moveTo>
                    <a:cubicBezTo>
                      <a:pt x="68" y="31"/>
                      <a:pt x="34" y="68"/>
                      <a:pt x="0" y="102"/>
                    </a:cubicBezTo>
                    <a:cubicBezTo>
                      <a:pt x="40" y="90"/>
                      <a:pt x="77" y="81"/>
                      <a:pt x="117" y="65"/>
                    </a:cubicBezTo>
                    <a:cubicBezTo>
                      <a:pt x="111" y="44"/>
                      <a:pt x="108" y="22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4"/>
              <p:cNvSpPr/>
              <p:nvPr/>
            </p:nvSpPr>
            <p:spPr>
              <a:xfrm>
                <a:off x="-5894200" y="2409900"/>
                <a:ext cx="153975" cy="123075"/>
              </a:xfrm>
              <a:custGeom>
                <a:avLst/>
                <a:gdLst/>
                <a:ahLst/>
                <a:cxnLst/>
                <a:rect l="l" t="t" r="r" b="b"/>
                <a:pathLst>
                  <a:path w="6159" h="4923" extrusionOk="0">
                    <a:moveTo>
                      <a:pt x="3772" y="683"/>
                    </a:moveTo>
                    <a:cubicBezTo>
                      <a:pt x="3814" y="683"/>
                      <a:pt x="3853" y="713"/>
                      <a:pt x="3860" y="758"/>
                    </a:cubicBezTo>
                    <a:cubicBezTo>
                      <a:pt x="4180" y="823"/>
                      <a:pt x="4478" y="967"/>
                      <a:pt x="4728" y="1180"/>
                    </a:cubicBezTo>
                    <a:cubicBezTo>
                      <a:pt x="4730" y="1180"/>
                      <a:pt x="4732" y="1180"/>
                      <a:pt x="4733" y="1180"/>
                    </a:cubicBezTo>
                    <a:cubicBezTo>
                      <a:pt x="4792" y="1180"/>
                      <a:pt x="4841" y="1224"/>
                      <a:pt x="4832" y="1275"/>
                    </a:cubicBezTo>
                    <a:cubicBezTo>
                      <a:pt x="5165" y="1611"/>
                      <a:pt x="5319" y="2085"/>
                      <a:pt x="5242" y="2553"/>
                    </a:cubicBezTo>
                    <a:cubicBezTo>
                      <a:pt x="5094" y="3584"/>
                      <a:pt x="4140" y="4150"/>
                      <a:pt x="3170" y="4193"/>
                    </a:cubicBezTo>
                    <a:cubicBezTo>
                      <a:pt x="3069" y="4172"/>
                      <a:pt x="2967" y="4147"/>
                      <a:pt x="2868" y="4113"/>
                    </a:cubicBezTo>
                    <a:cubicBezTo>
                      <a:pt x="2862" y="4116"/>
                      <a:pt x="2856" y="4119"/>
                      <a:pt x="2850" y="4122"/>
                    </a:cubicBezTo>
                    <a:cubicBezTo>
                      <a:pt x="2837" y="4128"/>
                      <a:pt x="2824" y="4131"/>
                      <a:pt x="2811" y="4131"/>
                    </a:cubicBezTo>
                    <a:cubicBezTo>
                      <a:pt x="2763" y="4131"/>
                      <a:pt x="2718" y="4095"/>
                      <a:pt x="2718" y="4039"/>
                    </a:cubicBezTo>
                    <a:cubicBezTo>
                      <a:pt x="2539" y="3959"/>
                      <a:pt x="2376" y="3852"/>
                      <a:pt x="2237" y="3716"/>
                    </a:cubicBezTo>
                    <a:cubicBezTo>
                      <a:pt x="2191" y="3735"/>
                      <a:pt x="2148" y="3753"/>
                      <a:pt x="2105" y="3768"/>
                    </a:cubicBezTo>
                    <a:cubicBezTo>
                      <a:pt x="2095" y="3772"/>
                      <a:pt x="2086" y="3773"/>
                      <a:pt x="2077" y="3773"/>
                    </a:cubicBezTo>
                    <a:cubicBezTo>
                      <a:pt x="2003" y="3773"/>
                      <a:pt x="1958" y="3672"/>
                      <a:pt x="2016" y="3614"/>
                    </a:cubicBezTo>
                    <a:cubicBezTo>
                      <a:pt x="2040" y="3593"/>
                      <a:pt x="2065" y="3571"/>
                      <a:pt x="2087" y="3547"/>
                    </a:cubicBezTo>
                    <a:cubicBezTo>
                      <a:pt x="1967" y="3390"/>
                      <a:pt x="1871" y="3214"/>
                      <a:pt x="1810" y="3027"/>
                    </a:cubicBezTo>
                    <a:cubicBezTo>
                      <a:pt x="1668" y="3082"/>
                      <a:pt x="1523" y="3125"/>
                      <a:pt x="1379" y="3162"/>
                    </a:cubicBezTo>
                    <a:cubicBezTo>
                      <a:pt x="1369" y="3165"/>
                      <a:pt x="1359" y="3166"/>
                      <a:pt x="1350" y="3166"/>
                    </a:cubicBezTo>
                    <a:cubicBezTo>
                      <a:pt x="1272" y="3166"/>
                      <a:pt x="1239" y="3075"/>
                      <a:pt x="1286" y="3011"/>
                    </a:cubicBezTo>
                    <a:cubicBezTo>
                      <a:pt x="1413" y="2854"/>
                      <a:pt x="1554" y="2710"/>
                      <a:pt x="1711" y="2577"/>
                    </a:cubicBezTo>
                    <a:cubicBezTo>
                      <a:pt x="1699" y="2451"/>
                      <a:pt x="1702" y="2322"/>
                      <a:pt x="1717" y="2192"/>
                    </a:cubicBezTo>
                    <a:cubicBezTo>
                      <a:pt x="1631" y="2192"/>
                      <a:pt x="1594" y="2079"/>
                      <a:pt x="1668" y="2029"/>
                    </a:cubicBezTo>
                    <a:cubicBezTo>
                      <a:pt x="1696" y="2011"/>
                      <a:pt x="1723" y="1992"/>
                      <a:pt x="1754" y="1974"/>
                    </a:cubicBezTo>
                    <a:cubicBezTo>
                      <a:pt x="1915" y="1290"/>
                      <a:pt x="2469" y="712"/>
                      <a:pt x="3404" y="712"/>
                    </a:cubicBezTo>
                    <a:cubicBezTo>
                      <a:pt x="3416" y="712"/>
                      <a:pt x="3429" y="712"/>
                      <a:pt x="3441" y="712"/>
                    </a:cubicBezTo>
                    <a:cubicBezTo>
                      <a:pt x="3518" y="715"/>
                      <a:pt x="3595" y="721"/>
                      <a:pt x="3672" y="733"/>
                    </a:cubicBezTo>
                    <a:lnTo>
                      <a:pt x="3727" y="696"/>
                    </a:lnTo>
                    <a:cubicBezTo>
                      <a:pt x="3741" y="687"/>
                      <a:pt x="3757" y="683"/>
                      <a:pt x="3772" y="683"/>
                    </a:cubicBezTo>
                    <a:close/>
                    <a:moveTo>
                      <a:pt x="3415" y="1"/>
                    </a:moveTo>
                    <a:cubicBezTo>
                      <a:pt x="560" y="1"/>
                      <a:pt x="0" y="4336"/>
                      <a:pt x="2979" y="4892"/>
                    </a:cubicBezTo>
                    <a:cubicBezTo>
                      <a:pt x="2985" y="4895"/>
                      <a:pt x="2992" y="4895"/>
                      <a:pt x="2998" y="4898"/>
                    </a:cubicBezTo>
                    <a:cubicBezTo>
                      <a:pt x="3013" y="4901"/>
                      <a:pt x="3025" y="4907"/>
                      <a:pt x="3041" y="4907"/>
                    </a:cubicBezTo>
                    <a:lnTo>
                      <a:pt x="3059" y="4907"/>
                    </a:lnTo>
                    <a:cubicBezTo>
                      <a:pt x="3084" y="4917"/>
                      <a:pt x="3109" y="4920"/>
                      <a:pt x="3136" y="4923"/>
                    </a:cubicBezTo>
                    <a:cubicBezTo>
                      <a:pt x="4512" y="4880"/>
                      <a:pt x="5756" y="4036"/>
                      <a:pt x="5962" y="2611"/>
                    </a:cubicBezTo>
                    <a:cubicBezTo>
                      <a:pt x="6159" y="1250"/>
                      <a:pt x="5119" y="201"/>
                      <a:pt x="3820" y="28"/>
                    </a:cubicBezTo>
                    <a:cubicBezTo>
                      <a:pt x="3680" y="10"/>
                      <a:pt x="3545" y="1"/>
                      <a:pt x="3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4"/>
              <p:cNvSpPr/>
              <p:nvPr/>
            </p:nvSpPr>
            <p:spPr>
              <a:xfrm>
                <a:off x="-6024350" y="2560900"/>
                <a:ext cx="43535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7414" h="1296" extrusionOk="0">
                    <a:moveTo>
                      <a:pt x="6845" y="1"/>
                    </a:moveTo>
                    <a:cubicBezTo>
                      <a:pt x="4709" y="1"/>
                      <a:pt x="2568" y="88"/>
                      <a:pt x="438" y="92"/>
                    </a:cubicBezTo>
                    <a:cubicBezTo>
                      <a:pt x="355" y="92"/>
                      <a:pt x="274" y="123"/>
                      <a:pt x="213" y="176"/>
                    </a:cubicBezTo>
                    <a:cubicBezTo>
                      <a:pt x="204" y="185"/>
                      <a:pt x="188" y="194"/>
                      <a:pt x="176" y="203"/>
                    </a:cubicBezTo>
                    <a:cubicBezTo>
                      <a:pt x="173" y="206"/>
                      <a:pt x="170" y="212"/>
                      <a:pt x="167" y="216"/>
                    </a:cubicBezTo>
                    <a:cubicBezTo>
                      <a:pt x="1" y="422"/>
                      <a:pt x="90" y="819"/>
                      <a:pt x="435" y="819"/>
                    </a:cubicBezTo>
                    <a:cubicBezTo>
                      <a:pt x="561" y="819"/>
                      <a:pt x="684" y="816"/>
                      <a:pt x="807" y="816"/>
                    </a:cubicBezTo>
                    <a:cubicBezTo>
                      <a:pt x="1099" y="816"/>
                      <a:pt x="1389" y="810"/>
                      <a:pt x="1678" y="807"/>
                    </a:cubicBezTo>
                    <a:cubicBezTo>
                      <a:pt x="1792" y="727"/>
                      <a:pt x="1909" y="653"/>
                      <a:pt x="2035" y="588"/>
                    </a:cubicBezTo>
                    <a:cubicBezTo>
                      <a:pt x="2048" y="582"/>
                      <a:pt x="2061" y="579"/>
                      <a:pt x="2074" y="579"/>
                    </a:cubicBezTo>
                    <a:cubicBezTo>
                      <a:pt x="2140" y="579"/>
                      <a:pt x="2204" y="648"/>
                      <a:pt x="2158" y="714"/>
                    </a:cubicBezTo>
                    <a:cubicBezTo>
                      <a:pt x="2137" y="745"/>
                      <a:pt x="2112" y="773"/>
                      <a:pt x="2091" y="803"/>
                    </a:cubicBezTo>
                    <a:cubicBezTo>
                      <a:pt x="2426" y="797"/>
                      <a:pt x="2765" y="797"/>
                      <a:pt x="3100" y="791"/>
                    </a:cubicBezTo>
                    <a:cubicBezTo>
                      <a:pt x="3149" y="767"/>
                      <a:pt x="3193" y="736"/>
                      <a:pt x="3242" y="711"/>
                    </a:cubicBezTo>
                    <a:cubicBezTo>
                      <a:pt x="3256" y="704"/>
                      <a:pt x="3271" y="701"/>
                      <a:pt x="3286" y="701"/>
                    </a:cubicBezTo>
                    <a:cubicBezTo>
                      <a:pt x="3333" y="701"/>
                      <a:pt x="3376" y="736"/>
                      <a:pt x="3380" y="788"/>
                    </a:cubicBezTo>
                    <a:cubicBezTo>
                      <a:pt x="3710" y="782"/>
                      <a:pt x="4039" y="776"/>
                      <a:pt x="4368" y="773"/>
                    </a:cubicBezTo>
                    <a:cubicBezTo>
                      <a:pt x="4396" y="751"/>
                      <a:pt x="4424" y="730"/>
                      <a:pt x="4455" y="708"/>
                    </a:cubicBezTo>
                    <a:cubicBezTo>
                      <a:pt x="4468" y="701"/>
                      <a:pt x="4483" y="697"/>
                      <a:pt x="4498" y="697"/>
                    </a:cubicBezTo>
                    <a:cubicBezTo>
                      <a:pt x="4539" y="697"/>
                      <a:pt x="4578" y="724"/>
                      <a:pt x="4587" y="770"/>
                    </a:cubicBezTo>
                    <a:cubicBezTo>
                      <a:pt x="4879" y="763"/>
                      <a:pt x="5172" y="763"/>
                      <a:pt x="5464" y="760"/>
                    </a:cubicBezTo>
                    <a:cubicBezTo>
                      <a:pt x="5492" y="745"/>
                      <a:pt x="5517" y="727"/>
                      <a:pt x="5541" y="708"/>
                    </a:cubicBezTo>
                    <a:cubicBezTo>
                      <a:pt x="5554" y="702"/>
                      <a:pt x="5568" y="698"/>
                      <a:pt x="5582" y="698"/>
                    </a:cubicBezTo>
                    <a:cubicBezTo>
                      <a:pt x="5620" y="698"/>
                      <a:pt x="5658" y="722"/>
                      <a:pt x="5674" y="760"/>
                    </a:cubicBezTo>
                    <a:lnTo>
                      <a:pt x="6289" y="754"/>
                    </a:lnTo>
                    <a:cubicBezTo>
                      <a:pt x="6329" y="736"/>
                      <a:pt x="6369" y="717"/>
                      <a:pt x="6412" y="699"/>
                    </a:cubicBezTo>
                    <a:cubicBezTo>
                      <a:pt x="6421" y="696"/>
                      <a:pt x="6430" y="694"/>
                      <a:pt x="6438" y="694"/>
                    </a:cubicBezTo>
                    <a:cubicBezTo>
                      <a:pt x="6473" y="694"/>
                      <a:pt x="6504" y="717"/>
                      <a:pt x="6514" y="754"/>
                    </a:cubicBezTo>
                    <a:cubicBezTo>
                      <a:pt x="6693" y="754"/>
                      <a:pt x="6872" y="753"/>
                      <a:pt x="7051" y="753"/>
                    </a:cubicBezTo>
                    <a:cubicBezTo>
                      <a:pt x="7767" y="753"/>
                      <a:pt x="8481" y="759"/>
                      <a:pt x="9195" y="779"/>
                    </a:cubicBezTo>
                    <a:cubicBezTo>
                      <a:pt x="10328" y="813"/>
                      <a:pt x="11470" y="828"/>
                      <a:pt x="12609" y="871"/>
                    </a:cubicBezTo>
                    <a:cubicBezTo>
                      <a:pt x="12633" y="859"/>
                      <a:pt x="12658" y="843"/>
                      <a:pt x="12686" y="831"/>
                    </a:cubicBezTo>
                    <a:cubicBezTo>
                      <a:pt x="12699" y="823"/>
                      <a:pt x="12714" y="820"/>
                      <a:pt x="12729" y="820"/>
                    </a:cubicBezTo>
                    <a:cubicBezTo>
                      <a:pt x="12766" y="820"/>
                      <a:pt x="12802" y="843"/>
                      <a:pt x="12818" y="880"/>
                    </a:cubicBezTo>
                    <a:cubicBezTo>
                      <a:pt x="13477" y="908"/>
                      <a:pt x="14135" y="948"/>
                      <a:pt x="14791" y="1007"/>
                    </a:cubicBezTo>
                    <a:cubicBezTo>
                      <a:pt x="14816" y="988"/>
                      <a:pt x="14840" y="970"/>
                      <a:pt x="14865" y="951"/>
                    </a:cubicBezTo>
                    <a:cubicBezTo>
                      <a:pt x="14880" y="941"/>
                      <a:pt x="14895" y="936"/>
                      <a:pt x="14910" y="936"/>
                    </a:cubicBezTo>
                    <a:cubicBezTo>
                      <a:pt x="14955" y="936"/>
                      <a:pt x="14993" y="979"/>
                      <a:pt x="14997" y="1025"/>
                    </a:cubicBezTo>
                    <a:cubicBezTo>
                      <a:pt x="15474" y="1071"/>
                      <a:pt x="15951" y="1133"/>
                      <a:pt x="16425" y="1204"/>
                    </a:cubicBezTo>
                    <a:cubicBezTo>
                      <a:pt x="16440" y="1190"/>
                      <a:pt x="16459" y="1183"/>
                      <a:pt x="16478" y="1183"/>
                    </a:cubicBezTo>
                    <a:cubicBezTo>
                      <a:pt x="16507" y="1183"/>
                      <a:pt x="16535" y="1198"/>
                      <a:pt x="16552" y="1225"/>
                    </a:cubicBezTo>
                    <a:lnTo>
                      <a:pt x="16696" y="1247"/>
                    </a:lnTo>
                    <a:cubicBezTo>
                      <a:pt x="16782" y="1262"/>
                      <a:pt x="16872" y="1271"/>
                      <a:pt x="16961" y="1290"/>
                    </a:cubicBezTo>
                    <a:cubicBezTo>
                      <a:pt x="16985" y="1294"/>
                      <a:pt x="17009" y="1296"/>
                      <a:pt x="17031" y="1296"/>
                    </a:cubicBezTo>
                    <a:cubicBezTo>
                      <a:pt x="17265" y="1296"/>
                      <a:pt x="17411" y="1090"/>
                      <a:pt x="17414" y="899"/>
                    </a:cubicBezTo>
                    <a:cubicBezTo>
                      <a:pt x="17414" y="754"/>
                      <a:pt x="17340" y="622"/>
                      <a:pt x="17155" y="591"/>
                    </a:cubicBezTo>
                    <a:cubicBezTo>
                      <a:pt x="14812" y="172"/>
                      <a:pt x="12482" y="243"/>
                      <a:pt x="10118" y="92"/>
                    </a:cubicBezTo>
                    <a:cubicBezTo>
                      <a:pt x="9030" y="24"/>
                      <a:pt x="7938" y="1"/>
                      <a:pt x="68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" name="Google Shape;82;p4"/>
              <p:cNvSpPr/>
              <p:nvPr/>
            </p:nvSpPr>
            <p:spPr>
              <a:xfrm>
                <a:off x="-6020725" y="2648000"/>
                <a:ext cx="426100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7044" h="1211" extrusionOk="0">
                    <a:moveTo>
                      <a:pt x="428" y="1"/>
                    </a:moveTo>
                    <a:cubicBezTo>
                      <a:pt x="93" y="1"/>
                      <a:pt x="0" y="373"/>
                      <a:pt x="151" y="582"/>
                    </a:cubicBezTo>
                    <a:cubicBezTo>
                      <a:pt x="157" y="598"/>
                      <a:pt x="166" y="610"/>
                      <a:pt x="179" y="622"/>
                    </a:cubicBezTo>
                    <a:cubicBezTo>
                      <a:pt x="182" y="625"/>
                      <a:pt x="188" y="628"/>
                      <a:pt x="194" y="632"/>
                    </a:cubicBezTo>
                    <a:cubicBezTo>
                      <a:pt x="256" y="693"/>
                      <a:pt x="342" y="727"/>
                      <a:pt x="428" y="727"/>
                    </a:cubicBezTo>
                    <a:cubicBezTo>
                      <a:pt x="5821" y="739"/>
                      <a:pt x="11198" y="1198"/>
                      <a:pt x="16588" y="1210"/>
                    </a:cubicBezTo>
                    <a:cubicBezTo>
                      <a:pt x="16647" y="1210"/>
                      <a:pt x="16705" y="1195"/>
                      <a:pt x="16758" y="1167"/>
                    </a:cubicBezTo>
                    <a:cubicBezTo>
                      <a:pt x="17044" y="1010"/>
                      <a:pt x="16988" y="481"/>
                      <a:pt x="16588" y="481"/>
                    </a:cubicBezTo>
                    <a:lnTo>
                      <a:pt x="16548" y="481"/>
                    </a:lnTo>
                    <a:cubicBezTo>
                      <a:pt x="15606" y="478"/>
                      <a:pt x="14664" y="459"/>
                      <a:pt x="13726" y="435"/>
                    </a:cubicBezTo>
                    <a:cubicBezTo>
                      <a:pt x="13682" y="465"/>
                      <a:pt x="13642" y="499"/>
                      <a:pt x="13599" y="530"/>
                    </a:cubicBezTo>
                    <a:cubicBezTo>
                      <a:pt x="13583" y="541"/>
                      <a:pt x="13568" y="545"/>
                      <a:pt x="13553" y="545"/>
                    </a:cubicBezTo>
                    <a:cubicBezTo>
                      <a:pt x="13499" y="545"/>
                      <a:pt x="13459" y="484"/>
                      <a:pt x="13473" y="428"/>
                    </a:cubicBezTo>
                    <a:cubicBezTo>
                      <a:pt x="13193" y="419"/>
                      <a:pt x="12913" y="413"/>
                      <a:pt x="12636" y="404"/>
                    </a:cubicBezTo>
                    <a:lnTo>
                      <a:pt x="12630" y="410"/>
                    </a:lnTo>
                    <a:cubicBezTo>
                      <a:pt x="12618" y="419"/>
                      <a:pt x="12603" y="424"/>
                      <a:pt x="12589" y="424"/>
                    </a:cubicBezTo>
                    <a:cubicBezTo>
                      <a:pt x="12570" y="424"/>
                      <a:pt x="12551" y="416"/>
                      <a:pt x="12537" y="401"/>
                    </a:cubicBezTo>
                    <a:cubicBezTo>
                      <a:pt x="11922" y="382"/>
                      <a:pt x="11306" y="358"/>
                      <a:pt x="10694" y="333"/>
                    </a:cubicBezTo>
                    <a:cubicBezTo>
                      <a:pt x="10614" y="398"/>
                      <a:pt x="10537" y="468"/>
                      <a:pt x="10450" y="530"/>
                    </a:cubicBezTo>
                    <a:cubicBezTo>
                      <a:pt x="10436" y="541"/>
                      <a:pt x="10420" y="546"/>
                      <a:pt x="10406" y="546"/>
                    </a:cubicBezTo>
                    <a:cubicBezTo>
                      <a:pt x="10337" y="546"/>
                      <a:pt x="10279" y="444"/>
                      <a:pt x="10343" y="388"/>
                    </a:cubicBezTo>
                    <a:cubicBezTo>
                      <a:pt x="10364" y="367"/>
                      <a:pt x="10389" y="342"/>
                      <a:pt x="10414" y="321"/>
                    </a:cubicBezTo>
                    <a:cubicBezTo>
                      <a:pt x="10038" y="305"/>
                      <a:pt x="9662" y="290"/>
                      <a:pt x="9287" y="274"/>
                    </a:cubicBezTo>
                    <a:cubicBezTo>
                      <a:pt x="9232" y="318"/>
                      <a:pt x="9179" y="367"/>
                      <a:pt x="9121" y="410"/>
                    </a:cubicBezTo>
                    <a:cubicBezTo>
                      <a:pt x="9106" y="421"/>
                      <a:pt x="9091" y="426"/>
                      <a:pt x="9076" y="426"/>
                    </a:cubicBezTo>
                    <a:cubicBezTo>
                      <a:pt x="9007" y="426"/>
                      <a:pt x="8949" y="323"/>
                      <a:pt x="9010" y="265"/>
                    </a:cubicBezTo>
                    <a:cubicBezTo>
                      <a:pt x="9013" y="265"/>
                      <a:pt x="9013" y="262"/>
                      <a:pt x="9016" y="262"/>
                    </a:cubicBezTo>
                    <a:lnTo>
                      <a:pt x="8348" y="234"/>
                    </a:lnTo>
                    <a:cubicBezTo>
                      <a:pt x="8323" y="250"/>
                      <a:pt x="8302" y="271"/>
                      <a:pt x="8271" y="287"/>
                    </a:cubicBezTo>
                    <a:cubicBezTo>
                      <a:pt x="8256" y="297"/>
                      <a:pt x="8240" y="302"/>
                      <a:pt x="8226" y="302"/>
                    </a:cubicBezTo>
                    <a:cubicBezTo>
                      <a:pt x="8185" y="302"/>
                      <a:pt x="8151" y="266"/>
                      <a:pt x="8142" y="225"/>
                    </a:cubicBezTo>
                    <a:lnTo>
                      <a:pt x="7415" y="191"/>
                    </a:lnTo>
                    <a:cubicBezTo>
                      <a:pt x="7378" y="222"/>
                      <a:pt x="7345" y="259"/>
                      <a:pt x="7305" y="287"/>
                    </a:cubicBezTo>
                    <a:cubicBezTo>
                      <a:pt x="7287" y="300"/>
                      <a:pt x="7270" y="306"/>
                      <a:pt x="7255" y="306"/>
                    </a:cubicBezTo>
                    <a:cubicBezTo>
                      <a:pt x="7203" y="306"/>
                      <a:pt x="7167" y="239"/>
                      <a:pt x="7181" y="182"/>
                    </a:cubicBezTo>
                    <a:cubicBezTo>
                      <a:pt x="6803" y="167"/>
                      <a:pt x="6424" y="151"/>
                      <a:pt x="6046" y="136"/>
                    </a:cubicBezTo>
                    <a:cubicBezTo>
                      <a:pt x="5935" y="191"/>
                      <a:pt x="5830" y="253"/>
                      <a:pt x="5707" y="296"/>
                    </a:cubicBezTo>
                    <a:cubicBezTo>
                      <a:pt x="5697" y="300"/>
                      <a:pt x="5687" y="302"/>
                      <a:pt x="5677" y="302"/>
                    </a:cubicBezTo>
                    <a:cubicBezTo>
                      <a:pt x="5607" y="302"/>
                      <a:pt x="5572" y="200"/>
                      <a:pt x="5621" y="145"/>
                    </a:cubicBezTo>
                    <a:cubicBezTo>
                      <a:pt x="5627" y="139"/>
                      <a:pt x="5636" y="130"/>
                      <a:pt x="5642" y="121"/>
                    </a:cubicBezTo>
                    <a:cubicBezTo>
                      <a:pt x="5458" y="114"/>
                      <a:pt x="5276" y="108"/>
                      <a:pt x="5091" y="102"/>
                    </a:cubicBezTo>
                    <a:cubicBezTo>
                      <a:pt x="5064" y="121"/>
                      <a:pt x="5036" y="145"/>
                      <a:pt x="5005" y="167"/>
                    </a:cubicBezTo>
                    <a:cubicBezTo>
                      <a:pt x="4991" y="175"/>
                      <a:pt x="4975" y="179"/>
                      <a:pt x="4960" y="179"/>
                    </a:cubicBezTo>
                    <a:cubicBezTo>
                      <a:pt x="4914" y="179"/>
                      <a:pt x="4872" y="144"/>
                      <a:pt x="4870" y="93"/>
                    </a:cubicBezTo>
                    <a:cubicBezTo>
                      <a:pt x="4639" y="84"/>
                      <a:pt x="4411" y="77"/>
                      <a:pt x="4180" y="68"/>
                    </a:cubicBezTo>
                    <a:cubicBezTo>
                      <a:pt x="4131" y="99"/>
                      <a:pt x="4085" y="139"/>
                      <a:pt x="4036" y="167"/>
                    </a:cubicBezTo>
                    <a:cubicBezTo>
                      <a:pt x="4022" y="174"/>
                      <a:pt x="4007" y="177"/>
                      <a:pt x="3993" y="177"/>
                    </a:cubicBezTo>
                    <a:cubicBezTo>
                      <a:pt x="3937" y="177"/>
                      <a:pt x="3889" y="124"/>
                      <a:pt x="3906" y="62"/>
                    </a:cubicBezTo>
                    <a:cubicBezTo>
                      <a:pt x="3743" y="56"/>
                      <a:pt x="3577" y="53"/>
                      <a:pt x="3411" y="50"/>
                    </a:cubicBezTo>
                    <a:cubicBezTo>
                      <a:pt x="3402" y="53"/>
                      <a:pt x="3392" y="54"/>
                      <a:pt x="3383" y="54"/>
                    </a:cubicBezTo>
                    <a:cubicBezTo>
                      <a:pt x="3374" y="54"/>
                      <a:pt x="3365" y="53"/>
                      <a:pt x="3355" y="50"/>
                    </a:cubicBezTo>
                    <a:cubicBezTo>
                      <a:pt x="2955" y="37"/>
                      <a:pt x="2555" y="28"/>
                      <a:pt x="2155" y="19"/>
                    </a:cubicBezTo>
                    <a:cubicBezTo>
                      <a:pt x="2050" y="74"/>
                      <a:pt x="1949" y="133"/>
                      <a:pt x="1835" y="179"/>
                    </a:cubicBezTo>
                    <a:cubicBezTo>
                      <a:pt x="1825" y="183"/>
                      <a:pt x="1815" y="185"/>
                      <a:pt x="1805" y="185"/>
                    </a:cubicBezTo>
                    <a:cubicBezTo>
                      <a:pt x="1734" y="185"/>
                      <a:pt x="1697" y="80"/>
                      <a:pt x="1749" y="25"/>
                    </a:cubicBezTo>
                    <a:cubicBezTo>
                      <a:pt x="1752" y="22"/>
                      <a:pt x="1755" y="19"/>
                      <a:pt x="1758" y="16"/>
                    </a:cubicBezTo>
                    <a:cubicBezTo>
                      <a:pt x="1450" y="10"/>
                      <a:pt x="1142" y="7"/>
                      <a:pt x="837" y="4"/>
                    </a:cubicBezTo>
                    <a:cubicBezTo>
                      <a:pt x="813" y="19"/>
                      <a:pt x="791" y="34"/>
                      <a:pt x="767" y="47"/>
                    </a:cubicBezTo>
                    <a:cubicBezTo>
                      <a:pt x="753" y="55"/>
                      <a:pt x="738" y="59"/>
                      <a:pt x="724" y="59"/>
                    </a:cubicBezTo>
                    <a:cubicBezTo>
                      <a:pt x="689" y="59"/>
                      <a:pt x="657" y="37"/>
                      <a:pt x="6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4"/>
              <p:cNvSpPr/>
              <p:nvPr/>
            </p:nvSpPr>
            <p:spPr>
              <a:xfrm>
                <a:off x="-5875650" y="2712025"/>
                <a:ext cx="112125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4485" h="3970" extrusionOk="0">
                    <a:moveTo>
                      <a:pt x="2546" y="340"/>
                    </a:moveTo>
                    <a:cubicBezTo>
                      <a:pt x="2617" y="340"/>
                      <a:pt x="2671" y="432"/>
                      <a:pt x="2610" y="496"/>
                    </a:cubicBezTo>
                    <a:cubicBezTo>
                      <a:pt x="2545" y="573"/>
                      <a:pt x="2474" y="647"/>
                      <a:pt x="2410" y="721"/>
                    </a:cubicBezTo>
                    <a:cubicBezTo>
                      <a:pt x="3641" y="838"/>
                      <a:pt x="4023" y="2558"/>
                      <a:pt x="2899" y="3100"/>
                    </a:cubicBezTo>
                    <a:cubicBezTo>
                      <a:pt x="2884" y="3119"/>
                      <a:pt x="2871" y="3140"/>
                      <a:pt x="2853" y="3159"/>
                    </a:cubicBezTo>
                    <a:cubicBezTo>
                      <a:pt x="2838" y="3177"/>
                      <a:pt x="2816" y="3186"/>
                      <a:pt x="2794" y="3186"/>
                    </a:cubicBezTo>
                    <a:cubicBezTo>
                      <a:pt x="2775" y="3186"/>
                      <a:pt x="2756" y="3179"/>
                      <a:pt x="2742" y="3165"/>
                    </a:cubicBezTo>
                    <a:cubicBezTo>
                      <a:pt x="2677" y="3189"/>
                      <a:pt x="2613" y="3208"/>
                      <a:pt x="2548" y="3223"/>
                    </a:cubicBezTo>
                    <a:cubicBezTo>
                      <a:pt x="2438" y="3247"/>
                      <a:pt x="2327" y="3258"/>
                      <a:pt x="2218" y="3258"/>
                    </a:cubicBezTo>
                    <a:cubicBezTo>
                      <a:pt x="1518" y="3258"/>
                      <a:pt x="882" y="2795"/>
                      <a:pt x="794" y="2063"/>
                    </a:cubicBezTo>
                    <a:cubicBezTo>
                      <a:pt x="754" y="2032"/>
                      <a:pt x="738" y="1980"/>
                      <a:pt x="791" y="1940"/>
                    </a:cubicBezTo>
                    <a:cubicBezTo>
                      <a:pt x="772" y="1666"/>
                      <a:pt x="852" y="1395"/>
                      <a:pt x="1009" y="1170"/>
                    </a:cubicBezTo>
                    <a:cubicBezTo>
                      <a:pt x="997" y="1133"/>
                      <a:pt x="1012" y="1093"/>
                      <a:pt x="1049" y="1078"/>
                    </a:cubicBezTo>
                    <a:lnTo>
                      <a:pt x="1129" y="1038"/>
                    </a:lnTo>
                    <a:cubicBezTo>
                      <a:pt x="1280" y="893"/>
                      <a:pt x="1474" y="798"/>
                      <a:pt x="1680" y="764"/>
                    </a:cubicBezTo>
                    <a:cubicBezTo>
                      <a:pt x="1954" y="625"/>
                      <a:pt x="2228" y="490"/>
                      <a:pt x="2502" y="351"/>
                    </a:cubicBezTo>
                    <a:cubicBezTo>
                      <a:pt x="2517" y="343"/>
                      <a:pt x="2532" y="340"/>
                      <a:pt x="2546" y="340"/>
                    </a:cubicBezTo>
                    <a:close/>
                    <a:moveTo>
                      <a:pt x="2254" y="1"/>
                    </a:moveTo>
                    <a:cubicBezTo>
                      <a:pt x="2145" y="1"/>
                      <a:pt x="2035" y="8"/>
                      <a:pt x="1923" y="22"/>
                    </a:cubicBezTo>
                    <a:cubicBezTo>
                      <a:pt x="1920" y="19"/>
                      <a:pt x="1914" y="19"/>
                      <a:pt x="1911" y="19"/>
                    </a:cubicBezTo>
                    <a:cubicBezTo>
                      <a:pt x="1898" y="19"/>
                      <a:pt x="1885" y="19"/>
                      <a:pt x="1872" y="19"/>
                    </a:cubicBezTo>
                    <a:cubicBezTo>
                      <a:pt x="740" y="19"/>
                      <a:pt x="0" y="955"/>
                      <a:pt x="64" y="2057"/>
                    </a:cubicBezTo>
                    <a:cubicBezTo>
                      <a:pt x="136" y="3238"/>
                      <a:pt x="1149" y="3969"/>
                      <a:pt x="2251" y="3969"/>
                    </a:cubicBezTo>
                    <a:cubicBezTo>
                      <a:pt x="2370" y="3969"/>
                      <a:pt x="2490" y="3961"/>
                      <a:pt x="2610" y="3944"/>
                    </a:cubicBezTo>
                    <a:cubicBezTo>
                      <a:pt x="3730" y="3780"/>
                      <a:pt x="4484" y="2802"/>
                      <a:pt x="4290" y="1669"/>
                    </a:cubicBezTo>
                    <a:cubicBezTo>
                      <a:pt x="4107" y="594"/>
                      <a:pt x="3253" y="1"/>
                      <a:pt x="22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4"/>
              <p:cNvSpPr/>
              <p:nvPr/>
            </p:nvSpPr>
            <p:spPr>
              <a:xfrm>
                <a:off x="-5863250" y="2427050"/>
                <a:ext cx="93425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3737" h="3448" extrusionOk="0">
                    <a:moveTo>
                      <a:pt x="2531" y="0"/>
                    </a:moveTo>
                    <a:cubicBezTo>
                      <a:pt x="2516" y="0"/>
                      <a:pt x="2500" y="4"/>
                      <a:pt x="2486" y="14"/>
                    </a:cubicBezTo>
                    <a:lnTo>
                      <a:pt x="2431" y="50"/>
                    </a:lnTo>
                    <a:cubicBezTo>
                      <a:pt x="1794" y="469"/>
                      <a:pt x="1150" y="872"/>
                      <a:pt x="513" y="1291"/>
                    </a:cubicBezTo>
                    <a:cubicBezTo>
                      <a:pt x="485" y="1309"/>
                      <a:pt x="458" y="1328"/>
                      <a:pt x="427" y="1346"/>
                    </a:cubicBezTo>
                    <a:cubicBezTo>
                      <a:pt x="356" y="1396"/>
                      <a:pt x="390" y="1509"/>
                      <a:pt x="476" y="1509"/>
                    </a:cubicBezTo>
                    <a:cubicBezTo>
                      <a:pt x="480" y="1510"/>
                      <a:pt x="484" y="1511"/>
                      <a:pt x="488" y="1511"/>
                    </a:cubicBezTo>
                    <a:cubicBezTo>
                      <a:pt x="499" y="1511"/>
                      <a:pt x="511" y="1507"/>
                      <a:pt x="522" y="1500"/>
                    </a:cubicBezTo>
                    <a:cubicBezTo>
                      <a:pt x="1089" y="1125"/>
                      <a:pt x="1667" y="761"/>
                      <a:pt x="2240" y="389"/>
                    </a:cubicBezTo>
                    <a:lnTo>
                      <a:pt x="2240" y="389"/>
                    </a:lnTo>
                    <a:cubicBezTo>
                      <a:pt x="1775" y="1020"/>
                      <a:pt x="1055" y="1380"/>
                      <a:pt x="470" y="1894"/>
                    </a:cubicBezTo>
                    <a:cubicBezTo>
                      <a:pt x="316" y="2024"/>
                      <a:pt x="175" y="2168"/>
                      <a:pt x="48" y="2328"/>
                    </a:cubicBezTo>
                    <a:cubicBezTo>
                      <a:pt x="1" y="2390"/>
                      <a:pt x="35" y="2482"/>
                      <a:pt x="113" y="2482"/>
                    </a:cubicBezTo>
                    <a:cubicBezTo>
                      <a:pt x="121" y="2482"/>
                      <a:pt x="129" y="2481"/>
                      <a:pt x="138" y="2479"/>
                    </a:cubicBezTo>
                    <a:cubicBezTo>
                      <a:pt x="282" y="2442"/>
                      <a:pt x="427" y="2399"/>
                      <a:pt x="569" y="2344"/>
                    </a:cubicBezTo>
                    <a:cubicBezTo>
                      <a:pt x="1403" y="2030"/>
                      <a:pt x="2111" y="1457"/>
                      <a:pt x="2880" y="1002"/>
                    </a:cubicBezTo>
                    <a:lnTo>
                      <a:pt x="2880" y="1002"/>
                    </a:lnTo>
                    <a:cubicBezTo>
                      <a:pt x="2188" y="1608"/>
                      <a:pt x="1504" y="2217"/>
                      <a:pt x="849" y="2864"/>
                    </a:cubicBezTo>
                    <a:cubicBezTo>
                      <a:pt x="824" y="2885"/>
                      <a:pt x="799" y="2907"/>
                      <a:pt x="775" y="2932"/>
                    </a:cubicBezTo>
                    <a:cubicBezTo>
                      <a:pt x="719" y="2987"/>
                      <a:pt x="764" y="3090"/>
                      <a:pt x="838" y="3090"/>
                    </a:cubicBezTo>
                    <a:cubicBezTo>
                      <a:pt x="846" y="3090"/>
                      <a:pt x="855" y="3088"/>
                      <a:pt x="864" y="3085"/>
                    </a:cubicBezTo>
                    <a:cubicBezTo>
                      <a:pt x="910" y="3070"/>
                      <a:pt x="953" y="3049"/>
                      <a:pt x="996" y="3033"/>
                    </a:cubicBezTo>
                    <a:cubicBezTo>
                      <a:pt x="1689" y="2768"/>
                      <a:pt x="2277" y="2310"/>
                      <a:pt x="2917" y="1940"/>
                    </a:cubicBezTo>
                    <a:lnTo>
                      <a:pt x="2917" y="1940"/>
                    </a:lnTo>
                    <a:cubicBezTo>
                      <a:pt x="2406" y="2365"/>
                      <a:pt x="1883" y="2768"/>
                      <a:pt x="1486" y="3313"/>
                    </a:cubicBezTo>
                    <a:cubicBezTo>
                      <a:pt x="1480" y="3326"/>
                      <a:pt x="1473" y="3341"/>
                      <a:pt x="1477" y="3356"/>
                    </a:cubicBezTo>
                    <a:cubicBezTo>
                      <a:pt x="1479" y="3410"/>
                      <a:pt x="1524" y="3448"/>
                      <a:pt x="1573" y="3448"/>
                    </a:cubicBezTo>
                    <a:cubicBezTo>
                      <a:pt x="1586" y="3448"/>
                      <a:pt x="1599" y="3445"/>
                      <a:pt x="1612" y="3439"/>
                    </a:cubicBezTo>
                    <a:cubicBezTo>
                      <a:pt x="1618" y="3436"/>
                      <a:pt x="1624" y="3430"/>
                      <a:pt x="1627" y="3427"/>
                    </a:cubicBezTo>
                    <a:cubicBezTo>
                      <a:pt x="2215" y="3119"/>
                      <a:pt x="2763" y="2744"/>
                      <a:pt x="3339" y="2414"/>
                    </a:cubicBezTo>
                    <a:lnTo>
                      <a:pt x="3339" y="2414"/>
                    </a:lnTo>
                    <a:cubicBezTo>
                      <a:pt x="3170" y="2611"/>
                      <a:pt x="2957" y="2765"/>
                      <a:pt x="2729" y="2919"/>
                    </a:cubicBezTo>
                    <a:cubicBezTo>
                      <a:pt x="2650" y="2973"/>
                      <a:pt x="2699" y="3092"/>
                      <a:pt x="2774" y="3092"/>
                    </a:cubicBezTo>
                    <a:cubicBezTo>
                      <a:pt x="2789" y="3092"/>
                      <a:pt x="2805" y="3087"/>
                      <a:pt x="2822" y="3076"/>
                    </a:cubicBezTo>
                    <a:cubicBezTo>
                      <a:pt x="3185" y="2830"/>
                      <a:pt x="3514" y="2602"/>
                      <a:pt x="3702" y="2196"/>
                    </a:cubicBezTo>
                    <a:cubicBezTo>
                      <a:pt x="3737" y="2131"/>
                      <a:pt x="3687" y="2060"/>
                      <a:pt x="3624" y="2060"/>
                    </a:cubicBezTo>
                    <a:cubicBezTo>
                      <a:pt x="3610" y="2060"/>
                      <a:pt x="3594" y="2064"/>
                      <a:pt x="3579" y="2073"/>
                    </a:cubicBezTo>
                    <a:cubicBezTo>
                      <a:pt x="3025" y="2362"/>
                      <a:pt x="2508" y="2710"/>
                      <a:pt x="1972" y="3027"/>
                    </a:cubicBezTo>
                    <a:cubicBezTo>
                      <a:pt x="2458" y="2510"/>
                      <a:pt x="3049" y="2100"/>
                      <a:pt x="3567" y="1608"/>
                    </a:cubicBezTo>
                    <a:cubicBezTo>
                      <a:pt x="3621" y="1557"/>
                      <a:pt x="3580" y="1451"/>
                      <a:pt x="3509" y="1451"/>
                    </a:cubicBezTo>
                    <a:cubicBezTo>
                      <a:pt x="3499" y="1451"/>
                      <a:pt x="3488" y="1453"/>
                      <a:pt x="3477" y="1457"/>
                    </a:cubicBezTo>
                    <a:cubicBezTo>
                      <a:pt x="2689" y="1783"/>
                      <a:pt x="2031" y="2353"/>
                      <a:pt x="1267" y="2719"/>
                    </a:cubicBezTo>
                    <a:cubicBezTo>
                      <a:pt x="2012" y="2005"/>
                      <a:pt x="2788" y="1322"/>
                      <a:pt x="3567" y="641"/>
                    </a:cubicBezTo>
                    <a:cubicBezTo>
                      <a:pt x="3582" y="629"/>
                      <a:pt x="3588" y="611"/>
                      <a:pt x="3591" y="592"/>
                    </a:cubicBezTo>
                    <a:cubicBezTo>
                      <a:pt x="3600" y="542"/>
                      <a:pt x="3551" y="497"/>
                      <a:pt x="3495" y="497"/>
                    </a:cubicBezTo>
                    <a:cubicBezTo>
                      <a:pt x="3493" y="497"/>
                      <a:pt x="3492" y="497"/>
                      <a:pt x="3490" y="497"/>
                    </a:cubicBezTo>
                    <a:cubicBezTo>
                      <a:pt x="3484" y="495"/>
                      <a:pt x="3478" y="494"/>
                      <a:pt x="3473" y="494"/>
                    </a:cubicBezTo>
                    <a:cubicBezTo>
                      <a:pt x="3467" y="494"/>
                      <a:pt x="3462" y="495"/>
                      <a:pt x="3456" y="497"/>
                    </a:cubicBezTo>
                    <a:cubicBezTo>
                      <a:pt x="2418" y="946"/>
                      <a:pt x="1572" y="1774"/>
                      <a:pt x="516" y="2171"/>
                    </a:cubicBezTo>
                    <a:cubicBezTo>
                      <a:pt x="479" y="2184"/>
                      <a:pt x="439" y="2193"/>
                      <a:pt x="402" y="2205"/>
                    </a:cubicBezTo>
                    <a:cubicBezTo>
                      <a:pt x="436" y="2171"/>
                      <a:pt x="467" y="2137"/>
                      <a:pt x="504" y="2104"/>
                    </a:cubicBezTo>
                    <a:cubicBezTo>
                      <a:pt x="1209" y="1439"/>
                      <a:pt x="2151" y="1054"/>
                      <a:pt x="2609" y="137"/>
                    </a:cubicBezTo>
                    <a:cubicBezTo>
                      <a:pt x="2622" y="118"/>
                      <a:pt x="2622" y="97"/>
                      <a:pt x="2615" y="75"/>
                    </a:cubicBezTo>
                    <a:cubicBezTo>
                      <a:pt x="2611" y="30"/>
                      <a:pt x="2572" y="0"/>
                      <a:pt x="25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4"/>
              <p:cNvSpPr/>
              <p:nvPr/>
            </p:nvSpPr>
            <p:spPr>
              <a:xfrm>
                <a:off x="-6011575" y="2575350"/>
                <a:ext cx="405050" cy="86225"/>
              </a:xfrm>
              <a:custGeom>
                <a:avLst/>
                <a:gdLst/>
                <a:ahLst/>
                <a:cxnLst/>
                <a:rect l="l" t="t" r="r" b="b"/>
                <a:pathLst>
                  <a:path w="16202" h="3449" extrusionOk="0">
                    <a:moveTo>
                      <a:pt x="1564" y="1"/>
                    </a:moveTo>
                    <a:cubicBezTo>
                      <a:pt x="1551" y="1"/>
                      <a:pt x="1537" y="4"/>
                      <a:pt x="1524" y="10"/>
                    </a:cubicBezTo>
                    <a:cubicBezTo>
                      <a:pt x="1401" y="75"/>
                      <a:pt x="1281" y="145"/>
                      <a:pt x="1167" y="229"/>
                    </a:cubicBezTo>
                    <a:cubicBezTo>
                      <a:pt x="835" y="462"/>
                      <a:pt x="551" y="758"/>
                      <a:pt x="333" y="1103"/>
                    </a:cubicBezTo>
                    <a:cubicBezTo>
                      <a:pt x="274" y="1192"/>
                      <a:pt x="213" y="1278"/>
                      <a:pt x="161" y="1374"/>
                    </a:cubicBezTo>
                    <a:cubicBezTo>
                      <a:pt x="122" y="1441"/>
                      <a:pt x="186" y="1507"/>
                      <a:pt x="248" y="1507"/>
                    </a:cubicBezTo>
                    <a:cubicBezTo>
                      <a:pt x="274" y="1507"/>
                      <a:pt x="300" y="1495"/>
                      <a:pt x="318" y="1466"/>
                    </a:cubicBezTo>
                    <a:cubicBezTo>
                      <a:pt x="324" y="1454"/>
                      <a:pt x="336" y="1435"/>
                      <a:pt x="348" y="1414"/>
                    </a:cubicBezTo>
                    <a:cubicBezTo>
                      <a:pt x="527" y="1158"/>
                      <a:pt x="1221" y="339"/>
                      <a:pt x="1260" y="339"/>
                    </a:cubicBezTo>
                    <a:cubicBezTo>
                      <a:pt x="1273" y="339"/>
                      <a:pt x="1218" y="425"/>
                      <a:pt x="1053" y="644"/>
                    </a:cubicBezTo>
                    <a:cubicBezTo>
                      <a:pt x="804" y="980"/>
                      <a:pt x="576" y="1312"/>
                      <a:pt x="361" y="1660"/>
                    </a:cubicBezTo>
                    <a:cubicBezTo>
                      <a:pt x="250" y="1845"/>
                      <a:pt x="133" y="2023"/>
                      <a:pt x="37" y="2223"/>
                    </a:cubicBezTo>
                    <a:cubicBezTo>
                      <a:pt x="1" y="2292"/>
                      <a:pt x="57" y="2360"/>
                      <a:pt x="118" y="2360"/>
                    </a:cubicBezTo>
                    <a:cubicBezTo>
                      <a:pt x="139" y="2360"/>
                      <a:pt x="160" y="2352"/>
                      <a:pt x="179" y="2334"/>
                    </a:cubicBezTo>
                    <a:cubicBezTo>
                      <a:pt x="250" y="2269"/>
                      <a:pt x="318" y="2208"/>
                      <a:pt x="388" y="2143"/>
                    </a:cubicBezTo>
                    <a:cubicBezTo>
                      <a:pt x="687" y="1875"/>
                      <a:pt x="982" y="1604"/>
                      <a:pt x="1281" y="1337"/>
                    </a:cubicBezTo>
                    <a:cubicBezTo>
                      <a:pt x="1552" y="1090"/>
                      <a:pt x="1841" y="866"/>
                      <a:pt x="2146" y="663"/>
                    </a:cubicBezTo>
                    <a:cubicBezTo>
                      <a:pt x="2324" y="526"/>
                      <a:pt x="2430" y="458"/>
                      <a:pt x="2463" y="458"/>
                    </a:cubicBezTo>
                    <a:cubicBezTo>
                      <a:pt x="2501" y="458"/>
                      <a:pt x="2446" y="544"/>
                      <a:pt x="2300" y="715"/>
                    </a:cubicBezTo>
                    <a:cubicBezTo>
                      <a:pt x="1743" y="1429"/>
                      <a:pt x="1032" y="2023"/>
                      <a:pt x="413" y="2688"/>
                    </a:cubicBezTo>
                    <a:cubicBezTo>
                      <a:pt x="373" y="2728"/>
                      <a:pt x="333" y="2768"/>
                      <a:pt x="296" y="2811"/>
                    </a:cubicBezTo>
                    <a:cubicBezTo>
                      <a:pt x="271" y="2836"/>
                      <a:pt x="265" y="2876"/>
                      <a:pt x="284" y="2907"/>
                    </a:cubicBezTo>
                    <a:cubicBezTo>
                      <a:pt x="294" y="2941"/>
                      <a:pt x="326" y="2962"/>
                      <a:pt x="360" y="2962"/>
                    </a:cubicBezTo>
                    <a:cubicBezTo>
                      <a:pt x="375" y="2962"/>
                      <a:pt x="390" y="2958"/>
                      <a:pt x="404" y="2950"/>
                    </a:cubicBezTo>
                    <a:cubicBezTo>
                      <a:pt x="428" y="2937"/>
                      <a:pt x="450" y="2922"/>
                      <a:pt x="471" y="2910"/>
                    </a:cubicBezTo>
                    <a:cubicBezTo>
                      <a:pt x="1536" y="2316"/>
                      <a:pt x="2423" y="1475"/>
                      <a:pt x="3386" y="736"/>
                    </a:cubicBezTo>
                    <a:cubicBezTo>
                      <a:pt x="3573" y="593"/>
                      <a:pt x="3666" y="535"/>
                      <a:pt x="3693" y="535"/>
                    </a:cubicBezTo>
                    <a:cubicBezTo>
                      <a:pt x="3804" y="535"/>
                      <a:pt x="2836" y="1493"/>
                      <a:pt x="2700" y="1629"/>
                    </a:cubicBezTo>
                    <a:cubicBezTo>
                      <a:pt x="2263" y="2060"/>
                      <a:pt x="1807" y="2466"/>
                      <a:pt x="1392" y="2919"/>
                    </a:cubicBezTo>
                    <a:cubicBezTo>
                      <a:pt x="1392" y="2922"/>
                      <a:pt x="1386" y="2925"/>
                      <a:pt x="1383" y="2931"/>
                    </a:cubicBezTo>
                    <a:cubicBezTo>
                      <a:pt x="1334" y="2983"/>
                      <a:pt x="1369" y="3088"/>
                      <a:pt x="1442" y="3088"/>
                    </a:cubicBezTo>
                    <a:cubicBezTo>
                      <a:pt x="1451" y="3088"/>
                      <a:pt x="1461" y="3086"/>
                      <a:pt x="1472" y="3082"/>
                    </a:cubicBezTo>
                    <a:cubicBezTo>
                      <a:pt x="1586" y="3036"/>
                      <a:pt x="1684" y="2977"/>
                      <a:pt x="1792" y="2925"/>
                    </a:cubicBezTo>
                    <a:cubicBezTo>
                      <a:pt x="2488" y="2577"/>
                      <a:pt x="3045" y="2078"/>
                      <a:pt x="3611" y="1521"/>
                    </a:cubicBezTo>
                    <a:cubicBezTo>
                      <a:pt x="3768" y="1364"/>
                      <a:pt x="3931" y="1210"/>
                      <a:pt x="4094" y="1060"/>
                    </a:cubicBezTo>
                    <a:cubicBezTo>
                      <a:pt x="4162" y="997"/>
                      <a:pt x="4744" y="410"/>
                      <a:pt x="4796" y="410"/>
                    </a:cubicBezTo>
                    <a:cubicBezTo>
                      <a:pt x="4808" y="410"/>
                      <a:pt x="4791" y="442"/>
                      <a:pt x="4732" y="521"/>
                    </a:cubicBezTo>
                    <a:cubicBezTo>
                      <a:pt x="4156" y="1297"/>
                      <a:pt x="3577" y="2069"/>
                      <a:pt x="2956" y="2808"/>
                    </a:cubicBezTo>
                    <a:cubicBezTo>
                      <a:pt x="2916" y="2854"/>
                      <a:pt x="2934" y="2928"/>
                      <a:pt x="2989" y="2953"/>
                    </a:cubicBezTo>
                    <a:cubicBezTo>
                      <a:pt x="2999" y="2956"/>
                      <a:pt x="3009" y="2957"/>
                      <a:pt x="3019" y="2957"/>
                    </a:cubicBezTo>
                    <a:cubicBezTo>
                      <a:pt x="3029" y="2957"/>
                      <a:pt x="3039" y="2956"/>
                      <a:pt x="3048" y="2953"/>
                    </a:cubicBezTo>
                    <a:cubicBezTo>
                      <a:pt x="3060" y="2947"/>
                      <a:pt x="3072" y="2947"/>
                      <a:pt x="3085" y="2934"/>
                    </a:cubicBezTo>
                    <a:cubicBezTo>
                      <a:pt x="3851" y="2128"/>
                      <a:pt x="4467" y="1192"/>
                      <a:pt x="5393" y="549"/>
                    </a:cubicBezTo>
                    <a:cubicBezTo>
                      <a:pt x="5514" y="446"/>
                      <a:pt x="5577" y="395"/>
                      <a:pt x="5583" y="395"/>
                    </a:cubicBezTo>
                    <a:cubicBezTo>
                      <a:pt x="5591" y="395"/>
                      <a:pt x="5496" y="488"/>
                      <a:pt x="5298" y="675"/>
                    </a:cubicBezTo>
                    <a:cubicBezTo>
                      <a:pt x="5006" y="964"/>
                      <a:pt x="4747" y="1287"/>
                      <a:pt x="4488" y="1608"/>
                    </a:cubicBezTo>
                    <a:cubicBezTo>
                      <a:pt x="4144" y="2029"/>
                      <a:pt x="3842" y="2485"/>
                      <a:pt x="3547" y="2943"/>
                    </a:cubicBezTo>
                    <a:cubicBezTo>
                      <a:pt x="3540" y="2953"/>
                      <a:pt x="3547" y="2959"/>
                      <a:pt x="3543" y="2965"/>
                    </a:cubicBezTo>
                    <a:cubicBezTo>
                      <a:pt x="3524" y="3025"/>
                      <a:pt x="3572" y="3080"/>
                      <a:pt x="3628" y="3080"/>
                    </a:cubicBezTo>
                    <a:cubicBezTo>
                      <a:pt x="3642" y="3080"/>
                      <a:pt x="3656" y="3077"/>
                      <a:pt x="3670" y="3070"/>
                    </a:cubicBezTo>
                    <a:cubicBezTo>
                      <a:pt x="3722" y="3039"/>
                      <a:pt x="3765" y="3002"/>
                      <a:pt x="3814" y="2971"/>
                    </a:cubicBezTo>
                    <a:cubicBezTo>
                      <a:pt x="4664" y="2448"/>
                      <a:pt x="5316" y="1697"/>
                      <a:pt x="6055" y="1029"/>
                    </a:cubicBezTo>
                    <a:cubicBezTo>
                      <a:pt x="6446" y="677"/>
                      <a:pt x="6588" y="550"/>
                      <a:pt x="6589" y="550"/>
                    </a:cubicBezTo>
                    <a:lnTo>
                      <a:pt x="6589" y="550"/>
                    </a:lnTo>
                    <a:cubicBezTo>
                      <a:pt x="6591" y="550"/>
                      <a:pt x="5912" y="1167"/>
                      <a:pt x="5720" y="1364"/>
                    </a:cubicBezTo>
                    <a:cubicBezTo>
                      <a:pt x="5258" y="1841"/>
                      <a:pt x="4852" y="2371"/>
                      <a:pt x="4513" y="2943"/>
                    </a:cubicBezTo>
                    <a:cubicBezTo>
                      <a:pt x="4507" y="2959"/>
                      <a:pt x="4504" y="2977"/>
                      <a:pt x="4507" y="2996"/>
                    </a:cubicBezTo>
                    <a:cubicBezTo>
                      <a:pt x="4507" y="3045"/>
                      <a:pt x="4549" y="3082"/>
                      <a:pt x="4596" y="3082"/>
                    </a:cubicBezTo>
                    <a:cubicBezTo>
                      <a:pt x="4610" y="3082"/>
                      <a:pt x="4625" y="3078"/>
                      <a:pt x="4639" y="3070"/>
                    </a:cubicBezTo>
                    <a:cubicBezTo>
                      <a:pt x="4670" y="3048"/>
                      <a:pt x="4698" y="3023"/>
                      <a:pt x="4729" y="3002"/>
                    </a:cubicBezTo>
                    <a:cubicBezTo>
                      <a:pt x="5473" y="2488"/>
                      <a:pt x="6071" y="1823"/>
                      <a:pt x="6717" y="1189"/>
                    </a:cubicBezTo>
                    <a:cubicBezTo>
                      <a:pt x="6957" y="961"/>
                      <a:pt x="7216" y="755"/>
                      <a:pt x="7493" y="573"/>
                    </a:cubicBezTo>
                    <a:lnTo>
                      <a:pt x="7493" y="573"/>
                    </a:lnTo>
                    <a:cubicBezTo>
                      <a:pt x="7231" y="752"/>
                      <a:pt x="7022" y="1072"/>
                      <a:pt x="6812" y="1315"/>
                    </a:cubicBezTo>
                    <a:cubicBezTo>
                      <a:pt x="6314" y="1897"/>
                      <a:pt x="5784" y="2451"/>
                      <a:pt x="5276" y="3023"/>
                    </a:cubicBezTo>
                    <a:cubicBezTo>
                      <a:pt x="5270" y="3033"/>
                      <a:pt x="5261" y="3039"/>
                      <a:pt x="5255" y="3048"/>
                    </a:cubicBezTo>
                    <a:cubicBezTo>
                      <a:pt x="5206" y="3102"/>
                      <a:pt x="5241" y="3205"/>
                      <a:pt x="5313" y="3205"/>
                    </a:cubicBezTo>
                    <a:cubicBezTo>
                      <a:pt x="5323" y="3205"/>
                      <a:pt x="5333" y="3203"/>
                      <a:pt x="5344" y="3199"/>
                    </a:cubicBezTo>
                    <a:cubicBezTo>
                      <a:pt x="5464" y="3156"/>
                      <a:pt x="5569" y="3094"/>
                      <a:pt x="5680" y="3039"/>
                    </a:cubicBezTo>
                    <a:cubicBezTo>
                      <a:pt x="6434" y="2676"/>
                      <a:pt x="7009" y="2122"/>
                      <a:pt x="7613" y="1521"/>
                    </a:cubicBezTo>
                    <a:cubicBezTo>
                      <a:pt x="7884" y="1247"/>
                      <a:pt x="8179" y="1001"/>
                      <a:pt x="8493" y="780"/>
                    </a:cubicBezTo>
                    <a:cubicBezTo>
                      <a:pt x="8633" y="681"/>
                      <a:pt x="8698" y="643"/>
                      <a:pt x="8716" y="643"/>
                    </a:cubicBezTo>
                    <a:cubicBezTo>
                      <a:pt x="8768" y="643"/>
                      <a:pt x="8420" y="963"/>
                      <a:pt x="8361" y="1038"/>
                    </a:cubicBezTo>
                    <a:cubicBezTo>
                      <a:pt x="7841" y="1703"/>
                      <a:pt x="7366" y="2399"/>
                      <a:pt x="6828" y="3048"/>
                    </a:cubicBezTo>
                    <a:cubicBezTo>
                      <a:pt x="6822" y="3060"/>
                      <a:pt x="6815" y="3073"/>
                      <a:pt x="6815" y="3085"/>
                    </a:cubicBezTo>
                    <a:cubicBezTo>
                      <a:pt x="6801" y="3143"/>
                      <a:pt x="6837" y="3210"/>
                      <a:pt x="6891" y="3210"/>
                    </a:cubicBezTo>
                    <a:cubicBezTo>
                      <a:pt x="6906" y="3210"/>
                      <a:pt x="6922" y="3205"/>
                      <a:pt x="6939" y="3193"/>
                    </a:cubicBezTo>
                    <a:cubicBezTo>
                      <a:pt x="6979" y="3162"/>
                      <a:pt x="7012" y="3128"/>
                      <a:pt x="7053" y="3097"/>
                    </a:cubicBezTo>
                    <a:cubicBezTo>
                      <a:pt x="7985" y="2362"/>
                      <a:pt x="8721" y="1414"/>
                      <a:pt x="9706" y="733"/>
                    </a:cubicBezTo>
                    <a:cubicBezTo>
                      <a:pt x="9866" y="623"/>
                      <a:pt x="9949" y="579"/>
                      <a:pt x="9980" y="579"/>
                    </a:cubicBezTo>
                    <a:cubicBezTo>
                      <a:pt x="10101" y="579"/>
                      <a:pt x="9404" y="1269"/>
                      <a:pt x="9296" y="1401"/>
                    </a:cubicBezTo>
                    <a:cubicBezTo>
                      <a:pt x="8832" y="1986"/>
                      <a:pt x="8351" y="2546"/>
                      <a:pt x="7797" y="3048"/>
                    </a:cubicBezTo>
                    <a:cubicBezTo>
                      <a:pt x="7776" y="3070"/>
                      <a:pt x="7767" y="3097"/>
                      <a:pt x="7776" y="3125"/>
                    </a:cubicBezTo>
                    <a:cubicBezTo>
                      <a:pt x="7785" y="3166"/>
                      <a:pt x="7822" y="3204"/>
                      <a:pt x="7864" y="3204"/>
                    </a:cubicBezTo>
                    <a:cubicBezTo>
                      <a:pt x="7878" y="3204"/>
                      <a:pt x="7893" y="3200"/>
                      <a:pt x="7908" y="3190"/>
                    </a:cubicBezTo>
                    <a:cubicBezTo>
                      <a:pt x="7933" y="3174"/>
                      <a:pt x="7957" y="3153"/>
                      <a:pt x="7985" y="3134"/>
                    </a:cubicBezTo>
                    <a:cubicBezTo>
                      <a:pt x="8764" y="2608"/>
                      <a:pt x="9410" y="1934"/>
                      <a:pt x="10115" y="1312"/>
                    </a:cubicBezTo>
                    <a:cubicBezTo>
                      <a:pt x="10380" y="1078"/>
                      <a:pt x="10669" y="872"/>
                      <a:pt x="10974" y="693"/>
                    </a:cubicBezTo>
                    <a:lnTo>
                      <a:pt x="10974" y="693"/>
                    </a:lnTo>
                    <a:cubicBezTo>
                      <a:pt x="10679" y="878"/>
                      <a:pt x="10377" y="1398"/>
                      <a:pt x="10146" y="1666"/>
                    </a:cubicBezTo>
                    <a:cubicBezTo>
                      <a:pt x="9684" y="2202"/>
                      <a:pt x="9176" y="2691"/>
                      <a:pt x="8650" y="3165"/>
                    </a:cubicBezTo>
                    <a:cubicBezTo>
                      <a:pt x="8650" y="3165"/>
                      <a:pt x="8647" y="3168"/>
                      <a:pt x="8644" y="3168"/>
                    </a:cubicBezTo>
                    <a:cubicBezTo>
                      <a:pt x="8583" y="3224"/>
                      <a:pt x="8641" y="3328"/>
                      <a:pt x="8711" y="3328"/>
                    </a:cubicBezTo>
                    <a:cubicBezTo>
                      <a:pt x="8725" y="3328"/>
                      <a:pt x="8740" y="3324"/>
                      <a:pt x="8755" y="3313"/>
                    </a:cubicBezTo>
                    <a:cubicBezTo>
                      <a:pt x="8813" y="3270"/>
                      <a:pt x="8866" y="3220"/>
                      <a:pt x="8921" y="3174"/>
                    </a:cubicBezTo>
                    <a:cubicBezTo>
                      <a:pt x="9709" y="2556"/>
                      <a:pt x="10386" y="1814"/>
                      <a:pt x="11140" y="1149"/>
                    </a:cubicBezTo>
                    <a:cubicBezTo>
                      <a:pt x="11396" y="927"/>
                      <a:pt x="11673" y="730"/>
                      <a:pt x="11965" y="561"/>
                    </a:cubicBezTo>
                    <a:lnTo>
                      <a:pt x="11965" y="561"/>
                    </a:lnTo>
                    <a:cubicBezTo>
                      <a:pt x="11954" y="570"/>
                      <a:pt x="11639" y="1358"/>
                      <a:pt x="11593" y="1435"/>
                    </a:cubicBezTo>
                    <a:cubicBezTo>
                      <a:pt x="11183" y="2109"/>
                      <a:pt x="10626" y="2694"/>
                      <a:pt x="10048" y="3224"/>
                    </a:cubicBezTo>
                    <a:cubicBezTo>
                      <a:pt x="10023" y="3245"/>
                      <a:pt x="10001" y="3270"/>
                      <a:pt x="9977" y="3291"/>
                    </a:cubicBezTo>
                    <a:cubicBezTo>
                      <a:pt x="9913" y="3347"/>
                      <a:pt x="9973" y="3449"/>
                      <a:pt x="10042" y="3449"/>
                    </a:cubicBezTo>
                    <a:cubicBezTo>
                      <a:pt x="10057" y="3449"/>
                      <a:pt x="10073" y="3444"/>
                      <a:pt x="10088" y="3433"/>
                    </a:cubicBezTo>
                    <a:cubicBezTo>
                      <a:pt x="10171" y="3371"/>
                      <a:pt x="10248" y="3301"/>
                      <a:pt x="10328" y="3236"/>
                    </a:cubicBezTo>
                    <a:cubicBezTo>
                      <a:pt x="11020" y="2676"/>
                      <a:pt x="11624" y="2026"/>
                      <a:pt x="12258" y="1401"/>
                    </a:cubicBezTo>
                    <a:cubicBezTo>
                      <a:pt x="12507" y="1155"/>
                      <a:pt x="12775" y="930"/>
                      <a:pt x="13058" y="721"/>
                    </a:cubicBezTo>
                    <a:lnTo>
                      <a:pt x="13058" y="721"/>
                    </a:lnTo>
                    <a:cubicBezTo>
                      <a:pt x="12882" y="856"/>
                      <a:pt x="12685" y="1192"/>
                      <a:pt x="12550" y="1395"/>
                    </a:cubicBezTo>
                    <a:cubicBezTo>
                      <a:pt x="12175" y="1955"/>
                      <a:pt x="11802" y="2516"/>
                      <a:pt x="11414" y="3067"/>
                    </a:cubicBezTo>
                    <a:cubicBezTo>
                      <a:pt x="11370" y="3132"/>
                      <a:pt x="11433" y="3202"/>
                      <a:pt x="11498" y="3202"/>
                    </a:cubicBezTo>
                    <a:cubicBezTo>
                      <a:pt x="11519" y="3202"/>
                      <a:pt x="11541" y="3195"/>
                      <a:pt x="11559" y="3177"/>
                    </a:cubicBezTo>
                    <a:cubicBezTo>
                      <a:pt x="12301" y="2426"/>
                      <a:pt x="13024" y="1657"/>
                      <a:pt x="13834" y="977"/>
                    </a:cubicBezTo>
                    <a:cubicBezTo>
                      <a:pt x="14010" y="808"/>
                      <a:pt x="14111" y="723"/>
                      <a:pt x="14136" y="723"/>
                    </a:cubicBezTo>
                    <a:cubicBezTo>
                      <a:pt x="14165" y="723"/>
                      <a:pt x="14097" y="832"/>
                      <a:pt x="13932" y="1047"/>
                    </a:cubicBezTo>
                    <a:cubicBezTo>
                      <a:pt x="13704" y="1371"/>
                      <a:pt x="13461" y="1681"/>
                      <a:pt x="13203" y="1980"/>
                    </a:cubicBezTo>
                    <a:cubicBezTo>
                      <a:pt x="12864" y="2383"/>
                      <a:pt x="12501" y="2771"/>
                      <a:pt x="12156" y="3168"/>
                    </a:cubicBezTo>
                    <a:cubicBezTo>
                      <a:pt x="12122" y="3211"/>
                      <a:pt x="12128" y="3270"/>
                      <a:pt x="12171" y="3304"/>
                    </a:cubicBezTo>
                    <a:cubicBezTo>
                      <a:pt x="12185" y="3319"/>
                      <a:pt x="12204" y="3327"/>
                      <a:pt x="12223" y="3327"/>
                    </a:cubicBezTo>
                    <a:cubicBezTo>
                      <a:pt x="12237" y="3327"/>
                      <a:pt x="12252" y="3322"/>
                      <a:pt x="12264" y="3313"/>
                    </a:cubicBezTo>
                    <a:lnTo>
                      <a:pt x="12270" y="3307"/>
                    </a:lnTo>
                    <a:cubicBezTo>
                      <a:pt x="13003" y="2777"/>
                      <a:pt x="13612" y="2131"/>
                      <a:pt x="14243" y="1487"/>
                    </a:cubicBezTo>
                    <a:cubicBezTo>
                      <a:pt x="14418" y="1312"/>
                      <a:pt x="14597" y="1146"/>
                      <a:pt x="14782" y="983"/>
                    </a:cubicBezTo>
                    <a:lnTo>
                      <a:pt x="14782" y="983"/>
                    </a:lnTo>
                    <a:cubicBezTo>
                      <a:pt x="14711" y="1247"/>
                      <a:pt x="14591" y="1497"/>
                      <a:pt x="14434" y="1721"/>
                    </a:cubicBezTo>
                    <a:cubicBezTo>
                      <a:pt x="14095" y="2306"/>
                      <a:pt x="13590" y="2811"/>
                      <a:pt x="13123" y="3291"/>
                    </a:cubicBezTo>
                    <a:cubicBezTo>
                      <a:pt x="13113" y="3301"/>
                      <a:pt x="13107" y="3313"/>
                      <a:pt x="13107" y="3328"/>
                    </a:cubicBezTo>
                    <a:cubicBezTo>
                      <a:pt x="13093" y="3384"/>
                      <a:pt x="13133" y="3445"/>
                      <a:pt x="13187" y="3445"/>
                    </a:cubicBezTo>
                    <a:cubicBezTo>
                      <a:pt x="13202" y="3445"/>
                      <a:pt x="13217" y="3440"/>
                      <a:pt x="13233" y="3430"/>
                    </a:cubicBezTo>
                    <a:cubicBezTo>
                      <a:pt x="13276" y="3402"/>
                      <a:pt x="13316" y="3365"/>
                      <a:pt x="13360" y="3334"/>
                    </a:cubicBezTo>
                    <a:cubicBezTo>
                      <a:pt x="14092" y="2817"/>
                      <a:pt x="14652" y="2159"/>
                      <a:pt x="15250" y="1487"/>
                    </a:cubicBezTo>
                    <a:cubicBezTo>
                      <a:pt x="15365" y="1360"/>
                      <a:pt x="15650" y="962"/>
                      <a:pt x="15709" y="962"/>
                    </a:cubicBezTo>
                    <a:cubicBezTo>
                      <a:pt x="15736" y="962"/>
                      <a:pt x="15713" y="1050"/>
                      <a:pt x="15597" y="1297"/>
                    </a:cubicBezTo>
                    <a:cubicBezTo>
                      <a:pt x="15274" y="1980"/>
                      <a:pt x="14849" y="2611"/>
                      <a:pt x="14335" y="3168"/>
                    </a:cubicBezTo>
                    <a:cubicBezTo>
                      <a:pt x="14280" y="3226"/>
                      <a:pt x="14330" y="3325"/>
                      <a:pt x="14400" y="3325"/>
                    </a:cubicBezTo>
                    <a:cubicBezTo>
                      <a:pt x="14415" y="3325"/>
                      <a:pt x="14430" y="3320"/>
                      <a:pt x="14446" y="3310"/>
                    </a:cubicBezTo>
                    <a:cubicBezTo>
                      <a:pt x="14652" y="3174"/>
                      <a:pt x="14849" y="3030"/>
                      <a:pt x="15037" y="2870"/>
                    </a:cubicBezTo>
                    <a:cubicBezTo>
                      <a:pt x="15288" y="2665"/>
                      <a:pt x="15561" y="2482"/>
                      <a:pt x="15649" y="2482"/>
                    </a:cubicBezTo>
                    <a:cubicBezTo>
                      <a:pt x="15737" y="2482"/>
                      <a:pt x="15646" y="2659"/>
                      <a:pt x="15182" y="3168"/>
                    </a:cubicBezTo>
                    <a:cubicBezTo>
                      <a:pt x="15129" y="3223"/>
                      <a:pt x="15169" y="3323"/>
                      <a:pt x="15244" y="3323"/>
                    </a:cubicBezTo>
                    <a:cubicBezTo>
                      <a:pt x="15252" y="3323"/>
                      <a:pt x="15262" y="3322"/>
                      <a:pt x="15271" y="3319"/>
                    </a:cubicBezTo>
                    <a:cubicBezTo>
                      <a:pt x="15475" y="3241"/>
                      <a:pt x="15688" y="3201"/>
                      <a:pt x="15905" y="3201"/>
                    </a:cubicBezTo>
                    <a:cubicBezTo>
                      <a:pt x="15928" y="3201"/>
                      <a:pt x="15950" y="3201"/>
                      <a:pt x="15973" y="3202"/>
                    </a:cubicBezTo>
                    <a:cubicBezTo>
                      <a:pt x="16086" y="3199"/>
                      <a:pt x="16087" y="3020"/>
                      <a:pt x="15976" y="3020"/>
                    </a:cubicBezTo>
                    <a:cubicBezTo>
                      <a:pt x="15975" y="3020"/>
                      <a:pt x="15974" y="3020"/>
                      <a:pt x="15973" y="3020"/>
                    </a:cubicBezTo>
                    <a:cubicBezTo>
                      <a:pt x="15870" y="3022"/>
                      <a:pt x="15667" y="3091"/>
                      <a:pt x="15579" y="3091"/>
                    </a:cubicBezTo>
                    <a:cubicBezTo>
                      <a:pt x="15530" y="3091"/>
                      <a:pt x="15517" y="3069"/>
                      <a:pt x="15579" y="3002"/>
                    </a:cubicBezTo>
                    <a:cubicBezTo>
                      <a:pt x="15874" y="2682"/>
                      <a:pt x="16034" y="2322"/>
                      <a:pt x="16182" y="1925"/>
                    </a:cubicBezTo>
                    <a:cubicBezTo>
                      <a:pt x="16202" y="1866"/>
                      <a:pt x="16146" y="1810"/>
                      <a:pt x="16090" y="1810"/>
                    </a:cubicBezTo>
                    <a:cubicBezTo>
                      <a:pt x="16075" y="1810"/>
                      <a:pt x="16060" y="1814"/>
                      <a:pt x="16047" y="1823"/>
                    </a:cubicBezTo>
                    <a:cubicBezTo>
                      <a:pt x="15841" y="1955"/>
                      <a:pt x="15644" y="2103"/>
                      <a:pt x="15456" y="2263"/>
                    </a:cubicBezTo>
                    <a:cubicBezTo>
                      <a:pt x="15323" y="2371"/>
                      <a:pt x="14786" y="2981"/>
                      <a:pt x="14762" y="2981"/>
                    </a:cubicBezTo>
                    <a:cubicBezTo>
                      <a:pt x="14754" y="2981"/>
                      <a:pt x="14808" y="2907"/>
                      <a:pt x="14963" y="2713"/>
                    </a:cubicBezTo>
                    <a:cubicBezTo>
                      <a:pt x="15431" y="2125"/>
                      <a:pt x="15751" y="1417"/>
                      <a:pt x="16050" y="736"/>
                    </a:cubicBezTo>
                    <a:cubicBezTo>
                      <a:pt x="16065" y="706"/>
                      <a:pt x="16062" y="672"/>
                      <a:pt x="16041" y="644"/>
                    </a:cubicBezTo>
                    <a:cubicBezTo>
                      <a:pt x="16024" y="617"/>
                      <a:pt x="15997" y="602"/>
                      <a:pt x="15969" y="602"/>
                    </a:cubicBezTo>
                    <a:cubicBezTo>
                      <a:pt x="15950" y="602"/>
                      <a:pt x="15931" y="609"/>
                      <a:pt x="15914" y="623"/>
                    </a:cubicBezTo>
                    <a:cubicBezTo>
                      <a:pt x="15914" y="623"/>
                      <a:pt x="15908" y="623"/>
                      <a:pt x="15908" y="626"/>
                    </a:cubicBezTo>
                    <a:cubicBezTo>
                      <a:pt x="15253" y="1174"/>
                      <a:pt x="14726" y="1838"/>
                      <a:pt x="14138" y="2448"/>
                    </a:cubicBezTo>
                    <a:cubicBezTo>
                      <a:pt x="14218" y="2346"/>
                      <a:pt x="14295" y="2248"/>
                      <a:pt x="14357" y="2159"/>
                    </a:cubicBezTo>
                    <a:cubicBezTo>
                      <a:pt x="14674" y="1694"/>
                      <a:pt x="14920" y="1247"/>
                      <a:pt x="15093" y="715"/>
                    </a:cubicBezTo>
                    <a:cubicBezTo>
                      <a:pt x="15115" y="647"/>
                      <a:pt x="15061" y="604"/>
                      <a:pt x="15005" y="604"/>
                    </a:cubicBezTo>
                    <a:cubicBezTo>
                      <a:pt x="14983" y="604"/>
                      <a:pt x="14960" y="611"/>
                      <a:pt x="14942" y="626"/>
                    </a:cubicBezTo>
                    <a:cubicBezTo>
                      <a:pt x="14175" y="1241"/>
                      <a:pt x="13464" y="1965"/>
                      <a:pt x="12808" y="2700"/>
                    </a:cubicBezTo>
                    <a:lnTo>
                      <a:pt x="12808" y="2700"/>
                    </a:lnTo>
                    <a:cubicBezTo>
                      <a:pt x="13422" y="2004"/>
                      <a:pt x="14027" y="1317"/>
                      <a:pt x="14477" y="496"/>
                    </a:cubicBezTo>
                    <a:cubicBezTo>
                      <a:pt x="14486" y="481"/>
                      <a:pt x="14489" y="462"/>
                      <a:pt x="14486" y="444"/>
                    </a:cubicBezTo>
                    <a:cubicBezTo>
                      <a:pt x="14482" y="398"/>
                      <a:pt x="14445" y="357"/>
                      <a:pt x="14401" y="357"/>
                    </a:cubicBezTo>
                    <a:cubicBezTo>
                      <a:pt x="14385" y="357"/>
                      <a:pt x="14370" y="362"/>
                      <a:pt x="14354" y="373"/>
                    </a:cubicBezTo>
                    <a:cubicBezTo>
                      <a:pt x="14329" y="389"/>
                      <a:pt x="14305" y="410"/>
                      <a:pt x="14280" y="429"/>
                    </a:cubicBezTo>
                    <a:cubicBezTo>
                      <a:pt x="13461" y="1017"/>
                      <a:pt x="12747" y="1706"/>
                      <a:pt x="12042" y="2429"/>
                    </a:cubicBezTo>
                    <a:cubicBezTo>
                      <a:pt x="12119" y="2346"/>
                      <a:pt x="12190" y="2260"/>
                      <a:pt x="12255" y="2168"/>
                    </a:cubicBezTo>
                    <a:cubicBezTo>
                      <a:pt x="12630" y="1608"/>
                      <a:pt x="13003" y="1047"/>
                      <a:pt x="13390" y="496"/>
                    </a:cubicBezTo>
                    <a:cubicBezTo>
                      <a:pt x="13430" y="436"/>
                      <a:pt x="13371" y="360"/>
                      <a:pt x="13307" y="360"/>
                    </a:cubicBezTo>
                    <a:cubicBezTo>
                      <a:pt x="13293" y="360"/>
                      <a:pt x="13278" y="364"/>
                      <a:pt x="13264" y="373"/>
                    </a:cubicBezTo>
                    <a:cubicBezTo>
                      <a:pt x="12750" y="709"/>
                      <a:pt x="12310" y="1097"/>
                      <a:pt x="11870" y="1531"/>
                    </a:cubicBezTo>
                    <a:cubicBezTo>
                      <a:pt x="11734" y="1663"/>
                      <a:pt x="11602" y="1808"/>
                      <a:pt x="11473" y="1955"/>
                    </a:cubicBezTo>
                    <a:cubicBezTo>
                      <a:pt x="11833" y="1460"/>
                      <a:pt x="12131" y="918"/>
                      <a:pt x="12310" y="355"/>
                    </a:cubicBezTo>
                    <a:cubicBezTo>
                      <a:pt x="12316" y="336"/>
                      <a:pt x="12316" y="318"/>
                      <a:pt x="12310" y="302"/>
                    </a:cubicBezTo>
                    <a:cubicBezTo>
                      <a:pt x="12294" y="262"/>
                      <a:pt x="12258" y="240"/>
                      <a:pt x="12219" y="240"/>
                    </a:cubicBezTo>
                    <a:cubicBezTo>
                      <a:pt x="12204" y="240"/>
                      <a:pt x="12189" y="243"/>
                      <a:pt x="12175" y="250"/>
                    </a:cubicBezTo>
                    <a:cubicBezTo>
                      <a:pt x="12150" y="262"/>
                      <a:pt x="12125" y="281"/>
                      <a:pt x="12098" y="293"/>
                    </a:cubicBezTo>
                    <a:cubicBezTo>
                      <a:pt x="11565" y="576"/>
                      <a:pt x="11100" y="946"/>
                      <a:pt x="10660" y="1346"/>
                    </a:cubicBezTo>
                    <a:cubicBezTo>
                      <a:pt x="10891" y="1066"/>
                      <a:pt x="11113" y="783"/>
                      <a:pt x="11331" y="496"/>
                    </a:cubicBezTo>
                    <a:cubicBezTo>
                      <a:pt x="11379" y="433"/>
                      <a:pt x="11312" y="363"/>
                      <a:pt x="11246" y="363"/>
                    </a:cubicBezTo>
                    <a:cubicBezTo>
                      <a:pt x="11232" y="363"/>
                      <a:pt x="11218" y="366"/>
                      <a:pt x="11205" y="373"/>
                    </a:cubicBezTo>
                    <a:cubicBezTo>
                      <a:pt x="10263" y="856"/>
                      <a:pt x="9549" y="1589"/>
                      <a:pt x="8776" y="2297"/>
                    </a:cubicBezTo>
                    <a:cubicBezTo>
                      <a:pt x="8838" y="2232"/>
                      <a:pt x="8896" y="2174"/>
                      <a:pt x="8936" y="2128"/>
                    </a:cubicBezTo>
                    <a:cubicBezTo>
                      <a:pt x="9426" y="1564"/>
                      <a:pt x="9869" y="964"/>
                      <a:pt x="10349" y="395"/>
                    </a:cubicBezTo>
                    <a:cubicBezTo>
                      <a:pt x="10406" y="330"/>
                      <a:pt x="10352" y="239"/>
                      <a:pt x="10281" y="239"/>
                    </a:cubicBezTo>
                    <a:cubicBezTo>
                      <a:pt x="10267" y="239"/>
                      <a:pt x="10253" y="243"/>
                      <a:pt x="10238" y="250"/>
                    </a:cubicBezTo>
                    <a:cubicBezTo>
                      <a:pt x="9275" y="703"/>
                      <a:pt x="8582" y="1417"/>
                      <a:pt x="7847" y="2165"/>
                    </a:cubicBezTo>
                    <a:cubicBezTo>
                      <a:pt x="7720" y="2294"/>
                      <a:pt x="7279" y="2837"/>
                      <a:pt x="7261" y="2837"/>
                    </a:cubicBezTo>
                    <a:cubicBezTo>
                      <a:pt x="7254" y="2837"/>
                      <a:pt x="7316" y="2747"/>
                      <a:pt x="7499" y="2503"/>
                    </a:cubicBezTo>
                    <a:cubicBezTo>
                      <a:pt x="8001" y="1838"/>
                      <a:pt x="8484" y="1158"/>
                      <a:pt x="9016" y="515"/>
                    </a:cubicBezTo>
                    <a:cubicBezTo>
                      <a:pt x="9077" y="451"/>
                      <a:pt x="9025" y="360"/>
                      <a:pt x="8953" y="360"/>
                    </a:cubicBezTo>
                    <a:cubicBezTo>
                      <a:pt x="8937" y="360"/>
                      <a:pt x="8922" y="364"/>
                      <a:pt x="8906" y="373"/>
                    </a:cubicBezTo>
                    <a:cubicBezTo>
                      <a:pt x="8065" y="736"/>
                      <a:pt x="7480" y="1414"/>
                      <a:pt x="6831" y="2042"/>
                    </a:cubicBezTo>
                    <a:cubicBezTo>
                      <a:pt x="6675" y="2193"/>
                      <a:pt x="5912" y="2802"/>
                      <a:pt x="5796" y="2802"/>
                    </a:cubicBezTo>
                    <a:cubicBezTo>
                      <a:pt x="5751" y="2802"/>
                      <a:pt x="5802" y="2712"/>
                      <a:pt x="6021" y="2469"/>
                    </a:cubicBezTo>
                    <a:cubicBezTo>
                      <a:pt x="6634" y="1792"/>
                      <a:pt x="7243" y="1118"/>
                      <a:pt x="7807" y="392"/>
                    </a:cubicBezTo>
                    <a:cubicBezTo>
                      <a:pt x="7857" y="328"/>
                      <a:pt x="7814" y="236"/>
                      <a:pt x="7744" y="236"/>
                    </a:cubicBezTo>
                    <a:cubicBezTo>
                      <a:pt x="7729" y="236"/>
                      <a:pt x="7713" y="240"/>
                      <a:pt x="7696" y="250"/>
                    </a:cubicBezTo>
                    <a:cubicBezTo>
                      <a:pt x="6880" y="712"/>
                      <a:pt x="6274" y="1389"/>
                      <a:pt x="5615" y="2048"/>
                    </a:cubicBezTo>
                    <a:cubicBezTo>
                      <a:pt x="5452" y="2214"/>
                      <a:pt x="5280" y="2371"/>
                      <a:pt x="5101" y="2519"/>
                    </a:cubicBezTo>
                    <a:cubicBezTo>
                      <a:pt x="4967" y="2636"/>
                      <a:pt x="4901" y="2684"/>
                      <a:pt x="4880" y="2684"/>
                    </a:cubicBezTo>
                    <a:cubicBezTo>
                      <a:pt x="4798" y="2684"/>
                      <a:pt x="5486" y="1893"/>
                      <a:pt x="5587" y="1777"/>
                    </a:cubicBezTo>
                    <a:cubicBezTo>
                      <a:pt x="6009" y="1284"/>
                      <a:pt x="6498" y="847"/>
                      <a:pt x="6960" y="392"/>
                    </a:cubicBezTo>
                    <a:cubicBezTo>
                      <a:pt x="7019" y="330"/>
                      <a:pt x="6965" y="238"/>
                      <a:pt x="6893" y="238"/>
                    </a:cubicBezTo>
                    <a:cubicBezTo>
                      <a:pt x="6879" y="238"/>
                      <a:pt x="6864" y="242"/>
                      <a:pt x="6849" y="250"/>
                    </a:cubicBezTo>
                    <a:cubicBezTo>
                      <a:pt x="6006" y="758"/>
                      <a:pt x="5356" y="1451"/>
                      <a:pt x="4652" y="2128"/>
                    </a:cubicBezTo>
                    <a:cubicBezTo>
                      <a:pt x="4411" y="2359"/>
                      <a:pt x="4153" y="2565"/>
                      <a:pt x="3876" y="2746"/>
                    </a:cubicBezTo>
                    <a:cubicBezTo>
                      <a:pt x="4030" y="2642"/>
                      <a:pt x="4273" y="2199"/>
                      <a:pt x="4384" y="2048"/>
                    </a:cubicBezTo>
                    <a:cubicBezTo>
                      <a:pt x="4855" y="1398"/>
                      <a:pt x="5393" y="804"/>
                      <a:pt x="5991" y="272"/>
                    </a:cubicBezTo>
                    <a:cubicBezTo>
                      <a:pt x="6018" y="247"/>
                      <a:pt x="6024" y="207"/>
                      <a:pt x="6006" y="173"/>
                    </a:cubicBezTo>
                    <a:cubicBezTo>
                      <a:pt x="5996" y="139"/>
                      <a:pt x="5963" y="116"/>
                      <a:pt x="5928" y="116"/>
                    </a:cubicBezTo>
                    <a:cubicBezTo>
                      <a:pt x="5919" y="116"/>
                      <a:pt x="5910" y="118"/>
                      <a:pt x="5901" y="121"/>
                    </a:cubicBezTo>
                    <a:cubicBezTo>
                      <a:pt x="5858" y="136"/>
                      <a:pt x="5821" y="158"/>
                      <a:pt x="5778" y="176"/>
                    </a:cubicBezTo>
                    <a:cubicBezTo>
                      <a:pt x="5375" y="352"/>
                      <a:pt x="5002" y="598"/>
                      <a:pt x="4679" y="900"/>
                    </a:cubicBezTo>
                    <a:cubicBezTo>
                      <a:pt x="4839" y="684"/>
                      <a:pt x="4996" y="469"/>
                      <a:pt x="5159" y="253"/>
                    </a:cubicBezTo>
                    <a:cubicBezTo>
                      <a:pt x="5175" y="232"/>
                      <a:pt x="5175" y="204"/>
                      <a:pt x="5163" y="179"/>
                    </a:cubicBezTo>
                    <a:cubicBezTo>
                      <a:pt x="5149" y="142"/>
                      <a:pt x="5114" y="120"/>
                      <a:pt x="5076" y="120"/>
                    </a:cubicBezTo>
                    <a:cubicBezTo>
                      <a:pt x="5062" y="120"/>
                      <a:pt x="5047" y="123"/>
                      <a:pt x="5033" y="130"/>
                    </a:cubicBezTo>
                    <a:cubicBezTo>
                      <a:pt x="5006" y="145"/>
                      <a:pt x="4981" y="164"/>
                      <a:pt x="4956" y="182"/>
                    </a:cubicBezTo>
                    <a:cubicBezTo>
                      <a:pt x="3950" y="816"/>
                      <a:pt x="3217" y="1765"/>
                      <a:pt x="2263" y="2472"/>
                    </a:cubicBezTo>
                    <a:cubicBezTo>
                      <a:pt x="2176" y="2537"/>
                      <a:pt x="1837" y="2803"/>
                      <a:pt x="1787" y="2803"/>
                    </a:cubicBezTo>
                    <a:cubicBezTo>
                      <a:pt x="1761" y="2803"/>
                      <a:pt x="1816" y="2728"/>
                      <a:pt x="2032" y="2509"/>
                    </a:cubicBezTo>
                    <a:cubicBezTo>
                      <a:pt x="2291" y="2251"/>
                      <a:pt x="2565" y="2005"/>
                      <a:pt x="2829" y="1755"/>
                    </a:cubicBezTo>
                    <a:cubicBezTo>
                      <a:pt x="3300" y="1306"/>
                      <a:pt x="3716" y="801"/>
                      <a:pt x="4070" y="253"/>
                    </a:cubicBezTo>
                    <a:cubicBezTo>
                      <a:pt x="4079" y="235"/>
                      <a:pt x="4082" y="210"/>
                      <a:pt x="4076" y="189"/>
                    </a:cubicBezTo>
                    <a:cubicBezTo>
                      <a:pt x="4067" y="146"/>
                      <a:pt x="4028" y="118"/>
                      <a:pt x="3988" y="118"/>
                    </a:cubicBezTo>
                    <a:cubicBezTo>
                      <a:pt x="3973" y="118"/>
                      <a:pt x="3958" y="122"/>
                      <a:pt x="3944" y="130"/>
                    </a:cubicBezTo>
                    <a:cubicBezTo>
                      <a:pt x="3916" y="149"/>
                      <a:pt x="3888" y="173"/>
                      <a:pt x="3857" y="192"/>
                    </a:cubicBezTo>
                    <a:cubicBezTo>
                      <a:pt x="2740" y="953"/>
                      <a:pt x="1769" y="1904"/>
                      <a:pt x="622" y="2624"/>
                    </a:cubicBezTo>
                    <a:lnTo>
                      <a:pt x="622" y="2624"/>
                    </a:lnTo>
                    <a:cubicBezTo>
                      <a:pt x="1389" y="2141"/>
                      <a:pt x="2290" y="1090"/>
                      <a:pt x="2857" y="253"/>
                    </a:cubicBezTo>
                    <a:cubicBezTo>
                      <a:pt x="2866" y="241"/>
                      <a:pt x="2869" y="222"/>
                      <a:pt x="2869" y="207"/>
                    </a:cubicBezTo>
                    <a:cubicBezTo>
                      <a:pt x="2865" y="157"/>
                      <a:pt x="2820" y="121"/>
                      <a:pt x="2773" y="121"/>
                    </a:cubicBezTo>
                    <a:cubicBezTo>
                      <a:pt x="2760" y="121"/>
                      <a:pt x="2747" y="124"/>
                      <a:pt x="2734" y="130"/>
                    </a:cubicBezTo>
                    <a:cubicBezTo>
                      <a:pt x="2685" y="155"/>
                      <a:pt x="2638" y="185"/>
                      <a:pt x="2589" y="213"/>
                    </a:cubicBezTo>
                    <a:cubicBezTo>
                      <a:pt x="1844" y="610"/>
                      <a:pt x="1232" y="1127"/>
                      <a:pt x="604" y="1706"/>
                    </a:cubicBezTo>
                    <a:cubicBezTo>
                      <a:pt x="493" y="1811"/>
                      <a:pt x="422" y="1869"/>
                      <a:pt x="376" y="1903"/>
                    </a:cubicBezTo>
                    <a:cubicBezTo>
                      <a:pt x="349" y="1924"/>
                      <a:pt x="333" y="1933"/>
                      <a:pt x="326" y="1933"/>
                    </a:cubicBezTo>
                    <a:cubicBezTo>
                      <a:pt x="311" y="1933"/>
                      <a:pt x="332" y="1896"/>
                      <a:pt x="373" y="1838"/>
                    </a:cubicBezTo>
                    <a:cubicBezTo>
                      <a:pt x="475" y="1694"/>
                      <a:pt x="699" y="1426"/>
                      <a:pt x="767" y="1327"/>
                    </a:cubicBezTo>
                    <a:cubicBezTo>
                      <a:pt x="1022" y="949"/>
                      <a:pt x="1315" y="598"/>
                      <a:pt x="1583" y="225"/>
                    </a:cubicBezTo>
                    <a:cubicBezTo>
                      <a:pt x="1604" y="195"/>
                      <a:pt x="1626" y="164"/>
                      <a:pt x="1647" y="133"/>
                    </a:cubicBezTo>
                    <a:cubicBezTo>
                      <a:pt x="1693" y="67"/>
                      <a:pt x="1629" y="1"/>
                      <a:pt x="15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4"/>
              <p:cNvSpPr/>
              <p:nvPr/>
            </p:nvSpPr>
            <p:spPr>
              <a:xfrm>
                <a:off x="-5857125" y="2720500"/>
                <a:ext cx="69200" cy="71200"/>
              </a:xfrm>
              <a:custGeom>
                <a:avLst/>
                <a:gdLst/>
                <a:ahLst/>
                <a:cxnLst/>
                <a:rect l="l" t="t" r="r" b="b"/>
                <a:pathLst>
                  <a:path w="2768" h="2848" extrusionOk="0">
                    <a:moveTo>
                      <a:pt x="1806" y="1"/>
                    </a:moveTo>
                    <a:cubicBezTo>
                      <a:pt x="1791" y="1"/>
                      <a:pt x="1776" y="4"/>
                      <a:pt x="1761" y="12"/>
                    </a:cubicBezTo>
                    <a:cubicBezTo>
                      <a:pt x="1487" y="151"/>
                      <a:pt x="1213" y="286"/>
                      <a:pt x="939" y="425"/>
                    </a:cubicBezTo>
                    <a:lnTo>
                      <a:pt x="391" y="699"/>
                    </a:lnTo>
                    <a:lnTo>
                      <a:pt x="308" y="739"/>
                    </a:lnTo>
                    <a:cubicBezTo>
                      <a:pt x="274" y="754"/>
                      <a:pt x="256" y="794"/>
                      <a:pt x="271" y="831"/>
                    </a:cubicBezTo>
                    <a:cubicBezTo>
                      <a:pt x="278" y="876"/>
                      <a:pt x="317" y="906"/>
                      <a:pt x="359" y="906"/>
                    </a:cubicBezTo>
                    <a:cubicBezTo>
                      <a:pt x="373" y="906"/>
                      <a:pt x="387" y="903"/>
                      <a:pt x="400" y="896"/>
                    </a:cubicBezTo>
                    <a:lnTo>
                      <a:pt x="1416" y="388"/>
                    </a:lnTo>
                    <a:lnTo>
                      <a:pt x="1416" y="388"/>
                    </a:lnTo>
                    <a:cubicBezTo>
                      <a:pt x="995" y="828"/>
                      <a:pt x="527" y="1216"/>
                      <a:pt x="50" y="1601"/>
                    </a:cubicBezTo>
                    <a:cubicBezTo>
                      <a:pt x="0" y="1638"/>
                      <a:pt x="16" y="1690"/>
                      <a:pt x="56" y="1721"/>
                    </a:cubicBezTo>
                    <a:cubicBezTo>
                      <a:pt x="76" y="1739"/>
                      <a:pt x="102" y="1749"/>
                      <a:pt x="129" y="1749"/>
                    </a:cubicBezTo>
                    <a:cubicBezTo>
                      <a:pt x="138" y="1749"/>
                      <a:pt x="148" y="1748"/>
                      <a:pt x="157" y="1745"/>
                    </a:cubicBezTo>
                    <a:cubicBezTo>
                      <a:pt x="687" y="1518"/>
                      <a:pt x="1164" y="1198"/>
                      <a:pt x="1684" y="954"/>
                    </a:cubicBezTo>
                    <a:lnTo>
                      <a:pt x="1684" y="954"/>
                    </a:lnTo>
                    <a:cubicBezTo>
                      <a:pt x="1262" y="1376"/>
                      <a:pt x="794" y="1748"/>
                      <a:pt x="410" y="2207"/>
                    </a:cubicBezTo>
                    <a:cubicBezTo>
                      <a:pt x="357" y="2270"/>
                      <a:pt x="401" y="2364"/>
                      <a:pt x="471" y="2364"/>
                    </a:cubicBezTo>
                    <a:cubicBezTo>
                      <a:pt x="486" y="2364"/>
                      <a:pt x="503" y="2359"/>
                      <a:pt x="521" y="2349"/>
                    </a:cubicBezTo>
                    <a:cubicBezTo>
                      <a:pt x="1007" y="2050"/>
                      <a:pt x="1469" y="1712"/>
                      <a:pt x="1973" y="1441"/>
                    </a:cubicBezTo>
                    <a:lnTo>
                      <a:pt x="1973" y="1441"/>
                    </a:lnTo>
                    <a:cubicBezTo>
                      <a:pt x="1647" y="1822"/>
                      <a:pt x="1250" y="2149"/>
                      <a:pt x="1001" y="2589"/>
                    </a:cubicBezTo>
                    <a:cubicBezTo>
                      <a:pt x="963" y="2654"/>
                      <a:pt x="1015" y="2725"/>
                      <a:pt x="1080" y="2725"/>
                    </a:cubicBezTo>
                    <a:cubicBezTo>
                      <a:pt x="1095" y="2725"/>
                      <a:pt x="1111" y="2721"/>
                      <a:pt x="1127" y="2712"/>
                    </a:cubicBezTo>
                    <a:cubicBezTo>
                      <a:pt x="1564" y="2481"/>
                      <a:pt x="1980" y="2226"/>
                      <a:pt x="2447" y="2069"/>
                    </a:cubicBezTo>
                    <a:lnTo>
                      <a:pt x="2447" y="2069"/>
                    </a:lnTo>
                    <a:cubicBezTo>
                      <a:pt x="2315" y="2290"/>
                      <a:pt x="2158" y="2500"/>
                      <a:pt x="1986" y="2690"/>
                    </a:cubicBezTo>
                    <a:cubicBezTo>
                      <a:pt x="1946" y="2730"/>
                      <a:pt x="1955" y="2795"/>
                      <a:pt x="2001" y="2826"/>
                    </a:cubicBezTo>
                    <a:cubicBezTo>
                      <a:pt x="2017" y="2840"/>
                      <a:pt x="2036" y="2847"/>
                      <a:pt x="2055" y="2847"/>
                    </a:cubicBezTo>
                    <a:cubicBezTo>
                      <a:pt x="2076" y="2847"/>
                      <a:pt x="2097" y="2838"/>
                      <a:pt x="2112" y="2820"/>
                    </a:cubicBezTo>
                    <a:cubicBezTo>
                      <a:pt x="2130" y="2801"/>
                      <a:pt x="2143" y="2780"/>
                      <a:pt x="2161" y="2761"/>
                    </a:cubicBezTo>
                    <a:cubicBezTo>
                      <a:pt x="2383" y="2518"/>
                      <a:pt x="2577" y="2244"/>
                      <a:pt x="2734" y="1955"/>
                    </a:cubicBezTo>
                    <a:cubicBezTo>
                      <a:pt x="2767" y="1891"/>
                      <a:pt x="2720" y="1817"/>
                      <a:pt x="2652" y="1817"/>
                    </a:cubicBezTo>
                    <a:cubicBezTo>
                      <a:pt x="2644" y="1817"/>
                      <a:pt x="2637" y="1818"/>
                      <a:pt x="2629" y="1819"/>
                    </a:cubicBezTo>
                    <a:cubicBezTo>
                      <a:pt x="2177" y="1930"/>
                      <a:pt x="1779" y="2149"/>
                      <a:pt x="1379" y="2367"/>
                    </a:cubicBezTo>
                    <a:cubicBezTo>
                      <a:pt x="1690" y="1976"/>
                      <a:pt x="2093" y="1653"/>
                      <a:pt x="2370" y="1228"/>
                    </a:cubicBezTo>
                    <a:cubicBezTo>
                      <a:pt x="2414" y="1157"/>
                      <a:pt x="2351" y="1094"/>
                      <a:pt x="2285" y="1094"/>
                    </a:cubicBezTo>
                    <a:cubicBezTo>
                      <a:pt x="2271" y="1094"/>
                      <a:pt x="2257" y="1096"/>
                      <a:pt x="2244" y="1102"/>
                    </a:cubicBezTo>
                    <a:cubicBezTo>
                      <a:pt x="1841" y="1278"/>
                      <a:pt x="1472" y="1511"/>
                      <a:pt x="1108" y="1755"/>
                    </a:cubicBezTo>
                    <a:cubicBezTo>
                      <a:pt x="1453" y="1431"/>
                      <a:pt x="1810" y="1124"/>
                      <a:pt x="2112" y="760"/>
                    </a:cubicBezTo>
                    <a:cubicBezTo>
                      <a:pt x="2158" y="706"/>
                      <a:pt x="2128" y="604"/>
                      <a:pt x="2056" y="604"/>
                    </a:cubicBezTo>
                    <a:cubicBezTo>
                      <a:pt x="2047" y="604"/>
                      <a:pt x="2037" y="606"/>
                      <a:pt x="2026" y="610"/>
                    </a:cubicBezTo>
                    <a:cubicBezTo>
                      <a:pt x="1592" y="767"/>
                      <a:pt x="1198" y="994"/>
                      <a:pt x="798" y="1216"/>
                    </a:cubicBezTo>
                    <a:cubicBezTo>
                      <a:pt x="1105" y="957"/>
                      <a:pt x="1395" y="677"/>
                      <a:pt x="1669" y="382"/>
                    </a:cubicBezTo>
                    <a:cubicBezTo>
                      <a:pt x="1736" y="305"/>
                      <a:pt x="1807" y="234"/>
                      <a:pt x="1872" y="157"/>
                    </a:cubicBezTo>
                    <a:cubicBezTo>
                      <a:pt x="1931" y="93"/>
                      <a:pt x="1878" y="1"/>
                      <a:pt x="18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" name="Google Shape;87;p4"/>
          <p:cNvSpPr/>
          <p:nvPr/>
        </p:nvSpPr>
        <p:spPr>
          <a:xfrm rot="-2215906">
            <a:off x="11180871" y="4370131"/>
            <a:ext cx="590103" cy="878020"/>
          </a:xfrm>
          <a:custGeom>
            <a:avLst/>
            <a:gdLst/>
            <a:ahLst/>
            <a:cxnLst/>
            <a:rect l="l" t="t" r="r" b="b"/>
            <a:pathLst>
              <a:path w="17702" h="26339" extrusionOk="0">
                <a:moveTo>
                  <a:pt x="11268" y="708"/>
                </a:moveTo>
                <a:cubicBezTo>
                  <a:pt x="11847" y="708"/>
                  <a:pt x="12447" y="807"/>
                  <a:pt x="12960" y="837"/>
                </a:cubicBezTo>
                <a:cubicBezTo>
                  <a:pt x="14280" y="917"/>
                  <a:pt x="15622" y="951"/>
                  <a:pt x="16946" y="963"/>
                </a:cubicBezTo>
                <a:cubicBezTo>
                  <a:pt x="16850" y="2256"/>
                  <a:pt x="16447" y="3499"/>
                  <a:pt x="16281" y="4783"/>
                </a:cubicBezTo>
                <a:cubicBezTo>
                  <a:pt x="15350" y="4650"/>
                  <a:pt x="14415" y="4634"/>
                  <a:pt x="13479" y="4634"/>
                </a:cubicBezTo>
                <a:cubicBezTo>
                  <a:pt x="13190" y="4634"/>
                  <a:pt x="12901" y="4636"/>
                  <a:pt x="12612" y="4636"/>
                </a:cubicBezTo>
                <a:cubicBezTo>
                  <a:pt x="11782" y="4636"/>
                  <a:pt x="10952" y="4623"/>
                  <a:pt x="10125" y="4527"/>
                </a:cubicBezTo>
                <a:cubicBezTo>
                  <a:pt x="10094" y="3327"/>
                  <a:pt x="10072" y="2130"/>
                  <a:pt x="10072" y="935"/>
                </a:cubicBezTo>
                <a:cubicBezTo>
                  <a:pt x="10429" y="762"/>
                  <a:pt x="10842" y="708"/>
                  <a:pt x="11268" y="708"/>
                </a:cubicBezTo>
                <a:close/>
                <a:moveTo>
                  <a:pt x="5650" y="19811"/>
                </a:moveTo>
                <a:cubicBezTo>
                  <a:pt x="6642" y="19811"/>
                  <a:pt x="7654" y="20003"/>
                  <a:pt x="8536" y="20281"/>
                </a:cubicBezTo>
                <a:cubicBezTo>
                  <a:pt x="8869" y="20614"/>
                  <a:pt x="9161" y="20977"/>
                  <a:pt x="9380" y="21368"/>
                </a:cubicBezTo>
                <a:cubicBezTo>
                  <a:pt x="9386" y="21377"/>
                  <a:pt x="9389" y="21386"/>
                  <a:pt x="9395" y="21396"/>
                </a:cubicBezTo>
                <a:cubicBezTo>
                  <a:pt x="9715" y="21984"/>
                  <a:pt x="9863" y="22639"/>
                  <a:pt x="9694" y="23369"/>
                </a:cubicBezTo>
                <a:cubicBezTo>
                  <a:pt x="9426" y="24511"/>
                  <a:pt x="8238" y="25203"/>
                  <a:pt x="7182" y="25450"/>
                </a:cubicBezTo>
                <a:cubicBezTo>
                  <a:pt x="6731" y="25556"/>
                  <a:pt x="6255" y="25607"/>
                  <a:pt x="5773" y="25607"/>
                </a:cubicBezTo>
                <a:cubicBezTo>
                  <a:pt x="4594" y="25607"/>
                  <a:pt x="3376" y="25302"/>
                  <a:pt x="2396" y="24754"/>
                </a:cubicBezTo>
                <a:cubicBezTo>
                  <a:pt x="546" y="23720"/>
                  <a:pt x="1192" y="21660"/>
                  <a:pt x="2700" y="20614"/>
                </a:cubicBezTo>
                <a:cubicBezTo>
                  <a:pt x="3536" y="20034"/>
                  <a:pt x="4581" y="19811"/>
                  <a:pt x="5650" y="19811"/>
                </a:cubicBezTo>
                <a:close/>
                <a:moveTo>
                  <a:pt x="11175" y="1"/>
                </a:moveTo>
                <a:cubicBezTo>
                  <a:pt x="10592" y="1"/>
                  <a:pt x="10020" y="85"/>
                  <a:pt x="9525" y="406"/>
                </a:cubicBezTo>
                <a:cubicBezTo>
                  <a:pt x="9411" y="477"/>
                  <a:pt x="9346" y="606"/>
                  <a:pt x="9358" y="738"/>
                </a:cubicBezTo>
                <a:cubicBezTo>
                  <a:pt x="9349" y="772"/>
                  <a:pt x="9346" y="806"/>
                  <a:pt x="9343" y="843"/>
                </a:cubicBezTo>
                <a:cubicBezTo>
                  <a:pt x="9343" y="2120"/>
                  <a:pt x="9368" y="3407"/>
                  <a:pt x="9401" y="4694"/>
                </a:cubicBezTo>
                <a:cubicBezTo>
                  <a:pt x="9331" y="4823"/>
                  <a:pt x="9324" y="4980"/>
                  <a:pt x="9414" y="5085"/>
                </a:cubicBezTo>
                <a:cubicBezTo>
                  <a:pt x="9552" y="10071"/>
                  <a:pt x="9823" y="15098"/>
                  <a:pt x="9441" y="20044"/>
                </a:cubicBezTo>
                <a:cubicBezTo>
                  <a:pt x="9429" y="19903"/>
                  <a:pt x="9334" y="19783"/>
                  <a:pt x="9198" y="19737"/>
                </a:cubicBezTo>
                <a:cubicBezTo>
                  <a:pt x="8150" y="19350"/>
                  <a:pt x="6950" y="19103"/>
                  <a:pt x="5765" y="19103"/>
                </a:cubicBezTo>
                <a:cubicBezTo>
                  <a:pt x="4225" y="19103"/>
                  <a:pt x="2711" y="19520"/>
                  <a:pt x="1592" y="20586"/>
                </a:cubicBezTo>
                <a:cubicBezTo>
                  <a:pt x="1" y="22104"/>
                  <a:pt x="213" y="24252"/>
                  <a:pt x="2029" y="25382"/>
                </a:cubicBezTo>
                <a:cubicBezTo>
                  <a:pt x="3050" y="26018"/>
                  <a:pt x="4388" y="26338"/>
                  <a:pt x="5695" y="26338"/>
                </a:cubicBezTo>
                <a:cubicBezTo>
                  <a:pt x="6557" y="26338"/>
                  <a:pt x="7405" y="26199"/>
                  <a:pt x="8139" y="25920"/>
                </a:cubicBezTo>
                <a:cubicBezTo>
                  <a:pt x="10377" y="25074"/>
                  <a:pt x="10830" y="23024"/>
                  <a:pt x="10057" y="21248"/>
                </a:cubicBezTo>
                <a:cubicBezTo>
                  <a:pt x="10063" y="21223"/>
                  <a:pt x="10069" y="21199"/>
                  <a:pt x="10069" y="21177"/>
                </a:cubicBezTo>
                <a:cubicBezTo>
                  <a:pt x="10586" y="15920"/>
                  <a:pt x="10294" y="10561"/>
                  <a:pt x="10146" y="5251"/>
                </a:cubicBezTo>
                <a:lnTo>
                  <a:pt x="10146" y="5251"/>
                </a:lnTo>
                <a:cubicBezTo>
                  <a:pt x="10890" y="5323"/>
                  <a:pt x="11636" y="5334"/>
                  <a:pt x="12383" y="5334"/>
                </a:cubicBezTo>
                <a:cubicBezTo>
                  <a:pt x="12690" y="5334"/>
                  <a:pt x="12997" y="5332"/>
                  <a:pt x="13304" y="5332"/>
                </a:cubicBezTo>
                <a:cubicBezTo>
                  <a:pt x="14376" y="5332"/>
                  <a:pt x="15447" y="5354"/>
                  <a:pt x="16509" y="5549"/>
                </a:cubicBezTo>
                <a:cubicBezTo>
                  <a:pt x="16535" y="5554"/>
                  <a:pt x="16561" y="5557"/>
                  <a:pt x="16585" y="5557"/>
                </a:cubicBezTo>
                <a:cubicBezTo>
                  <a:pt x="16833" y="5557"/>
                  <a:pt x="16984" y="5317"/>
                  <a:pt x="16961" y="5115"/>
                </a:cubicBezTo>
                <a:cubicBezTo>
                  <a:pt x="16964" y="5103"/>
                  <a:pt x="16967" y="5094"/>
                  <a:pt x="16971" y="5078"/>
                </a:cubicBezTo>
                <a:cubicBezTo>
                  <a:pt x="17115" y="3564"/>
                  <a:pt x="17657" y="2127"/>
                  <a:pt x="17694" y="600"/>
                </a:cubicBezTo>
                <a:cubicBezTo>
                  <a:pt x="17702" y="365"/>
                  <a:pt x="17524" y="249"/>
                  <a:pt x="17343" y="249"/>
                </a:cubicBezTo>
                <a:cubicBezTo>
                  <a:pt x="17306" y="249"/>
                  <a:pt x="17268" y="254"/>
                  <a:pt x="17232" y="264"/>
                </a:cubicBezTo>
                <a:cubicBezTo>
                  <a:pt x="17186" y="246"/>
                  <a:pt x="17140" y="237"/>
                  <a:pt x="17091" y="237"/>
                </a:cubicBezTo>
                <a:cubicBezTo>
                  <a:pt x="15622" y="221"/>
                  <a:pt x="14139" y="181"/>
                  <a:pt x="12670" y="92"/>
                </a:cubicBezTo>
                <a:cubicBezTo>
                  <a:pt x="12190" y="63"/>
                  <a:pt x="11678" y="1"/>
                  <a:pt x="111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4"/>
          <p:cNvSpPr/>
          <p:nvPr/>
        </p:nvSpPr>
        <p:spPr>
          <a:xfrm>
            <a:off x="10427218" y="5454201"/>
            <a:ext cx="1114633" cy="775500"/>
          </a:xfrm>
          <a:custGeom>
            <a:avLst/>
            <a:gdLst/>
            <a:ahLst/>
            <a:cxnLst/>
            <a:rect l="l" t="t" r="r" b="b"/>
            <a:pathLst>
              <a:path w="33439" h="23265" extrusionOk="0">
                <a:moveTo>
                  <a:pt x="15227" y="693"/>
                </a:moveTo>
                <a:cubicBezTo>
                  <a:pt x="16276" y="693"/>
                  <a:pt x="17024" y="1964"/>
                  <a:pt x="17401" y="2856"/>
                </a:cubicBezTo>
                <a:cubicBezTo>
                  <a:pt x="17458" y="2990"/>
                  <a:pt x="17558" y="3045"/>
                  <a:pt x="17663" y="3045"/>
                </a:cubicBezTo>
                <a:cubicBezTo>
                  <a:pt x="17701" y="3045"/>
                  <a:pt x="17739" y="3038"/>
                  <a:pt x="17776" y="3025"/>
                </a:cubicBezTo>
                <a:cubicBezTo>
                  <a:pt x="17809" y="3037"/>
                  <a:pt x="17842" y="3042"/>
                  <a:pt x="17875" y="3042"/>
                </a:cubicBezTo>
                <a:cubicBezTo>
                  <a:pt x="17993" y="3042"/>
                  <a:pt x="18103" y="2972"/>
                  <a:pt x="18149" y="2856"/>
                </a:cubicBezTo>
                <a:cubicBezTo>
                  <a:pt x="18707" y="1689"/>
                  <a:pt x="20024" y="994"/>
                  <a:pt x="21185" y="994"/>
                </a:cubicBezTo>
                <a:cubicBezTo>
                  <a:pt x="22369" y="994"/>
                  <a:pt x="23392" y="1716"/>
                  <a:pt x="23283" y="3398"/>
                </a:cubicBezTo>
                <a:cubicBezTo>
                  <a:pt x="23265" y="3540"/>
                  <a:pt x="23348" y="3672"/>
                  <a:pt x="23480" y="3721"/>
                </a:cubicBezTo>
                <a:cubicBezTo>
                  <a:pt x="23554" y="3806"/>
                  <a:pt x="23667" y="3866"/>
                  <a:pt x="23786" y="3866"/>
                </a:cubicBezTo>
                <a:cubicBezTo>
                  <a:pt x="23865" y="3866"/>
                  <a:pt x="23947" y="3839"/>
                  <a:pt x="24022" y="3777"/>
                </a:cubicBezTo>
                <a:cubicBezTo>
                  <a:pt x="24675" y="3237"/>
                  <a:pt x="25522" y="2797"/>
                  <a:pt x="26346" y="2797"/>
                </a:cubicBezTo>
                <a:cubicBezTo>
                  <a:pt x="26824" y="2797"/>
                  <a:pt x="27295" y="2944"/>
                  <a:pt x="27716" y="3306"/>
                </a:cubicBezTo>
                <a:cubicBezTo>
                  <a:pt x="28578" y="4041"/>
                  <a:pt x="28593" y="5577"/>
                  <a:pt x="28054" y="6482"/>
                </a:cubicBezTo>
                <a:cubicBezTo>
                  <a:pt x="27943" y="6667"/>
                  <a:pt x="28014" y="6839"/>
                  <a:pt x="28144" y="6938"/>
                </a:cubicBezTo>
                <a:cubicBezTo>
                  <a:pt x="28154" y="7116"/>
                  <a:pt x="28273" y="7281"/>
                  <a:pt x="28458" y="7281"/>
                </a:cubicBezTo>
                <a:cubicBezTo>
                  <a:pt x="28497" y="7281"/>
                  <a:pt x="28539" y="7274"/>
                  <a:pt x="28584" y="7258"/>
                </a:cubicBezTo>
                <a:cubicBezTo>
                  <a:pt x="28901" y="7143"/>
                  <a:pt x="29219" y="7087"/>
                  <a:pt x="29527" y="7087"/>
                </a:cubicBezTo>
                <a:cubicBezTo>
                  <a:pt x="30344" y="7087"/>
                  <a:pt x="31090" y="7484"/>
                  <a:pt x="31573" y="8249"/>
                </a:cubicBezTo>
                <a:cubicBezTo>
                  <a:pt x="32364" y="9499"/>
                  <a:pt x="31542" y="10672"/>
                  <a:pt x="30363" y="11198"/>
                </a:cubicBezTo>
                <a:cubicBezTo>
                  <a:pt x="30212" y="11266"/>
                  <a:pt x="30163" y="11386"/>
                  <a:pt x="30178" y="11506"/>
                </a:cubicBezTo>
                <a:cubicBezTo>
                  <a:pt x="30030" y="11660"/>
                  <a:pt x="30000" y="11934"/>
                  <a:pt x="30243" y="12066"/>
                </a:cubicBezTo>
                <a:cubicBezTo>
                  <a:pt x="32594" y="13342"/>
                  <a:pt x="30430" y="17003"/>
                  <a:pt x="28398" y="17003"/>
                </a:cubicBezTo>
                <a:cubicBezTo>
                  <a:pt x="27969" y="17003"/>
                  <a:pt x="27547" y="16841"/>
                  <a:pt x="27174" y="16458"/>
                </a:cubicBezTo>
                <a:cubicBezTo>
                  <a:pt x="27111" y="16387"/>
                  <a:pt x="27022" y="16349"/>
                  <a:pt x="26931" y="16349"/>
                </a:cubicBezTo>
                <a:cubicBezTo>
                  <a:pt x="26893" y="16349"/>
                  <a:pt x="26854" y="16356"/>
                  <a:pt x="26817" y="16369"/>
                </a:cubicBezTo>
                <a:cubicBezTo>
                  <a:pt x="26809" y="16369"/>
                  <a:pt x="26802" y="16369"/>
                  <a:pt x="26794" y="16369"/>
                </a:cubicBezTo>
                <a:cubicBezTo>
                  <a:pt x="26570" y="16369"/>
                  <a:pt x="26349" y="16542"/>
                  <a:pt x="26444" y="16812"/>
                </a:cubicBezTo>
                <a:cubicBezTo>
                  <a:pt x="26763" y="17708"/>
                  <a:pt x="26013" y="18087"/>
                  <a:pt x="25189" y="18087"/>
                </a:cubicBezTo>
                <a:cubicBezTo>
                  <a:pt x="24594" y="18087"/>
                  <a:pt x="23961" y="17890"/>
                  <a:pt x="23662" y="17548"/>
                </a:cubicBezTo>
                <a:cubicBezTo>
                  <a:pt x="23571" y="17478"/>
                  <a:pt x="23463" y="17444"/>
                  <a:pt x="23355" y="17444"/>
                </a:cubicBezTo>
                <a:cubicBezTo>
                  <a:pt x="23212" y="17444"/>
                  <a:pt x="23069" y="17505"/>
                  <a:pt x="22969" y="17619"/>
                </a:cubicBezTo>
                <a:cubicBezTo>
                  <a:pt x="22541" y="18478"/>
                  <a:pt x="21624" y="19407"/>
                  <a:pt x="20621" y="19497"/>
                </a:cubicBezTo>
                <a:cubicBezTo>
                  <a:pt x="20586" y="19500"/>
                  <a:pt x="20551" y="19501"/>
                  <a:pt x="20517" y="19501"/>
                </a:cubicBezTo>
                <a:cubicBezTo>
                  <a:pt x="19529" y="19501"/>
                  <a:pt x="18538" y="18217"/>
                  <a:pt x="17973" y="17548"/>
                </a:cubicBezTo>
                <a:cubicBezTo>
                  <a:pt x="17903" y="17463"/>
                  <a:pt x="17820" y="17428"/>
                  <a:pt x="17739" y="17428"/>
                </a:cubicBezTo>
                <a:cubicBezTo>
                  <a:pt x="17704" y="17428"/>
                  <a:pt x="17669" y="17434"/>
                  <a:pt x="17635" y="17447"/>
                </a:cubicBezTo>
                <a:cubicBezTo>
                  <a:pt x="17533" y="17465"/>
                  <a:pt x="17447" y="17530"/>
                  <a:pt x="17404" y="17619"/>
                </a:cubicBezTo>
                <a:cubicBezTo>
                  <a:pt x="16820" y="18698"/>
                  <a:pt x="15802" y="19375"/>
                  <a:pt x="14834" y="19375"/>
                </a:cubicBezTo>
                <a:cubicBezTo>
                  <a:pt x="14041" y="19375"/>
                  <a:pt x="13282" y="18921"/>
                  <a:pt x="12824" y="17862"/>
                </a:cubicBezTo>
                <a:cubicBezTo>
                  <a:pt x="12766" y="17730"/>
                  <a:pt x="12665" y="17674"/>
                  <a:pt x="12558" y="17674"/>
                </a:cubicBezTo>
                <a:cubicBezTo>
                  <a:pt x="12529" y="17674"/>
                  <a:pt x="12499" y="17679"/>
                  <a:pt x="12470" y="17687"/>
                </a:cubicBezTo>
                <a:cubicBezTo>
                  <a:pt x="12437" y="17673"/>
                  <a:pt x="12402" y="17666"/>
                  <a:pt x="12367" y="17666"/>
                </a:cubicBezTo>
                <a:cubicBezTo>
                  <a:pt x="12287" y="17666"/>
                  <a:pt x="12205" y="17703"/>
                  <a:pt x="12134" y="17788"/>
                </a:cubicBezTo>
                <a:cubicBezTo>
                  <a:pt x="10472" y="19835"/>
                  <a:pt x="8462" y="20965"/>
                  <a:pt x="6175" y="21907"/>
                </a:cubicBezTo>
                <a:cubicBezTo>
                  <a:pt x="7514" y="20703"/>
                  <a:pt x="8742" y="19343"/>
                  <a:pt x="9108" y="17536"/>
                </a:cubicBezTo>
                <a:cubicBezTo>
                  <a:pt x="9111" y="17517"/>
                  <a:pt x="9115" y="17499"/>
                  <a:pt x="9115" y="17477"/>
                </a:cubicBezTo>
                <a:cubicBezTo>
                  <a:pt x="9399" y="17277"/>
                  <a:pt x="9184" y="16842"/>
                  <a:pt x="8866" y="16842"/>
                </a:cubicBezTo>
                <a:cubicBezTo>
                  <a:pt x="8812" y="16842"/>
                  <a:pt x="8754" y="16855"/>
                  <a:pt x="8696" y="16883"/>
                </a:cubicBezTo>
                <a:cubicBezTo>
                  <a:pt x="7886" y="17287"/>
                  <a:pt x="7029" y="17476"/>
                  <a:pt x="6158" y="17476"/>
                </a:cubicBezTo>
                <a:cubicBezTo>
                  <a:pt x="5681" y="17476"/>
                  <a:pt x="5200" y="17420"/>
                  <a:pt x="4719" y="17311"/>
                </a:cubicBezTo>
                <a:cubicBezTo>
                  <a:pt x="3743" y="17089"/>
                  <a:pt x="2660" y="16351"/>
                  <a:pt x="2866" y="15193"/>
                </a:cubicBezTo>
                <a:cubicBezTo>
                  <a:pt x="2986" y="14519"/>
                  <a:pt x="3928" y="14150"/>
                  <a:pt x="4463" y="13879"/>
                </a:cubicBezTo>
                <a:cubicBezTo>
                  <a:pt x="4596" y="13820"/>
                  <a:pt x="4670" y="13682"/>
                  <a:pt x="4642" y="13540"/>
                </a:cubicBezTo>
                <a:cubicBezTo>
                  <a:pt x="4978" y="13413"/>
                  <a:pt x="4948" y="12838"/>
                  <a:pt x="4541" y="12838"/>
                </a:cubicBezTo>
                <a:cubicBezTo>
                  <a:pt x="4535" y="12838"/>
                  <a:pt x="4528" y="12838"/>
                  <a:pt x="4522" y="12839"/>
                </a:cubicBezTo>
                <a:cubicBezTo>
                  <a:pt x="4454" y="12841"/>
                  <a:pt x="4385" y="12843"/>
                  <a:pt x="4316" y="12843"/>
                </a:cubicBezTo>
                <a:cubicBezTo>
                  <a:pt x="3080" y="12843"/>
                  <a:pt x="1791" y="12393"/>
                  <a:pt x="1118" y="11299"/>
                </a:cubicBezTo>
                <a:cubicBezTo>
                  <a:pt x="239" y="9872"/>
                  <a:pt x="1519" y="8429"/>
                  <a:pt x="2938" y="8429"/>
                </a:cubicBezTo>
                <a:cubicBezTo>
                  <a:pt x="3070" y="8429"/>
                  <a:pt x="3204" y="8441"/>
                  <a:pt x="3337" y="8468"/>
                </a:cubicBezTo>
                <a:cubicBezTo>
                  <a:pt x="3364" y="8474"/>
                  <a:pt x="3391" y="8477"/>
                  <a:pt x="3417" y="8477"/>
                </a:cubicBezTo>
                <a:cubicBezTo>
                  <a:pt x="3531" y="8477"/>
                  <a:pt x="3640" y="8421"/>
                  <a:pt x="3709" y="8326"/>
                </a:cubicBezTo>
                <a:cubicBezTo>
                  <a:pt x="3746" y="8335"/>
                  <a:pt x="3786" y="8341"/>
                  <a:pt x="3823" y="8348"/>
                </a:cubicBezTo>
                <a:cubicBezTo>
                  <a:pt x="3845" y="8351"/>
                  <a:pt x="3867" y="8353"/>
                  <a:pt x="3888" y="8353"/>
                </a:cubicBezTo>
                <a:cubicBezTo>
                  <a:pt x="4299" y="8353"/>
                  <a:pt x="4457" y="7716"/>
                  <a:pt x="4017" y="7649"/>
                </a:cubicBezTo>
                <a:cubicBezTo>
                  <a:pt x="2869" y="7470"/>
                  <a:pt x="1361" y="6322"/>
                  <a:pt x="1927" y="4995"/>
                </a:cubicBezTo>
                <a:cubicBezTo>
                  <a:pt x="2228" y="4295"/>
                  <a:pt x="3033" y="3959"/>
                  <a:pt x="3774" y="3959"/>
                </a:cubicBezTo>
                <a:cubicBezTo>
                  <a:pt x="3965" y="3959"/>
                  <a:pt x="4152" y="3982"/>
                  <a:pt x="4325" y="4026"/>
                </a:cubicBezTo>
                <a:cubicBezTo>
                  <a:pt x="5255" y="4266"/>
                  <a:pt x="5981" y="5168"/>
                  <a:pt x="6344" y="6014"/>
                </a:cubicBezTo>
                <a:cubicBezTo>
                  <a:pt x="6344" y="6030"/>
                  <a:pt x="6341" y="6045"/>
                  <a:pt x="6341" y="6061"/>
                </a:cubicBezTo>
                <a:cubicBezTo>
                  <a:pt x="6324" y="6294"/>
                  <a:pt x="6497" y="6410"/>
                  <a:pt x="6678" y="6410"/>
                </a:cubicBezTo>
                <a:cubicBezTo>
                  <a:pt x="6856" y="6410"/>
                  <a:pt x="7042" y="6298"/>
                  <a:pt x="7064" y="6076"/>
                </a:cubicBezTo>
                <a:cubicBezTo>
                  <a:pt x="7083" y="6024"/>
                  <a:pt x="7086" y="5968"/>
                  <a:pt x="7077" y="5916"/>
                </a:cubicBezTo>
                <a:cubicBezTo>
                  <a:pt x="7175" y="4429"/>
                  <a:pt x="7148" y="3118"/>
                  <a:pt x="8560" y="2188"/>
                </a:cubicBezTo>
                <a:cubicBezTo>
                  <a:pt x="8953" y="1930"/>
                  <a:pt x="9345" y="1817"/>
                  <a:pt x="9721" y="1817"/>
                </a:cubicBezTo>
                <a:cubicBezTo>
                  <a:pt x="10722" y="1817"/>
                  <a:pt x="11606" y="2618"/>
                  <a:pt x="12079" y="3583"/>
                </a:cubicBezTo>
                <a:cubicBezTo>
                  <a:pt x="12142" y="3713"/>
                  <a:pt x="12247" y="3767"/>
                  <a:pt x="12354" y="3767"/>
                </a:cubicBezTo>
                <a:cubicBezTo>
                  <a:pt x="12518" y="3767"/>
                  <a:pt x="12689" y="3642"/>
                  <a:pt x="12731" y="3469"/>
                </a:cubicBezTo>
                <a:cubicBezTo>
                  <a:pt x="12805" y="3419"/>
                  <a:pt x="12851" y="3339"/>
                  <a:pt x="12861" y="3253"/>
                </a:cubicBezTo>
                <a:cubicBezTo>
                  <a:pt x="13015" y="2244"/>
                  <a:pt x="13575" y="1406"/>
                  <a:pt x="14474" y="905"/>
                </a:cubicBezTo>
                <a:cubicBezTo>
                  <a:pt x="14739" y="757"/>
                  <a:pt x="14991" y="693"/>
                  <a:pt x="15227" y="693"/>
                </a:cubicBezTo>
                <a:close/>
                <a:moveTo>
                  <a:pt x="15290" y="1"/>
                </a:moveTo>
                <a:cubicBezTo>
                  <a:pt x="15182" y="1"/>
                  <a:pt x="15071" y="9"/>
                  <a:pt x="14957" y="27"/>
                </a:cubicBezTo>
                <a:cubicBezTo>
                  <a:pt x="13655" y="234"/>
                  <a:pt x="12661" y="1292"/>
                  <a:pt x="12285" y="2524"/>
                </a:cubicBezTo>
                <a:cubicBezTo>
                  <a:pt x="11663" y="1671"/>
                  <a:pt x="10786" y="1129"/>
                  <a:pt x="9762" y="1129"/>
                </a:cubicBezTo>
                <a:cubicBezTo>
                  <a:pt x="9447" y="1129"/>
                  <a:pt x="9118" y="1180"/>
                  <a:pt x="8779" y="1289"/>
                </a:cubicBezTo>
                <a:cubicBezTo>
                  <a:pt x="7046" y="1847"/>
                  <a:pt x="6615" y="3290"/>
                  <a:pt x="6446" y="4817"/>
                </a:cubicBezTo>
                <a:cubicBezTo>
                  <a:pt x="5726" y="3888"/>
                  <a:pt x="4670" y="3232"/>
                  <a:pt x="3609" y="3232"/>
                </a:cubicBezTo>
                <a:cubicBezTo>
                  <a:pt x="2887" y="3232"/>
                  <a:pt x="2163" y="3537"/>
                  <a:pt x="1542" y="4266"/>
                </a:cubicBezTo>
                <a:cubicBezTo>
                  <a:pt x="511" y="5476"/>
                  <a:pt x="1271" y="6935"/>
                  <a:pt x="2417" y="7747"/>
                </a:cubicBezTo>
                <a:cubicBezTo>
                  <a:pt x="1010" y="7972"/>
                  <a:pt x="0" y="9188"/>
                  <a:pt x="197" y="10798"/>
                </a:cubicBezTo>
                <a:cubicBezTo>
                  <a:pt x="400" y="12441"/>
                  <a:pt x="2078" y="13319"/>
                  <a:pt x="3626" y="13522"/>
                </a:cubicBezTo>
                <a:cubicBezTo>
                  <a:pt x="2281" y="14365"/>
                  <a:pt x="1422" y="15723"/>
                  <a:pt x="2844" y="17139"/>
                </a:cubicBezTo>
                <a:cubicBezTo>
                  <a:pt x="3634" y="17927"/>
                  <a:pt x="4769" y="18238"/>
                  <a:pt x="5927" y="18238"/>
                </a:cubicBezTo>
                <a:cubicBezTo>
                  <a:pt x="6737" y="18238"/>
                  <a:pt x="7558" y="18086"/>
                  <a:pt x="8280" y="17837"/>
                </a:cubicBezTo>
                <a:lnTo>
                  <a:pt x="8280" y="17837"/>
                </a:lnTo>
                <a:cubicBezTo>
                  <a:pt x="7683" y="19764"/>
                  <a:pt x="6012" y="21122"/>
                  <a:pt x="4510" y="22390"/>
                </a:cubicBezTo>
                <a:cubicBezTo>
                  <a:pt x="4430" y="22452"/>
                  <a:pt x="4383" y="22550"/>
                  <a:pt x="4390" y="22652"/>
                </a:cubicBezTo>
                <a:cubicBezTo>
                  <a:pt x="4206" y="22870"/>
                  <a:pt x="4330" y="23264"/>
                  <a:pt x="4615" y="23264"/>
                </a:cubicBezTo>
                <a:cubicBezTo>
                  <a:pt x="4655" y="23264"/>
                  <a:pt x="4698" y="23257"/>
                  <a:pt x="4744" y="23240"/>
                </a:cubicBezTo>
                <a:cubicBezTo>
                  <a:pt x="7702" y="22144"/>
                  <a:pt x="10306" y="21011"/>
                  <a:pt x="12390" y="18610"/>
                </a:cubicBezTo>
                <a:cubicBezTo>
                  <a:pt x="12971" y="19642"/>
                  <a:pt x="13867" y="20098"/>
                  <a:pt x="14798" y="20098"/>
                </a:cubicBezTo>
                <a:cubicBezTo>
                  <a:pt x="15889" y="20098"/>
                  <a:pt x="17028" y="19472"/>
                  <a:pt x="17767" y="18416"/>
                </a:cubicBezTo>
                <a:cubicBezTo>
                  <a:pt x="18531" y="19281"/>
                  <a:pt x="19439" y="20118"/>
                  <a:pt x="20621" y="20226"/>
                </a:cubicBezTo>
                <a:cubicBezTo>
                  <a:pt x="20665" y="20230"/>
                  <a:pt x="20709" y="20232"/>
                  <a:pt x="20753" y="20232"/>
                </a:cubicBezTo>
                <a:cubicBezTo>
                  <a:pt x="21788" y="20232"/>
                  <a:pt x="22866" y="19188"/>
                  <a:pt x="23416" y="18308"/>
                </a:cubicBezTo>
                <a:cubicBezTo>
                  <a:pt x="23859" y="18641"/>
                  <a:pt x="24479" y="18806"/>
                  <a:pt x="25092" y="18806"/>
                </a:cubicBezTo>
                <a:cubicBezTo>
                  <a:pt x="26118" y="18806"/>
                  <a:pt x="27124" y="18345"/>
                  <a:pt x="27248" y="17437"/>
                </a:cubicBezTo>
                <a:cubicBezTo>
                  <a:pt x="27612" y="17649"/>
                  <a:pt x="27992" y="17743"/>
                  <a:pt x="28373" y="17743"/>
                </a:cubicBezTo>
                <a:cubicBezTo>
                  <a:pt x="30910" y="17743"/>
                  <a:pt x="33438" y="13532"/>
                  <a:pt x="30997" y="11690"/>
                </a:cubicBezTo>
                <a:cubicBezTo>
                  <a:pt x="32274" y="10995"/>
                  <a:pt x="33038" y="9619"/>
                  <a:pt x="32354" y="8178"/>
                </a:cubicBezTo>
                <a:cubicBezTo>
                  <a:pt x="31807" y="7027"/>
                  <a:pt x="30703" y="6366"/>
                  <a:pt x="29517" y="6366"/>
                </a:cubicBezTo>
                <a:cubicBezTo>
                  <a:pt x="29310" y="6366"/>
                  <a:pt x="29101" y="6386"/>
                  <a:pt x="28892" y="6427"/>
                </a:cubicBezTo>
                <a:cubicBezTo>
                  <a:pt x="29381" y="5223"/>
                  <a:pt x="29132" y="3749"/>
                  <a:pt x="28230" y="2798"/>
                </a:cubicBezTo>
                <a:cubicBezTo>
                  <a:pt x="27727" y="2266"/>
                  <a:pt x="27109" y="2056"/>
                  <a:pt x="26466" y="2056"/>
                </a:cubicBezTo>
                <a:cubicBezTo>
                  <a:pt x="25618" y="2056"/>
                  <a:pt x="24728" y="2423"/>
                  <a:pt x="24010" y="2899"/>
                </a:cubicBezTo>
                <a:cubicBezTo>
                  <a:pt x="23907" y="1116"/>
                  <a:pt x="22594" y="292"/>
                  <a:pt x="21146" y="292"/>
                </a:cubicBezTo>
                <a:cubicBezTo>
                  <a:pt x="19908" y="292"/>
                  <a:pt x="18571" y="894"/>
                  <a:pt x="17804" y="2013"/>
                </a:cubicBezTo>
                <a:cubicBezTo>
                  <a:pt x="17288" y="1007"/>
                  <a:pt x="16461" y="1"/>
                  <a:pt x="1529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9" name="Google Shape;89;p4"/>
          <p:cNvGrpSpPr/>
          <p:nvPr/>
        </p:nvGrpSpPr>
        <p:grpSpPr>
          <a:xfrm>
            <a:off x="10344484" y="4795517"/>
            <a:ext cx="363867" cy="393067"/>
            <a:chOff x="9241400" y="3183738"/>
            <a:chExt cx="272900" cy="294800"/>
          </a:xfrm>
        </p:grpSpPr>
        <p:sp>
          <p:nvSpPr>
            <p:cNvPr id="90" name="Google Shape;90;p4"/>
            <p:cNvSpPr/>
            <p:nvPr/>
          </p:nvSpPr>
          <p:spPr>
            <a:xfrm>
              <a:off x="9503950" y="3384763"/>
              <a:ext cx="650" cy="17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25" y="1"/>
                  </a:moveTo>
                  <a:cubicBezTo>
                    <a:pt x="16" y="4"/>
                    <a:pt x="7" y="4"/>
                    <a:pt x="1" y="7"/>
                  </a:cubicBezTo>
                  <a:cubicBezTo>
                    <a:pt x="10" y="4"/>
                    <a:pt x="16" y="4"/>
                    <a:pt x="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4"/>
            <p:cNvSpPr/>
            <p:nvPr/>
          </p:nvSpPr>
          <p:spPr>
            <a:xfrm>
              <a:off x="9492425" y="3299313"/>
              <a:ext cx="21800" cy="85025"/>
            </a:xfrm>
            <a:custGeom>
              <a:avLst/>
              <a:gdLst/>
              <a:ahLst/>
              <a:cxnLst/>
              <a:rect l="l" t="t" r="r" b="b"/>
              <a:pathLst>
                <a:path w="872" h="3401" extrusionOk="0">
                  <a:moveTo>
                    <a:pt x="509" y="0"/>
                  </a:moveTo>
                  <a:cubicBezTo>
                    <a:pt x="330" y="0"/>
                    <a:pt x="149" y="117"/>
                    <a:pt x="148" y="350"/>
                  </a:cubicBezTo>
                  <a:cubicBezTo>
                    <a:pt x="148" y="452"/>
                    <a:pt x="139" y="556"/>
                    <a:pt x="136" y="658"/>
                  </a:cubicBezTo>
                  <a:cubicBezTo>
                    <a:pt x="120" y="1064"/>
                    <a:pt x="89" y="1473"/>
                    <a:pt x="55" y="1880"/>
                  </a:cubicBezTo>
                  <a:cubicBezTo>
                    <a:pt x="80" y="1901"/>
                    <a:pt x="92" y="1938"/>
                    <a:pt x="83" y="1969"/>
                  </a:cubicBezTo>
                  <a:cubicBezTo>
                    <a:pt x="68" y="2037"/>
                    <a:pt x="49" y="2104"/>
                    <a:pt x="34" y="2172"/>
                  </a:cubicBezTo>
                  <a:cubicBezTo>
                    <a:pt x="19" y="2366"/>
                    <a:pt x="9" y="2554"/>
                    <a:pt x="0" y="2745"/>
                  </a:cubicBezTo>
                  <a:cubicBezTo>
                    <a:pt x="117" y="2739"/>
                    <a:pt x="231" y="2739"/>
                    <a:pt x="351" y="2729"/>
                  </a:cubicBezTo>
                  <a:cubicBezTo>
                    <a:pt x="362" y="2728"/>
                    <a:pt x="373" y="2728"/>
                    <a:pt x="384" y="2728"/>
                  </a:cubicBezTo>
                  <a:cubicBezTo>
                    <a:pt x="754" y="2728"/>
                    <a:pt x="795" y="3230"/>
                    <a:pt x="517" y="3400"/>
                  </a:cubicBezTo>
                  <a:cubicBezTo>
                    <a:pt x="637" y="3345"/>
                    <a:pt x="714" y="3222"/>
                    <a:pt x="711" y="3093"/>
                  </a:cubicBezTo>
                  <a:cubicBezTo>
                    <a:pt x="723" y="2175"/>
                    <a:pt x="865" y="1267"/>
                    <a:pt x="871" y="347"/>
                  </a:cubicBezTo>
                  <a:cubicBezTo>
                    <a:pt x="871" y="335"/>
                    <a:pt x="868" y="319"/>
                    <a:pt x="865" y="307"/>
                  </a:cubicBezTo>
                  <a:cubicBezTo>
                    <a:pt x="846" y="103"/>
                    <a:pt x="678" y="0"/>
                    <a:pt x="5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4"/>
            <p:cNvSpPr/>
            <p:nvPr/>
          </p:nvSpPr>
          <p:spPr>
            <a:xfrm>
              <a:off x="9355675" y="3297038"/>
              <a:ext cx="4625" cy="9575"/>
            </a:xfrm>
            <a:custGeom>
              <a:avLst/>
              <a:gdLst/>
              <a:ahLst/>
              <a:cxnLst/>
              <a:rect l="l" t="t" r="r" b="b"/>
              <a:pathLst>
                <a:path w="185" h="383" extrusionOk="0">
                  <a:moveTo>
                    <a:pt x="170" y="1"/>
                  </a:moveTo>
                  <a:lnTo>
                    <a:pt x="148" y="7"/>
                  </a:lnTo>
                  <a:cubicBezTo>
                    <a:pt x="179" y="149"/>
                    <a:pt x="120" y="299"/>
                    <a:pt x="0" y="382"/>
                  </a:cubicBezTo>
                  <a:cubicBezTo>
                    <a:pt x="117" y="327"/>
                    <a:pt x="185" y="204"/>
                    <a:pt x="173" y="78"/>
                  </a:cubicBezTo>
                  <a:cubicBezTo>
                    <a:pt x="173" y="53"/>
                    <a:pt x="170" y="25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4"/>
            <p:cNvSpPr/>
            <p:nvPr/>
          </p:nvSpPr>
          <p:spPr>
            <a:xfrm>
              <a:off x="9339425" y="3187088"/>
              <a:ext cx="20725" cy="104900"/>
            </a:xfrm>
            <a:custGeom>
              <a:avLst/>
              <a:gdLst/>
              <a:ahLst/>
              <a:cxnLst/>
              <a:rect l="l" t="t" r="r" b="b"/>
              <a:pathLst>
                <a:path w="829" h="4196" extrusionOk="0">
                  <a:moveTo>
                    <a:pt x="302" y="0"/>
                  </a:moveTo>
                  <a:cubicBezTo>
                    <a:pt x="204" y="59"/>
                    <a:pt x="139" y="163"/>
                    <a:pt x="127" y="277"/>
                  </a:cubicBezTo>
                  <a:cubicBezTo>
                    <a:pt x="1" y="1533"/>
                    <a:pt x="22" y="2838"/>
                    <a:pt x="81" y="4103"/>
                  </a:cubicBezTo>
                  <a:cubicBezTo>
                    <a:pt x="207" y="4106"/>
                    <a:pt x="333" y="4112"/>
                    <a:pt x="459" y="4112"/>
                  </a:cubicBezTo>
                  <a:cubicBezTo>
                    <a:pt x="539" y="4112"/>
                    <a:pt x="619" y="4143"/>
                    <a:pt x="681" y="4196"/>
                  </a:cubicBezTo>
                  <a:lnTo>
                    <a:pt x="807" y="4122"/>
                  </a:lnTo>
                  <a:cubicBezTo>
                    <a:pt x="798" y="3943"/>
                    <a:pt x="792" y="3765"/>
                    <a:pt x="786" y="3586"/>
                  </a:cubicBezTo>
                  <a:cubicBezTo>
                    <a:pt x="675" y="3642"/>
                    <a:pt x="567" y="3694"/>
                    <a:pt x="453" y="3740"/>
                  </a:cubicBezTo>
                  <a:cubicBezTo>
                    <a:pt x="443" y="3744"/>
                    <a:pt x="433" y="3746"/>
                    <a:pt x="423" y="3746"/>
                  </a:cubicBezTo>
                  <a:cubicBezTo>
                    <a:pt x="350" y="3746"/>
                    <a:pt x="315" y="3641"/>
                    <a:pt x="364" y="3586"/>
                  </a:cubicBezTo>
                  <a:cubicBezTo>
                    <a:pt x="493" y="3445"/>
                    <a:pt x="635" y="3318"/>
                    <a:pt x="773" y="3186"/>
                  </a:cubicBezTo>
                  <a:cubicBezTo>
                    <a:pt x="767" y="2983"/>
                    <a:pt x="764" y="2780"/>
                    <a:pt x="764" y="2573"/>
                  </a:cubicBezTo>
                  <a:cubicBezTo>
                    <a:pt x="589" y="2660"/>
                    <a:pt x="401" y="2727"/>
                    <a:pt x="210" y="2770"/>
                  </a:cubicBezTo>
                  <a:cubicBezTo>
                    <a:pt x="204" y="2772"/>
                    <a:pt x="198" y="2772"/>
                    <a:pt x="193" y="2772"/>
                  </a:cubicBezTo>
                  <a:cubicBezTo>
                    <a:pt x="129" y="2772"/>
                    <a:pt x="61" y="2700"/>
                    <a:pt x="108" y="2638"/>
                  </a:cubicBezTo>
                  <a:cubicBezTo>
                    <a:pt x="312" y="2380"/>
                    <a:pt x="530" y="2133"/>
                    <a:pt x="770" y="1905"/>
                  </a:cubicBezTo>
                  <a:cubicBezTo>
                    <a:pt x="770" y="1758"/>
                    <a:pt x="773" y="1610"/>
                    <a:pt x="780" y="1462"/>
                  </a:cubicBezTo>
                  <a:lnTo>
                    <a:pt x="780" y="1462"/>
                  </a:lnTo>
                  <a:cubicBezTo>
                    <a:pt x="718" y="1493"/>
                    <a:pt x="659" y="1524"/>
                    <a:pt x="595" y="1551"/>
                  </a:cubicBezTo>
                  <a:cubicBezTo>
                    <a:pt x="581" y="1558"/>
                    <a:pt x="567" y="1561"/>
                    <a:pt x="554" y="1561"/>
                  </a:cubicBezTo>
                  <a:cubicBezTo>
                    <a:pt x="469" y="1561"/>
                    <a:pt x="412" y="1438"/>
                    <a:pt x="502" y="1398"/>
                  </a:cubicBezTo>
                  <a:cubicBezTo>
                    <a:pt x="604" y="1351"/>
                    <a:pt x="690" y="1293"/>
                    <a:pt x="786" y="1244"/>
                  </a:cubicBezTo>
                  <a:cubicBezTo>
                    <a:pt x="795" y="1034"/>
                    <a:pt x="813" y="828"/>
                    <a:pt x="829" y="619"/>
                  </a:cubicBezTo>
                  <a:lnTo>
                    <a:pt x="829" y="619"/>
                  </a:lnTo>
                  <a:cubicBezTo>
                    <a:pt x="718" y="628"/>
                    <a:pt x="604" y="628"/>
                    <a:pt x="490" y="640"/>
                  </a:cubicBezTo>
                  <a:cubicBezTo>
                    <a:pt x="472" y="643"/>
                    <a:pt x="454" y="644"/>
                    <a:pt x="438" y="644"/>
                  </a:cubicBezTo>
                  <a:cubicBezTo>
                    <a:pt x="101" y="644"/>
                    <a:pt x="62" y="191"/>
                    <a:pt x="3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4"/>
            <p:cNvSpPr/>
            <p:nvPr/>
          </p:nvSpPr>
          <p:spPr>
            <a:xfrm>
              <a:off x="9350600" y="3244013"/>
              <a:ext cx="7875" cy="6425"/>
            </a:xfrm>
            <a:custGeom>
              <a:avLst/>
              <a:gdLst/>
              <a:ahLst/>
              <a:cxnLst/>
              <a:rect l="l" t="t" r="r" b="b"/>
              <a:pathLst>
                <a:path w="315" h="257" extrusionOk="0">
                  <a:moveTo>
                    <a:pt x="314" y="1"/>
                  </a:moveTo>
                  <a:cubicBezTo>
                    <a:pt x="203" y="118"/>
                    <a:pt x="95" y="214"/>
                    <a:pt x="7" y="253"/>
                  </a:cubicBezTo>
                  <a:lnTo>
                    <a:pt x="7" y="253"/>
                  </a:lnTo>
                  <a:cubicBezTo>
                    <a:pt x="113" y="208"/>
                    <a:pt x="215" y="160"/>
                    <a:pt x="314" y="103"/>
                  </a:cubicBezTo>
                  <a:cubicBezTo>
                    <a:pt x="314" y="69"/>
                    <a:pt x="314" y="35"/>
                    <a:pt x="314" y="1"/>
                  </a:cubicBezTo>
                  <a:close/>
                  <a:moveTo>
                    <a:pt x="7" y="253"/>
                  </a:moveTo>
                  <a:cubicBezTo>
                    <a:pt x="5" y="254"/>
                    <a:pt x="3" y="255"/>
                    <a:pt x="0" y="256"/>
                  </a:cubicBezTo>
                  <a:cubicBezTo>
                    <a:pt x="2" y="255"/>
                    <a:pt x="5" y="254"/>
                    <a:pt x="7" y="2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4"/>
            <p:cNvSpPr/>
            <p:nvPr/>
          </p:nvSpPr>
          <p:spPr>
            <a:xfrm>
              <a:off x="9429700" y="3191613"/>
              <a:ext cx="175" cy="800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3" y="10"/>
                    <a:pt x="3" y="22"/>
                    <a:pt x="7" y="31"/>
                  </a:cubicBezTo>
                  <a:cubicBezTo>
                    <a:pt x="7" y="19"/>
                    <a:pt x="3" y="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4"/>
            <p:cNvSpPr/>
            <p:nvPr/>
          </p:nvSpPr>
          <p:spPr>
            <a:xfrm>
              <a:off x="9340950" y="3183738"/>
              <a:ext cx="88300" cy="19975"/>
            </a:xfrm>
            <a:custGeom>
              <a:avLst/>
              <a:gdLst/>
              <a:ahLst/>
              <a:cxnLst/>
              <a:rect l="l" t="t" r="r" b="b"/>
              <a:pathLst>
                <a:path w="3532" h="799" extrusionOk="0">
                  <a:moveTo>
                    <a:pt x="1203" y="1"/>
                  </a:moveTo>
                  <a:cubicBezTo>
                    <a:pt x="945" y="1"/>
                    <a:pt x="687" y="12"/>
                    <a:pt x="429" y="45"/>
                  </a:cubicBezTo>
                  <a:cubicBezTo>
                    <a:pt x="358" y="54"/>
                    <a:pt x="294" y="85"/>
                    <a:pt x="241" y="131"/>
                  </a:cubicBezTo>
                  <a:cubicBezTo>
                    <a:pt x="1" y="325"/>
                    <a:pt x="40" y="778"/>
                    <a:pt x="377" y="778"/>
                  </a:cubicBezTo>
                  <a:cubicBezTo>
                    <a:pt x="393" y="778"/>
                    <a:pt x="411" y="777"/>
                    <a:pt x="429" y="774"/>
                  </a:cubicBezTo>
                  <a:cubicBezTo>
                    <a:pt x="543" y="759"/>
                    <a:pt x="657" y="759"/>
                    <a:pt x="768" y="753"/>
                  </a:cubicBezTo>
                  <a:cubicBezTo>
                    <a:pt x="945" y="741"/>
                    <a:pt x="1122" y="736"/>
                    <a:pt x="1300" y="736"/>
                  </a:cubicBezTo>
                  <a:cubicBezTo>
                    <a:pt x="1450" y="736"/>
                    <a:pt x="1600" y="740"/>
                    <a:pt x="1750" y="747"/>
                  </a:cubicBezTo>
                  <a:cubicBezTo>
                    <a:pt x="1839" y="682"/>
                    <a:pt x="1928" y="627"/>
                    <a:pt x="2018" y="562"/>
                  </a:cubicBezTo>
                  <a:cubicBezTo>
                    <a:pt x="2032" y="551"/>
                    <a:pt x="2047" y="546"/>
                    <a:pt x="2062" y="546"/>
                  </a:cubicBezTo>
                  <a:cubicBezTo>
                    <a:pt x="2123" y="546"/>
                    <a:pt x="2178" y="626"/>
                    <a:pt x="2141" y="685"/>
                  </a:cubicBezTo>
                  <a:cubicBezTo>
                    <a:pt x="2122" y="713"/>
                    <a:pt x="2104" y="737"/>
                    <a:pt x="2085" y="762"/>
                  </a:cubicBezTo>
                  <a:cubicBezTo>
                    <a:pt x="2347" y="777"/>
                    <a:pt x="2612" y="790"/>
                    <a:pt x="2873" y="799"/>
                  </a:cubicBezTo>
                  <a:cubicBezTo>
                    <a:pt x="2870" y="685"/>
                    <a:pt x="2870" y="568"/>
                    <a:pt x="2861" y="451"/>
                  </a:cubicBezTo>
                  <a:cubicBezTo>
                    <a:pt x="2845" y="219"/>
                    <a:pt x="3016" y="104"/>
                    <a:pt x="3196" y="104"/>
                  </a:cubicBezTo>
                  <a:cubicBezTo>
                    <a:pt x="3325" y="104"/>
                    <a:pt x="3460" y="163"/>
                    <a:pt x="3532" y="282"/>
                  </a:cubicBezTo>
                  <a:cubicBezTo>
                    <a:pt x="3478" y="164"/>
                    <a:pt x="3361" y="88"/>
                    <a:pt x="3232" y="88"/>
                  </a:cubicBezTo>
                  <a:cubicBezTo>
                    <a:pt x="3229" y="88"/>
                    <a:pt x="3227" y="88"/>
                    <a:pt x="3224" y="88"/>
                  </a:cubicBezTo>
                  <a:cubicBezTo>
                    <a:pt x="2552" y="81"/>
                    <a:pt x="1877" y="1"/>
                    <a:pt x="1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4"/>
            <p:cNvSpPr/>
            <p:nvPr/>
          </p:nvSpPr>
          <p:spPr>
            <a:xfrm>
              <a:off x="9412050" y="3186388"/>
              <a:ext cx="20975" cy="117450"/>
            </a:xfrm>
            <a:custGeom>
              <a:avLst/>
              <a:gdLst/>
              <a:ahLst/>
              <a:cxnLst/>
              <a:rect l="l" t="t" r="r" b="b"/>
              <a:pathLst>
                <a:path w="839" h="4698" extrusionOk="0">
                  <a:moveTo>
                    <a:pt x="352" y="1"/>
                  </a:moveTo>
                  <a:cubicBezTo>
                    <a:pt x="172" y="1"/>
                    <a:pt x="1" y="116"/>
                    <a:pt x="17" y="348"/>
                  </a:cubicBezTo>
                  <a:cubicBezTo>
                    <a:pt x="26" y="465"/>
                    <a:pt x="26" y="582"/>
                    <a:pt x="29" y="696"/>
                  </a:cubicBezTo>
                  <a:cubicBezTo>
                    <a:pt x="75" y="1653"/>
                    <a:pt x="38" y="2608"/>
                    <a:pt x="35" y="3562"/>
                  </a:cubicBezTo>
                  <a:cubicBezTo>
                    <a:pt x="35" y="3568"/>
                    <a:pt x="35" y="3571"/>
                    <a:pt x="35" y="3577"/>
                  </a:cubicBezTo>
                  <a:cubicBezTo>
                    <a:pt x="35" y="3783"/>
                    <a:pt x="42" y="3993"/>
                    <a:pt x="48" y="4202"/>
                  </a:cubicBezTo>
                  <a:cubicBezTo>
                    <a:pt x="55" y="4200"/>
                    <a:pt x="61" y="4199"/>
                    <a:pt x="68" y="4199"/>
                  </a:cubicBezTo>
                  <a:cubicBezTo>
                    <a:pt x="136" y="4199"/>
                    <a:pt x="190" y="4294"/>
                    <a:pt x="131" y="4350"/>
                  </a:cubicBezTo>
                  <a:cubicBezTo>
                    <a:pt x="103" y="4374"/>
                    <a:pt x="78" y="4405"/>
                    <a:pt x="51" y="4433"/>
                  </a:cubicBezTo>
                  <a:cubicBezTo>
                    <a:pt x="54" y="4510"/>
                    <a:pt x="51" y="4587"/>
                    <a:pt x="57" y="4664"/>
                  </a:cubicBezTo>
                  <a:cubicBezTo>
                    <a:pt x="57" y="4676"/>
                    <a:pt x="60" y="4688"/>
                    <a:pt x="63" y="4698"/>
                  </a:cubicBezTo>
                  <a:cubicBezTo>
                    <a:pt x="74" y="4511"/>
                    <a:pt x="221" y="4308"/>
                    <a:pt x="453" y="4308"/>
                  </a:cubicBezTo>
                  <a:cubicBezTo>
                    <a:pt x="473" y="4308"/>
                    <a:pt x="494" y="4310"/>
                    <a:pt x="516" y="4313"/>
                  </a:cubicBezTo>
                  <a:cubicBezTo>
                    <a:pt x="602" y="4328"/>
                    <a:pt x="688" y="4334"/>
                    <a:pt x="774" y="4347"/>
                  </a:cubicBezTo>
                  <a:cubicBezTo>
                    <a:pt x="734" y="3014"/>
                    <a:pt x="839" y="1681"/>
                    <a:pt x="743" y="348"/>
                  </a:cubicBezTo>
                  <a:cubicBezTo>
                    <a:pt x="740" y="308"/>
                    <a:pt x="731" y="274"/>
                    <a:pt x="716" y="237"/>
                  </a:cubicBezTo>
                  <a:cubicBezTo>
                    <a:pt x="709" y="228"/>
                    <a:pt x="709" y="219"/>
                    <a:pt x="706" y="210"/>
                  </a:cubicBezTo>
                  <a:cubicBezTo>
                    <a:pt x="700" y="200"/>
                    <a:pt x="694" y="188"/>
                    <a:pt x="688" y="179"/>
                  </a:cubicBezTo>
                  <a:cubicBezTo>
                    <a:pt x="616" y="60"/>
                    <a:pt x="481" y="1"/>
                    <a:pt x="3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4"/>
            <p:cNvSpPr/>
            <p:nvPr/>
          </p:nvSpPr>
          <p:spPr>
            <a:xfrm>
              <a:off x="9250700" y="3287438"/>
              <a:ext cx="109525" cy="20625"/>
            </a:xfrm>
            <a:custGeom>
              <a:avLst/>
              <a:gdLst/>
              <a:ahLst/>
              <a:cxnLst/>
              <a:rect l="l" t="t" r="r" b="b"/>
              <a:pathLst>
                <a:path w="4381" h="825" extrusionOk="0">
                  <a:moveTo>
                    <a:pt x="925" y="1"/>
                  </a:moveTo>
                  <a:cubicBezTo>
                    <a:pt x="675" y="1"/>
                    <a:pt x="425" y="6"/>
                    <a:pt x="176" y="18"/>
                  </a:cubicBezTo>
                  <a:cubicBezTo>
                    <a:pt x="115" y="22"/>
                    <a:pt x="53" y="40"/>
                    <a:pt x="1" y="77"/>
                  </a:cubicBezTo>
                  <a:cubicBezTo>
                    <a:pt x="18" y="75"/>
                    <a:pt x="36" y="74"/>
                    <a:pt x="53" y="74"/>
                  </a:cubicBezTo>
                  <a:cubicBezTo>
                    <a:pt x="231" y="74"/>
                    <a:pt x="418" y="186"/>
                    <a:pt x="438" y="419"/>
                  </a:cubicBezTo>
                  <a:cubicBezTo>
                    <a:pt x="447" y="523"/>
                    <a:pt x="444" y="631"/>
                    <a:pt x="447" y="739"/>
                  </a:cubicBezTo>
                  <a:cubicBezTo>
                    <a:pt x="518" y="736"/>
                    <a:pt x="589" y="736"/>
                    <a:pt x="659" y="736"/>
                  </a:cubicBezTo>
                  <a:lnTo>
                    <a:pt x="767" y="662"/>
                  </a:lnTo>
                  <a:cubicBezTo>
                    <a:pt x="785" y="646"/>
                    <a:pt x="806" y="639"/>
                    <a:pt x="827" y="639"/>
                  </a:cubicBezTo>
                  <a:cubicBezTo>
                    <a:pt x="874" y="639"/>
                    <a:pt x="920" y="677"/>
                    <a:pt x="918" y="733"/>
                  </a:cubicBezTo>
                  <a:cubicBezTo>
                    <a:pt x="1404" y="733"/>
                    <a:pt x="1894" y="748"/>
                    <a:pt x="2383" y="770"/>
                  </a:cubicBezTo>
                  <a:cubicBezTo>
                    <a:pt x="2390" y="768"/>
                    <a:pt x="2396" y="768"/>
                    <a:pt x="2403" y="768"/>
                  </a:cubicBezTo>
                  <a:cubicBezTo>
                    <a:pt x="2413" y="768"/>
                    <a:pt x="2423" y="769"/>
                    <a:pt x="2432" y="773"/>
                  </a:cubicBezTo>
                  <a:cubicBezTo>
                    <a:pt x="2676" y="785"/>
                    <a:pt x="2919" y="794"/>
                    <a:pt x="3165" y="803"/>
                  </a:cubicBezTo>
                  <a:cubicBezTo>
                    <a:pt x="3180" y="791"/>
                    <a:pt x="3193" y="782"/>
                    <a:pt x="3208" y="770"/>
                  </a:cubicBezTo>
                  <a:cubicBezTo>
                    <a:pt x="3221" y="760"/>
                    <a:pt x="3237" y="756"/>
                    <a:pt x="3252" y="756"/>
                  </a:cubicBezTo>
                  <a:cubicBezTo>
                    <a:pt x="3283" y="756"/>
                    <a:pt x="3313" y="774"/>
                    <a:pt x="3325" y="806"/>
                  </a:cubicBezTo>
                  <a:cubicBezTo>
                    <a:pt x="3553" y="816"/>
                    <a:pt x="3781" y="825"/>
                    <a:pt x="4008" y="825"/>
                  </a:cubicBezTo>
                  <a:cubicBezTo>
                    <a:pt x="4079" y="825"/>
                    <a:pt x="4144" y="803"/>
                    <a:pt x="4202" y="766"/>
                  </a:cubicBezTo>
                  <a:cubicBezTo>
                    <a:pt x="4322" y="680"/>
                    <a:pt x="4381" y="533"/>
                    <a:pt x="4347" y="391"/>
                  </a:cubicBezTo>
                  <a:lnTo>
                    <a:pt x="4347" y="391"/>
                  </a:lnTo>
                  <a:cubicBezTo>
                    <a:pt x="4273" y="409"/>
                    <a:pt x="4199" y="434"/>
                    <a:pt x="4125" y="452"/>
                  </a:cubicBezTo>
                  <a:cubicBezTo>
                    <a:pt x="4118" y="454"/>
                    <a:pt x="4111" y="455"/>
                    <a:pt x="4104" y="455"/>
                  </a:cubicBezTo>
                  <a:cubicBezTo>
                    <a:pt x="4016" y="455"/>
                    <a:pt x="3969" y="335"/>
                    <a:pt x="4055" y="286"/>
                  </a:cubicBezTo>
                  <a:cubicBezTo>
                    <a:pt x="4113" y="252"/>
                    <a:pt x="4168" y="215"/>
                    <a:pt x="4230" y="182"/>
                  </a:cubicBezTo>
                  <a:cubicBezTo>
                    <a:pt x="4168" y="129"/>
                    <a:pt x="4092" y="98"/>
                    <a:pt x="4008" y="98"/>
                  </a:cubicBezTo>
                  <a:cubicBezTo>
                    <a:pt x="3882" y="98"/>
                    <a:pt x="3756" y="92"/>
                    <a:pt x="3630" y="89"/>
                  </a:cubicBezTo>
                  <a:cubicBezTo>
                    <a:pt x="2731" y="68"/>
                    <a:pt x="1826" y="1"/>
                    <a:pt x="9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4"/>
            <p:cNvSpPr/>
            <p:nvPr/>
          </p:nvSpPr>
          <p:spPr>
            <a:xfrm>
              <a:off x="9241400" y="3289263"/>
              <a:ext cx="20875" cy="85175"/>
            </a:xfrm>
            <a:custGeom>
              <a:avLst/>
              <a:gdLst/>
              <a:ahLst/>
              <a:cxnLst/>
              <a:rect l="l" t="t" r="r" b="b"/>
              <a:pathLst>
                <a:path w="835" h="3407" extrusionOk="0">
                  <a:moveTo>
                    <a:pt x="426" y="1"/>
                  </a:moveTo>
                  <a:cubicBezTo>
                    <a:pt x="408" y="1"/>
                    <a:pt x="390" y="2"/>
                    <a:pt x="373" y="4"/>
                  </a:cubicBezTo>
                  <a:cubicBezTo>
                    <a:pt x="210" y="22"/>
                    <a:pt x="65" y="133"/>
                    <a:pt x="83" y="346"/>
                  </a:cubicBezTo>
                  <a:cubicBezTo>
                    <a:pt x="160" y="1281"/>
                    <a:pt x="0" y="2214"/>
                    <a:pt x="157" y="3147"/>
                  </a:cubicBezTo>
                  <a:cubicBezTo>
                    <a:pt x="189" y="3330"/>
                    <a:pt x="317" y="3406"/>
                    <a:pt x="456" y="3406"/>
                  </a:cubicBezTo>
                  <a:cubicBezTo>
                    <a:pt x="464" y="3406"/>
                    <a:pt x="472" y="3406"/>
                    <a:pt x="480" y="3405"/>
                  </a:cubicBezTo>
                  <a:cubicBezTo>
                    <a:pt x="63" y="3334"/>
                    <a:pt x="53" y="2686"/>
                    <a:pt x="465" y="2686"/>
                  </a:cubicBezTo>
                  <a:cubicBezTo>
                    <a:pt x="479" y="2686"/>
                    <a:pt x="493" y="2687"/>
                    <a:pt x="508" y="2688"/>
                  </a:cubicBezTo>
                  <a:cubicBezTo>
                    <a:pt x="616" y="2700"/>
                    <a:pt x="727" y="2700"/>
                    <a:pt x="834" y="2707"/>
                  </a:cubicBezTo>
                  <a:cubicBezTo>
                    <a:pt x="834" y="2697"/>
                    <a:pt x="834" y="2688"/>
                    <a:pt x="834" y="2679"/>
                  </a:cubicBezTo>
                  <a:cubicBezTo>
                    <a:pt x="770" y="2670"/>
                    <a:pt x="733" y="2602"/>
                    <a:pt x="761" y="2543"/>
                  </a:cubicBezTo>
                  <a:cubicBezTo>
                    <a:pt x="776" y="2510"/>
                    <a:pt x="794" y="2479"/>
                    <a:pt x="813" y="2445"/>
                  </a:cubicBezTo>
                  <a:cubicBezTo>
                    <a:pt x="804" y="2279"/>
                    <a:pt x="801" y="2112"/>
                    <a:pt x="804" y="1943"/>
                  </a:cubicBezTo>
                  <a:cubicBezTo>
                    <a:pt x="767" y="1925"/>
                    <a:pt x="745" y="1882"/>
                    <a:pt x="754" y="1842"/>
                  </a:cubicBezTo>
                  <a:cubicBezTo>
                    <a:pt x="764" y="1777"/>
                    <a:pt x="782" y="1718"/>
                    <a:pt x="807" y="1660"/>
                  </a:cubicBezTo>
                  <a:cubicBezTo>
                    <a:pt x="813" y="1435"/>
                    <a:pt x="822" y="1207"/>
                    <a:pt x="828" y="983"/>
                  </a:cubicBezTo>
                  <a:cubicBezTo>
                    <a:pt x="751" y="974"/>
                    <a:pt x="727" y="847"/>
                    <a:pt x="816" y="810"/>
                  </a:cubicBezTo>
                  <a:lnTo>
                    <a:pt x="822" y="804"/>
                  </a:lnTo>
                  <a:cubicBezTo>
                    <a:pt x="822" y="758"/>
                    <a:pt x="819" y="712"/>
                    <a:pt x="819" y="666"/>
                  </a:cubicBezTo>
                  <a:cubicBezTo>
                    <a:pt x="816" y="558"/>
                    <a:pt x="819" y="450"/>
                    <a:pt x="810" y="346"/>
                  </a:cubicBezTo>
                  <a:cubicBezTo>
                    <a:pt x="790" y="113"/>
                    <a:pt x="605" y="1"/>
                    <a:pt x="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4"/>
            <p:cNvSpPr/>
            <p:nvPr/>
          </p:nvSpPr>
          <p:spPr>
            <a:xfrm>
              <a:off x="9242700" y="3356388"/>
              <a:ext cx="107225" cy="19625"/>
            </a:xfrm>
            <a:custGeom>
              <a:avLst/>
              <a:gdLst/>
              <a:ahLst/>
              <a:cxnLst/>
              <a:rect l="l" t="t" r="r" b="b"/>
              <a:pathLst>
                <a:path w="4289" h="785" extrusionOk="0">
                  <a:moveTo>
                    <a:pt x="410" y="1"/>
                  </a:moveTo>
                  <a:cubicBezTo>
                    <a:pt x="1" y="1"/>
                    <a:pt x="8" y="646"/>
                    <a:pt x="425" y="720"/>
                  </a:cubicBezTo>
                  <a:cubicBezTo>
                    <a:pt x="435" y="723"/>
                    <a:pt x="444" y="726"/>
                    <a:pt x="453" y="730"/>
                  </a:cubicBezTo>
                  <a:cubicBezTo>
                    <a:pt x="871" y="771"/>
                    <a:pt x="1289" y="785"/>
                    <a:pt x="1709" y="785"/>
                  </a:cubicBezTo>
                  <a:cubicBezTo>
                    <a:pt x="2384" y="785"/>
                    <a:pt x="3060" y="749"/>
                    <a:pt x="3734" y="736"/>
                  </a:cubicBezTo>
                  <a:cubicBezTo>
                    <a:pt x="3734" y="613"/>
                    <a:pt x="3734" y="489"/>
                    <a:pt x="3737" y="366"/>
                  </a:cubicBezTo>
                  <a:cubicBezTo>
                    <a:pt x="3751" y="134"/>
                    <a:pt x="3936" y="20"/>
                    <a:pt x="4115" y="20"/>
                  </a:cubicBezTo>
                  <a:cubicBezTo>
                    <a:pt x="4176" y="20"/>
                    <a:pt x="4236" y="33"/>
                    <a:pt x="4288" y="58"/>
                  </a:cubicBezTo>
                  <a:cubicBezTo>
                    <a:pt x="4233" y="22"/>
                    <a:pt x="4168" y="3"/>
                    <a:pt x="4104" y="3"/>
                  </a:cubicBezTo>
                  <a:cubicBezTo>
                    <a:pt x="3888" y="3"/>
                    <a:pt x="3673" y="9"/>
                    <a:pt x="3460" y="15"/>
                  </a:cubicBezTo>
                  <a:cubicBezTo>
                    <a:pt x="3439" y="43"/>
                    <a:pt x="3414" y="65"/>
                    <a:pt x="3393" y="92"/>
                  </a:cubicBezTo>
                  <a:cubicBezTo>
                    <a:pt x="3376" y="112"/>
                    <a:pt x="3357" y="121"/>
                    <a:pt x="3337" y="121"/>
                  </a:cubicBezTo>
                  <a:cubicBezTo>
                    <a:pt x="3291" y="121"/>
                    <a:pt x="3245" y="73"/>
                    <a:pt x="3245" y="22"/>
                  </a:cubicBezTo>
                  <a:cubicBezTo>
                    <a:pt x="2909" y="31"/>
                    <a:pt x="2574" y="43"/>
                    <a:pt x="2238" y="49"/>
                  </a:cubicBezTo>
                  <a:lnTo>
                    <a:pt x="2164" y="105"/>
                  </a:lnTo>
                  <a:cubicBezTo>
                    <a:pt x="2150" y="115"/>
                    <a:pt x="2136" y="119"/>
                    <a:pt x="2122" y="119"/>
                  </a:cubicBezTo>
                  <a:cubicBezTo>
                    <a:pt x="2083" y="119"/>
                    <a:pt x="2049" y="87"/>
                    <a:pt x="2035" y="49"/>
                  </a:cubicBezTo>
                  <a:cubicBezTo>
                    <a:pt x="1913" y="51"/>
                    <a:pt x="1791" y="54"/>
                    <a:pt x="1670" y="54"/>
                  </a:cubicBezTo>
                  <a:cubicBezTo>
                    <a:pt x="1619" y="54"/>
                    <a:pt x="1569" y="53"/>
                    <a:pt x="1518" y="52"/>
                  </a:cubicBezTo>
                  <a:cubicBezTo>
                    <a:pt x="1490" y="71"/>
                    <a:pt x="1466" y="89"/>
                    <a:pt x="1441" y="105"/>
                  </a:cubicBezTo>
                  <a:cubicBezTo>
                    <a:pt x="1427" y="111"/>
                    <a:pt x="1412" y="114"/>
                    <a:pt x="1398" y="114"/>
                  </a:cubicBezTo>
                  <a:cubicBezTo>
                    <a:pt x="1358" y="114"/>
                    <a:pt x="1318" y="91"/>
                    <a:pt x="1303" y="52"/>
                  </a:cubicBezTo>
                  <a:cubicBezTo>
                    <a:pt x="1130" y="46"/>
                    <a:pt x="958" y="34"/>
                    <a:pt x="782" y="22"/>
                  </a:cubicBezTo>
                  <a:cubicBezTo>
                    <a:pt x="672" y="15"/>
                    <a:pt x="564" y="15"/>
                    <a:pt x="453" y="3"/>
                  </a:cubicBezTo>
                  <a:cubicBezTo>
                    <a:pt x="438" y="2"/>
                    <a:pt x="424" y="1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4"/>
            <p:cNvSpPr/>
            <p:nvPr/>
          </p:nvSpPr>
          <p:spPr>
            <a:xfrm>
              <a:off x="9335350" y="3356838"/>
              <a:ext cx="19950" cy="115850"/>
            </a:xfrm>
            <a:custGeom>
              <a:avLst/>
              <a:gdLst/>
              <a:ahLst/>
              <a:cxnLst/>
              <a:rect l="l" t="t" r="r" b="b"/>
              <a:pathLst>
                <a:path w="798" h="4634" extrusionOk="0">
                  <a:moveTo>
                    <a:pt x="411" y="1"/>
                  </a:moveTo>
                  <a:cubicBezTo>
                    <a:pt x="232" y="1"/>
                    <a:pt x="48" y="116"/>
                    <a:pt x="34" y="348"/>
                  </a:cubicBezTo>
                  <a:cubicBezTo>
                    <a:pt x="28" y="471"/>
                    <a:pt x="31" y="595"/>
                    <a:pt x="31" y="718"/>
                  </a:cubicBezTo>
                  <a:cubicBezTo>
                    <a:pt x="1" y="1924"/>
                    <a:pt x="124" y="3134"/>
                    <a:pt x="59" y="4341"/>
                  </a:cubicBezTo>
                  <a:cubicBezTo>
                    <a:pt x="47" y="4458"/>
                    <a:pt x="105" y="4571"/>
                    <a:pt x="207" y="4633"/>
                  </a:cubicBezTo>
                  <a:cubicBezTo>
                    <a:pt x="87" y="4427"/>
                    <a:pt x="182" y="4082"/>
                    <a:pt x="499" y="4061"/>
                  </a:cubicBezTo>
                  <a:cubicBezTo>
                    <a:pt x="598" y="4054"/>
                    <a:pt x="693" y="4057"/>
                    <a:pt x="789" y="4054"/>
                  </a:cubicBezTo>
                  <a:cubicBezTo>
                    <a:pt x="792" y="3934"/>
                    <a:pt x="795" y="3817"/>
                    <a:pt x="795" y="3700"/>
                  </a:cubicBezTo>
                  <a:lnTo>
                    <a:pt x="795" y="3700"/>
                  </a:lnTo>
                  <a:cubicBezTo>
                    <a:pt x="773" y="3707"/>
                    <a:pt x="755" y="3719"/>
                    <a:pt x="736" y="3728"/>
                  </a:cubicBezTo>
                  <a:cubicBezTo>
                    <a:pt x="727" y="3731"/>
                    <a:pt x="718" y="3733"/>
                    <a:pt x="709" y="3733"/>
                  </a:cubicBezTo>
                  <a:cubicBezTo>
                    <a:pt x="638" y="3733"/>
                    <a:pt x="592" y="3629"/>
                    <a:pt x="647" y="3574"/>
                  </a:cubicBezTo>
                  <a:cubicBezTo>
                    <a:pt x="696" y="3525"/>
                    <a:pt x="749" y="3485"/>
                    <a:pt x="798" y="3439"/>
                  </a:cubicBezTo>
                  <a:cubicBezTo>
                    <a:pt x="798" y="3242"/>
                    <a:pt x="792" y="3048"/>
                    <a:pt x="786" y="2851"/>
                  </a:cubicBezTo>
                  <a:cubicBezTo>
                    <a:pt x="776" y="2857"/>
                    <a:pt x="767" y="2863"/>
                    <a:pt x="758" y="2869"/>
                  </a:cubicBezTo>
                  <a:cubicBezTo>
                    <a:pt x="746" y="2876"/>
                    <a:pt x="733" y="2878"/>
                    <a:pt x="720" y="2878"/>
                  </a:cubicBezTo>
                  <a:cubicBezTo>
                    <a:pt x="655" y="2878"/>
                    <a:pt x="586" y="2810"/>
                    <a:pt x="635" y="2743"/>
                  </a:cubicBezTo>
                  <a:cubicBezTo>
                    <a:pt x="681" y="2685"/>
                    <a:pt x="730" y="2632"/>
                    <a:pt x="779" y="2577"/>
                  </a:cubicBezTo>
                  <a:cubicBezTo>
                    <a:pt x="773" y="2368"/>
                    <a:pt x="767" y="2158"/>
                    <a:pt x="761" y="1949"/>
                  </a:cubicBezTo>
                  <a:cubicBezTo>
                    <a:pt x="641" y="2017"/>
                    <a:pt x="521" y="2084"/>
                    <a:pt x="395" y="2143"/>
                  </a:cubicBezTo>
                  <a:cubicBezTo>
                    <a:pt x="381" y="2149"/>
                    <a:pt x="368" y="2151"/>
                    <a:pt x="355" y="2151"/>
                  </a:cubicBezTo>
                  <a:cubicBezTo>
                    <a:pt x="270" y="2151"/>
                    <a:pt x="211" y="2029"/>
                    <a:pt x="302" y="1986"/>
                  </a:cubicBezTo>
                  <a:cubicBezTo>
                    <a:pt x="456" y="1915"/>
                    <a:pt x="607" y="1832"/>
                    <a:pt x="755" y="1749"/>
                  </a:cubicBezTo>
                  <a:cubicBezTo>
                    <a:pt x="752" y="1601"/>
                    <a:pt x="746" y="1450"/>
                    <a:pt x="746" y="1303"/>
                  </a:cubicBezTo>
                  <a:cubicBezTo>
                    <a:pt x="662" y="1346"/>
                    <a:pt x="582" y="1389"/>
                    <a:pt x="496" y="1426"/>
                  </a:cubicBezTo>
                  <a:cubicBezTo>
                    <a:pt x="485" y="1430"/>
                    <a:pt x="475" y="1432"/>
                    <a:pt x="465" y="1432"/>
                  </a:cubicBezTo>
                  <a:cubicBezTo>
                    <a:pt x="395" y="1432"/>
                    <a:pt x="358" y="1326"/>
                    <a:pt x="407" y="1275"/>
                  </a:cubicBezTo>
                  <a:cubicBezTo>
                    <a:pt x="518" y="1152"/>
                    <a:pt x="638" y="1038"/>
                    <a:pt x="752" y="918"/>
                  </a:cubicBezTo>
                  <a:cubicBezTo>
                    <a:pt x="752" y="739"/>
                    <a:pt x="752" y="561"/>
                    <a:pt x="761" y="379"/>
                  </a:cubicBezTo>
                  <a:lnTo>
                    <a:pt x="761" y="379"/>
                  </a:lnTo>
                  <a:cubicBezTo>
                    <a:pt x="721" y="404"/>
                    <a:pt x="681" y="428"/>
                    <a:pt x="638" y="450"/>
                  </a:cubicBezTo>
                  <a:cubicBezTo>
                    <a:pt x="625" y="456"/>
                    <a:pt x="613" y="458"/>
                    <a:pt x="600" y="458"/>
                  </a:cubicBezTo>
                  <a:cubicBezTo>
                    <a:pt x="526" y="458"/>
                    <a:pt x="459" y="366"/>
                    <a:pt x="530" y="305"/>
                  </a:cubicBezTo>
                  <a:cubicBezTo>
                    <a:pt x="592" y="253"/>
                    <a:pt x="644" y="197"/>
                    <a:pt x="702" y="145"/>
                  </a:cubicBezTo>
                  <a:cubicBezTo>
                    <a:pt x="675" y="99"/>
                    <a:pt x="635" y="62"/>
                    <a:pt x="585" y="40"/>
                  </a:cubicBezTo>
                  <a:cubicBezTo>
                    <a:pt x="532" y="14"/>
                    <a:pt x="472" y="1"/>
                    <a:pt x="4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4"/>
            <p:cNvSpPr/>
            <p:nvPr/>
          </p:nvSpPr>
          <p:spPr>
            <a:xfrm>
              <a:off x="9337500" y="3458088"/>
              <a:ext cx="86450" cy="20450"/>
            </a:xfrm>
            <a:custGeom>
              <a:avLst/>
              <a:gdLst/>
              <a:ahLst/>
              <a:cxnLst/>
              <a:rect l="l" t="t" r="r" b="b"/>
              <a:pathLst>
                <a:path w="3458" h="818" extrusionOk="0">
                  <a:moveTo>
                    <a:pt x="955" y="1"/>
                  </a:moveTo>
                  <a:cubicBezTo>
                    <a:pt x="871" y="1"/>
                    <a:pt x="787" y="2"/>
                    <a:pt x="703" y="4"/>
                  </a:cubicBezTo>
                  <a:cubicBezTo>
                    <a:pt x="607" y="7"/>
                    <a:pt x="509" y="4"/>
                    <a:pt x="413" y="11"/>
                  </a:cubicBezTo>
                  <a:cubicBezTo>
                    <a:pt x="96" y="32"/>
                    <a:pt x="1" y="377"/>
                    <a:pt x="118" y="583"/>
                  </a:cubicBezTo>
                  <a:cubicBezTo>
                    <a:pt x="170" y="680"/>
                    <a:pt x="270" y="739"/>
                    <a:pt x="377" y="739"/>
                  </a:cubicBezTo>
                  <a:cubicBezTo>
                    <a:pt x="389" y="739"/>
                    <a:pt x="401" y="739"/>
                    <a:pt x="413" y="737"/>
                  </a:cubicBezTo>
                  <a:cubicBezTo>
                    <a:pt x="580" y="725"/>
                    <a:pt x="747" y="721"/>
                    <a:pt x="914" y="721"/>
                  </a:cubicBezTo>
                  <a:cubicBezTo>
                    <a:pt x="1639" y="721"/>
                    <a:pt x="2368" y="809"/>
                    <a:pt x="3088" y="817"/>
                  </a:cubicBezTo>
                  <a:cubicBezTo>
                    <a:pt x="3090" y="817"/>
                    <a:pt x="3092" y="817"/>
                    <a:pt x="3094" y="817"/>
                  </a:cubicBezTo>
                  <a:cubicBezTo>
                    <a:pt x="3351" y="817"/>
                    <a:pt x="3457" y="600"/>
                    <a:pt x="3433" y="401"/>
                  </a:cubicBezTo>
                  <a:lnTo>
                    <a:pt x="3433" y="401"/>
                  </a:lnTo>
                  <a:cubicBezTo>
                    <a:pt x="3404" y="557"/>
                    <a:pt x="3264" y="635"/>
                    <a:pt x="3116" y="635"/>
                  </a:cubicBezTo>
                  <a:cubicBezTo>
                    <a:pt x="2936" y="635"/>
                    <a:pt x="2743" y="521"/>
                    <a:pt x="2716" y="294"/>
                  </a:cubicBezTo>
                  <a:cubicBezTo>
                    <a:pt x="2706" y="220"/>
                    <a:pt x="2700" y="149"/>
                    <a:pt x="2694" y="75"/>
                  </a:cubicBezTo>
                  <a:cubicBezTo>
                    <a:pt x="2116" y="51"/>
                    <a:pt x="1534" y="1"/>
                    <a:pt x="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4"/>
            <p:cNvSpPr/>
            <p:nvPr/>
          </p:nvSpPr>
          <p:spPr>
            <a:xfrm>
              <a:off x="9408075" y="3371313"/>
              <a:ext cx="1250" cy="1775"/>
            </a:xfrm>
            <a:custGeom>
              <a:avLst/>
              <a:gdLst/>
              <a:ahLst/>
              <a:cxnLst/>
              <a:rect l="l" t="t" r="r" b="b"/>
              <a:pathLst>
                <a:path w="50" h="71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22"/>
                    <a:pt x="13" y="43"/>
                    <a:pt x="0" y="68"/>
                  </a:cubicBezTo>
                  <a:cubicBezTo>
                    <a:pt x="4" y="71"/>
                    <a:pt x="7" y="71"/>
                    <a:pt x="10" y="71"/>
                  </a:cubicBezTo>
                  <a:cubicBezTo>
                    <a:pt x="19" y="46"/>
                    <a:pt x="34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4"/>
            <p:cNvSpPr/>
            <p:nvPr/>
          </p:nvSpPr>
          <p:spPr>
            <a:xfrm>
              <a:off x="9404225" y="3378238"/>
              <a:ext cx="21025" cy="95750"/>
            </a:xfrm>
            <a:custGeom>
              <a:avLst/>
              <a:gdLst/>
              <a:ahLst/>
              <a:cxnLst/>
              <a:rect l="l" t="t" r="r" b="b"/>
              <a:pathLst>
                <a:path w="841" h="3830" extrusionOk="0">
                  <a:moveTo>
                    <a:pt x="148" y="0"/>
                  </a:moveTo>
                  <a:lnTo>
                    <a:pt x="124" y="31"/>
                  </a:lnTo>
                  <a:cubicBezTo>
                    <a:pt x="118" y="253"/>
                    <a:pt x="108" y="471"/>
                    <a:pt x="96" y="693"/>
                  </a:cubicBezTo>
                  <a:cubicBezTo>
                    <a:pt x="108" y="717"/>
                    <a:pt x="108" y="748"/>
                    <a:pt x="96" y="773"/>
                  </a:cubicBezTo>
                  <a:lnTo>
                    <a:pt x="90" y="779"/>
                  </a:lnTo>
                  <a:cubicBezTo>
                    <a:pt x="56" y="1296"/>
                    <a:pt x="13" y="1816"/>
                    <a:pt x="1" y="2333"/>
                  </a:cubicBezTo>
                  <a:cubicBezTo>
                    <a:pt x="7" y="2333"/>
                    <a:pt x="10" y="2330"/>
                    <a:pt x="16" y="2330"/>
                  </a:cubicBezTo>
                  <a:cubicBezTo>
                    <a:pt x="65" y="2330"/>
                    <a:pt x="108" y="2370"/>
                    <a:pt x="108" y="2420"/>
                  </a:cubicBezTo>
                  <a:lnTo>
                    <a:pt x="108" y="2903"/>
                  </a:lnTo>
                  <a:cubicBezTo>
                    <a:pt x="108" y="2953"/>
                    <a:pt x="68" y="2990"/>
                    <a:pt x="22" y="2990"/>
                  </a:cubicBezTo>
                  <a:cubicBezTo>
                    <a:pt x="17" y="2990"/>
                    <a:pt x="12" y="2990"/>
                    <a:pt x="7" y="2989"/>
                  </a:cubicBezTo>
                  <a:lnTo>
                    <a:pt x="7" y="2989"/>
                  </a:lnTo>
                  <a:cubicBezTo>
                    <a:pt x="10" y="3081"/>
                    <a:pt x="19" y="3177"/>
                    <a:pt x="28" y="3269"/>
                  </a:cubicBezTo>
                  <a:cubicBezTo>
                    <a:pt x="34" y="3343"/>
                    <a:pt x="37" y="3414"/>
                    <a:pt x="47" y="3488"/>
                  </a:cubicBezTo>
                  <a:cubicBezTo>
                    <a:pt x="75" y="3715"/>
                    <a:pt x="268" y="3829"/>
                    <a:pt x="448" y="3829"/>
                  </a:cubicBezTo>
                  <a:cubicBezTo>
                    <a:pt x="596" y="3829"/>
                    <a:pt x="735" y="3751"/>
                    <a:pt x="764" y="3595"/>
                  </a:cubicBezTo>
                  <a:cubicBezTo>
                    <a:pt x="773" y="3559"/>
                    <a:pt x="776" y="3522"/>
                    <a:pt x="773" y="3488"/>
                  </a:cubicBezTo>
                  <a:cubicBezTo>
                    <a:pt x="641" y="2429"/>
                    <a:pt x="798" y="1367"/>
                    <a:pt x="841" y="305"/>
                  </a:cubicBezTo>
                  <a:cubicBezTo>
                    <a:pt x="727" y="305"/>
                    <a:pt x="607" y="299"/>
                    <a:pt x="490" y="299"/>
                  </a:cubicBezTo>
                  <a:cubicBezTo>
                    <a:pt x="284" y="299"/>
                    <a:pt x="176" y="157"/>
                    <a:pt x="1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4"/>
            <p:cNvSpPr/>
            <p:nvPr/>
          </p:nvSpPr>
          <p:spPr>
            <a:xfrm>
              <a:off x="9421375" y="3311038"/>
              <a:ext cx="1275" cy="875"/>
            </a:xfrm>
            <a:custGeom>
              <a:avLst/>
              <a:gdLst/>
              <a:ahLst/>
              <a:cxnLst/>
              <a:rect l="l" t="t" r="r" b="b"/>
              <a:pathLst>
                <a:path w="51" h="35" extrusionOk="0">
                  <a:moveTo>
                    <a:pt x="50" y="1"/>
                  </a:moveTo>
                  <a:cubicBezTo>
                    <a:pt x="43" y="5"/>
                    <a:pt x="37" y="11"/>
                    <a:pt x="30" y="17"/>
                  </a:cubicBezTo>
                  <a:lnTo>
                    <a:pt x="30" y="17"/>
                  </a:lnTo>
                  <a:cubicBezTo>
                    <a:pt x="37" y="12"/>
                    <a:pt x="44" y="6"/>
                    <a:pt x="50" y="1"/>
                  </a:cubicBezTo>
                  <a:close/>
                  <a:moveTo>
                    <a:pt x="30" y="17"/>
                  </a:moveTo>
                  <a:lnTo>
                    <a:pt x="30" y="17"/>
                  </a:lnTo>
                  <a:cubicBezTo>
                    <a:pt x="21" y="23"/>
                    <a:pt x="12" y="30"/>
                    <a:pt x="1" y="35"/>
                  </a:cubicBezTo>
                  <a:lnTo>
                    <a:pt x="7" y="35"/>
                  </a:lnTo>
                  <a:cubicBezTo>
                    <a:pt x="15" y="30"/>
                    <a:pt x="23" y="23"/>
                    <a:pt x="30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4"/>
            <p:cNvSpPr/>
            <p:nvPr/>
          </p:nvSpPr>
          <p:spPr>
            <a:xfrm>
              <a:off x="9435325" y="3309838"/>
              <a:ext cx="5525" cy="3700"/>
            </a:xfrm>
            <a:custGeom>
              <a:avLst/>
              <a:gdLst/>
              <a:ahLst/>
              <a:cxnLst/>
              <a:rect l="l" t="t" r="r" b="b"/>
              <a:pathLst>
                <a:path w="221" h="148" extrusionOk="0">
                  <a:moveTo>
                    <a:pt x="203" y="1"/>
                  </a:moveTo>
                  <a:cubicBezTo>
                    <a:pt x="178" y="1"/>
                    <a:pt x="97" y="60"/>
                    <a:pt x="0" y="138"/>
                  </a:cubicBezTo>
                  <a:cubicBezTo>
                    <a:pt x="43" y="141"/>
                    <a:pt x="86" y="144"/>
                    <a:pt x="129" y="147"/>
                  </a:cubicBezTo>
                  <a:cubicBezTo>
                    <a:pt x="139" y="135"/>
                    <a:pt x="145" y="120"/>
                    <a:pt x="154" y="107"/>
                  </a:cubicBezTo>
                  <a:cubicBezTo>
                    <a:pt x="209" y="31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4"/>
            <p:cNvSpPr/>
            <p:nvPr/>
          </p:nvSpPr>
          <p:spPr>
            <a:xfrm>
              <a:off x="9413375" y="3294138"/>
              <a:ext cx="100925" cy="21625"/>
            </a:xfrm>
            <a:custGeom>
              <a:avLst/>
              <a:gdLst/>
              <a:ahLst/>
              <a:cxnLst/>
              <a:rect l="l" t="t" r="r" b="b"/>
              <a:pathLst>
                <a:path w="4037" h="865" extrusionOk="0">
                  <a:moveTo>
                    <a:pt x="394" y="1"/>
                  </a:moveTo>
                  <a:cubicBezTo>
                    <a:pt x="167" y="1"/>
                    <a:pt x="21" y="202"/>
                    <a:pt x="10" y="388"/>
                  </a:cubicBezTo>
                  <a:cubicBezTo>
                    <a:pt x="1" y="486"/>
                    <a:pt x="41" y="582"/>
                    <a:pt x="118" y="643"/>
                  </a:cubicBezTo>
                  <a:cubicBezTo>
                    <a:pt x="262" y="545"/>
                    <a:pt x="413" y="458"/>
                    <a:pt x="570" y="381"/>
                  </a:cubicBezTo>
                  <a:cubicBezTo>
                    <a:pt x="586" y="373"/>
                    <a:pt x="601" y="370"/>
                    <a:pt x="616" y="370"/>
                  </a:cubicBezTo>
                  <a:cubicBezTo>
                    <a:pt x="688" y="370"/>
                    <a:pt x="740" y="459"/>
                    <a:pt x="681" y="523"/>
                  </a:cubicBezTo>
                  <a:cubicBezTo>
                    <a:pt x="623" y="597"/>
                    <a:pt x="555" y="662"/>
                    <a:pt x="493" y="732"/>
                  </a:cubicBezTo>
                  <a:cubicBezTo>
                    <a:pt x="552" y="739"/>
                    <a:pt x="610" y="748"/>
                    <a:pt x="672" y="754"/>
                  </a:cubicBezTo>
                  <a:cubicBezTo>
                    <a:pt x="866" y="609"/>
                    <a:pt x="1075" y="483"/>
                    <a:pt x="1297" y="381"/>
                  </a:cubicBezTo>
                  <a:cubicBezTo>
                    <a:pt x="1309" y="376"/>
                    <a:pt x="1323" y="373"/>
                    <a:pt x="1337" y="373"/>
                  </a:cubicBezTo>
                  <a:cubicBezTo>
                    <a:pt x="1403" y="373"/>
                    <a:pt x="1471" y="436"/>
                    <a:pt x="1423" y="505"/>
                  </a:cubicBezTo>
                  <a:cubicBezTo>
                    <a:pt x="1355" y="597"/>
                    <a:pt x="1288" y="689"/>
                    <a:pt x="1220" y="782"/>
                  </a:cubicBezTo>
                  <a:cubicBezTo>
                    <a:pt x="1481" y="791"/>
                    <a:pt x="1743" y="791"/>
                    <a:pt x="2005" y="794"/>
                  </a:cubicBezTo>
                  <a:cubicBezTo>
                    <a:pt x="2165" y="649"/>
                    <a:pt x="2331" y="511"/>
                    <a:pt x="2510" y="381"/>
                  </a:cubicBezTo>
                  <a:cubicBezTo>
                    <a:pt x="2522" y="372"/>
                    <a:pt x="2537" y="367"/>
                    <a:pt x="2552" y="367"/>
                  </a:cubicBezTo>
                  <a:cubicBezTo>
                    <a:pt x="2607" y="367"/>
                    <a:pt x="2664" y="427"/>
                    <a:pt x="2642" y="483"/>
                  </a:cubicBezTo>
                  <a:cubicBezTo>
                    <a:pt x="2596" y="594"/>
                    <a:pt x="2543" y="699"/>
                    <a:pt x="2482" y="800"/>
                  </a:cubicBezTo>
                  <a:cubicBezTo>
                    <a:pt x="2657" y="806"/>
                    <a:pt x="2830" y="815"/>
                    <a:pt x="3002" y="831"/>
                  </a:cubicBezTo>
                  <a:lnTo>
                    <a:pt x="3113" y="745"/>
                  </a:lnTo>
                  <a:cubicBezTo>
                    <a:pt x="3128" y="733"/>
                    <a:pt x="3143" y="728"/>
                    <a:pt x="3159" y="728"/>
                  </a:cubicBezTo>
                  <a:cubicBezTo>
                    <a:pt x="3213" y="728"/>
                    <a:pt x="3262" y="791"/>
                    <a:pt x="3245" y="846"/>
                  </a:cubicBezTo>
                  <a:lnTo>
                    <a:pt x="3242" y="856"/>
                  </a:lnTo>
                  <a:lnTo>
                    <a:pt x="3298" y="865"/>
                  </a:lnTo>
                  <a:cubicBezTo>
                    <a:pt x="3301" y="763"/>
                    <a:pt x="3310" y="659"/>
                    <a:pt x="3310" y="557"/>
                  </a:cubicBezTo>
                  <a:cubicBezTo>
                    <a:pt x="3311" y="324"/>
                    <a:pt x="3490" y="209"/>
                    <a:pt x="3670" y="209"/>
                  </a:cubicBezTo>
                  <a:cubicBezTo>
                    <a:pt x="3839" y="209"/>
                    <a:pt x="4009" y="312"/>
                    <a:pt x="4030" y="517"/>
                  </a:cubicBezTo>
                  <a:cubicBezTo>
                    <a:pt x="4036" y="363"/>
                    <a:pt x="3922" y="228"/>
                    <a:pt x="3768" y="209"/>
                  </a:cubicBezTo>
                  <a:cubicBezTo>
                    <a:pt x="2759" y="15"/>
                    <a:pt x="1734" y="151"/>
                    <a:pt x="721" y="40"/>
                  </a:cubicBezTo>
                  <a:cubicBezTo>
                    <a:pt x="635" y="27"/>
                    <a:pt x="549" y="21"/>
                    <a:pt x="459" y="6"/>
                  </a:cubicBezTo>
                  <a:cubicBezTo>
                    <a:pt x="437" y="2"/>
                    <a:pt x="415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4"/>
            <p:cNvSpPr/>
            <p:nvPr/>
          </p:nvSpPr>
          <p:spPr>
            <a:xfrm>
              <a:off x="9408000" y="3367513"/>
              <a:ext cx="104325" cy="19225"/>
            </a:xfrm>
            <a:custGeom>
              <a:avLst/>
              <a:gdLst/>
              <a:ahLst/>
              <a:cxnLst/>
              <a:rect l="l" t="t" r="r" b="b"/>
              <a:pathLst>
                <a:path w="4173" h="769" extrusionOk="0">
                  <a:moveTo>
                    <a:pt x="3761" y="0"/>
                  </a:moveTo>
                  <a:cubicBezTo>
                    <a:pt x="3750" y="0"/>
                    <a:pt x="3739" y="0"/>
                    <a:pt x="3728" y="1"/>
                  </a:cubicBezTo>
                  <a:cubicBezTo>
                    <a:pt x="3611" y="11"/>
                    <a:pt x="3497" y="11"/>
                    <a:pt x="3377" y="17"/>
                  </a:cubicBezTo>
                  <a:cubicBezTo>
                    <a:pt x="3073" y="32"/>
                    <a:pt x="2769" y="37"/>
                    <a:pt x="2465" y="37"/>
                  </a:cubicBezTo>
                  <a:cubicBezTo>
                    <a:pt x="1758" y="37"/>
                    <a:pt x="1050" y="8"/>
                    <a:pt x="339" y="1"/>
                  </a:cubicBezTo>
                  <a:cubicBezTo>
                    <a:pt x="293" y="1"/>
                    <a:pt x="247" y="11"/>
                    <a:pt x="204" y="29"/>
                  </a:cubicBezTo>
                  <a:cubicBezTo>
                    <a:pt x="164" y="60"/>
                    <a:pt x="117" y="84"/>
                    <a:pt x="74" y="115"/>
                  </a:cubicBezTo>
                  <a:cubicBezTo>
                    <a:pt x="65" y="128"/>
                    <a:pt x="59" y="140"/>
                    <a:pt x="53" y="152"/>
                  </a:cubicBezTo>
                  <a:cubicBezTo>
                    <a:pt x="37" y="174"/>
                    <a:pt x="25" y="198"/>
                    <a:pt x="13" y="223"/>
                  </a:cubicBezTo>
                  <a:cubicBezTo>
                    <a:pt x="65" y="241"/>
                    <a:pt x="102" y="303"/>
                    <a:pt x="65" y="352"/>
                  </a:cubicBezTo>
                  <a:cubicBezTo>
                    <a:pt x="43" y="380"/>
                    <a:pt x="22" y="405"/>
                    <a:pt x="0" y="429"/>
                  </a:cubicBezTo>
                  <a:cubicBezTo>
                    <a:pt x="25" y="586"/>
                    <a:pt x="136" y="725"/>
                    <a:pt x="339" y="728"/>
                  </a:cubicBezTo>
                  <a:cubicBezTo>
                    <a:pt x="456" y="728"/>
                    <a:pt x="573" y="731"/>
                    <a:pt x="690" y="734"/>
                  </a:cubicBezTo>
                  <a:cubicBezTo>
                    <a:pt x="1302" y="745"/>
                    <a:pt x="1911" y="768"/>
                    <a:pt x="2521" y="768"/>
                  </a:cubicBezTo>
                  <a:cubicBezTo>
                    <a:pt x="2923" y="768"/>
                    <a:pt x="3325" y="758"/>
                    <a:pt x="3728" y="728"/>
                  </a:cubicBezTo>
                  <a:cubicBezTo>
                    <a:pt x="3765" y="722"/>
                    <a:pt x="3805" y="712"/>
                    <a:pt x="3839" y="697"/>
                  </a:cubicBezTo>
                  <a:cubicBezTo>
                    <a:pt x="3848" y="694"/>
                    <a:pt x="3857" y="694"/>
                    <a:pt x="3863" y="688"/>
                  </a:cubicBezTo>
                  <a:cubicBezTo>
                    <a:pt x="3876" y="685"/>
                    <a:pt x="3885" y="679"/>
                    <a:pt x="3897" y="672"/>
                  </a:cubicBezTo>
                  <a:cubicBezTo>
                    <a:pt x="4172" y="502"/>
                    <a:pt x="4131" y="0"/>
                    <a:pt x="3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4"/>
            <p:cNvSpPr/>
            <p:nvPr/>
          </p:nvSpPr>
          <p:spPr>
            <a:xfrm>
              <a:off x="9259625" y="3197388"/>
              <a:ext cx="153750" cy="162000"/>
            </a:xfrm>
            <a:custGeom>
              <a:avLst/>
              <a:gdLst/>
              <a:ahLst/>
              <a:cxnLst/>
              <a:rect l="l" t="t" r="r" b="b"/>
              <a:pathLst>
                <a:path w="6150" h="6480" extrusionOk="0">
                  <a:moveTo>
                    <a:pt x="5748" y="3325"/>
                  </a:moveTo>
                  <a:lnTo>
                    <a:pt x="5748" y="3325"/>
                  </a:lnTo>
                  <a:cubicBezTo>
                    <a:pt x="5581" y="3396"/>
                    <a:pt x="5424" y="3485"/>
                    <a:pt x="5280" y="3590"/>
                  </a:cubicBezTo>
                  <a:cubicBezTo>
                    <a:pt x="5274" y="3568"/>
                    <a:pt x="5261" y="3550"/>
                    <a:pt x="5246" y="3534"/>
                  </a:cubicBezTo>
                  <a:cubicBezTo>
                    <a:pt x="5412" y="3463"/>
                    <a:pt x="5578" y="3393"/>
                    <a:pt x="5748" y="3325"/>
                  </a:cubicBezTo>
                  <a:close/>
                  <a:moveTo>
                    <a:pt x="5309" y="0"/>
                  </a:moveTo>
                  <a:cubicBezTo>
                    <a:pt x="5294" y="0"/>
                    <a:pt x="5279" y="5"/>
                    <a:pt x="5264" y="16"/>
                  </a:cubicBezTo>
                  <a:cubicBezTo>
                    <a:pt x="5175" y="81"/>
                    <a:pt x="5086" y="136"/>
                    <a:pt x="4997" y="201"/>
                  </a:cubicBezTo>
                  <a:cubicBezTo>
                    <a:pt x="4670" y="435"/>
                    <a:pt x="4329" y="644"/>
                    <a:pt x="3975" y="829"/>
                  </a:cubicBezTo>
                  <a:cubicBezTo>
                    <a:pt x="3879" y="878"/>
                    <a:pt x="3790" y="936"/>
                    <a:pt x="3691" y="982"/>
                  </a:cubicBezTo>
                  <a:cubicBezTo>
                    <a:pt x="3598" y="1025"/>
                    <a:pt x="3655" y="1149"/>
                    <a:pt x="3742" y="1149"/>
                  </a:cubicBezTo>
                  <a:cubicBezTo>
                    <a:pt x="3755" y="1149"/>
                    <a:pt x="3769" y="1146"/>
                    <a:pt x="3784" y="1139"/>
                  </a:cubicBezTo>
                  <a:cubicBezTo>
                    <a:pt x="3845" y="1112"/>
                    <a:pt x="3904" y="1078"/>
                    <a:pt x="3965" y="1047"/>
                  </a:cubicBezTo>
                  <a:cubicBezTo>
                    <a:pt x="4242" y="915"/>
                    <a:pt x="4513" y="767"/>
                    <a:pt x="4772" y="601"/>
                  </a:cubicBezTo>
                  <a:cubicBezTo>
                    <a:pt x="4975" y="469"/>
                    <a:pt x="5064" y="419"/>
                    <a:pt x="5082" y="419"/>
                  </a:cubicBezTo>
                  <a:cubicBezTo>
                    <a:pt x="5133" y="419"/>
                    <a:pt x="4639" y="807"/>
                    <a:pt x="4553" y="899"/>
                  </a:cubicBezTo>
                  <a:cubicBezTo>
                    <a:pt x="4359" y="1106"/>
                    <a:pt x="4159" y="1300"/>
                    <a:pt x="3962" y="1493"/>
                  </a:cubicBezTo>
                  <a:cubicBezTo>
                    <a:pt x="3722" y="1721"/>
                    <a:pt x="3504" y="1968"/>
                    <a:pt x="3300" y="2226"/>
                  </a:cubicBezTo>
                  <a:cubicBezTo>
                    <a:pt x="3253" y="2288"/>
                    <a:pt x="3321" y="2360"/>
                    <a:pt x="3385" y="2360"/>
                  </a:cubicBezTo>
                  <a:cubicBezTo>
                    <a:pt x="3390" y="2360"/>
                    <a:pt x="3396" y="2360"/>
                    <a:pt x="3402" y="2358"/>
                  </a:cubicBezTo>
                  <a:cubicBezTo>
                    <a:pt x="3593" y="2315"/>
                    <a:pt x="3781" y="2248"/>
                    <a:pt x="3956" y="2161"/>
                  </a:cubicBezTo>
                  <a:cubicBezTo>
                    <a:pt x="4513" y="1894"/>
                    <a:pt x="4963" y="1457"/>
                    <a:pt x="5471" y="1069"/>
                  </a:cubicBezTo>
                  <a:cubicBezTo>
                    <a:pt x="5590" y="977"/>
                    <a:pt x="5655" y="938"/>
                    <a:pt x="5678" y="938"/>
                  </a:cubicBezTo>
                  <a:cubicBezTo>
                    <a:pt x="5794" y="938"/>
                    <a:pt x="4924" y="1872"/>
                    <a:pt x="4796" y="1995"/>
                  </a:cubicBezTo>
                  <a:cubicBezTo>
                    <a:pt x="4523" y="2260"/>
                    <a:pt x="4239" y="2512"/>
                    <a:pt x="3965" y="2774"/>
                  </a:cubicBezTo>
                  <a:cubicBezTo>
                    <a:pt x="3827" y="2903"/>
                    <a:pt x="3685" y="3033"/>
                    <a:pt x="3556" y="3174"/>
                  </a:cubicBezTo>
                  <a:cubicBezTo>
                    <a:pt x="3507" y="3229"/>
                    <a:pt x="3542" y="3334"/>
                    <a:pt x="3615" y="3334"/>
                  </a:cubicBezTo>
                  <a:cubicBezTo>
                    <a:pt x="3625" y="3334"/>
                    <a:pt x="3635" y="3332"/>
                    <a:pt x="3645" y="3328"/>
                  </a:cubicBezTo>
                  <a:cubicBezTo>
                    <a:pt x="3759" y="3282"/>
                    <a:pt x="3867" y="3230"/>
                    <a:pt x="3978" y="3174"/>
                  </a:cubicBezTo>
                  <a:cubicBezTo>
                    <a:pt x="4486" y="2919"/>
                    <a:pt x="4932" y="2568"/>
                    <a:pt x="5418" y="2263"/>
                  </a:cubicBezTo>
                  <a:cubicBezTo>
                    <a:pt x="5615" y="2140"/>
                    <a:pt x="5723" y="2091"/>
                    <a:pt x="5770" y="2091"/>
                  </a:cubicBezTo>
                  <a:cubicBezTo>
                    <a:pt x="5944" y="2091"/>
                    <a:pt x="5288" y="2760"/>
                    <a:pt x="5147" y="2891"/>
                  </a:cubicBezTo>
                  <a:cubicBezTo>
                    <a:pt x="4809" y="3211"/>
                    <a:pt x="4402" y="3470"/>
                    <a:pt x="3999" y="3710"/>
                  </a:cubicBezTo>
                  <a:lnTo>
                    <a:pt x="3873" y="3784"/>
                  </a:lnTo>
                  <a:cubicBezTo>
                    <a:pt x="3815" y="3817"/>
                    <a:pt x="3753" y="3854"/>
                    <a:pt x="3694" y="3888"/>
                  </a:cubicBezTo>
                  <a:cubicBezTo>
                    <a:pt x="3612" y="3937"/>
                    <a:pt x="3659" y="4057"/>
                    <a:pt x="3744" y="4057"/>
                  </a:cubicBezTo>
                  <a:cubicBezTo>
                    <a:pt x="3751" y="4057"/>
                    <a:pt x="3758" y="4056"/>
                    <a:pt x="3765" y="4054"/>
                  </a:cubicBezTo>
                  <a:cubicBezTo>
                    <a:pt x="3842" y="4036"/>
                    <a:pt x="3916" y="4011"/>
                    <a:pt x="3990" y="3990"/>
                  </a:cubicBezTo>
                  <a:lnTo>
                    <a:pt x="4012" y="3984"/>
                  </a:lnTo>
                  <a:cubicBezTo>
                    <a:pt x="4329" y="3894"/>
                    <a:pt x="4639" y="3787"/>
                    <a:pt x="4947" y="3657"/>
                  </a:cubicBezTo>
                  <a:lnTo>
                    <a:pt x="4947" y="3657"/>
                  </a:lnTo>
                  <a:cubicBezTo>
                    <a:pt x="4289" y="4076"/>
                    <a:pt x="3658" y="4529"/>
                    <a:pt x="3051" y="5015"/>
                  </a:cubicBezTo>
                  <a:cubicBezTo>
                    <a:pt x="2655" y="5325"/>
                    <a:pt x="1998" y="5694"/>
                    <a:pt x="1723" y="6117"/>
                  </a:cubicBezTo>
                  <a:lnTo>
                    <a:pt x="1723" y="6117"/>
                  </a:lnTo>
                  <a:cubicBezTo>
                    <a:pt x="2089" y="5552"/>
                    <a:pt x="2538" y="5039"/>
                    <a:pt x="2962" y="4513"/>
                  </a:cubicBezTo>
                  <a:cubicBezTo>
                    <a:pt x="2983" y="4482"/>
                    <a:pt x="2987" y="4442"/>
                    <a:pt x="2968" y="4408"/>
                  </a:cubicBezTo>
                  <a:cubicBezTo>
                    <a:pt x="2956" y="4376"/>
                    <a:pt x="2926" y="4356"/>
                    <a:pt x="2895" y="4356"/>
                  </a:cubicBezTo>
                  <a:cubicBezTo>
                    <a:pt x="2880" y="4356"/>
                    <a:pt x="2864" y="4361"/>
                    <a:pt x="2851" y="4372"/>
                  </a:cubicBezTo>
                  <a:cubicBezTo>
                    <a:pt x="2836" y="4381"/>
                    <a:pt x="2823" y="4393"/>
                    <a:pt x="2808" y="4405"/>
                  </a:cubicBezTo>
                  <a:cubicBezTo>
                    <a:pt x="2352" y="4719"/>
                    <a:pt x="1998" y="5110"/>
                    <a:pt x="1632" y="5526"/>
                  </a:cubicBezTo>
                  <a:cubicBezTo>
                    <a:pt x="1499" y="5678"/>
                    <a:pt x="1057" y="6176"/>
                    <a:pt x="964" y="6176"/>
                  </a:cubicBezTo>
                  <a:cubicBezTo>
                    <a:pt x="920" y="6176"/>
                    <a:pt x="955" y="6062"/>
                    <a:pt x="1143" y="5741"/>
                  </a:cubicBezTo>
                  <a:cubicBezTo>
                    <a:pt x="1395" y="5307"/>
                    <a:pt x="1792" y="4904"/>
                    <a:pt x="2112" y="4513"/>
                  </a:cubicBezTo>
                  <a:cubicBezTo>
                    <a:pt x="2155" y="4470"/>
                    <a:pt x="2137" y="4393"/>
                    <a:pt x="2078" y="4375"/>
                  </a:cubicBezTo>
                  <a:cubicBezTo>
                    <a:pt x="2069" y="4371"/>
                    <a:pt x="2058" y="4368"/>
                    <a:pt x="2048" y="4368"/>
                  </a:cubicBezTo>
                  <a:cubicBezTo>
                    <a:pt x="2041" y="4368"/>
                    <a:pt x="2035" y="4369"/>
                    <a:pt x="2029" y="4372"/>
                  </a:cubicBezTo>
                  <a:cubicBezTo>
                    <a:pt x="2014" y="4372"/>
                    <a:pt x="1998" y="4378"/>
                    <a:pt x="1986" y="4387"/>
                  </a:cubicBezTo>
                  <a:cubicBezTo>
                    <a:pt x="1454" y="4802"/>
                    <a:pt x="1081" y="5357"/>
                    <a:pt x="607" y="5834"/>
                  </a:cubicBezTo>
                  <a:cubicBezTo>
                    <a:pt x="448" y="5993"/>
                    <a:pt x="372" y="6056"/>
                    <a:pt x="351" y="6056"/>
                  </a:cubicBezTo>
                  <a:cubicBezTo>
                    <a:pt x="273" y="6056"/>
                    <a:pt x="900" y="5245"/>
                    <a:pt x="893" y="5245"/>
                  </a:cubicBezTo>
                  <a:cubicBezTo>
                    <a:pt x="893" y="5245"/>
                    <a:pt x="892" y="5246"/>
                    <a:pt x="890" y="5249"/>
                  </a:cubicBezTo>
                  <a:lnTo>
                    <a:pt x="890" y="5249"/>
                  </a:lnTo>
                  <a:cubicBezTo>
                    <a:pt x="1087" y="5019"/>
                    <a:pt x="1261" y="4766"/>
                    <a:pt x="1401" y="4498"/>
                  </a:cubicBezTo>
                  <a:cubicBezTo>
                    <a:pt x="1431" y="4436"/>
                    <a:pt x="1385" y="4359"/>
                    <a:pt x="1325" y="4359"/>
                  </a:cubicBezTo>
                  <a:cubicBezTo>
                    <a:pt x="1310" y="4359"/>
                    <a:pt x="1294" y="4364"/>
                    <a:pt x="1278" y="4375"/>
                  </a:cubicBezTo>
                  <a:cubicBezTo>
                    <a:pt x="1007" y="4550"/>
                    <a:pt x="761" y="4762"/>
                    <a:pt x="546" y="5006"/>
                  </a:cubicBezTo>
                  <a:cubicBezTo>
                    <a:pt x="395" y="5168"/>
                    <a:pt x="313" y="5232"/>
                    <a:pt x="275" y="5232"/>
                  </a:cubicBezTo>
                  <a:cubicBezTo>
                    <a:pt x="157" y="5232"/>
                    <a:pt x="494" y="4583"/>
                    <a:pt x="564" y="4356"/>
                  </a:cubicBezTo>
                  <a:cubicBezTo>
                    <a:pt x="567" y="4347"/>
                    <a:pt x="564" y="4341"/>
                    <a:pt x="564" y="4335"/>
                  </a:cubicBezTo>
                  <a:cubicBezTo>
                    <a:pt x="566" y="4279"/>
                    <a:pt x="522" y="4242"/>
                    <a:pt x="475" y="4242"/>
                  </a:cubicBezTo>
                  <a:cubicBezTo>
                    <a:pt x="453" y="4242"/>
                    <a:pt x="431" y="4250"/>
                    <a:pt x="413" y="4267"/>
                  </a:cubicBezTo>
                  <a:lnTo>
                    <a:pt x="305" y="4338"/>
                  </a:lnTo>
                  <a:lnTo>
                    <a:pt x="96" y="4479"/>
                  </a:lnTo>
                  <a:lnTo>
                    <a:pt x="90" y="4485"/>
                  </a:lnTo>
                  <a:cubicBezTo>
                    <a:pt x="1" y="4522"/>
                    <a:pt x="25" y="4652"/>
                    <a:pt x="102" y="4658"/>
                  </a:cubicBezTo>
                  <a:cubicBezTo>
                    <a:pt x="111" y="4658"/>
                    <a:pt x="117" y="4662"/>
                    <a:pt x="126" y="4662"/>
                  </a:cubicBezTo>
                  <a:cubicBezTo>
                    <a:pt x="130" y="4662"/>
                    <a:pt x="134" y="4661"/>
                    <a:pt x="139" y="4658"/>
                  </a:cubicBezTo>
                  <a:cubicBezTo>
                    <a:pt x="199" y="4633"/>
                    <a:pt x="244" y="4622"/>
                    <a:pt x="275" y="4622"/>
                  </a:cubicBezTo>
                  <a:cubicBezTo>
                    <a:pt x="463" y="4622"/>
                    <a:pt x="202" y="5019"/>
                    <a:pt x="81" y="5335"/>
                  </a:cubicBezTo>
                  <a:cubicBezTo>
                    <a:pt x="56" y="5393"/>
                    <a:pt x="41" y="5452"/>
                    <a:pt x="28" y="5514"/>
                  </a:cubicBezTo>
                  <a:cubicBezTo>
                    <a:pt x="22" y="5557"/>
                    <a:pt x="41" y="5597"/>
                    <a:pt x="78" y="5618"/>
                  </a:cubicBezTo>
                  <a:cubicBezTo>
                    <a:pt x="91" y="5625"/>
                    <a:pt x="105" y="5629"/>
                    <a:pt x="119" y="5629"/>
                  </a:cubicBezTo>
                  <a:cubicBezTo>
                    <a:pt x="142" y="5629"/>
                    <a:pt x="165" y="5620"/>
                    <a:pt x="182" y="5603"/>
                  </a:cubicBezTo>
                  <a:cubicBezTo>
                    <a:pt x="355" y="5452"/>
                    <a:pt x="1045" y="4702"/>
                    <a:pt x="1084" y="4702"/>
                  </a:cubicBezTo>
                  <a:cubicBezTo>
                    <a:pt x="1099" y="4702"/>
                    <a:pt x="1014" y="4816"/>
                    <a:pt x="761" y="5126"/>
                  </a:cubicBezTo>
                  <a:cubicBezTo>
                    <a:pt x="499" y="5446"/>
                    <a:pt x="265" y="5751"/>
                    <a:pt x="87" y="6120"/>
                  </a:cubicBezTo>
                  <a:cubicBezTo>
                    <a:pt x="72" y="6154"/>
                    <a:pt x="53" y="6185"/>
                    <a:pt x="38" y="6218"/>
                  </a:cubicBezTo>
                  <a:cubicBezTo>
                    <a:pt x="10" y="6277"/>
                    <a:pt x="44" y="6345"/>
                    <a:pt x="108" y="6354"/>
                  </a:cubicBezTo>
                  <a:cubicBezTo>
                    <a:pt x="113" y="6355"/>
                    <a:pt x="118" y="6355"/>
                    <a:pt x="122" y="6355"/>
                  </a:cubicBezTo>
                  <a:cubicBezTo>
                    <a:pt x="136" y="6355"/>
                    <a:pt x="149" y="6352"/>
                    <a:pt x="161" y="6345"/>
                  </a:cubicBezTo>
                  <a:cubicBezTo>
                    <a:pt x="552" y="6129"/>
                    <a:pt x="850" y="5837"/>
                    <a:pt x="1133" y="5520"/>
                  </a:cubicBezTo>
                  <a:lnTo>
                    <a:pt x="1133" y="5520"/>
                  </a:lnTo>
                  <a:cubicBezTo>
                    <a:pt x="930" y="5778"/>
                    <a:pt x="764" y="6061"/>
                    <a:pt x="635" y="6363"/>
                  </a:cubicBezTo>
                  <a:cubicBezTo>
                    <a:pt x="629" y="6378"/>
                    <a:pt x="629" y="6394"/>
                    <a:pt x="635" y="6409"/>
                  </a:cubicBezTo>
                  <a:cubicBezTo>
                    <a:pt x="651" y="6450"/>
                    <a:pt x="688" y="6474"/>
                    <a:pt x="728" y="6474"/>
                  </a:cubicBezTo>
                  <a:cubicBezTo>
                    <a:pt x="742" y="6474"/>
                    <a:pt x="757" y="6471"/>
                    <a:pt x="770" y="6465"/>
                  </a:cubicBezTo>
                  <a:cubicBezTo>
                    <a:pt x="798" y="6449"/>
                    <a:pt x="820" y="6431"/>
                    <a:pt x="847" y="6412"/>
                  </a:cubicBezTo>
                  <a:cubicBezTo>
                    <a:pt x="1398" y="6089"/>
                    <a:pt x="1783" y="5627"/>
                    <a:pt x="2211" y="5150"/>
                  </a:cubicBezTo>
                  <a:cubicBezTo>
                    <a:pt x="2446" y="4889"/>
                    <a:pt x="2534" y="4790"/>
                    <a:pt x="2534" y="4790"/>
                  </a:cubicBezTo>
                  <a:lnTo>
                    <a:pt x="2534" y="4790"/>
                  </a:lnTo>
                  <a:cubicBezTo>
                    <a:pt x="2534" y="4790"/>
                    <a:pt x="2281" y="5078"/>
                    <a:pt x="2066" y="5353"/>
                  </a:cubicBezTo>
                  <a:cubicBezTo>
                    <a:pt x="1817" y="5670"/>
                    <a:pt x="1589" y="6000"/>
                    <a:pt x="1371" y="6342"/>
                  </a:cubicBezTo>
                  <a:cubicBezTo>
                    <a:pt x="1358" y="6360"/>
                    <a:pt x="1355" y="6388"/>
                    <a:pt x="1364" y="6409"/>
                  </a:cubicBezTo>
                  <a:cubicBezTo>
                    <a:pt x="1378" y="6447"/>
                    <a:pt x="1413" y="6479"/>
                    <a:pt x="1451" y="6479"/>
                  </a:cubicBezTo>
                  <a:cubicBezTo>
                    <a:pt x="1465" y="6479"/>
                    <a:pt x="1479" y="6475"/>
                    <a:pt x="1494" y="6465"/>
                  </a:cubicBezTo>
                  <a:lnTo>
                    <a:pt x="1568" y="6409"/>
                  </a:lnTo>
                  <a:cubicBezTo>
                    <a:pt x="2691" y="5575"/>
                    <a:pt x="3938" y="4695"/>
                    <a:pt x="4898" y="3768"/>
                  </a:cubicBezTo>
                  <a:lnTo>
                    <a:pt x="4898" y="3768"/>
                  </a:lnTo>
                  <a:cubicBezTo>
                    <a:pt x="4045" y="4593"/>
                    <a:pt x="3165" y="5286"/>
                    <a:pt x="2580" y="6342"/>
                  </a:cubicBezTo>
                  <a:cubicBezTo>
                    <a:pt x="2574" y="6351"/>
                    <a:pt x="2574" y="6366"/>
                    <a:pt x="2574" y="6378"/>
                  </a:cubicBezTo>
                  <a:cubicBezTo>
                    <a:pt x="2574" y="6430"/>
                    <a:pt x="2620" y="6479"/>
                    <a:pt x="2666" y="6479"/>
                  </a:cubicBezTo>
                  <a:cubicBezTo>
                    <a:pt x="2686" y="6479"/>
                    <a:pt x="2705" y="6470"/>
                    <a:pt x="2722" y="6449"/>
                  </a:cubicBezTo>
                  <a:cubicBezTo>
                    <a:pt x="2743" y="6425"/>
                    <a:pt x="2768" y="6400"/>
                    <a:pt x="2790" y="6375"/>
                  </a:cubicBezTo>
                  <a:cubicBezTo>
                    <a:pt x="3775" y="5190"/>
                    <a:pt x="4904" y="4156"/>
                    <a:pt x="6105" y="3183"/>
                  </a:cubicBezTo>
                  <a:cubicBezTo>
                    <a:pt x="6120" y="3171"/>
                    <a:pt x="6129" y="3156"/>
                    <a:pt x="6129" y="3137"/>
                  </a:cubicBezTo>
                  <a:cubicBezTo>
                    <a:pt x="6132" y="3131"/>
                    <a:pt x="6132" y="3128"/>
                    <a:pt x="6129" y="3122"/>
                  </a:cubicBezTo>
                  <a:cubicBezTo>
                    <a:pt x="6129" y="3075"/>
                    <a:pt x="6092" y="3028"/>
                    <a:pt x="6043" y="3028"/>
                  </a:cubicBezTo>
                  <a:cubicBezTo>
                    <a:pt x="6034" y="3028"/>
                    <a:pt x="6025" y="3029"/>
                    <a:pt x="6015" y="3033"/>
                  </a:cubicBezTo>
                  <a:cubicBezTo>
                    <a:pt x="5569" y="3196"/>
                    <a:pt x="5135" y="3387"/>
                    <a:pt x="4698" y="3571"/>
                  </a:cubicBezTo>
                  <a:cubicBezTo>
                    <a:pt x="4526" y="3643"/>
                    <a:pt x="4100" y="3882"/>
                    <a:pt x="4077" y="3882"/>
                  </a:cubicBezTo>
                  <a:cubicBezTo>
                    <a:pt x="4067" y="3882"/>
                    <a:pt x="4144" y="3830"/>
                    <a:pt x="4375" y="3685"/>
                  </a:cubicBezTo>
                  <a:cubicBezTo>
                    <a:pt x="5086" y="3242"/>
                    <a:pt x="5726" y="2697"/>
                    <a:pt x="6117" y="1955"/>
                  </a:cubicBezTo>
                  <a:cubicBezTo>
                    <a:pt x="6150" y="1895"/>
                    <a:pt x="6107" y="1816"/>
                    <a:pt x="6042" y="1816"/>
                  </a:cubicBezTo>
                  <a:cubicBezTo>
                    <a:pt x="6033" y="1816"/>
                    <a:pt x="6024" y="1817"/>
                    <a:pt x="6015" y="1820"/>
                  </a:cubicBezTo>
                  <a:cubicBezTo>
                    <a:pt x="5668" y="1937"/>
                    <a:pt x="5335" y="2097"/>
                    <a:pt x="5027" y="2294"/>
                  </a:cubicBezTo>
                  <a:cubicBezTo>
                    <a:pt x="4873" y="2389"/>
                    <a:pt x="4070" y="3007"/>
                    <a:pt x="3996" y="3007"/>
                  </a:cubicBezTo>
                  <a:cubicBezTo>
                    <a:pt x="3975" y="3007"/>
                    <a:pt x="4016" y="2954"/>
                    <a:pt x="4156" y="2817"/>
                  </a:cubicBezTo>
                  <a:cubicBezTo>
                    <a:pt x="4840" y="2149"/>
                    <a:pt x="5548" y="1607"/>
                    <a:pt x="5997" y="742"/>
                  </a:cubicBezTo>
                  <a:cubicBezTo>
                    <a:pt x="6035" y="677"/>
                    <a:pt x="5982" y="608"/>
                    <a:pt x="5918" y="608"/>
                  </a:cubicBezTo>
                  <a:cubicBezTo>
                    <a:pt x="5904" y="608"/>
                    <a:pt x="5889" y="611"/>
                    <a:pt x="5874" y="619"/>
                  </a:cubicBezTo>
                  <a:cubicBezTo>
                    <a:pt x="5169" y="982"/>
                    <a:pt x="4636" y="1589"/>
                    <a:pt x="3950" y="1968"/>
                  </a:cubicBezTo>
                  <a:cubicBezTo>
                    <a:pt x="3851" y="2022"/>
                    <a:pt x="3748" y="2070"/>
                    <a:pt x="3643" y="2115"/>
                  </a:cubicBezTo>
                  <a:lnTo>
                    <a:pt x="3643" y="2115"/>
                  </a:lnTo>
                  <a:cubicBezTo>
                    <a:pt x="3731" y="2076"/>
                    <a:pt x="3839" y="1980"/>
                    <a:pt x="3950" y="1863"/>
                  </a:cubicBezTo>
                  <a:cubicBezTo>
                    <a:pt x="4212" y="1592"/>
                    <a:pt x="4510" y="1192"/>
                    <a:pt x="4680" y="1026"/>
                  </a:cubicBezTo>
                  <a:cubicBezTo>
                    <a:pt x="4923" y="779"/>
                    <a:pt x="5144" y="508"/>
                    <a:pt x="5332" y="216"/>
                  </a:cubicBezTo>
                  <a:cubicBezTo>
                    <a:pt x="5351" y="188"/>
                    <a:pt x="5372" y="164"/>
                    <a:pt x="5391" y="139"/>
                  </a:cubicBezTo>
                  <a:cubicBezTo>
                    <a:pt x="5428" y="80"/>
                    <a:pt x="5371" y="0"/>
                    <a:pt x="5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4"/>
            <p:cNvSpPr/>
            <p:nvPr/>
          </p:nvSpPr>
          <p:spPr>
            <a:xfrm>
              <a:off x="9337900" y="3291338"/>
              <a:ext cx="157050" cy="101400"/>
            </a:xfrm>
            <a:custGeom>
              <a:avLst/>
              <a:gdLst/>
              <a:ahLst/>
              <a:cxnLst/>
              <a:rect l="l" t="t" r="r" b="b"/>
              <a:pathLst>
                <a:path w="6282" h="4056" extrusionOk="0">
                  <a:moveTo>
                    <a:pt x="3036" y="0"/>
                  </a:moveTo>
                  <a:cubicBezTo>
                    <a:pt x="3028" y="0"/>
                    <a:pt x="3021" y="2"/>
                    <a:pt x="3014" y="4"/>
                  </a:cubicBezTo>
                  <a:cubicBezTo>
                    <a:pt x="3004" y="7"/>
                    <a:pt x="2995" y="4"/>
                    <a:pt x="2986" y="10"/>
                  </a:cubicBezTo>
                  <a:cubicBezTo>
                    <a:pt x="1961" y="771"/>
                    <a:pt x="933" y="1500"/>
                    <a:pt x="62" y="2442"/>
                  </a:cubicBezTo>
                  <a:cubicBezTo>
                    <a:pt x="0" y="2508"/>
                    <a:pt x="62" y="2600"/>
                    <a:pt x="131" y="2600"/>
                  </a:cubicBezTo>
                  <a:cubicBezTo>
                    <a:pt x="151" y="2600"/>
                    <a:pt x="172" y="2591"/>
                    <a:pt x="191" y="2571"/>
                  </a:cubicBezTo>
                  <a:cubicBezTo>
                    <a:pt x="539" y="2196"/>
                    <a:pt x="908" y="1842"/>
                    <a:pt x="1299" y="1512"/>
                  </a:cubicBezTo>
                  <a:cubicBezTo>
                    <a:pt x="1589" y="1275"/>
                    <a:pt x="1881" y="1044"/>
                    <a:pt x="2183" y="826"/>
                  </a:cubicBezTo>
                  <a:lnTo>
                    <a:pt x="2223" y="795"/>
                  </a:lnTo>
                  <a:lnTo>
                    <a:pt x="2223" y="795"/>
                  </a:lnTo>
                  <a:cubicBezTo>
                    <a:pt x="1678" y="1451"/>
                    <a:pt x="1225" y="2177"/>
                    <a:pt x="600" y="2765"/>
                  </a:cubicBezTo>
                  <a:cubicBezTo>
                    <a:pt x="542" y="2821"/>
                    <a:pt x="487" y="2876"/>
                    <a:pt x="425" y="2928"/>
                  </a:cubicBezTo>
                  <a:cubicBezTo>
                    <a:pt x="355" y="2988"/>
                    <a:pt x="419" y="3079"/>
                    <a:pt x="495" y="3079"/>
                  </a:cubicBezTo>
                  <a:cubicBezTo>
                    <a:pt x="508" y="3079"/>
                    <a:pt x="522" y="3076"/>
                    <a:pt x="536" y="3070"/>
                  </a:cubicBezTo>
                  <a:cubicBezTo>
                    <a:pt x="579" y="3048"/>
                    <a:pt x="616" y="3024"/>
                    <a:pt x="656" y="3002"/>
                  </a:cubicBezTo>
                  <a:cubicBezTo>
                    <a:pt x="1696" y="2454"/>
                    <a:pt x="2361" y="1460"/>
                    <a:pt x="3340" y="823"/>
                  </a:cubicBezTo>
                  <a:cubicBezTo>
                    <a:pt x="3358" y="811"/>
                    <a:pt x="3371" y="798"/>
                    <a:pt x="3389" y="789"/>
                  </a:cubicBezTo>
                  <a:lnTo>
                    <a:pt x="3389" y="789"/>
                  </a:lnTo>
                  <a:cubicBezTo>
                    <a:pt x="3374" y="798"/>
                    <a:pt x="3358" y="814"/>
                    <a:pt x="3346" y="823"/>
                  </a:cubicBezTo>
                  <a:cubicBezTo>
                    <a:pt x="2906" y="1121"/>
                    <a:pt x="2515" y="1679"/>
                    <a:pt x="2136" y="2051"/>
                  </a:cubicBezTo>
                  <a:cubicBezTo>
                    <a:pt x="1635" y="2547"/>
                    <a:pt x="1136" y="3036"/>
                    <a:pt x="650" y="3541"/>
                  </a:cubicBezTo>
                  <a:cubicBezTo>
                    <a:pt x="533" y="3661"/>
                    <a:pt x="419" y="3775"/>
                    <a:pt x="302" y="3895"/>
                  </a:cubicBezTo>
                  <a:cubicBezTo>
                    <a:pt x="253" y="3949"/>
                    <a:pt x="290" y="4055"/>
                    <a:pt x="360" y="4055"/>
                  </a:cubicBezTo>
                  <a:cubicBezTo>
                    <a:pt x="370" y="4055"/>
                    <a:pt x="380" y="4053"/>
                    <a:pt x="391" y="4049"/>
                  </a:cubicBezTo>
                  <a:cubicBezTo>
                    <a:pt x="480" y="4009"/>
                    <a:pt x="557" y="3966"/>
                    <a:pt x="640" y="3926"/>
                  </a:cubicBezTo>
                  <a:cubicBezTo>
                    <a:pt x="1564" y="3452"/>
                    <a:pt x="2189" y="2654"/>
                    <a:pt x="2866" y="1869"/>
                  </a:cubicBezTo>
                  <a:cubicBezTo>
                    <a:pt x="3057" y="1651"/>
                    <a:pt x="3260" y="1448"/>
                    <a:pt x="3469" y="1251"/>
                  </a:cubicBezTo>
                  <a:cubicBezTo>
                    <a:pt x="3515" y="1208"/>
                    <a:pt x="3728" y="1014"/>
                    <a:pt x="3894" y="878"/>
                  </a:cubicBezTo>
                  <a:cubicBezTo>
                    <a:pt x="3992" y="800"/>
                    <a:pt x="4073" y="741"/>
                    <a:pt x="4097" y="741"/>
                  </a:cubicBezTo>
                  <a:cubicBezTo>
                    <a:pt x="4115" y="741"/>
                    <a:pt x="4103" y="771"/>
                    <a:pt x="4048" y="847"/>
                  </a:cubicBezTo>
                  <a:cubicBezTo>
                    <a:pt x="4039" y="860"/>
                    <a:pt x="4033" y="872"/>
                    <a:pt x="4023" y="887"/>
                  </a:cubicBezTo>
                  <a:cubicBezTo>
                    <a:pt x="3448" y="1685"/>
                    <a:pt x="2875" y="2482"/>
                    <a:pt x="2346" y="3310"/>
                  </a:cubicBezTo>
                  <a:cubicBezTo>
                    <a:pt x="2318" y="3353"/>
                    <a:pt x="2337" y="3408"/>
                    <a:pt x="2380" y="3430"/>
                  </a:cubicBezTo>
                  <a:cubicBezTo>
                    <a:pt x="2466" y="3390"/>
                    <a:pt x="2552" y="3353"/>
                    <a:pt x="2641" y="3319"/>
                  </a:cubicBezTo>
                  <a:cubicBezTo>
                    <a:pt x="2721" y="3270"/>
                    <a:pt x="2798" y="3218"/>
                    <a:pt x="2875" y="3162"/>
                  </a:cubicBezTo>
                  <a:cubicBezTo>
                    <a:pt x="2918" y="3131"/>
                    <a:pt x="2964" y="3107"/>
                    <a:pt x="3004" y="3076"/>
                  </a:cubicBezTo>
                  <a:cubicBezTo>
                    <a:pt x="3592" y="2633"/>
                    <a:pt x="4088" y="2088"/>
                    <a:pt x="4602" y="1546"/>
                  </a:cubicBezTo>
                  <a:cubicBezTo>
                    <a:pt x="4794" y="1346"/>
                    <a:pt x="5106" y="1078"/>
                    <a:pt x="5177" y="1078"/>
                  </a:cubicBezTo>
                  <a:cubicBezTo>
                    <a:pt x="5232" y="1078"/>
                    <a:pt x="5144" y="1235"/>
                    <a:pt x="4750" y="1703"/>
                  </a:cubicBezTo>
                  <a:cubicBezTo>
                    <a:pt x="4433" y="2082"/>
                    <a:pt x="4091" y="2430"/>
                    <a:pt x="3799" y="2827"/>
                  </a:cubicBezTo>
                  <a:cubicBezTo>
                    <a:pt x="3754" y="2887"/>
                    <a:pt x="3814" y="2963"/>
                    <a:pt x="3878" y="2963"/>
                  </a:cubicBezTo>
                  <a:cubicBezTo>
                    <a:pt x="3893" y="2963"/>
                    <a:pt x="3908" y="2959"/>
                    <a:pt x="3922" y="2950"/>
                  </a:cubicBezTo>
                  <a:cubicBezTo>
                    <a:pt x="4454" y="2608"/>
                    <a:pt x="4907" y="2190"/>
                    <a:pt x="5362" y="1752"/>
                  </a:cubicBezTo>
                  <a:cubicBezTo>
                    <a:pt x="5470" y="1649"/>
                    <a:pt x="5715" y="1449"/>
                    <a:pt x="5799" y="1449"/>
                  </a:cubicBezTo>
                  <a:cubicBezTo>
                    <a:pt x="5852" y="1449"/>
                    <a:pt x="5840" y="1530"/>
                    <a:pt x="5686" y="1768"/>
                  </a:cubicBezTo>
                  <a:cubicBezTo>
                    <a:pt x="5445" y="2134"/>
                    <a:pt x="5135" y="2460"/>
                    <a:pt x="4885" y="2827"/>
                  </a:cubicBezTo>
                  <a:cubicBezTo>
                    <a:pt x="4850" y="2880"/>
                    <a:pt x="4900" y="2965"/>
                    <a:pt x="4962" y="2965"/>
                  </a:cubicBezTo>
                  <a:cubicBezTo>
                    <a:pt x="4971" y="2965"/>
                    <a:pt x="4980" y="2963"/>
                    <a:pt x="4990" y="2959"/>
                  </a:cubicBezTo>
                  <a:cubicBezTo>
                    <a:pt x="5204" y="2875"/>
                    <a:pt x="5680" y="2525"/>
                    <a:pt x="5884" y="2525"/>
                  </a:cubicBezTo>
                  <a:cubicBezTo>
                    <a:pt x="5965" y="2525"/>
                    <a:pt x="6003" y="2580"/>
                    <a:pt x="5966" y="2728"/>
                  </a:cubicBezTo>
                  <a:cubicBezTo>
                    <a:pt x="5949" y="2796"/>
                    <a:pt x="6005" y="2840"/>
                    <a:pt x="6059" y="2840"/>
                  </a:cubicBezTo>
                  <a:cubicBezTo>
                    <a:pt x="6095" y="2840"/>
                    <a:pt x="6130" y="2820"/>
                    <a:pt x="6141" y="2774"/>
                  </a:cubicBezTo>
                  <a:lnTo>
                    <a:pt x="6212" y="2494"/>
                  </a:lnTo>
                  <a:cubicBezTo>
                    <a:pt x="6230" y="2427"/>
                    <a:pt x="6246" y="2359"/>
                    <a:pt x="6264" y="2291"/>
                  </a:cubicBezTo>
                  <a:cubicBezTo>
                    <a:pt x="6270" y="2257"/>
                    <a:pt x="6258" y="2223"/>
                    <a:pt x="6233" y="2202"/>
                  </a:cubicBezTo>
                  <a:cubicBezTo>
                    <a:pt x="6220" y="2184"/>
                    <a:pt x="6199" y="2174"/>
                    <a:pt x="6177" y="2174"/>
                  </a:cubicBezTo>
                  <a:cubicBezTo>
                    <a:pt x="6169" y="2174"/>
                    <a:pt x="6161" y="2175"/>
                    <a:pt x="6153" y="2177"/>
                  </a:cubicBezTo>
                  <a:cubicBezTo>
                    <a:pt x="5990" y="2243"/>
                    <a:pt x="5623" y="2464"/>
                    <a:pt x="5497" y="2464"/>
                  </a:cubicBezTo>
                  <a:cubicBezTo>
                    <a:pt x="5421" y="2464"/>
                    <a:pt x="5431" y="2385"/>
                    <a:pt x="5621" y="2146"/>
                  </a:cubicBezTo>
                  <a:cubicBezTo>
                    <a:pt x="5919" y="1777"/>
                    <a:pt x="6132" y="1420"/>
                    <a:pt x="6261" y="968"/>
                  </a:cubicBezTo>
                  <a:lnTo>
                    <a:pt x="6264" y="958"/>
                  </a:lnTo>
                  <a:cubicBezTo>
                    <a:pt x="6281" y="903"/>
                    <a:pt x="6230" y="840"/>
                    <a:pt x="6177" y="840"/>
                  </a:cubicBezTo>
                  <a:cubicBezTo>
                    <a:pt x="6161" y="840"/>
                    <a:pt x="6146" y="845"/>
                    <a:pt x="6132" y="857"/>
                  </a:cubicBezTo>
                  <a:lnTo>
                    <a:pt x="6018" y="943"/>
                  </a:lnTo>
                  <a:cubicBezTo>
                    <a:pt x="5464" y="1372"/>
                    <a:pt x="4833" y="1858"/>
                    <a:pt x="4393" y="2371"/>
                  </a:cubicBezTo>
                  <a:lnTo>
                    <a:pt x="4393" y="2371"/>
                  </a:lnTo>
                  <a:cubicBezTo>
                    <a:pt x="4806" y="1886"/>
                    <a:pt x="5215" y="1459"/>
                    <a:pt x="5501" y="912"/>
                  </a:cubicBezTo>
                  <a:cubicBezTo>
                    <a:pt x="5562" y="811"/>
                    <a:pt x="5615" y="706"/>
                    <a:pt x="5661" y="595"/>
                  </a:cubicBezTo>
                  <a:cubicBezTo>
                    <a:pt x="5683" y="539"/>
                    <a:pt x="5626" y="479"/>
                    <a:pt x="5569" y="479"/>
                  </a:cubicBezTo>
                  <a:cubicBezTo>
                    <a:pt x="5554" y="479"/>
                    <a:pt x="5539" y="484"/>
                    <a:pt x="5525" y="493"/>
                  </a:cubicBezTo>
                  <a:cubicBezTo>
                    <a:pt x="5350" y="623"/>
                    <a:pt x="5184" y="761"/>
                    <a:pt x="5024" y="906"/>
                  </a:cubicBezTo>
                  <a:cubicBezTo>
                    <a:pt x="4476" y="1389"/>
                    <a:pt x="3993" y="1943"/>
                    <a:pt x="3472" y="2460"/>
                  </a:cubicBezTo>
                  <a:cubicBezTo>
                    <a:pt x="3229" y="2700"/>
                    <a:pt x="2961" y="2919"/>
                    <a:pt x="2675" y="3107"/>
                  </a:cubicBezTo>
                  <a:cubicBezTo>
                    <a:pt x="2875" y="2968"/>
                    <a:pt x="3088" y="2516"/>
                    <a:pt x="3223" y="2319"/>
                  </a:cubicBezTo>
                  <a:cubicBezTo>
                    <a:pt x="3552" y="1839"/>
                    <a:pt x="3897" y="1368"/>
                    <a:pt x="4239" y="894"/>
                  </a:cubicBezTo>
                  <a:cubicBezTo>
                    <a:pt x="4307" y="801"/>
                    <a:pt x="4374" y="709"/>
                    <a:pt x="4442" y="617"/>
                  </a:cubicBezTo>
                  <a:cubicBezTo>
                    <a:pt x="4490" y="548"/>
                    <a:pt x="4422" y="485"/>
                    <a:pt x="4356" y="485"/>
                  </a:cubicBezTo>
                  <a:cubicBezTo>
                    <a:pt x="4342" y="485"/>
                    <a:pt x="4328" y="488"/>
                    <a:pt x="4316" y="493"/>
                  </a:cubicBezTo>
                  <a:cubicBezTo>
                    <a:pt x="4094" y="595"/>
                    <a:pt x="3885" y="718"/>
                    <a:pt x="3691" y="866"/>
                  </a:cubicBezTo>
                  <a:cubicBezTo>
                    <a:pt x="2934" y="1411"/>
                    <a:pt x="2383" y="2196"/>
                    <a:pt x="1742" y="2882"/>
                  </a:cubicBezTo>
                  <a:cubicBezTo>
                    <a:pt x="1478" y="3165"/>
                    <a:pt x="1179" y="3415"/>
                    <a:pt x="853" y="3624"/>
                  </a:cubicBezTo>
                  <a:cubicBezTo>
                    <a:pt x="774" y="3677"/>
                    <a:pt x="728" y="3704"/>
                    <a:pt x="715" y="3704"/>
                  </a:cubicBezTo>
                  <a:cubicBezTo>
                    <a:pt x="690" y="3704"/>
                    <a:pt x="797" y="3597"/>
                    <a:pt x="1038" y="3384"/>
                  </a:cubicBezTo>
                  <a:cubicBezTo>
                    <a:pt x="1238" y="3181"/>
                    <a:pt x="1444" y="2978"/>
                    <a:pt x="1653" y="2774"/>
                  </a:cubicBezTo>
                  <a:cubicBezTo>
                    <a:pt x="2293" y="2150"/>
                    <a:pt x="2924" y="1522"/>
                    <a:pt x="3512" y="844"/>
                  </a:cubicBezTo>
                  <a:cubicBezTo>
                    <a:pt x="3574" y="771"/>
                    <a:pt x="3642" y="706"/>
                    <a:pt x="3700" y="635"/>
                  </a:cubicBezTo>
                  <a:cubicBezTo>
                    <a:pt x="3759" y="571"/>
                    <a:pt x="3707" y="482"/>
                    <a:pt x="3637" y="482"/>
                  </a:cubicBezTo>
                  <a:cubicBezTo>
                    <a:pt x="3622" y="482"/>
                    <a:pt x="3607" y="485"/>
                    <a:pt x="3592" y="493"/>
                  </a:cubicBezTo>
                  <a:cubicBezTo>
                    <a:pt x="3435" y="567"/>
                    <a:pt x="3281" y="657"/>
                    <a:pt x="3137" y="752"/>
                  </a:cubicBezTo>
                  <a:cubicBezTo>
                    <a:pt x="2266" y="1331"/>
                    <a:pt x="1638" y="2208"/>
                    <a:pt x="739" y="2771"/>
                  </a:cubicBezTo>
                  <a:cubicBezTo>
                    <a:pt x="1619" y="2217"/>
                    <a:pt x="2216" y="1032"/>
                    <a:pt x="3017" y="232"/>
                  </a:cubicBezTo>
                  <a:cubicBezTo>
                    <a:pt x="3044" y="207"/>
                    <a:pt x="3069" y="176"/>
                    <a:pt x="3097" y="152"/>
                  </a:cubicBezTo>
                  <a:cubicBezTo>
                    <a:pt x="3155" y="94"/>
                    <a:pt x="3101" y="0"/>
                    <a:pt x="3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4"/>
            <p:cNvSpPr/>
            <p:nvPr/>
          </p:nvSpPr>
          <p:spPr>
            <a:xfrm>
              <a:off x="9340625" y="3372988"/>
              <a:ext cx="69850" cy="80275"/>
            </a:xfrm>
            <a:custGeom>
              <a:avLst/>
              <a:gdLst/>
              <a:ahLst/>
              <a:cxnLst/>
              <a:rect l="l" t="t" r="r" b="b"/>
              <a:pathLst>
                <a:path w="2794" h="3211" extrusionOk="0">
                  <a:moveTo>
                    <a:pt x="2674" y="0"/>
                  </a:moveTo>
                  <a:cubicBezTo>
                    <a:pt x="2669" y="0"/>
                    <a:pt x="2664" y="1"/>
                    <a:pt x="2658" y="4"/>
                  </a:cubicBezTo>
                  <a:cubicBezTo>
                    <a:pt x="2615" y="16"/>
                    <a:pt x="2578" y="38"/>
                    <a:pt x="2538" y="53"/>
                  </a:cubicBezTo>
                  <a:cubicBezTo>
                    <a:pt x="2449" y="84"/>
                    <a:pt x="2363" y="124"/>
                    <a:pt x="2274" y="164"/>
                  </a:cubicBezTo>
                  <a:cubicBezTo>
                    <a:pt x="1673" y="426"/>
                    <a:pt x="1119" y="789"/>
                    <a:pt x="547" y="1106"/>
                  </a:cubicBezTo>
                  <a:cubicBezTo>
                    <a:pt x="396" y="1189"/>
                    <a:pt x="248" y="1272"/>
                    <a:pt x="94" y="1343"/>
                  </a:cubicBezTo>
                  <a:cubicBezTo>
                    <a:pt x="1" y="1386"/>
                    <a:pt x="58" y="1509"/>
                    <a:pt x="145" y="1509"/>
                  </a:cubicBezTo>
                  <a:cubicBezTo>
                    <a:pt x="158" y="1509"/>
                    <a:pt x="172" y="1506"/>
                    <a:pt x="187" y="1500"/>
                  </a:cubicBezTo>
                  <a:cubicBezTo>
                    <a:pt x="310" y="1441"/>
                    <a:pt x="430" y="1374"/>
                    <a:pt x="553" y="1309"/>
                  </a:cubicBezTo>
                  <a:cubicBezTo>
                    <a:pt x="1159" y="980"/>
                    <a:pt x="1732" y="592"/>
                    <a:pt x="2366" y="321"/>
                  </a:cubicBezTo>
                  <a:lnTo>
                    <a:pt x="2366" y="321"/>
                  </a:lnTo>
                  <a:cubicBezTo>
                    <a:pt x="1815" y="909"/>
                    <a:pt x="1104" y="1324"/>
                    <a:pt x="568" y="1934"/>
                  </a:cubicBezTo>
                  <a:cubicBezTo>
                    <a:pt x="519" y="1989"/>
                    <a:pt x="470" y="2042"/>
                    <a:pt x="424" y="2103"/>
                  </a:cubicBezTo>
                  <a:cubicBezTo>
                    <a:pt x="375" y="2167"/>
                    <a:pt x="442" y="2237"/>
                    <a:pt x="509" y="2237"/>
                  </a:cubicBezTo>
                  <a:cubicBezTo>
                    <a:pt x="523" y="2237"/>
                    <a:pt x="537" y="2233"/>
                    <a:pt x="550" y="2226"/>
                  </a:cubicBezTo>
                  <a:cubicBezTo>
                    <a:pt x="559" y="2220"/>
                    <a:pt x="568" y="2214"/>
                    <a:pt x="578" y="2208"/>
                  </a:cubicBezTo>
                  <a:cubicBezTo>
                    <a:pt x="1169" y="1885"/>
                    <a:pt x="1670" y="1441"/>
                    <a:pt x="2277" y="1161"/>
                  </a:cubicBezTo>
                  <a:lnTo>
                    <a:pt x="2277" y="1161"/>
                  </a:lnTo>
                  <a:cubicBezTo>
                    <a:pt x="1803" y="1789"/>
                    <a:pt x="1169" y="2263"/>
                    <a:pt x="590" y="2796"/>
                  </a:cubicBezTo>
                  <a:cubicBezTo>
                    <a:pt x="541" y="2842"/>
                    <a:pt x="488" y="2885"/>
                    <a:pt x="439" y="2931"/>
                  </a:cubicBezTo>
                  <a:cubicBezTo>
                    <a:pt x="384" y="2984"/>
                    <a:pt x="427" y="3090"/>
                    <a:pt x="501" y="3090"/>
                  </a:cubicBezTo>
                  <a:cubicBezTo>
                    <a:pt x="510" y="3090"/>
                    <a:pt x="519" y="3088"/>
                    <a:pt x="528" y="3085"/>
                  </a:cubicBezTo>
                  <a:cubicBezTo>
                    <a:pt x="547" y="3076"/>
                    <a:pt x="565" y="3064"/>
                    <a:pt x="584" y="3057"/>
                  </a:cubicBezTo>
                  <a:cubicBezTo>
                    <a:pt x="1138" y="2830"/>
                    <a:pt x="1593" y="2445"/>
                    <a:pt x="2086" y="2116"/>
                  </a:cubicBezTo>
                  <a:lnTo>
                    <a:pt x="2086" y="2116"/>
                  </a:lnTo>
                  <a:cubicBezTo>
                    <a:pt x="1812" y="2430"/>
                    <a:pt x="1486" y="2703"/>
                    <a:pt x="1270" y="3073"/>
                  </a:cubicBezTo>
                  <a:cubicBezTo>
                    <a:pt x="1238" y="3127"/>
                    <a:pt x="1281" y="3211"/>
                    <a:pt x="1345" y="3211"/>
                  </a:cubicBezTo>
                  <a:cubicBezTo>
                    <a:pt x="1355" y="3211"/>
                    <a:pt x="1365" y="3209"/>
                    <a:pt x="1375" y="3205"/>
                  </a:cubicBezTo>
                  <a:cubicBezTo>
                    <a:pt x="1532" y="3141"/>
                    <a:pt x="1689" y="3070"/>
                    <a:pt x="1843" y="2990"/>
                  </a:cubicBezTo>
                  <a:cubicBezTo>
                    <a:pt x="1987" y="2913"/>
                    <a:pt x="2138" y="2842"/>
                    <a:pt x="2292" y="2780"/>
                  </a:cubicBezTo>
                  <a:cubicBezTo>
                    <a:pt x="2333" y="2764"/>
                    <a:pt x="2365" y="2757"/>
                    <a:pt x="2391" y="2757"/>
                  </a:cubicBezTo>
                  <a:cubicBezTo>
                    <a:pt x="2542" y="2757"/>
                    <a:pt x="2468" y="3001"/>
                    <a:pt x="2468" y="3119"/>
                  </a:cubicBezTo>
                  <a:cubicBezTo>
                    <a:pt x="2468" y="3162"/>
                    <a:pt x="2505" y="3202"/>
                    <a:pt x="2548" y="3202"/>
                  </a:cubicBezTo>
                  <a:cubicBezTo>
                    <a:pt x="2553" y="3203"/>
                    <a:pt x="2558" y="3203"/>
                    <a:pt x="2564" y="3203"/>
                  </a:cubicBezTo>
                  <a:cubicBezTo>
                    <a:pt x="2612" y="3203"/>
                    <a:pt x="2652" y="3166"/>
                    <a:pt x="2649" y="3119"/>
                  </a:cubicBezTo>
                  <a:lnTo>
                    <a:pt x="2649" y="2630"/>
                  </a:lnTo>
                  <a:cubicBezTo>
                    <a:pt x="2649" y="2580"/>
                    <a:pt x="2609" y="2540"/>
                    <a:pt x="2560" y="2540"/>
                  </a:cubicBezTo>
                  <a:cubicBezTo>
                    <a:pt x="2554" y="2540"/>
                    <a:pt x="2548" y="2543"/>
                    <a:pt x="2545" y="2543"/>
                  </a:cubicBezTo>
                  <a:cubicBezTo>
                    <a:pt x="2206" y="2587"/>
                    <a:pt x="1920" y="2747"/>
                    <a:pt x="1621" y="2894"/>
                  </a:cubicBezTo>
                  <a:cubicBezTo>
                    <a:pt x="1907" y="2531"/>
                    <a:pt x="2277" y="2236"/>
                    <a:pt x="2514" y="1829"/>
                  </a:cubicBezTo>
                  <a:cubicBezTo>
                    <a:pt x="2551" y="1764"/>
                    <a:pt x="2500" y="1694"/>
                    <a:pt x="2436" y="1694"/>
                  </a:cubicBezTo>
                  <a:cubicBezTo>
                    <a:pt x="2421" y="1694"/>
                    <a:pt x="2406" y="1697"/>
                    <a:pt x="2391" y="1706"/>
                  </a:cubicBezTo>
                  <a:cubicBezTo>
                    <a:pt x="1935" y="1952"/>
                    <a:pt x="1538" y="2291"/>
                    <a:pt x="1104" y="2571"/>
                  </a:cubicBezTo>
                  <a:cubicBezTo>
                    <a:pt x="1664" y="2091"/>
                    <a:pt x="2237" y="1626"/>
                    <a:pt x="2631" y="989"/>
                  </a:cubicBezTo>
                  <a:lnTo>
                    <a:pt x="2637" y="983"/>
                  </a:lnTo>
                  <a:cubicBezTo>
                    <a:pt x="2649" y="958"/>
                    <a:pt x="2649" y="927"/>
                    <a:pt x="2637" y="903"/>
                  </a:cubicBezTo>
                  <a:cubicBezTo>
                    <a:pt x="2624" y="867"/>
                    <a:pt x="2590" y="844"/>
                    <a:pt x="2555" y="844"/>
                  </a:cubicBezTo>
                  <a:cubicBezTo>
                    <a:pt x="2547" y="844"/>
                    <a:pt x="2540" y="845"/>
                    <a:pt x="2532" y="847"/>
                  </a:cubicBezTo>
                  <a:cubicBezTo>
                    <a:pt x="1960" y="1035"/>
                    <a:pt x="1495" y="1395"/>
                    <a:pt x="1009" y="1725"/>
                  </a:cubicBezTo>
                  <a:cubicBezTo>
                    <a:pt x="1547" y="1217"/>
                    <a:pt x="2184" y="817"/>
                    <a:pt x="2662" y="241"/>
                  </a:cubicBezTo>
                  <a:lnTo>
                    <a:pt x="2689" y="210"/>
                  </a:lnTo>
                  <a:cubicBezTo>
                    <a:pt x="2711" y="186"/>
                    <a:pt x="2735" y="161"/>
                    <a:pt x="2754" y="133"/>
                  </a:cubicBezTo>
                  <a:cubicBezTo>
                    <a:pt x="2794" y="87"/>
                    <a:pt x="2754" y="22"/>
                    <a:pt x="2705" y="4"/>
                  </a:cubicBezTo>
                  <a:lnTo>
                    <a:pt x="2695" y="4"/>
                  </a:lnTo>
                  <a:cubicBezTo>
                    <a:pt x="2688" y="2"/>
                    <a:pt x="2681" y="0"/>
                    <a:pt x="2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91514425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Google Shape;113;p5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14" name="Google Shape;114;p5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15" name="Google Shape;115;p5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" name="Google Shape;116;p5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" name="Google Shape;117;p5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" name="Google Shape;118;p5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" name="Google Shape;119;p5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5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5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5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5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5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5" name="Google Shape;125;p5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6" name="Google Shape;126;p5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5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5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5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30" name="Google Shape;130;p5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1" name="Google Shape;131;p5"/>
          <p:cNvSpPr txBox="1">
            <a:spLocks noGrp="1"/>
          </p:cNvSpPr>
          <p:nvPr>
            <p:ph type="subTitle" idx="1"/>
          </p:nvPr>
        </p:nvSpPr>
        <p:spPr>
          <a:xfrm>
            <a:off x="1097767" y="3542191"/>
            <a:ext cx="3876800" cy="76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32" name="Google Shape;132;p5"/>
          <p:cNvSpPr txBox="1">
            <a:spLocks noGrp="1"/>
          </p:cNvSpPr>
          <p:nvPr>
            <p:ph type="subTitle" idx="2"/>
          </p:nvPr>
        </p:nvSpPr>
        <p:spPr>
          <a:xfrm>
            <a:off x="5970933" y="3542191"/>
            <a:ext cx="3876800" cy="76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33" name="Google Shape;133;p5"/>
          <p:cNvSpPr txBox="1">
            <a:spLocks noGrp="1"/>
          </p:cNvSpPr>
          <p:nvPr>
            <p:ph type="subTitle" idx="3"/>
          </p:nvPr>
        </p:nvSpPr>
        <p:spPr>
          <a:xfrm>
            <a:off x="1097751" y="424159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5"/>
          <p:cNvSpPr txBox="1">
            <a:spLocks noGrp="1"/>
          </p:cNvSpPr>
          <p:nvPr>
            <p:ph type="subTitle" idx="4"/>
          </p:nvPr>
        </p:nvSpPr>
        <p:spPr>
          <a:xfrm>
            <a:off x="5970917" y="424159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" name="Google Shape;135;p5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" name="Google Shape;136;p5"/>
          <p:cNvSpPr/>
          <p:nvPr/>
        </p:nvSpPr>
        <p:spPr>
          <a:xfrm>
            <a:off x="11444285" y="2705284"/>
            <a:ext cx="363967" cy="392933"/>
          </a:xfrm>
          <a:custGeom>
            <a:avLst/>
            <a:gdLst/>
            <a:ahLst/>
            <a:cxnLst/>
            <a:rect l="l" t="t" r="r" b="b"/>
            <a:pathLst>
              <a:path w="10919" h="11788" extrusionOk="0">
                <a:moveTo>
                  <a:pt x="5205" y="726"/>
                </a:moveTo>
                <a:cubicBezTo>
                  <a:pt x="5758" y="726"/>
                  <a:pt x="6312" y="781"/>
                  <a:pt x="6868" y="805"/>
                </a:cubicBezTo>
                <a:cubicBezTo>
                  <a:pt x="6926" y="2125"/>
                  <a:pt x="6819" y="3446"/>
                  <a:pt x="6886" y="4766"/>
                </a:cubicBezTo>
                <a:cubicBezTo>
                  <a:pt x="6886" y="4779"/>
                  <a:pt x="6886" y="4788"/>
                  <a:pt x="6889" y="4800"/>
                </a:cubicBezTo>
                <a:cubicBezTo>
                  <a:pt x="6883" y="4948"/>
                  <a:pt x="6960" y="5087"/>
                  <a:pt x="7151" y="5117"/>
                </a:cubicBezTo>
                <a:cubicBezTo>
                  <a:pt x="8158" y="5274"/>
                  <a:pt x="9180" y="5142"/>
                  <a:pt x="10180" y="5277"/>
                </a:cubicBezTo>
                <a:cubicBezTo>
                  <a:pt x="10155" y="5976"/>
                  <a:pt x="10075" y="6672"/>
                  <a:pt x="10045" y="7371"/>
                </a:cubicBezTo>
                <a:cubicBezTo>
                  <a:pt x="9769" y="7384"/>
                  <a:pt x="9493" y="7389"/>
                  <a:pt x="9218" y="7389"/>
                </a:cubicBezTo>
                <a:cubicBezTo>
                  <a:pt x="8483" y="7389"/>
                  <a:pt x="7748" y="7353"/>
                  <a:pt x="7006" y="7349"/>
                </a:cubicBezTo>
                <a:cubicBezTo>
                  <a:pt x="7000" y="7349"/>
                  <a:pt x="6995" y="7349"/>
                  <a:pt x="6989" y="7349"/>
                </a:cubicBezTo>
                <a:cubicBezTo>
                  <a:pt x="6885" y="7349"/>
                  <a:pt x="6787" y="7400"/>
                  <a:pt x="6726" y="7481"/>
                </a:cubicBezTo>
                <a:cubicBezTo>
                  <a:pt x="6671" y="7546"/>
                  <a:pt x="6643" y="7629"/>
                  <a:pt x="6643" y="7712"/>
                </a:cubicBezTo>
                <a:cubicBezTo>
                  <a:pt x="6631" y="8823"/>
                  <a:pt x="6446" y="9941"/>
                  <a:pt x="6545" y="11049"/>
                </a:cubicBezTo>
                <a:cubicBezTo>
                  <a:pt x="5958" y="11024"/>
                  <a:pt x="5366" y="10966"/>
                  <a:pt x="4780" y="10966"/>
                </a:cubicBezTo>
                <a:cubicBezTo>
                  <a:pt x="4705" y="10966"/>
                  <a:pt x="4631" y="10967"/>
                  <a:pt x="4556" y="10969"/>
                </a:cubicBezTo>
                <a:cubicBezTo>
                  <a:pt x="4593" y="9738"/>
                  <a:pt x="4458" y="8503"/>
                  <a:pt x="4522" y="7269"/>
                </a:cubicBezTo>
                <a:cubicBezTo>
                  <a:pt x="4535" y="7140"/>
                  <a:pt x="4467" y="7020"/>
                  <a:pt x="4350" y="6961"/>
                </a:cubicBezTo>
                <a:cubicBezTo>
                  <a:pt x="4299" y="6927"/>
                  <a:pt x="4237" y="6909"/>
                  <a:pt x="4174" y="6909"/>
                </a:cubicBezTo>
                <a:cubicBezTo>
                  <a:pt x="4169" y="6909"/>
                  <a:pt x="4164" y="6909"/>
                  <a:pt x="4159" y="6909"/>
                </a:cubicBezTo>
                <a:cubicBezTo>
                  <a:pt x="3359" y="6911"/>
                  <a:pt x="2555" y="6961"/>
                  <a:pt x="1755" y="6961"/>
                </a:cubicBezTo>
                <a:cubicBezTo>
                  <a:pt x="1446" y="6961"/>
                  <a:pt x="1139" y="6954"/>
                  <a:pt x="832" y="6933"/>
                </a:cubicBezTo>
                <a:cubicBezTo>
                  <a:pt x="758" y="6253"/>
                  <a:pt x="844" y="5564"/>
                  <a:pt x="829" y="4880"/>
                </a:cubicBezTo>
                <a:cubicBezTo>
                  <a:pt x="978" y="4876"/>
                  <a:pt x="1127" y="4874"/>
                  <a:pt x="1276" y="4874"/>
                </a:cubicBezTo>
                <a:cubicBezTo>
                  <a:pt x="2311" y="4874"/>
                  <a:pt x="3351" y="4964"/>
                  <a:pt x="4384" y="4970"/>
                </a:cubicBezTo>
                <a:cubicBezTo>
                  <a:pt x="4388" y="4970"/>
                  <a:pt x="4393" y="4970"/>
                  <a:pt x="4397" y="4970"/>
                </a:cubicBezTo>
                <a:cubicBezTo>
                  <a:pt x="4463" y="4970"/>
                  <a:pt x="4526" y="4949"/>
                  <a:pt x="4581" y="4914"/>
                </a:cubicBezTo>
                <a:cubicBezTo>
                  <a:pt x="4695" y="4856"/>
                  <a:pt x="4759" y="4733"/>
                  <a:pt x="4747" y="4606"/>
                </a:cubicBezTo>
                <a:cubicBezTo>
                  <a:pt x="4682" y="3335"/>
                  <a:pt x="4649" y="2015"/>
                  <a:pt x="4750" y="740"/>
                </a:cubicBezTo>
                <a:cubicBezTo>
                  <a:pt x="4902" y="730"/>
                  <a:pt x="5053" y="726"/>
                  <a:pt x="5205" y="726"/>
                </a:cubicBezTo>
                <a:close/>
                <a:moveTo>
                  <a:pt x="5188" y="0"/>
                </a:moveTo>
                <a:cubicBezTo>
                  <a:pt x="4930" y="0"/>
                  <a:pt x="4672" y="12"/>
                  <a:pt x="4415" y="45"/>
                </a:cubicBezTo>
                <a:cubicBezTo>
                  <a:pt x="4335" y="54"/>
                  <a:pt x="4261" y="88"/>
                  <a:pt x="4202" y="140"/>
                </a:cubicBezTo>
                <a:cubicBezTo>
                  <a:pt x="4116" y="205"/>
                  <a:pt x="4061" y="303"/>
                  <a:pt x="4051" y="411"/>
                </a:cubicBezTo>
                <a:cubicBezTo>
                  <a:pt x="3925" y="1664"/>
                  <a:pt x="3944" y="2972"/>
                  <a:pt x="4002" y="4237"/>
                </a:cubicBezTo>
                <a:cubicBezTo>
                  <a:pt x="3096" y="4215"/>
                  <a:pt x="2187" y="4146"/>
                  <a:pt x="1281" y="4146"/>
                </a:cubicBezTo>
                <a:cubicBezTo>
                  <a:pt x="1037" y="4146"/>
                  <a:pt x="792" y="4151"/>
                  <a:pt x="548" y="4163"/>
                </a:cubicBezTo>
                <a:cubicBezTo>
                  <a:pt x="487" y="4166"/>
                  <a:pt x="428" y="4185"/>
                  <a:pt x="373" y="4219"/>
                </a:cubicBezTo>
                <a:cubicBezTo>
                  <a:pt x="210" y="4237"/>
                  <a:pt x="65" y="4351"/>
                  <a:pt x="87" y="4563"/>
                </a:cubicBezTo>
                <a:cubicBezTo>
                  <a:pt x="164" y="5499"/>
                  <a:pt x="1" y="6435"/>
                  <a:pt x="161" y="7367"/>
                </a:cubicBezTo>
                <a:cubicBezTo>
                  <a:pt x="193" y="7548"/>
                  <a:pt x="321" y="7627"/>
                  <a:pt x="460" y="7627"/>
                </a:cubicBezTo>
                <a:cubicBezTo>
                  <a:pt x="468" y="7627"/>
                  <a:pt x="476" y="7627"/>
                  <a:pt x="484" y="7626"/>
                </a:cubicBezTo>
                <a:cubicBezTo>
                  <a:pt x="493" y="7626"/>
                  <a:pt x="502" y="7632"/>
                  <a:pt x="512" y="7632"/>
                </a:cubicBezTo>
                <a:cubicBezTo>
                  <a:pt x="921" y="7673"/>
                  <a:pt x="1332" y="7686"/>
                  <a:pt x="1745" y="7686"/>
                </a:cubicBezTo>
                <a:cubicBezTo>
                  <a:pt x="2424" y="7686"/>
                  <a:pt x="3106" y="7650"/>
                  <a:pt x="3784" y="7638"/>
                </a:cubicBezTo>
                <a:lnTo>
                  <a:pt x="3784" y="7638"/>
                </a:lnTo>
                <a:cubicBezTo>
                  <a:pt x="3756" y="8845"/>
                  <a:pt x="3885" y="10055"/>
                  <a:pt x="3817" y="11264"/>
                </a:cubicBezTo>
                <a:cubicBezTo>
                  <a:pt x="3805" y="11381"/>
                  <a:pt x="3861" y="11495"/>
                  <a:pt x="3959" y="11557"/>
                </a:cubicBezTo>
                <a:cubicBezTo>
                  <a:pt x="4014" y="11653"/>
                  <a:pt x="4116" y="11710"/>
                  <a:pt x="4225" y="11710"/>
                </a:cubicBezTo>
                <a:cubicBezTo>
                  <a:pt x="4238" y="11710"/>
                  <a:pt x="4251" y="11709"/>
                  <a:pt x="4264" y="11708"/>
                </a:cubicBezTo>
                <a:cubicBezTo>
                  <a:pt x="4430" y="11696"/>
                  <a:pt x="4597" y="11691"/>
                  <a:pt x="4763" y="11691"/>
                </a:cubicBezTo>
                <a:cubicBezTo>
                  <a:pt x="5487" y="11691"/>
                  <a:pt x="6215" y="11780"/>
                  <a:pt x="6936" y="11788"/>
                </a:cubicBezTo>
                <a:cubicBezTo>
                  <a:pt x="6937" y="11788"/>
                  <a:pt x="6939" y="11788"/>
                  <a:pt x="6941" y="11788"/>
                </a:cubicBezTo>
                <a:cubicBezTo>
                  <a:pt x="7196" y="11788"/>
                  <a:pt x="7308" y="11571"/>
                  <a:pt x="7283" y="11375"/>
                </a:cubicBezTo>
                <a:cubicBezTo>
                  <a:pt x="7290" y="11338"/>
                  <a:pt x="7293" y="11301"/>
                  <a:pt x="7287" y="11264"/>
                </a:cubicBezTo>
                <a:cubicBezTo>
                  <a:pt x="7157" y="10206"/>
                  <a:pt x="7311" y="9144"/>
                  <a:pt x="7357" y="8082"/>
                </a:cubicBezTo>
                <a:cubicBezTo>
                  <a:pt x="7968" y="8093"/>
                  <a:pt x="8576" y="8116"/>
                  <a:pt x="9186" y="8116"/>
                </a:cubicBezTo>
                <a:cubicBezTo>
                  <a:pt x="9587" y="8116"/>
                  <a:pt x="9989" y="8106"/>
                  <a:pt x="10392" y="8075"/>
                </a:cubicBezTo>
                <a:cubicBezTo>
                  <a:pt x="10448" y="8072"/>
                  <a:pt x="10503" y="8057"/>
                  <a:pt x="10552" y="8029"/>
                </a:cubicBezTo>
                <a:cubicBezTo>
                  <a:pt x="10679" y="7977"/>
                  <a:pt x="10759" y="7851"/>
                  <a:pt x="10756" y="7712"/>
                </a:cubicBezTo>
                <a:cubicBezTo>
                  <a:pt x="10768" y="6795"/>
                  <a:pt x="10909" y="5887"/>
                  <a:pt x="10919" y="4970"/>
                </a:cubicBezTo>
                <a:cubicBezTo>
                  <a:pt x="10919" y="4951"/>
                  <a:pt x="10916" y="4933"/>
                  <a:pt x="10913" y="4911"/>
                </a:cubicBezTo>
                <a:cubicBezTo>
                  <a:pt x="10913" y="4905"/>
                  <a:pt x="10913" y="4896"/>
                  <a:pt x="10909" y="4890"/>
                </a:cubicBezTo>
                <a:cubicBezTo>
                  <a:pt x="10909" y="4890"/>
                  <a:pt x="10909" y="4887"/>
                  <a:pt x="10909" y="4887"/>
                </a:cubicBezTo>
                <a:cubicBezTo>
                  <a:pt x="10897" y="4763"/>
                  <a:pt x="10817" y="4653"/>
                  <a:pt x="10651" y="4619"/>
                </a:cubicBezTo>
                <a:cubicBezTo>
                  <a:pt x="9638" y="4428"/>
                  <a:pt x="8613" y="4560"/>
                  <a:pt x="7600" y="4449"/>
                </a:cubicBezTo>
                <a:cubicBezTo>
                  <a:pt x="7560" y="3117"/>
                  <a:pt x="7668" y="1784"/>
                  <a:pt x="7573" y="451"/>
                </a:cubicBezTo>
                <a:cubicBezTo>
                  <a:pt x="7570" y="396"/>
                  <a:pt x="7551" y="340"/>
                  <a:pt x="7524" y="291"/>
                </a:cubicBezTo>
                <a:cubicBezTo>
                  <a:pt x="7472" y="167"/>
                  <a:pt x="7350" y="88"/>
                  <a:pt x="7217" y="88"/>
                </a:cubicBezTo>
                <a:cubicBezTo>
                  <a:pt x="7215" y="88"/>
                  <a:pt x="7212" y="88"/>
                  <a:pt x="7210" y="88"/>
                </a:cubicBezTo>
                <a:cubicBezTo>
                  <a:pt x="6538" y="81"/>
                  <a:pt x="5862" y="0"/>
                  <a:pt x="51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7" name="Google Shape;137;p5"/>
          <p:cNvGrpSpPr/>
          <p:nvPr/>
        </p:nvGrpSpPr>
        <p:grpSpPr>
          <a:xfrm rot="-10429383">
            <a:off x="10424869" y="5022317"/>
            <a:ext cx="1305375" cy="1330608"/>
            <a:chOff x="-3844375" y="1622025"/>
            <a:chExt cx="979025" cy="997950"/>
          </a:xfrm>
        </p:grpSpPr>
        <p:sp>
          <p:nvSpPr>
            <p:cNvPr id="138" name="Google Shape;138;p5"/>
            <p:cNvSpPr/>
            <p:nvPr/>
          </p:nvSpPr>
          <p:spPr>
            <a:xfrm>
              <a:off x="-3844375" y="1622025"/>
              <a:ext cx="979025" cy="997950"/>
            </a:xfrm>
            <a:custGeom>
              <a:avLst/>
              <a:gdLst/>
              <a:ahLst/>
              <a:cxnLst/>
              <a:rect l="l" t="t" r="r" b="b"/>
              <a:pathLst>
                <a:path w="39161" h="39918" extrusionOk="0">
                  <a:moveTo>
                    <a:pt x="35048" y="786"/>
                  </a:moveTo>
                  <a:cubicBezTo>
                    <a:pt x="36562" y="786"/>
                    <a:pt x="37859" y="1501"/>
                    <a:pt x="38108" y="3553"/>
                  </a:cubicBezTo>
                  <a:cubicBezTo>
                    <a:pt x="38431" y="6200"/>
                    <a:pt x="36042" y="8730"/>
                    <a:pt x="34272" y="10377"/>
                  </a:cubicBezTo>
                  <a:cubicBezTo>
                    <a:pt x="33069" y="11492"/>
                    <a:pt x="31708" y="12353"/>
                    <a:pt x="30381" y="13301"/>
                  </a:cubicBezTo>
                  <a:cubicBezTo>
                    <a:pt x="27614" y="15281"/>
                    <a:pt x="24915" y="17355"/>
                    <a:pt x="22240" y="19464"/>
                  </a:cubicBezTo>
                  <a:cubicBezTo>
                    <a:pt x="21618" y="17275"/>
                    <a:pt x="19980" y="15250"/>
                    <a:pt x="17826" y="14450"/>
                  </a:cubicBezTo>
                  <a:cubicBezTo>
                    <a:pt x="20768" y="11104"/>
                    <a:pt x="23868" y="7872"/>
                    <a:pt x="27226" y="4947"/>
                  </a:cubicBezTo>
                  <a:cubicBezTo>
                    <a:pt x="28605" y="3744"/>
                    <a:pt x="30058" y="2550"/>
                    <a:pt x="31690" y="1700"/>
                  </a:cubicBezTo>
                  <a:cubicBezTo>
                    <a:pt x="32705" y="1173"/>
                    <a:pt x="33935" y="786"/>
                    <a:pt x="35048" y="786"/>
                  </a:cubicBezTo>
                  <a:close/>
                  <a:moveTo>
                    <a:pt x="17312" y="15041"/>
                  </a:moveTo>
                  <a:cubicBezTo>
                    <a:pt x="19457" y="15742"/>
                    <a:pt x="21135" y="17768"/>
                    <a:pt x="21624" y="19953"/>
                  </a:cubicBezTo>
                  <a:cubicBezTo>
                    <a:pt x="21396" y="20132"/>
                    <a:pt x="21169" y="20310"/>
                    <a:pt x="20941" y="20492"/>
                  </a:cubicBezTo>
                  <a:cubicBezTo>
                    <a:pt x="20695" y="18211"/>
                    <a:pt x="18663" y="16724"/>
                    <a:pt x="16678" y="15773"/>
                  </a:cubicBezTo>
                  <a:cubicBezTo>
                    <a:pt x="16887" y="15530"/>
                    <a:pt x="17096" y="15284"/>
                    <a:pt x="17312" y="15041"/>
                  </a:cubicBezTo>
                  <a:close/>
                  <a:moveTo>
                    <a:pt x="16185" y="16346"/>
                  </a:moveTo>
                  <a:cubicBezTo>
                    <a:pt x="18146" y="17251"/>
                    <a:pt x="20245" y="18673"/>
                    <a:pt x="20242" y="21046"/>
                  </a:cubicBezTo>
                  <a:cubicBezTo>
                    <a:pt x="19611" y="21551"/>
                    <a:pt x="18977" y="22056"/>
                    <a:pt x="18346" y="22560"/>
                  </a:cubicBezTo>
                  <a:cubicBezTo>
                    <a:pt x="14880" y="25334"/>
                    <a:pt x="11328" y="28089"/>
                    <a:pt x="8108" y="31152"/>
                  </a:cubicBezTo>
                  <a:lnTo>
                    <a:pt x="8105" y="31152"/>
                  </a:lnTo>
                  <a:cubicBezTo>
                    <a:pt x="7511" y="30622"/>
                    <a:pt x="6831" y="30219"/>
                    <a:pt x="6160" y="29791"/>
                  </a:cubicBezTo>
                  <a:cubicBezTo>
                    <a:pt x="9013" y="25134"/>
                    <a:pt x="12399" y="20806"/>
                    <a:pt x="15930" y="16647"/>
                  </a:cubicBezTo>
                  <a:cubicBezTo>
                    <a:pt x="16013" y="16546"/>
                    <a:pt x="16099" y="16447"/>
                    <a:pt x="16185" y="16346"/>
                  </a:cubicBezTo>
                  <a:close/>
                  <a:moveTo>
                    <a:pt x="5716" y="30364"/>
                  </a:moveTo>
                  <a:cubicBezTo>
                    <a:pt x="6350" y="30770"/>
                    <a:pt x="6994" y="31155"/>
                    <a:pt x="7566" y="31644"/>
                  </a:cubicBezTo>
                  <a:cubicBezTo>
                    <a:pt x="6400" y="33556"/>
                    <a:pt x="5756" y="35763"/>
                    <a:pt x="4577" y="37665"/>
                  </a:cubicBezTo>
                  <a:lnTo>
                    <a:pt x="4574" y="37665"/>
                  </a:lnTo>
                  <a:cubicBezTo>
                    <a:pt x="4277" y="37549"/>
                    <a:pt x="3980" y="37498"/>
                    <a:pt x="3685" y="37498"/>
                  </a:cubicBezTo>
                  <a:cubicBezTo>
                    <a:pt x="2929" y="37498"/>
                    <a:pt x="2192" y="37836"/>
                    <a:pt x="1527" y="38290"/>
                  </a:cubicBezTo>
                  <a:cubicBezTo>
                    <a:pt x="1616" y="37883"/>
                    <a:pt x="1662" y="37468"/>
                    <a:pt x="1659" y="37055"/>
                  </a:cubicBezTo>
                  <a:cubicBezTo>
                    <a:pt x="1662" y="36030"/>
                    <a:pt x="1259" y="35316"/>
                    <a:pt x="868" y="34433"/>
                  </a:cubicBezTo>
                  <a:cubicBezTo>
                    <a:pt x="2444" y="33051"/>
                    <a:pt x="3986" y="31555"/>
                    <a:pt x="5716" y="30364"/>
                  </a:cubicBezTo>
                  <a:close/>
                  <a:moveTo>
                    <a:pt x="34987" y="0"/>
                  </a:moveTo>
                  <a:cubicBezTo>
                    <a:pt x="34819" y="0"/>
                    <a:pt x="34650" y="9"/>
                    <a:pt x="34478" y="25"/>
                  </a:cubicBezTo>
                  <a:cubicBezTo>
                    <a:pt x="31847" y="287"/>
                    <a:pt x="29526" y="2082"/>
                    <a:pt x="27559" y="3707"/>
                  </a:cubicBezTo>
                  <a:cubicBezTo>
                    <a:pt x="24952" y="5868"/>
                    <a:pt x="22554" y="8293"/>
                    <a:pt x="20230" y="10753"/>
                  </a:cubicBezTo>
                  <a:cubicBezTo>
                    <a:pt x="14769" y="16530"/>
                    <a:pt x="9567" y="22779"/>
                    <a:pt x="5436" y="29588"/>
                  </a:cubicBezTo>
                  <a:cubicBezTo>
                    <a:pt x="5415" y="29625"/>
                    <a:pt x="5399" y="29662"/>
                    <a:pt x="5390" y="29705"/>
                  </a:cubicBezTo>
                  <a:cubicBezTo>
                    <a:pt x="3583" y="30927"/>
                    <a:pt x="1986" y="32497"/>
                    <a:pt x="342" y="33931"/>
                  </a:cubicBezTo>
                  <a:cubicBezTo>
                    <a:pt x="317" y="33953"/>
                    <a:pt x="296" y="33977"/>
                    <a:pt x="277" y="34002"/>
                  </a:cubicBezTo>
                  <a:cubicBezTo>
                    <a:pt x="114" y="34073"/>
                    <a:pt x="0" y="34239"/>
                    <a:pt x="86" y="34451"/>
                  </a:cubicBezTo>
                  <a:cubicBezTo>
                    <a:pt x="388" y="35178"/>
                    <a:pt x="853" y="35824"/>
                    <a:pt x="933" y="36624"/>
                  </a:cubicBezTo>
                  <a:cubicBezTo>
                    <a:pt x="1019" y="37499"/>
                    <a:pt x="871" y="38518"/>
                    <a:pt x="293" y="39198"/>
                  </a:cubicBezTo>
                  <a:cubicBezTo>
                    <a:pt x="213" y="39278"/>
                    <a:pt x="185" y="39398"/>
                    <a:pt x="222" y="39506"/>
                  </a:cubicBezTo>
                  <a:cubicBezTo>
                    <a:pt x="213" y="39715"/>
                    <a:pt x="375" y="39918"/>
                    <a:pt x="564" y="39918"/>
                  </a:cubicBezTo>
                  <a:cubicBezTo>
                    <a:pt x="633" y="39918"/>
                    <a:pt x="706" y="39890"/>
                    <a:pt x="776" y="39826"/>
                  </a:cubicBezTo>
                  <a:cubicBezTo>
                    <a:pt x="1550" y="39109"/>
                    <a:pt x="2576" y="38228"/>
                    <a:pt x="3654" y="38228"/>
                  </a:cubicBezTo>
                  <a:cubicBezTo>
                    <a:pt x="3969" y="38228"/>
                    <a:pt x="4289" y="38304"/>
                    <a:pt x="4608" y="38481"/>
                  </a:cubicBezTo>
                  <a:cubicBezTo>
                    <a:pt x="4665" y="38512"/>
                    <a:pt x="4720" y="38526"/>
                    <a:pt x="4771" y="38526"/>
                  </a:cubicBezTo>
                  <a:cubicBezTo>
                    <a:pt x="4938" y="38526"/>
                    <a:pt x="5062" y="38374"/>
                    <a:pt x="5085" y="38204"/>
                  </a:cubicBezTo>
                  <a:cubicBezTo>
                    <a:pt x="6317" y="36258"/>
                    <a:pt x="6963" y="33977"/>
                    <a:pt x="8176" y="32023"/>
                  </a:cubicBezTo>
                  <a:cubicBezTo>
                    <a:pt x="8228" y="32007"/>
                    <a:pt x="8274" y="31980"/>
                    <a:pt x="8314" y="31940"/>
                  </a:cubicBezTo>
                  <a:cubicBezTo>
                    <a:pt x="11026" y="29332"/>
                    <a:pt x="14012" y="26987"/>
                    <a:pt x="16933" y="24620"/>
                  </a:cubicBezTo>
                  <a:cubicBezTo>
                    <a:pt x="20636" y="21631"/>
                    <a:pt x="24379" y="18685"/>
                    <a:pt x="28177" y="15826"/>
                  </a:cubicBezTo>
                  <a:cubicBezTo>
                    <a:pt x="31108" y="13625"/>
                    <a:pt x="34300" y="11750"/>
                    <a:pt x="36667" y="8903"/>
                  </a:cubicBezTo>
                  <a:cubicBezTo>
                    <a:pt x="38034" y="7259"/>
                    <a:pt x="39160" y="5144"/>
                    <a:pt x="38751" y="2950"/>
                  </a:cubicBezTo>
                  <a:cubicBezTo>
                    <a:pt x="38385" y="991"/>
                    <a:pt x="36806" y="0"/>
                    <a:pt x="34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5"/>
            <p:cNvSpPr/>
            <p:nvPr/>
          </p:nvSpPr>
          <p:spPr>
            <a:xfrm>
              <a:off x="-3770925" y="2473050"/>
              <a:ext cx="48950" cy="51725"/>
            </a:xfrm>
            <a:custGeom>
              <a:avLst/>
              <a:gdLst/>
              <a:ahLst/>
              <a:cxnLst/>
              <a:rect l="l" t="t" r="r" b="b"/>
              <a:pathLst>
                <a:path w="1958" h="2069" extrusionOk="0">
                  <a:moveTo>
                    <a:pt x="1439" y="0"/>
                  </a:moveTo>
                  <a:cubicBezTo>
                    <a:pt x="1344" y="0"/>
                    <a:pt x="1248" y="40"/>
                    <a:pt x="1172" y="136"/>
                  </a:cubicBezTo>
                  <a:cubicBezTo>
                    <a:pt x="799" y="607"/>
                    <a:pt x="341" y="995"/>
                    <a:pt x="113" y="1565"/>
                  </a:cubicBezTo>
                  <a:cubicBezTo>
                    <a:pt x="0" y="1847"/>
                    <a:pt x="243" y="2069"/>
                    <a:pt x="475" y="2069"/>
                  </a:cubicBezTo>
                  <a:cubicBezTo>
                    <a:pt x="599" y="2069"/>
                    <a:pt x="720" y="2005"/>
                    <a:pt x="781" y="1854"/>
                  </a:cubicBezTo>
                  <a:cubicBezTo>
                    <a:pt x="981" y="1349"/>
                    <a:pt x="1412" y="1001"/>
                    <a:pt x="1744" y="586"/>
                  </a:cubicBezTo>
                  <a:cubicBezTo>
                    <a:pt x="1958" y="316"/>
                    <a:pt x="1704" y="0"/>
                    <a:pt x="14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0" name="Google Shape;140;p5"/>
          <p:cNvSpPr/>
          <p:nvPr/>
        </p:nvSpPr>
        <p:spPr>
          <a:xfrm rot="665963">
            <a:off x="10670567" y="1094155"/>
            <a:ext cx="813952" cy="1396825"/>
          </a:xfrm>
          <a:custGeom>
            <a:avLst/>
            <a:gdLst/>
            <a:ahLst/>
            <a:cxnLst/>
            <a:rect l="l" t="t" r="r" b="b"/>
            <a:pathLst>
              <a:path w="25562" h="43867" extrusionOk="0">
                <a:moveTo>
                  <a:pt x="9949" y="12819"/>
                </a:moveTo>
                <a:cubicBezTo>
                  <a:pt x="10078" y="13023"/>
                  <a:pt x="10128" y="13294"/>
                  <a:pt x="10183" y="13527"/>
                </a:cubicBezTo>
                <a:cubicBezTo>
                  <a:pt x="10238" y="13743"/>
                  <a:pt x="10266" y="13965"/>
                  <a:pt x="10272" y="14189"/>
                </a:cubicBezTo>
                <a:cubicBezTo>
                  <a:pt x="10112" y="14026"/>
                  <a:pt x="9980" y="13878"/>
                  <a:pt x="9878" y="13761"/>
                </a:cubicBezTo>
                <a:cubicBezTo>
                  <a:pt x="9801" y="13651"/>
                  <a:pt x="9724" y="13543"/>
                  <a:pt x="9647" y="13435"/>
                </a:cubicBezTo>
                <a:cubicBezTo>
                  <a:pt x="9426" y="13186"/>
                  <a:pt x="9524" y="12980"/>
                  <a:pt x="9949" y="12819"/>
                </a:cubicBezTo>
                <a:close/>
                <a:moveTo>
                  <a:pt x="14304" y="12555"/>
                </a:moveTo>
                <a:cubicBezTo>
                  <a:pt x="14443" y="12555"/>
                  <a:pt x="14544" y="12961"/>
                  <a:pt x="14492" y="13173"/>
                </a:cubicBezTo>
                <a:cubicBezTo>
                  <a:pt x="14419" y="13481"/>
                  <a:pt x="14268" y="13768"/>
                  <a:pt x="14126" y="14048"/>
                </a:cubicBezTo>
                <a:cubicBezTo>
                  <a:pt x="14068" y="14162"/>
                  <a:pt x="14006" y="14272"/>
                  <a:pt x="13941" y="14383"/>
                </a:cubicBezTo>
                <a:cubicBezTo>
                  <a:pt x="13917" y="14294"/>
                  <a:pt x="13898" y="14205"/>
                  <a:pt x="13886" y="14112"/>
                </a:cubicBezTo>
                <a:cubicBezTo>
                  <a:pt x="13834" y="13684"/>
                  <a:pt x="13981" y="13220"/>
                  <a:pt x="14114" y="12819"/>
                </a:cubicBezTo>
                <a:lnTo>
                  <a:pt x="14117" y="12816"/>
                </a:lnTo>
                <a:cubicBezTo>
                  <a:pt x="14180" y="12628"/>
                  <a:pt x="14245" y="12555"/>
                  <a:pt x="14304" y="12555"/>
                </a:cubicBezTo>
                <a:close/>
                <a:moveTo>
                  <a:pt x="17844" y="14102"/>
                </a:moveTo>
                <a:cubicBezTo>
                  <a:pt x="18025" y="14102"/>
                  <a:pt x="17797" y="14685"/>
                  <a:pt x="17718" y="14830"/>
                </a:cubicBezTo>
                <a:cubicBezTo>
                  <a:pt x="17469" y="15282"/>
                  <a:pt x="16967" y="15565"/>
                  <a:pt x="16499" y="15750"/>
                </a:cubicBezTo>
                <a:cubicBezTo>
                  <a:pt x="16718" y="15196"/>
                  <a:pt x="17152" y="14660"/>
                  <a:pt x="17558" y="14285"/>
                </a:cubicBezTo>
                <a:cubicBezTo>
                  <a:pt x="17700" y="14154"/>
                  <a:pt x="17790" y="14102"/>
                  <a:pt x="17844" y="14102"/>
                </a:cubicBezTo>
                <a:close/>
                <a:moveTo>
                  <a:pt x="6326" y="14556"/>
                </a:moveTo>
                <a:lnTo>
                  <a:pt x="6326" y="14556"/>
                </a:lnTo>
                <a:cubicBezTo>
                  <a:pt x="6939" y="14654"/>
                  <a:pt x="7456" y="15331"/>
                  <a:pt x="7868" y="16024"/>
                </a:cubicBezTo>
                <a:cubicBezTo>
                  <a:pt x="7791" y="16005"/>
                  <a:pt x="7714" y="15984"/>
                  <a:pt x="7637" y="15962"/>
                </a:cubicBezTo>
                <a:cubicBezTo>
                  <a:pt x="7311" y="15858"/>
                  <a:pt x="6997" y="15722"/>
                  <a:pt x="6696" y="15559"/>
                </a:cubicBezTo>
                <a:lnTo>
                  <a:pt x="6465" y="15417"/>
                </a:lnTo>
                <a:cubicBezTo>
                  <a:pt x="6065" y="15239"/>
                  <a:pt x="6018" y="14950"/>
                  <a:pt x="6326" y="14556"/>
                </a:cubicBezTo>
                <a:close/>
                <a:moveTo>
                  <a:pt x="18028" y="17233"/>
                </a:moveTo>
                <a:cubicBezTo>
                  <a:pt x="18119" y="17233"/>
                  <a:pt x="18009" y="17391"/>
                  <a:pt x="17675" y="17443"/>
                </a:cubicBezTo>
                <a:cubicBezTo>
                  <a:pt x="17703" y="17421"/>
                  <a:pt x="17728" y="17397"/>
                  <a:pt x="17755" y="17375"/>
                </a:cubicBezTo>
                <a:cubicBezTo>
                  <a:pt x="17892" y="17270"/>
                  <a:pt x="17984" y="17233"/>
                  <a:pt x="18028" y="17233"/>
                </a:cubicBezTo>
                <a:close/>
                <a:moveTo>
                  <a:pt x="10620" y="15528"/>
                </a:moveTo>
                <a:cubicBezTo>
                  <a:pt x="11057" y="15882"/>
                  <a:pt x="11528" y="16181"/>
                  <a:pt x="11938" y="16264"/>
                </a:cubicBezTo>
                <a:cubicBezTo>
                  <a:pt x="12068" y="16291"/>
                  <a:pt x="12197" y="16304"/>
                  <a:pt x="12326" y="16304"/>
                </a:cubicBezTo>
                <a:cubicBezTo>
                  <a:pt x="12885" y="16304"/>
                  <a:pt x="13418" y="16059"/>
                  <a:pt x="13874" y="15676"/>
                </a:cubicBezTo>
                <a:cubicBezTo>
                  <a:pt x="14323" y="16199"/>
                  <a:pt x="14963" y="16522"/>
                  <a:pt x="15653" y="16575"/>
                </a:cubicBezTo>
                <a:cubicBezTo>
                  <a:pt x="15634" y="16732"/>
                  <a:pt x="15634" y="16892"/>
                  <a:pt x="15656" y="17052"/>
                </a:cubicBezTo>
                <a:cubicBezTo>
                  <a:pt x="15702" y="17366"/>
                  <a:pt x="15930" y="17631"/>
                  <a:pt x="16244" y="17831"/>
                </a:cubicBezTo>
                <a:cubicBezTo>
                  <a:pt x="15761" y="18449"/>
                  <a:pt x="15545" y="19157"/>
                  <a:pt x="15385" y="19964"/>
                </a:cubicBezTo>
                <a:cubicBezTo>
                  <a:pt x="15040" y="21740"/>
                  <a:pt x="14843" y="23538"/>
                  <a:pt x="14797" y="25347"/>
                </a:cubicBezTo>
                <a:cubicBezTo>
                  <a:pt x="14693" y="29167"/>
                  <a:pt x="14175" y="32966"/>
                  <a:pt x="14148" y="36795"/>
                </a:cubicBezTo>
                <a:cubicBezTo>
                  <a:pt x="13415" y="36823"/>
                  <a:pt x="12679" y="36860"/>
                  <a:pt x="11947" y="36875"/>
                </a:cubicBezTo>
                <a:cubicBezTo>
                  <a:pt x="12673" y="33640"/>
                  <a:pt x="12818" y="30242"/>
                  <a:pt x="12322" y="26960"/>
                </a:cubicBezTo>
                <a:cubicBezTo>
                  <a:pt x="11842" y="23793"/>
                  <a:pt x="11079" y="20250"/>
                  <a:pt x="9478" y="17443"/>
                </a:cubicBezTo>
                <a:cubicBezTo>
                  <a:pt x="9377" y="17261"/>
                  <a:pt x="9253" y="17024"/>
                  <a:pt x="9109" y="16753"/>
                </a:cubicBezTo>
                <a:cubicBezTo>
                  <a:pt x="9752" y="16566"/>
                  <a:pt x="10288" y="16116"/>
                  <a:pt x="10620" y="15528"/>
                </a:cubicBezTo>
                <a:close/>
                <a:moveTo>
                  <a:pt x="13345" y="728"/>
                </a:moveTo>
                <a:cubicBezTo>
                  <a:pt x="15327" y="728"/>
                  <a:pt x="17314" y="1203"/>
                  <a:pt x="19085" y="2181"/>
                </a:cubicBezTo>
                <a:cubicBezTo>
                  <a:pt x="24817" y="5346"/>
                  <a:pt x="24887" y="13592"/>
                  <a:pt x="22957" y="19007"/>
                </a:cubicBezTo>
                <a:cubicBezTo>
                  <a:pt x="21828" y="22180"/>
                  <a:pt x="19341" y="24510"/>
                  <a:pt x="17721" y="27407"/>
                </a:cubicBezTo>
                <a:cubicBezTo>
                  <a:pt x="16201" y="30128"/>
                  <a:pt x="15822" y="33317"/>
                  <a:pt x="15505" y="36383"/>
                </a:cubicBezTo>
                <a:cubicBezTo>
                  <a:pt x="15391" y="36441"/>
                  <a:pt x="15324" y="36558"/>
                  <a:pt x="15330" y="36684"/>
                </a:cubicBezTo>
                <a:lnTo>
                  <a:pt x="15330" y="36761"/>
                </a:lnTo>
                <a:cubicBezTo>
                  <a:pt x="15176" y="36764"/>
                  <a:pt x="15022" y="36767"/>
                  <a:pt x="14868" y="36770"/>
                </a:cubicBezTo>
                <a:cubicBezTo>
                  <a:pt x="14896" y="33255"/>
                  <a:pt x="15262" y="29758"/>
                  <a:pt x="15484" y="26256"/>
                </a:cubicBezTo>
                <a:cubicBezTo>
                  <a:pt x="15601" y="24470"/>
                  <a:pt x="15690" y="22740"/>
                  <a:pt x="15958" y="20967"/>
                </a:cubicBezTo>
                <a:cubicBezTo>
                  <a:pt x="16124" y="19853"/>
                  <a:pt x="16312" y="18945"/>
                  <a:pt x="16961" y="18135"/>
                </a:cubicBezTo>
                <a:cubicBezTo>
                  <a:pt x="17161" y="18184"/>
                  <a:pt x="17366" y="18210"/>
                  <a:pt x="17564" y="18210"/>
                </a:cubicBezTo>
                <a:cubicBezTo>
                  <a:pt x="18148" y="18210"/>
                  <a:pt x="18669" y="17985"/>
                  <a:pt x="18796" y="17452"/>
                </a:cubicBezTo>
                <a:cubicBezTo>
                  <a:pt x="18887" y="17073"/>
                  <a:pt x="18840" y="16390"/>
                  <a:pt x="18295" y="16390"/>
                </a:cubicBezTo>
                <a:cubicBezTo>
                  <a:pt x="18286" y="16390"/>
                  <a:pt x="18278" y="16390"/>
                  <a:pt x="18269" y="16390"/>
                </a:cubicBezTo>
                <a:cubicBezTo>
                  <a:pt x="17678" y="16412"/>
                  <a:pt x="17164" y="16867"/>
                  <a:pt x="16739" y="17289"/>
                </a:cubicBezTo>
                <a:cubicBezTo>
                  <a:pt x="16502" y="17135"/>
                  <a:pt x="16367" y="16880"/>
                  <a:pt x="16349" y="16550"/>
                </a:cubicBezTo>
                <a:cubicBezTo>
                  <a:pt x="17272" y="16390"/>
                  <a:pt x="18051" y="15725"/>
                  <a:pt x="18488" y="14922"/>
                </a:cubicBezTo>
                <a:cubicBezTo>
                  <a:pt x="18700" y="14531"/>
                  <a:pt x="18980" y="13512"/>
                  <a:pt x="18352" y="13303"/>
                </a:cubicBezTo>
                <a:cubicBezTo>
                  <a:pt x="18224" y="13260"/>
                  <a:pt x="18098" y="13240"/>
                  <a:pt x="17975" y="13240"/>
                </a:cubicBezTo>
                <a:cubicBezTo>
                  <a:pt x="16927" y="13240"/>
                  <a:pt x="16092" y="14687"/>
                  <a:pt x="15773" y="15885"/>
                </a:cubicBezTo>
                <a:cubicBezTo>
                  <a:pt x="15234" y="15870"/>
                  <a:pt x="14720" y="15590"/>
                  <a:pt x="14363" y="15177"/>
                </a:cubicBezTo>
                <a:cubicBezTo>
                  <a:pt x="14923" y="14494"/>
                  <a:pt x="15284" y="13604"/>
                  <a:pt x="15287" y="12829"/>
                </a:cubicBezTo>
                <a:cubicBezTo>
                  <a:pt x="15287" y="12384"/>
                  <a:pt x="15047" y="11665"/>
                  <a:pt x="14482" y="11665"/>
                </a:cubicBezTo>
                <a:cubicBezTo>
                  <a:pt x="14460" y="11665"/>
                  <a:pt x="14438" y="11666"/>
                  <a:pt x="14416" y="11668"/>
                </a:cubicBezTo>
                <a:cubicBezTo>
                  <a:pt x="13775" y="11733"/>
                  <a:pt x="13532" y="12278"/>
                  <a:pt x="13341" y="12835"/>
                </a:cubicBezTo>
                <a:cubicBezTo>
                  <a:pt x="13092" y="13564"/>
                  <a:pt x="13138" y="14362"/>
                  <a:pt x="13467" y="15057"/>
                </a:cubicBezTo>
                <a:cubicBezTo>
                  <a:pt x="13403" y="15137"/>
                  <a:pt x="13335" y="15217"/>
                  <a:pt x="13267" y="15291"/>
                </a:cubicBezTo>
                <a:cubicBezTo>
                  <a:pt x="13061" y="15512"/>
                  <a:pt x="12819" y="15604"/>
                  <a:pt x="12559" y="15604"/>
                </a:cubicBezTo>
                <a:cubicBezTo>
                  <a:pt x="12029" y="15604"/>
                  <a:pt x="11426" y="15225"/>
                  <a:pt x="10910" y="14789"/>
                </a:cubicBezTo>
                <a:cubicBezTo>
                  <a:pt x="10986" y="14454"/>
                  <a:pt x="11002" y="14106"/>
                  <a:pt x="10953" y="13761"/>
                </a:cubicBezTo>
                <a:cubicBezTo>
                  <a:pt x="10854" y="13093"/>
                  <a:pt x="10697" y="12376"/>
                  <a:pt x="10118" y="11961"/>
                </a:cubicBezTo>
                <a:cubicBezTo>
                  <a:pt x="10014" y="11886"/>
                  <a:pt x="9890" y="11854"/>
                  <a:pt x="9759" y="11854"/>
                </a:cubicBezTo>
                <a:cubicBezTo>
                  <a:pt x="9330" y="11854"/>
                  <a:pt x="8834" y="12209"/>
                  <a:pt x="8758" y="12592"/>
                </a:cubicBezTo>
                <a:cubicBezTo>
                  <a:pt x="8613" y="13337"/>
                  <a:pt x="9066" y="13931"/>
                  <a:pt x="9531" y="14469"/>
                </a:cubicBezTo>
                <a:cubicBezTo>
                  <a:pt x="9678" y="14642"/>
                  <a:pt x="9869" y="14848"/>
                  <a:pt x="10085" y="15054"/>
                </a:cubicBezTo>
                <a:cubicBezTo>
                  <a:pt x="10082" y="15057"/>
                  <a:pt x="10082" y="15063"/>
                  <a:pt x="10078" y="15067"/>
                </a:cubicBezTo>
                <a:cubicBezTo>
                  <a:pt x="9783" y="15698"/>
                  <a:pt x="9294" y="16002"/>
                  <a:pt x="8736" y="16076"/>
                </a:cubicBezTo>
                <a:cubicBezTo>
                  <a:pt x="8122" y="14992"/>
                  <a:pt x="7277" y="13792"/>
                  <a:pt x="6282" y="13792"/>
                </a:cubicBezTo>
                <a:cubicBezTo>
                  <a:pt x="6175" y="13792"/>
                  <a:pt x="6067" y="13806"/>
                  <a:pt x="5957" y="13835"/>
                </a:cubicBezTo>
                <a:cubicBezTo>
                  <a:pt x="5394" y="13986"/>
                  <a:pt x="5086" y="14706"/>
                  <a:pt x="5357" y="15242"/>
                </a:cubicBezTo>
                <a:cubicBezTo>
                  <a:pt x="5794" y="16107"/>
                  <a:pt x="6822" y="16473"/>
                  <a:pt x="7693" y="16741"/>
                </a:cubicBezTo>
                <a:cubicBezTo>
                  <a:pt x="7899" y="16803"/>
                  <a:pt x="8108" y="16836"/>
                  <a:pt x="8321" y="16849"/>
                </a:cubicBezTo>
                <a:cubicBezTo>
                  <a:pt x="8398" y="16990"/>
                  <a:pt x="8469" y="17126"/>
                  <a:pt x="8530" y="17237"/>
                </a:cubicBezTo>
                <a:cubicBezTo>
                  <a:pt x="10032" y="19924"/>
                  <a:pt x="10796" y="22928"/>
                  <a:pt x="11411" y="25923"/>
                </a:cubicBezTo>
                <a:cubicBezTo>
                  <a:pt x="12135" y="29438"/>
                  <a:pt x="12027" y="33206"/>
                  <a:pt x="11239" y="36697"/>
                </a:cubicBezTo>
                <a:cubicBezTo>
                  <a:pt x="11227" y="36758"/>
                  <a:pt x="11227" y="36820"/>
                  <a:pt x="11245" y="36881"/>
                </a:cubicBezTo>
                <a:cubicBezTo>
                  <a:pt x="11011" y="36881"/>
                  <a:pt x="10780" y="36878"/>
                  <a:pt x="10546" y="36872"/>
                </a:cubicBezTo>
                <a:cubicBezTo>
                  <a:pt x="10509" y="33745"/>
                  <a:pt x="10020" y="30984"/>
                  <a:pt x="8195" y="28361"/>
                </a:cubicBezTo>
                <a:cubicBezTo>
                  <a:pt x="6283" y="25618"/>
                  <a:pt x="3750" y="23313"/>
                  <a:pt x="2328" y="20247"/>
                </a:cubicBezTo>
                <a:cubicBezTo>
                  <a:pt x="59" y="15368"/>
                  <a:pt x="789" y="9113"/>
                  <a:pt x="4184" y="4943"/>
                </a:cubicBezTo>
                <a:cubicBezTo>
                  <a:pt x="6435" y="2180"/>
                  <a:pt x="9882" y="728"/>
                  <a:pt x="13345" y="728"/>
                </a:cubicBezTo>
                <a:close/>
                <a:moveTo>
                  <a:pt x="15348" y="37485"/>
                </a:moveTo>
                <a:cubicBezTo>
                  <a:pt x="15364" y="37999"/>
                  <a:pt x="15379" y="38590"/>
                  <a:pt x="15357" y="39190"/>
                </a:cubicBezTo>
                <a:cubicBezTo>
                  <a:pt x="15299" y="39150"/>
                  <a:pt x="15228" y="39128"/>
                  <a:pt x="15154" y="39128"/>
                </a:cubicBezTo>
                <a:cubicBezTo>
                  <a:pt x="13560" y="39113"/>
                  <a:pt x="11975" y="38934"/>
                  <a:pt x="10380" y="38913"/>
                </a:cubicBezTo>
                <a:cubicBezTo>
                  <a:pt x="10349" y="38433"/>
                  <a:pt x="10340" y="37980"/>
                  <a:pt x="10340" y="37592"/>
                </a:cubicBezTo>
                <a:lnTo>
                  <a:pt x="10340" y="37592"/>
                </a:lnTo>
                <a:cubicBezTo>
                  <a:pt x="10645" y="37604"/>
                  <a:pt x="10949" y="37609"/>
                  <a:pt x="11254" y="37609"/>
                </a:cubicBezTo>
                <a:cubicBezTo>
                  <a:pt x="12620" y="37609"/>
                  <a:pt x="13984" y="37510"/>
                  <a:pt x="15348" y="37485"/>
                </a:cubicBezTo>
                <a:close/>
                <a:moveTo>
                  <a:pt x="10442" y="39642"/>
                </a:moveTo>
                <a:cubicBezTo>
                  <a:pt x="12015" y="39667"/>
                  <a:pt x="13578" y="39839"/>
                  <a:pt x="15151" y="39855"/>
                </a:cubicBezTo>
                <a:cubicBezTo>
                  <a:pt x="15210" y="39855"/>
                  <a:pt x="15265" y="39842"/>
                  <a:pt x="15317" y="39818"/>
                </a:cubicBezTo>
                <a:lnTo>
                  <a:pt x="15317" y="39818"/>
                </a:lnTo>
                <a:cubicBezTo>
                  <a:pt x="15287" y="40224"/>
                  <a:pt x="15225" y="40627"/>
                  <a:pt x="15136" y="41024"/>
                </a:cubicBezTo>
                <a:cubicBezTo>
                  <a:pt x="15105" y="41003"/>
                  <a:pt x="15071" y="40987"/>
                  <a:pt x="15037" y="40975"/>
                </a:cubicBezTo>
                <a:cubicBezTo>
                  <a:pt x="14657" y="40860"/>
                  <a:pt x="14275" y="40823"/>
                  <a:pt x="13891" y="40823"/>
                </a:cubicBezTo>
                <a:cubicBezTo>
                  <a:pt x="13193" y="40823"/>
                  <a:pt x="12490" y="40946"/>
                  <a:pt x="11791" y="40946"/>
                </a:cubicBezTo>
                <a:cubicBezTo>
                  <a:pt x="11505" y="40946"/>
                  <a:pt x="11219" y="40925"/>
                  <a:pt x="10934" y="40867"/>
                </a:cubicBezTo>
                <a:cubicBezTo>
                  <a:pt x="10910" y="40862"/>
                  <a:pt x="10885" y="40860"/>
                  <a:pt x="10860" y="40860"/>
                </a:cubicBezTo>
                <a:cubicBezTo>
                  <a:pt x="10794" y="40860"/>
                  <a:pt x="10728" y="40878"/>
                  <a:pt x="10673" y="40914"/>
                </a:cubicBezTo>
                <a:cubicBezTo>
                  <a:pt x="10565" y="40495"/>
                  <a:pt x="10488" y="40070"/>
                  <a:pt x="10442" y="39642"/>
                </a:cubicBezTo>
                <a:close/>
                <a:moveTo>
                  <a:pt x="13701" y="41527"/>
                </a:moveTo>
                <a:cubicBezTo>
                  <a:pt x="14086" y="41527"/>
                  <a:pt x="14466" y="41563"/>
                  <a:pt x="14840" y="41677"/>
                </a:cubicBezTo>
                <a:cubicBezTo>
                  <a:pt x="14868" y="41683"/>
                  <a:pt x="14893" y="41689"/>
                  <a:pt x="14917" y="41692"/>
                </a:cubicBezTo>
                <a:cubicBezTo>
                  <a:pt x="14606" y="42453"/>
                  <a:pt x="14083" y="43013"/>
                  <a:pt x="13212" y="43124"/>
                </a:cubicBezTo>
                <a:lnTo>
                  <a:pt x="13212" y="43121"/>
                </a:lnTo>
                <a:cubicBezTo>
                  <a:pt x="13099" y="43135"/>
                  <a:pt x="12990" y="43142"/>
                  <a:pt x="12885" y="43142"/>
                </a:cubicBezTo>
                <a:cubicBezTo>
                  <a:pt x="11874" y="43142"/>
                  <a:pt x="11265" y="42489"/>
                  <a:pt x="10897" y="41594"/>
                </a:cubicBezTo>
                <a:lnTo>
                  <a:pt x="10897" y="41594"/>
                </a:lnTo>
                <a:cubicBezTo>
                  <a:pt x="11134" y="41631"/>
                  <a:pt x="11372" y="41645"/>
                  <a:pt x="11611" y="41645"/>
                </a:cubicBezTo>
                <a:cubicBezTo>
                  <a:pt x="12307" y="41645"/>
                  <a:pt x="13010" y="41527"/>
                  <a:pt x="13701" y="41527"/>
                </a:cubicBezTo>
                <a:close/>
                <a:moveTo>
                  <a:pt x="13449" y="1"/>
                </a:moveTo>
                <a:cubicBezTo>
                  <a:pt x="11503" y="1"/>
                  <a:pt x="9554" y="413"/>
                  <a:pt x="7847" y="1181"/>
                </a:cubicBezTo>
                <a:cubicBezTo>
                  <a:pt x="3356" y="3206"/>
                  <a:pt x="838" y="7981"/>
                  <a:pt x="379" y="12703"/>
                </a:cubicBezTo>
                <a:cubicBezTo>
                  <a:pt x="1" y="16609"/>
                  <a:pt x="1180" y="20364"/>
                  <a:pt x="3457" y="23516"/>
                </a:cubicBezTo>
                <a:cubicBezTo>
                  <a:pt x="4919" y="25538"/>
                  <a:pt x="6652" y="27342"/>
                  <a:pt x="8041" y="29420"/>
                </a:cubicBezTo>
                <a:cubicBezTo>
                  <a:pt x="9540" y="31661"/>
                  <a:pt x="9801" y="34277"/>
                  <a:pt x="9826" y="36903"/>
                </a:cubicBezTo>
                <a:cubicBezTo>
                  <a:pt x="9691" y="36952"/>
                  <a:pt x="9604" y="37081"/>
                  <a:pt x="9611" y="37223"/>
                </a:cubicBezTo>
                <a:cubicBezTo>
                  <a:pt x="9617" y="39593"/>
                  <a:pt x="9743" y="43776"/>
                  <a:pt x="12950" y="43866"/>
                </a:cubicBezTo>
                <a:cubicBezTo>
                  <a:pt x="12982" y="43866"/>
                  <a:pt x="13013" y="43867"/>
                  <a:pt x="13044" y="43867"/>
                </a:cubicBezTo>
                <a:cubicBezTo>
                  <a:pt x="16138" y="43867"/>
                  <a:pt x="16096" y="39631"/>
                  <a:pt x="16062" y="37232"/>
                </a:cubicBezTo>
                <a:cubicBezTo>
                  <a:pt x="16121" y="37171"/>
                  <a:pt x="16158" y="37094"/>
                  <a:pt x="16167" y="37007"/>
                </a:cubicBezTo>
                <a:cubicBezTo>
                  <a:pt x="16555" y="33249"/>
                  <a:pt x="17063" y="29635"/>
                  <a:pt x="19177" y="26413"/>
                </a:cubicBezTo>
                <a:cubicBezTo>
                  <a:pt x="20907" y="23778"/>
                  <a:pt x="22883" y="21555"/>
                  <a:pt x="23896" y="18514"/>
                </a:cubicBezTo>
                <a:cubicBezTo>
                  <a:pt x="25561" y="13515"/>
                  <a:pt x="25291" y="6679"/>
                  <a:pt x="21243" y="2856"/>
                </a:cubicBezTo>
                <a:cubicBezTo>
                  <a:pt x="19166" y="892"/>
                  <a:pt x="16310" y="1"/>
                  <a:pt x="134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" name="Google Shape;141;p5"/>
          <p:cNvSpPr/>
          <p:nvPr/>
        </p:nvSpPr>
        <p:spPr>
          <a:xfrm>
            <a:off x="9847717" y="1661666"/>
            <a:ext cx="462467" cy="517067"/>
          </a:xfrm>
          <a:custGeom>
            <a:avLst/>
            <a:gdLst/>
            <a:ahLst/>
            <a:cxnLst/>
            <a:rect l="l" t="t" r="r" b="b"/>
            <a:pathLst>
              <a:path w="13874" h="15512" extrusionOk="0">
                <a:moveTo>
                  <a:pt x="2945" y="721"/>
                </a:moveTo>
                <a:cubicBezTo>
                  <a:pt x="3157" y="721"/>
                  <a:pt x="3391" y="754"/>
                  <a:pt x="3648" y="826"/>
                </a:cubicBezTo>
                <a:cubicBezTo>
                  <a:pt x="5113" y="1236"/>
                  <a:pt x="5824" y="3464"/>
                  <a:pt x="6384" y="4690"/>
                </a:cubicBezTo>
                <a:cubicBezTo>
                  <a:pt x="6424" y="4791"/>
                  <a:pt x="6514" y="4862"/>
                  <a:pt x="6621" y="4874"/>
                </a:cubicBezTo>
                <a:cubicBezTo>
                  <a:pt x="6685" y="5019"/>
                  <a:pt x="6836" y="5120"/>
                  <a:pt x="6981" y="5120"/>
                </a:cubicBezTo>
                <a:cubicBezTo>
                  <a:pt x="7088" y="5120"/>
                  <a:pt x="7191" y="5065"/>
                  <a:pt x="7252" y="4933"/>
                </a:cubicBezTo>
                <a:cubicBezTo>
                  <a:pt x="7979" y="3369"/>
                  <a:pt x="8730" y="1497"/>
                  <a:pt x="10531" y="956"/>
                </a:cubicBezTo>
                <a:cubicBezTo>
                  <a:pt x="10832" y="865"/>
                  <a:pt x="11101" y="823"/>
                  <a:pt x="11339" y="823"/>
                </a:cubicBezTo>
                <a:cubicBezTo>
                  <a:pt x="12807" y="823"/>
                  <a:pt x="13137" y="2398"/>
                  <a:pt x="12827" y="3809"/>
                </a:cubicBezTo>
                <a:cubicBezTo>
                  <a:pt x="12430" y="5619"/>
                  <a:pt x="11417" y="7272"/>
                  <a:pt x="10485" y="8851"/>
                </a:cubicBezTo>
                <a:cubicBezTo>
                  <a:pt x="9318" y="10824"/>
                  <a:pt x="7979" y="12693"/>
                  <a:pt x="6603" y="14524"/>
                </a:cubicBezTo>
                <a:cubicBezTo>
                  <a:pt x="5541" y="12856"/>
                  <a:pt x="4458" y="11261"/>
                  <a:pt x="3565" y="9479"/>
                </a:cubicBezTo>
                <a:cubicBezTo>
                  <a:pt x="2675" y="7709"/>
                  <a:pt x="1626" y="6028"/>
                  <a:pt x="1262" y="4052"/>
                </a:cubicBezTo>
                <a:cubicBezTo>
                  <a:pt x="996" y="2602"/>
                  <a:pt x="1356" y="721"/>
                  <a:pt x="2945" y="721"/>
                </a:cubicBezTo>
                <a:close/>
                <a:moveTo>
                  <a:pt x="3002" y="1"/>
                </a:moveTo>
                <a:cubicBezTo>
                  <a:pt x="1938" y="1"/>
                  <a:pt x="987" y="653"/>
                  <a:pt x="607" y="1753"/>
                </a:cubicBezTo>
                <a:cubicBezTo>
                  <a:pt x="0" y="3517"/>
                  <a:pt x="859" y="5684"/>
                  <a:pt x="1589" y="7257"/>
                </a:cubicBezTo>
                <a:cubicBezTo>
                  <a:pt x="2903" y="10085"/>
                  <a:pt x="4553" y="12625"/>
                  <a:pt x="6209" y="15254"/>
                </a:cubicBezTo>
                <a:cubicBezTo>
                  <a:pt x="6224" y="15306"/>
                  <a:pt x="6255" y="15349"/>
                  <a:pt x="6295" y="15386"/>
                </a:cubicBezTo>
                <a:cubicBezTo>
                  <a:pt x="6370" y="15474"/>
                  <a:pt x="6466" y="15511"/>
                  <a:pt x="6561" y="15511"/>
                </a:cubicBezTo>
                <a:cubicBezTo>
                  <a:pt x="6683" y="15511"/>
                  <a:pt x="6804" y="15450"/>
                  <a:pt x="6877" y="15355"/>
                </a:cubicBezTo>
                <a:cubicBezTo>
                  <a:pt x="6883" y="15352"/>
                  <a:pt x="6886" y="15349"/>
                  <a:pt x="6892" y="15343"/>
                </a:cubicBezTo>
                <a:cubicBezTo>
                  <a:pt x="8825" y="12785"/>
                  <a:pt x="10663" y="10159"/>
                  <a:pt x="12174" y="7327"/>
                </a:cubicBezTo>
                <a:cubicBezTo>
                  <a:pt x="13009" y="5770"/>
                  <a:pt x="13874" y="3942"/>
                  <a:pt x="13680" y="2122"/>
                </a:cubicBezTo>
                <a:cubicBezTo>
                  <a:pt x="13543" y="824"/>
                  <a:pt x="12451" y="134"/>
                  <a:pt x="11257" y="134"/>
                </a:cubicBezTo>
                <a:cubicBezTo>
                  <a:pt x="11052" y="134"/>
                  <a:pt x="10845" y="154"/>
                  <a:pt x="10638" y="195"/>
                </a:cubicBezTo>
                <a:cubicBezTo>
                  <a:pt x="8647" y="589"/>
                  <a:pt x="7680" y="2329"/>
                  <a:pt x="6877" y="4028"/>
                </a:cubicBezTo>
                <a:cubicBezTo>
                  <a:pt x="6261" y="2630"/>
                  <a:pt x="5547" y="833"/>
                  <a:pt x="4073" y="220"/>
                </a:cubicBezTo>
                <a:cubicBezTo>
                  <a:pt x="3714" y="71"/>
                  <a:pt x="3352" y="1"/>
                  <a:pt x="300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" name="Google Shape;142;p5"/>
          <p:cNvGrpSpPr/>
          <p:nvPr/>
        </p:nvGrpSpPr>
        <p:grpSpPr>
          <a:xfrm rot="-733469">
            <a:off x="10544032" y="4682973"/>
            <a:ext cx="505136" cy="465555"/>
            <a:chOff x="2299025" y="5091625"/>
            <a:chExt cx="435500" cy="401375"/>
          </a:xfrm>
        </p:grpSpPr>
        <p:sp>
          <p:nvSpPr>
            <p:cNvPr id="143" name="Google Shape;143;p5"/>
            <p:cNvSpPr/>
            <p:nvPr/>
          </p:nvSpPr>
          <p:spPr>
            <a:xfrm>
              <a:off x="2716350" y="5265075"/>
              <a:ext cx="18175" cy="94500"/>
            </a:xfrm>
            <a:custGeom>
              <a:avLst/>
              <a:gdLst/>
              <a:ahLst/>
              <a:cxnLst/>
              <a:rect l="l" t="t" r="r" b="b"/>
              <a:pathLst>
                <a:path w="727" h="3780" extrusionOk="0">
                  <a:moveTo>
                    <a:pt x="721" y="1"/>
                  </a:moveTo>
                  <a:cubicBezTo>
                    <a:pt x="718" y="191"/>
                    <a:pt x="570" y="399"/>
                    <a:pt x="341" y="399"/>
                  </a:cubicBezTo>
                  <a:cubicBezTo>
                    <a:pt x="317" y="399"/>
                    <a:pt x="293" y="396"/>
                    <a:pt x="268" y="392"/>
                  </a:cubicBezTo>
                  <a:cubicBezTo>
                    <a:pt x="179" y="376"/>
                    <a:pt x="89" y="364"/>
                    <a:pt x="0" y="349"/>
                  </a:cubicBezTo>
                  <a:lnTo>
                    <a:pt x="0" y="3067"/>
                  </a:lnTo>
                  <a:lnTo>
                    <a:pt x="40" y="3067"/>
                  </a:lnTo>
                  <a:cubicBezTo>
                    <a:pt x="440" y="3067"/>
                    <a:pt x="496" y="3596"/>
                    <a:pt x="213" y="3750"/>
                  </a:cubicBezTo>
                  <a:cubicBezTo>
                    <a:pt x="261" y="3769"/>
                    <a:pt x="314" y="3779"/>
                    <a:pt x="366" y="3779"/>
                  </a:cubicBezTo>
                  <a:cubicBezTo>
                    <a:pt x="547" y="3779"/>
                    <a:pt x="727" y="3664"/>
                    <a:pt x="727" y="3430"/>
                  </a:cubicBezTo>
                  <a:lnTo>
                    <a:pt x="727" y="41"/>
                  </a:lnTo>
                  <a:cubicBezTo>
                    <a:pt x="727" y="29"/>
                    <a:pt x="724" y="13"/>
                    <a:pt x="7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5"/>
            <p:cNvSpPr/>
            <p:nvPr/>
          </p:nvSpPr>
          <p:spPr>
            <a:xfrm>
              <a:off x="2299025" y="5248000"/>
              <a:ext cx="23025" cy="96300"/>
            </a:xfrm>
            <a:custGeom>
              <a:avLst/>
              <a:gdLst/>
              <a:ahLst/>
              <a:cxnLst/>
              <a:rect l="l" t="t" r="r" b="b"/>
              <a:pathLst>
                <a:path w="921" h="385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2" y="65"/>
                    <a:pt x="68" y="151"/>
                    <a:pt x="71" y="241"/>
                  </a:cubicBezTo>
                  <a:cubicBezTo>
                    <a:pt x="77" y="1373"/>
                    <a:pt x="204" y="2497"/>
                    <a:pt x="213" y="3630"/>
                  </a:cubicBezTo>
                  <a:cubicBezTo>
                    <a:pt x="213" y="3710"/>
                    <a:pt x="244" y="3790"/>
                    <a:pt x="296" y="3851"/>
                  </a:cubicBezTo>
                  <a:cubicBezTo>
                    <a:pt x="148" y="3639"/>
                    <a:pt x="241" y="3266"/>
                    <a:pt x="576" y="3266"/>
                  </a:cubicBezTo>
                  <a:cubicBezTo>
                    <a:pt x="647" y="3266"/>
                    <a:pt x="721" y="3266"/>
                    <a:pt x="792" y="3270"/>
                  </a:cubicBezTo>
                  <a:cubicBezTo>
                    <a:pt x="776" y="3236"/>
                    <a:pt x="779" y="3199"/>
                    <a:pt x="804" y="3171"/>
                  </a:cubicBezTo>
                  <a:cubicBezTo>
                    <a:pt x="844" y="3131"/>
                    <a:pt x="884" y="3091"/>
                    <a:pt x="921" y="3048"/>
                  </a:cubicBezTo>
                  <a:cubicBezTo>
                    <a:pt x="915" y="2866"/>
                    <a:pt x="909" y="2688"/>
                    <a:pt x="899" y="2506"/>
                  </a:cubicBezTo>
                  <a:cubicBezTo>
                    <a:pt x="829" y="2568"/>
                    <a:pt x="761" y="2632"/>
                    <a:pt x="690" y="2694"/>
                  </a:cubicBezTo>
                  <a:cubicBezTo>
                    <a:pt x="671" y="2713"/>
                    <a:pt x="649" y="2721"/>
                    <a:pt x="628" y="2721"/>
                  </a:cubicBezTo>
                  <a:cubicBezTo>
                    <a:pt x="567" y="2721"/>
                    <a:pt x="512" y="2653"/>
                    <a:pt x="548" y="2586"/>
                  </a:cubicBezTo>
                  <a:cubicBezTo>
                    <a:pt x="644" y="2386"/>
                    <a:pt x="761" y="2204"/>
                    <a:pt x="872" y="2023"/>
                  </a:cubicBezTo>
                  <a:cubicBezTo>
                    <a:pt x="869" y="1940"/>
                    <a:pt x="862" y="1860"/>
                    <a:pt x="859" y="1780"/>
                  </a:cubicBezTo>
                  <a:cubicBezTo>
                    <a:pt x="847" y="1798"/>
                    <a:pt x="835" y="1817"/>
                    <a:pt x="825" y="1829"/>
                  </a:cubicBezTo>
                  <a:cubicBezTo>
                    <a:pt x="808" y="1860"/>
                    <a:pt x="782" y="1873"/>
                    <a:pt x="755" y="1873"/>
                  </a:cubicBezTo>
                  <a:cubicBezTo>
                    <a:pt x="694" y="1873"/>
                    <a:pt x="630" y="1807"/>
                    <a:pt x="668" y="1737"/>
                  </a:cubicBezTo>
                  <a:cubicBezTo>
                    <a:pt x="727" y="1635"/>
                    <a:pt x="785" y="1555"/>
                    <a:pt x="841" y="1466"/>
                  </a:cubicBezTo>
                  <a:cubicBezTo>
                    <a:pt x="825" y="1176"/>
                    <a:pt x="816" y="887"/>
                    <a:pt x="807" y="601"/>
                  </a:cubicBezTo>
                  <a:cubicBezTo>
                    <a:pt x="684" y="601"/>
                    <a:pt x="561" y="604"/>
                    <a:pt x="435" y="604"/>
                  </a:cubicBezTo>
                  <a:cubicBezTo>
                    <a:pt x="90" y="604"/>
                    <a:pt x="1" y="207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5"/>
            <p:cNvSpPr/>
            <p:nvPr/>
          </p:nvSpPr>
          <p:spPr>
            <a:xfrm>
              <a:off x="2319525" y="5303100"/>
              <a:ext cx="1700" cy="2325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4" y="0"/>
                  </a:moveTo>
                  <a:cubicBezTo>
                    <a:pt x="23" y="56"/>
                    <a:pt x="1" y="93"/>
                    <a:pt x="16" y="93"/>
                  </a:cubicBezTo>
                  <a:cubicBezTo>
                    <a:pt x="24" y="93"/>
                    <a:pt x="40" y="84"/>
                    <a:pt x="67" y="65"/>
                  </a:cubicBezTo>
                  <a:cubicBezTo>
                    <a:pt x="67" y="44"/>
                    <a:pt x="64" y="22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5"/>
            <p:cNvSpPr/>
            <p:nvPr/>
          </p:nvSpPr>
          <p:spPr>
            <a:xfrm>
              <a:off x="2470175" y="516135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105" y="1"/>
                  </a:moveTo>
                  <a:cubicBezTo>
                    <a:pt x="68" y="31"/>
                    <a:pt x="34" y="68"/>
                    <a:pt x="0" y="102"/>
                  </a:cubicBezTo>
                  <a:cubicBezTo>
                    <a:pt x="40" y="90"/>
                    <a:pt x="77" y="81"/>
                    <a:pt x="117" y="65"/>
                  </a:cubicBezTo>
                  <a:cubicBezTo>
                    <a:pt x="111" y="44"/>
                    <a:pt x="108" y="22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5"/>
            <p:cNvSpPr/>
            <p:nvPr/>
          </p:nvSpPr>
          <p:spPr>
            <a:xfrm>
              <a:off x="2429175" y="5091625"/>
              <a:ext cx="153975" cy="123075"/>
            </a:xfrm>
            <a:custGeom>
              <a:avLst/>
              <a:gdLst/>
              <a:ahLst/>
              <a:cxnLst/>
              <a:rect l="l" t="t" r="r" b="b"/>
              <a:pathLst>
                <a:path w="6159" h="4923" extrusionOk="0">
                  <a:moveTo>
                    <a:pt x="3772" y="683"/>
                  </a:moveTo>
                  <a:cubicBezTo>
                    <a:pt x="3814" y="683"/>
                    <a:pt x="3853" y="713"/>
                    <a:pt x="3860" y="758"/>
                  </a:cubicBezTo>
                  <a:cubicBezTo>
                    <a:pt x="4180" y="823"/>
                    <a:pt x="4478" y="967"/>
                    <a:pt x="4728" y="1180"/>
                  </a:cubicBezTo>
                  <a:cubicBezTo>
                    <a:pt x="4730" y="1180"/>
                    <a:pt x="4732" y="1180"/>
                    <a:pt x="4733" y="1180"/>
                  </a:cubicBezTo>
                  <a:cubicBezTo>
                    <a:pt x="4792" y="1180"/>
                    <a:pt x="4841" y="1224"/>
                    <a:pt x="4832" y="1275"/>
                  </a:cubicBezTo>
                  <a:cubicBezTo>
                    <a:pt x="5165" y="1611"/>
                    <a:pt x="5319" y="2085"/>
                    <a:pt x="5242" y="2553"/>
                  </a:cubicBezTo>
                  <a:cubicBezTo>
                    <a:pt x="5094" y="3584"/>
                    <a:pt x="4140" y="4150"/>
                    <a:pt x="3170" y="4193"/>
                  </a:cubicBezTo>
                  <a:cubicBezTo>
                    <a:pt x="3069" y="4172"/>
                    <a:pt x="2967" y="4147"/>
                    <a:pt x="2868" y="4113"/>
                  </a:cubicBezTo>
                  <a:cubicBezTo>
                    <a:pt x="2862" y="4116"/>
                    <a:pt x="2856" y="4119"/>
                    <a:pt x="2850" y="4122"/>
                  </a:cubicBezTo>
                  <a:cubicBezTo>
                    <a:pt x="2837" y="4128"/>
                    <a:pt x="2824" y="4131"/>
                    <a:pt x="2811" y="4131"/>
                  </a:cubicBezTo>
                  <a:cubicBezTo>
                    <a:pt x="2763" y="4131"/>
                    <a:pt x="2718" y="4095"/>
                    <a:pt x="2718" y="4039"/>
                  </a:cubicBezTo>
                  <a:cubicBezTo>
                    <a:pt x="2539" y="3959"/>
                    <a:pt x="2376" y="3852"/>
                    <a:pt x="2237" y="3716"/>
                  </a:cubicBezTo>
                  <a:cubicBezTo>
                    <a:pt x="2191" y="3735"/>
                    <a:pt x="2148" y="3753"/>
                    <a:pt x="2105" y="3768"/>
                  </a:cubicBezTo>
                  <a:cubicBezTo>
                    <a:pt x="2095" y="3772"/>
                    <a:pt x="2086" y="3773"/>
                    <a:pt x="2077" y="3773"/>
                  </a:cubicBezTo>
                  <a:cubicBezTo>
                    <a:pt x="2003" y="3773"/>
                    <a:pt x="1958" y="3672"/>
                    <a:pt x="2016" y="3614"/>
                  </a:cubicBezTo>
                  <a:cubicBezTo>
                    <a:pt x="2040" y="3593"/>
                    <a:pt x="2065" y="3571"/>
                    <a:pt x="2087" y="3547"/>
                  </a:cubicBezTo>
                  <a:cubicBezTo>
                    <a:pt x="1967" y="3390"/>
                    <a:pt x="1871" y="3214"/>
                    <a:pt x="1810" y="3027"/>
                  </a:cubicBezTo>
                  <a:cubicBezTo>
                    <a:pt x="1668" y="3082"/>
                    <a:pt x="1523" y="3125"/>
                    <a:pt x="1379" y="3162"/>
                  </a:cubicBezTo>
                  <a:cubicBezTo>
                    <a:pt x="1369" y="3165"/>
                    <a:pt x="1359" y="3166"/>
                    <a:pt x="1350" y="3166"/>
                  </a:cubicBezTo>
                  <a:cubicBezTo>
                    <a:pt x="1272" y="3166"/>
                    <a:pt x="1239" y="3075"/>
                    <a:pt x="1286" y="3011"/>
                  </a:cubicBezTo>
                  <a:cubicBezTo>
                    <a:pt x="1413" y="2854"/>
                    <a:pt x="1554" y="2710"/>
                    <a:pt x="1711" y="2577"/>
                  </a:cubicBezTo>
                  <a:cubicBezTo>
                    <a:pt x="1699" y="2451"/>
                    <a:pt x="1702" y="2322"/>
                    <a:pt x="1717" y="2192"/>
                  </a:cubicBezTo>
                  <a:cubicBezTo>
                    <a:pt x="1631" y="2192"/>
                    <a:pt x="1594" y="2079"/>
                    <a:pt x="1668" y="2029"/>
                  </a:cubicBezTo>
                  <a:cubicBezTo>
                    <a:pt x="1696" y="2011"/>
                    <a:pt x="1723" y="1992"/>
                    <a:pt x="1754" y="1974"/>
                  </a:cubicBezTo>
                  <a:cubicBezTo>
                    <a:pt x="1915" y="1290"/>
                    <a:pt x="2469" y="712"/>
                    <a:pt x="3404" y="712"/>
                  </a:cubicBezTo>
                  <a:cubicBezTo>
                    <a:pt x="3416" y="712"/>
                    <a:pt x="3429" y="712"/>
                    <a:pt x="3441" y="712"/>
                  </a:cubicBezTo>
                  <a:cubicBezTo>
                    <a:pt x="3518" y="715"/>
                    <a:pt x="3595" y="721"/>
                    <a:pt x="3672" y="733"/>
                  </a:cubicBezTo>
                  <a:lnTo>
                    <a:pt x="3727" y="696"/>
                  </a:lnTo>
                  <a:cubicBezTo>
                    <a:pt x="3741" y="687"/>
                    <a:pt x="3757" y="683"/>
                    <a:pt x="3772" y="683"/>
                  </a:cubicBezTo>
                  <a:close/>
                  <a:moveTo>
                    <a:pt x="3415" y="1"/>
                  </a:moveTo>
                  <a:cubicBezTo>
                    <a:pt x="560" y="1"/>
                    <a:pt x="0" y="4336"/>
                    <a:pt x="2979" y="4892"/>
                  </a:cubicBezTo>
                  <a:cubicBezTo>
                    <a:pt x="2985" y="4895"/>
                    <a:pt x="2992" y="4895"/>
                    <a:pt x="2998" y="4898"/>
                  </a:cubicBezTo>
                  <a:cubicBezTo>
                    <a:pt x="3013" y="4901"/>
                    <a:pt x="3025" y="4907"/>
                    <a:pt x="3041" y="4907"/>
                  </a:cubicBezTo>
                  <a:lnTo>
                    <a:pt x="3059" y="4907"/>
                  </a:lnTo>
                  <a:cubicBezTo>
                    <a:pt x="3084" y="4917"/>
                    <a:pt x="3109" y="4920"/>
                    <a:pt x="3136" y="4923"/>
                  </a:cubicBezTo>
                  <a:cubicBezTo>
                    <a:pt x="4512" y="4880"/>
                    <a:pt x="5756" y="4036"/>
                    <a:pt x="5962" y="2611"/>
                  </a:cubicBezTo>
                  <a:cubicBezTo>
                    <a:pt x="6159" y="1250"/>
                    <a:pt x="5119" y="201"/>
                    <a:pt x="3820" y="28"/>
                  </a:cubicBezTo>
                  <a:cubicBezTo>
                    <a:pt x="3680" y="10"/>
                    <a:pt x="3545" y="1"/>
                    <a:pt x="3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5"/>
            <p:cNvSpPr/>
            <p:nvPr/>
          </p:nvSpPr>
          <p:spPr>
            <a:xfrm>
              <a:off x="2299025" y="5242625"/>
              <a:ext cx="435350" cy="32400"/>
            </a:xfrm>
            <a:custGeom>
              <a:avLst/>
              <a:gdLst/>
              <a:ahLst/>
              <a:cxnLst/>
              <a:rect l="l" t="t" r="r" b="b"/>
              <a:pathLst>
                <a:path w="17414" h="1296" extrusionOk="0">
                  <a:moveTo>
                    <a:pt x="6845" y="1"/>
                  </a:moveTo>
                  <a:cubicBezTo>
                    <a:pt x="4709" y="1"/>
                    <a:pt x="2568" y="88"/>
                    <a:pt x="438" y="92"/>
                  </a:cubicBezTo>
                  <a:cubicBezTo>
                    <a:pt x="355" y="92"/>
                    <a:pt x="274" y="123"/>
                    <a:pt x="213" y="176"/>
                  </a:cubicBezTo>
                  <a:cubicBezTo>
                    <a:pt x="204" y="185"/>
                    <a:pt x="188" y="194"/>
                    <a:pt x="176" y="203"/>
                  </a:cubicBezTo>
                  <a:cubicBezTo>
                    <a:pt x="173" y="206"/>
                    <a:pt x="170" y="212"/>
                    <a:pt x="167" y="216"/>
                  </a:cubicBezTo>
                  <a:cubicBezTo>
                    <a:pt x="1" y="422"/>
                    <a:pt x="90" y="819"/>
                    <a:pt x="435" y="819"/>
                  </a:cubicBezTo>
                  <a:cubicBezTo>
                    <a:pt x="561" y="819"/>
                    <a:pt x="684" y="816"/>
                    <a:pt x="807" y="816"/>
                  </a:cubicBezTo>
                  <a:cubicBezTo>
                    <a:pt x="1099" y="816"/>
                    <a:pt x="1389" y="810"/>
                    <a:pt x="1678" y="807"/>
                  </a:cubicBezTo>
                  <a:cubicBezTo>
                    <a:pt x="1792" y="727"/>
                    <a:pt x="1909" y="653"/>
                    <a:pt x="2035" y="588"/>
                  </a:cubicBezTo>
                  <a:cubicBezTo>
                    <a:pt x="2048" y="582"/>
                    <a:pt x="2061" y="579"/>
                    <a:pt x="2074" y="579"/>
                  </a:cubicBezTo>
                  <a:cubicBezTo>
                    <a:pt x="2140" y="579"/>
                    <a:pt x="2204" y="648"/>
                    <a:pt x="2158" y="714"/>
                  </a:cubicBezTo>
                  <a:cubicBezTo>
                    <a:pt x="2137" y="745"/>
                    <a:pt x="2112" y="773"/>
                    <a:pt x="2091" y="803"/>
                  </a:cubicBezTo>
                  <a:cubicBezTo>
                    <a:pt x="2426" y="797"/>
                    <a:pt x="2765" y="797"/>
                    <a:pt x="3100" y="791"/>
                  </a:cubicBezTo>
                  <a:cubicBezTo>
                    <a:pt x="3149" y="767"/>
                    <a:pt x="3193" y="736"/>
                    <a:pt x="3242" y="711"/>
                  </a:cubicBezTo>
                  <a:cubicBezTo>
                    <a:pt x="3256" y="704"/>
                    <a:pt x="3271" y="701"/>
                    <a:pt x="3286" y="701"/>
                  </a:cubicBezTo>
                  <a:cubicBezTo>
                    <a:pt x="3333" y="701"/>
                    <a:pt x="3376" y="736"/>
                    <a:pt x="3380" y="788"/>
                  </a:cubicBezTo>
                  <a:cubicBezTo>
                    <a:pt x="3710" y="782"/>
                    <a:pt x="4039" y="776"/>
                    <a:pt x="4368" y="773"/>
                  </a:cubicBezTo>
                  <a:cubicBezTo>
                    <a:pt x="4396" y="751"/>
                    <a:pt x="4424" y="730"/>
                    <a:pt x="4455" y="708"/>
                  </a:cubicBezTo>
                  <a:cubicBezTo>
                    <a:pt x="4468" y="701"/>
                    <a:pt x="4483" y="697"/>
                    <a:pt x="4498" y="697"/>
                  </a:cubicBezTo>
                  <a:cubicBezTo>
                    <a:pt x="4539" y="697"/>
                    <a:pt x="4578" y="724"/>
                    <a:pt x="4587" y="770"/>
                  </a:cubicBezTo>
                  <a:cubicBezTo>
                    <a:pt x="4879" y="763"/>
                    <a:pt x="5172" y="763"/>
                    <a:pt x="5464" y="760"/>
                  </a:cubicBezTo>
                  <a:cubicBezTo>
                    <a:pt x="5492" y="745"/>
                    <a:pt x="5517" y="727"/>
                    <a:pt x="5541" y="708"/>
                  </a:cubicBezTo>
                  <a:cubicBezTo>
                    <a:pt x="5554" y="702"/>
                    <a:pt x="5568" y="698"/>
                    <a:pt x="5582" y="698"/>
                  </a:cubicBezTo>
                  <a:cubicBezTo>
                    <a:pt x="5620" y="698"/>
                    <a:pt x="5658" y="722"/>
                    <a:pt x="5674" y="760"/>
                  </a:cubicBezTo>
                  <a:lnTo>
                    <a:pt x="6289" y="754"/>
                  </a:lnTo>
                  <a:cubicBezTo>
                    <a:pt x="6329" y="736"/>
                    <a:pt x="6369" y="717"/>
                    <a:pt x="6412" y="699"/>
                  </a:cubicBezTo>
                  <a:cubicBezTo>
                    <a:pt x="6421" y="696"/>
                    <a:pt x="6430" y="694"/>
                    <a:pt x="6438" y="694"/>
                  </a:cubicBezTo>
                  <a:cubicBezTo>
                    <a:pt x="6473" y="694"/>
                    <a:pt x="6504" y="717"/>
                    <a:pt x="6514" y="754"/>
                  </a:cubicBezTo>
                  <a:cubicBezTo>
                    <a:pt x="6693" y="754"/>
                    <a:pt x="6872" y="753"/>
                    <a:pt x="7051" y="753"/>
                  </a:cubicBezTo>
                  <a:cubicBezTo>
                    <a:pt x="7767" y="753"/>
                    <a:pt x="8481" y="759"/>
                    <a:pt x="9195" y="779"/>
                  </a:cubicBezTo>
                  <a:cubicBezTo>
                    <a:pt x="10328" y="813"/>
                    <a:pt x="11470" y="828"/>
                    <a:pt x="12609" y="871"/>
                  </a:cubicBezTo>
                  <a:cubicBezTo>
                    <a:pt x="12633" y="859"/>
                    <a:pt x="12658" y="843"/>
                    <a:pt x="12686" y="831"/>
                  </a:cubicBezTo>
                  <a:cubicBezTo>
                    <a:pt x="12699" y="823"/>
                    <a:pt x="12714" y="820"/>
                    <a:pt x="12729" y="820"/>
                  </a:cubicBezTo>
                  <a:cubicBezTo>
                    <a:pt x="12766" y="820"/>
                    <a:pt x="12802" y="843"/>
                    <a:pt x="12818" y="880"/>
                  </a:cubicBezTo>
                  <a:cubicBezTo>
                    <a:pt x="13477" y="908"/>
                    <a:pt x="14135" y="948"/>
                    <a:pt x="14791" y="1007"/>
                  </a:cubicBezTo>
                  <a:cubicBezTo>
                    <a:pt x="14816" y="988"/>
                    <a:pt x="14840" y="970"/>
                    <a:pt x="14865" y="951"/>
                  </a:cubicBezTo>
                  <a:cubicBezTo>
                    <a:pt x="14880" y="941"/>
                    <a:pt x="14895" y="936"/>
                    <a:pt x="14910" y="936"/>
                  </a:cubicBezTo>
                  <a:cubicBezTo>
                    <a:pt x="14955" y="936"/>
                    <a:pt x="14993" y="979"/>
                    <a:pt x="14997" y="1025"/>
                  </a:cubicBezTo>
                  <a:cubicBezTo>
                    <a:pt x="15474" y="1071"/>
                    <a:pt x="15951" y="1133"/>
                    <a:pt x="16425" y="1204"/>
                  </a:cubicBezTo>
                  <a:cubicBezTo>
                    <a:pt x="16440" y="1190"/>
                    <a:pt x="16459" y="1183"/>
                    <a:pt x="16478" y="1183"/>
                  </a:cubicBezTo>
                  <a:cubicBezTo>
                    <a:pt x="16507" y="1183"/>
                    <a:pt x="16535" y="1198"/>
                    <a:pt x="16552" y="1225"/>
                  </a:cubicBezTo>
                  <a:lnTo>
                    <a:pt x="16696" y="1247"/>
                  </a:lnTo>
                  <a:cubicBezTo>
                    <a:pt x="16782" y="1262"/>
                    <a:pt x="16872" y="1271"/>
                    <a:pt x="16961" y="1290"/>
                  </a:cubicBezTo>
                  <a:cubicBezTo>
                    <a:pt x="16985" y="1294"/>
                    <a:pt x="17009" y="1296"/>
                    <a:pt x="17031" y="1296"/>
                  </a:cubicBezTo>
                  <a:cubicBezTo>
                    <a:pt x="17265" y="1296"/>
                    <a:pt x="17411" y="1090"/>
                    <a:pt x="17414" y="899"/>
                  </a:cubicBezTo>
                  <a:cubicBezTo>
                    <a:pt x="17414" y="754"/>
                    <a:pt x="17340" y="622"/>
                    <a:pt x="17155" y="591"/>
                  </a:cubicBezTo>
                  <a:cubicBezTo>
                    <a:pt x="14812" y="172"/>
                    <a:pt x="12482" y="243"/>
                    <a:pt x="10118" y="92"/>
                  </a:cubicBezTo>
                  <a:cubicBezTo>
                    <a:pt x="9030" y="24"/>
                    <a:pt x="7938" y="1"/>
                    <a:pt x="68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5"/>
            <p:cNvSpPr/>
            <p:nvPr/>
          </p:nvSpPr>
          <p:spPr>
            <a:xfrm>
              <a:off x="2302650" y="5329725"/>
              <a:ext cx="426100" cy="30275"/>
            </a:xfrm>
            <a:custGeom>
              <a:avLst/>
              <a:gdLst/>
              <a:ahLst/>
              <a:cxnLst/>
              <a:rect l="l" t="t" r="r" b="b"/>
              <a:pathLst>
                <a:path w="17044" h="1211" extrusionOk="0">
                  <a:moveTo>
                    <a:pt x="428" y="1"/>
                  </a:moveTo>
                  <a:cubicBezTo>
                    <a:pt x="93" y="1"/>
                    <a:pt x="0" y="373"/>
                    <a:pt x="151" y="582"/>
                  </a:cubicBezTo>
                  <a:cubicBezTo>
                    <a:pt x="157" y="598"/>
                    <a:pt x="166" y="610"/>
                    <a:pt x="179" y="622"/>
                  </a:cubicBezTo>
                  <a:cubicBezTo>
                    <a:pt x="182" y="625"/>
                    <a:pt x="188" y="628"/>
                    <a:pt x="194" y="632"/>
                  </a:cubicBezTo>
                  <a:cubicBezTo>
                    <a:pt x="256" y="693"/>
                    <a:pt x="342" y="727"/>
                    <a:pt x="428" y="727"/>
                  </a:cubicBezTo>
                  <a:cubicBezTo>
                    <a:pt x="5821" y="739"/>
                    <a:pt x="11198" y="1198"/>
                    <a:pt x="16588" y="1210"/>
                  </a:cubicBezTo>
                  <a:cubicBezTo>
                    <a:pt x="16647" y="1210"/>
                    <a:pt x="16705" y="1195"/>
                    <a:pt x="16758" y="1167"/>
                  </a:cubicBezTo>
                  <a:cubicBezTo>
                    <a:pt x="17044" y="1010"/>
                    <a:pt x="16988" y="481"/>
                    <a:pt x="16588" y="481"/>
                  </a:cubicBezTo>
                  <a:lnTo>
                    <a:pt x="16548" y="481"/>
                  </a:lnTo>
                  <a:cubicBezTo>
                    <a:pt x="15606" y="478"/>
                    <a:pt x="14664" y="459"/>
                    <a:pt x="13726" y="435"/>
                  </a:cubicBezTo>
                  <a:cubicBezTo>
                    <a:pt x="13682" y="465"/>
                    <a:pt x="13642" y="499"/>
                    <a:pt x="13599" y="530"/>
                  </a:cubicBezTo>
                  <a:cubicBezTo>
                    <a:pt x="13583" y="541"/>
                    <a:pt x="13568" y="545"/>
                    <a:pt x="13553" y="545"/>
                  </a:cubicBezTo>
                  <a:cubicBezTo>
                    <a:pt x="13499" y="545"/>
                    <a:pt x="13459" y="484"/>
                    <a:pt x="13473" y="428"/>
                  </a:cubicBezTo>
                  <a:cubicBezTo>
                    <a:pt x="13193" y="419"/>
                    <a:pt x="12913" y="413"/>
                    <a:pt x="12636" y="404"/>
                  </a:cubicBezTo>
                  <a:lnTo>
                    <a:pt x="12630" y="410"/>
                  </a:lnTo>
                  <a:cubicBezTo>
                    <a:pt x="12618" y="419"/>
                    <a:pt x="12603" y="424"/>
                    <a:pt x="12589" y="424"/>
                  </a:cubicBezTo>
                  <a:cubicBezTo>
                    <a:pt x="12570" y="424"/>
                    <a:pt x="12551" y="416"/>
                    <a:pt x="12537" y="401"/>
                  </a:cubicBezTo>
                  <a:cubicBezTo>
                    <a:pt x="11922" y="382"/>
                    <a:pt x="11306" y="358"/>
                    <a:pt x="10694" y="333"/>
                  </a:cubicBezTo>
                  <a:cubicBezTo>
                    <a:pt x="10614" y="398"/>
                    <a:pt x="10537" y="468"/>
                    <a:pt x="10450" y="530"/>
                  </a:cubicBezTo>
                  <a:cubicBezTo>
                    <a:pt x="10436" y="541"/>
                    <a:pt x="10420" y="546"/>
                    <a:pt x="10406" y="546"/>
                  </a:cubicBezTo>
                  <a:cubicBezTo>
                    <a:pt x="10337" y="546"/>
                    <a:pt x="10279" y="444"/>
                    <a:pt x="10343" y="388"/>
                  </a:cubicBezTo>
                  <a:cubicBezTo>
                    <a:pt x="10364" y="367"/>
                    <a:pt x="10389" y="342"/>
                    <a:pt x="10414" y="321"/>
                  </a:cubicBezTo>
                  <a:cubicBezTo>
                    <a:pt x="10038" y="305"/>
                    <a:pt x="9662" y="290"/>
                    <a:pt x="9287" y="274"/>
                  </a:cubicBezTo>
                  <a:cubicBezTo>
                    <a:pt x="9232" y="318"/>
                    <a:pt x="9179" y="367"/>
                    <a:pt x="9121" y="410"/>
                  </a:cubicBezTo>
                  <a:cubicBezTo>
                    <a:pt x="9106" y="421"/>
                    <a:pt x="9091" y="426"/>
                    <a:pt x="9076" y="426"/>
                  </a:cubicBezTo>
                  <a:cubicBezTo>
                    <a:pt x="9007" y="426"/>
                    <a:pt x="8949" y="323"/>
                    <a:pt x="9010" y="265"/>
                  </a:cubicBezTo>
                  <a:cubicBezTo>
                    <a:pt x="9013" y="265"/>
                    <a:pt x="9013" y="262"/>
                    <a:pt x="9016" y="262"/>
                  </a:cubicBezTo>
                  <a:lnTo>
                    <a:pt x="8348" y="234"/>
                  </a:lnTo>
                  <a:cubicBezTo>
                    <a:pt x="8323" y="250"/>
                    <a:pt x="8302" y="271"/>
                    <a:pt x="8271" y="287"/>
                  </a:cubicBezTo>
                  <a:cubicBezTo>
                    <a:pt x="8256" y="297"/>
                    <a:pt x="8240" y="302"/>
                    <a:pt x="8226" y="302"/>
                  </a:cubicBezTo>
                  <a:cubicBezTo>
                    <a:pt x="8185" y="302"/>
                    <a:pt x="8151" y="266"/>
                    <a:pt x="8142" y="225"/>
                  </a:cubicBezTo>
                  <a:lnTo>
                    <a:pt x="7415" y="191"/>
                  </a:lnTo>
                  <a:cubicBezTo>
                    <a:pt x="7378" y="222"/>
                    <a:pt x="7345" y="259"/>
                    <a:pt x="7305" y="287"/>
                  </a:cubicBezTo>
                  <a:cubicBezTo>
                    <a:pt x="7287" y="300"/>
                    <a:pt x="7270" y="306"/>
                    <a:pt x="7255" y="306"/>
                  </a:cubicBezTo>
                  <a:cubicBezTo>
                    <a:pt x="7203" y="306"/>
                    <a:pt x="7167" y="239"/>
                    <a:pt x="7181" y="182"/>
                  </a:cubicBezTo>
                  <a:cubicBezTo>
                    <a:pt x="6803" y="167"/>
                    <a:pt x="6424" y="151"/>
                    <a:pt x="6046" y="136"/>
                  </a:cubicBezTo>
                  <a:cubicBezTo>
                    <a:pt x="5935" y="191"/>
                    <a:pt x="5830" y="253"/>
                    <a:pt x="5707" y="296"/>
                  </a:cubicBezTo>
                  <a:cubicBezTo>
                    <a:pt x="5697" y="300"/>
                    <a:pt x="5687" y="302"/>
                    <a:pt x="5677" y="302"/>
                  </a:cubicBezTo>
                  <a:cubicBezTo>
                    <a:pt x="5607" y="302"/>
                    <a:pt x="5572" y="200"/>
                    <a:pt x="5621" y="145"/>
                  </a:cubicBezTo>
                  <a:cubicBezTo>
                    <a:pt x="5627" y="139"/>
                    <a:pt x="5636" y="130"/>
                    <a:pt x="5642" y="121"/>
                  </a:cubicBezTo>
                  <a:cubicBezTo>
                    <a:pt x="5458" y="114"/>
                    <a:pt x="5276" y="108"/>
                    <a:pt x="5091" y="102"/>
                  </a:cubicBezTo>
                  <a:cubicBezTo>
                    <a:pt x="5064" y="121"/>
                    <a:pt x="5036" y="145"/>
                    <a:pt x="5005" y="167"/>
                  </a:cubicBezTo>
                  <a:cubicBezTo>
                    <a:pt x="4991" y="175"/>
                    <a:pt x="4975" y="179"/>
                    <a:pt x="4960" y="179"/>
                  </a:cubicBezTo>
                  <a:cubicBezTo>
                    <a:pt x="4914" y="179"/>
                    <a:pt x="4872" y="144"/>
                    <a:pt x="4870" y="93"/>
                  </a:cubicBezTo>
                  <a:cubicBezTo>
                    <a:pt x="4639" y="84"/>
                    <a:pt x="4411" y="77"/>
                    <a:pt x="4180" y="68"/>
                  </a:cubicBezTo>
                  <a:cubicBezTo>
                    <a:pt x="4131" y="99"/>
                    <a:pt x="4085" y="139"/>
                    <a:pt x="4036" y="167"/>
                  </a:cubicBezTo>
                  <a:cubicBezTo>
                    <a:pt x="4022" y="174"/>
                    <a:pt x="4007" y="177"/>
                    <a:pt x="3993" y="177"/>
                  </a:cubicBezTo>
                  <a:cubicBezTo>
                    <a:pt x="3937" y="177"/>
                    <a:pt x="3889" y="124"/>
                    <a:pt x="3906" y="62"/>
                  </a:cubicBezTo>
                  <a:cubicBezTo>
                    <a:pt x="3743" y="56"/>
                    <a:pt x="3577" y="53"/>
                    <a:pt x="3411" y="50"/>
                  </a:cubicBezTo>
                  <a:cubicBezTo>
                    <a:pt x="3402" y="53"/>
                    <a:pt x="3392" y="54"/>
                    <a:pt x="3383" y="54"/>
                  </a:cubicBezTo>
                  <a:cubicBezTo>
                    <a:pt x="3374" y="54"/>
                    <a:pt x="3365" y="53"/>
                    <a:pt x="3355" y="50"/>
                  </a:cubicBezTo>
                  <a:cubicBezTo>
                    <a:pt x="2955" y="37"/>
                    <a:pt x="2555" y="28"/>
                    <a:pt x="2155" y="19"/>
                  </a:cubicBezTo>
                  <a:cubicBezTo>
                    <a:pt x="2050" y="74"/>
                    <a:pt x="1949" y="133"/>
                    <a:pt x="1835" y="179"/>
                  </a:cubicBezTo>
                  <a:cubicBezTo>
                    <a:pt x="1825" y="183"/>
                    <a:pt x="1815" y="185"/>
                    <a:pt x="1805" y="185"/>
                  </a:cubicBezTo>
                  <a:cubicBezTo>
                    <a:pt x="1734" y="185"/>
                    <a:pt x="1697" y="80"/>
                    <a:pt x="1749" y="25"/>
                  </a:cubicBezTo>
                  <a:cubicBezTo>
                    <a:pt x="1752" y="22"/>
                    <a:pt x="1755" y="19"/>
                    <a:pt x="1758" y="16"/>
                  </a:cubicBezTo>
                  <a:cubicBezTo>
                    <a:pt x="1450" y="10"/>
                    <a:pt x="1142" y="7"/>
                    <a:pt x="837" y="4"/>
                  </a:cubicBezTo>
                  <a:cubicBezTo>
                    <a:pt x="813" y="19"/>
                    <a:pt x="791" y="34"/>
                    <a:pt x="767" y="47"/>
                  </a:cubicBezTo>
                  <a:cubicBezTo>
                    <a:pt x="753" y="55"/>
                    <a:pt x="738" y="59"/>
                    <a:pt x="724" y="59"/>
                  </a:cubicBezTo>
                  <a:cubicBezTo>
                    <a:pt x="689" y="59"/>
                    <a:pt x="657" y="37"/>
                    <a:pt x="6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5"/>
            <p:cNvSpPr/>
            <p:nvPr/>
          </p:nvSpPr>
          <p:spPr>
            <a:xfrm>
              <a:off x="2447725" y="5393750"/>
              <a:ext cx="112125" cy="99250"/>
            </a:xfrm>
            <a:custGeom>
              <a:avLst/>
              <a:gdLst/>
              <a:ahLst/>
              <a:cxnLst/>
              <a:rect l="l" t="t" r="r" b="b"/>
              <a:pathLst>
                <a:path w="4485" h="3970" extrusionOk="0">
                  <a:moveTo>
                    <a:pt x="2546" y="340"/>
                  </a:moveTo>
                  <a:cubicBezTo>
                    <a:pt x="2617" y="340"/>
                    <a:pt x="2671" y="432"/>
                    <a:pt x="2610" y="496"/>
                  </a:cubicBezTo>
                  <a:cubicBezTo>
                    <a:pt x="2545" y="573"/>
                    <a:pt x="2474" y="647"/>
                    <a:pt x="2410" y="721"/>
                  </a:cubicBezTo>
                  <a:cubicBezTo>
                    <a:pt x="3641" y="838"/>
                    <a:pt x="4023" y="2558"/>
                    <a:pt x="2899" y="3100"/>
                  </a:cubicBezTo>
                  <a:cubicBezTo>
                    <a:pt x="2884" y="3119"/>
                    <a:pt x="2871" y="3140"/>
                    <a:pt x="2853" y="3159"/>
                  </a:cubicBezTo>
                  <a:cubicBezTo>
                    <a:pt x="2838" y="3177"/>
                    <a:pt x="2816" y="3186"/>
                    <a:pt x="2794" y="3186"/>
                  </a:cubicBezTo>
                  <a:cubicBezTo>
                    <a:pt x="2775" y="3186"/>
                    <a:pt x="2756" y="3179"/>
                    <a:pt x="2742" y="3165"/>
                  </a:cubicBezTo>
                  <a:cubicBezTo>
                    <a:pt x="2677" y="3189"/>
                    <a:pt x="2613" y="3208"/>
                    <a:pt x="2548" y="3223"/>
                  </a:cubicBezTo>
                  <a:cubicBezTo>
                    <a:pt x="2438" y="3247"/>
                    <a:pt x="2327" y="3258"/>
                    <a:pt x="2218" y="3258"/>
                  </a:cubicBezTo>
                  <a:cubicBezTo>
                    <a:pt x="1518" y="3258"/>
                    <a:pt x="882" y="2795"/>
                    <a:pt x="794" y="2063"/>
                  </a:cubicBezTo>
                  <a:cubicBezTo>
                    <a:pt x="754" y="2032"/>
                    <a:pt x="738" y="1980"/>
                    <a:pt x="791" y="1940"/>
                  </a:cubicBezTo>
                  <a:cubicBezTo>
                    <a:pt x="772" y="1666"/>
                    <a:pt x="852" y="1395"/>
                    <a:pt x="1009" y="1170"/>
                  </a:cubicBezTo>
                  <a:cubicBezTo>
                    <a:pt x="997" y="1133"/>
                    <a:pt x="1012" y="1093"/>
                    <a:pt x="1049" y="1078"/>
                  </a:cubicBezTo>
                  <a:lnTo>
                    <a:pt x="1129" y="1038"/>
                  </a:lnTo>
                  <a:cubicBezTo>
                    <a:pt x="1280" y="893"/>
                    <a:pt x="1474" y="798"/>
                    <a:pt x="1680" y="764"/>
                  </a:cubicBezTo>
                  <a:cubicBezTo>
                    <a:pt x="1954" y="625"/>
                    <a:pt x="2228" y="490"/>
                    <a:pt x="2502" y="351"/>
                  </a:cubicBezTo>
                  <a:cubicBezTo>
                    <a:pt x="2517" y="343"/>
                    <a:pt x="2532" y="340"/>
                    <a:pt x="2546" y="340"/>
                  </a:cubicBezTo>
                  <a:close/>
                  <a:moveTo>
                    <a:pt x="2254" y="1"/>
                  </a:moveTo>
                  <a:cubicBezTo>
                    <a:pt x="2145" y="1"/>
                    <a:pt x="2035" y="8"/>
                    <a:pt x="1923" y="22"/>
                  </a:cubicBezTo>
                  <a:cubicBezTo>
                    <a:pt x="1920" y="19"/>
                    <a:pt x="1914" y="19"/>
                    <a:pt x="1911" y="19"/>
                  </a:cubicBezTo>
                  <a:cubicBezTo>
                    <a:pt x="1898" y="19"/>
                    <a:pt x="1885" y="19"/>
                    <a:pt x="1872" y="19"/>
                  </a:cubicBezTo>
                  <a:cubicBezTo>
                    <a:pt x="740" y="19"/>
                    <a:pt x="0" y="955"/>
                    <a:pt x="64" y="2057"/>
                  </a:cubicBezTo>
                  <a:cubicBezTo>
                    <a:pt x="136" y="3238"/>
                    <a:pt x="1149" y="3969"/>
                    <a:pt x="2251" y="3969"/>
                  </a:cubicBezTo>
                  <a:cubicBezTo>
                    <a:pt x="2370" y="3969"/>
                    <a:pt x="2490" y="3961"/>
                    <a:pt x="2610" y="3944"/>
                  </a:cubicBezTo>
                  <a:cubicBezTo>
                    <a:pt x="3730" y="3780"/>
                    <a:pt x="4484" y="2802"/>
                    <a:pt x="4290" y="1669"/>
                  </a:cubicBezTo>
                  <a:cubicBezTo>
                    <a:pt x="4107" y="594"/>
                    <a:pt x="3253" y="1"/>
                    <a:pt x="2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5"/>
            <p:cNvSpPr/>
            <p:nvPr/>
          </p:nvSpPr>
          <p:spPr>
            <a:xfrm>
              <a:off x="2460125" y="5108775"/>
              <a:ext cx="93425" cy="86200"/>
            </a:xfrm>
            <a:custGeom>
              <a:avLst/>
              <a:gdLst/>
              <a:ahLst/>
              <a:cxnLst/>
              <a:rect l="l" t="t" r="r" b="b"/>
              <a:pathLst>
                <a:path w="3737" h="3448" extrusionOk="0">
                  <a:moveTo>
                    <a:pt x="2531" y="0"/>
                  </a:moveTo>
                  <a:cubicBezTo>
                    <a:pt x="2516" y="0"/>
                    <a:pt x="2500" y="4"/>
                    <a:pt x="2486" y="14"/>
                  </a:cubicBezTo>
                  <a:lnTo>
                    <a:pt x="2431" y="50"/>
                  </a:lnTo>
                  <a:cubicBezTo>
                    <a:pt x="1794" y="469"/>
                    <a:pt x="1150" y="872"/>
                    <a:pt x="513" y="1291"/>
                  </a:cubicBezTo>
                  <a:cubicBezTo>
                    <a:pt x="485" y="1309"/>
                    <a:pt x="458" y="1328"/>
                    <a:pt x="427" y="1346"/>
                  </a:cubicBezTo>
                  <a:cubicBezTo>
                    <a:pt x="356" y="1396"/>
                    <a:pt x="390" y="1509"/>
                    <a:pt x="476" y="1509"/>
                  </a:cubicBezTo>
                  <a:cubicBezTo>
                    <a:pt x="480" y="1510"/>
                    <a:pt x="484" y="1511"/>
                    <a:pt x="488" y="1511"/>
                  </a:cubicBezTo>
                  <a:cubicBezTo>
                    <a:pt x="499" y="1511"/>
                    <a:pt x="511" y="1507"/>
                    <a:pt x="522" y="1500"/>
                  </a:cubicBezTo>
                  <a:cubicBezTo>
                    <a:pt x="1089" y="1125"/>
                    <a:pt x="1667" y="761"/>
                    <a:pt x="2240" y="389"/>
                  </a:cubicBezTo>
                  <a:lnTo>
                    <a:pt x="2240" y="389"/>
                  </a:lnTo>
                  <a:cubicBezTo>
                    <a:pt x="1775" y="1020"/>
                    <a:pt x="1055" y="1380"/>
                    <a:pt x="470" y="1894"/>
                  </a:cubicBezTo>
                  <a:cubicBezTo>
                    <a:pt x="316" y="2024"/>
                    <a:pt x="175" y="2168"/>
                    <a:pt x="48" y="2328"/>
                  </a:cubicBezTo>
                  <a:cubicBezTo>
                    <a:pt x="1" y="2390"/>
                    <a:pt x="35" y="2482"/>
                    <a:pt x="113" y="2482"/>
                  </a:cubicBezTo>
                  <a:cubicBezTo>
                    <a:pt x="121" y="2482"/>
                    <a:pt x="129" y="2481"/>
                    <a:pt x="138" y="2479"/>
                  </a:cubicBezTo>
                  <a:cubicBezTo>
                    <a:pt x="282" y="2442"/>
                    <a:pt x="427" y="2399"/>
                    <a:pt x="569" y="2344"/>
                  </a:cubicBezTo>
                  <a:cubicBezTo>
                    <a:pt x="1403" y="2030"/>
                    <a:pt x="2111" y="1457"/>
                    <a:pt x="2880" y="1002"/>
                  </a:cubicBezTo>
                  <a:lnTo>
                    <a:pt x="2880" y="1002"/>
                  </a:lnTo>
                  <a:cubicBezTo>
                    <a:pt x="2188" y="1608"/>
                    <a:pt x="1504" y="2217"/>
                    <a:pt x="849" y="2864"/>
                  </a:cubicBezTo>
                  <a:cubicBezTo>
                    <a:pt x="824" y="2885"/>
                    <a:pt x="799" y="2907"/>
                    <a:pt x="775" y="2932"/>
                  </a:cubicBezTo>
                  <a:cubicBezTo>
                    <a:pt x="719" y="2987"/>
                    <a:pt x="764" y="3090"/>
                    <a:pt x="838" y="3090"/>
                  </a:cubicBezTo>
                  <a:cubicBezTo>
                    <a:pt x="846" y="3090"/>
                    <a:pt x="855" y="3088"/>
                    <a:pt x="864" y="3085"/>
                  </a:cubicBezTo>
                  <a:cubicBezTo>
                    <a:pt x="910" y="3070"/>
                    <a:pt x="953" y="3049"/>
                    <a:pt x="996" y="3033"/>
                  </a:cubicBezTo>
                  <a:cubicBezTo>
                    <a:pt x="1689" y="2768"/>
                    <a:pt x="2277" y="2310"/>
                    <a:pt x="2917" y="1940"/>
                  </a:cubicBezTo>
                  <a:lnTo>
                    <a:pt x="2917" y="1940"/>
                  </a:lnTo>
                  <a:cubicBezTo>
                    <a:pt x="2406" y="2365"/>
                    <a:pt x="1883" y="2768"/>
                    <a:pt x="1486" y="3313"/>
                  </a:cubicBezTo>
                  <a:cubicBezTo>
                    <a:pt x="1480" y="3326"/>
                    <a:pt x="1473" y="3341"/>
                    <a:pt x="1477" y="3356"/>
                  </a:cubicBezTo>
                  <a:cubicBezTo>
                    <a:pt x="1479" y="3410"/>
                    <a:pt x="1524" y="3448"/>
                    <a:pt x="1573" y="3448"/>
                  </a:cubicBezTo>
                  <a:cubicBezTo>
                    <a:pt x="1586" y="3448"/>
                    <a:pt x="1599" y="3445"/>
                    <a:pt x="1612" y="3439"/>
                  </a:cubicBezTo>
                  <a:cubicBezTo>
                    <a:pt x="1618" y="3436"/>
                    <a:pt x="1624" y="3430"/>
                    <a:pt x="1627" y="3427"/>
                  </a:cubicBezTo>
                  <a:cubicBezTo>
                    <a:pt x="2215" y="3119"/>
                    <a:pt x="2763" y="2744"/>
                    <a:pt x="3339" y="2414"/>
                  </a:cubicBezTo>
                  <a:lnTo>
                    <a:pt x="3339" y="2414"/>
                  </a:lnTo>
                  <a:cubicBezTo>
                    <a:pt x="3170" y="2611"/>
                    <a:pt x="2957" y="2765"/>
                    <a:pt x="2729" y="2919"/>
                  </a:cubicBezTo>
                  <a:cubicBezTo>
                    <a:pt x="2650" y="2973"/>
                    <a:pt x="2699" y="3092"/>
                    <a:pt x="2774" y="3092"/>
                  </a:cubicBezTo>
                  <a:cubicBezTo>
                    <a:pt x="2789" y="3092"/>
                    <a:pt x="2805" y="3087"/>
                    <a:pt x="2822" y="3076"/>
                  </a:cubicBezTo>
                  <a:cubicBezTo>
                    <a:pt x="3185" y="2830"/>
                    <a:pt x="3514" y="2602"/>
                    <a:pt x="3702" y="2196"/>
                  </a:cubicBezTo>
                  <a:cubicBezTo>
                    <a:pt x="3737" y="2131"/>
                    <a:pt x="3687" y="2060"/>
                    <a:pt x="3624" y="2060"/>
                  </a:cubicBezTo>
                  <a:cubicBezTo>
                    <a:pt x="3610" y="2060"/>
                    <a:pt x="3594" y="2064"/>
                    <a:pt x="3579" y="2073"/>
                  </a:cubicBezTo>
                  <a:cubicBezTo>
                    <a:pt x="3025" y="2362"/>
                    <a:pt x="2508" y="2710"/>
                    <a:pt x="1972" y="3027"/>
                  </a:cubicBezTo>
                  <a:cubicBezTo>
                    <a:pt x="2458" y="2510"/>
                    <a:pt x="3049" y="2100"/>
                    <a:pt x="3567" y="1608"/>
                  </a:cubicBezTo>
                  <a:cubicBezTo>
                    <a:pt x="3621" y="1557"/>
                    <a:pt x="3580" y="1451"/>
                    <a:pt x="3509" y="1451"/>
                  </a:cubicBezTo>
                  <a:cubicBezTo>
                    <a:pt x="3499" y="1451"/>
                    <a:pt x="3488" y="1453"/>
                    <a:pt x="3477" y="1457"/>
                  </a:cubicBezTo>
                  <a:cubicBezTo>
                    <a:pt x="2689" y="1783"/>
                    <a:pt x="2031" y="2353"/>
                    <a:pt x="1267" y="2719"/>
                  </a:cubicBezTo>
                  <a:cubicBezTo>
                    <a:pt x="2012" y="2005"/>
                    <a:pt x="2788" y="1322"/>
                    <a:pt x="3567" y="641"/>
                  </a:cubicBezTo>
                  <a:cubicBezTo>
                    <a:pt x="3582" y="629"/>
                    <a:pt x="3588" y="611"/>
                    <a:pt x="3591" y="592"/>
                  </a:cubicBezTo>
                  <a:cubicBezTo>
                    <a:pt x="3600" y="542"/>
                    <a:pt x="3551" y="497"/>
                    <a:pt x="3495" y="497"/>
                  </a:cubicBezTo>
                  <a:cubicBezTo>
                    <a:pt x="3493" y="497"/>
                    <a:pt x="3492" y="497"/>
                    <a:pt x="3490" y="497"/>
                  </a:cubicBezTo>
                  <a:cubicBezTo>
                    <a:pt x="3484" y="495"/>
                    <a:pt x="3478" y="494"/>
                    <a:pt x="3473" y="494"/>
                  </a:cubicBezTo>
                  <a:cubicBezTo>
                    <a:pt x="3467" y="494"/>
                    <a:pt x="3462" y="495"/>
                    <a:pt x="3456" y="497"/>
                  </a:cubicBezTo>
                  <a:cubicBezTo>
                    <a:pt x="2418" y="946"/>
                    <a:pt x="1572" y="1774"/>
                    <a:pt x="516" y="2171"/>
                  </a:cubicBezTo>
                  <a:cubicBezTo>
                    <a:pt x="479" y="2184"/>
                    <a:pt x="439" y="2193"/>
                    <a:pt x="402" y="2205"/>
                  </a:cubicBezTo>
                  <a:cubicBezTo>
                    <a:pt x="436" y="2171"/>
                    <a:pt x="467" y="2137"/>
                    <a:pt x="504" y="2104"/>
                  </a:cubicBezTo>
                  <a:cubicBezTo>
                    <a:pt x="1209" y="1439"/>
                    <a:pt x="2151" y="1054"/>
                    <a:pt x="2609" y="137"/>
                  </a:cubicBezTo>
                  <a:cubicBezTo>
                    <a:pt x="2622" y="118"/>
                    <a:pt x="2622" y="97"/>
                    <a:pt x="2615" y="75"/>
                  </a:cubicBezTo>
                  <a:cubicBezTo>
                    <a:pt x="2611" y="30"/>
                    <a:pt x="2572" y="0"/>
                    <a:pt x="2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5"/>
            <p:cNvSpPr/>
            <p:nvPr/>
          </p:nvSpPr>
          <p:spPr>
            <a:xfrm>
              <a:off x="2311800" y="5257075"/>
              <a:ext cx="405050" cy="86225"/>
            </a:xfrm>
            <a:custGeom>
              <a:avLst/>
              <a:gdLst/>
              <a:ahLst/>
              <a:cxnLst/>
              <a:rect l="l" t="t" r="r" b="b"/>
              <a:pathLst>
                <a:path w="16202" h="3449" extrusionOk="0">
                  <a:moveTo>
                    <a:pt x="1564" y="1"/>
                  </a:moveTo>
                  <a:cubicBezTo>
                    <a:pt x="1551" y="1"/>
                    <a:pt x="1537" y="4"/>
                    <a:pt x="1524" y="10"/>
                  </a:cubicBezTo>
                  <a:cubicBezTo>
                    <a:pt x="1401" y="75"/>
                    <a:pt x="1281" y="145"/>
                    <a:pt x="1167" y="229"/>
                  </a:cubicBezTo>
                  <a:cubicBezTo>
                    <a:pt x="835" y="462"/>
                    <a:pt x="551" y="758"/>
                    <a:pt x="333" y="1103"/>
                  </a:cubicBezTo>
                  <a:cubicBezTo>
                    <a:pt x="274" y="1192"/>
                    <a:pt x="213" y="1278"/>
                    <a:pt x="161" y="1374"/>
                  </a:cubicBezTo>
                  <a:cubicBezTo>
                    <a:pt x="122" y="1441"/>
                    <a:pt x="186" y="1507"/>
                    <a:pt x="248" y="1507"/>
                  </a:cubicBezTo>
                  <a:cubicBezTo>
                    <a:pt x="274" y="1507"/>
                    <a:pt x="300" y="1495"/>
                    <a:pt x="318" y="1466"/>
                  </a:cubicBezTo>
                  <a:cubicBezTo>
                    <a:pt x="324" y="1454"/>
                    <a:pt x="336" y="1435"/>
                    <a:pt x="348" y="1414"/>
                  </a:cubicBezTo>
                  <a:cubicBezTo>
                    <a:pt x="527" y="1158"/>
                    <a:pt x="1221" y="339"/>
                    <a:pt x="1260" y="339"/>
                  </a:cubicBezTo>
                  <a:cubicBezTo>
                    <a:pt x="1273" y="339"/>
                    <a:pt x="1218" y="425"/>
                    <a:pt x="1053" y="644"/>
                  </a:cubicBezTo>
                  <a:cubicBezTo>
                    <a:pt x="804" y="980"/>
                    <a:pt x="576" y="1312"/>
                    <a:pt x="361" y="1660"/>
                  </a:cubicBezTo>
                  <a:cubicBezTo>
                    <a:pt x="250" y="1845"/>
                    <a:pt x="133" y="2023"/>
                    <a:pt x="37" y="2223"/>
                  </a:cubicBezTo>
                  <a:cubicBezTo>
                    <a:pt x="1" y="2292"/>
                    <a:pt x="57" y="2360"/>
                    <a:pt x="118" y="2360"/>
                  </a:cubicBezTo>
                  <a:cubicBezTo>
                    <a:pt x="139" y="2360"/>
                    <a:pt x="160" y="2352"/>
                    <a:pt x="179" y="2334"/>
                  </a:cubicBezTo>
                  <a:cubicBezTo>
                    <a:pt x="250" y="2269"/>
                    <a:pt x="318" y="2208"/>
                    <a:pt x="388" y="2143"/>
                  </a:cubicBezTo>
                  <a:cubicBezTo>
                    <a:pt x="687" y="1875"/>
                    <a:pt x="982" y="1604"/>
                    <a:pt x="1281" y="1337"/>
                  </a:cubicBezTo>
                  <a:cubicBezTo>
                    <a:pt x="1552" y="1090"/>
                    <a:pt x="1841" y="866"/>
                    <a:pt x="2146" y="663"/>
                  </a:cubicBezTo>
                  <a:cubicBezTo>
                    <a:pt x="2324" y="526"/>
                    <a:pt x="2430" y="458"/>
                    <a:pt x="2463" y="458"/>
                  </a:cubicBezTo>
                  <a:cubicBezTo>
                    <a:pt x="2501" y="458"/>
                    <a:pt x="2446" y="544"/>
                    <a:pt x="2300" y="715"/>
                  </a:cubicBezTo>
                  <a:cubicBezTo>
                    <a:pt x="1743" y="1429"/>
                    <a:pt x="1032" y="2023"/>
                    <a:pt x="413" y="2688"/>
                  </a:cubicBezTo>
                  <a:cubicBezTo>
                    <a:pt x="373" y="2728"/>
                    <a:pt x="333" y="2768"/>
                    <a:pt x="296" y="2811"/>
                  </a:cubicBezTo>
                  <a:cubicBezTo>
                    <a:pt x="271" y="2836"/>
                    <a:pt x="265" y="2876"/>
                    <a:pt x="284" y="2907"/>
                  </a:cubicBezTo>
                  <a:cubicBezTo>
                    <a:pt x="294" y="2941"/>
                    <a:pt x="326" y="2962"/>
                    <a:pt x="360" y="2962"/>
                  </a:cubicBezTo>
                  <a:cubicBezTo>
                    <a:pt x="375" y="2962"/>
                    <a:pt x="390" y="2958"/>
                    <a:pt x="404" y="2950"/>
                  </a:cubicBezTo>
                  <a:cubicBezTo>
                    <a:pt x="428" y="2937"/>
                    <a:pt x="450" y="2922"/>
                    <a:pt x="471" y="2910"/>
                  </a:cubicBezTo>
                  <a:cubicBezTo>
                    <a:pt x="1536" y="2316"/>
                    <a:pt x="2423" y="1475"/>
                    <a:pt x="3386" y="736"/>
                  </a:cubicBezTo>
                  <a:cubicBezTo>
                    <a:pt x="3573" y="593"/>
                    <a:pt x="3666" y="535"/>
                    <a:pt x="3693" y="535"/>
                  </a:cubicBezTo>
                  <a:cubicBezTo>
                    <a:pt x="3804" y="535"/>
                    <a:pt x="2836" y="1493"/>
                    <a:pt x="2700" y="1629"/>
                  </a:cubicBezTo>
                  <a:cubicBezTo>
                    <a:pt x="2263" y="2060"/>
                    <a:pt x="1807" y="2466"/>
                    <a:pt x="1392" y="2919"/>
                  </a:cubicBezTo>
                  <a:cubicBezTo>
                    <a:pt x="1392" y="2922"/>
                    <a:pt x="1386" y="2925"/>
                    <a:pt x="1383" y="2931"/>
                  </a:cubicBezTo>
                  <a:cubicBezTo>
                    <a:pt x="1334" y="2983"/>
                    <a:pt x="1369" y="3088"/>
                    <a:pt x="1442" y="3088"/>
                  </a:cubicBezTo>
                  <a:cubicBezTo>
                    <a:pt x="1451" y="3088"/>
                    <a:pt x="1461" y="3086"/>
                    <a:pt x="1472" y="3082"/>
                  </a:cubicBezTo>
                  <a:cubicBezTo>
                    <a:pt x="1586" y="3036"/>
                    <a:pt x="1684" y="2977"/>
                    <a:pt x="1792" y="2925"/>
                  </a:cubicBezTo>
                  <a:cubicBezTo>
                    <a:pt x="2488" y="2577"/>
                    <a:pt x="3045" y="2078"/>
                    <a:pt x="3611" y="1521"/>
                  </a:cubicBezTo>
                  <a:cubicBezTo>
                    <a:pt x="3768" y="1364"/>
                    <a:pt x="3931" y="1210"/>
                    <a:pt x="4094" y="1060"/>
                  </a:cubicBezTo>
                  <a:cubicBezTo>
                    <a:pt x="4162" y="997"/>
                    <a:pt x="4744" y="410"/>
                    <a:pt x="4796" y="410"/>
                  </a:cubicBezTo>
                  <a:cubicBezTo>
                    <a:pt x="4808" y="410"/>
                    <a:pt x="4791" y="442"/>
                    <a:pt x="4732" y="521"/>
                  </a:cubicBezTo>
                  <a:cubicBezTo>
                    <a:pt x="4156" y="1297"/>
                    <a:pt x="3577" y="2069"/>
                    <a:pt x="2956" y="2808"/>
                  </a:cubicBezTo>
                  <a:cubicBezTo>
                    <a:pt x="2916" y="2854"/>
                    <a:pt x="2934" y="2928"/>
                    <a:pt x="2989" y="2953"/>
                  </a:cubicBezTo>
                  <a:cubicBezTo>
                    <a:pt x="2999" y="2956"/>
                    <a:pt x="3009" y="2957"/>
                    <a:pt x="3019" y="2957"/>
                  </a:cubicBezTo>
                  <a:cubicBezTo>
                    <a:pt x="3029" y="2957"/>
                    <a:pt x="3039" y="2956"/>
                    <a:pt x="3048" y="2953"/>
                  </a:cubicBezTo>
                  <a:cubicBezTo>
                    <a:pt x="3060" y="2947"/>
                    <a:pt x="3072" y="2947"/>
                    <a:pt x="3085" y="2934"/>
                  </a:cubicBezTo>
                  <a:cubicBezTo>
                    <a:pt x="3851" y="2128"/>
                    <a:pt x="4467" y="1192"/>
                    <a:pt x="5393" y="549"/>
                  </a:cubicBezTo>
                  <a:cubicBezTo>
                    <a:pt x="5514" y="446"/>
                    <a:pt x="5577" y="395"/>
                    <a:pt x="5583" y="395"/>
                  </a:cubicBezTo>
                  <a:cubicBezTo>
                    <a:pt x="5591" y="395"/>
                    <a:pt x="5496" y="488"/>
                    <a:pt x="5298" y="675"/>
                  </a:cubicBezTo>
                  <a:cubicBezTo>
                    <a:pt x="5006" y="964"/>
                    <a:pt x="4747" y="1287"/>
                    <a:pt x="4488" y="1608"/>
                  </a:cubicBezTo>
                  <a:cubicBezTo>
                    <a:pt x="4144" y="2029"/>
                    <a:pt x="3842" y="2485"/>
                    <a:pt x="3547" y="2943"/>
                  </a:cubicBezTo>
                  <a:cubicBezTo>
                    <a:pt x="3540" y="2953"/>
                    <a:pt x="3547" y="2959"/>
                    <a:pt x="3543" y="2965"/>
                  </a:cubicBezTo>
                  <a:cubicBezTo>
                    <a:pt x="3524" y="3025"/>
                    <a:pt x="3572" y="3080"/>
                    <a:pt x="3628" y="3080"/>
                  </a:cubicBezTo>
                  <a:cubicBezTo>
                    <a:pt x="3642" y="3080"/>
                    <a:pt x="3656" y="3077"/>
                    <a:pt x="3670" y="3070"/>
                  </a:cubicBezTo>
                  <a:cubicBezTo>
                    <a:pt x="3722" y="3039"/>
                    <a:pt x="3765" y="3002"/>
                    <a:pt x="3814" y="2971"/>
                  </a:cubicBezTo>
                  <a:cubicBezTo>
                    <a:pt x="4664" y="2448"/>
                    <a:pt x="5316" y="1697"/>
                    <a:pt x="6055" y="1029"/>
                  </a:cubicBezTo>
                  <a:cubicBezTo>
                    <a:pt x="6446" y="677"/>
                    <a:pt x="6588" y="550"/>
                    <a:pt x="6589" y="550"/>
                  </a:cubicBezTo>
                  <a:lnTo>
                    <a:pt x="6589" y="550"/>
                  </a:lnTo>
                  <a:cubicBezTo>
                    <a:pt x="6591" y="550"/>
                    <a:pt x="5912" y="1167"/>
                    <a:pt x="5720" y="1364"/>
                  </a:cubicBezTo>
                  <a:cubicBezTo>
                    <a:pt x="5258" y="1841"/>
                    <a:pt x="4852" y="2371"/>
                    <a:pt x="4513" y="2943"/>
                  </a:cubicBezTo>
                  <a:cubicBezTo>
                    <a:pt x="4507" y="2959"/>
                    <a:pt x="4504" y="2977"/>
                    <a:pt x="4507" y="2996"/>
                  </a:cubicBezTo>
                  <a:cubicBezTo>
                    <a:pt x="4507" y="3045"/>
                    <a:pt x="4549" y="3082"/>
                    <a:pt x="4596" y="3082"/>
                  </a:cubicBezTo>
                  <a:cubicBezTo>
                    <a:pt x="4610" y="3082"/>
                    <a:pt x="4625" y="3078"/>
                    <a:pt x="4639" y="3070"/>
                  </a:cubicBezTo>
                  <a:cubicBezTo>
                    <a:pt x="4670" y="3048"/>
                    <a:pt x="4698" y="3023"/>
                    <a:pt x="4729" y="3002"/>
                  </a:cubicBezTo>
                  <a:cubicBezTo>
                    <a:pt x="5473" y="2488"/>
                    <a:pt x="6071" y="1823"/>
                    <a:pt x="6717" y="1189"/>
                  </a:cubicBezTo>
                  <a:cubicBezTo>
                    <a:pt x="6957" y="961"/>
                    <a:pt x="7216" y="755"/>
                    <a:pt x="7493" y="573"/>
                  </a:cubicBezTo>
                  <a:lnTo>
                    <a:pt x="7493" y="573"/>
                  </a:lnTo>
                  <a:cubicBezTo>
                    <a:pt x="7231" y="752"/>
                    <a:pt x="7022" y="1072"/>
                    <a:pt x="6812" y="1315"/>
                  </a:cubicBezTo>
                  <a:cubicBezTo>
                    <a:pt x="6314" y="1897"/>
                    <a:pt x="5784" y="2451"/>
                    <a:pt x="5276" y="3023"/>
                  </a:cubicBezTo>
                  <a:cubicBezTo>
                    <a:pt x="5270" y="3033"/>
                    <a:pt x="5261" y="3039"/>
                    <a:pt x="5255" y="3048"/>
                  </a:cubicBezTo>
                  <a:cubicBezTo>
                    <a:pt x="5206" y="3102"/>
                    <a:pt x="5241" y="3205"/>
                    <a:pt x="5313" y="3205"/>
                  </a:cubicBezTo>
                  <a:cubicBezTo>
                    <a:pt x="5323" y="3205"/>
                    <a:pt x="5333" y="3203"/>
                    <a:pt x="5344" y="3199"/>
                  </a:cubicBezTo>
                  <a:cubicBezTo>
                    <a:pt x="5464" y="3156"/>
                    <a:pt x="5569" y="3094"/>
                    <a:pt x="5680" y="3039"/>
                  </a:cubicBezTo>
                  <a:cubicBezTo>
                    <a:pt x="6434" y="2676"/>
                    <a:pt x="7009" y="2122"/>
                    <a:pt x="7613" y="1521"/>
                  </a:cubicBezTo>
                  <a:cubicBezTo>
                    <a:pt x="7884" y="1247"/>
                    <a:pt x="8179" y="1001"/>
                    <a:pt x="8493" y="780"/>
                  </a:cubicBezTo>
                  <a:cubicBezTo>
                    <a:pt x="8633" y="681"/>
                    <a:pt x="8698" y="643"/>
                    <a:pt x="8716" y="643"/>
                  </a:cubicBezTo>
                  <a:cubicBezTo>
                    <a:pt x="8768" y="643"/>
                    <a:pt x="8420" y="963"/>
                    <a:pt x="8361" y="1038"/>
                  </a:cubicBezTo>
                  <a:cubicBezTo>
                    <a:pt x="7841" y="1703"/>
                    <a:pt x="7366" y="2399"/>
                    <a:pt x="6828" y="3048"/>
                  </a:cubicBezTo>
                  <a:cubicBezTo>
                    <a:pt x="6822" y="3060"/>
                    <a:pt x="6815" y="3073"/>
                    <a:pt x="6815" y="3085"/>
                  </a:cubicBezTo>
                  <a:cubicBezTo>
                    <a:pt x="6801" y="3143"/>
                    <a:pt x="6837" y="3210"/>
                    <a:pt x="6891" y="3210"/>
                  </a:cubicBezTo>
                  <a:cubicBezTo>
                    <a:pt x="6906" y="3210"/>
                    <a:pt x="6922" y="3205"/>
                    <a:pt x="6939" y="3193"/>
                  </a:cubicBezTo>
                  <a:cubicBezTo>
                    <a:pt x="6979" y="3162"/>
                    <a:pt x="7012" y="3128"/>
                    <a:pt x="7053" y="3097"/>
                  </a:cubicBezTo>
                  <a:cubicBezTo>
                    <a:pt x="7985" y="2362"/>
                    <a:pt x="8721" y="1414"/>
                    <a:pt x="9706" y="733"/>
                  </a:cubicBezTo>
                  <a:cubicBezTo>
                    <a:pt x="9866" y="623"/>
                    <a:pt x="9949" y="579"/>
                    <a:pt x="9980" y="579"/>
                  </a:cubicBezTo>
                  <a:cubicBezTo>
                    <a:pt x="10101" y="579"/>
                    <a:pt x="9404" y="1269"/>
                    <a:pt x="9296" y="1401"/>
                  </a:cubicBezTo>
                  <a:cubicBezTo>
                    <a:pt x="8832" y="1986"/>
                    <a:pt x="8351" y="2546"/>
                    <a:pt x="7797" y="3048"/>
                  </a:cubicBezTo>
                  <a:cubicBezTo>
                    <a:pt x="7776" y="3070"/>
                    <a:pt x="7767" y="3097"/>
                    <a:pt x="7776" y="3125"/>
                  </a:cubicBezTo>
                  <a:cubicBezTo>
                    <a:pt x="7785" y="3166"/>
                    <a:pt x="7822" y="3204"/>
                    <a:pt x="7864" y="3204"/>
                  </a:cubicBezTo>
                  <a:cubicBezTo>
                    <a:pt x="7878" y="3204"/>
                    <a:pt x="7893" y="3200"/>
                    <a:pt x="7908" y="3190"/>
                  </a:cubicBezTo>
                  <a:cubicBezTo>
                    <a:pt x="7933" y="3174"/>
                    <a:pt x="7957" y="3153"/>
                    <a:pt x="7985" y="3134"/>
                  </a:cubicBezTo>
                  <a:cubicBezTo>
                    <a:pt x="8764" y="2608"/>
                    <a:pt x="9410" y="1934"/>
                    <a:pt x="10115" y="1312"/>
                  </a:cubicBezTo>
                  <a:cubicBezTo>
                    <a:pt x="10380" y="1078"/>
                    <a:pt x="10669" y="872"/>
                    <a:pt x="10974" y="693"/>
                  </a:cubicBezTo>
                  <a:lnTo>
                    <a:pt x="10974" y="693"/>
                  </a:lnTo>
                  <a:cubicBezTo>
                    <a:pt x="10679" y="878"/>
                    <a:pt x="10377" y="1398"/>
                    <a:pt x="10146" y="1666"/>
                  </a:cubicBezTo>
                  <a:cubicBezTo>
                    <a:pt x="9684" y="2202"/>
                    <a:pt x="9176" y="2691"/>
                    <a:pt x="8650" y="3165"/>
                  </a:cubicBezTo>
                  <a:cubicBezTo>
                    <a:pt x="8650" y="3165"/>
                    <a:pt x="8647" y="3168"/>
                    <a:pt x="8644" y="3168"/>
                  </a:cubicBezTo>
                  <a:cubicBezTo>
                    <a:pt x="8583" y="3224"/>
                    <a:pt x="8641" y="3328"/>
                    <a:pt x="8711" y="3328"/>
                  </a:cubicBezTo>
                  <a:cubicBezTo>
                    <a:pt x="8725" y="3328"/>
                    <a:pt x="8740" y="3324"/>
                    <a:pt x="8755" y="3313"/>
                  </a:cubicBezTo>
                  <a:cubicBezTo>
                    <a:pt x="8813" y="3270"/>
                    <a:pt x="8866" y="3220"/>
                    <a:pt x="8921" y="3174"/>
                  </a:cubicBezTo>
                  <a:cubicBezTo>
                    <a:pt x="9709" y="2556"/>
                    <a:pt x="10386" y="1814"/>
                    <a:pt x="11140" y="1149"/>
                  </a:cubicBezTo>
                  <a:cubicBezTo>
                    <a:pt x="11396" y="927"/>
                    <a:pt x="11673" y="730"/>
                    <a:pt x="11965" y="561"/>
                  </a:cubicBezTo>
                  <a:lnTo>
                    <a:pt x="11965" y="561"/>
                  </a:lnTo>
                  <a:cubicBezTo>
                    <a:pt x="11954" y="570"/>
                    <a:pt x="11639" y="1358"/>
                    <a:pt x="11593" y="1435"/>
                  </a:cubicBezTo>
                  <a:cubicBezTo>
                    <a:pt x="11183" y="2109"/>
                    <a:pt x="10626" y="2694"/>
                    <a:pt x="10048" y="3224"/>
                  </a:cubicBezTo>
                  <a:cubicBezTo>
                    <a:pt x="10023" y="3245"/>
                    <a:pt x="10001" y="3270"/>
                    <a:pt x="9977" y="3291"/>
                  </a:cubicBezTo>
                  <a:cubicBezTo>
                    <a:pt x="9913" y="3347"/>
                    <a:pt x="9973" y="3449"/>
                    <a:pt x="10042" y="3449"/>
                  </a:cubicBezTo>
                  <a:cubicBezTo>
                    <a:pt x="10057" y="3449"/>
                    <a:pt x="10073" y="3444"/>
                    <a:pt x="10088" y="3433"/>
                  </a:cubicBezTo>
                  <a:cubicBezTo>
                    <a:pt x="10171" y="3371"/>
                    <a:pt x="10248" y="3301"/>
                    <a:pt x="10328" y="3236"/>
                  </a:cubicBezTo>
                  <a:cubicBezTo>
                    <a:pt x="11020" y="2676"/>
                    <a:pt x="11624" y="2026"/>
                    <a:pt x="12258" y="1401"/>
                  </a:cubicBezTo>
                  <a:cubicBezTo>
                    <a:pt x="12507" y="1155"/>
                    <a:pt x="12775" y="930"/>
                    <a:pt x="13058" y="721"/>
                  </a:cubicBezTo>
                  <a:lnTo>
                    <a:pt x="13058" y="721"/>
                  </a:lnTo>
                  <a:cubicBezTo>
                    <a:pt x="12882" y="856"/>
                    <a:pt x="12685" y="1192"/>
                    <a:pt x="12550" y="1395"/>
                  </a:cubicBezTo>
                  <a:cubicBezTo>
                    <a:pt x="12175" y="1955"/>
                    <a:pt x="11802" y="2516"/>
                    <a:pt x="11414" y="3067"/>
                  </a:cubicBezTo>
                  <a:cubicBezTo>
                    <a:pt x="11370" y="3132"/>
                    <a:pt x="11433" y="3202"/>
                    <a:pt x="11498" y="3202"/>
                  </a:cubicBezTo>
                  <a:cubicBezTo>
                    <a:pt x="11519" y="3202"/>
                    <a:pt x="11541" y="3195"/>
                    <a:pt x="11559" y="3177"/>
                  </a:cubicBezTo>
                  <a:cubicBezTo>
                    <a:pt x="12301" y="2426"/>
                    <a:pt x="13024" y="1657"/>
                    <a:pt x="13834" y="977"/>
                  </a:cubicBezTo>
                  <a:cubicBezTo>
                    <a:pt x="14010" y="808"/>
                    <a:pt x="14111" y="723"/>
                    <a:pt x="14136" y="723"/>
                  </a:cubicBezTo>
                  <a:cubicBezTo>
                    <a:pt x="14165" y="723"/>
                    <a:pt x="14097" y="832"/>
                    <a:pt x="13932" y="1047"/>
                  </a:cubicBezTo>
                  <a:cubicBezTo>
                    <a:pt x="13704" y="1371"/>
                    <a:pt x="13461" y="1681"/>
                    <a:pt x="13203" y="1980"/>
                  </a:cubicBezTo>
                  <a:cubicBezTo>
                    <a:pt x="12864" y="2383"/>
                    <a:pt x="12501" y="2771"/>
                    <a:pt x="12156" y="3168"/>
                  </a:cubicBezTo>
                  <a:cubicBezTo>
                    <a:pt x="12122" y="3211"/>
                    <a:pt x="12128" y="3270"/>
                    <a:pt x="12171" y="3304"/>
                  </a:cubicBezTo>
                  <a:cubicBezTo>
                    <a:pt x="12185" y="3319"/>
                    <a:pt x="12204" y="3327"/>
                    <a:pt x="12223" y="3327"/>
                  </a:cubicBezTo>
                  <a:cubicBezTo>
                    <a:pt x="12237" y="3327"/>
                    <a:pt x="12252" y="3322"/>
                    <a:pt x="12264" y="3313"/>
                  </a:cubicBezTo>
                  <a:lnTo>
                    <a:pt x="12270" y="3307"/>
                  </a:lnTo>
                  <a:cubicBezTo>
                    <a:pt x="13003" y="2777"/>
                    <a:pt x="13612" y="2131"/>
                    <a:pt x="14243" y="1487"/>
                  </a:cubicBezTo>
                  <a:cubicBezTo>
                    <a:pt x="14418" y="1312"/>
                    <a:pt x="14597" y="1146"/>
                    <a:pt x="14782" y="983"/>
                  </a:cubicBezTo>
                  <a:lnTo>
                    <a:pt x="14782" y="983"/>
                  </a:lnTo>
                  <a:cubicBezTo>
                    <a:pt x="14711" y="1247"/>
                    <a:pt x="14591" y="1497"/>
                    <a:pt x="14434" y="1721"/>
                  </a:cubicBezTo>
                  <a:cubicBezTo>
                    <a:pt x="14095" y="2306"/>
                    <a:pt x="13590" y="2811"/>
                    <a:pt x="13123" y="3291"/>
                  </a:cubicBezTo>
                  <a:cubicBezTo>
                    <a:pt x="13113" y="3301"/>
                    <a:pt x="13107" y="3313"/>
                    <a:pt x="13107" y="3328"/>
                  </a:cubicBezTo>
                  <a:cubicBezTo>
                    <a:pt x="13093" y="3384"/>
                    <a:pt x="13133" y="3445"/>
                    <a:pt x="13187" y="3445"/>
                  </a:cubicBezTo>
                  <a:cubicBezTo>
                    <a:pt x="13202" y="3445"/>
                    <a:pt x="13217" y="3440"/>
                    <a:pt x="13233" y="3430"/>
                  </a:cubicBezTo>
                  <a:cubicBezTo>
                    <a:pt x="13276" y="3402"/>
                    <a:pt x="13316" y="3365"/>
                    <a:pt x="13360" y="3334"/>
                  </a:cubicBezTo>
                  <a:cubicBezTo>
                    <a:pt x="14092" y="2817"/>
                    <a:pt x="14652" y="2159"/>
                    <a:pt x="15250" y="1487"/>
                  </a:cubicBezTo>
                  <a:cubicBezTo>
                    <a:pt x="15365" y="1360"/>
                    <a:pt x="15650" y="962"/>
                    <a:pt x="15709" y="962"/>
                  </a:cubicBezTo>
                  <a:cubicBezTo>
                    <a:pt x="15736" y="962"/>
                    <a:pt x="15713" y="1050"/>
                    <a:pt x="15597" y="1297"/>
                  </a:cubicBezTo>
                  <a:cubicBezTo>
                    <a:pt x="15274" y="1980"/>
                    <a:pt x="14849" y="2611"/>
                    <a:pt x="14335" y="3168"/>
                  </a:cubicBezTo>
                  <a:cubicBezTo>
                    <a:pt x="14280" y="3226"/>
                    <a:pt x="14330" y="3325"/>
                    <a:pt x="14400" y="3325"/>
                  </a:cubicBezTo>
                  <a:cubicBezTo>
                    <a:pt x="14415" y="3325"/>
                    <a:pt x="14430" y="3320"/>
                    <a:pt x="14446" y="3310"/>
                  </a:cubicBezTo>
                  <a:cubicBezTo>
                    <a:pt x="14652" y="3174"/>
                    <a:pt x="14849" y="3030"/>
                    <a:pt x="15037" y="2870"/>
                  </a:cubicBezTo>
                  <a:cubicBezTo>
                    <a:pt x="15288" y="2665"/>
                    <a:pt x="15561" y="2482"/>
                    <a:pt x="15649" y="2482"/>
                  </a:cubicBezTo>
                  <a:cubicBezTo>
                    <a:pt x="15737" y="2482"/>
                    <a:pt x="15646" y="2659"/>
                    <a:pt x="15182" y="3168"/>
                  </a:cubicBezTo>
                  <a:cubicBezTo>
                    <a:pt x="15129" y="3223"/>
                    <a:pt x="15169" y="3323"/>
                    <a:pt x="15244" y="3323"/>
                  </a:cubicBezTo>
                  <a:cubicBezTo>
                    <a:pt x="15252" y="3323"/>
                    <a:pt x="15262" y="3322"/>
                    <a:pt x="15271" y="3319"/>
                  </a:cubicBezTo>
                  <a:cubicBezTo>
                    <a:pt x="15475" y="3241"/>
                    <a:pt x="15688" y="3201"/>
                    <a:pt x="15905" y="3201"/>
                  </a:cubicBezTo>
                  <a:cubicBezTo>
                    <a:pt x="15928" y="3201"/>
                    <a:pt x="15950" y="3201"/>
                    <a:pt x="15973" y="3202"/>
                  </a:cubicBezTo>
                  <a:cubicBezTo>
                    <a:pt x="16086" y="3199"/>
                    <a:pt x="16087" y="3020"/>
                    <a:pt x="15976" y="3020"/>
                  </a:cubicBezTo>
                  <a:cubicBezTo>
                    <a:pt x="15975" y="3020"/>
                    <a:pt x="15974" y="3020"/>
                    <a:pt x="15973" y="3020"/>
                  </a:cubicBezTo>
                  <a:cubicBezTo>
                    <a:pt x="15870" y="3022"/>
                    <a:pt x="15667" y="3091"/>
                    <a:pt x="15579" y="3091"/>
                  </a:cubicBezTo>
                  <a:cubicBezTo>
                    <a:pt x="15530" y="3091"/>
                    <a:pt x="15517" y="3069"/>
                    <a:pt x="15579" y="3002"/>
                  </a:cubicBezTo>
                  <a:cubicBezTo>
                    <a:pt x="15874" y="2682"/>
                    <a:pt x="16034" y="2322"/>
                    <a:pt x="16182" y="1925"/>
                  </a:cubicBezTo>
                  <a:cubicBezTo>
                    <a:pt x="16202" y="1866"/>
                    <a:pt x="16146" y="1810"/>
                    <a:pt x="16090" y="1810"/>
                  </a:cubicBezTo>
                  <a:cubicBezTo>
                    <a:pt x="16075" y="1810"/>
                    <a:pt x="16060" y="1814"/>
                    <a:pt x="16047" y="1823"/>
                  </a:cubicBezTo>
                  <a:cubicBezTo>
                    <a:pt x="15841" y="1955"/>
                    <a:pt x="15644" y="2103"/>
                    <a:pt x="15456" y="2263"/>
                  </a:cubicBezTo>
                  <a:cubicBezTo>
                    <a:pt x="15323" y="2371"/>
                    <a:pt x="14786" y="2981"/>
                    <a:pt x="14762" y="2981"/>
                  </a:cubicBezTo>
                  <a:cubicBezTo>
                    <a:pt x="14754" y="2981"/>
                    <a:pt x="14808" y="2907"/>
                    <a:pt x="14963" y="2713"/>
                  </a:cubicBezTo>
                  <a:cubicBezTo>
                    <a:pt x="15431" y="2125"/>
                    <a:pt x="15751" y="1417"/>
                    <a:pt x="16050" y="736"/>
                  </a:cubicBezTo>
                  <a:cubicBezTo>
                    <a:pt x="16065" y="706"/>
                    <a:pt x="16062" y="672"/>
                    <a:pt x="16041" y="644"/>
                  </a:cubicBezTo>
                  <a:cubicBezTo>
                    <a:pt x="16024" y="617"/>
                    <a:pt x="15997" y="602"/>
                    <a:pt x="15969" y="602"/>
                  </a:cubicBezTo>
                  <a:cubicBezTo>
                    <a:pt x="15950" y="602"/>
                    <a:pt x="15931" y="609"/>
                    <a:pt x="15914" y="623"/>
                  </a:cubicBezTo>
                  <a:cubicBezTo>
                    <a:pt x="15914" y="623"/>
                    <a:pt x="15908" y="623"/>
                    <a:pt x="15908" y="626"/>
                  </a:cubicBezTo>
                  <a:cubicBezTo>
                    <a:pt x="15253" y="1174"/>
                    <a:pt x="14726" y="1838"/>
                    <a:pt x="14138" y="2448"/>
                  </a:cubicBezTo>
                  <a:cubicBezTo>
                    <a:pt x="14218" y="2346"/>
                    <a:pt x="14295" y="2248"/>
                    <a:pt x="14357" y="2159"/>
                  </a:cubicBezTo>
                  <a:cubicBezTo>
                    <a:pt x="14674" y="1694"/>
                    <a:pt x="14920" y="1247"/>
                    <a:pt x="15093" y="715"/>
                  </a:cubicBezTo>
                  <a:cubicBezTo>
                    <a:pt x="15115" y="647"/>
                    <a:pt x="15061" y="604"/>
                    <a:pt x="15005" y="604"/>
                  </a:cubicBezTo>
                  <a:cubicBezTo>
                    <a:pt x="14983" y="604"/>
                    <a:pt x="14960" y="611"/>
                    <a:pt x="14942" y="626"/>
                  </a:cubicBezTo>
                  <a:cubicBezTo>
                    <a:pt x="14175" y="1241"/>
                    <a:pt x="13464" y="1965"/>
                    <a:pt x="12808" y="2700"/>
                  </a:cubicBezTo>
                  <a:lnTo>
                    <a:pt x="12808" y="2700"/>
                  </a:lnTo>
                  <a:cubicBezTo>
                    <a:pt x="13422" y="2004"/>
                    <a:pt x="14027" y="1317"/>
                    <a:pt x="14477" y="496"/>
                  </a:cubicBezTo>
                  <a:cubicBezTo>
                    <a:pt x="14486" y="481"/>
                    <a:pt x="14489" y="462"/>
                    <a:pt x="14486" y="444"/>
                  </a:cubicBezTo>
                  <a:cubicBezTo>
                    <a:pt x="14482" y="398"/>
                    <a:pt x="14445" y="357"/>
                    <a:pt x="14401" y="357"/>
                  </a:cubicBezTo>
                  <a:cubicBezTo>
                    <a:pt x="14385" y="357"/>
                    <a:pt x="14370" y="362"/>
                    <a:pt x="14354" y="373"/>
                  </a:cubicBezTo>
                  <a:cubicBezTo>
                    <a:pt x="14329" y="389"/>
                    <a:pt x="14305" y="410"/>
                    <a:pt x="14280" y="429"/>
                  </a:cubicBezTo>
                  <a:cubicBezTo>
                    <a:pt x="13461" y="1017"/>
                    <a:pt x="12747" y="1706"/>
                    <a:pt x="12042" y="2429"/>
                  </a:cubicBezTo>
                  <a:cubicBezTo>
                    <a:pt x="12119" y="2346"/>
                    <a:pt x="12190" y="2260"/>
                    <a:pt x="12255" y="2168"/>
                  </a:cubicBezTo>
                  <a:cubicBezTo>
                    <a:pt x="12630" y="1608"/>
                    <a:pt x="13003" y="1047"/>
                    <a:pt x="13390" y="496"/>
                  </a:cubicBezTo>
                  <a:cubicBezTo>
                    <a:pt x="13430" y="436"/>
                    <a:pt x="13371" y="360"/>
                    <a:pt x="13307" y="360"/>
                  </a:cubicBezTo>
                  <a:cubicBezTo>
                    <a:pt x="13293" y="360"/>
                    <a:pt x="13278" y="364"/>
                    <a:pt x="13264" y="373"/>
                  </a:cubicBezTo>
                  <a:cubicBezTo>
                    <a:pt x="12750" y="709"/>
                    <a:pt x="12310" y="1097"/>
                    <a:pt x="11870" y="1531"/>
                  </a:cubicBezTo>
                  <a:cubicBezTo>
                    <a:pt x="11734" y="1663"/>
                    <a:pt x="11602" y="1808"/>
                    <a:pt x="11473" y="1955"/>
                  </a:cubicBezTo>
                  <a:cubicBezTo>
                    <a:pt x="11833" y="1460"/>
                    <a:pt x="12131" y="918"/>
                    <a:pt x="12310" y="355"/>
                  </a:cubicBezTo>
                  <a:cubicBezTo>
                    <a:pt x="12316" y="336"/>
                    <a:pt x="12316" y="318"/>
                    <a:pt x="12310" y="302"/>
                  </a:cubicBezTo>
                  <a:cubicBezTo>
                    <a:pt x="12294" y="262"/>
                    <a:pt x="12258" y="240"/>
                    <a:pt x="12219" y="240"/>
                  </a:cubicBezTo>
                  <a:cubicBezTo>
                    <a:pt x="12204" y="240"/>
                    <a:pt x="12189" y="243"/>
                    <a:pt x="12175" y="250"/>
                  </a:cubicBezTo>
                  <a:cubicBezTo>
                    <a:pt x="12150" y="262"/>
                    <a:pt x="12125" y="281"/>
                    <a:pt x="12098" y="293"/>
                  </a:cubicBezTo>
                  <a:cubicBezTo>
                    <a:pt x="11565" y="576"/>
                    <a:pt x="11100" y="946"/>
                    <a:pt x="10660" y="1346"/>
                  </a:cubicBezTo>
                  <a:cubicBezTo>
                    <a:pt x="10891" y="1066"/>
                    <a:pt x="11113" y="783"/>
                    <a:pt x="11331" y="496"/>
                  </a:cubicBezTo>
                  <a:cubicBezTo>
                    <a:pt x="11379" y="433"/>
                    <a:pt x="11312" y="363"/>
                    <a:pt x="11246" y="363"/>
                  </a:cubicBezTo>
                  <a:cubicBezTo>
                    <a:pt x="11232" y="363"/>
                    <a:pt x="11218" y="366"/>
                    <a:pt x="11205" y="373"/>
                  </a:cubicBezTo>
                  <a:cubicBezTo>
                    <a:pt x="10263" y="856"/>
                    <a:pt x="9549" y="1589"/>
                    <a:pt x="8776" y="2297"/>
                  </a:cubicBezTo>
                  <a:cubicBezTo>
                    <a:pt x="8838" y="2232"/>
                    <a:pt x="8896" y="2174"/>
                    <a:pt x="8936" y="2128"/>
                  </a:cubicBezTo>
                  <a:cubicBezTo>
                    <a:pt x="9426" y="1564"/>
                    <a:pt x="9869" y="964"/>
                    <a:pt x="10349" y="395"/>
                  </a:cubicBezTo>
                  <a:cubicBezTo>
                    <a:pt x="10406" y="330"/>
                    <a:pt x="10352" y="239"/>
                    <a:pt x="10281" y="239"/>
                  </a:cubicBezTo>
                  <a:cubicBezTo>
                    <a:pt x="10267" y="239"/>
                    <a:pt x="10253" y="243"/>
                    <a:pt x="10238" y="250"/>
                  </a:cubicBezTo>
                  <a:cubicBezTo>
                    <a:pt x="9275" y="703"/>
                    <a:pt x="8582" y="1417"/>
                    <a:pt x="7847" y="2165"/>
                  </a:cubicBezTo>
                  <a:cubicBezTo>
                    <a:pt x="7720" y="2294"/>
                    <a:pt x="7279" y="2837"/>
                    <a:pt x="7261" y="2837"/>
                  </a:cubicBezTo>
                  <a:cubicBezTo>
                    <a:pt x="7254" y="2837"/>
                    <a:pt x="7316" y="2747"/>
                    <a:pt x="7499" y="2503"/>
                  </a:cubicBezTo>
                  <a:cubicBezTo>
                    <a:pt x="8001" y="1838"/>
                    <a:pt x="8484" y="1158"/>
                    <a:pt x="9016" y="515"/>
                  </a:cubicBezTo>
                  <a:cubicBezTo>
                    <a:pt x="9077" y="451"/>
                    <a:pt x="9025" y="360"/>
                    <a:pt x="8953" y="360"/>
                  </a:cubicBezTo>
                  <a:cubicBezTo>
                    <a:pt x="8937" y="360"/>
                    <a:pt x="8922" y="364"/>
                    <a:pt x="8906" y="373"/>
                  </a:cubicBezTo>
                  <a:cubicBezTo>
                    <a:pt x="8065" y="736"/>
                    <a:pt x="7480" y="1414"/>
                    <a:pt x="6831" y="2042"/>
                  </a:cubicBezTo>
                  <a:cubicBezTo>
                    <a:pt x="6675" y="2193"/>
                    <a:pt x="5912" y="2802"/>
                    <a:pt x="5796" y="2802"/>
                  </a:cubicBezTo>
                  <a:cubicBezTo>
                    <a:pt x="5751" y="2802"/>
                    <a:pt x="5802" y="2712"/>
                    <a:pt x="6021" y="2469"/>
                  </a:cubicBezTo>
                  <a:cubicBezTo>
                    <a:pt x="6634" y="1792"/>
                    <a:pt x="7243" y="1118"/>
                    <a:pt x="7807" y="392"/>
                  </a:cubicBezTo>
                  <a:cubicBezTo>
                    <a:pt x="7857" y="328"/>
                    <a:pt x="7814" y="236"/>
                    <a:pt x="7744" y="236"/>
                  </a:cubicBezTo>
                  <a:cubicBezTo>
                    <a:pt x="7729" y="236"/>
                    <a:pt x="7713" y="240"/>
                    <a:pt x="7696" y="250"/>
                  </a:cubicBezTo>
                  <a:cubicBezTo>
                    <a:pt x="6880" y="712"/>
                    <a:pt x="6274" y="1389"/>
                    <a:pt x="5615" y="2048"/>
                  </a:cubicBezTo>
                  <a:cubicBezTo>
                    <a:pt x="5452" y="2214"/>
                    <a:pt x="5280" y="2371"/>
                    <a:pt x="5101" y="2519"/>
                  </a:cubicBezTo>
                  <a:cubicBezTo>
                    <a:pt x="4967" y="2636"/>
                    <a:pt x="4901" y="2684"/>
                    <a:pt x="4880" y="2684"/>
                  </a:cubicBezTo>
                  <a:cubicBezTo>
                    <a:pt x="4798" y="2684"/>
                    <a:pt x="5486" y="1893"/>
                    <a:pt x="5587" y="1777"/>
                  </a:cubicBezTo>
                  <a:cubicBezTo>
                    <a:pt x="6009" y="1284"/>
                    <a:pt x="6498" y="847"/>
                    <a:pt x="6960" y="392"/>
                  </a:cubicBezTo>
                  <a:cubicBezTo>
                    <a:pt x="7019" y="330"/>
                    <a:pt x="6965" y="238"/>
                    <a:pt x="6893" y="238"/>
                  </a:cubicBezTo>
                  <a:cubicBezTo>
                    <a:pt x="6879" y="238"/>
                    <a:pt x="6864" y="242"/>
                    <a:pt x="6849" y="250"/>
                  </a:cubicBezTo>
                  <a:cubicBezTo>
                    <a:pt x="6006" y="758"/>
                    <a:pt x="5356" y="1451"/>
                    <a:pt x="4652" y="2128"/>
                  </a:cubicBezTo>
                  <a:cubicBezTo>
                    <a:pt x="4411" y="2359"/>
                    <a:pt x="4153" y="2565"/>
                    <a:pt x="3876" y="2746"/>
                  </a:cubicBezTo>
                  <a:cubicBezTo>
                    <a:pt x="4030" y="2642"/>
                    <a:pt x="4273" y="2199"/>
                    <a:pt x="4384" y="2048"/>
                  </a:cubicBezTo>
                  <a:cubicBezTo>
                    <a:pt x="4855" y="1398"/>
                    <a:pt x="5393" y="804"/>
                    <a:pt x="5991" y="272"/>
                  </a:cubicBezTo>
                  <a:cubicBezTo>
                    <a:pt x="6018" y="247"/>
                    <a:pt x="6024" y="207"/>
                    <a:pt x="6006" y="173"/>
                  </a:cubicBezTo>
                  <a:cubicBezTo>
                    <a:pt x="5996" y="139"/>
                    <a:pt x="5963" y="116"/>
                    <a:pt x="5928" y="116"/>
                  </a:cubicBezTo>
                  <a:cubicBezTo>
                    <a:pt x="5919" y="116"/>
                    <a:pt x="5910" y="118"/>
                    <a:pt x="5901" y="121"/>
                  </a:cubicBezTo>
                  <a:cubicBezTo>
                    <a:pt x="5858" y="136"/>
                    <a:pt x="5821" y="158"/>
                    <a:pt x="5778" y="176"/>
                  </a:cubicBezTo>
                  <a:cubicBezTo>
                    <a:pt x="5375" y="352"/>
                    <a:pt x="5002" y="598"/>
                    <a:pt x="4679" y="900"/>
                  </a:cubicBezTo>
                  <a:cubicBezTo>
                    <a:pt x="4839" y="684"/>
                    <a:pt x="4996" y="469"/>
                    <a:pt x="5159" y="253"/>
                  </a:cubicBezTo>
                  <a:cubicBezTo>
                    <a:pt x="5175" y="232"/>
                    <a:pt x="5175" y="204"/>
                    <a:pt x="5163" y="179"/>
                  </a:cubicBezTo>
                  <a:cubicBezTo>
                    <a:pt x="5149" y="142"/>
                    <a:pt x="5114" y="120"/>
                    <a:pt x="5076" y="120"/>
                  </a:cubicBezTo>
                  <a:cubicBezTo>
                    <a:pt x="5062" y="120"/>
                    <a:pt x="5047" y="123"/>
                    <a:pt x="5033" y="130"/>
                  </a:cubicBezTo>
                  <a:cubicBezTo>
                    <a:pt x="5006" y="145"/>
                    <a:pt x="4981" y="164"/>
                    <a:pt x="4956" y="182"/>
                  </a:cubicBezTo>
                  <a:cubicBezTo>
                    <a:pt x="3950" y="816"/>
                    <a:pt x="3217" y="1765"/>
                    <a:pt x="2263" y="2472"/>
                  </a:cubicBezTo>
                  <a:cubicBezTo>
                    <a:pt x="2176" y="2537"/>
                    <a:pt x="1837" y="2803"/>
                    <a:pt x="1787" y="2803"/>
                  </a:cubicBezTo>
                  <a:cubicBezTo>
                    <a:pt x="1761" y="2803"/>
                    <a:pt x="1816" y="2728"/>
                    <a:pt x="2032" y="2509"/>
                  </a:cubicBezTo>
                  <a:cubicBezTo>
                    <a:pt x="2291" y="2251"/>
                    <a:pt x="2565" y="2005"/>
                    <a:pt x="2829" y="1755"/>
                  </a:cubicBezTo>
                  <a:cubicBezTo>
                    <a:pt x="3300" y="1306"/>
                    <a:pt x="3716" y="801"/>
                    <a:pt x="4070" y="253"/>
                  </a:cubicBezTo>
                  <a:cubicBezTo>
                    <a:pt x="4079" y="235"/>
                    <a:pt x="4082" y="210"/>
                    <a:pt x="4076" y="189"/>
                  </a:cubicBezTo>
                  <a:cubicBezTo>
                    <a:pt x="4067" y="146"/>
                    <a:pt x="4028" y="118"/>
                    <a:pt x="3988" y="118"/>
                  </a:cubicBezTo>
                  <a:cubicBezTo>
                    <a:pt x="3973" y="118"/>
                    <a:pt x="3958" y="122"/>
                    <a:pt x="3944" y="130"/>
                  </a:cubicBezTo>
                  <a:cubicBezTo>
                    <a:pt x="3916" y="149"/>
                    <a:pt x="3888" y="173"/>
                    <a:pt x="3857" y="192"/>
                  </a:cubicBezTo>
                  <a:cubicBezTo>
                    <a:pt x="2740" y="953"/>
                    <a:pt x="1769" y="1904"/>
                    <a:pt x="622" y="2624"/>
                  </a:cubicBezTo>
                  <a:lnTo>
                    <a:pt x="622" y="2624"/>
                  </a:lnTo>
                  <a:cubicBezTo>
                    <a:pt x="1389" y="2141"/>
                    <a:pt x="2290" y="1090"/>
                    <a:pt x="2857" y="253"/>
                  </a:cubicBezTo>
                  <a:cubicBezTo>
                    <a:pt x="2866" y="241"/>
                    <a:pt x="2869" y="222"/>
                    <a:pt x="2869" y="207"/>
                  </a:cubicBezTo>
                  <a:cubicBezTo>
                    <a:pt x="2865" y="157"/>
                    <a:pt x="2820" y="121"/>
                    <a:pt x="2773" y="121"/>
                  </a:cubicBezTo>
                  <a:cubicBezTo>
                    <a:pt x="2760" y="121"/>
                    <a:pt x="2747" y="124"/>
                    <a:pt x="2734" y="130"/>
                  </a:cubicBezTo>
                  <a:cubicBezTo>
                    <a:pt x="2685" y="155"/>
                    <a:pt x="2638" y="185"/>
                    <a:pt x="2589" y="213"/>
                  </a:cubicBezTo>
                  <a:cubicBezTo>
                    <a:pt x="1844" y="610"/>
                    <a:pt x="1232" y="1127"/>
                    <a:pt x="604" y="1706"/>
                  </a:cubicBezTo>
                  <a:cubicBezTo>
                    <a:pt x="493" y="1811"/>
                    <a:pt x="422" y="1869"/>
                    <a:pt x="376" y="1903"/>
                  </a:cubicBezTo>
                  <a:cubicBezTo>
                    <a:pt x="349" y="1924"/>
                    <a:pt x="333" y="1933"/>
                    <a:pt x="326" y="1933"/>
                  </a:cubicBezTo>
                  <a:cubicBezTo>
                    <a:pt x="311" y="1933"/>
                    <a:pt x="332" y="1896"/>
                    <a:pt x="373" y="1838"/>
                  </a:cubicBezTo>
                  <a:cubicBezTo>
                    <a:pt x="475" y="1694"/>
                    <a:pt x="699" y="1426"/>
                    <a:pt x="767" y="1327"/>
                  </a:cubicBezTo>
                  <a:cubicBezTo>
                    <a:pt x="1022" y="949"/>
                    <a:pt x="1315" y="598"/>
                    <a:pt x="1583" y="225"/>
                  </a:cubicBezTo>
                  <a:cubicBezTo>
                    <a:pt x="1604" y="195"/>
                    <a:pt x="1626" y="164"/>
                    <a:pt x="1647" y="133"/>
                  </a:cubicBezTo>
                  <a:cubicBezTo>
                    <a:pt x="1693" y="67"/>
                    <a:pt x="1629" y="1"/>
                    <a:pt x="15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5"/>
            <p:cNvSpPr/>
            <p:nvPr/>
          </p:nvSpPr>
          <p:spPr>
            <a:xfrm>
              <a:off x="2466250" y="5402225"/>
              <a:ext cx="69200" cy="71200"/>
            </a:xfrm>
            <a:custGeom>
              <a:avLst/>
              <a:gdLst/>
              <a:ahLst/>
              <a:cxnLst/>
              <a:rect l="l" t="t" r="r" b="b"/>
              <a:pathLst>
                <a:path w="2768" h="2848" extrusionOk="0">
                  <a:moveTo>
                    <a:pt x="1806" y="1"/>
                  </a:moveTo>
                  <a:cubicBezTo>
                    <a:pt x="1791" y="1"/>
                    <a:pt x="1776" y="4"/>
                    <a:pt x="1761" y="12"/>
                  </a:cubicBezTo>
                  <a:cubicBezTo>
                    <a:pt x="1487" y="151"/>
                    <a:pt x="1213" y="286"/>
                    <a:pt x="939" y="425"/>
                  </a:cubicBezTo>
                  <a:lnTo>
                    <a:pt x="391" y="699"/>
                  </a:lnTo>
                  <a:lnTo>
                    <a:pt x="308" y="739"/>
                  </a:lnTo>
                  <a:cubicBezTo>
                    <a:pt x="274" y="754"/>
                    <a:pt x="256" y="794"/>
                    <a:pt x="271" y="831"/>
                  </a:cubicBezTo>
                  <a:cubicBezTo>
                    <a:pt x="278" y="876"/>
                    <a:pt x="317" y="906"/>
                    <a:pt x="359" y="906"/>
                  </a:cubicBezTo>
                  <a:cubicBezTo>
                    <a:pt x="373" y="906"/>
                    <a:pt x="387" y="903"/>
                    <a:pt x="400" y="896"/>
                  </a:cubicBezTo>
                  <a:lnTo>
                    <a:pt x="1416" y="388"/>
                  </a:lnTo>
                  <a:lnTo>
                    <a:pt x="1416" y="388"/>
                  </a:lnTo>
                  <a:cubicBezTo>
                    <a:pt x="995" y="828"/>
                    <a:pt x="527" y="1216"/>
                    <a:pt x="50" y="1601"/>
                  </a:cubicBezTo>
                  <a:cubicBezTo>
                    <a:pt x="0" y="1638"/>
                    <a:pt x="16" y="1690"/>
                    <a:pt x="56" y="1721"/>
                  </a:cubicBezTo>
                  <a:cubicBezTo>
                    <a:pt x="76" y="1739"/>
                    <a:pt x="102" y="1749"/>
                    <a:pt x="129" y="1749"/>
                  </a:cubicBezTo>
                  <a:cubicBezTo>
                    <a:pt x="138" y="1749"/>
                    <a:pt x="148" y="1748"/>
                    <a:pt x="157" y="1745"/>
                  </a:cubicBezTo>
                  <a:cubicBezTo>
                    <a:pt x="687" y="1518"/>
                    <a:pt x="1164" y="1198"/>
                    <a:pt x="1684" y="954"/>
                  </a:cubicBezTo>
                  <a:lnTo>
                    <a:pt x="1684" y="954"/>
                  </a:lnTo>
                  <a:cubicBezTo>
                    <a:pt x="1262" y="1376"/>
                    <a:pt x="794" y="1748"/>
                    <a:pt x="410" y="2207"/>
                  </a:cubicBezTo>
                  <a:cubicBezTo>
                    <a:pt x="357" y="2270"/>
                    <a:pt x="401" y="2364"/>
                    <a:pt x="471" y="2364"/>
                  </a:cubicBezTo>
                  <a:cubicBezTo>
                    <a:pt x="486" y="2364"/>
                    <a:pt x="503" y="2359"/>
                    <a:pt x="521" y="2349"/>
                  </a:cubicBezTo>
                  <a:cubicBezTo>
                    <a:pt x="1007" y="2050"/>
                    <a:pt x="1469" y="1712"/>
                    <a:pt x="1973" y="1441"/>
                  </a:cubicBezTo>
                  <a:lnTo>
                    <a:pt x="1973" y="1441"/>
                  </a:lnTo>
                  <a:cubicBezTo>
                    <a:pt x="1647" y="1822"/>
                    <a:pt x="1250" y="2149"/>
                    <a:pt x="1001" y="2589"/>
                  </a:cubicBezTo>
                  <a:cubicBezTo>
                    <a:pt x="963" y="2654"/>
                    <a:pt x="1015" y="2725"/>
                    <a:pt x="1080" y="2725"/>
                  </a:cubicBezTo>
                  <a:cubicBezTo>
                    <a:pt x="1095" y="2725"/>
                    <a:pt x="1111" y="2721"/>
                    <a:pt x="1127" y="2712"/>
                  </a:cubicBezTo>
                  <a:cubicBezTo>
                    <a:pt x="1564" y="2481"/>
                    <a:pt x="1980" y="2226"/>
                    <a:pt x="2447" y="2069"/>
                  </a:cubicBezTo>
                  <a:lnTo>
                    <a:pt x="2447" y="2069"/>
                  </a:lnTo>
                  <a:cubicBezTo>
                    <a:pt x="2315" y="2290"/>
                    <a:pt x="2158" y="2500"/>
                    <a:pt x="1986" y="2690"/>
                  </a:cubicBezTo>
                  <a:cubicBezTo>
                    <a:pt x="1946" y="2730"/>
                    <a:pt x="1955" y="2795"/>
                    <a:pt x="2001" y="2826"/>
                  </a:cubicBezTo>
                  <a:cubicBezTo>
                    <a:pt x="2017" y="2840"/>
                    <a:pt x="2036" y="2847"/>
                    <a:pt x="2055" y="2847"/>
                  </a:cubicBezTo>
                  <a:cubicBezTo>
                    <a:pt x="2076" y="2847"/>
                    <a:pt x="2097" y="2838"/>
                    <a:pt x="2112" y="2820"/>
                  </a:cubicBezTo>
                  <a:cubicBezTo>
                    <a:pt x="2130" y="2801"/>
                    <a:pt x="2143" y="2780"/>
                    <a:pt x="2161" y="2761"/>
                  </a:cubicBezTo>
                  <a:cubicBezTo>
                    <a:pt x="2383" y="2518"/>
                    <a:pt x="2577" y="2244"/>
                    <a:pt x="2734" y="1955"/>
                  </a:cubicBezTo>
                  <a:cubicBezTo>
                    <a:pt x="2767" y="1891"/>
                    <a:pt x="2720" y="1817"/>
                    <a:pt x="2652" y="1817"/>
                  </a:cubicBezTo>
                  <a:cubicBezTo>
                    <a:pt x="2644" y="1817"/>
                    <a:pt x="2637" y="1818"/>
                    <a:pt x="2629" y="1819"/>
                  </a:cubicBezTo>
                  <a:cubicBezTo>
                    <a:pt x="2177" y="1930"/>
                    <a:pt x="1779" y="2149"/>
                    <a:pt x="1379" y="2367"/>
                  </a:cubicBezTo>
                  <a:cubicBezTo>
                    <a:pt x="1690" y="1976"/>
                    <a:pt x="2093" y="1653"/>
                    <a:pt x="2370" y="1228"/>
                  </a:cubicBezTo>
                  <a:cubicBezTo>
                    <a:pt x="2414" y="1157"/>
                    <a:pt x="2351" y="1094"/>
                    <a:pt x="2285" y="1094"/>
                  </a:cubicBezTo>
                  <a:cubicBezTo>
                    <a:pt x="2271" y="1094"/>
                    <a:pt x="2257" y="1096"/>
                    <a:pt x="2244" y="1102"/>
                  </a:cubicBezTo>
                  <a:cubicBezTo>
                    <a:pt x="1841" y="1278"/>
                    <a:pt x="1472" y="1511"/>
                    <a:pt x="1108" y="1755"/>
                  </a:cubicBezTo>
                  <a:cubicBezTo>
                    <a:pt x="1453" y="1431"/>
                    <a:pt x="1810" y="1124"/>
                    <a:pt x="2112" y="760"/>
                  </a:cubicBezTo>
                  <a:cubicBezTo>
                    <a:pt x="2158" y="706"/>
                    <a:pt x="2128" y="604"/>
                    <a:pt x="2056" y="604"/>
                  </a:cubicBezTo>
                  <a:cubicBezTo>
                    <a:pt x="2047" y="604"/>
                    <a:pt x="2037" y="606"/>
                    <a:pt x="2026" y="610"/>
                  </a:cubicBezTo>
                  <a:cubicBezTo>
                    <a:pt x="1592" y="767"/>
                    <a:pt x="1198" y="994"/>
                    <a:pt x="798" y="1216"/>
                  </a:cubicBezTo>
                  <a:cubicBezTo>
                    <a:pt x="1105" y="957"/>
                    <a:pt x="1395" y="677"/>
                    <a:pt x="1669" y="382"/>
                  </a:cubicBezTo>
                  <a:cubicBezTo>
                    <a:pt x="1736" y="305"/>
                    <a:pt x="1807" y="234"/>
                    <a:pt x="1872" y="157"/>
                  </a:cubicBezTo>
                  <a:cubicBezTo>
                    <a:pt x="1931" y="93"/>
                    <a:pt x="1878" y="1"/>
                    <a:pt x="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95762847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Google Shape;155;p6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56" name="Google Shape;156;p6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57" name="Google Shape;157;p6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6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6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6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6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6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72" name="Google Shape;172;p6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" name="Google Shape;173;p6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74" name="Google Shape;174;p6"/>
          <p:cNvGrpSpPr/>
          <p:nvPr/>
        </p:nvGrpSpPr>
        <p:grpSpPr>
          <a:xfrm>
            <a:off x="9884584" y="609734"/>
            <a:ext cx="578400" cy="535167"/>
            <a:chOff x="-5109675" y="401650"/>
            <a:chExt cx="433800" cy="401375"/>
          </a:xfrm>
        </p:grpSpPr>
        <p:sp>
          <p:nvSpPr>
            <p:cNvPr id="175" name="Google Shape;175;p6"/>
            <p:cNvSpPr/>
            <p:nvPr/>
          </p:nvSpPr>
          <p:spPr>
            <a:xfrm>
              <a:off x="-4981450" y="401650"/>
              <a:ext cx="154125" cy="123100"/>
            </a:xfrm>
            <a:custGeom>
              <a:avLst/>
              <a:gdLst/>
              <a:ahLst/>
              <a:cxnLst/>
              <a:rect l="l" t="t" r="r" b="b"/>
              <a:pathLst>
                <a:path w="6165" h="4924" extrusionOk="0">
                  <a:moveTo>
                    <a:pt x="3418" y="712"/>
                  </a:moveTo>
                  <a:cubicBezTo>
                    <a:pt x="3427" y="712"/>
                    <a:pt x="3437" y="712"/>
                    <a:pt x="3447" y="712"/>
                  </a:cubicBezTo>
                  <a:cubicBezTo>
                    <a:pt x="4484" y="727"/>
                    <a:pt x="5408" y="1463"/>
                    <a:pt x="5248" y="2556"/>
                  </a:cubicBezTo>
                  <a:cubicBezTo>
                    <a:pt x="5100" y="3587"/>
                    <a:pt x="4139" y="4156"/>
                    <a:pt x="3170" y="4196"/>
                  </a:cubicBezTo>
                  <a:cubicBezTo>
                    <a:pt x="1111" y="3786"/>
                    <a:pt x="1251" y="712"/>
                    <a:pt x="3418" y="712"/>
                  </a:cubicBezTo>
                  <a:close/>
                  <a:moveTo>
                    <a:pt x="3422" y="1"/>
                  </a:moveTo>
                  <a:cubicBezTo>
                    <a:pt x="560" y="1"/>
                    <a:pt x="0" y="4362"/>
                    <a:pt x="3007" y="4901"/>
                  </a:cubicBezTo>
                  <a:cubicBezTo>
                    <a:pt x="3044" y="4915"/>
                    <a:pt x="3084" y="4923"/>
                    <a:pt x="3124" y="4923"/>
                  </a:cubicBezTo>
                  <a:cubicBezTo>
                    <a:pt x="3130" y="4923"/>
                    <a:pt x="3136" y="4923"/>
                    <a:pt x="3142" y="4923"/>
                  </a:cubicBezTo>
                  <a:cubicBezTo>
                    <a:pt x="4518" y="4883"/>
                    <a:pt x="5762" y="4036"/>
                    <a:pt x="5968" y="2611"/>
                  </a:cubicBezTo>
                  <a:cubicBezTo>
                    <a:pt x="6165" y="1250"/>
                    <a:pt x="5124" y="204"/>
                    <a:pt x="3825" y="28"/>
                  </a:cubicBezTo>
                  <a:cubicBezTo>
                    <a:pt x="3686" y="10"/>
                    <a:pt x="3552" y="1"/>
                    <a:pt x="34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6"/>
            <p:cNvSpPr/>
            <p:nvPr/>
          </p:nvSpPr>
          <p:spPr>
            <a:xfrm>
              <a:off x="-5109675" y="552650"/>
              <a:ext cx="433800" cy="117300"/>
            </a:xfrm>
            <a:custGeom>
              <a:avLst/>
              <a:gdLst/>
              <a:ahLst/>
              <a:cxnLst/>
              <a:rect l="l" t="t" r="r" b="b"/>
              <a:pathLst>
                <a:path w="17352" h="4692" extrusionOk="0">
                  <a:moveTo>
                    <a:pt x="6794" y="751"/>
                  </a:moveTo>
                  <a:cubicBezTo>
                    <a:pt x="7572" y="751"/>
                    <a:pt x="8349" y="760"/>
                    <a:pt x="9127" y="782"/>
                  </a:cubicBezTo>
                  <a:cubicBezTo>
                    <a:pt x="11623" y="853"/>
                    <a:pt x="14156" y="840"/>
                    <a:pt x="16625" y="1247"/>
                  </a:cubicBezTo>
                  <a:lnTo>
                    <a:pt x="16625" y="3965"/>
                  </a:lnTo>
                  <a:cubicBezTo>
                    <a:pt x="11365" y="3949"/>
                    <a:pt x="6119" y="3518"/>
                    <a:pt x="862" y="3484"/>
                  </a:cubicBezTo>
                  <a:cubicBezTo>
                    <a:pt x="837" y="2595"/>
                    <a:pt x="764" y="1705"/>
                    <a:pt x="739" y="816"/>
                  </a:cubicBezTo>
                  <a:cubicBezTo>
                    <a:pt x="2757" y="807"/>
                    <a:pt x="4775" y="751"/>
                    <a:pt x="6794" y="751"/>
                  </a:cubicBezTo>
                  <a:close/>
                  <a:moveTo>
                    <a:pt x="6776" y="1"/>
                  </a:moveTo>
                  <a:cubicBezTo>
                    <a:pt x="4639" y="1"/>
                    <a:pt x="2499" y="88"/>
                    <a:pt x="366" y="92"/>
                  </a:cubicBezTo>
                  <a:cubicBezTo>
                    <a:pt x="277" y="92"/>
                    <a:pt x="191" y="123"/>
                    <a:pt x="126" y="185"/>
                  </a:cubicBezTo>
                  <a:cubicBezTo>
                    <a:pt x="46" y="249"/>
                    <a:pt x="0" y="351"/>
                    <a:pt x="3" y="459"/>
                  </a:cubicBezTo>
                  <a:cubicBezTo>
                    <a:pt x="9" y="1588"/>
                    <a:pt x="136" y="2715"/>
                    <a:pt x="145" y="3845"/>
                  </a:cubicBezTo>
                  <a:cubicBezTo>
                    <a:pt x="145" y="3934"/>
                    <a:pt x="179" y="4020"/>
                    <a:pt x="240" y="4085"/>
                  </a:cubicBezTo>
                  <a:cubicBezTo>
                    <a:pt x="303" y="4162"/>
                    <a:pt x="397" y="4208"/>
                    <a:pt x="498" y="4208"/>
                  </a:cubicBezTo>
                  <a:cubicBezTo>
                    <a:pt x="501" y="4208"/>
                    <a:pt x="505" y="4208"/>
                    <a:pt x="508" y="4208"/>
                  </a:cubicBezTo>
                  <a:cubicBezTo>
                    <a:pt x="5898" y="4220"/>
                    <a:pt x="11275" y="4679"/>
                    <a:pt x="16665" y="4691"/>
                  </a:cubicBezTo>
                  <a:cubicBezTo>
                    <a:pt x="16727" y="4691"/>
                    <a:pt x="16785" y="4679"/>
                    <a:pt x="16838" y="4651"/>
                  </a:cubicBezTo>
                  <a:cubicBezTo>
                    <a:pt x="16885" y="4670"/>
                    <a:pt x="16937" y="4680"/>
                    <a:pt x="16989" y="4680"/>
                  </a:cubicBezTo>
                  <a:cubicBezTo>
                    <a:pt x="17171" y="4680"/>
                    <a:pt x="17352" y="4563"/>
                    <a:pt x="17352" y="4328"/>
                  </a:cubicBezTo>
                  <a:lnTo>
                    <a:pt x="17352" y="942"/>
                  </a:lnTo>
                  <a:cubicBezTo>
                    <a:pt x="17352" y="923"/>
                    <a:pt x="17349" y="908"/>
                    <a:pt x="17345" y="890"/>
                  </a:cubicBezTo>
                  <a:cubicBezTo>
                    <a:pt x="17345" y="751"/>
                    <a:pt x="17265" y="625"/>
                    <a:pt x="17084" y="591"/>
                  </a:cubicBezTo>
                  <a:cubicBezTo>
                    <a:pt x="14741" y="172"/>
                    <a:pt x="12411" y="243"/>
                    <a:pt x="10050" y="92"/>
                  </a:cubicBezTo>
                  <a:cubicBezTo>
                    <a:pt x="8961" y="24"/>
                    <a:pt x="7869" y="1"/>
                    <a:pt x="67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6"/>
            <p:cNvSpPr/>
            <p:nvPr/>
          </p:nvSpPr>
          <p:spPr>
            <a:xfrm>
              <a:off x="-4962750" y="703675"/>
              <a:ext cx="112200" cy="99350"/>
            </a:xfrm>
            <a:custGeom>
              <a:avLst/>
              <a:gdLst/>
              <a:ahLst/>
              <a:cxnLst/>
              <a:rect l="l" t="t" r="r" b="b"/>
              <a:pathLst>
                <a:path w="4488" h="3974" extrusionOk="0">
                  <a:moveTo>
                    <a:pt x="2276" y="716"/>
                  </a:moveTo>
                  <a:cubicBezTo>
                    <a:pt x="3739" y="716"/>
                    <a:pt x="4142" y="2898"/>
                    <a:pt x="2548" y="3230"/>
                  </a:cubicBezTo>
                  <a:cubicBezTo>
                    <a:pt x="2438" y="3253"/>
                    <a:pt x="2328" y="3264"/>
                    <a:pt x="2220" y="3264"/>
                  </a:cubicBezTo>
                  <a:cubicBezTo>
                    <a:pt x="1516" y="3264"/>
                    <a:pt x="879" y="2803"/>
                    <a:pt x="793" y="2064"/>
                  </a:cubicBezTo>
                  <a:cubicBezTo>
                    <a:pt x="711" y="1345"/>
                    <a:pt x="1160" y="749"/>
                    <a:pt x="1888" y="749"/>
                  </a:cubicBezTo>
                  <a:cubicBezTo>
                    <a:pt x="1896" y="749"/>
                    <a:pt x="1903" y="749"/>
                    <a:pt x="1911" y="749"/>
                  </a:cubicBezTo>
                  <a:cubicBezTo>
                    <a:pt x="1948" y="749"/>
                    <a:pt x="1985" y="746"/>
                    <a:pt x="2019" y="737"/>
                  </a:cubicBezTo>
                  <a:cubicBezTo>
                    <a:pt x="2108" y="722"/>
                    <a:pt x="2194" y="716"/>
                    <a:pt x="2276" y="716"/>
                  </a:cubicBezTo>
                  <a:close/>
                  <a:moveTo>
                    <a:pt x="2253" y="0"/>
                  </a:moveTo>
                  <a:cubicBezTo>
                    <a:pt x="2141" y="0"/>
                    <a:pt x="2028" y="8"/>
                    <a:pt x="1914" y="23"/>
                  </a:cubicBezTo>
                  <a:lnTo>
                    <a:pt x="1911" y="23"/>
                  </a:lnTo>
                  <a:cubicBezTo>
                    <a:pt x="1898" y="23"/>
                    <a:pt x="1885" y="23"/>
                    <a:pt x="1872" y="23"/>
                  </a:cubicBezTo>
                  <a:cubicBezTo>
                    <a:pt x="740" y="23"/>
                    <a:pt x="0" y="959"/>
                    <a:pt x="67" y="2064"/>
                  </a:cubicBezTo>
                  <a:cubicBezTo>
                    <a:pt x="136" y="3244"/>
                    <a:pt x="1148" y="3974"/>
                    <a:pt x="2250" y="3974"/>
                  </a:cubicBezTo>
                  <a:cubicBezTo>
                    <a:pt x="2369" y="3974"/>
                    <a:pt x="2489" y="3965"/>
                    <a:pt x="2610" y="3948"/>
                  </a:cubicBezTo>
                  <a:cubicBezTo>
                    <a:pt x="3733" y="3788"/>
                    <a:pt x="4487" y="2809"/>
                    <a:pt x="4293" y="1673"/>
                  </a:cubicBezTo>
                  <a:cubicBezTo>
                    <a:pt x="4108" y="601"/>
                    <a:pt x="3252" y="0"/>
                    <a:pt x="2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8" name="Google Shape;178;p6"/>
          <p:cNvGrpSpPr/>
          <p:nvPr/>
        </p:nvGrpSpPr>
        <p:grpSpPr>
          <a:xfrm>
            <a:off x="11302185" y="2374685"/>
            <a:ext cx="462367" cy="516900"/>
            <a:chOff x="15483225" y="760838"/>
            <a:chExt cx="346775" cy="387675"/>
          </a:xfrm>
        </p:grpSpPr>
        <p:sp>
          <p:nvSpPr>
            <p:cNvPr id="179" name="Google Shape;179;p6"/>
            <p:cNvSpPr/>
            <p:nvPr/>
          </p:nvSpPr>
          <p:spPr>
            <a:xfrm>
              <a:off x="15705150" y="1042688"/>
              <a:ext cx="2100" cy="1800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4" y="1"/>
                  </a:moveTo>
                  <a:lnTo>
                    <a:pt x="84" y="1"/>
                  </a:lnTo>
                  <a:cubicBezTo>
                    <a:pt x="59" y="22"/>
                    <a:pt x="35" y="44"/>
                    <a:pt x="7" y="62"/>
                  </a:cubicBezTo>
                  <a:cubicBezTo>
                    <a:pt x="7" y="66"/>
                    <a:pt x="4" y="69"/>
                    <a:pt x="1" y="72"/>
                  </a:cubicBezTo>
                  <a:cubicBezTo>
                    <a:pt x="28" y="50"/>
                    <a:pt x="56" y="2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6"/>
            <p:cNvSpPr/>
            <p:nvPr/>
          </p:nvSpPr>
          <p:spPr>
            <a:xfrm>
              <a:off x="15726925" y="999613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546" y="0"/>
                  </a:moveTo>
                  <a:cubicBezTo>
                    <a:pt x="379" y="142"/>
                    <a:pt x="207" y="274"/>
                    <a:pt x="38" y="413"/>
                  </a:cubicBezTo>
                  <a:cubicBezTo>
                    <a:pt x="25" y="434"/>
                    <a:pt x="13" y="456"/>
                    <a:pt x="1" y="477"/>
                  </a:cubicBezTo>
                  <a:cubicBezTo>
                    <a:pt x="182" y="317"/>
                    <a:pt x="367" y="157"/>
                    <a:pt x="5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6"/>
            <p:cNvSpPr/>
            <p:nvPr/>
          </p:nvSpPr>
          <p:spPr>
            <a:xfrm>
              <a:off x="15654525" y="874863"/>
              <a:ext cx="14250" cy="13650"/>
            </a:xfrm>
            <a:custGeom>
              <a:avLst/>
              <a:gdLst/>
              <a:ahLst/>
              <a:cxnLst/>
              <a:rect l="l" t="t" r="r" b="b"/>
              <a:pathLst>
                <a:path w="570" h="54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379" y="173"/>
                    <a:pt x="188" y="348"/>
                    <a:pt x="0" y="527"/>
                  </a:cubicBezTo>
                  <a:cubicBezTo>
                    <a:pt x="16" y="533"/>
                    <a:pt x="28" y="542"/>
                    <a:pt x="46" y="545"/>
                  </a:cubicBezTo>
                  <a:cubicBezTo>
                    <a:pt x="179" y="453"/>
                    <a:pt x="311" y="361"/>
                    <a:pt x="447" y="271"/>
                  </a:cubicBezTo>
                  <a:cubicBezTo>
                    <a:pt x="487" y="182"/>
                    <a:pt x="530" y="90"/>
                    <a:pt x="5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6"/>
            <p:cNvSpPr/>
            <p:nvPr/>
          </p:nvSpPr>
          <p:spPr>
            <a:xfrm>
              <a:off x="15648200" y="764138"/>
              <a:ext cx="181800" cy="380475"/>
            </a:xfrm>
            <a:custGeom>
              <a:avLst/>
              <a:gdLst/>
              <a:ahLst/>
              <a:cxnLst/>
              <a:rect l="l" t="t" r="r" b="b"/>
              <a:pathLst>
                <a:path w="7272" h="15219" extrusionOk="0">
                  <a:moveTo>
                    <a:pt x="4657" y="0"/>
                  </a:moveTo>
                  <a:cubicBezTo>
                    <a:pt x="4451" y="0"/>
                    <a:pt x="4243" y="20"/>
                    <a:pt x="4036" y="62"/>
                  </a:cubicBezTo>
                  <a:cubicBezTo>
                    <a:pt x="2045" y="456"/>
                    <a:pt x="1078" y="2198"/>
                    <a:pt x="275" y="3894"/>
                  </a:cubicBezTo>
                  <a:cubicBezTo>
                    <a:pt x="321" y="3995"/>
                    <a:pt x="364" y="4094"/>
                    <a:pt x="410" y="4189"/>
                  </a:cubicBezTo>
                  <a:cubicBezTo>
                    <a:pt x="463" y="4306"/>
                    <a:pt x="453" y="4442"/>
                    <a:pt x="379" y="4550"/>
                  </a:cubicBezTo>
                  <a:cubicBezTo>
                    <a:pt x="592" y="4356"/>
                    <a:pt x="807" y="4174"/>
                    <a:pt x="1026" y="3992"/>
                  </a:cubicBezTo>
                  <a:cubicBezTo>
                    <a:pt x="1094" y="3851"/>
                    <a:pt x="1161" y="3706"/>
                    <a:pt x="1232" y="3565"/>
                  </a:cubicBezTo>
                  <a:lnTo>
                    <a:pt x="1232" y="3565"/>
                  </a:lnTo>
                  <a:cubicBezTo>
                    <a:pt x="1223" y="3571"/>
                    <a:pt x="1217" y="3574"/>
                    <a:pt x="1211" y="3580"/>
                  </a:cubicBezTo>
                  <a:cubicBezTo>
                    <a:pt x="1197" y="3589"/>
                    <a:pt x="1182" y="3593"/>
                    <a:pt x="1167" y="3593"/>
                  </a:cubicBezTo>
                  <a:cubicBezTo>
                    <a:pt x="1103" y="3593"/>
                    <a:pt x="1042" y="3517"/>
                    <a:pt x="1084" y="3457"/>
                  </a:cubicBezTo>
                  <a:cubicBezTo>
                    <a:pt x="1248" y="3226"/>
                    <a:pt x="1509" y="2887"/>
                    <a:pt x="1826" y="2521"/>
                  </a:cubicBezTo>
                  <a:cubicBezTo>
                    <a:pt x="2248" y="1890"/>
                    <a:pt x="2768" y="1348"/>
                    <a:pt x="3455" y="1019"/>
                  </a:cubicBezTo>
                  <a:cubicBezTo>
                    <a:pt x="3906" y="711"/>
                    <a:pt x="4361" y="509"/>
                    <a:pt x="4776" y="509"/>
                  </a:cubicBezTo>
                  <a:cubicBezTo>
                    <a:pt x="4904" y="509"/>
                    <a:pt x="5028" y="528"/>
                    <a:pt x="5147" y="569"/>
                  </a:cubicBezTo>
                  <a:cubicBezTo>
                    <a:pt x="5175" y="554"/>
                    <a:pt x="5203" y="533"/>
                    <a:pt x="5231" y="517"/>
                  </a:cubicBezTo>
                  <a:cubicBezTo>
                    <a:pt x="5244" y="510"/>
                    <a:pt x="5257" y="507"/>
                    <a:pt x="5271" y="507"/>
                  </a:cubicBezTo>
                  <a:cubicBezTo>
                    <a:pt x="5345" y="507"/>
                    <a:pt x="5412" y="604"/>
                    <a:pt x="5341" y="659"/>
                  </a:cubicBezTo>
                  <a:cubicBezTo>
                    <a:pt x="5363" y="680"/>
                    <a:pt x="5372" y="711"/>
                    <a:pt x="5366" y="742"/>
                  </a:cubicBezTo>
                  <a:cubicBezTo>
                    <a:pt x="5357" y="763"/>
                    <a:pt x="5344" y="779"/>
                    <a:pt x="5335" y="800"/>
                  </a:cubicBezTo>
                  <a:cubicBezTo>
                    <a:pt x="5545" y="883"/>
                    <a:pt x="5732" y="1019"/>
                    <a:pt x="5877" y="1191"/>
                  </a:cubicBezTo>
                  <a:cubicBezTo>
                    <a:pt x="5899" y="1173"/>
                    <a:pt x="5920" y="1154"/>
                    <a:pt x="5939" y="1136"/>
                  </a:cubicBezTo>
                  <a:cubicBezTo>
                    <a:pt x="5957" y="1121"/>
                    <a:pt x="5979" y="1115"/>
                    <a:pt x="6000" y="1115"/>
                  </a:cubicBezTo>
                  <a:cubicBezTo>
                    <a:pt x="6067" y="1115"/>
                    <a:pt x="6130" y="1179"/>
                    <a:pt x="6083" y="1247"/>
                  </a:cubicBezTo>
                  <a:cubicBezTo>
                    <a:pt x="6056" y="1287"/>
                    <a:pt x="6022" y="1321"/>
                    <a:pt x="5994" y="1357"/>
                  </a:cubicBezTo>
                  <a:cubicBezTo>
                    <a:pt x="6219" y="1718"/>
                    <a:pt x="6323" y="2192"/>
                    <a:pt x="6326" y="2696"/>
                  </a:cubicBezTo>
                  <a:cubicBezTo>
                    <a:pt x="6340" y="2690"/>
                    <a:pt x="6353" y="2688"/>
                    <a:pt x="6366" y="2688"/>
                  </a:cubicBezTo>
                  <a:cubicBezTo>
                    <a:pt x="6448" y="2688"/>
                    <a:pt x="6501" y="2803"/>
                    <a:pt x="6413" y="2853"/>
                  </a:cubicBezTo>
                  <a:cubicBezTo>
                    <a:pt x="6382" y="2872"/>
                    <a:pt x="6354" y="2890"/>
                    <a:pt x="6320" y="2912"/>
                  </a:cubicBezTo>
                  <a:cubicBezTo>
                    <a:pt x="6311" y="3167"/>
                    <a:pt x="6277" y="3423"/>
                    <a:pt x="6222" y="3675"/>
                  </a:cubicBezTo>
                  <a:cubicBezTo>
                    <a:pt x="6203" y="3762"/>
                    <a:pt x="6176" y="3845"/>
                    <a:pt x="6154" y="3931"/>
                  </a:cubicBezTo>
                  <a:cubicBezTo>
                    <a:pt x="6169" y="3925"/>
                    <a:pt x="6185" y="3915"/>
                    <a:pt x="6200" y="3906"/>
                  </a:cubicBezTo>
                  <a:cubicBezTo>
                    <a:pt x="6217" y="3896"/>
                    <a:pt x="6233" y="3892"/>
                    <a:pt x="6248" y="3892"/>
                  </a:cubicBezTo>
                  <a:cubicBezTo>
                    <a:pt x="6329" y="3892"/>
                    <a:pt x="6381" y="4011"/>
                    <a:pt x="6293" y="4063"/>
                  </a:cubicBezTo>
                  <a:cubicBezTo>
                    <a:pt x="6219" y="4119"/>
                    <a:pt x="6148" y="4177"/>
                    <a:pt x="6077" y="4229"/>
                  </a:cubicBezTo>
                  <a:cubicBezTo>
                    <a:pt x="5886" y="4863"/>
                    <a:pt x="5646" y="5479"/>
                    <a:pt x="5354" y="6070"/>
                  </a:cubicBezTo>
                  <a:cubicBezTo>
                    <a:pt x="5471" y="5962"/>
                    <a:pt x="5585" y="5852"/>
                    <a:pt x="5698" y="5738"/>
                  </a:cubicBezTo>
                  <a:cubicBezTo>
                    <a:pt x="5718" y="5717"/>
                    <a:pt x="5740" y="5709"/>
                    <a:pt x="5761" y="5709"/>
                  </a:cubicBezTo>
                  <a:cubicBezTo>
                    <a:pt x="5829" y="5709"/>
                    <a:pt x="5887" y="5798"/>
                    <a:pt x="5828" y="5864"/>
                  </a:cubicBezTo>
                  <a:cubicBezTo>
                    <a:pt x="5594" y="6126"/>
                    <a:pt x="5344" y="6375"/>
                    <a:pt x="5083" y="6609"/>
                  </a:cubicBezTo>
                  <a:cubicBezTo>
                    <a:pt x="5003" y="6763"/>
                    <a:pt x="4923" y="6914"/>
                    <a:pt x="4840" y="7064"/>
                  </a:cubicBezTo>
                  <a:cubicBezTo>
                    <a:pt x="4889" y="7089"/>
                    <a:pt x="4901" y="7157"/>
                    <a:pt x="4858" y="7197"/>
                  </a:cubicBezTo>
                  <a:cubicBezTo>
                    <a:pt x="4781" y="7289"/>
                    <a:pt x="4695" y="7378"/>
                    <a:pt x="4612" y="7468"/>
                  </a:cubicBezTo>
                  <a:cubicBezTo>
                    <a:pt x="4476" y="7708"/>
                    <a:pt x="4335" y="7945"/>
                    <a:pt x="4196" y="8182"/>
                  </a:cubicBezTo>
                  <a:cubicBezTo>
                    <a:pt x="4255" y="8132"/>
                    <a:pt x="4313" y="8083"/>
                    <a:pt x="4369" y="8034"/>
                  </a:cubicBezTo>
                  <a:cubicBezTo>
                    <a:pt x="4388" y="8017"/>
                    <a:pt x="4409" y="8010"/>
                    <a:pt x="4429" y="8010"/>
                  </a:cubicBezTo>
                  <a:cubicBezTo>
                    <a:pt x="4501" y="8010"/>
                    <a:pt x="4563" y="8099"/>
                    <a:pt x="4498" y="8163"/>
                  </a:cubicBezTo>
                  <a:cubicBezTo>
                    <a:pt x="4279" y="8376"/>
                    <a:pt x="4058" y="8585"/>
                    <a:pt x="3833" y="8791"/>
                  </a:cubicBezTo>
                  <a:cubicBezTo>
                    <a:pt x="3728" y="8970"/>
                    <a:pt x="3615" y="9142"/>
                    <a:pt x="3507" y="9318"/>
                  </a:cubicBezTo>
                  <a:cubicBezTo>
                    <a:pt x="3630" y="9210"/>
                    <a:pt x="3762" y="9114"/>
                    <a:pt x="3885" y="9004"/>
                  </a:cubicBezTo>
                  <a:cubicBezTo>
                    <a:pt x="3903" y="8987"/>
                    <a:pt x="3923" y="8980"/>
                    <a:pt x="3944" y="8980"/>
                  </a:cubicBezTo>
                  <a:cubicBezTo>
                    <a:pt x="4010" y="8980"/>
                    <a:pt x="4076" y="9049"/>
                    <a:pt x="4027" y="9114"/>
                  </a:cubicBezTo>
                  <a:cubicBezTo>
                    <a:pt x="3630" y="9619"/>
                    <a:pt x="3199" y="10099"/>
                    <a:pt x="2731" y="10543"/>
                  </a:cubicBezTo>
                  <a:cubicBezTo>
                    <a:pt x="2670" y="10638"/>
                    <a:pt x="2605" y="10727"/>
                    <a:pt x="2543" y="10823"/>
                  </a:cubicBezTo>
                  <a:cubicBezTo>
                    <a:pt x="2553" y="10817"/>
                    <a:pt x="2562" y="10810"/>
                    <a:pt x="2571" y="10804"/>
                  </a:cubicBezTo>
                  <a:cubicBezTo>
                    <a:pt x="2587" y="10795"/>
                    <a:pt x="2602" y="10790"/>
                    <a:pt x="2617" y="10790"/>
                  </a:cubicBezTo>
                  <a:cubicBezTo>
                    <a:pt x="2687" y="10790"/>
                    <a:pt x="2738" y="10885"/>
                    <a:pt x="2682" y="10946"/>
                  </a:cubicBezTo>
                  <a:cubicBezTo>
                    <a:pt x="1999" y="11666"/>
                    <a:pt x="1445" y="12485"/>
                    <a:pt x="838" y="13261"/>
                  </a:cubicBezTo>
                  <a:cubicBezTo>
                    <a:pt x="561" y="13639"/>
                    <a:pt x="281" y="14012"/>
                    <a:pt x="1" y="14387"/>
                  </a:cubicBezTo>
                  <a:cubicBezTo>
                    <a:pt x="96" y="14538"/>
                    <a:pt x="192" y="14686"/>
                    <a:pt x="287" y="14840"/>
                  </a:cubicBezTo>
                  <a:cubicBezTo>
                    <a:pt x="369" y="14952"/>
                    <a:pt x="364" y="15104"/>
                    <a:pt x="278" y="15214"/>
                  </a:cubicBezTo>
                  <a:lnTo>
                    <a:pt x="278" y="15214"/>
                  </a:lnTo>
                  <a:cubicBezTo>
                    <a:pt x="281" y="15212"/>
                    <a:pt x="285" y="15210"/>
                    <a:pt x="287" y="15206"/>
                  </a:cubicBezTo>
                  <a:cubicBezTo>
                    <a:pt x="2223" y="12648"/>
                    <a:pt x="4058" y="10022"/>
                    <a:pt x="5572" y="7191"/>
                  </a:cubicBezTo>
                  <a:cubicBezTo>
                    <a:pt x="6406" y="5633"/>
                    <a:pt x="7271" y="3805"/>
                    <a:pt x="7077" y="1985"/>
                  </a:cubicBezTo>
                  <a:cubicBezTo>
                    <a:pt x="6941" y="688"/>
                    <a:pt x="5850" y="0"/>
                    <a:pt x="4657" y="0"/>
                  </a:cubicBezTo>
                  <a:close/>
                  <a:moveTo>
                    <a:pt x="278" y="15214"/>
                  </a:moveTo>
                  <a:lnTo>
                    <a:pt x="278" y="15214"/>
                  </a:lnTo>
                  <a:cubicBezTo>
                    <a:pt x="277" y="15215"/>
                    <a:pt x="276" y="15217"/>
                    <a:pt x="275" y="15218"/>
                  </a:cubicBezTo>
                  <a:cubicBezTo>
                    <a:pt x="276" y="15217"/>
                    <a:pt x="277" y="15216"/>
                    <a:pt x="278" y="15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6"/>
            <p:cNvSpPr/>
            <p:nvPr/>
          </p:nvSpPr>
          <p:spPr>
            <a:xfrm>
              <a:off x="15648675" y="881713"/>
              <a:ext cx="4725" cy="3100"/>
            </a:xfrm>
            <a:custGeom>
              <a:avLst/>
              <a:gdLst/>
              <a:ahLst/>
              <a:cxnLst/>
              <a:rect l="l" t="t" r="r" b="b"/>
              <a:pathLst>
                <a:path w="189" h="124" extrusionOk="0">
                  <a:moveTo>
                    <a:pt x="188" y="0"/>
                  </a:moveTo>
                  <a:cubicBezTo>
                    <a:pt x="142" y="25"/>
                    <a:pt x="93" y="37"/>
                    <a:pt x="42" y="37"/>
                  </a:cubicBezTo>
                  <a:cubicBezTo>
                    <a:pt x="28" y="37"/>
                    <a:pt x="14" y="36"/>
                    <a:pt x="0" y="34"/>
                  </a:cubicBezTo>
                  <a:lnTo>
                    <a:pt x="0" y="34"/>
                  </a:lnTo>
                  <a:cubicBezTo>
                    <a:pt x="13" y="68"/>
                    <a:pt x="31" y="96"/>
                    <a:pt x="53" y="124"/>
                  </a:cubicBezTo>
                  <a:cubicBezTo>
                    <a:pt x="99" y="80"/>
                    <a:pt x="145" y="44"/>
                    <a:pt x="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6"/>
            <p:cNvSpPr/>
            <p:nvPr/>
          </p:nvSpPr>
          <p:spPr>
            <a:xfrm>
              <a:off x="15632850" y="1101863"/>
              <a:ext cx="1450" cy="1225"/>
            </a:xfrm>
            <a:custGeom>
              <a:avLst/>
              <a:gdLst/>
              <a:ahLst/>
              <a:cxnLst/>
              <a:rect l="l" t="t" r="r" b="b"/>
              <a:pathLst>
                <a:path w="58" h="49" extrusionOk="0">
                  <a:moveTo>
                    <a:pt x="52" y="1"/>
                  </a:moveTo>
                  <a:cubicBezTo>
                    <a:pt x="19" y="30"/>
                    <a:pt x="0" y="48"/>
                    <a:pt x="4" y="48"/>
                  </a:cubicBezTo>
                  <a:cubicBezTo>
                    <a:pt x="8" y="48"/>
                    <a:pt x="24" y="37"/>
                    <a:pt x="58" y="13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6"/>
            <p:cNvSpPr/>
            <p:nvPr/>
          </p:nvSpPr>
          <p:spPr>
            <a:xfrm>
              <a:off x="15483225" y="760838"/>
              <a:ext cx="176625" cy="387675"/>
            </a:xfrm>
            <a:custGeom>
              <a:avLst/>
              <a:gdLst/>
              <a:ahLst/>
              <a:cxnLst/>
              <a:rect l="l" t="t" r="r" b="b"/>
              <a:pathLst>
                <a:path w="7065" h="15507" extrusionOk="0">
                  <a:moveTo>
                    <a:pt x="2999" y="0"/>
                  </a:moveTo>
                  <a:cubicBezTo>
                    <a:pt x="1936" y="0"/>
                    <a:pt x="986" y="653"/>
                    <a:pt x="607" y="1754"/>
                  </a:cubicBezTo>
                  <a:cubicBezTo>
                    <a:pt x="0" y="3515"/>
                    <a:pt x="856" y="5682"/>
                    <a:pt x="1589" y="7255"/>
                  </a:cubicBezTo>
                  <a:cubicBezTo>
                    <a:pt x="2906" y="10093"/>
                    <a:pt x="4562" y="12638"/>
                    <a:pt x="6221" y="15273"/>
                  </a:cubicBezTo>
                  <a:cubicBezTo>
                    <a:pt x="6234" y="15298"/>
                    <a:pt x="6249" y="15320"/>
                    <a:pt x="6264" y="15341"/>
                  </a:cubicBezTo>
                  <a:cubicBezTo>
                    <a:pt x="6277" y="15360"/>
                    <a:pt x="6292" y="15375"/>
                    <a:pt x="6307" y="15390"/>
                  </a:cubicBezTo>
                  <a:cubicBezTo>
                    <a:pt x="6381" y="15472"/>
                    <a:pt x="6474" y="15507"/>
                    <a:pt x="6566" y="15507"/>
                  </a:cubicBezTo>
                  <a:cubicBezTo>
                    <a:pt x="6685" y="15507"/>
                    <a:pt x="6804" y="15447"/>
                    <a:pt x="6877" y="15353"/>
                  </a:cubicBezTo>
                  <a:cubicBezTo>
                    <a:pt x="6966" y="15246"/>
                    <a:pt x="6969" y="15089"/>
                    <a:pt x="6886" y="14972"/>
                  </a:cubicBezTo>
                  <a:cubicBezTo>
                    <a:pt x="6791" y="14818"/>
                    <a:pt x="6695" y="14673"/>
                    <a:pt x="6597" y="14519"/>
                  </a:cubicBezTo>
                  <a:cubicBezTo>
                    <a:pt x="6578" y="14488"/>
                    <a:pt x="6557" y="14458"/>
                    <a:pt x="6538" y="14427"/>
                  </a:cubicBezTo>
                  <a:cubicBezTo>
                    <a:pt x="6483" y="14479"/>
                    <a:pt x="6431" y="14538"/>
                    <a:pt x="6375" y="14590"/>
                  </a:cubicBezTo>
                  <a:cubicBezTo>
                    <a:pt x="6356" y="14608"/>
                    <a:pt x="6334" y="14616"/>
                    <a:pt x="6314" y="14616"/>
                  </a:cubicBezTo>
                  <a:cubicBezTo>
                    <a:pt x="6242" y="14616"/>
                    <a:pt x="6179" y="14525"/>
                    <a:pt x="6246" y="14461"/>
                  </a:cubicBezTo>
                  <a:cubicBezTo>
                    <a:pt x="6311" y="14399"/>
                    <a:pt x="6372" y="14331"/>
                    <a:pt x="6434" y="14264"/>
                  </a:cubicBezTo>
                  <a:cubicBezTo>
                    <a:pt x="6329" y="14101"/>
                    <a:pt x="6227" y="13937"/>
                    <a:pt x="6123" y="13777"/>
                  </a:cubicBezTo>
                  <a:cubicBezTo>
                    <a:pt x="6003" y="13854"/>
                    <a:pt x="5880" y="13931"/>
                    <a:pt x="5750" y="13999"/>
                  </a:cubicBezTo>
                  <a:cubicBezTo>
                    <a:pt x="5735" y="14008"/>
                    <a:pt x="5720" y="14012"/>
                    <a:pt x="5705" y="14012"/>
                  </a:cubicBezTo>
                  <a:cubicBezTo>
                    <a:pt x="5634" y="14012"/>
                    <a:pt x="5581" y="13919"/>
                    <a:pt x="5643" y="13857"/>
                  </a:cubicBezTo>
                  <a:cubicBezTo>
                    <a:pt x="5747" y="13747"/>
                    <a:pt x="5858" y="13639"/>
                    <a:pt x="5966" y="13531"/>
                  </a:cubicBezTo>
                  <a:cubicBezTo>
                    <a:pt x="5846" y="13343"/>
                    <a:pt x="5726" y="13156"/>
                    <a:pt x="5606" y="12968"/>
                  </a:cubicBezTo>
                  <a:cubicBezTo>
                    <a:pt x="5572" y="12989"/>
                    <a:pt x="5541" y="13011"/>
                    <a:pt x="5510" y="13029"/>
                  </a:cubicBezTo>
                  <a:cubicBezTo>
                    <a:pt x="5495" y="13039"/>
                    <a:pt x="5480" y="13044"/>
                    <a:pt x="5465" y="13044"/>
                  </a:cubicBezTo>
                  <a:cubicBezTo>
                    <a:pt x="5394" y="13044"/>
                    <a:pt x="5333" y="12941"/>
                    <a:pt x="5399" y="12888"/>
                  </a:cubicBezTo>
                  <a:cubicBezTo>
                    <a:pt x="5433" y="12860"/>
                    <a:pt x="5467" y="12832"/>
                    <a:pt x="5501" y="12805"/>
                  </a:cubicBezTo>
                  <a:cubicBezTo>
                    <a:pt x="5421" y="12682"/>
                    <a:pt x="5341" y="12558"/>
                    <a:pt x="5264" y="12435"/>
                  </a:cubicBezTo>
                  <a:cubicBezTo>
                    <a:pt x="5184" y="12472"/>
                    <a:pt x="5107" y="12512"/>
                    <a:pt x="5024" y="12546"/>
                  </a:cubicBezTo>
                  <a:cubicBezTo>
                    <a:pt x="5007" y="12556"/>
                    <a:pt x="4991" y="12560"/>
                    <a:pt x="4976" y="12560"/>
                  </a:cubicBezTo>
                  <a:cubicBezTo>
                    <a:pt x="4896" y="12560"/>
                    <a:pt x="4847" y="12441"/>
                    <a:pt x="4935" y="12389"/>
                  </a:cubicBezTo>
                  <a:cubicBezTo>
                    <a:pt x="5002" y="12337"/>
                    <a:pt x="5073" y="12291"/>
                    <a:pt x="5141" y="12238"/>
                  </a:cubicBezTo>
                  <a:cubicBezTo>
                    <a:pt x="5036" y="12072"/>
                    <a:pt x="4935" y="11897"/>
                    <a:pt x="4830" y="11727"/>
                  </a:cubicBezTo>
                  <a:cubicBezTo>
                    <a:pt x="4725" y="11758"/>
                    <a:pt x="4627" y="11801"/>
                    <a:pt x="4519" y="11829"/>
                  </a:cubicBezTo>
                  <a:cubicBezTo>
                    <a:pt x="4509" y="11832"/>
                    <a:pt x="4500" y="11833"/>
                    <a:pt x="4491" y="11833"/>
                  </a:cubicBezTo>
                  <a:cubicBezTo>
                    <a:pt x="4415" y="11833"/>
                    <a:pt x="4369" y="11736"/>
                    <a:pt x="4430" y="11675"/>
                  </a:cubicBezTo>
                  <a:cubicBezTo>
                    <a:pt x="4507" y="11598"/>
                    <a:pt x="4593" y="11533"/>
                    <a:pt x="4670" y="11460"/>
                  </a:cubicBezTo>
                  <a:cubicBezTo>
                    <a:pt x="4584" y="11318"/>
                    <a:pt x="4497" y="11179"/>
                    <a:pt x="4414" y="11038"/>
                  </a:cubicBezTo>
                  <a:cubicBezTo>
                    <a:pt x="4374" y="11053"/>
                    <a:pt x="4337" y="11075"/>
                    <a:pt x="4297" y="11093"/>
                  </a:cubicBezTo>
                  <a:cubicBezTo>
                    <a:pt x="4285" y="11099"/>
                    <a:pt x="4272" y="11101"/>
                    <a:pt x="4260" y="11101"/>
                  </a:cubicBezTo>
                  <a:cubicBezTo>
                    <a:pt x="4185" y="11101"/>
                    <a:pt x="4118" y="11015"/>
                    <a:pt x="4190" y="10949"/>
                  </a:cubicBezTo>
                  <a:cubicBezTo>
                    <a:pt x="4227" y="10915"/>
                    <a:pt x="4267" y="10881"/>
                    <a:pt x="4304" y="10847"/>
                  </a:cubicBezTo>
                  <a:cubicBezTo>
                    <a:pt x="4144" y="10567"/>
                    <a:pt x="3993" y="10274"/>
                    <a:pt x="3839" y="9988"/>
                  </a:cubicBezTo>
                  <a:cubicBezTo>
                    <a:pt x="3814" y="9973"/>
                    <a:pt x="3799" y="9945"/>
                    <a:pt x="3799" y="9917"/>
                  </a:cubicBezTo>
                  <a:cubicBezTo>
                    <a:pt x="3722" y="9770"/>
                    <a:pt x="3636" y="9628"/>
                    <a:pt x="3559" y="9474"/>
                  </a:cubicBezTo>
                  <a:cubicBezTo>
                    <a:pt x="3429" y="9213"/>
                    <a:pt x="3294" y="8954"/>
                    <a:pt x="3155" y="8695"/>
                  </a:cubicBezTo>
                  <a:cubicBezTo>
                    <a:pt x="3094" y="8726"/>
                    <a:pt x="3032" y="8763"/>
                    <a:pt x="2968" y="8794"/>
                  </a:cubicBezTo>
                  <a:cubicBezTo>
                    <a:pt x="2955" y="8800"/>
                    <a:pt x="2942" y="8802"/>
                    <a:pt x="2929" y="8802"/>
                  </a:cubicBezTo>
                  <a:cubicBezTo>
                    <a:pt x="2862" y="8802"/>
                    <a:pt x="2793" y="8737"/>
                    <a:pt x="2845" y="8668"/>
                  </a:cubicBezTo>
                  <a:cubicBezTo>
                    <a:pt x="2903" y="8588"/>
                    <a:pt x="2968" y="8523"/>
                    <a:pt x="3026" y="8446"/>
                  </a:cubicBezTo>
                  <a:lnTo>
                    <a:pt x="2909" y="8221"/>
                  </a:lnTo>
                  <a:cubicBezTo>
                    <a:pt x="2841" y="8252"/>
                    <a:pt x="2774" y="8289"/>
                    <a:pt x="2703" y="8317"/>
                  </a:cubicBezTo>
                  <a:cubicBezTo>
                    <a:pt x="2691" y="8322"/>
                    <a:pt x="2680" y="8324"/>
                    <a:pt x="2670" y="8324"/>
                  </a:cubicBezTo>
                  <a:cubicBezTo>
                    <a:pt x="2601" y="8324"/>
                    <a:pt x="2574" y="8220"/>
                    <a:pt x="2617" y="8166"/>
                  </a:cubicBezTo>
                  <a:cubicBezTo>
                    <a:pt x="2663" y="8104"/>
                    <a:pt x="2724" y="8037"/>
                    <a:pt x="2780" y="7972"/>
                  </a:cubicBezTo>
                  <a:cubicBezTo>
                    <a:pt x="2648" y="7720"/>
                    <a:pt x="2518" y="7461"/>
                    <a:pt x="2389" y="7203"/>
                  </a:cubicBezTo>
                  <a:cubicBezTo>
                    <a:pt x="2380" y="7209"/>
                    <a:pt x="2374" y="7215"/>
                    <a:pt x="2361" y="7221"/>
                  </a:cubicBezTo>
                  <a:cubicBezTo>
                    <a:pt x="2348" y="7228"/>
                    <a:pt x="2334" y="7231"/>
                    <a:pt x="2320" y="7231"/>
                  </a:cubicBezTo>
                  <a:cubicBezTo>
                    <a:pt x="2248" y="7231"/>
                    <a:pt x="2186" y="7139"/>
                    <a:pt x="2254" y="7076"/>
                  </a:cubicBezTo>
                  <a:cubicBezTo>
                    <a:pt x="2269" y="7061"/>
                    <a:pt x="2287" y="7046"/>
                    <a:pt x="2306" y="7030"/>
                  </a:cubicBezTo>
                  <a:cubicBezTo>
                    <a:pt x="2192" y="6799"/>
                    <a:pt x="2084" y="6565"/>
                    <a:pt x="1983" y="6328"/>
                  </a:cubicBezTo>
                  <a:cubicBezTo>
                    <a:pt x="1940" y="6344"/>
                    <a:pt x="1900" y="6365"/>
                    <a:pt x="1856" y="6384"/>
                  </a:cubicBezTo>
                  <a:cubicBezTo>
                    <a:pt x="1847" y="6387"/>
                    <a:pt x="1838" y="6389"/>
                    <a:pt x="1829" y="6389"/>
                  </a:cubicBezTo>
                  <a:cubicBezTo>
                    <a:pt x="1758" y="6389"/>
                    <a:pt x="1712" y="6285"/>
                    <a:pt x="1767" y="6230"/>
                  </a:cubicBezTo>
                  <a:cubicBezTo>
                    <a:pt x="1810" y="6193"/>
                    <a:pt x="1850" y="6153"/>
                    <a:pt x="1890" y="6116"/>
                  </a:cubicBezTo>
                  <a:cubicBezTo>
                    <a:pt x="1801" y="5894"/>
                    <a:pt x="1715" y="5673"/>
                    <a:pt x="1635" y="5448"/>
                  </a:cubicBezTo>
                  <a:cubicBezTo>
                    <a:pt x="1518" y="5516"/>
                    <a:pt x="1398" y="5583"/>
                    <a:pt x="1275" y="5645"/>
                  </a:cubicBezTo>
                  <a:cubicBezTo>
                    <a:pt x="1259" y="5654"/>
                    <a:pt x="1243" y="5658"/>
                    <a:pt x="1228" y="5658"/>
                  </a:cubicBezTo>
                  <a:cubicBezTo>
                    <a:pt x="1155" y="5658"/>
                    <a:pt x="1103" y="5567"/>
                    <a:pt x="1164" y="5503"/>
                  </a:cubicBezTo>
                  <a:cubicBezTo>
                    <a:pt x="1284" y="5377"/>
                    <a:pt x="1410" y="5257"/>
                    <a:pt x="1539" y="5143"/>
                  </a:cubicBezTo>
                  <a:cubicBezTo>
                    <a:pt x="1475" y="4931"/>
                    <a:pt x="1413" y="4715"/>
                    <a:pt x="1361" y="4497"/>
                  </a:cubicBezTo>
                  <a:cubicBezTo>
                    <a:pt x="1250" y="4555"/>
                    <a:pt x="1145" y="4623"/>
                    <a:pt x="1032" y="4678"/>
                  </a:cubicBezTo>
                  <a:cubicBezTo>
                    <a:pt x="1017" y="4686"/>
                    <a:pt x="1003" y="4689"/>
                    <a:pt x="989" y="4689"/>
                  </a:cubicBezTo>
                  <a:cubicBezTo>
                    <a:pt x="910" y="4689"/>
                    <a:pt x="860" y="4577"/>
                    <a:pt x="939" y="4521"/>
                  </a:cubicBezTo>
                  <a:lnTo>
                    <a:pt x="1305" y="4254"/>
                  </a:lnTo>
                  <a:cubicBezTo>
                    <a:pt x="1290" y="4186"/>
                    <a:pt x="1272" y="4118"/>
                    <a:pt x="1259" y="4047"/>
                  </a:cubicBezTo>
                  <a:cubicBezTo>
                    <a:pt x="1241" y="3949"/>
                    <a:pt x="1225" y="3844"/>
                    <a:pt x="1213" y="3740"/>
                  </a:cubicBezTo>
                  <a:cubicBezTo>
                    <a:pt x="1152" y="3770"/>
                    <a:pt x="1093" y="3804"/>
                    <a:pt x="1032" y="3832"/>
                  </a:cubicBezTo>
                  <a:cubicBezTo>
                    <a:pt x="1020" y="3836"/>
                    <a:pt x="1008" y="3838"/>
                    <a:pt x="996" y="3838"/>
                  </a:cubicBezTo>
                  <a:cubicBezTo>
                    <a:pt x="928" y="3838"/>
                    <a:pt x="856" y="3776"/>
                    <a:pt x="908" y="3706"/>
                  </a:cubicBezTo>
                  <a:cubicBezTo>
                    <a:pt x="995" y="3598"/>
                    <a:pt x="1087" y="3496"/>
                    <a:pt x="1185" y="3398"/>
                  </a:cubicBezTo>
                  <a:cubicBezTo>
                    <a:pt x="1173" y="3182"/>
                    <a:pt x="1179" y="2967"/>
                    <a:pt x="1198" y="2755"/>
                  </a:cubicBezTo>
                  <a:lnTo>
                    <a:pt x="1198" y="2755"/>
                  </a:lnTo>
                  <a:cubicBezTo>
                    <a:pt x="1108" y="2825"/>
                    <a:pt x="1019" y="2899"/>
                    <a:pt x="930" y="2970"/>
                  </a:cubicBezTo>
                  <a:cubicBezTo>
                    <a:pt x="911" y="2985"/>
                    <a:pt x="890" y="2991"/>
                    <a:pt x="870" y="2991"/>
                  </a:cubicBezTo>
                  <a:cubicBezTo>
                    <a:pt x="794" y="2991"/>
                    <a:pt x="727" y="2899"/>
                    <a:pt x="801" y="2841"/>
                  </a:cubicBezTo>
                  <a:cubicBezTo>
                    <a:pt x="945" y="2730"/>
                    <a:pt x="1090" y="2610"/>
                    <a:pt x="1232" y="2499"/>
                  </a:cubicBezTo>
                  <a:cubicBezTo>
                    <a:pt x="1386" y="1530"/>
                    <a:pt x="1899" y="722"/>
                    <a:pt x="2943" y="722"/>
                  </a:cubicBezTo>
                  <a:cubicBezTo>
                    <a:pt x="3129" y="722"/>
                    <a:pt x="3332" y="748"/>
                    <a:pt x="3553" y="803"/>
                  </a:cubicBezTo>
                  <a:cubicBezTo>
                    <a:pt x="3568" y="791"/>
                    <a:pt x="3586" y="778"/>
                    <a:pt x="3602" y="769"/>
                  </a:cubicBezTo>
                  <a:cubicBezTo>
                    <a:pt x="3617" y="761"/>
                    <a:pt x="3633" y="757"/>
                    <a:pt x="3647" y="757"/>
                  </a:cubicBezTo>
                  <a:cubicBezTo>
                    <a:pt x="3697" y="757"/>
                    <a:pt x="3733" y="802"/>
                    <a:pt x="3731" y="852"/>
                  </a:cubicBezTo>
                  <a:cubicBezTo>
                    <a:pt x="3990" y="945"/>
                    <a:pt x="4230" y="1083"/>
                    <a:pt x="4436" y="1265"/>
                  </a:cubicBezTo>
                  <a:cubicBezTo>
                    <a:pt x="4439" y="1262"/>
                    <a:pt x="4445" y="1259"/>
                    <a:pt x="4451" y="1256"/>
                  </a:cubicBezTo>
                  <a:cubicBezTo>
                    <a:pt x="4464" y="1250"/>
                    <a:pt x="4477" y="1248"/>
                    <a:pt x="4490" y="1248"/>
                  </a:cubicBezTo>
                  <a:cubicBezTo>
                    <a:pt x="4557" y="1248"/>
                    <a:pt x="4623" y="1307"/>
                    <a:pt x="4574" y="1379"/>
                  </a:cubicBezTo>
                  <a:cubicBezTo>
                    <a:pt x="4574" y="1382"/>
                    <a:pt x="4571" y="1385"/>
                    <a:pt x="4568" y="1388"/>
                  </a:cubicBezTo>
                  <a:cubicBezTo>
                    <a:pt x="4728" y="1545"/>
                    <a:pt x="4873" y="1714"/>
                    <a:pt x="5002" y="1896"/>
                  </a:cubicBezTo>
                  <a:cubicBezTo>
                    <a:pt x="5021" y="1883"/>
                    <a:pt x="5039" y="1871"/>
                    <a:pt x="5058" y="1859"/>
                  </a:cubicBezTo>
                  <a:cubicBezTo>
                    <a:pt x="5072" y="1850"/>
                    <a:pt x="5087" y="1846"/>
                    <a:pt x="5101" y="1846"/>
                  </a:cubicBezTo>
                  <a:cubicBezTo>
                    <a:pt x="5163" y="1846"/>
                    <a:pt x="5216" y="1922"/>
                    <a:pt x="5181" y="1985"/>
                  </a:cubicBezTo>
                  <a:cubicBezTo>
                    <a:pt x="5162" y="2016"/>
                    <a:pt x="5141" y="2044"/>
                    <a:pt x="5122" y="2071"/>
                  </a:cubicBezTo>
                  <a:cubicBezTo>
                    <a:pt x="5267" y="2296"/>
                    <a:pt x="5402" y="2530"/>
                    <a:pt x="5526" y="2770"/>
                  </a:cubicBezTo>
                  <a:cubicBezTo>
                    <a:pt x="5578" y="2745"/>
                    <a:pt x="5627" y="2721"/>
                    <a:pt x="5683" y="2699"/>
                  </a:cubicBezTo>
                  <a:cubicBezTo>
                    <a:pt x="5693" y="2695"/>
                    <a:pt x="5703" y="2694"/>
                    <a:pt x="5712" y="2694"/>
                  </a:cubicBezTo>
                  <a:cubicBezTo>
                    <a:pt x="5784" y="2694"/>
                    <a:pt x="5826" y="2798"/>
                    <a:pt x="5772" y="2850"/>
                  </a:cubicBezTo>
                  <a:cubicBezTo>
                    <a:pt x="5726" y="2896"/>
                    <a:pt x="5676" y="2936"/>
                    <a:pt x="5630" y="2979"/>
                  </a:cubicBezTo>
                  <a:cubicBezTo>
                    <a:pt x="5726" y="3173"/>
                    <a:pt x="5812" y="3367"/>
                    <a:pt x="5895" y="3558"/>
                  </a:cubicBezTo>
                  <a:cubicBezTo>
                    <a:pt x="5907" y="3555"/>
                    <a:pt x="5913" y="3549"/>
                    <a:pt x="5926" y="3546"/>
                  </a:cubicBezTo>
                  <a:cubicBezTo>
                    <a:pt x="5936" y="3542"/>
                    <a:pt x="5946" y="3540"/>
                    <a:pt x="5955" y="3540"/>
                  </a:cubicBezTo>
                  <a:cubicBezTo>
                    <a:pt x="6025" y="3540"/>
                    <a:pt x="6067" y="3642"/>
                    <a:pt x="6015" y="3697"/>
                  </a:cubicBezTo>
                  <a:lnTo>
                    <a:pt x="5975" y="3737"/>
                  </a:lnTo>
                  <a:cubicBezTo>
                    <a:pt x="6070" y="3958"/>
                    <a:pt x="6160" y="4167"/>
                    <a:pt x="6243" y="4364"/>
                  </a:cubicBezTo>
                  <a:cubicBezTo>
                    <a:pt x="6292" y="4337"/>
                    <a:pt x="6338" y="4306"/>
                    <a:pt x="6387" y="4278"/>
                  </a:cubicBezTo>
                  <a:cubicBezTo>
                    <a:pt x="6402" y="4271"/>
                    <a:pt x="6417" y="4268"/>
                    <a:pt x="6431" y="4268"/>
                  </a:cubicBezTo>
                  <a:cubicBezTo>
                    <a:pt x="6504" y="4268"/>
                    <a:pt x="6558" y="4358"/>
                    <a:pt x="6498" y="4423"/>
                  </a:cubicBezTo>
                  <a:cubicBezTo>
                    <a:pt x="6449" y="4481"/>
                    <a:pt x="6394" y="4534"/>
                    <a:pt x="6341" y="4589"/>
                  </a:cubicBezTo>
                  <a:cubicBezTo>
                    <a:pt x="6354" y="4623"/>
                    <a:pt x="6369" y="4657"/>
                    <a:pt x="6384" y="4688"/>
                  </a:cubicBezTo>
                  <a:cubicBezTo>
                    <a:pt x="6421" y="4786"/>
                    <a:pt x="6514" y="4857"/>
                    <a:pt x="6621" y="4869"/>
                  </a:cubicBezTo>
                  <a:cubicBezTo>
                    <a:pt x="6632" y="4870"/>
                    <a:pt x="6643" y="4871"/>
                    <a:pt x="6654" y="4871"/>
                  </a:cubicBezTo>
                  <a:cubicBezTo>
                    <a:pt x="6708" y="4871"/>
                    <a:pt x="6761" y="4858"/>
                    <a:pt x="6809" y="4835"/>
                  </a:cubicBezTo>
                  <a:cubicBezTo>
                    <a:pt x="6868" y="4783"/>
                    <a:pt x="6926" y="4731"/>
                    <a:pt x="6982" y="4682"/>
                  </a:cubicBezTo>
                  <a:cubicBezTo>
                    <a:pt x="7055" y="4574"/>
                    <a:pt x="7065" y="4438"/>
                    <a:pt x="7012" y="4321"/>
                  </a:cubicBezTo>
                  <a:cubicBezTo>
                    <a:pt x="6966" y="4226"/>
                    <a:pt x="6923" y="4127"/>
                    <a:pt x="6877" y="4026"/>
                  </a:cubicBezTo>
                  <a:cubicBezTo>
                    <a:pt x="6261" y="2628"/>
                    <a:pt x="5547" y="834"/>
                    <a:pt x="4073" y="221"/>
                  </a:cubicBezTo>
                  <a:cubicBezTo>
                    <a:pt x="3713" y="71"/>
                    <a:pt x="3350" y="0"/>
                    <a:pt x="29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6"/>
            <p:cNvSpPr/>
            <p:nvPr/>
          </p:nvSpPr>
          <p:spPr>
            <a:xfrm>
              <a:off x="15501400" y="776813"/>
              <a:ext cx="309250" cy="349425"/>
            </a:xfrm>
            <a:custGeom>
              <a:avLst/>
              <a:gdLst/>
              <a:ahLst/>
              <a:cxnLst/>
              <a:rect l="l" t="t" r="r" b="b"/>
              <a:pathLst>
                <a:path w="12370" h="13977" extrusionOk="0">
                  <a:moveTo>
                    <a:pt x="10706" y="194"/>
                  </a:moveTo>
                  <a:cubicBezTo>
                    <a:pt x="10740" y="194"/>
                    <a:pt x="10770" y="197"/>
                    <a:pt x="10798" y="204"/>
                  </a:cubicBezTo>
                  <a:cubicBezTo>
                    <a:pt x="10502" y="404"/>
                    <a:pt x="10222" y="635"/>
                    <a:pt x="9967" y="887"/>
                  </a:cubicBezTo>
                  <a:cubicBezTo>
                    <a:pt x="9345" y="1349"/>
                    <a:pt x="8702" y="1777"/>
                    <a:pt x="8058" y="2205"/>
                  </a:cubicBezTo>
                  <a:cubicBezTo>
                    <a:pt x="7704" y="2442"/>
                    <a:pt x="7430" y="2596"/>
                    <a:pt x="7187" y="2937"/>
                  </a:cubicBezTo>
                  <a:cubicBezTo>
                    <a:pt x="7323" y="2744"/>
                    <a:pt x="7492" y="2565"/>
                    <a:pt x="7652" y="2386"/>
                  </a:cubicBezTo>
                  <a:cubicBezTo>
                    <a:pt x="8332" y="1626"/>
                    <a:pt x="9120" y="912"/>
                    <a:pt x="10013" y="410"/>
                  </a:cubicBezTo>
                  <a:cubicBezTo>
                    <a:pt x="10105" y="359"/>
                    <a:pt x="10467" y="194"/>
                    <a:pt x="10706" y="194"/>
                  </a:cubicBezTo>
                  <a:close/>
                  <a:moveTo>
                    <a:pt x="10924" y="380"/>
                  </a:moveTo>
                  <a:lnTo>
                    <a:pt x="10924" y="380"/>
                  </a:lnTo>
                  <a:cubicBezTo>
                    <a:pt x="10921" y="463"/>
                    <a:pt x="10887" y="577"/>
                    <a:pt x="10801" y="734"/>
                  </a:cubicBezTo>
                  <a:cubicBezTo>
                    <a:pt x="10604" y="1106"/>
                    <a:pt x="10293" y="1414"/>
                    <a:pt x="9998" y="1706"/>
                  </a:cubicBezTo>
                  <a:cubicBezTo>
                    <a:pt x="9450" y="2254"/>
                    <a:pt x="8779" y="2685"/>
                    <a:pt x="8145" y="3125"/>
                  </a:cubicBezTo>
                  <a:cubicBezTo>
                    <a:pt x="7637" y="3476"/>
                    <a:pt x="7104" y="3830"/>
                    <a:pt x="6569" y="4193"/>
                  </a:cubicBezTo>
                  <a:cubicBezTo>
                    <a:pt x="6436" y="4283"/>
                    <a:pt x="6304" y="4375"/>
                    <a:pt x="6168" y="4467"/>
                  </a:cubicBezTo>
                  <a:cubicBezTo>
                    <a:pt x="6094" y="4520"/>
                    <a:pt x="6021" y="4569"/>
                    <a:pt x="5947" y="4621"/>
                  </a:cubicBezTo>
                  <a:cubicBezTo>
                    <a:pt x="6005" y="4566"/>
                    <a:pt x="6064" y="4507"/>
                    <a:pt x="6125" y="4452"/>
                  </a:cubicBezTo>
                  <a:cubicBezTo>
                    <a:pt x="6313" y="4273"/>
                    <a:pt x="6501" y="4098"/>
                    <a:pt x="6695" y="3926"/>
                  </a:cubicBezTo>
                  <a:cubicBezTo>
                    <a:pt x="7160" y="3504"/>
                    <a:pt x="7646" y="3107"/>
                    <a:pt x="8172" y="2771"/>
                  </a:cubicBezTo>
                  <a:cubicBezTo>
                    <a:pt x="8726" y="2414"/>
                    <a:pt x="9216" y="2069"/>
                    <a:pt x="9665" y="1583"/>
                  </a:cubicBezTo>
                  <a:cubicBezTo>
                    <a:pt x="9850" y="1389"/>
                    <a:pt x="10305" y="943"/>
                    <a:pt x="10585" y="638"/>
                  </a:cubicBezTo>
                  <a:cubicBezTo>
                    <a:pt x="10699" y="552"/>
                    <a:pt x="10810" y="466"/>
                    <a:pt x="10924" y="380"/>
                  </a:cubicBezTo>
                  <a:close/>
                  <a:moveTo>
                    <a:pt x="11601" y="934"/>
                  </a:moveTo>
                  <a:lnTo>
                    <a:pt x="11601" y="934"/>
                  </a:lnTo>
                  <a:cubicBezTo>
                    <a:pt x="10432" y="2617"/>
                    <a:pt x="8766" y="3809"/>
                    <a:pt x="7079" y="4978"/>
                  </a:cubicBezTo>
                  <a:cubicBezTo>
                    <a:pt x="7901" y="4307"/>
                    <a:pt x="8696" y="3602"/>
                    <a:pt x="9490" y="2901"/>
                  </a:cubicBezTo>
                  <a:cubicBezTo>
                    <a:pt x="10176" y="2294"/>
                    <a:pt x="11130" y="1611"/>
                    <a:pt x="11601" y="934"/>
                  </a:cubicBezTo>
                  <a:close/>
                  <a:moveTo>
                    <a:pt x="6815" y="11661"/>
                  </a:moveTo>
                  <a:lnTo>
                    <a:pt x="6815" y="11661"/>
                  </a:lnTo>
                  <a:cubicBezTo>
                    <a:pt x="6808" y="11668"/>
                    <a:pt x="6801" y="11675"/>
                    <a:pt x="6793" y="11682"/>
                  </a:cubicBezTo>
                  <a:cubicBezTo>
                    <a:pt x="6384" y="12101"/>
                    <a:pt x="5984" y="12504"/>
                    <a:pt x="5516" y="12861"/>
                  </a:cubicBezTo>
                  <a:cubicBezTo>
                    <a:pt x="5420" y="12935"/>
                    <a:pt x="5356" y="12984"/>
                    <a:pt x="5316" y="13015"/>
                  </a:cubicBezTo>
                  <a:cubicBezTo>
                    <a:pt x="5283" y="13039"/>
                    <a:pt x="5266" y="13049"/>
                    <a:pt x="5263" y="13049"/>
                  </a:cubicBezTo>
                  <a:cubicBezTo>
                    <a:pt x="5258" y="13049"/>
                    <a:pt x="5276" y="13031"/>
                    <a:pt x="5310" y="13003"/>
                  </a:cubicBezTo>
                  <a:cubicBezTo>
                    <a:pt x="5445" y="12880"/>
                    <a:pt x="5827" y="12560"/>
                    <a:pt x="5904" y="12489"/>
                  </a:cubicBezTo>
                  <a:cubicBezTo>
                    <a:pt x="6202" y="12206"/>
                    <a:pt x="6505" y="11932"/>
                    <a:pt x="6815" y="11661"/>
                  </a:cubicBezTo>
                  <a:close/>
                  <a:moveTo>
                    <a:pt x="11146" y="0"/>
                  </a:moveTo>
                  <a:cubicBezTo>
                    <a:pt x="11132" y="0"/>
                    <a:pt x="11119" y="3"/>
                    <a:pt x="11106" y="10"/>
                  </a:cubicBezTo>
                  <a:cubicBezTo>
                    <a:pt x="11075" y="26"/>
                    <a:pt x="11050" y="47"/>
                    <a:pt x="11023" y="62"/>
                  </a:cubicBezTo>
                  <a:cubicBezTo>
                    <a:pt x="10903" y="21"/>
                    <a:pt x="10778" y="2"/>
                    <a:pt x="10649" y="2"/>
                  </a:cubicBezTo>
                  <a:cubicBezTo>
                    <a:pt x="10233" y="2"/>
                    <a:pt x="9779" y="204"/>
                    <a:pt x="9330" y="512"/>
                  </a:cubicBezTo>
                  <a:cubicBezTo>
                    <a:pt x="8742" y="912"/>
                    <a:pt x="8160" y="1491"/>
                    <a:pt x="7701" y="2014"/>
                  </a:cubicBezTo>
                  <a:cubicBezTo>
                    <a:pt x="7381" y="2380"/>
                    <a:pt x="7123" y="2719"/>
                    <a:pt x="6959" y="2950"/>
                  </a:cubicBezTo>
                  <a:cubicBezTo>
                    <a:pt x="6917" y="3010"/>
                    <a:pt x="6976" y="3086"/>
                    <a:pt x="7039" y="3086"/>
                  </a:cubicBezTo>
                  <a:cubicBezTo>
                    <a:pt x="7054" y="3086"/>
                    <a:pt x="7069" y="3082"/>
                    <a:pt x="7083" y="3073"/>
                  </a:cubicBezTo>
                  <a:cubicBezTo>
                    <a:pt x="7092" y="3067"/>
                    <a:pt x="7098" y="3064"/>
                    <a:pt x="7104" y="3058"/>
                  </a:cubicBezTo>
                  <a:cubicBezTo>
                    <a:pt x="7827" y="2577"/>
                    <a:pt x="8548" y="2100"/>
                    <a:pt x="9256" y="1608"/>
                  </a:cubicBezTo>
                  <a:lnTo>
                    <a:pt x="9256" y="1608"/>
                  </a:lnTo>
                  <a:cubicBezTo>
                    <a:pt x="8896" y="1974"/>
                    <a:pt x="8520" y="2331"/>
                    <a:pt x="8080" y="2614"/>
                  </a:cubicBezTo>
                  <a:cubicBezTo>
                    <a:pt x="7670" y="2882"/>
                    <a:pt x="7276" y="3171"/>
                    <a:pt x="6898" y="3485"/>
                  </a:cubicBezTo>
                  <a:cubicBezTo>
                    <a:pt x="6679" y="3667"/>
                    <a:pt x="6464" y="3852"/>
                    <a:pt x="6255" y="4043"/>
                  </a:cubicBezTo>
                  <a:cubicBezTo>
                    <a:pt x="6196" y="4095"/>
                    <a:pt x="6138" y="4144"/>
                    <a:pt x="6082" y="4196"/>
                  </a:cubicBezTo>
                  <a:cubicBezTo>
                    <a:pt x="6036" y="4240"/>
                    <a:pt x="5990" y="4276"/>
                    <a:pt x="5944" y="4320"/>
                  </a:cubicBezTo>
                  <a:cubicBezTo>
                    <a:pt x="5728" y="4523"/>
                    <a:pt x="5513" y="4729"/>
                    <a:pt x="5297" y="4941"/>
                  </a:cubicBezTo>
                  <a:cubicBezTo>
                    <a:pt x="5054" y="5181"/>
                    <a:pt x="4799" y="5412"/>
                    <a:pt x="4546" y="5646"/>
                  </a:cubicBezTo>
                  <a:cubicBezTo>
                    <a:pt x="4106" y="5988"/>
                    <a:pt x="3681" y="6354"/>
                    <a:pt x="3278" y="6739"/>
                  </a:cubicBezTo>
                  <a:cubicBezTo>
                    <a:pt x="3124" y="6850"/>
                    <a:pt x="2967" y="6961"/>
                    <a:pt x="2807" y="7065"/>
                  </a:cubicBezTo>
                  <a:cubicBezTo>
                    <a:pt x="2681" y="7147"/>
                    <a:pt x="2377" y="7380"/>
                    <a:pt x="2306" y="7380"/>
                  </a:cubicBezTo>
                  <a:cubicBezTo>
                    <a:pt x="2265" y="7380"/>
                    <a:pt x="2305" y="7298"/>
                    <a:pt x="2512" y="7056"/>
                  </a:cubicBezTo>
                  <a:cubicBezTo>
                    <a:pt x="3463" y="5942"/>
                    <a:pt x="4639" y="5046"/>
                    <a:pt x="5611" y="3953"/>
                  </a:cubicBezTo>
                  <a:cubicBezTo>
                    <a:pt x="5664" y="3895"/>
                    <a:pt x="5719" y="3842"/>
                    <a:pt x="5768" y="3784"/>
                  </a:cubicBezTo>
                  <a:cubicBezTo>
                    <a:pt x="5827" y="3722"/>
                    <a:pt x="5775" y="3631"/>
                    <a:pt x="5704" y="3631"/>
                  </a:cubicBezTo>
                  <a:cubicBezTo>
                    <a:pt x="5690" y="3631"/>
                    <a:pt x="5675" y="3634"/>
                    <a:pt x="5660" y="3642"/>
                  </a:cubicBezTo>
                  <a:cubicBezTo>
                    <a:pt x="5611" y="3670"/>
                    <a:pt x="5562" y="3698"/>
                    <a:pt x="5513" y="3725"/>
                  </a:cubicBezTo>
                  <a:cubicBezTo>
                    <a:pt x="4223" y="4452"/>
                    <a:pt x="3143" y="5483"/>
                    <a:pt x="1877" y="6246"/>
                  </a:cubicBezTo>
                  <a:cubicBezTo>
                    <a:pt x="3063" y="5529"/>
                    <a:pt x="4205" y="4147"/>
                    <a:pt x="5245" y="3101"/>
                  </a:cubicBezTo>
                  <a:lnTo>
                    <a:pt x="5285" y="3058"/>
                  </a:lnTo>
                  <a:cubicBezTo>
                    <a:pt x="5340" y="3003"/>
                    <a:pt x="5297" y="2902"/>
                    <a:pt x="5224" y="2902"/>
                  </a:cubicBezTo>
                  <a:cubicBezTo>
                    <a:pt x="5215" y="2902"/>
                    <a:pt x="5206" y="2903"/>
                    <a:pt x="5196" y="2907"/>
                  </a:cubicBezTo>
                  <a:cubicBezTo>
                    <a:pt x="5186" y="2910"/>
                    <a:pt x="5177" y="2916"/>
                    <a:pt x="5168" y="2919"/>
                  </a:cubicBezTo>
                  <a:cubicBezTo>
                    <a:pt x="3903" y="3393"/>
                    <a:pt x="3041" y="4421"/>
                    <a:pt x="1939" y="5163"/>
                  </a:cubicBezTo>
                  <a:cubicBezTo>
                    <a:pt x="1829" y="5239"/>
                    <a:pt x="1535" y="5454"/>
                    <a:pt x="1490" y="5454"/>
                  </a:cubicBezTo>
                  <a:cubicBezTo>
                    <a:pt x="1462" y="5454"/>
                    <a:pt x="1529" y="5371"/>
                    <a:pt x="1794" y="5123"/>
                  </a:cubicBezTo>
                  <a:cubicBezTo>
                    <a:pt x="2111" y="4824"/>
                    <a:pt x="2444" y="4541"/>
                    <a:pt x="2773" y="4252"/>
                  </a:cubicBezTo>
                  <a:cubicBezTo>
                    <a:pt x="3493" y="3627"/>
                    <a:pt x="4214" y="3002"/>
                    <a:pt x="4903" y="2340"/>
                  </a:cubicBezTo>
                  <a:cubicBezTo>
                    <a:pt x="4946" y="2297"/>
                    <a:pt x="4996" y="2254"/>
                    <a:pt x="5042" y="2211"/>
                  </a:cubicBezTo>
                  <a:cubicBezTo>
                    <a:pt x="5096" y="2157"/>
                    <a:pt x="5054" y="2051"/>
                    <a:pt x="4982" y="2051"/>
                  </a:cubicBezTo>
                  <a:cubicBezTo>
                    <a:pt x="4973" y="2051"/>
                    <a:pt x="4963" y="2053"/>
                    <a:pt x="4952" y="2057"/>
                  </a:cubicBezTo>
                  <a:cubicBezTo>
                    <a:pt x="4900" y="2079"/>
                    <a:pt x="4848" y="2106"/>
                    <a:pt x="4796" y="2128"/>
                  </a:cubicBezTo>
                  <a:cubicBezTo>
                    <a:pt x="4137" y="2408"/>
                    <a:pt x="3543" y="2771"/>
                    <a:pt x="2955" y="3187"/>
                  </a:cubicBezTo>
                  <a:cubicBezTo>
                    <a:pt x="2358" y="3612"/>
                    <a:pt x="1557" y="4070"/>
                    <a:pt x="1003" y="4557"/>
                  </a:cubicBezTo>
                  <a:cubicBezTo>
                    <a:pt x="2130" y="3488"/>
                    <a:pt x="3573" y="2796"/>
                    <a:pt x="4392" y="1432"/>
                  </a:cubicBezTo>
                  <a:cubicBezTo>
                    <a:pt x="4411" y="1401"/>
                    <a:pt x="4435" y="1377"/>
                    <a:pt x="4451" y="1343"/>
                  </a:cubicBezTo>
                  <a:cubicBezTo>
                    <a:pt x="4485" y="1281"/>
                    <a:pt x="4436" y="1205"/>
                    <a:pt x="4374" y="1205"/>
                  </a:cubicBezTo>
                  <a:cubicBezTo>
                    <a:pt x="4359" y="1205"/>
                    <a:pt x="4343" y="1210"/>
                    <a:pt x="4328" y="1220"/>
                  </a:cubicBezTo>
                  <a:cubicBezTo>
                    <a:pt x="4309" y="1232"/>
                    <a:pt x="4291" y="1244"/>
                    <a:pt x="4275" y="1257"/>
                  </a:cubicBezTo>
                  <a:cubicBezTo>
                    <a:pt x="3081" y="2038"/>
                    <a:pt x="1747" y="2988"/>
                    <a:pt x="700" y="3750"/>
                  </a:cubicBezTo>
                  <a:lnTo>
                    <a:pt x="700" y="3750"/>
                  </a:lnTo>
                  <a:cubicBezTo>
                    <a:pt x="1884" y="2886"/>
                    <a:pt x="3007" y="1968"/>
                    <a:pt x="3841" y="746"/>
                  </a:cubicBezTo>
                  <a:cubicBezTo>
                    <a:pt x="3841" y="743"/>
                    <a:pt x="3844" y="743"/>
                    <a:pt x="3847" y="740"/>
                  </a:cubicBezTo>
                  <a:cubicBezTo>
                    <a:pt x="3894" y="670"/>
                    <a:pt x="3825" y="606"/>
                    <a:pt x="3758" y="606"/>
                  </a:cubicBezTo>
                  <a:cubicBezTo>
                    <a:pt x="3746" y="606"/>
                    <a:pt x="3733" y="609"/>
                    <a:pt x="3721" y="613"/>
                  </a:cubicBezTo>
                  <a:cubicBezTo>
                    <a:pt x="3715" y="617"/>
                    <a:pt x="3712" y="620"/>
                    <a:pt x="3706" y="623"/>
                  </a:cubicBezTo>
                  <a:cubicBezTo>
                    <a:pt x="2478" y="1155"/>
                    <a:pt x="1674" y="2266"/>
                    <a:pt x="511" y="2907"/>
                  </a:cubicBezTo>
                  <a:cubicBezTo>
                    <a:pt x="972" y="2651"/>
                    <a:pt x="1447" y="2060"/>
                    <a:pt x="1862" y="1719"/>
                  </a:cubicBezTo>
                  <a:cubicBezTo>
                    <a:pt x="2364" y="1303"/>
                    <a:pt x="2739" y="850"/>
                    <a:pt x="3001" y="256"/>
                  </a:cubicBezTo>
                  <a:cubicBezTo>
                    <a:pt x="3004" y="244"/>
                    <a:pt x="3004" y="232"/>
                    <a:pt x="3004" y="216"/>
                  </a:cubicBezTo>
                  <a:cubicBezTo>
                    <a:pt x="3004" y="166"/>
                    <a:pt x="2969" y="120"/>
                    <a:pt x="2921" y="120"/>
                  </a:cubicBezTo>
                  <a:cubicBezTo>
                    <a:pt x="2906" y="120"/>
                    <a:pt x="2891" y="124"/>
                    <a:pt x="2875" y="133"/>
                  </a:cubicBezTo>
                  <a:cubicBezTo>
                    <a:pt x="2859" y="143"/>
                    <a:pt x="2841" y="155"/>
                    <a:pt x="2826" y="167"/>
                  </a:cubicBezTo>
                  <a:cubicBezTo>
                    <a:pt x="1982" y="638"/>
                    <a:pt x="1253" y="1260"/>
                    <a:pt x="505" y="1863"/>
                  </a:cubicBezTo>
                  <a:cubicBezTo>
                    <a:pt x="363" y="1977"/>
                    <a:pt x="218" y="2094"/>
                    <a:pt x="74" y="2205"/>
                  </a:cubicBezTo>
                  <a:cubicBezTo>
                    <a:pt x="0" y="2263"/>
                    <a:pt x="67" y="2355"/>
                    <a:pt x="143" y="2355"/>
                  </a:cubicBezTo>
                  <a:cubicBezTo>
                    <a:pt x="163" y="2355"/>
                    <a:pt x="184" y="2349"/>
                    <a:pt x="203" y="2334"/>
                  </a:cubicBezTo>
                  <a:cubicBezTo>
                    <a:pt x="292" y="2263"/>
                    <a:pt x="381" y="2189"/>
                    <a:pt x="471" y="2119"/>
                  </a:cubicBezTo>
                  <a:cubicBezTo>
                    <a:pt x="846" y="1820"/>
                    <a:pt x="1222" y="1518"/>
                    <a:pt x="1594" y="1214"/>
                  </a:cubicBezTo>
                  <a:cubicBezTo>
                    <a:pt x="1974" y="904"/>
                    <a:pt x="2483" y="537"/>
                    <a:pt x="2611" y="537"/>
                  </a:cubicBezTo>
                  <a:cubicBezTo>
                    <a:pt x="2699" y="537"/>
                    <a:pt x="2610" y="706"/>
                    <a:pt x="2185" y="1180"/>
                  </a:cubicBezTo>
                  <a:cubicBezTo>
                    <a:pt x="1656" y="1768"/>
                    <a:pt x="991" y="2186"/>
                    <a:pt x="458" y="2762"/>
                  </a:cubicBezTo>
                  <a:cubicBezTo>
                    <a:pt x="360" y="2861"/>
                    <a:pt x="268" y="2962"/>
                    <a:pt x="181" y="3070"/>
                  </a:cubicBezTo>
                  <a:cubicBezTo>
                    <a:pt x="129" y="3140"/>
                    <a:pt x="201" y="3202"/>
                    <a:pt x="269" y="3202"/>
                  </a:cubicBezTo>
                  <a:cubicBezTo>
                    <a:pt x="281" y="3202"/>
                    <a:pt x="293" y="3200"/>
                    <a:pt x="305" y="3196"/>
                  </a:cubicBezTo>
                  <a:cubicBezTo>
                    <a:pt x="366" y="3168"/>
                    <a:pt x="425" y="3134"/>
                    <a:pt x="486" y="3104"/>
                  </a:cubicBezTo>
                  <a:cubicBezTo>
                    <a:pt x="1523" y="2596"/>
                    <a:pt x="2268" y="1697"/>
                    <a:pt x="3232" y="1060"/>
                  </a:cubicBezTo>
                  <a:cubicBezTo>
                    <a:pt x="3360" y="974"/>
                    <a:pt x="3433" y="938"/>
                    <a:pt x="3464" y="938"/>
                  </a:cubicBezTo>
                  <a:cubicBezTo>
                    <a:pt x="3628" y="938"/>
                    <a:pt x="2576" y="1988"/>
                    <a:pt x="2428" y="2131"/>
                  </a:cubicBezTo>
                  <a:cubicBezTo>
                    <a:pt x="1862" y="2682"/>
                    <a:pt x="1219" y="3153"/>
                    <a:pt x="578" y="3618"/>
                  </a:cubicBezTo>
                  <a:lnTo>
                    <a:pt x="212" y="3886"/>
                  </a:lnTo>
                  <a:cubicBezTo>
                    <a:pt x="133" y="3938"/>
                    <a:pt x="183" y="4053"/>
                    <a:pt x="263" y="4053"/>
                  </a:cubicBezTo>
                  <a:cubicBezTo>
                    <a:pt x="276" y="4053"/>
                    <a:pt x="290" y="4049"/>
                    <a:pt x="305" y="4043"/>
                  </a:cubicBezTo>
                  <a:cubicBezTo>
                    <a:pt x="418" y="3987"/>
                    <a:pt x="523" y="3919"/>
                    <a:pt x="634" y="3861"/>
                  </a:cubicBezTo>
                  <a:cubicBezTo>
                    <a:pt x="1262" y="3528"/>
                    <a:pt x="1868" y="3159"/>
                    <a:pt x="2453" y="2756"/>
                  </a:cubicBezTo>
                  <a:cubicBezTo>
                    <a:pt x="2782" y="2525"/>
                    <a:pt x="3109" y="2285"/>
                    <a:pt x="3435" y="2051"/>
                  </a:cubicBezTo>
                  <a:cubicBezTo>
                    <a:pt x="3637" y="1904"/>
                    <a:pt x="4058" y="1516"/>
                    <a:pt x="4120" y="1516"/>
                  </a:cubicBezTo>
                  <a:lnTo>
                    <a:pt x="4120" y="1516"/>
                  </a:lnTo>
                  <a:cubicBezTo>
                    <a:pt x="4156" y="1516"/>
                    <a:pt x="4076" y="1641"/>
                    <a:pt x="3777" y="2005"/>
                  </a:cubicBezTo>
                  <a:cubicBezTo>
                    <a:pt x="2955" y="3002"/>
                    <a:pt x="1776" y="3645"/>
                    <a:pt x="812" y="4504"/>
                  </a:cubicBezTo>
                  <a:cubicBezTo>
                    <a:pt x="683" y="4621"/>
                    <a:pt x="557" y="4741"/>
                    <a:pt x="437" y="4867"/>
                  </a:cubicBezTo>
                  <a:cubicBezTo>
                    <a:pt x="376" y="4929"/>
                    <a:pt x="429" y="5022"/>
                    <a:pt x="501" y="5022"/>
                  </a:cubicBezTo>
                  <a:cubicBezTo>
                    <a:pt x="516" y="5022"/>
                    <a:pt x="532" y="5018"/>
                    <a:pt x="548" y="5009"/>
                  </a:cubicBezTo>
                  <a:cubicBezTo>
                    <a:pt x="671" y="4947"/>
                    <a:pt x="788" y="4880"/>
                    <a:pt x="908" y="4812"/>
                  </a:cubicBezTo>
                  <a:cubicBezTo>
                    <a:pt x="2102" y="4135"/>
                    <a:pt x="3121" y="3199"/>
                    <a:pt x="4325" y="2531"/>
                  </a:cubicBezTo>
                  <a:cubicBezTo>
                    <a:pt x="4492" y="2439"/>
                    <a:pt x="4576" y="2402"/>
                    <a:pt x="4604" y="2402"/>
                  </a:cubicBezTo>
                  <a:cubicBezTo>
                    <a:pt x="4709" y="2402"/>
                    <a:pt x="4026" y="2918"/>
                    <a:pt x="3967" y="2971"/>
                  </a:cubicBezTo>
                  <a:cubicBezTo>
                    <a:pt x="3644" y="3267"/>
                    <a:pt x="3309" y="3550"/>
                    <a:pt x="2976" y="3836"/>
                  </a:cubicBezTo>
                  <a:cubicBezTo>
                    <a:pt x="2361" y="4372"/>
                    <a:pt x="1751" y="4911"/>
                    <a:pt x="1163" y="5477"/>
                  </a:cubicBezTo>
                  <a:cubicBezTo>
                    <a:pt x="1123" y="5517"/>
                    <a:pt x="1080" y="5554"/>
                    <a:pt x="1040" y="5594"/>
                  </a:cubicBezTo>
                  <a:cubicBezTo>
                    <a:pt x="986" y="5648"/>
                    <a:pt x="1027" y="5751"/>
                    <a:pt x="1099" y="5751"/>
                  </a:cubicBezTo>
                  <a:cubicBezTo>
                    <a:pt x="1109" y="5751"/>
                    <a:pt x="1119" y="5749"/>
                    <a:pt x="1129" y="5745"/>
                  </a:cubicBezTo>
                  <a:cubicBezTo>
                    <a:pt x="1173" y="5729"/>
                    <a:pt x="1213" y="5708"/>
                    <a:pt x="1256" y="5692"/>
                  </a:cubicBezTo>
                  <a:cubicBezTo>
                    <a:pt x="2465" y="5203"/>
                    <a:pt x="3315" y="4212"/>
                    <a:pt x="4386" y="3488"/>
                  </a:cubicBezTo>
                  <a:cubicBezTo>
                    <a:pt x="4493" y="3416"/>
                    <a:pt x="4807" y="3180"/>
                    <a:pt x="4858" y="3180"/>
                  </a:cubicBezTo>
                  <a:cubicBezTo>
                    <a:pt x="4888" y="3180"/>
                    <a:pt x="4829" y="3259"/>
                    <a:pt x="4592" y="3495"/>
                  </a:cubicBezTo>
                  <a:cubicBezTo>
                    <a:pt x="4294" y="3793"/>
                    <a:pt x="3995" y="4089"/>
                    <a:pt x="3697" y="4384"/>
                  </a:cubicBezTo>
                  <a:cubicBezTo>
                    <a:pt x="3004" y="5068"/>
                    <a:pt x="2296" y="5735"/>
                    <a:pt x="1576" y="6391"/>
                  </a:cubicBezTo>
                  <a:cubicBezTo>
                    <a:pt x="1560" y="6407"/>
                    <a:pt x="1542" y="6425"/>
                    <a:pt x="1527" y="6440"/>
                  </a:cubicBezTo>
                  <a:cubicBezTo>
                    <a:pt x="1459" y="6500"/>
                    <a:pt x="1521" y="6595"/>
                    <a:pt x="1594" y="6595"/>
                  </a:cubicBezTo>
                  <a:cubicBezTo>
                    <a:pt x="1607" y="6595"/>
                    <a:pt x="1621" y="6592"/>
                    <a:pt x="1634" y="6585"/>
                  </a:cubicBezTo>
                  <a:cubicBezTo>
                    <a:pt x="1644" y="6579"/>
                    <a:pt x="1653" y="6573"/>
                    <a:pt x="1662" y="6567"/>
                  </a:cubicBezTo>
                  <a:cubicBezTo>
                    <a:pt x="2330" y="6203"/>
                    <a:pt x="2936" y="5772"/>
                    <a:pt x="3540" y="5311"/>
                  </a:cubicBezTo>
                  <a:cubicBezTo>
                    <a:pt x="4095" y="4885"/>
                    <a:pt x="4982" y="4425"/>
                    <a:pt x="5394" y="3944"/>
                  </a:cubicBezTo>
                  <a:lnTo>
                    <a:pt x="5394" y="3944"/>
                  </a:lnTo>
                  <a:cubicBezTo>
                    <a:pt x="4360" y="5157"/>
                    <a:pt x="3070" y="6110"/>
                    <a:pt x="2053" y="7336"/>
                  </a:cubicBezTo>
                  <a:cubicBezTo>
                    <a:pt x="1997" y="7401"/>
                    <a:pt x="1942" y="7462"/>
                    <a:pt x="1890" y="7527"/>
                  </a:cubicBezTo>
                  <a:cubicBezTo>
                    <a:pt x="1844" y="7586"/>
                    <a:pt x="1873" y="7689"/>
                    <a:pt x="1942" y="7689"/>
                  </a:cubicBezTo>
                  <a:cubicBezTo>
                    <a:pt x="1952" y="7689"/>
                    <a:pt x="1964" y="7686"/>
                    <a:pt x="1976" y="7681"/>
                  </a:cubicBezTo>
                  <a:cubicBezTo>
                    <a:pt x="2047" y="7650"/>
                    <a:pt x="2114" y="7616"/>
                    <a:pt x="2182" y="7585"/>
                  </a:cubicBezTo>
                  <a:cubicBezTo>
                    <a:pt x="2361" y="7502"/>
                    <a:pt x="2536" y="7413"/>
                    <a:pt x="2705" y="7315"/>
                  </a:cubicBezTo>
                  <a:lnTo>
                    <a:pt x="2705" y="7315"/>
                  </a:lnTo>
                  <a:cubicBezTo>
                    <a:pt x="2564" y="7475"/>
                    <a:pt x="2432" y="7641"/>
                    <a:pt x="2299" y="7807"/>
                  </a:cubicBezTo>
                  <a:cubicBezTo>
                    <a:pt x="2241" y="7884"/>
                    <a:pt x="2173" y="7955"/>
                    <a:pt x="2118" y="8032"/>
                  </a:cubicBezTo>
                  <a:cubicBezTo>
                    <a:pt x="2071" y="8094"/>
                    <a:pt x="2138" y="8163"/>
                    <a:pt x="2204" y="8163"/>
                  </a:cubicBezTo>
                  <a:cubicBezTo>
                    <a:pt x="2217" y="8163"/>
                    <a:pt x="2229" y="8160"/>
                    <a:pt x="2241" y="8155"/>
                  </a:cubicBezTo>
                  <a:cubicBezTo>
                    <a:pt x="2305" y="8124"/>
                    <a:pt x="2367" y="8087"/>
                    <a:pt x="2432" y="8056"/>
                  </a:cubicBezTo>
                  <a:cubicBezTo>
                    <a:pt x="3087" y="7736"/>
                    <a:pt x="3724" y="7376"/>
                    <a:pt x="4340" y="6979"/>
                  </a:cubicBezTo>
                  <a:lnTo>
                    <a:pt x="4340" y="6979"/>
                  </a:lnTo>
                  <a:cubicBezTo>
                    <a:pt x="3811" y="7407"/>
                    <a:pt x="3315" y="7872"/>
                    <a:pt x="2856" y="8373"/>
                  </a:cubicBezTo>
                  <a:cubicBezTo>
                    <a:pt x="2804" y="8433"/>
                    <a:pt x="2853" y="8533"/>
                    <a:pt x="2919" y="8533"/>
                  </a:cubicBezTo>
                  <a:cubicBezTo>
                    <a:pt x="2934" y="8533"/>
                    <a:pt x="2951" y="8528"/>
                    <a:pt x="2967" y="8515"/>
                  </a:cubicBezTo>
                  <a:cubicBezTo>
                    <a:pt x="4488" y="7361"/>
                    <a:pt x="6208" y="6539"/>
                    <a:pt x="7843" y="5566"/>
                  </a:cubicBezTo>
                  <a:cubicBezTo>
                    <a:pt x="7871" y="5551"/>
                    <a:pt x="7895" y="5532"/>
                    <a:pt x="7920" y="5517"/>
                  </a:cubicBezTo>
                  <a:lnTo>
                    <a:pt x="7920" y="5517"/>
                  </a:lnTo>
                  <a:lnTo>
                    <a:pt x="7846" y="5585"/>
                  </a:lnTo>
                  <a:cubicBezTo>
                    <a:pt x="6378" y="6942"/>
                    <a:pt x="4549" y="7832"/>
                    <a:pt x="3099" y="9220"/>
                  </a:cubicBezTo>
                  <a:cubicBezTo>
                    <a:pt x="3084" y="9235"/>
                    <a:pt x="3072" y="9257"/>
                    <a:pt x="3072" y="9278"/>
                  </a:cubicBezTo>
                  <a:cubicBezTo>
                    <a:pt x="3072" y="9306"/>
                    <a:pt x="3087" y="9331"/>
                    <a:pt x="3109" y="9346"/>
                  </a:cubicBezTo>
                  <a:cubicBezTo>
                    <a:pt x="3127" y="9363"/>
                    <a:pt x="3151" y="9371"/>
                    <a:pt x="3175" y="9371"/>
                  </a:cubicBezTo>
                  <a:cubicBezTo>
                    <a:pt x="3187" y="9371"/>
                    <a:pt x="3199" y="9369"/>
                    <a:pt x="3210" y="9365"/>
                  </a:cubicBezTo>
                  <a:cubicBezTo>
                    <a:pt x="4851" y="8626"/>
                    <a:pt x="6341" y="7622"/>
                    <a:pt x="7880" y="6699"/>
                  </a:cubicBezTo>
                  <a:lnTo>
                    <a:pt x="7880" y="6699"/>
                  </a:lnTo>
                  <a:cubicBezTo>
                    <a:pt x="7784" y="6770"/>
                    <a:pt x="7689" y="6844"/>
                    <a:pt x="7594" y="6911"/>
                  </a:cubicBezTo>
                  <a:cubicBezTo>
                    <a:pt x="6168" y="7912"/>
                    <a:pt x="4869" y="9048"/>
                    <a:pt x="3577" y="10208"/>
                  </a:cubicBezTo>
                  <a:cubicBezTo>
                    <a:pt x="3540" y="10242"/>
                    <a:pt x="3500" y="10276"/>
                    <a:pt x="3463" y="10310"/>
                  </a:cubicBezTo>
                  <a:cubicBezTo>
                    <a:pt x="3391" y="10373"/>
                    <a:pt x="3459" y="10462"/>
                    <a:pt x="3534" y="10462"/>
                  </a:cubicBezTo>
                  <a:cubicBezTo>
                    <a:pt x="3546" y="10462"/>
                    <a:pt x="3558" y="10459"/>
                    <a:pt x="3570" y="10454"/>
                  </a:cubicBezTo>
                  <a:cubicBezTo>
                    <a:pt x="3610" y="10436"/>
                    <a:pt x="3647" y="10414"/>
                    <a:pt x="3687" y="10399"/>
                  </a:cubicBezTo>
                  <a:cubicBezTo>
                    <a:pt x="5322" y="9669"/>
                    <a:pt x="6796" y="8687"/>
                    <a:pt x="8323" y="7761"/>
                  </a:cubicBezTo>
                  <a:cubicBezTo>
                    <a:pt x="8788" y="7478"/>
                    <a:pt x="9253" y="7198"/>
                    <a:pt x="9711" y="6908"/>
                  </a:cubicBezTo>
                  <a:lnTo>
                    <a:pt x="9711" y="6908"/>
                  </a:lnTo>
                  <a:cubicBezTo>
                    <a:pt x="7843" y="8275"/>
                    <a:pt x="5642" y="9217"/>
                    <a:pt x="3943" y="10821"/>
                  </a:cubicBezTo>
                  <a:cubicBezTo>
                    <a:pt x="3863" y="10894"/>
                    <a:pt x="3780" y="10959"/>
                    <a:pt x="3703" y="11036"/>
                  </a:cubicBezTo>
                  <a:cubicBezTo>
                    <a:pt x="3641" y="11095"/>
                    <a:pt x="3689" y="11193"/>
                    <a:pt x="3767" y="11193"/>
                  </a:cubicBezTo>
                  <a:cubicBezTo>
                    <a:pt x="3775" y="11193"/>
                    <a:pt x="3783" y="11192"/>
                    <a:pt x="3792" y="11190"/>
                  </a:cubicBezTo>
                  <a:cubicBezTo>
                    <a:pt x="3897" y="11162"/>
                    <a:pt x="3998" y="11119"/>
                    <a:pt x="4103" y="11088"/>
                  </a:cubicBezTo>
                  <a:cubicBezTo>
                    <a:pt x="6304" y="10399"/>
                    <a:pt x="8077" y="8838"/>
                    <a:pt x="9837" y="7398"/>
                  </a:cubicBezTo>
                  <a:lnTo>
                    <a:pt x="9837" y="7398"/>
                  </a:lnTo>
                  <a:lnTo>
                    <a:pt x="9822" y="7413"/>
                  </a:lnTo>
                  <a:cubicBezTo>
                    <a:pt x="9179" y="8075"/>
                    <a:pt x="8443" y="8650"/>
                    <a:pt x="7711" y="9208"/>
                  </a:cubicBezTo>
                  <a:cubicBezTo>
                    <a:pt x="6633" y="10033"/>
                    <a:pt x="5503" y="10790"/>
                    <a:pt x="4414" y="11599"/>
                  </a:cubicBezTo>
                  <a:cubicBezTo>
                    <a:pt x="4346" y="11652"/>
                    <a:pt x="4275" y="11698"/>
                    <a:pt x="4208" y="11750"/>
                  </a:cubicBezTo>
                  <a:cubicBezTo>
                    <a:pt x="4120" y="11802"/>
                    <a:pt x="4169" y="11921"/>
                    <a:pt x="4249" y="11921"/>
                  </a:cubicBezTo>
                  <a:cubicBezTo>
                    <a:pt x="4264" y="11921"/>
                    <a:pt x="4280" y="11917"/>
                    <a:pt x="4297" y="11907"/>
                  </a:cubicBezTo>
                  <a:cubicBezTo>
                    <a:pt x="4380" y="11873"/>
                    <a:pt x="4457" y="11830"/>
                    <a:pt x="4537" y="11796"/>
                  </a:cubicBezTo>
                  <a:cubicBezTo>
                    <a:pt x="5186" y="11501"/>
                    <a:pt x="5814" y="11162"/>
                    <a:pt x="6421" y="10790"/>
                  </a:cubicBezTo>
                  <a:lnTo>
                    <a:pt x="6421" y="10790"/>
                  </a:lnTo>
                  <a:cubicBezTo>
                    <a:pt x="5873" y="11251"/>
                    <a:pt x="5328" y="11713"/>
                    <a:pt x="4774" y="12166"/>
                  </a:cubicBezTo>
                  <a:cubicBezTo>
                    <a:pt x="4740" y="12193"/>
                    <a:pt x="4706" y="12221"/>
                    <a:pt x="4672" y="12249"/>
                  </a:cubicBezTo>
                  <a:cubicBezTo>
                    <a:pt x="4606" y="12302"/>
                    <a:pt x="4667" y="12405"/>
                    <a:pt x="4738" y="12405"/>
                  </a:cubicBezTo>
                  <a:cubicBezTo>
                    <a:pt x="4753" y="12405"/>
                    <a:pt x="4768" y="12400"/>
                    <a:pt x="4783" y="12390"/>
                  </a:cubicBezTo>
                  <a:cubicBezTo>
                    <a:pt x="4814" y="12369"/>
                    <a:pt x="4845" y="12347"/>
                    <a:pt x="4879" y="12329"/>
                  </a:cubicBezTo>
                  <a:cubicBezTo>
                    <a:pt x="6310" y="11375"/>
                    <a:pt x="7729" y="10414"/>
                    <a:pt x="9059" y="9328"/>
                  </a:cubicBezTo>
                  <a:cubicBezTo>
                    <a:pt x="9228" y="9189"/>
                    <a:pt x="9400" y="9054"/>
                    <a:pt x="9567" y="8912"/>
                  </a:cubicBezTo>
                  <a:lnTo>
                    <a:pt x="9567" y="8912"/>
                  </a:lnTo>
                  <a:cubicBezTo>
                    <a:pt x="9385" y="9069"/>
                    <a:pt x="9203" y="9229"/>
                    <a:pt x="9022" y="9389"/>
                  </a:cubicBezTo>
                  <a:cubicBezTo>
                    <a:pt x="7735" y="10507"/>
                    <a:pt x="6430" y="11676"/>
                    <a:pt x="5239" y="12892"/>
                  </a:cubicBezTo>
                  <a:cubicBezTo>
                    <a:pt x="5131" y="13003"/>
                    <a:pt x="5017" y="13108"/>
                    <a:pt x="4912" y="13218"/>
                  </a:cubicBezTo>
                  <a:cubicBezTo>
                    <a:pt x="4854" y="13280"/>
                    <a:pt x="4905" y="13373"/>
                    <a:pt x="4977" y="13373"/>
                  </a:cubicBezTo>
                  <a:cubicBezTo>
                    <a:pt x="4992" y="13373"/>
                    <a:pt x="5008" y="13369"/>
                    <a:pt x="5023" y="13360"/>
                  </a:cubicBezTo>
                  <a:cubicBezTo>
                    <a:pt x="5153" y="13292"/>
                    <a:pt x="5273" y="13215"/>
                    <a:pt x="5393" y="13138"/>
                  </a:cubicBezTo>
                  <a:cubicBezTo>
                    <a:pt x="6430" y="12467"/>
                    <a:pt x="7169" y="11445"/>
                    <a:pt x="8157" y="10697"/>
                  </a:cubicBezTo>
                  <a:cubicBezTo>
                    <a:pt x="8170" y="10689"/>
                    <a:pt x="8182" y="10679"/>
                    <a:pt x="8194" y="10670"/>
                  </a:cubicBezTo>
                  <a:lnTo>
                    <a:pt x="8194" y="10670"/>
                  </a:lnTo>
                  <a:cubicBezTo>
                    <a:pt x="8180" y="10682"/>
                    <a:pt x="8165" y="10695"/>
                    <a:pt x="8151" y="10707"/>
                  </a:cubicBezTo>
                  <a:cubicBezTo>
                    <a:pt x="7249" y="11415"/>
                    <a:pt x="6575" y="12714"/>
                    <a:pt x="5707" y="13625"/>
                  </a:cubicBezTo>
                  <a:cubicBezTo>
                    <a:pt x="5645" y="13692"/>
                    <a:pt x="5584" y="13763"/>
                    <a:pt x="5519" y="13822"/>
                  </a:cubicBezTo>
                  <a:cubicBezTo>
                    <a:pt x="5452" y="13886"/>
                    <a:pt x="5515" y="13977"/>
                    <a:pt x="5587" y="13977"/>
                  </a:cubicBezTo>
                  <a:cubicBezTo>
                    <a:pt x="5607" y="13977"/>
                    <a:pt x="5629" y="13969"/>
                    <a:pt x="5648" y="13951"/>
                  </a:cubicBezTo>
                  <a:cubicBezTo>
                    <a:pt x="5704" y="13899"/>
                    <a:pt x="5756" y="13840"/>
                    <a:pt x="5808" y="13788"/>
                  </a:cubicBezTo>
                  <a:cubicBezTo>
                    <a:pt x="6128" y="13462"/>
                    <a:pt x="6430" y="13117"/>
                    <a:pt x="6710" y="12754"/>
                  </a:cubicBezTo>
                  <a:cubicBezTo>
                    <a:pt x="7317" y="11978"/>
                    <a:pt x="7871" y="11159"/>
                    <a:pt x="8551" y="10442"/>
                  </a:cubicBezTo>
                  <a:cubicBezTo>
                    <a:pt x="8610" y="10380"/>
                    <a:pt x="8558" y="10285"/>
                    <a:pt x="8487" y="10285"/>
                  </a:cubicBezTo>
                  <a:cubicBezTo>
                    <a:pt x="8473" y="10285"/>
                    <a:pt x="8458" y="10289"/>
                    <a:pt x="8443" y="10297"/>
                  </a:cubicBezTo>
                  <a:cubicBezTo>
                    <a:pt x="8434" y="10303"/>
                    <a:pt x="8425" y="10310"/>
                    <a:pt x="8415" y="10316"/>
                  </a:cubicBezTo>
                  <a:cubicBezTo>
                    <a:pt x="8283" y="10396"/>
                    <a:pt x="8160" y="10482"/>
                    <a:pt x="8037" y="10571"/>
                  </a:cubicBezTo>
                  <a:cubicBezTo>
                    <a:pt x="8228" y="10396"/>
                    <a:pt x="8418" y="10217"/>
                    <a:pt x="8603" y="10039"/>
                  </a:cubicBezTo>
                  <a:cubicBezTo>
                    <a:pt x="9068" y="9592"/>
                    <a:pt x="9502" y="9115"/>
                    <a:pt x="9896" y="8607"/>
                  </a:cubicBezTo>
                  <a:cubicBezTo>
                    <a:pt x="9947" y="8542"/>
                    <a:pt x="9881" y="8474"/>
                    <a:pt x="9814" y="8474"/>
                  </a:cubicBezTo>
                  <a:cubicBezTo>
                    <a:pt x="9793" y="8474"/>
                    <a:pt x="9772" y="8481"/>
                    <a:pt x="9754" y="8497"/>
                  </a:cubicBezTo>
                  <a:cubicBezTo>
                    <a:pt x="9634" y="8607"/>
                    <a:pt x="9502" y="8706"/>
                    <a:pt x="9376" y="8814"/>
                  </a:cubicBezTo>
                  <a:cubicBezTo>
                    <a:pt x="8557" y="9522"/>
                    <a:pt x="7698" y="10190"/>
                    <a:pt x="6812" y="10811"/>
                  </a:cubicBezTo>
                  <a:cubicBezTo>
                    <a:pt x="6602" y="10956"/>
                    <a:pt x="6390" y="11095"/>
                    <a:pt x="6181" y="11236"/>
                  </a:cubicBezTo>
                  <a:cubicBezTo>
                    <a:pt x="6750" y="10762"/>
                    <a:pt x="7313" y="10279"/>
                    <a:pt x="7877" y="9799"/>
                  </a:cubicBezTo>
                  <a:cubicBezTo>
                    <a:pt x="8511" y="9325"/>
                    <a:pt x="9120" y="8820"/>
                    <a:pt x="9705" y="8284"/>
                  </a:cubicBezTo>
                  <a:cubicBezTo>
                    <a:pt x="9930" y="8078"/>
                    <a:pt x="10151" y="7872"/>
                    <a:pt x="10367" y="7656"/>
                  </a:cubicBezTo>
                  <a:cubicBezTo>
                    <a:pt x="10434" y="7592"/>
                    <a:pt x="10373" y="7505"/>
                    <a:pt x="10301" y="7505"/>
                  </a:cubicBezTo>
                  <a:cubicBezTo>
                    <a:pt x="10280" y="7505"/>
                    <a:pt x="10258" y="7513"/>
                    <a:pt x="10238" y="7530"/>
                  </a:cubicBezTo>
                  <a:cubicBezTo>
                    <a:pt x="10182" y="7579"/>
                    <a:pt x="10124" y="7629"/>
                    <a:pt x="10068" y="7678"/>
                  </a:cubicBezTo>
                  <a:lnTo>
                    <a:pt x="9951" y="7776"/>
                  </a:lnTo>
                  <a:cubicBezTo>
                    <a:pt x="9949" y="7776"/>
                    <a:pt x="9947" y="7776"/>
                    <a:pt x="9945" y="7776"/>
                  </a:cubicBezTo>
                  <a:cubicBezTo>
                    <a:pt x="9908" y="7776"/>
                    <a:pt x="9858" y="7822"/>
                    <a:pt x="9797" y="7909"/>
                  </a:cubicBezTo>
                  <a:cubicBezTo>
                    <a:pt x="9157" y="8463"/>
                    <a:pt x="8514" y="9017"/>
                    <a:pt x="7871" y="9568"/>
                  </a:cubicBezTo>
                  <a:cubicBezTo>
                    <a:pt x="7230" y="10045"/>
                    <a:pt x="6565" y="10491"/>
                    <a:pt x="5882" y="10904"/>
                  </a:cubicBezTo>
                  <a:cubicBezTo>
                    <a:pt x="5445" y="11162"/>
                    <a:pt x="4993" y="11396"/>
                    <a:pt x="4531" y="11609"/>
                  </a:cubicBezTo>
                  <a:cubicBezTo>
                    <a:pt x="4869" y="11452"/>
                    <a:pt x="5433" y="11070"/>
                    <a:pt x="5848" y="10777"/>
                  </a:cubicBezTo>
                  <a:cubicBezTo>
                    <a:pt x="7483" y="9614"/>
                    <a:pt x="9133" y="8453"/>
                    <a:pt x="10484" y="6961"/>
                  </a:cubicBezTo>
                  <a:cubicBezTo>
                    <a:pt x="10564" y="6868"/>
                    <a:pt x="10650" y="6782"/>
                    <a:pt x="10730" y="6690"/>
                  </a:cubicBezTo>
                  <a:cubicBezTo>
                    <a:pt x="10770" y="6653"/>
                    <a:pt x="10758" y="6585"/>
                    <a:pt x="10709" y="6557"/>
                  </a:cubicBezTo>
                  <a:cubicBezTo>
                    <a:pt x="10693" y="6547"/>
                    <a:pt x="10675" y="6542"/>
                    <a:pt x="10657" y="6542"/>
                  </a:cubicBezTo>
                  <a:cubicBezTo>
                    <a:pt x="10637" y="6542"/>
                    <a:pt x="10617" y="6549"/>
                    <a:pt x="10601" y="6564"/>
                  </a:cubicBezTo>
                  <a:cubicBezTo>
                    <a:pt x="9403" y="7490"/>
                    <a:pt x="8265" y="8490"/>
                    <a:pt x="7036" y="9377"/>
                  </a:cubicBezTo>
                  <a:cubicBezTo>
                    <a:pt x="6445" y="9802"/>
                    <a:pt x="5821" y="10174"/>
                    <a:pt x="5171" y="10494"/>
                  </a:cubicBezTo>
                  <a:cubicBezTo>
                    <a:pt x="5120" y="10506"/>
                    <a:pt x="4152" y="10935"/>
                    <a:pt x="4070" y="10935"/>
                  </a:cubicBezTo>
                  <a:cubicBezTo>
                    <a:pt x="4063" y="10935"/>
                    <a:pt x="4063" y="10932"/>
                    <a:pt x="4069" y="10925"/>
                  </a:cubicBezTo>
                  <a:cubicBezTo>
                    <a:pt x="4386" y="10605"/>
                    <a:pt x="4746" y="10325"/>
                    <a:pt x="5100" y="10051"/>
                  </a:cubicBezTo>
                  <a:cubicBezTo>
                    <a:pt x="6975" y="8607"/>
                    <a:pt x="9197" y="7681"/>
                    <a:pt x="10952" y="6102"/>
                  </a:cubicBezTo>
                  <a:cubicBezTo>
                    <a:pt x="11213" y="5868"/>
                    <a:pt x="11463" y="5619"/>
                    <a:pt x="11697" y="5357"/>
                  </a:cubicBezTo>
                  <a:cubicBezTo>
                    <a:pt x="11756" y="5291"/>
                    <a:pt x="11697" y="5200"/>
                    <a:pt x="11628" y="5200"/>
                  </a:cubicBezTo>
                  <a:cubicBezTo>
                    <a:pt x="11608" y="5200"/>
                    <a:pt x="11587" y="5208"/>
                    <a:pt x="11567" y="5228"/>
                  </a:cubicBezTo>
                  <a:cubicBezTo>
                    <a:pt x="11457" y="5345"/>
                    <a:pt x="11343" y="5455"/>
                    <a:pt x="11223" y="5563"/>
                  </a:cubicBezTo>
                  <a:cubicBezTo>
                    <a:pt x="10238" y="6471"/>
                    <a:pt x="9043" y="7111"/>
                    <a:pt x="7904" y="7804"/>
                  </a:cubicBezTo>
                  <a:cubicBezTo>
                    <a:pt x="7187" y="8238"/>
                    <a:pt x="6485" y="8700"/>
                    <a:pt x="5765" y="9131"/>
                  </a:cubicBezTo>
                  <a:cubicBezTo>
                    <a:pt x="5214" y="9460"/>
                    <a:pt x="4288" y="9811"/>
                    <a:pt x="3918" y="10143"/>
                  </a:cubicBezTo>
                  <a:cubicBezTo>
                    <a:pt x="5236" y="8958"/>
                    <a:pt x="6584" y="7841"/>
                    <a:pt x="8034" y="6822"/>
                  </a:cubicBezTo>
                  <a:cubicBezTo>
                    <a:pt x="9394" y="5865"/>
                    <a:pt x="10616" y="4723"/>
                    <a:pt x="11949" y="3722"/>
                  </a:cubicBezTo>
                  <a:cubicBezTo>
                    <a:pt x="12020" y="3670"/>
                    <a:pt x="12091" y="3612"/>
                    <a:pt x="12165" y="3556"/>
                  </a:cubicBezTo>
                  <a:cubicBezTo>
                    <a:pt x="12253" y="3504"/>
                    <a:pt x="12201" y="3385"/>
                    <a:pt x="12120" y="3385"/>
                  </a:cubicBezTo>
                  <a:cubicBezTo>
                    <a:pt x="12105" y="3385"/>
                    <a:pt x="12089" y="3389"/>
                    <a:pt x="12072" y="3399"/>
                  </a:cubicBezTo>
                  <a:cubicBezTo>
                    <a:pt x="12057" y="3408"/>
                    <a:pt x="12041" y="3418"/>
                    <a:pt x="12026" y="3424"/>
                  </a:cubicBezTo>
                  <a:cubicBezTo>
                    <a:pt x="10428" y="4190"/>
                    <a:pt x="9333" y="5646"/>
                    <a:pt x="7809" y="6533"/>
                  </a:cubicBezTo>
                  <a:cubicBezTo>
                    <a:pt x="6886" y="7071"/>
                    <a:pt x="5990" y="7653"/>
                    <a:pt x="5069" y="8198"/>
                  </a:cubicBezTo>
                  <a:cubicBezTo>
                    <a:pt x="4685" y="8426"/>
                    <a:pt x="4294" y="8635"/>
                    <a:pt x="3897" y="8841"/>
                  </a:cubicBezTo>
                  <a:cubicBezTo>
                    <a:pt x="3636" y="8978"/>
                    <a:pt x="3522" y="9029"/>
                    <a:pt x="3497" y="9029"/>
                  </a:cubicBezTo>
                  <a:cubicBezTo>
                    <a:pt x="3433" y="9029"/>
                    <a:pt x="3971" y="8682"/>
                    <a:pt x="4124" y="8555"/>
                  </a:cubicBezTo>
                  <a:cubicBezTo>
                    <a:pt x="5562" y="7373"/>
                    <a:pt x="7160" y="6468"/>
                    <a:pt x="8532" y="5203"/>
                  </a:cubicBezTo>
                  <a:cubicBezTo>
                    <a:pt x="8692" y="5052"/>
                    <a:pt x="8862" y="4911"/>
                    <a:pt x="9025" y="4763"/>
                  </a:cubicBezTo>
                  <a:cubicBezTo>
                    <a:pt x="9930" y="4079"/>
                    <a:pt x="10782" y="3322"/>
                    <a:pt x="11727" y="2694"/>
                  </a:cubicBezTo>
                  <a:cubicBezTo>
                    <a:pt x="11848" y="2667"/>
                    <a:pt x="11915" y="2623"/>
                    <a:pt x="11934" y="2565"/>
                  </a:cubicBezTo>
                  <a:cubicBezTo>
                    <a:pt x="12020" y="2510"/>
                    <a:pt x="12106" y="2454"/>
                    <a:pt x="12192" y="2402"/>
                  </a:cubicBezTo>
                  <a:cubicBezTo>
                    <a:pt x="12223" y="2383"/>
                    <a:pt x="12254" y="2365"/>
                    <a:pt x="12285" y="2346"/>
                  </a:cubicBezTo>
                  <a:cubicBezTo>
                    <a:pt x="12370" y="2296"/>
                    <a:pt x="12319" y="2181"/>
                    <a:pt x="12238" y="2181"/>
                  </a:cubicBezTo>
                  <a:cubicBezTo>
                    <a:pt x="12225" y="2181"/>
                    <a:pt x="12212" y="2183"/>
                    <a:pt x="12198" y="2189"/>
                  </a:cubicBezTo>
                  <a:lnTo>
                    <a:pt x="12192" y="2189"/>
                  </a:lnTo>
                  <a:cubicBezTo>
                    <a:pt x="11161" y="2737"/>
                    <a:pt x="10244" y="3442"/>
                    <a:pt x="9370" y="4203"/>
                  </a:cubicBezTo>
                  <a:cubicBezTo>
                    <a:pt x="8283" y="5009"/>
                    <a:pt x="7187" y="5751"/>
                    <a:pt x="5971" y="6425"/>
                  </a:cubicBezTo>
                  <a:cubicBezTo>
                    <a:pt x="5190" y="6856"/>
                    <a:pt x="4417" y="7302"/>
                    <a:pt x="3672" y="7792"/>
                  </a:cubicBezTo>
                  <a:cubicBezTo>
                    <a:pt x="3927" y="7542"/>
                    <a:pt x="4195" y="7305"/>
                    <a:pt x="4466" y="7074"/>
                  </a:cubicBezTo>
                  <a:cubicBezTo>
                    <a:pt x="6935" y="4969"/>
                    <a:pt x="9942" y="3541"/>
                    <a:pt x="11869" y="850"/>
                  </a:cubicBezTo>
                  <a:cubicBezTo>
                    <a:pt x="11897" y="814"/>
                    <a:pt x="11928" y="780"/>
                    <a:pt x="11955" y="740"/>
                  </a:cubicBezTo>
                  <a:cubicBezTo>
                    <a:pt x="12002" y="672"/>
                    <a:pt x="11939" y="608"/>
                    <a:pt x="11873" y="608"/>
                  </a:cubicBezTo>
                  <a:cubicBezTo>
                    <a:pt x="11852" y="608"/>
                    <a:pt x="11831" y="614"/>
                    <a:pt x="11814" y="629"/>
                  </a:cubicBezTo>
                  <a:cubicBezTo>
                    <a:pt x="11792" y="647"/>
                    <a:pt x="11771" y="666"/>
                    <a:pt x="11749" y="684"/>
                  </a:cubicBezTo>
                  <a:cubicBezTo>
                    <a:pt x="10096" y="2088"/>
                    <a:pt x="8508" y="3572"/>
                    <a:pt x="6833" y="4951"/>
                  </a:cubicBezTo>
                  <a:cubicBezTo>
                    <a:pt x="5894" y="5723"/>
                    <a:pt x="4906" y="6434"/>
                    <a:pt x="3875" y="7081"/>
                  </a:cubicBezTo>
                  <a:cubicBezTo>
                    <a:pt x="3429" y="7358"/>
                    <a:pt x="2967" y="7601"/>
                    <a:pt x="2499" y="7835"/>
                  </a:cubicBezTo>
                  <a:cubicBezTo>
                    <a:pt x="2789" y="7690"/>
                    <a:pt x="3152" y="7118"/>
                    <a:pt x="3404" y="6884"/>
                  </a:cubicBezTo>
                  <a:cubicBezTo>
                    <a:pt x="3435" y="6853"/>
                    <a:pt x="3472" y="6828"/>
                    <a:pt x="3503" y="6801"/>
                  </a:cubicBezTo>
                  <a:cubicBezTo>
                    <a:pt x="3949" y="6471"/>
                    <a:pt x="4377" y="6114"/>
                    <a:pt x="4783" y="5735"/>
                  </a:cubicBezTo>
                  <a:cubicBezTo>
                    <a:pt x="5901" y="4871"/>
                    <a:pt x="7104" y="4073"/>
                    <a:pt x="8234" y="3282"/>
                  </a:cubicBezTo>
                  <a:cubicBezTo>
                    <a:pt x="9410" y="2460"/>
                    <a:pt x="10619" y="1648"/>
                    <a:pt x="11210" y="293"/>
                  </a:cubicBezTo>
                  <a:cubicBezTo>
                    <a:pt x="11220" y="275"/>
                    <a:pt x="11229" y="256"/>
                    <a:pt x="11238" y="235"/>
                  </a:cubicBezTo>
                  <a:cubicBezTo>
                    <a:pt x="11247" y="204"/>
                    <a:pt x="11238" y="173"/>
                    <a:pt x="11216" y="152"/>
                  </a:cubicBezTo>
                  <a:cubicBezTo>
                    <a:pt x="11284" y="97"/>
                    <a:pt x="11219" y="0"/>
                    <a:pt x="11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7" name="Google Shape;187;p6"/>
          <p:cNvGrpSpPr/>
          <p:nvPr/>
        </p:nvGrpSpPr>
        <p:grpSpPr>
          <a:xfrm rot="-1059350">
            <a:off x="10994369" y="520573"/>
            <a:ext cx="661436" cy="1552540"/>
            <a:chOff x="12409550" y="4084063"/>
            <a:chExt cx="496075" cy="1164400"/>
          </a:xfrm>
        </p:grpSpPr>
        <p:sp>
          <p:nvSpPr>
            <p:cNvPr id="188" name="Google Shape;188;p6"/>
            <p:cNvSpPr/>
            <p:nvPr/>
          </p:nvSpPr>
          <p:spPr>
            <a:xfrm>
              <a:off x="12409550" y="4150913"/>
              <a:ext cx="298300" cy="887000"/>
            </a:xfrm>
            <a:custGeom>
              <a:avLst/>
              <a:gdLst/>
              <a:ahLst/>
              <a:cxnLst/>
              <a:rect l="l" t="t" r="r" b="b"/>
              <a:pathLst>
                <a:path w="11932" h="35480" extrusionOk="0">
                  <a:moveTo>
                    <a:pt x="133" y="1"/>
                  </a:moveTo>
                  <a:cubicBezTo>
                    <a:pt x="35" y="87"/>
                    <a:pt x="1" y="225"/>
                    <a:pt x="47" y="349"/>
                  </a:cubicBezTo>
                  <a:cubicBezTo>
                    <a:pt x="1949" y="6237"/>
                    <a:pt x="3799" y="12135"/>
                    <a:pt x="5689" y="18026"/>
                  </a:cubicBezTo>
                  <a:cubicBezTo>
                    <a:pt x="6653" y="21024"/>
                    <a:pt x="7631" y="24016"/>
                    <a:pt x="8629" y="27005"/>
                  </a:cubicBezTo>
                  <a:cubicBezTo>
                    <a:pt x="9577" y="29840"/>
                    <a:pt x="10774" y="32580"/>
                    <a:pt x="11725" y="35412"/>
                  </a:cubicBezTo>
                  <a:cubicBezTo>
                    <a:pt x="11735" y="35436"/>
                    <a:pt x="11747" y="35458"/>
                    <a:pt x="11762" y="35479"/>
                  </a:cubicBezTo>
                  <a:cubicBezTo>
                    <a:pt x="11759" y="35390"/>
                    <a:pt x="11790" y="35301"/>
                    <a:pt x="11848" y="35233"/>
                  </a:cubicBezTo>
                  <a:cubicBezTo>
                    <a:pt x="11827" y="35196"/>
                    <a:pt x="11815" y="35156"/>
                    <a:pt x="11808" y="35113"/>
                  </a:cubicBezTo>
                  <a:cubicBezTo>
                    <a:pt x="11768" y="34734"/>
                    <a:pt x="11787" y="34239"/>
                    <a:pt x="11932" y="33836"/>
                  </a:cubicBezTo>
                  <a:cubicBezTo>
                    <a:pt x="11125" y="31629"/>
                    <a:pt x="10217" y="29458"/>
                    <a:pt x="9469" y="27227"/>
                  </a:cubicBezTo>
                  <a:cubicBezTo>
                    <a:pt x="8466" y="24244"/>
                    <a:pt x="7484" y="21252"/>
                    <a:pt x="6526" y="18254"/>
                  </a:cubicBezTo>
                  <a:cubicBezTo>
                    <a:pt x="4581" y="12215"/>
                    <a:pt x="2688" y="6160"/>
                    <a:pt x="736" y="124"/>
                  </a:cubicBezTo>
                  <a:cubicBezTo>
                    <a:pt x="736" y="124"/>
                    <a:pt x="736" y="124"/>
                    <a:pt x="736" y="121"/>
                  </a:cubicBezTo>
                  <a:cubicBezTo>
                    <a:pt x="706" y="145"/>
                    <a:pt x="675" y="161"/>
                    <a:pt x="647" y="182"/>
                  </a:cubicBezTo>
                  <a:cubicBezTo>
                    <a:pt x="579" y="239"/>
                    <a:pt x="510" y="263"/>
                    <a:pt x="445" y="263"/>
                  </a:cubicBezTo>
                  <a:cubicBezTo>
                    <a:pt x="303" y="263"/>
                    <a:pt x="182" y="147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6"/>
            <p:cNvSpPr/>
            <p:nvPr/>
          </p:nvSpPr>
          <p:spPr>
            <a:xfrm>
              <a:off x="12411400" y="4084063"/>
              <a:ext cx="174975" cy="73450"/>
            </a:xfrm>
            <a:custGeom>
              <a:avLst/>
              <a:gdLst/>
              <a:ahLst/>
              <a:cxnLst/>
              <a:rect l="l" t="t" r="r" b="b"/>
              <a:pathLst>
                <a:path w="6999" h="2938" extrusionOk="0">
                  <a:moveTo>
                    <a:pt x="6453" y="34"/>
                  </a:moveTo>
                  <a:cubicBezTo>
                    <a:pt x="6415" y="38"/>
                    <a:pt x="6379" y="49"/>
                    <a:pt x="6344" y="66"/>
                  </a:cubicBezTo>
                  <a:lnTo>
                    <a:pt x="6344" y="66"/>
                  </a:lnTo>
                  <a:cubicBezTo>
                    <a:pt x="6381" y="56"/>
                    <a:pt x="6417" y="45"/>
                    <a:pt x="6453" y="34"/>
                  </a:cubicBezTo>
                  <a:close/>
                  <a:moveTo>
                    <a:pt x="6619" y="1"/>
                  </a:moveTo>
                  <a:cubicBezTo>
                    <a:pt x="6583" y="1"/>
                    <a:pt x="6545" y="6"/>
                    <a:pt x="6505" y="18"/>
                  </a:cubicBezTo>
                  <a:cubicBezTo>
                    <a:pt x="6487" y="24"/>
                    <a:pt x="6470" y="29"/>
                    <a:pt x="6453" y="34"/>
                  </a:cubicBezTo>
                  <a:lnTo>
                    <a:pt x="6453" y="34"/>
                  </a:lnTo>
                  <a:cubicBezTo>
                    <a:pt x="6461" y="33"/>
                    <a:pt x="6470" y="33"/>
                    <a:pt x="6479" y="33"/>
                  </a:cubicBezTo>
                  <a:cubicBezTo>
                    <a:pt x="6555" y="33"/>
                    <a:pt x="6634" y="66"/>
                    <a:pt x="6705" y="144"/>
                  </a:cubicBezTo>
                  <a:cubicBezTo>
                    <a:pt x="6797" y="243"/>
                    <a:pt x="6880" y="345"/>
                    <a:pt x="6963" y="449"/>
                  </a:cubicBezTo>
                  <a:cubicBezTo>
                    <a:pt x="6998" y="243"/>
                    <a:pt x="6856" y="1"/>
                    <a:pt x="6619" y="1"/>
                  </a:cubicBezTo>
                  <a:close/>
                  <a:moveTo>
                    <a:pt x="6344" y="66"/>
                  </a:moveTo>
                  <a:lnTo>
                    <a:pt x="6344" y="66"/>
                  </a:lnTo>
                  <a:cubicBezTo>
                    <a:pt x="4275" y="672"/>
                    <a:pt x="1886" y="828"/>
                    <a:pt x="173" y="2250"/>
                  </a:cubicBezTo>
                  <a:cubicBezTo>
                    <a:pt x="47" y="2352"/>
                    <a:pt x="1" y="2524"/>
                    <a:pt x="56" y="2675"/>
                  </a:cubicBezTo>
                  <a:cubicBezTo>
                    <a:pt x="107" y="2821"/>
                    <a:pt x="229" y="2937"/>
                    <a:pt x="371" y="2937"/>
                  </a:cubicBezTo>
                  <a:cubicBezTo>
                    <a:pt x="436" y="2937"/>
                    <a:pt x="505" y="2913"/>
                    <a:pt x="573" y="2856"/>
                  </a:cubicBezTo>
                  <a:cubicBezTo>
                    <a:pt x="601" y="2835"/>
                    <a:pt x="632" y="2819"/>
                    <a:pt x="662" y="2795"/>
                  </a:cubicBezTo>
                  <a:cubicBezTo>
                    <a:pt x="1112" y="2444"/>
                    <a:pt x="1614" y="2158"/>
                    <a:pt x="2143" y="1945"/>
                  </a:cubicBezTo>
                  <a:cubicBezTo>
                    <a:pt x="2134" y="1868"/>
                    <a:pt x="2118" y="1797"/>
                    <a:pt x="2109" y="1720"/>
                  </a:cubicBezTo>
                  <a:cubicBezTo>
                    <a:pt x="2081" y="1481"/>
                    <a:pt x="2259" y="1357"/>
                    <a:pt x="2447" y="1357"/>
                  </a:cubicBezTo>
                  <a:cubicBezTo>
                    <a:pt x="2623" y="1357"/>
                    <a:pt x="2807" y="1466"/>
                    <a:pt x="2836" y="1690"/>
                  </a:cubicBezTo>
                  <a:cubicBezTo>
                    <a:pt x="2836" y="1690"/>
                    <a:pt x="2836" y="1690"/>
                    <a:pt x="2836" y="1693"/>
                  </a:cubicBezTo>
                  <a:cubicBezTo>
                    <a:pt x="3476" y="1487"/>
                    <a:pt x="4144" y="1333"/>
                    <a:pt x="4806" y="1185"/>
                  </a:cubicBezTo>
                  <a:lnTo>
                    <a:pt x="4787" y="1126"/>
                  </a:lnTo>
                  <a:cubicBezTo>
                    <a:pt x="4698" y="851"/>
                    <a:pt x="4926" y="661"/>
                    <a:pt x="5149" y="661"/>
                  </a:cubicBezTo>
                  <a:cubicBezTo>
                    <a:pt x="5287" y="661"/>
                    <a:pt x="5423" y="734"/>
                    <a:pt x="5480" y="905"/>
                  </a:cubicBezTo>
                  <a:cubicBezTo>
                    <a:pt x="5492" y="942"/>
                    <a:pt x="5504" y="985"/>
                    <a:pt x="5517" y="1025"/>
                  </a:cubicBezTo>
                  <a:cubicBezTo>
                    <a:pt x="5794" y="960"/>
                    <a:pt x="6065" y="892"/>
                    <a:pt x="6332" y="819"/>
                  </a:cubicBezTo>
                  <a:cubicBezTo>
                    <a:pt x="6295" y="776"/>
                    <a:pt x="6262" y="729"/>
                    <a:pt x="6222" y="686"/>
                  </a:cubicBezTo>
                  <a:cubicBezTo>
                    <a:pt x="6024" y="467"/>
                    <a:pt x="6148" y="166"/>
                    <a:pt x="6344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6"/>
            <p:cNvSpPr/>
            <p:nvPr/>
          </p:nvSpPr>
          <p:spPr>
            <a:xfrm>
              <a:off x="12560900" y="4084863"/>
              <a:ext cx="328250" cy="880025"/>
            </a:xfrm>
            <a:custGeom>
              <a:avLst/>
              <a:gdLst/>
              <a:ahLst/>
              <a:cxnLst/>
              <a:rect l="l" t="t" r="r" b="b"/>
              <a:pathLst>
                <a:path w="13130" h="35201" extrusionOk="0">
                  <a:moveTo>
                    <a:pt x="499" y="1"/>
                  </a:moveTo>
                  <a:cubicBezTo>
                    <a:pt x="236" y="1"/>
                    <a:pt x="1" y="387"/>
                    <a:pt x="242" y="654"/>
                  </a:cubicBezTo>
                  <a:cubicBezTo>
                    <a:pt x="282" y="697"/>
                    <a:pt x="315" y="744"/>
                    <a:pt x="352" y="787"/>
                  </a:cubicBezTo>
                  <a:cubicBezTo>
                    <a:pt x="2104" y="2843"/>
                    <a:pt x="2427" y="6096"/>
                    <a:pt x="3283" y="8580"/>
                  </a:cubicBezTo>
                  <a:cubicBezTo>
                    <a:pt x="4305" y="11539"/>
                    <a:pt x="5305" y="14503"/>
                    <a:pt x="6361" y="17445"/>
                  </a:cubicBezTo>
                  <a:cubicBezTo>
                    <a:pt x="7454" y="20480"/>
                    <a:pt x="8654" y="23476"/>
                    <a:pt x="9722" y="26520"/>
                  </a:cubicBezTo>
                  <a:cubicBezTo>
                    <a:pt x="10646" y="29158"/>
                    <a:pt x="11357" y="31863"/>
                    <a:pt x="12179" y="34532"/>
                  </a:cubicBezTo>
                  <a:cubicBezTo>
                    <a:pt x="12548" y="34532"/>
                    <a:pt x="12899" y="34822"/>
                    <a:pt x="13130" y="35200"/>
                  </a:cubicBezTo>
                  <a:cubicBezTo>
                    <a:pt x="13130" y="35179"/>
                    <a:pt x="13127" y="35157"/>
                    <a:pt x="13123" y="35135"/>
                  </a:cubicBezTo>
                  <a:cubicBezTo>
                    <a:pt x="12138" y="32051"/>
                    <a:pt x="11332" y="28921"/>
                    <a:pt x="10261" y="25861"/>
                  </a:cubicBezTo>
                  <a:cubicBezTo>
                    <a:pt x="9143" y="22675"/>
                    <a:pt x="7875" y="19542"/>
                    <a:pt x="6746" y="16359"/>
                  </a:cubicBezTo>
                  <a:cubicBezTo>
                    <a:pt x="5659" y="13296"/>
                    <a:pt x="4591" y="10218"/>
                    <a:pt x="3560" y="7134"/>
                  </a:cubicBezTo>
                  <a:cubicBezTo>
                    <a:pt x="2806" y="4871"/>
                    <a:pt x="2504" y="2326"/>
                    <a:pt x="983" y="417"/>
                  </a:cubicBezTo>
                  <a:cubicBezTo>
                    <a:pt x="900" y="316"/>
                    <a:pt x="817" y="211"/>
                    <a:pt x="725" y="112"/>
                  </a:cubicBezTo>
                  <a:cubicBezTo>
                    <a:pt x="654" y="34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6"/>
            <p:cNvSpPr/>
            <p:nvPr/>
          </p:nvSpPr>
          <p:spPr>
            <a:xfrm>
              <a:off x="12703750" y="4978088"/>
              <a:ext cx="56500" cy="55825"/>
            </a:xfrm>
            <a:custGeom>
              <a:avLst/>
              <a:gdLst/>
              <a:ahLst/>
              <a:cxnLst/>
              <a:rect l="l" t="t" r="r" b="b"/>
              <a:pathLst>
                <a:path w="2260" h="2233" extrusionOk="0">
                  <a:moveTo>
                    <a:pt x="1098" y="1"/>
                  </a:moveTo>
                  <a:cubicBezTo>
                    <a:pt x="598" y="1"/>
                    <a:pt x="311" y="327"/>
                    <a:pt x="164" y="749"/>
                  </a:cubicBezTo>
                  <a:cubicBezTo>
                    <a:pt x="19" y="1155"/>
                    <a:pt x="0" y="1647"/>
                    <a:pt x="40" y="2026"/>
                  </a:cubicBezTo>
                  <a:cubicBezTo>
                    <a:pt x="47" y="2069"/>
                    <a:pt x="62" y="2109"/>
                    <a:pt x="80" y="2149"/>
                  </a:cubicBezTo>
                  <a:cubicBezTo>
                    <a:pt x="156" y="2060"/>
                    <a:pt x="270" y="2002"/>
                    <a:pt x="382" y="2002"/>
                  </a:cubicBezTo>
                  <a:cubicBezTo>
                    <a:pt x="485" y="2002"/>
                    <a:pt x="586" y="2050"/>
                    <a:pt x="656" y="2168"/>
                  </a:cubicBezTo>
                  <a:cubicBezTo>
                    <a:pt x="668" y="2189"/>
                    <a:pt x="687" y="2211"/>
                    <a:pt x="699" y="2232"/>
                  </a:cubicBezTo>
                  <a:cubicBezTo>
                    <a:pt x="755" y="2168"/>
                    <a:pt x="779" y="2078"/>
                    <a:pt x="770" y="1992"/>
                  </a:cubicBezTo>
                  <a:cubicBezTo>
                    <a:pt x="724" y="1724"/>
                    <a:pt x="718" y="1447"/>
                    <a:pt x="755" y="1176"/>
                  </a:cubicBezTo>
                  <a:cubicBezTo>
                    <a:pt x="800" y="778"/>
                    <a:pt x="945" y="636"/>
                    <a:pt x="1126" y="636"/>
                  </a:cubicBezTo>
                  <a:cubicBezTo>
                    <a:pt x="1541" y="636"/>
                    <a:pt x="2152" y="1382"/>
                    <a:pt x="2223" y="1500"/>
                  </a:cubicBezTo>
                  <a:cubicBezTo>
                    <a:pt x="2238" y="1524"/>
                    <a:pt x="2247" y="1552"/>
                    <a:pt x="2260" y="1577"/>
                  </a:cubicBezTo>
                  <a:cubicBezTo>
                    <a:pt x="2115" y="1115"/>
                    <a:pt x="1977" y="650"/>
                    <a:pt x="1841" y="185"/>
                  </a:cubicBezTo>
                  <a:cubicBezTo>
                    <a:pt x="1678" y="108"/>
                    <a:pt x="1506" y="56"/>
                    <a:pt x="1330" y="22"/>
                  </a:cubicBezTo>
                  <a:cubicBezTo>
                    <a:pt x="1248" y="8"/>
                    <a:pt x="1171" y="1"/>
                    <a:pt x="10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6"/>
            <p:cNvSpPr/>
            <p:nvPr/>
          </p:nvSpPr>
          <p:spPr>
            <a:xfrm>
              <a:off x="12764400" y="4948163"/>
              <a:ext cx="126050" cy="109200"/>
            </a:xfrm>
            <a:custGeom>
              <a:avLst/>
              <a:gdLst/>
              <a:ahLst/>
              <a:cxnLst/>
              <a:rect l="l" t="t" r="r" b="b"/>
              <a:pathLst>
                <a:path w="5042" h="4368" extrusionOk="0">
                  <a:moveTo>
                    <a:pt x="4039" y="0"/>
                  </a:moveTo>
                  <a:cubicBezTo>
                    <a:pt x="3820" y="0"/>
                    <a:pt x="3592" y="99"/>
                    <a:pt x="3386" y="345"/>
                  </a:cubicBezTo>
                  <a:cubicBezTo>
                    <a:pt x="3251" y="502"/>
                    <a:pt x="3137" y="674"/>
                    <a:pt x="3044" y="862"/>
                  </a:cubicBezTo>
                  <a:cubicBezTo>
                    <a:pt x="3130" y="1127"/>
                    <a:pt x="3217" y="1391"/>
                    <a:pt x="3291" y="1662"/>
                  </a:cubicBezTo>
                  <a:cubicBezTo>
                    <a:pt x="3365" y="1940"/>
                    <a:pt x="3131" y="2131"/>
                    <a:pt x="2912" y="2131"/>
                  </a:cubicBezTo>
                  <a:cubicBezTo>
                    <a:pt x="2775" y="2131"/>
                    <a:pt x="2645" y="2057"/>
                    <a:pt x="2598" y="1884"/>
                  </a:cubicBezTo>
                  <a:cubicBezTo>
                    <a:pt x="2490" y="1487"/>
                    <a:pt x="2367" y="1099"/>
                    <a:pt x="2232" y="711"/>
                  </a:cubicBezTo>
                  <a:cubicBezTo>
                    <a:pt x="1996" y="539"/>
                    <a:pt x="1727" y="432"/>
                    <a:pt x="1414" y="432"/>
                  </a:cubicBezTo>
                  <a:cubicBezTo>
                    <a:pt x="1269" y="432"/>
                    <a:pt x="1114" y="455"/>
                    <a:pt x="948" y="505"/>
                  </a:cubicBezTo>
                  <a:cubicBezTo>
                    <a:pt x="523" y="634"/>
                    <a:pt x="286" y="942"/>
                    <a:pt x="169" y="1330"/>
                  </a:cubicBezTo>
                  <a:cubicBezTo>
                    <a:pt x="302" y="1792"/>
                    <a:pt x="431" y="2250"/>
                    <a:pt x="576" y="2709"/>
                  </a:cubicBezTo>
                  <a:cubicBezTo>
                    <a:pt x="660" y="2983"/>
                    <a:pt x="435" y="3169"/>
                    <a:pt x="215" y="3169"/>
                  </a:cubicBezTo>
                  <a:cubicBezTo>
                    <a:pt x="138" y="3169"/>
                    <a:pt x="62" y="3146"/>
                    <a:pt x="0" y="3097"/>
                  </a:cubicBezTo>
                  <a:lnTo>
                    <a:pt x="0" y="3097"/>
                  </a:lnTo>
                  <a:cubicBezTo>
                    <a:pt x="151" y="3429"/>
                    <a:pt x="277" y="3774"/>
                    <a:pt x="431" y="4097"/>
                  </a:cubicBezTo>
                  <a:cubicBezTo>
                    <a:pt x="431" y="4100"/>
                    <a:pt x="434" y="4106"/>
                    <a:pt x="434" y="4109"/>
                  </a:cubicBezTo>
                  <a:cubicBezTo>
                    <a:pt x="449" y="4137"/>
                    <a:pt x="462" y="4168"/>
                    <a:pt x="477" y="4199"/>
                  </a:cubicBezTo>
                  <a:cubicBezTo>
                    <a:pt x="537" y="4318"/>
                    <a:pt x="637" y="4367"/>
                    <a:pt x="741" y="4367"/>
                  </a:cubicBezTo>
                  <a:cubicBezTo>
                    <a:pt x="962" y="4367"/>
                    <a:pt x="1203" y="4142"/>
                    <a:pt x="1124" y="3885"/>
                  </a:cubicBezTo>
                  <a:cubicBezTo>
                    <a:pt x="890" y="3128"/>
                    <a:pt x="625" y="2167"/>
                    <a:pt x="963" y="1404"/>
                  </a:cubicBezTo>
                  <a:cubicBezTo>
                    <a:pt x="1070" y="1164"/>
                    <a:pt x="1205" y="1070"/>
                    <a:pt x="1351" y="1070"/>
                  </a:cubicBezTo>
                  <a:cubicBezTo>
                    <a:pt x="1823" y="1070"/>
                    <a:pt x="2410" y="2058"/>
                    <a:pt x="2521" y="2253"/>
                  </a:cubicBezTo>
                  <a:cubicBezTo>
                    <a:pt x="2733" y="2629"/>
                    <a:pt x="2897" y="3032"/>
                    <a:pt x="3094" y="3417"/>
                  </a:cubicBezTo>
                  <a:cubicBezTo>
                    <a:pt x="3106" y="3445"/>
                    <a:pt x="3118" y="3475"/>
                    <a:pt x="3134" y="3506"/>
                  </a:cubicBezTo>
                  <a:cubicBezTo>
                    <a:pt x="3197" y="3625"/>
                    <a:pt x="3298" y="3674"/>
                    <a:pt x="3403" y="3674"/>
                  </a:cubicBezTo>
                  <a:cubicBezTo>
                    <a:pt x="3626" y="3674"/>
                    <a:pt x="3865" y="3452"/>
                    <a:pt x="3783" y="3192"/>
                  </a:cubicBezTo>
                  <a:cubicBezTo>
                    <a:pt x="3657" y="2820"/>
                    <a:pt x="3561" y="2438"/>
                    <a:pt x="3497" y="2050"/>
                  </a:cubicBezTo>
                  <a:cubicBezTo>
                    <a:pt x="3449" y="1746"/>
                    <a:pt x="3672" y="780"/>
                    <a:pt x="4033" y="780"/>
                  </a:cubicBezTo>
                  <a:cubicBezTo>
                    <a:pt x="4136" y="780"/>
                    <a:pt x="4249" y="857"/>
                    <a:pt x="4371" y="1050"/>
                  </a:cubicBezTo>
                  <a:cubicBezTo>
                    <a:pt x="4374" y="1016"/>
                    <a:pt x="4377" y="979"/>
                    <a:pt x="4380" y="945"/>
                  </a:cubicBezTo>
                  <a:cubicBezTo>
                    <a:pt x="4402" y="752"/>
                    <a:pt x="4536" y="667"/>
                    <a:pt x="4681" y="667"/>
                  </a:cubicBezTo>
                  <a:cubicBezTo>
                    <a:pt x="4818" y="667"/>
                    <a:pt x="4964" y="742"/>
                    <a:pt x="5039" y="871"/>
                  </a:cubicBezTo>
                  <a:cubicBezTo>
                    <a:pt x="5042" y="800"/>
                    <a:pt x="5027" y="730"/>
                    <a:pt x="4990" y="668"/>
                  </a:cubicBezTo>
                  <a:cubicBezTo>
                    <a:pt x="4759" y="290"/>
                    <a:pt x="4408" y="0"/>
                    <a:pt x="40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6"/>
            <p:cNvSpPr/>
            <p:nvPr/>
          </p:nvSpPr>
          <p:spPr>
            <a:xfrm>
              <a:off x="12703525" y="5028088"/>
              <a:ext cx="180000" cy="220375"/>
            </a:xfrm>
            <a:custGeom>
              <a:avLst/>
              <a:gdLst/>
              <a:ahLst/>
              <a:cxnLst/>
              <a:rect l="l" t="t" r="r" b="b"/>
              <a:pathLst>
                <a:path w="7200" h="8815" extrusionOk="0">
                  <a:moveTo>
                    <a:pt x="389" y="1"/>
                  </a:moveTo>
                  <a:cubicBezTo>
                    <a:pt x="277" y="1"/>
                    <a:pt x="165" y="58"/>
                    <a:pt x="89" y="146"/>
                  </a:cubicBezTo>
                  <a:cubicBezTo>
                    <a:pt x="31" y="217"/>
                    <a:pt x="0" y="303"/>
                    <a:pt x="6" y="392"/>
                  </a:cubicBezTo>
                  <a:cubicBezTo>
                    <a:pt x="9" y="454"/>
                    <a:pt x="25" y="515"/>
                    <a:pt x="59" y="565"/>
                  </a:cubicBezTo>
                  <a:cubicBezTo>
                    <a:pt x="924" y="1990"/>
                    <a:pt x="2275" y="2969"/>
                    <a:pt x="3291" y="4271"/>
                  </a:cubicBezTo>
                  <a:cubicBezTo>
                    <a:pt x="4433" y="5733"/>
                    <a:pt x="5350" y="7349"/>
                    <a:pt x="6630" y="8706"/>
                  </a:cubicBezTo>
                  <a:cubicBezTo>
                    <a:pt x="6702" y="8783"/>
                    <a:pt x="6781" y="8815"/>
                    <a:pt x="6857" y="8815"/>
                  </a:cubicBezTo>
                  <a:cubicBezTo>
                    <a:pt x="7014" y="8815"/>
                    <a:pt x="7158" y="8678"/>
                    <a:pt x="7200" y="8512"/>
                  </a:cubicBezTo>
                  <a:lnTo>
                    <a:pt x="7200" y="8512"/>
                  </a:lnTo>
                  <a:cubicBezTo>
                    <a:pt x="7137" y="8560"/>
                    <a:pt x="7060" y="8583"/>
                    <a:pt x="6982" y="8583"/>
                  </a:cubicBezTo>
                  <a:cubicBezTo>
                    <a:pt x="6774" y="8583"/>
                    <a:pt x="6563" y="8422"/>
                    <a:pt x="6621" y="8155"/>
                  </a:cubicBezTo>
                  <a:cubicBezTo>
                    <a:pt x="6655" y="8001"/>
                    <a:pt x="6680" y="7844"/>
                    <a:pt x="6711" y="7691"/>
                  </a:cubicBezTo>
                  <a:cubicBezTo>
                    <a:pt x="6209" y="7106"/>
                    <a:pt x="5750" y="6493"/>
                    <a:pt x="5310" y="5862"/>
                  </a:cubicBezTo>
                  <a:cubicBezTo>
                    <a:pt x="5208" y="5914"/>
                    <a:pt x="5104" y="5961"/>
                    <a:pt x="5002" y="6016"/>
                  </a:cubicBezTo>
                  <a:cubicBezTo>
                    <a:pt x="4940" y="6050"/>
                    <a:pt x="4879" y="6065"/>
                    <a:pt x="4820" y="6065"/>
                  </a:cubicBezTo>
                  <a:cubicBezTo>
                    <a:pt x="4493" y="6065"/>
                    <a:pt x="4258" y="5600"/>
                    <a:pt x="4605" y="5410"/>
                  </a:cubicBezTo>
                  <a:cubicBezTo>
                    <a:pt x="4701" y="5357"/>
                    <a:pt x="4796" y="5314"/>
                    <a:pt x="4898" y="5265"/>
                  </a:cubicBezTo>
                  <a:cubicBezTo>
                    <a:pt x="4571" y="4794"/>
                    <a:pt x="4242" y="4326"/>
                    <a:pt x="3897" y="3871"/>
                  </a:cubicBezTo>
                  <a:cubicBezTo>
                    <a:pt x="2915" y="2578"/>
                    <a:pt x="1576" y="1617"/>
                    <a:pt x="711" y="232"/>
                  </a:cubicBezTo>
                  <a:cubicBezTo>
                    <a:pt x="696" y="211"/>
                    <a:pt x="680" y="189"/>
                    <a:pt x="665" y="168"/>
                  </a:cubicBezTo>
                  <a:cubicBezTo>
                    <a:pt x="594" y="49"/>
                    <a:pt x="492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6"/>
            <p:cNvSpPr/>
            <p:nvPr/>
          </p:nvSpPr>
          <p:spPr>
            <a:xfrm>
              <a:off x="12867600" y="4964813"/>
              <a:ext cx="38025" cy="277850"/>
            </a:xfrm>
            <a:custGeom>
              <a:avLst/>
              <a:gdLst/>
              <a:ahLst/>
              <a:cxnLst/>
              <a:rect l="l" t="t" r="r" b="b"/>
              <a:pathLst>
                <a:path w="1521" h="11114" extrusionOk="0">
                  <a:moveTo>
                    <a:pt x="553" y="1"/>
                  </a:moveTo>
                  <a:cubicBezTo>
                    <a:pt x="408" y="1"/>
                    <a:pt x="274" y="86"/>
                    <a:pt x="252" y="279"/>
                  </a:cubicBezTo>
                  <a:cubicBezTo>
                    <a:pt x="249" y="313"/>
                    <a:pt x="246" y="350"/>
                    <a:pt x="243" y="384"/>
                  </a:cubicBezTo>
                  <a:cubicBezTo>
                    <a:pt x="9" y="2594"/>
                    <a:pt x="305" y="4822"/>
                    <a:pt x="351" y="7036"/>
                  </a:cubicBezTo>
                  <a:cubicBezTo>
                    <a:pt x="711" y="7042"/>
                    <a:pt x="855" y="7611"/>
                    <a:pt x="452" y="7741"/>
                  </a:cubicBezTo>
                  <a:lnTo>
                    <a:pt x="354" y="7774"/>
                  </a:lnTo>
                  <a:cubicBezTo>
                    <a:pt x="351" y="8593"/>
                    <a:pt x="283" y="9412"/>
                    <a:pt x="144" y="10222"/>
                  </a:cubicBezTo>
                  <a:cubicBezTo>
                    <a:pt x="117" y="10375"/>
                    <a:pt x="92" y="10532"/>
                    <a:pt x="58" y="10686"/>
                  </a:cubicBezTo>
                  <a:cubicBezTo>
                    <a:pt x="0" y="10953"/>
                    <a:pt x="211" y="11114"/>
                    <a:pt x="419" y="11114"/>
                  </a:cubicBezTo>
                  <a:cubicBezTo>
                    <a:pt x="497" y="11114"/>
                    <a:pt x="574" y="11091"/>
                    <a:pt x="637" y="11043"/>
                  </a:cubicBezTo>
                  <a:cubicBezTo>
                    <a:pt x="705" y="10994"/>
                    <a:pt x="751" y="10923"/>
                    <a:pt x="766" y="10843"/>
                  </a:cubicBezTo>
                  <a:cubicBezTo>
                    <a:pt x="1520" y="7396"/>
                    <a:pt x="566" y="3902"/>
                    <a:pt x="963" y="433"/>
                  </a:cubicBezTo>
                  <a:cubicBezTo>
                    <a:pt x="969" y="353"/>
                    <a:pt x="954" y="273"/>
                    <a:pt x="911" y="205"/>
                  </a:cubicBezTo>
                  <a:cubicBezTo>
                    <a:pt x="836" y="76"/>
                    <a:pt x="690" y="1"/>
                    <a:pt x="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6"/>
            <p:cNvSpPr/>
            <p:nvPr/>
          </p:nvSpPr>
          <p:spPr>
            <a:xfrm>
              <a:off x="12809900" y="5140663"/>
              <a:ext cx="79025" cy="39075"/>
            </a:xfrm>
            <a:custGeom>
              <a:avLst/>
              <a:gdLst/>
              <a:ahLst/>
              <a:cxnLst/>
              <a:rect l="l" t="t" r="r" b="b"/>
              <a:pathLst>
                <a:path w="3161" h="1563" extrusionOk="0">
                  <a:moveTo>
                    <a:pt x="2636" y="1"/>
                  </a:moveTo>
                  <a:cubicBezTo>
                    <a:pt x="2601" y="1"/>
                    <a:pt x="2568" y="6"/>
                    <a:pt x="2536" y="14"/>
                  </a:cubicBezTo>
                  <a:cubicBezTo>
                    <a:pt x="1886" y="226"/>
                    <a:pt x="1252" y="457"/>
                    <a:pt x="639" y="762"/>
                  </a:cubicBezTo>
                  <a:cubicBezTo>
                    <a:pt x="544" y="808"/>
                    <a:pt x="446" y="854"/>
                    <a:pt x="350" y="907"/>
                  </a:cubicBezTo>
                  <a:cubicBezTo>
                    <a:pt x="0" y="1097"/>
                    <a:pt x="235" y="1562"/>
                    <a:pt x="564" y="1562"/>
                  </a:cubicBezTo>
                  <a:cubicBezTo>
                    <a:pt x="623" y="1562"/>
                    <a:pt x="685" y="1547"/>
                    <a:pt x="747" y="1513"/>
                  </a:cubicBezTo>
                  <a:cubicBezTo>
                    <a:pt x="849" y="1458"/>
                    <a:pt x="953" y="1411"/>
                    <a:pt x="1055" y="1359"/>
                  </a:cubicBezTo>
                  <a:cubicBezTo>
                    <a:pt x="1575" y="1110"/>
                    <a:pt x="2111" y="919"/>
                    <a:pt x="2662" y="740"/>
                  </a:cubicBezTo>
                  <a:lnTo>
                    <a:pt x="2760" y="707"/>
                  </a:lnTo>
                  <a:cubicBezTo>
                    <a:pt x="3160" y="574"/>
                    <a:pt x="3016" y="5"/>
                    <a:pt x="2659" y="2"/>
                  </a:cubicBezTo>
                  <a:cubicBezTo>
                    <a:pt x="2651" y="1"/>
                    <a:pt x="2644" y="1"/>
                    <a:pt x="2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6"/>
            <p:cNvSpPr/>
            <p:nvPr/>
          </p:nvSpPr>
          <p:spPr>
            <a:xfrm>
              <a:off x="12463325" y="4117988"/>
              <a:ext cx="317575" cy="909325"/>
            </a:xfrm>
            <a:custGeom>
              <a:avLst/>
              <a:gdLst/>
              <a:ahLst/>
              <a:cxnLst/>
              <a:rect l="l" t="t" r="r" b="b"/>
              <a:pathLst>
                <a:path w="12703" h="36373" extrusionOk="0">
                  <a:moveTo>
                    <a:pt x="367" y="0"/>
                  </a:moveTo>
                  <a:cubicBezTo>
                    <a:pt x="179" y="0"/>
                    <a:pt x="0" y="124"/>
                    <a:pt x="29" y="363"/>
                  </a:cubicBezTo>
                  <a:cubicBezTo>
                    <a:pt x="38" y="440"/>
                    <a:pt x="54" y="511"/>
                    <a:pt x="63" y="588"/>
                  </a:cubicBezTo>
                  <a:cubicBezTo>
                    <a:pt x="454" y="3435"/>
                    <a:pt x="1507" y="6098"/>
                    <a:pt x="2630" y="8730"/>
                  </a:cubicBezTo>
                  <a:cubicBezTo>
                    <a:pt x="3849" y="11577"/>
                    <a:pt x="4880" y="14440"/>
                    <a:pt x="5896" y="17358"/>
                  </a:cubicBezTo>
                  <a:cubicBezTo>
                    <a:pt x="6955" y="20393"/>
                    <a:pt x="8094" y="23403"/>
                    <a:pt x="9125" y="26451"/>
                  </a:cubicBezTo>
                  <a:cubicBezTo>
                    <a:pt x="10030" y="29129"/>
                    <a:pt x="10676" y="31877"/>
                    <a:pt x="11461" y="34586"/>
                  </a:cubicBezTo>
                  <a:cubicBezTo>
                    <a:pt x="11594" y="35051"/>
                    <a:pt x="11735" y="35516"/>
                    <a:pt x="11880" y="35981"/>
                  </a:cubicBezTo>
                  <a:cubicBezTo>
                    <a:pt x="11895" y="36033"/>
                    <a:pt x="11911" y="36085"/>
                    <a:pt x="11926" y="36134"/>
                  </a:cubicBezTo>
                  <a:cubicBezTo>
                    <a:pt x="11948" y="36202"/>
                    <a:pt x="11988" y="36261"/>
                    <a:pt x="12043" y="36301"/>
                  </a:cubicBezTo>
                  <a:cubicBezTo>
                    <a:pt x="12105" y="36350"/>
                    <a:pt x="12181" y="36373"/>
                    <a:pt x="12258" y="36373"/>
                  </a:cubicBezTo>
                  <a:cubicBezTo>
                    <a:pt x="12478" y="36373"/>
                    <a:pt x="12702" y="36187"/>
                    <a:pt x="12616" y="35913"/>
                  </a:cubicBezTo>
                  <a:cubicBezTo>
                    <a:pt x="12471" y="35454"/>
                    <a:pt x="12342" y="34992"/>
                    <a:pt x="12209" y="34534"/>
                  </a:cubicBezTo>
                  <a:cubicBezTo>
                    <a:pt x="11498" y="32077"/>
                    <a:pt x="10910" y="29587"/>
                    <a:pt x="10122" y="27156"/>
                  </a:cubicBezTo>
                  <a:cubicBezTo>
                    <a:pt x="10082" y="27146"/>
                    <a:pt x="10055" y="27112"/>
                    <a:pt x="10051" y="27072"/>
                  </a:cubicBezTo>
                  <a:cubicBezTo>
                    <a:pt x="10045" y="27020"/>
                    <a:pt x="10048" y="26971"/>
                    <a:pt x="10042" y="26919"/>
                  </a:cubicBezTo>
                  <a:cubicBezTo>
                    <a:pt x="9842" y="26300"/>
                    <a:pt x="9633" y="25681"/>
                    <a:pt x="9417" y="25066"/>
                  </a:cubicBezTo>
                  <a:cubicBezTo>
                    <a:pt x="9396" y="25044"/>
                    <a:pt x="9384" y="25010"/>
                    <a:pt x="9384" y="24979"/>
                  </a:cubicBezTo>
                  <a:cubicBezTo>
                    <a:pt x="9384" y="24973"/>
                    <a:pt x="9384" y="24970"/>
                    <a:pt x="9384" y="24967"/>
                  </a:cubicBezTo>
                  <a:cubicBezTo>
                    <a:pt x="8577" y="22634"/>
                    <a:pt x="7715" y="20322"/>
                    <a:pt x="6890" y="17998"/>
                  </a:cubicBezTo>
                  <a:cubicBezTo>
                    <a:pt x="5850" y="15080"/>
                    <a:pt x="4896" y="12165"/>
                    <a:pt x="3671" y="9318"/>
                  </a:cubicBezTo>
                  <a:cubicBezTo>
                    <a:pt x="2424" y="6421"/>
                    <a:pt x="1146" y="3491"/>
                    <a:pt x="756" y="333"/>
                  </a:cubicBezTo>
                  <a:cubicBezTo>
                    <a:pt x="727" y="109"/>
                    <a:pt x="543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6"/>
            <p:cNvSpPr/>
            <p:nvPr/>
          </p:nvSpPr>
          <p:spPr>
            <a:xfrm>
              <a:off x="12528875" y="4100563"/>
              <a:ext cx="319650" cy="900825"/>
            </a:xfrm>
            <a:custGeom>
              <a:avLst/>
              <a:gdLst/>
              <a:ahLst/>
              <a:cxnLst/>
              <a:rect l="l" t="t" r="r" b="b"/>
              <a:pathLst>
                <a:path w="12786" h="36033" extrusionOk="0">
                  <a:moveTo>
                    <a:pt x="452" y="1"/>
                  </a:moveTo>
                  <a:cubicBezTo>
                    <a:pt x="230" y="1"/>
                    <a:pt x="1" y="191"/>
                    <a:pt x="88" y="466"/>
                  </a:cubicBezTo>
                  <a:lnTo>
                    <a:pt x="110" y="528"/>
                  </a:lnTo>
                  <a:cubicBezTo>
                    <a:pt x="2046" y="6503"/>
                    <a:pt x="4154" y="12419"/>
                    <a:pt x="6109" y="18387"/>
                  </a:cubicBezTo>
                  <a:cubicBezTo>
                    <a:pt x="7097" y="21404"/>
                    <a:pt x="8033" y="24436"/>
                    <a:pt x="8895" y="27492"/>
                  </a:cubicBezTo>
                  <a:cubicBezTo>
                    <a:pt x="9590" y="29958"/>
                    <a:pt x="10828" y="32208"/>
                    <a:pt x="11653" y="34615"/>
                  </a:cubicBezTo>
                  <a:cubicBezTo>
                    <a:pt x="11788" y="35000"/>
                    <a:pt x="11911" y="35391"/>
                    <a:pt x="12019" y="35785"/>
                  </a:cubicBezTo>
                  <a:cubicBezTo>
                    <a:pt x="12066" y="35958"/>
                    <a:pt x="12196" y="36032"/>
                    <a:pt x="12333" y="36032"/>
                  </a:cubicBezTo>
                  <a:cubicBezTo>
                    <a:pt x="12552" y="36032"/>
                    <a:pt x="12786" y="35841"/>
                    <a:pt x="12712" y="35563"/>
                  </a:cubicBezTo>
                  <a:cubicBezTo>
                    <a:pt x="12638" y="35295"/>
                    <a:pt x="12551" y="35028"/>
                    <a:pt x="12465" y="34763"/>
                  </a:cubicBezTo>
                  <a:cubicBezTo>
                    <a:pt x="11643" y="32214"/>
                    <a:pt x="10311" y="29866"/>
                    <a:pt x="9587" y="27271"/>
                  </a:cubicBezTo>
                  <a:cubicBezTo>
                    <a:pt x="8735" y="24211"/>
                    <a:pt x="7783" y="21182"/>
                    <a:pt x="6802" y="18163"/>
                  </a:cubicBezTo>
                  <a:cubicBezTo>
                    <a:pt x="4859" y="12213"/>
                    <a:pt x="2754" y="6318"/>
                    <a:pt x="821" y="365"/>
                  </a:cubicBezTo>
                  <a:cubicBezTo>
                    <a:pt x="808" y="325"/>
                    <a:pt x="793" y="285"/>
                    <a:pt x="781" y="245"/>
                  </a:cubicBezTo>
                  <a:cubicBezTo>
                    <a:pt x="725" y="74"/>
                    <a:pt x="590" y="1"/>
                    <a:pt x="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6"/>
            <p:cNvSpPr/>
            <p:nvPr/>
          </p:nvSpPr>
          <p:spPr>
            <a:xfrm>
              <a:off x="12484150" y="4124788"/>
              <a:ext cx="318850" cy="836425"/>
            </a:xfrm>
            <a:custGeom>
              <a:avLst/>
              <a:gdLst/>
              <a:ahLst/>
              <a:cxnLst/>
              <a:rect l="l" t="t" r="r" b="b"/>
              <a:pathLst>
                <a:path w="12754" h="33457" extrusionOk="0">
                  <a:moveTo>
                    <a:pt x="2625" y="5783"/>
                  </a:moveTo>
                  <a:cubicBezTo>
                    <a:pt x="2625" y="5783"/>
                    <a:pt x="2624" y="5784"/>
                    <a:pt x="2624" y="5784"/>
                  </a:cubicBezTo>
                  <a:lnTo>
                    <a:pt x="2624" y="5784"/>
                  </a:lnTo>
                  <a:cubicBezTo>
                    <a:pt x="2624" y="5784"/>
                    <a:pt x="2625" y="5783"/>
                    <a:pt x="2625" y="5783"/>
                  </a:cubicBezTo>
                  <a:close/>
                  <a:moveTo>
                    <a:pt x="1446" y="1"/>
                  </a:moveTo>
                  <a:cubicBezTo>
                    <a:pt x="1419" y="1"/>
                    <a:pt x="1392" y="10"/>
                    <a:pt x="1372" y="27"/>
                  </a:cubicBezTo>
                  <a:cubicBezTo>
                    <a:pt x="1216" y="164"/>
                    <a:pt x="799" y="828"/>
                    <a:pt x="635" y="828"/>
                  </a:cubicBezTo>
                  <a:cubicBezTo>
                    <a:pt x="590" y="828"/>
                    <a:pt x="564" y="776"/>
                    <a:pt x="569" y="649"/>
                  </a:cubicBezTo>
                  <a:cubicBezTo>
                    <a:pt x="566" y="601"/>
                    <a:pt x="529" y="562"/>
                    <a:pt x="479" y="562"/>
                  </a:cubicBezTo>
                  <a:cubicBezTo>
                    <a:pt x="477" y="562"/>
                    <a:pt x="475" y="562"/>
                    <a:pt x="473" y="562"/>
                  </a:cubicBezTo>
                  <a:cubicBezTo>
                    <a:pt x="230" y="578"/>
                    <a:pt x="289" y="559"/>
                    <a:pt x="83" y="689"/>
                  </a:cubicBezTo>
                  <a:cubicBezTo>
                    <a:pt x="0" y="740"/>
                    <a:pt x="56" y="854"/>
                    <a:pt x="133" y="854"/>
                  </a:cubicBezTo>
                  <a:cubicBezTo>
                    <a:pt x="149" y="854"/>
                    <a:pt x="165" y="850"/>
                    <a:pt x="181" y="839"/>
                  </a:cubicBezTo>
                  <a:cubicBezTo>
                    <a:pt x="240" y="852"/>
                    <a:pt x="298" y="864"/>
                    <a:pt x="357" y="879"/>
                  </a:cubicBezTo>
                  <a:cubicBezTo>
                    <a:pt x="327" y="943"/>
                    <a:pt x="380" y="1007"/>
                    <a:pt x="440" y="1007"/>
                  </a:cubicBezTo>
                  <a:cubicBezTo>
                    <a:pt x="455" y="1007"/>
                    <a:pt x="471" y="1003"/>
                    <a:pt x="486" y="993"/>
                  </a:cubicBezTo>
                  <a:cubicBezTo>
                    <a:pt x="831" y="803"/>
                    <a:pt x="707" y="883"/>
                    <a:pt x="1021" y="606"/>
                  </a:cubicBezTo>
                  <a:cubicBezTo>
                    <a:pt x="1151" y="490"/>
                    <a:pt x="1230" y="442"/>
                    <a:pt x="1273" y="442"/>
                  </a:cubicBezTo>
                  <a:cubicBezTo>
                    <a:pt x="1464" y="442"/>
                    <a:pt x="932" y="1393"/>
                    <a:pt x="849" y="1609"/>
                  </a:cubicBezTo>
                  <a:cubicBezTo>
                    <a:pt x="822" y="1672"/>
                    <a:pt x="879" y="1745"/>
                    <a:pt x="936" y="1745"/>
                  </a:cubicBezTo>
                  <a:cubicBezTo>
                    <a:pt x="958" y="1745"/>
                    <a:pt x="979" y="1735"/>
                    <a:pt x="997" y="1711"/>
                  </a:cubicBezTo>
                  <a:cubicBezTo>
                    <a:pt x="1040" y="1650"/>
                    <a:pt x="1666" y="1012"/>
                    <a:pt x="1731" y="1012"/>
                  </a:cubicBezTo>
                  <a:cubicBezTo>
                    <a:pt x="1735" y="1012"/>
                    <a:pt x="1737" y="1015"/>
                    <a:pt x="1736" y="1021"/>
                  </a:cubicBezTo>
                  <a:cubicBezTo>
                    <a:pt x="1637" y="1495"/>
                    <a:pt x="1428" y="1945"/>
                    <a:pt x="1225" y="2379"/>
                  </a:cubicBezTo>
                  <a:cubicBezTo>
                    <a:pt x="1190" y="2448"/>
                    <a:pt x="1245" y="2506"/>
                    <a:pt x="1309" y="2506"/>
                  </a:cubicBezTo>
                  <a:cubicBezTo>
                    <a:pt x="1324" y="2506"/>
                    <a:pt x="1339" y="2503"/>
                    <a:pt x="1354" y="2496"/>
                  </a:cubicBezTo>
                  <a:cubicBezTo>
                    <a:pt x="1534" y="2404"/>
                    <a:pt x="1741" y="2325"/>
                    <a:pt x="1864" y="2153"/>
                  </a:cubicBezTo>
                  <a:lnTo>
                    <a:pt x="1864" y="2153"/>
                  </a:lnTo>
                  <a:cubicBezTo>
                    <a:pt x="1658" y="2446"/>
                    <a:pt x="1571" y="2978"/>
                    <a:pt x="1406" y="3336"/>
                  </a:cubicBezTo>
                  <a:cubicBezTo>
                    <a:pt x="1383" y="3391"/>
                    <a:pt x="1421" y="3470"/>
                    <a:pt x="1483" y="3470"/>
                  </a:cubicBezTo>
                  <a:cubicBezTo>
                    <a:pt x="1493" y="3470"/>
                    <a:pt x="1505" y="3468"/>
                    <a:pt x="1517" y="3462"/>
                  </a:cubicBezTo>
                  <a:cubicBezTo>
                    <a:pt x="1757" y="3351"/>
                    <a:pt x="1929" y="3299"/>
                    <a:pt x="2111" y="3087"/>
                  </a:cubicBezTo>
                  <a:lnTo>
                    <a:pt x="2111" y="3087"/>
                  </a:lnTo>
                  <a:cubicBezTo>
                    <a:pt x="1948" y="3277"/>
                    <a:pt x="1868" y="3982"/>
                    <a:pt x="1812" y="4241"/>
                  </a:cubicBezTo>
                  <a:cubicBezTo>
                    <a:pt x="1801" y="4302"/>
                    <a:pt x="1849" y="4351"/>
                    <a:pt x="1902" y="4351"/>
                  </a:cubicBezTo>
                  <a:cubicBezTo>
                    <a:pt x="1918" y="4351"/>
                    <a:pt x="1935" y="4346"/>
                    <a:pt x="1951" y="4336"/>
                  </a:cubicBezTo>
                  <a:cubicBezTo>
                    <a:pt x="2181" y="4207"/>
                    <a:pt x="2403" y="3888"/>
                    <a:pt x="2491" y="3888"/>
                  </a:cubicBezTo>
                  <a:cubicBezTo>
                    <a:pt x="2537" y="3888"/>
                    <a:pt x="2546" y="3975"/>
                    <a:pt x="2502" y="4222"/>
                  </a:cubicBezTo>
                  <a:cubicBezTo>
                    <a:pt x="2385" y="4853"/>
                    <a:pt x="2123" y="5441"/>
                    <a:pt x="2025" y="6078"/>
                  </a:cubicBezTo>
                  <a:cubicBezTo>
                    <a:pt x="2013" y="6140"/>
                    <a:pt x="2061" y="6188"/>
                    <a:pt x="2114" y="6188"/>
                  </a:cubicBezTo>
                  <a:cubicBezTo>
                    <a:pt x="2131" y="6188"/>
                    <a:pt x="2148" y="6184"/>
                    <a:pt x="2163" y="6174"/>
                  </a:cubicBezTo>
                  <a:cubicBezTo>
                    <a:pt x="2486" y="5983"/>
                    <a:pt x="2373" y="6075"/>
                    <a:pt x="2624" y="5784"/>
                  </a:cubicBezTo>
                  <a:lnTo>
                    <a:pt x="2624" y="5784"/>
                  </a:lnTo>
                  <a:cubicBezTo>
                    <a:pt x="2622" y="5786"/>
                    <a:pt x="2621" y="5787"/>
                    <a:pt x="2621" y="5787"/>
                  </a:cubicBezTo>
                  <a:cubicBezTo>
                    <a:pt x="2607" y="5787"/>
                    <a:pt x="2910" y="5262"/>
                    <a:pt x="3033" y="5262"/>
                  </a:cubicBezTo>
                  <a:cubicBezTo>
                    <a:pt x="3073" y="5262"/>
                    <a:pt x="3094" y="5319"/>
                    <a:pt x="3078" y="5469"/>
                  </a:cubicBezTo>
                  <a:cubicBezTo>
                    <a:pt x="3010" y="6122"/>
                    <a:pt x="2514" y="6676"/>
                    <a:pt x="2434" y="7347"/>
                  </a:cubicBezTo>
                  <a:cubicBezTo>
                    <a:pt x="2422" y="7406"/>
                    <a:pt x="2472" y="7455"/>
                    <a:pt x="2526" y="7455"/>
                  </a:cubicBezTo>
                  <a:cubicBezTo>
                    <a:pt x="2542" y="7455"/>
                    <a:pt x="2558" y="7451"/>
                    <a:pt x="2573" y="7442"/>
                  </a:cubicBezTo>
                  <a:cubicBezTo>
                    <a:pt x="2825" y="7313"/>
                    <a:pt x="3539" y="6796"/>
                    <a:pt x="3564" y="6537"/>
                  </a:cubicBezTo>
                  <a:lnTo>
                    <a:pt x="3564" y="6537"/>
                  </a:lnTo>
                  <a:cubicBezTo>
                    <a:pt x="3499" y="7224"/>
                    <a:pt x="3161" y="7818"/>
                    <a:pt x="3188" y="8526"/>
                  </a:cubicBezTo>
                  <a:cubicBezTo>
                    <a:pt x="3191" y="8576"/>
                    <a:pt x="3233" y="8610"/>
                    <a:pt x="3279" y="8610"/>
                  </a:cubicBezTo>
                  <a:cubicBezTo>
                    <a:pt x="3295" y="8610"/>
                    <a:pt x="3312" y="8606"/>
                    <a:pt x="3327" y="8596"/>
                  </a:cubicBezTo>
                  <a:cubicBezTo>
                    <a:pt x="3715" y="8384"/>
                    <a:pt x="3918" y="8085"/>
                    <a:pt x="4176" y="7725"/>
                  </a:cubicBezTo>
                  <a:lnTo>
                    <a:pt x="4176" y="7725"/>
                  </a:lnTo>
                  <a:cubicBezTo>
                    <a:pt x="4170" y="8021"/>
                    <a:pt x="4121" y="8313"/>
                    <a:pt x="4032" y="8596"/>
                  </a:cubicBezTo>
                  <a:cubicBezTo>
                    <a:pt x="3936" y="8975"/>
                    <a:pt x="3813" y="9351"/>
                    <a:pt x="3715" y="9732"/>
                  </a:cubicBezTo>
                  <a:cubicBezTo>
                    <a:pt x="3698" y="9796"/>
                    <a:pt x="3749" y="9836"/>
                    <a:pt x="3803" y="9836"/>
                  </a:cubicBezTo>
                  <a:cubicBezTo>
                    <a:pt x="3827" y="9836"/>
                    <a:pt x="3852" y="9827"/>
                    <a:pt x="3872" y="9809"/>
                  </a:cubicBezTo>
                  <a:cubicBezTo>
                    <a:pt x="4001" y="9689"/>
                    <a:pt x="4506" y="9172"/>
                    <a:pt x="4509" y="9157"/>
                  </a:cubicBezTo>
                  <a:lnTo>
                    <a:pt x="4509" y="9157"/>
                  </a:lnTo>
                  <a:cubicBezTo>
                    <a:pt x="4407" y="9760"/>
                    <a:pt x="4075" y="10308"/>
                    <a:pt x="3970" y="10920"/>
                  </a:cubicBezTo>
                  <a:cubicBezTo>
                    <a:pt x="3958" y="10980"/>
                    <a:pt x="4007" y="11030"/>
                    <a:pt x="4061" y="11030"/>
                  </a:cubicBezTo>
                  <a:cubicBezTo>
                    <a:pt x="4077" y="11030"/>
                    <a:pt x="4093" y="11026"/>
                    <a:pt x="4109" y="11016"/>
                  </a:cubicBezTo>
                  <a:cubicBezTo>
                    <a:pt x="4435" y="10819"/>
                    <a:pt x="4318" y="10917"/>
                    <a:pt x="4570" y="10616"/>
                  </a:cubicBezTo>
                  <a:cubicBezTo>
                    <a:pt x="4699" y="10462"/>
                    <a:pt x="4801" y="10392"/>
                    <a:pt x="4870" y="10392"/>
                  </a:cubicBezTo>
                  <a:cubicBezTo>
                    <a:pt x="4975" y="10392"/>
                    <a:pt x="5004" y="10558"/>
                    <a:pt x="4937" y="10846"/>
                  </a:cubicBezTo>
                  <a:cubicBezTo>
                    <a:pt x="4798" y="11465"/>
                    <a:pt x="4586" y="11988"/>
                    <a:pt x="4644" y="12632"/>
                  </a:cubicBezTo>
                  <a:cubicBezTo>
                    <a:pt x="4648" y="12681"/>
                    <a:pt x="4695" y="12719"/>
                    <a:pt x="4741" y="12719"/>
                  </a:cubicBezTo>
                  <a:cubicBezTo>
                    <a:pt x="4764" y="12719"/>
                    <a:pt x="4787" y="12710"/>
                    <a:pt x="4804" y="12687"/>
                  </a:cubicBezTo>
                  <a:cubicBezTo>
                    <a:pt x="4952" y="12494"/>
                    <a:pt x="5315" y="11793"/>
                    <a:pt x="5462" y="11793"/>
                  </a:cubicBezTo>
                  <a:cubicBezTo>
                    <a:pt x="5524" y="11793"/>
                    <a:pt x="5549" y="11916"/>
                    <a:pt x="5503" y="12253"/>
                  </a:cubicBezTo>
                  <a:cubicBezTo>
                    <a:pt x="5423" y="12841"/>
                    <a:pt x="5208" y="13407"/>
                    <a:pt x="5094" y="13989"/>
                  </a:cubicBezTo>
                  <a:cubicBezTo>
                    <a:pt x="5082" y="14051"/>
                    <a:pt x="5130" y="14099"/>
                    <a:pt x="5183" y="14099"/>
                  </a:cubicBezTo>
                  <a:cubicBezTo>
                    <a:pt x="5200" y="14099"/>
                    <a:pt x="5216" y="14095"/>
                    <a:pt x="5232" y="14085"/>
                  </a:cubicBezTo>
                  <a:cubicBezTo>
                    <a:pt x="5509" y="13936"/>
                    <a:pt x="5853" y="13396"/>
                    <a:pt x="5989" y="13396"/>
                  </a:cubicBezTo>
                  <a:cubicBezTo>
                    <a:pt x="6041" y="13396"/>
                    <a:pt x="6062" y="13478"/>
                    <a:pt x="6036" y="13697"/>
                  </a:cubicBezTo>
                  <a:cubicBezTo>
                    <a:pt x="5949" y="14405"/>
                    <a:pt x="5608" y="15011"/>
                    <a:pt x="5651" y="15741"/>
                  </a:cubicBezTo>
                  <a:cubicBezTo>
                    <a:pt x="5655" y="15793"/>
                    <a:pt x="5698" y="15827"/>
                    <a:pt x="5744" y="15827"/>
                  </a:cubicBezTo>
                  <a:cubicBezTo>
                    <a:pt x="5767" y="15827"/>
                    <a:pt x="5792" y="15817"/>
                    <a:pt x="5811" y="15796"/>
                  </a:cubicBezTo>
                  <a:cubicBezTo>
                    <a:pt x="5813" y="15791"/>
                    <a:pt x="6298" y="15170"/>
                    <a:pt x="6470" y="15170"/>
                  </a:cubicBezTo>
                  <a:cubicBezTo>
                    <a:pt x="6513" y="15170"/>
                    <a:pt x="6537" y="15209"/>
                    <a:pt x="6528" y="15307"/>
                  </a:cubicBezTo>
                  <a:cubicBezTo>
                    <a:pt x="6479" y="15855"/>
                    <a:pt x="6331" y="16384"/>
                    <a:pt x="6291" y="16935"/>
                  </a:cubicBezTo>
                  <a:cubicBezTo>
                    <a:pt x="6287" y="16990"/>
                    <a:pt x="6332" y="17016"/>
                    <a:pt x="6377" y="17016"/>
                  </a:cubicBezTo>
                  <a:cubicBezTo>
                    <a:pt x="6404" y="17016"/>
                    <a:pt x="6430" y="17007"/>
                    <a:pt x="6448" y="16990"/>
                  </a:cubicBezTo>
                  <a:cubicBezTo>
                    <a:pt x="6679" y="16774"/>
                    <a:pt x="6867" y="16551"/>
                    <a:pt x="6953" y="16551"/>
                  </a:cubicBezTo>
                  <a:cubicBezTo>
                    <a:pt x="7020" y="16551"/>
                    <a:pt x="7026" y="16685"/>
                    <a:pt x="6944" y="17058"/>
                  </a:cubicBezTo>
                  <a:cubicBezTo>
                    <a:pt x="6839" y="17538"/>
                    <a:pt x="6741" y="17942"/>
                    <a:pt x="6774" y="18431"/>
                  </a:cubicBezTo>
                  <a:cubicBezTo>
                    <a:pt x="6779" y="18479"/>
                    <a:pt x="6827" y="18518"/>
                    <a:pt x="6874" y="18518"/>
                  </a:cubicBezTo>
                  <a:cubicBezTo>
                    <a:pt x="6896" y="18518"/>
                    <a:pt x="6918" y="18509"/>
                    <a:pt x="6934" y="18486"/>
                  </a:cubicBezTo>
                  <a:cubicBezTo>
                    <a:pt x="7110" y="18245"/>
                    <a:pt x="7369" y="17729"/>
                    <a:pt x="7460" y="17729"/>
                  </a:cubicBezTo>
                  <a:cubicBezTo>
                    <a:pt x="7504" y="17729"/>
                    <a:pt x="7508" y="17852"/>
                    <a:pt x="7442" y="18191"/>
                  </a:cubicBezTo>
                  <a:cubicBezTo>
                    <a:pt x="7338" y="18733"/>
                    <a:pt x="7252" y="19262"/>
                    <a:pt x="7221" y="19813"/>
                  </a:cubicBezTo>
                  <a:cubicBezTo>
                    <a:pt x="7225" y="19865"/>
                    <a:pt x="7268" y="19898"/>
                    <a:pt x="7313" y="19898"/>
                  </a:cubicBezTo>
                  <a:cubicBezTo>
                    <a:pt x="7329" y="19898"/>
                    <a:pt x="7347" y="19894"/>
                    <a:pt x="7362" y="19884"/>
                  </a:cubicBezTo>
                  <a:cubicBezTo>
                    <a:pt x="7659" y="19633"/>
                    <a:pt x="7847" y="19439"/>
                    <a:pt x="7967" y="19043"/>
                  </a:cubicBezTo>
                  <a:lnTo>
                    <a:pt x="7967" y="19043"/>
                  </a:lnTo>
                  <a:cubicBezTo>
                    <a:pt x="7777" y="19674"/>
                    <a:pt x="7661" y="20640"/>
                    <a:pt x="7707" y="21312"/>
                  </a:cubicBezTo>
                  <a:cubicBezTo>
                    <a:pt x="7711" y="21364"/>
                    <a:pt x="7755" y="21397"/>
                    <a:pt x="7799" y="21397"/>
                  </a:cubicBezTo>
                  <a:cubicBezTo>
                    <a:pt x="7822" y="21397"/>
                    <a:pt x="7846" y="21388"/>
                    <a:pt x="7864" y="21368"/>
                  </a:cubicBezTo>
                  <a:cubicBezTo>
                    <a:pt x="8027" y="21232"/>
                    <a:pt x="8169" y="21075"/>
                    <a:pt x="8286" y="20897"/>
                  </a:cubicBezTo>
                  <a:cubicBezTo>
                    <a:pt x="8410" y="20736"/>
                    <a:pt x="8481" y="20672"/>
                    <a:pt x="8517" y="20672"/>
                  </a:cubicBezTo>
                  <a:cubicBezTo>
                    <a:pt x="8629" y="20672"/>
                    <a:pt x="8416" y="21261"/>
                    <a:pt x="8381" y="21451"/>
                  </a:cubicBezTo>
                  <a:cubicBezTo>
                    <a:pt x="8277" y="21999"/>
                    <a:pt x="8169" y="22519"/>
                    <a:pt x="8150" y="23076"/>
                  </a:cubicBezTo>
                  <a:cubicBezTo>
                    <a:pt x="8148" y="23128"/>
                    <a:pt x="8195" y="23161"/>
                    <a:pt x="8241" y="23161"/>
                  </a:cubicBezTo>
                  <a:cubicBezTo>
                    <a:pt x="8266" y="23161"/>
                    <a:pt x="8290" y="23152"/>
                    <a:pt x="8307" y="23131"/>
                  </a:cubicBezTo>
                  <a:cubicBezTo>
                    <a:pt x="8526" y="22876"/>
                    <a:pt x="9021" y="22229"/>
                    <a:pt x="9003" y="22029"/>
                  </a:cubicBezTo>
                  <a:lnTo>
                    <a:pt x="9003" y="22029"/>
                  </a:lnTo>
                  <a:cubicBezTo>
                    <a:pt x="9089" y="22885"/>
                    <a:pt x="8646" y="23836"/>
                    <a:pt x="8560" y="24692"/>
                  </a:cubicBezTo>
                  <a:cubicBezTo>
                    <a:pt x="8560" y="24695"/>
                    <a:pt x="8560" y="24698"/>
                    <a:pt x="8560" y="24701"/>
                  </a:cubicBezTo>
                  <a:cubicBezTo>
                    <a:pt x="8557" y="24735"/>
                    <a:pt x="8569" y="24766"/>
                    <a:pt x="8594" y="24790"/>
                  </a:cubicBezTo>
                  <a:cubicBezTo>
                    <a:pt x="8609" y="24807"/>
                    <a:pt x="8629" y="24816"/>
                    <a:pt x="8649" y="24816"/>
                  </a:cubicBezTo>
                  <a:cubicBezTo>
                    <a:pt x="8667" y="24816"/>
                    <a:pt x="8684" y="24809"/>
                    <a:pt x="8698" y="24797"/>
                  </a:cubicBezTo>
                  <a:cubicBezTo>
                    <a:pt x="9073" y="24495"/>
                    <a:pt x="9350" y="24061"/>
                    <a:pt x="9456" y="24061"/>
                  </a:cubicBezTo>
                  <a:cubicBezTo>
                    <a:pt x="9528" y="24061"/>
                    <a:pt x="9521" y="24263"/>
                    <a:pt x="9412" y="24846"/>
                  </a:cubicBezTo>
                  <a:cubicBezTo>
                    <a:pt x="9295" y="25465"/>
                    <a:pt x="9169" y="26025"/>
                    <a:pt x="9218" y="26643"/>
                  </a:cubicBezTo>
                  <a:cubicBezTo>
                    <a:pt x="9225" y="26696"/>
                    <a:pt x="9218" y="26745"/>
                    <a:pt x="9228" y="26797"/>
                  </a:cubicBezTo>
                  <a:cubicBezTo>
                    <a:pt x="9231" y="26837"/>
                    <a:pt x="9258" y="26868"/>
                    <a:pt x="9295" y="26877"/>
                  </a:cubicBezTo>
                  <a:cubicBezTo>
                    <a:pt x="9302" y="26878"/>
                    <a:pt x="9308" y="26879"/>
                    <a:pt x="9314" y="26879"/>
                  </a:cubicBezTo>
                  <a:cubicBezTo>
                    <a:pt x="9344" y="26879"/>
                    <a:pt x="9373" y="26866"/>
                    <a:pt x="9391" y="26840"/>
                  </a:cubicBezTo>
                  <a:cubicBezTo>
                    <a:pt x="9594" y="26530"/>
                    <a:pt x="9763" y="26206"/>
                    <a:pt x="9939" y="25877"/>
                  </a:cubicBezTo>
                  <a:cubicBezTo>
                    <a:pt x="10176" y="26092"/>
                    <a:pt x="10268" y="26345"/>
                    <a:pt x="10216" y="26640"/>
                  </a:cubicBezTo>
                  <a:cubicBezTo>
                    <a:pt x="10191" y="26948"/>
                    <a:pt x="10151" y="27256"/>
                    <a:pt x="10099" y="27561"/>
                  </a:cubicBezTo>
                  <a:cubicBezTo>
                    <a:pt x="10019" y="28087"/>
                    <a:pt x="9966" y="28570"/>
                    <a:pt x="10083" y="29094"/>
                  </a:cubicBezTo>
                  <a:cubicBezTo>
                    <a:pt x="10096" y="29133"/>
                    <a:pt x="10133" y="29155"/>
                    <a:pt x="10170" y="29155"/>
                  </a:cubicBezTo>
                  <a:cubicBezTo>
                    <a:pt x="10194" y="29155"/>
                    <a:pt x="10219" y="29145"/>
                    <a:pt x="10237" y="29124"/>
                  </a:cubicBezTo>
                  <a:cubicBezTo>
                    <a:pt x="10373" y="28943"/>
                    <a:pt x="10505" y="28758"/>
                    <a:pt x="10631" y="28570"/>
                  </a:cubicBezTo>
                  <a:cubicBezTo>
                    <a:pt x="10748" y="28401"/>
                    <a:pt x="10816" y="28335"/>
                    <a:pt x="10853" y="28335"/>
                  </a:cubicBezTo>
                  <a:cubicBezTo>
                    <a:pt x="10957" y="28335"/>
                    <a:pt x="10803" y="28871"/>
                    <a:pt x="10773" y="29026"/>
                  </a:cubicBezTo>
                  <a:cubicBezTo>
                    <a:pt x="10653" y="29638"/>
                    <a:pt x="10521" y="30208"/>
                    <a:pt x="10524" y="30836"/>
                  </a:cubicBezTo>
                  <a:cubicBezTo>
                    <a:pt x="10524" y="30891"/>
                    <a:pt x="10565" y="30918"/>
                    <a:pt x="10609" y="30918"/>
                  </a:cubicBezTo>
                  <a:cubicBezTo>
                    <a:pt x="10634" y="30918"/>
                    <a:pt x="10660" y="30909"/>
                    <a:pt x="10681" y="30891"/>
                  </a:cubicBezTo>
                  <a:cubicBezTo>
                    <a:pt x="10847" y="30744"/>
                    <a:pt x="10955" y="30660"/>
                    <a:pt x="11062" y="30451"/>
                  </a:cubicBezTo>
                  <a:cubicBezTo>
                    <a:pt x="11140" y="30300"/>
                    <a:pt x="11340" y="29630"/>
                    <a:pt x="11455" y="29630"/>
                  </a:cubicBezTo>
                  <a:cubicBezTo>
                    <a:pt x="11489" y="29630"/>
                    <a:pt x="11517" y="29692"/>
                    <a:pt x="11530" y="29848"/>
                  </a:cubicBezTo>
                  <a:cubicBezTo>
                    <a:pt x="11598" y="30673"/>
                    <a:pt x="11053" y="31501"/>
                    <a:pt x="11007" y="32332"/>
                  </a:cubicBezTo>
                  <a:cubicBezTo>
                    <a:pt x="11005" y="32386"/>
                    <a:pt x="11050" y="32417"/>
                    <a:pt x="11096" y="32417"/>
                  </a:cubicBezTo>
                  <a:cubicBezTo>
                    <a:pt x="11121" y="32417"/>
                    <a:pt x="11146" y="32408"/>
                    <a:pt x="11164" y="32387"/>
                  </a:cubicBezTo>
                  <a:cubicBezTo>
                    <a:pt x="11352" y="32199"/>
                    <a:pt x="11521" y="31990"/>
                    <a:pt x="11666" y="31765"/>
                  </a:cubicBezTo>
                  <a:cubicBezTo>
                    <a:pt x="11754" y="31641"/>
                    <a:pt x="11871" y="31400"/>
                    <a:pt x="11911" y="31400"/>
                  </a:cubicBezTo>
                  <a:cubicBezTo>
                    <a:pt x="11933" y="31400"/>
                    <a:pt x="11931" y="31476"/>
                    <a:pt x="11887" y="31692"/>
                  </a:cubicBezTo>
                  <a:cubicBezTo>
                    <a:pt x="11773" y="32255"/>
                    <a:pt x="11472" y="32778"/>
                    <a:pt x="11345" y="33345"/>
                  </a:cubicBezTo>
                  <a:cubicBezTo>
                    <a:pt x="11334" y="33403"/>
                    <a:pt x="11383" y="33457"/>
                    <a:pt x="11436" y="33457"/>
                  </a:cubicBezTo>
                  <a:cubicBezTo>
                    <a:pt x="11452" y="33457"/>
                    <a:pt x="11469" y="33452"/>
                    <a:pt x="11484" y="33440"/>
                  </a:cubicBezTo>
                  <a:cubicBezTo>
                    <a:pt x="11687" y="33289"/>
                    <a:pt x="11807" y="33218"/>
                    <a:pt x="11949" y="33003"/>
                  </a:cubicBezTo>
                  <a:cubicBezTo>
                    <a:pt x="12143" y="32707"/>
                    <a:pt x="12240" y="32536"/>
                    <a:pt x="12241" y="32536"/>
                  </a:cubicBezTo>
                  <a:lnTo>
                    <a:pt x="12241" y="32536"/>
                  </a:lnTo>
                  <a:cubicBezTo>
                    <a:pt x="12241" y="32536"/>
                    <a:pt x="12163" y="32675"/>
                    <a:pt x="12007" y="32984"/>
                  </a:cubicBezTo>
                  <a:cubicBezTo>
                    <a:pt x="11978" y="33043"/>
                    <a:pt x="12025" y="33119"/>
                    <a:pt x="12087" y="33119"/>
                  </a:cubicBezTo>
                  <a:cubicBezTo>
                    <a:pt x="12096" y="33119"/>
                    <a:pt x="12106" y="33117"/>
                    <a:pt x="12115" y="33114"/>
                  </a:cubicBezTo>
                  <a:cubicBezTo>
                    <a:pt x="12487" y="32972"/>
                    <a:pt x="12352" y="33049"/>
                    <a:pt x="12675" y="32800"/>
                  </a:cubicBezTo>
                  <a:cubicBezTo>
                    <a:pt x="12753" y="32744"/>
                    <a:pt x="12699" y="32631"/>
                    <a:pt x="12626" y="32631"/>
                  </a:cubicBezTo>
                  <a:cubicBezTo>
                    <a:pt x="12610" y="32631"/>
                    <a:pt x="12593" y="32636"/>
                    <a:pt x="12577" y="32649"/>
                  </a:cubicBezTo>
                  <a:cubicBezTo>
                    <a:pt x="12460" y="32738"/>
                    <a:pt x="12390" y="32774"/>
                    <a:pt x="12352" y="32774"/>
                  </a:cubicBezTo>
                  <a:cubicBezTo>
                    <a:pt x="12209" y="32774"/>
                    <a:pt x="12546" y="32237"/>
                    <a:pt x="12607" y="32015"/>
                  </a:cubicBezTo>
                  <a:cubicBezTo>
                    <a:pt x="12618" y="31953"/>
                    <a:pt x="12569" y="31908"/>
                    <a:pt x="12517" y="31908"/>
                  </a:cubicBezTo>
                  <a:cubicBezTo>
                    <a:pt x="12493" y="31908"/>
                    <a:pt x="12470" y="31917"/>
                    <a:pt x="12450" y="31938"/>
                  </a:cubicBezTo>
                  <a:cubicBezTo>
                    <a:pt x="12253" y="32174"/>
                    <a:pt x="11754" y="33023"/>
                    <a:pt x="11659" y="33023"/>
                  </a:cubicBezTo>
                  <a:cubicBezTo>
                    <a:pt x="11618" y="33023"/>
                    <a:pt x="11653" y="32861"/>
                    <a:pt x="11826" y="32415"/>
                  </a:cubicBezTo>
                  <a:cubicBezTo>
                    <a:pt x="12007" y="31941"/>
                    <a:pt x="12133" y="31501"/>
                    <a:pt x="12158" y="30993"/>
                  </a:cubicBezTo>
                  <a:cubicBezTo>
                    <a:pt x="12161" y="30936"/>
                    <a:pt x="12122" y="30911"/>
                    <a:pt x="12079" y="30911"/>
                  </a:cubicBezTo>
                  <a:cubicBezTo>
                    <a:pt x="12045" y="30911"/>
                    <a:pt x="12008" y="30927"/>
                    <a:pt x="11989" y="30956"/>
                  </a:cubicBezTo>
                  <a:cubicBezTo>
                    <a:pt x="11927" y="31047"/>
                    <a:pt x="11411" y="31971"/>
                    <a:pt x="11276" y="31971"/>
                  </a:cubicBezTo>
                  <a:cubicBezTo>
                    <a:pt x="11243" y="31971"/>
                    <a:pt x="11233" y="31915"/>
                    <a:pt x="11259" y="31775"/>
                  </a:cubicBezTo>
                  <a:cubicBezTo>
                    <a:pt x="11318" y="31452"/>
                    <a:pt x="11441" y="31131"/>
                    <a:pt x="11536" y="30817"/>
                  </a:cubicBezTo>
                  <a:cubicBezTo>
                    <a:pt x="11699" y="30279"/>
                    <a:pt x="11767" y="29783"/>
                    <a:pt x="11595" y="29241"/>
                  </a:cubicBezTo>
                  <a:cubicBezTo>
                    <a:pt x="11582" y="29201"/>
                    <a:pt x="11546" y="29180"/>
                    <a:pt x="11510" y="29180"/>
                  </a:cubicBezTo>
                  <a:cubicBezTo>
                    <a:pt x="11478" y="29180"/>
                    <a:pt x="11446" y="29196"/>
                    <a:pt x="11429" y="29229"/>
                  </a:cubicBezTo>
                  <a:cubicBezTo>
                    <a:pt x="11299" y="29509"/>
                    <a:pt x="11179" y="29795"/>
                    <a:pt x="11053" y="30082"/>
                  </a:cubicBezTo>
                  <a:cubicBezTo>
                    <a:pt x="10881" y="30471"/>
                    <a:pt x="10787" y="30611"/>
                    <a:pt x="10741" y="30611"/>
                  </a:cubicBezTo>
                  <a:cubicBezTo>
                    <a:pt x="10644" y="30611"/>
                    <a:pt x="10759" y="29989"/>
                    <a:pt x="10801" y="29762"/>
                  </a:cubicBezTo>
                  <a:cubicBezTo>
                    <a:pt x="10899" y="29177"/>
                    <a:pt x="11059" y="28629"/>
                    <a:pt x="11075" y="28035"/>
                  </a:cubicBezTo>
                  <a:cubicBezTo>
                    <a:pt x="11077" y="27980"/>
                    <a:pt x="11034" y="27953"/>
                    <a:pt x="10989" y="27953"/>
                  </a:cubicBezTo>
                  <a:cubicBezTo>
                    <a:pt x="10963" y="27953"/>
                    <a:pt x="10937" y="27961"/>
                    <a:pt x="10918" y="27979"/>
                  </a:cubicBezTo>
                  <a:cubicBezTo>
                    <a:pt x="10803" y="28090"/>
                    <a:pt x="10444" y="28673"/>
                    <a:pt x="10274" y="28673"/>
                  </a:cubicBezTo>
                  <a:cubicBezTo>
                    <a:pt x="10226" y="28673"/>
                    <a:pt x="10193" y="28625"/>
                    <a:pt x="10185" y="28506"/>
                  </a:cubicBezTo>
                  <a:cubicBezTo>
                    <a:pt x="10154" y="28010"/>
                    <a:pt x="10308" y="27459"/>
                    <a:pt x="10373" y="26967"/>
                  </a:cubicBezTo>
                  <a:cubicBezTo>
                    <a:pt x="10450" y="26422"/>
                    <a:pt x="10394" y="25966"/>
                    <a:pt x="10127" y="25492"/>
                  </a:cubicBezTo>
                  <a:cubicBezTo>
                    <a:pt x="10110" y="25464"/>
                    <a:pt x="10085" y="25452"/>
                    <a:pt x="10059" y="25452"/>
                  </a:cubicBezTo>
                  <a:cubicBezTo>
                    <a:pt x="10024" y="25452"/>
                    <a:pt x="9989" y="25472"/>
                    <a:pt x="9970" y="25501"/>
                  </a:cubicBezTo>
                  <a:cubicBezTo>
                    <a:pt x="9686" y="25937"/>
                    <a:pt x="9472" y="26368"/>
                    <a:pt x="9392" y="26368"/>
                  </a:cubicBezTo>
                  <a:cubicBezTo>
                    <a:pt x="9333" y="26368"/>
                    <a:pt x="9345" y="26142"/>
                    <a:pt x="9449" y="25526"/>
                  </a:cubicBezTo>
                  <a:cubicBezTo>
                    <a:pt x="9560" y="24886"/>
                    <a:pt x="9733" y="24313"/>
                    <a:pt x="9662" y="23658"/>
                  </a:cubicBezTo>
                  <a:cubicBezTo>
                    <a:pt x="9656" y="23610"/>
                    <a:pt x="9609" y="23569"/>
                    <a:pt x="9564" y="23569"/>
                  </a:cubicBezTo>
                  <a:cubicBezTo>
                    <a:pt x="9542" y="23569"/>
                    <a:pt x="9521" y="23579"/>
                    <a:pt x="9505" y="23602"/>
                  </a:cubicBezTo>
                  <a:cubicBezTo>
                    <a:pt x="9366" y="23787"/>
                    <a:pt x="9231" y="23975"/>
                    <a:pt x="9095" y="24162"/>
                  </a:cubicBezTo>
                  <a:cubicBezTo>
                    <a:pt x="8966" y="24343"/>
                    <a:pt x="8886" y="24413"/>
                    <a:pt x="8841" y="24413"/>
                  </a:cubicBezTo>
                  <a:cubicBezTo>
                    <a:pt x="8691" y="24413"/>
                    <a:pt x="8913" y="23653"/>
                    <a:pt x="8929" y="23578"/>
                  </a:cubicBezTo>
                  <a:cubicBezTo>
                    <a:pt x="9080" y="22919"/>
                    <a:pt x="9212" y="22337"/>
                    <a:pt x="9145" y="21663"/>
                  </a:cubicBezTo>
                  <a:cubicBezTo>
                    <a:pt x="9139" y="21611"/>
                    <a:pt x="9092" y="21577"/>
                    <a:pt x="9047" y="21577"/>
                  </a:cubicBezTo>
                  <a:cubicBezTo>
                    <a:pt x="9017" y="21577"/>
                    <a:pt x="8988" y="21592"/>
                    <a:pt x="8972" y="21626"/>
                  </a:cubicBezTo>
                  <a:cubicBezTo>
                    <a:pt x="8842" y="21895"/>
                    <a:pt x="8569" y="22425"/>
                    <a:pt x="8461" y="22425"/>
                  </a:cubicBezTo>
                  <a:cubicBezTo>
                    <a:pt x="8406" y="22425"/>
                    <a:pt x="8394" y="22286"/>
                    <a:pt x="8467" y="21903"/>
                  </a:cubicBezTo>
                  <a:cubicBezTo>
                    <a:pt x="8569" y="21358"/>
                    <a:pt x="8677" y="20838"/>
                    <a:pt x="8695" y="20281"/>
                  </a:cubicBezTo>
                  <a:cubicBezTo>
                    <a:pt x="8697" y="20229"/>
                    <a:pt x="8647" y="20193"/>
                    <a:pt x="8600" y="20193"/>
                  </a:cubicBezTo>
                  <a:cubicBezTo>
                    <a:pt x="8576" y="20193"/>
                    <a:pt x="8553" y="20202"/>
                    <a:pt x="8538" y="20222"/>
                  </a:cubicBezTo>
                  <a:cubicBezTo>
                    <a:pt x="8338" y="20496"/>
                    <a:pt x="8150" y="20773"/>
                    <a:pt x="7944" y="21041"/>
                  </a:cubicBezTo>
                  <a:cubicBezTo>
                    <a:pt x="7953" y="21029"/>
                    <a:pt x="8003" y="20167"/>
                    <a:pt x="8027" y="20059"/>
                  </a:cubicBezTo>
                  <a:cubicBezTo>
                    <a:pt x="8141" y="19567"/>
                    <a:pt x="8160" y="19170"/>
                    <a:pt x="8055" y="18680"/>
                  </a:cubicBezTo>
                  <a:cubicBezTo>
                    <a:pt x="8045" y="18638"/>
                    <a:pt x="8014" y="18620"/>
                    <a:pt x="7980" y="18620"/>
                  </a:cubicBezTo>
                  <a:cubicBezTo>
                    <a:pt x="7939" y="18620"/>
                    <a:pt x="7893" y="18647"/>
                    <a:pt x="7879" y="18690"/>
                  </a:cubicBezTo>
                  <a:cubicBezTo>
                    <a:pt x="7755" y="19105"/>
                    <a:pt x="7661" y="19256"/>
                    <a:pt x="7600" y="19256"/>
                  </a:cubicBezTo>
                  <a:cubicBezTo>
                    <a:pt x="7510" y="19256"/>
                    <a:pt x="7488" y="18932"/>
                    <a:pt x="7538" y="18643"/>
                  </a:cubicBezTo>
                  <a:cubicBezTo>
                    <a:pt x="7606" y="18237"/>
                    <a:pt x="7695" y="17831"/>
                    <a:pt x="7763" y="17424"/>
                  </a:cubicBezTo>
                  <a:cubicBezTo>
                    <a:pt x="7775" y="17362"/>
                    <a:pt x="7725" y="17316"/>
                    <a:pt x="7673" y="17316"/>
                  </a:cubicBezTo>
                  <a:cubicBezTo>
                    <a:pt x="7650" y="17316"/>
                    <a:pt x="7627" y="17325"/>
                    <a:pt x="7609" y="17344"/>
                  </a:cubicBezTo>
                  <a:cubicBezTo>
                    <a:pt x="7445" y="17480"/>
                    <a:pt x="7301" y="17637"/>
                    <a:pt x="7187" y="17815"/>
                  </a:cubicBezTo>
                  <a:cubicBezTo>
                    <a:pt x="7060" y="17980"/>
                    <a:pt x="6988" y="18044"/>
                    <a:pt x="6951" y="18044"/>
                  </a:cubicBezTo>
                  <a:cubicBezTo>
                    <a:pt x="6856" y="18044"/>
                    <a:pt x="6989" y="17632"/>
                    <a:pt x="7033" y="17431"/>
                  </a:cubicBezTo>
                  <a:cubicBezTo>
                    <a:pt x="7138" y="16950"/>
                    <a:pt x="7236" y="16547"/>
                    <a:pt x="7202" y="16058"/>
                  </a:cubicBezTo>
                  <a:cubicBezTo>
                    <a:pt x="7198" y="16008"/>
                    <a:pt x="7151" y="15968"/>
                    <a:pt x="7105" y="15968"/>
                  </a:cubicBezTo>
                  <a:cubicBezTo>
                    <a:pt x="7083" y="15968"/>
                    <a:pt x="7061" y="15977"/>
                    <a:pt x="7045" y="15999"/>
                  </a:cubicBezTo>
                  <a:cubicBezTo>
                    <a:pt x="6891" y="16212"/>
                    <a:pt x="6737" y="16418"/>
                    <a:pt x="6574" y="16624"/>
                  </a:cubicBezTo>
                  <a:cubicBezTo>
                    <a:pt x="6528" y="16332"/>
                    <a:pt x="6550" y="16036"/>
                    <a:pt x="6633" y="15756"/>
                  </a:cubicBezTo>
                  <a:cubicBezTo>
                    <a:pt x="6710" y="15362"/>
                    <a:pt x="6741" y="14962"/>
                    <a:pt x="6719" y="14562"/>
                  </a:cubicBezTo>
                  <a:cubicBezTo>
                    <a:pt x="6715" y="14509"/>
                    <a:pt x="6670" y="14475"/>
                    <a:pt x="6625" y="14475"/>
                  </a:cubicBezTo>
                  <a:cubicBezTo>
                    <a:pt x="6601" y="14475"/>
                    <a:pt x="6578" y="14484"/>
                    <a:pt x="6559" y="14503"/>
                  </a:cubicBezTo>
                  <a:cubicBezTo>
                    <a:pt x="6432" y="14652"/>
                    <a:pt x="6082" y="15139"/>
                    <a:pt x="5944" y="15139"/>
                  </a:cubicBezTo>
                  <a:cubicBezTo>
                    <a:pt x="5883" y="15139"/>
                    <a:pt x="5864" y="15040"/>
                    <a:pt x="5928" y="14768"/>
                  </a:cubicBezTo>
                  <a:cubicBezTo>
                    <a:pt x="6066" y="14180"/>
                    <a:pt x="6267" y="13672"/>
                    <a:pt x="6233" y="13063"/>
                  </a:cubicBezTo>
                  <a:cubicBezTo>
                    <a:pt x="6231" y="13010"/>
                    <a:pt x="6188" y="12978"/>
                    <a:pt x="6143" y="12978"/>
                  </a:cubicBezTo>
                  <a:cubicBezTo>
                    <a:pt x="6119" y="12978"/>
                    <a:pt x="6095" y="12987"/>
                    <a:pt x="6076" y="13007"/>
                  </a:cubicBezTo>
                  <a:cubicBezTo>
                    <a:pt x="5882" y="13198"/>
                    <a:pt x="5728" y="13407"/>
                    <a:pt x="5559" y="13623"/>
                  </a:cubicBezTo>
                  <a:cubicBezTo>
                    <a:pt x="5478" y="13728"/>
                    <a:pt x="5426" y="13771"/>
                    <a:pt x="5395" y="13771"/>
                  </a:cubicBezTo>
                  <a:cubicBezTo>
                    <a:pt x="5267" y="13771"/>
                    <a:pt x="5504" y="13030"/>
                    <a:pt x="5506" y="13020"/>
                  </a:cubicBezTo>
                  <a:cubicBezTo>
                    <a:pt x="5660" y="12438"/>
                    <a:pt x="5780" y="11905"/>
                    <a:pt x="5669" y="11311"/>
                  </a:cubicBezTo>
                  <a:cubicBezTo>
                    <a:pt x="5662" y="11269"/>
                    <a:pt x="5628" y="11251"/>
                    <a:pt x="5592" y="11251"/>
                  </a:cubicBezTo>
                  <a:cubicBezTo>
                    <a:pt x="5557" y="11251"/>
                    <a:pt x="5520" y="11269"/>
                    <a:pt x="5503" y="11299"/>
                  </a:cubicBezTo>
                  <a:cubicBezTo>
                    <a:pt x="5380" y="11517"/>
                    <a:pt x="4792" y="12292"/>
                    <a:pt x="4795" y="12342"/>
                  </a:cubicBezTo>
                  <a:lnTo>
                    <a:pt x="4795" y="12342"/>
                  </a:lnTo>
                  <a:cubicBezTo>
                    <a:pt x="4761" y="11979"/>
                    <a:pt x="4928" y="11536"/>
                    <a:pt x="5029" y="11188"/>
                  </a:cubicBezTo>
                  <a:cubicBezTo>
                    <a:pt x="5180" y="10668"/>
                    <a:pt x="5260" y="10228"/>
                    <a:pt x="5149" y="9698"/>
                  </a:cubicBezTo>
                  <a:cubicBezTo>
                    <a:pt x="5142" y="9658"/>
                    <a:pt x="5103" y="9638"/>
                    <a:pt x="5065" y="9638"/>
                  </a:cubicBezTo>
                  <a:cubicBezTo>
                    <a:pt x="5038" y="9638"/>
                    <a:pt x="5012" y="9647"/>
                    <a:pt x="4995" y="9668"/>
                  </a:cubicBezTo>
                  <a:cubicBezTo>
                    <a:pt x="4845" y="9852"/>
                    <a:pt x="4224" y="10510"/>
                    <a:pt x="4204" y="10628"/>
                  </a:cubicBezTo>
                  <a:lnTo>
                    <a:pt x="4204" y="10628"/>
                  </a:lnTo>
                  <a:cubicBezTo>
                    <a:pt x="4303" y="10021"/>
                    <a:pt x="4638" y="9477"/>
                    <a:pt x="4740" y="8864"/>
                  </a:cubicBezTo>
                  <a:cubicBezTo>
                    <a:pt x="4751" y="8802"/>
                    <a:pt x="4701" y="8755"/>
                    <a:pt x="4649" y="8755"/>
                  </a:cubicBezTo>
                  <a:cubicBezTo>
                    <a:pt x="4626" y="8755"/>
                    <a:pt x="4602" y="8764"/>
                    <a:pt x="4583" y="8784"/>
                  </a:cubicBezTo>
                  <a:cubicBezTo>
                    <a:pt x="4375" y="8977"/>
                    <a:pt x="4102" y="9444"/>
                    <a:pt x="4029" y="9444"/>
                  </a:cubicBezTo>
                  <a:cubicBezTo>
                    <a:pt x="3994" y="9444"/>
                    <a:pt x="4005" y="9335"/>
                    <a:pt x="4093" y="9033"/>
                  </a:cubicBezTo>
                  <a:cubicBezTo>
                    <a:pt x="4247" y="8495"/>
                    <a:pt x="4367" y="7978"/>
                    <a:pt x="4410" y="7421"/>
                  </a:cubicBezTo>
                  <a:cubicBezTo>
                    <a:pt x="4414" y="7368"/>
                    <a:pt x="4366" y="7337"/>
                    <a:pt x="4318" y="7337"/>
                  </a:cubicBezTo>
                  <a:cubicBezTo>
                    <a:pt x="4293" y="7337"/>
                    <a:pt x="4267" y="7346"/>
                    <a:pt x="4250" y="7365"/>
                  </a:cubicBezTo>
                  <a:cubicBezTo>
                    <a:pt x="4234" y="7384"/>
                    <a:pt x="3666" y="8107"/>
                    <a:pt x="3461" y="8107"/>
                  </a:cubicBezTo>
                  <a:cubicBezTo>
                    <a:pt x="3404" y="8107"/>
                    <a:pt x="3375" y="8051"/>
                    <a:pt x="3395" y="7907"/>
                  </a:cubicBezTo>
                  <a:cubicBezTo>
                    <a:pt x="3472" y="7340"/>
                    <a:pt x="3715" y="6826"/>
                    <a:pt x="3767" y="6251"/>
                  </a:cubicBezTo>
                  <a:cubicBezTo>
                    <a:pt x="3772" y="6199"/>
                    <a:pt x="3728" y="6136"/>
                    <a:pt x="3676" y="6136"/>
                  </a:cubicBezTo>
                  <a:cubicBezTo>
                    <a:pt x="3661" y="6136"/>
                    <a:pt x="3644" y="6142"/>
                    <a:pt x="3629" y="6155"/>
                  </a:cubicBezTo>
                  <a:cubicBezTo>
                    <a:pt x="3413" y="6338"/>
                    <a:pt x="2858" y="7088"/>
                    <a:pt x="2721" y="7088"/>
                  </a:cubicBezTo>
                  <a:cubicBezTo>
                    <a:pt x="2665" y="7088"/>
                    <a:pt x="2680" y="6960"/>
                    <a:pt x="2819" y="6611"/>
                  </a:cubicBezTo>
                  <a:cubicBezTo>
                    <a:pt x="3035" y="6063"/>
                    <a:pt x="3339" y="5604"/>
                    <a:pt x="3244" y="4998"/>
                  </a:cubicBezTo>
                  <a:cubicBezTo>
                    <a:pt x="3240" y="4946"/>
                    <a:pt x="3198" y="4913"/>
                    <a:pt x="3154" y="4913"/>
                  </a:cubicBezTo>
                  <a:cubicBezTo>
                    <a:pt x="3130" y="4913"/>
                    <a:pt x="3106" y="4922"/>
                    <a:pt x="3087" y="4943"/>
                  </a:cubicBezTo>
                  <a:cubicBezTo>
                    <a:pt x="2929" y="5080"/>
                    <a:pt x="2499" y="5706"/>
                    <a:pt x="2357" y="5706"/>
                  </a:cubicBezTo>
                  <a:cubicBezTo>
                    <a:pt x="2303" y="5706"/>
                    <a:pt x="2291" y="5613"/>
                    <a:pt x="2354" y="5361"/>
                  </a:cubicBezTo>
                  <a:cubicBezTo>
                    <a:pt x="2514" y="4727"/>
                    <a:pt x="2733" y="4158"/>
                    <a:pt x="2761" y="3502"/>
                  </a:cubicBezTo>
                  <a:cubicBezTo>
                    <a:pt x="2764" y="3444"/>
                    <a:pt x="2723" y="3417"/>
                    <a:pt x="2679" y="3417"/>
                  </a:cubicBezTo>
                  <a:cubicBezTo>
                    <a:pt x="2645" y="3417"/>
                    <a:pt x="2610" y="3433"/>
                    <a:pt x="2591" y="3462"/>
                  </a:cubicBezTo>
                  <a:cubicBezTo>
                    <a:pt x="2364" y="3824"/>
                    <a:pt x="2240" y="3959"/>
                    <a:pt x="2181" y="3959"/>
                  </a:cubicBezTo>
                  <a:cubicBezTo>
                    <a:pt x="2019" y="3959"/>
                    <a:pt x="2342" y="2948"/>
                    <a:pt x="2385" y="2754"/>
                  </a:cubicBezTo>
                  <a:cubicBezTo>
                    <a:pt x="2396" y="2692"/>
                    <a:pt x="2345" y="2646"/>
                    <a:pt x="2292" y="2646"/>
                  </a:cubicBezTo>
                  <a:cubicBezTo>
                    <a:pt x="2270" y="2646"/>
                    <a:pt x="2247" y="2655"/>
                    <a:pt x="2228" y="2674"/>
                  </a:cubicBezTo>
                  <a:cubicBezTo>
                    <a:pt x="2010" y="2926"/>
                    <a:pt x="1887" y="3025"/>
                    <a:pt x="1826" y="3025"/>
                  </a:cubicBezTo>
                  <a:cubicBezTo>
                    <a:pt x="1642" y="3025"/>
                    <a:pt x="2029" y="2121"/>
                    <a:pt x="2086" y="1834"/>
                  </a:cubicBezTo>
                  <a:cubicBezTo>
                    <a:pt x="2097" y="1775"/>
                    <a:pt x="2043" y="1721"/>
                    <a:pt x="1990" y="1721"/>
                  </a:cubicBezTo>
                  <a:cubicBezTo>
                    <a:pt x="1968" y="1721"/>
                    <a:pt x="1946" y="1731"/>
                    <a:pt x="1929" y="1754"/>
                  </a:cubicBezTo>
                  <a:cubicBezTo>
                    <a:pt x="1726" y="2038"/>
                    <a:pt x="1618" y="2149"/>
                    <a:pt x="1573" y="2149"/>
                  </a:cubicBezTo>
                  <a:cubicBezTo>
                    <a:pt x="1430" y="2149"/>
                    <a:pt x="1919" y="1027"/>
                    <a:pt x="1982" y="723"/>
                  </a:cubicBezTo>
                  <a:cubicBezTo>
                    <a:pt x="1993" y="663"/>
                    <a:pt x="1946" y="612"/>
                    <a:pt x="1888" y="612"/>
                  </a:cubicBezTo>
                  <a:cubicBezTo>
                    <a:pt x="1880" y="612"/>
                    <a:pt x="1873" y="613"/>
                    <a:pt x="1865" y="615"/>
                  </a:cubicBezTo>
                  <a:cubicBezTo>
                    <a:pt x="1452" y="738"/>
                    <a:pt x="1274" y="1015"/>
                    <a:pt x="1028" y="1360"/>
                  </a:cubicBezTo>
                  <a:cubicBezTo>
                    <a:pt x="1289" y="993"/>
                    <a:pt x="1492" y="615"/>
                    <a:pt x="1529" y="82"/>
                  </a:cubicBezTo>
                  <a:cubicBezTo>
                    <a:pt x="1533" y="26"/>
                    <a:pt x="1491" y="1"/>
                    <a:pt x="14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33359395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" name="Google Shape;200;p7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201" name="Google Shape;201;p7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202" name="Google Shape;202;p7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7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7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7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7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" name="Google Shape;207;p7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7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7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" name="Google Shape;210;p7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7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7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7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7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" name="Google Shape;215;p7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7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7" name="Google Shape;217;p7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" name="Google Shape;218;p7"/>
          <p:cNvSpPr txBox="1">
            <a:spLocks noGrp="1"/>
          </p:cNvSpPr>
          <p:nvPr>
            <p:ph type="title"/>
          </p:nvPr>
        </p:nvSpPr>
        <p:spPr>
          <a:xfrm>
            <a:off x="1062767" y="944267"/>
            <a:ext cx="5686000" cy="161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7"/>
          <p:cNvSpPr txBox="1">
            <a:spLocks noGrp="1"/>
          </p:cNvSpPr>
          <p:nvPr>
            <p:ph type="body" idx="1"/>
          </p:nvPr>
        </p:nvSpPr>
        <p:spPr>
          <a:xfrm>
            <a:off x="1062767" y="2706533"/>
            <a:ext cx="5686000" cy="28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20" name="Google Shape;220;p7"/>
          <p:cNvSpPr>
            <a:spLocks noGrp="1"/>
          </p:cNvSpPr>
          <p:nvPr>
            <p:ph type="pic" idx="2"/>
          </p:nvPr>
        </p:nvSpPr>
        <p:spPr>
          <a:xfrm>
            <a:off x="7243717" y="1431600"/>
            <a:ext cx="3994800" cy="3994800"/>
          </a:xfrm>
          <a:prstGeom prst="ellipse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399891080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" name="Google Shape;222;p8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223" name="Google Shape;223;p8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224" name="Google Shape;224;p8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8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8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8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8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8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8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8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8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8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8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8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8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8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8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39" name="Google Shape;239;p8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0" name="Google Shape;240;p8"/>
          <p:cNvSpPr txBox="1">
            <a:spLocks noGrp="1"/>
          </p:cNvSpPr>
          <p:nvPr>
            <p:ph type="title"/>
          </p:nvPr>
        </p:nvSpPr>
        <p:spPr>
          <a:xfrm>
            <a:off x="1195067" y="1742800"/>
            <a:ext cx="58792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0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0757656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" name="Google Shape;242;p9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243" name="Google Shape;243;p9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244" name="Google Shape;244;p9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9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9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9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" name="Google Shape;248;p9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9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9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9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9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3" name="Google Shape;253;p9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" name="Google Shape;254;p9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9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9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9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" name="Google Shape;258;p9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9" name="Google Shape;259;p9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60" name="Google Shape;260;p9"/>
          <p:cNvSpPr txBox="1">
            <a:spLocks noGrp="1"/>
          </p:cNvSpPr>
          <p:nvPr>
            <p:ph type="title"/>
          </p:nvPr>
        </p:nvSpPr>
        <p:spPr>
          <a:xfrm>
            <a:off x="1263067" y="1693800"/>
            <a:ext cx="7015600" cy="23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1" name="Google Shape;261;p9"/>
          <p:cNvSpPr txBox="1">
            <a:spLocks noGrp="1"/>
          </p:cNvSpPr>
          <p:nvPr>
            <p:ph type="subTitle" idx="1"/>
          </p:nvPr>
        </p:nvSpPr>
        <p:spPr>
          <a:xfrm>
            <a:off x="1263200" y="4041800"/>
            <a:ext cx="70156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highlight>
                  <a:schemeClr val="dk2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34070423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10"/>
          <p:cNvSpPr txBox="1">
            <a:spLocks noGrp="1"/>
          </p:cNvSpPr>
          <p:nvPr>
            <p:ph type="title"/>
          </p:nvPr>
        </p:nvSpPr>
        <p:spPr>
          <a:xfrm>
            <a:off x="953467" y="713333"/>
            <a:ext cx="7288400" cy="16900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2093684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" name="Google Shape;265;p11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266" name="Google Shape;266;p11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267" name="Google Shape;267;p11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11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11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11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1" name="Google Shape;271;p11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2" name="Google Shape;272;p11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3" name="Google Shape;273;p11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4" name="Google Shape;274;p11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11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11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11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11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11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11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1" name="Google Shape;281;p11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2" name="Google Shape;282;p11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3" name="Google Shape;283;p11"/>
          <p:cNvSpPr txBox="1">
            <a:spLocks noGrp="1"/>
          </p:cNvSpPr>
          <p:nvPr>
            <p:ph type="title" hasCustomPrompt="1"/>
          </p:nvPr>
        </p:nvSpPr>
        <p:spPr>
          <a:xfrm>
            <a:off x="1234800" y="1773733"/>
            <a:ext cx="9722400" cy="201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9600"/>
              <a:buNone/>
              <a:defRPr sz="12800" b="1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284" name="Google Shape;284;p11"/>
          <p:cNvSpPr txBox="1">
            <a:spLocks noGrp="1"/>
          </p:cNvSpPr>
          <p:nvPr>
            <p:ph type="subTitle" idx="1"/>
          </p:nvPr>
        </p:nvSpPr>
        <p:spPr>
          <a:xfrm>
            <a:off x="1234800" y="4449900"/>
            <a:ext cx="9722400" cy="6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400">
                <a:highlight>
                  <a:schemeClr val="dk2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85" name="Google Shape;285;p11"/>
          <p:cNvSpPr txBox="1">
            <a:spLocks noGrp="1"/>
          </p:cNvSpPr>
          <p:nvPr>
            <p:ph type="subTitle" idx="2"/>
          </p:nvPr>
        </p:nvSpPr>
        <p:spPr>
          <a:xfrm>
            <a:off x="1234800" y="3692200"/>
            <a:ext cx="9722400" cy="6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86" name="Google Shape;286;p11"/>
          <p:cNvSpPr/>
          <p:nvPr/>
        </p:nvSpPr>
        <p:spPr>
          <a:xfrm>
            <a:off x="9164165" y="1553684"/>
            <a:ext cx="1031311" cy="1076491"/>
          </a:xfrm>
          <a:custGeom>
            <a:avLst/>
            <a:gdLst/>
            <a:ahLst/>
            <a:cxnLst/>
            <a:rect l="l" t="t" r="r" b="b"/>
            <a:pathLst>
              <a:path w="36043" h="37622" extrusionOk="0">
                <a:moveTo>
                  <a:pt x="18849" y="667"/>
                </a:moveTo>
                <a:cubicBezTo>
                  <a:pt x="21444" y="667"/>
                  <a:pt x="23158" y="7767"/>
                  <a:pt x="23468" y="9343"/>
                </a:cubicBezTo>
                <a:cubicBezTo>
                  <a:pt x="23508" y="9546"/>
                  <a:pt x="23542" y="9749"/>
                  <a:pt x="23579" y="9955"/>
                </a:cubicBezTo>
                <a:cubicBezTo>
                  <a:pt x="23490" y="9986"/>
                  <a:pt x="23398" y="10017"/>
                  <a:pt x="23311" y="10048"/>
                </a:cubicBezTo>
                <a:cubicBezTo>
                  <a:pt x="21788" y="10590"/>
                  <a:pt x="20295" y="11205"/>
                  <a:pt x="18836" y="11892"/>
                </a:cubicBezTo>
                <a:cubicBezTo>
                  <a:pt x="17297" y="11162"/>
                  <a:pt x="15721" y="10516"/>
                  <a:pt x="14114" y="9955"/>
                </a:cubicBezTo>
                <a:cubicBezTo>
                  <a:pt x="14209" y="9395"/>
                  <a:pt x="14314" y="8835"/>
                  <a:pt x="14434" y="8278"/>
                </a:cubicBezTo>
                <a:lnTo>
                  <a:pt x="14437" y="8278"/>
                </a:lnTo>
                <a:cubicBezTo>
                  <a:pt x="14930" y="6000"/>
                  <a:pt x="15619" y="3427"/>
                  <a:pt x="17183" y="1629"/>
                </a:cubicBezTo>
                <a:cubicBezTo>
                  <a:pt x="17771" y="953"/>
                  <a:pt x="18328" y="667"/>
                  <a:pt x="18849" y="667"/>
                </a:cubicBezTo>
                <a:close/>
                <a:moveTo>
                  <a:pt x="23705" y="10645"/>
                </a:moveTo>
                <a:cubicBezTo>
                  <a:pt x="23927" y="11975"/>
                  <a:pt x="24093" y="13326"/>
                  <a:pt x="24204" y="14690"/>
                </a:cubicBezTo>
                <a:cubicBezTo>
                  <a:pt x="22674" y="13803"/>
                  <a:pt x="21117" y="12997"/>
                  <a:pt x="19599" y="12258"/>
                </a:cubicBezTo>
                <a:cubicBezTo>
                  <a:pt x="20947" y="11652"/>
                  <a:pt x="22317" y="11113"/>
                  <a:pt x="23705" y="10645"/>
                </a:cubicBezTo>
                <a:close/>
                <a:moveTo>
                  <a:pt x="13991" y="10679"/>
                </a:moveTo>
                <a:cubicBezTo>
                  <a:pt x="15355" y="11144"/>
                  <a:pt x="16712" y="11673"/>
                  <a:pt x="18054" y="12267"/>
                </a:cubicBezTo>
                <a:cubicBezTo>
                  <a:pt x="16533" y="13009"/>
                  <a:pt x="15050" y="13819"/>
                  <a:pt x="13600" y="14677"/>
                </a:cubicBezTo>
                <a:cubicBezTo>
                  <a:pt x="13578" y="14690"/>
                  <a:pt x="13557" y="14702"/>
                  <a:pt x="13538" y="14717"/>
                </a:cubicBezTo>
                <a:cubicBezTo>
                  <a:pt x="13634" y="13363"/>
                  <a:pt x="13782" y="12015"/>
                  <a:pt x="13991" y="10679"/>
                </a:cubicBezTo>
                <a:close/>
                <a:moveTo>
                  <a:pt x="31558" y="8969"/>
                </a:moveTo>
                <a:cubicBezTo>
                  <a:pt x="32667" y="8969"/>
                  <a:pt x="33736" y="9181"/>
                  <a:pt x="34476" y="9842"/>
                </a:cubicBezTo>
                <a:cubicBezTo>
                  <a:pt x="35864" y="11082"/>
                  <a:pt x="34174" y="13431"/>
                  <a:pt x="33365" y="14477"/>
                </a:cubicBezTo>
                <a:cubicBezTo>
                  <a:pt x="32272" y="15887"/>
                  <a:pt x="30979" y="17158"/>
                  <a:pt x="29572" y="18319"/>
                </a:cubicBezTo>
                <a:cubicBezTo>
                  <a:pt x="28107" y="17140"/>
                  <a:pt x="26528" y="16075"/>
                  <a:pt x="24906" y="15102"/>
                </a:cubicBezTo>
                <a:cubicBezTo>
                  <a:pt x="24807" y="13535"/>
                  <a:pt x="24638" y="11969"/>
                  <a:pt x="24389" y="10417"/>
                </a:cubicBezTo>
                <a:cubicBezTo>
                  <a:pt x="25635" y="10020"/>
                  <a:pt x="26894" y="9682"/>
                  <a:pt x="28160" y="9417"/>
                </a:cubicBezTo>
                <a:cubicBezTo>
                  <a:pt x="29096" y="9220"/>
                  <a:pt x="30351" y="8969"/>
                  <a:pt x="31558" y="8969"/>
                </a:cubicBezTo>
                <a:close/>
                <a:moveTo>
                  <a:pt x="5998" y="9109"/>
                </a:moveTo>
                <a:cubicBezTo>
                  <a:pt x="8629" y="9109"/>
                  <a:pt x="12032" y="10039"/>
                  <a:pt x="13043" y="10362"/>
                </a:cubicBezTo>
                <a:cubicBezTo>
                  <a:pt x="13092" y="10377"/>
                  <a:pt x="13141" y="10396"/>
                  <a:pt x="13191" y="10411"/>
                </a:cubicBezTo>
                <a:cubicBezTo>
                  <a:pt x="12954" y="12002"/>
                  <a:pt x="12818" y="13615"/>
                  <a:pt x="12744" y="15198"/>
                </a:cubicBezTo>
                <a:cubicBezTo>
                  <a:pt x="11190" y="16155"/>
                  <a:pt x="9691" y="17204"/>
                  <a:pt x="8256" y="18340"/>
                </a:cubicBezTo>
                <a:cubicBezTo>
                  <a:pt x="8035" y="18159"/>
                  <a:pt x="7810" y="17980"/>
                  <a:pt x="7591" y="17795"/>
                </a:cubicBezTo>
                <a:cubicBezTo>
                  <a:pt x="5815" y="16290"/>
                  <a:pt x="3885" y="14480"/>
                  <a:pt x="2984" y="12283"/>
                </a:cubicBezTo>
                <a:cubicBezTo>
                  <a:pt x="1977" y="9823"/>
                  <a:pt x="3691" y="9109"/>
                  <a:pt x="5998" y="9109"/>
                </a:cubicBezTo>
                <a:close/>
                <a:moveTo>
                  <a:pt x="12710" y="16038"/>
                </a:moveTo>
                <a:lnTo>
                  <a:pt x="12710" y="16038"/>
                </a:lnTo>
                <a:cubicBezTo>
                  <a:pt x="12680" y="16980"/>
                  <a:pt x="12667" y="17909"/>
                  <a:pt x="12661" y="18811"/>
                </a:cubicBezTo>
                <a:cubicBezTo>
                  <a:pt x="12667" y="19722"/>
                  <a:pt x="12689" y="20630"/>
                  <a:pt x="12732" y="21545"/>
                </a:cubicBezTo>
                <a:cubicBezTo>
                  <a:pt x="11390" y="20695"/>
                  <a:pt x="10088" y="19787"/>
                  <a:pt x="8838" y="18808"/>
                </a:cubicBezTo>
                <a:cubicBezTo>
                  <a:pt x="8998" y="18676"/>
                  <a:pt x="9131" y="18571"/>
                  <a:pt x="9229" y="18500"/>
                </a:cubicBezTo>
                <a:cubicBezTo>
                  <a:pt x="10343" y="17642"/>
                  <a:pt x="11507" y="16817"/>
                  <a:pt x="12710" y="16038"/>
                </a:cubicBezTo>
                <a:close/>
                <a:moveTo>
                  <a:pt x="24955" y="15982"/>
                </a:moveTo>
                <a:cubicBezTo>
                  <a:pt x="26328" y="16866"/>
                  <a:pt x="27652" y="17820"/>
                  <a:pt x="28923" y="18845"/>
                </a:cubicBezTo>
                <a:cubicBezTo>
                  <a:pt x="27658" y="19833"/>
                  <a:pt x="26319" y="20741"/>
                  <a:pt x="24955" y="21579"/>
                </a:cubicBezTo>
                <a:cubicBezTo>
                  <a:pt x="25023" y="20052"/>
                  <a:pt x="25035" y="18528"/>
                  <a:pt x="24992" y="17001"/>
                </a:cubicBezTo>
                <a:lnTo>
                  <a:pt x="24992" y="17001"/>
                </a:lnTo>
                <a:lnTo>
                  <a:pt x="24995" y="17004"/>
                </a:lnTo>
                <a:cubicBezTo>
                  <a:pt x="24986" y="16663"/>
                  <a:pt x="24971" y="16324"/>
                  <a:pt x="24955" y="15982"/>
                </a:cubicBezTo>
                <a:close/>
                <a:moveTo>
                  <a:pt x="18824" y="12618"/>
                </a:moveTo>
                <a:cubicBezTo>
                  <a:pt x="20695" y="13483"/>
                  <a:pt x="22514" y="14462"/>
                  <a:pt x="24266" y="15548"/>
                </a:cubicBezTo>
                <a:cubicBezTo>
                  <a:pt x="24407" y="17694"/>
                  <a:pt x="24410" y="19842"/>
                  <a:pt x="24275" y="21988"/>
                </a:cubicBezTo>
                <a:cubicBezTo>
                  <a:pt x="23321" y="22560"/>
                  <a:pt x="22360" y="23099"/>
                  <a:pt x="21412" y="23613"/>
                </a:cubicBezTo>
                <a:cubicBezTo>
                  <a:pt x="20566" y="24066"/>
                  <a:pt x="19707" y="24500"/>
                  <a:pt x="18839" y="24912"/>
                </a:cubicBezTo>
                <a:cubicBezTo>
                  <a:pt x="17971" y="24500"/>
                  <a:pt x="17115" y="24066"/>
                  <a:pt x="16269" y="23613"/>
                </a:cubicBezTo>
                <a:cubicBezTo>
                  <a:pt x="15324" y="23102"/>
                  <a:pt x="14394" y="22564"/>
                  <a:pt x="13477" y="22003"/>
                </a:cubicBezTo>
                <a:cubicBezTo>
                  <a:pt x="13421" y="20938"/>
                  <a:pt x="13391" y="19870"/>
                  <a:pt x="13388" y="18805"/>
                </a:cubicBezTo>
                <a:cubicBezTo>
                  <a:pt x="13394" y="17715"/>
                  <a:pt x="13425" y="16623"/>
                  <a:pt x="13486" y="15533"/>
                </a:cubicBezTo>
                <a:cubicBezTo>
                  <a:pt x="15207" y="14456"/>
                  <a:pt x="16989" y="13483"/>
                  <a:pt x="18824" y="12618"/>
                </a:cubicBezTo>
                <a:close/>
                <a:moveTo>
                  <a:pt x="13532" y="22908"/>
                </a:moveTo>
                <a:lnTo>
                  <a:pt x="13532" y="22908"/>
                </a:lnTo>
                <a:cubicBezTo>
                  <a:pt x="14326" y="23373"/>
                  <a:pt x="15121" y="23816"/>
                  <a:pt x="15902" y="24241"/>
                </a:cubicBezTo>
                <a:cubicBezTo>
                  <a:pt x="16592" y="24610"/>
                  <a:pt x="17288" y="24964"/>
                  <a:pt x="17992" y="25306"/>
                </a:cubicBezTo>
                <a:cubicBezTo>
                  <a:pt x="16678" y="25903"/>
                  <a:pt x="15342" y="26451"/>
                  <a:pt x="13979" y="26928"/>
                </a:cubicBezTo>
                <a:cubicBezTo>
                  <a:pt x="13769" y="25595"/>
                  <a:pt x="13625" y="24253"/>
                  <a:pt x="13532" y="22908"/>
                </a:cubicBezTo>
                <a:close/>
                <a:moveTo>
                  <a:pt x="24216" y="22847"/>
                </a:moveTo>
                <a:lnTo>
                  <a:pt x="24216" y="22847"/>
                </a:lnTo>
                <a:cubicBezTo>
                  <a:pt x="24106" y="24223"/>
                  <a:pt x="23936" y="25592"/>
                  <a:pt x="23712" y="26941"/>
                </a:cubicBezTo>
                <a:cubicBezTo>
                  <a:pt x="22351" y="26467"/>
                  <a:pt x="21018" y="25919"/>
                  <a:pt x="19704" y="25318"/>
                </a:cubicBezTo>
                <a:cubicBezTo>
                  <a:pt x="20412" y="24961"/>
                  <a:pt x="21108" y="24601"/>
                  <a:pt x="21779" y="24241"/>
                </a:cubicBezTo>
                <a:cubicBezTo>
                  <a:pt x="22604" y="23795"/>
                  <a:pt x="23416" y="23330"/>
                  <a:pt x="24216" y="22847"/>
                </a:cubicBezTo>
                <a:close/>
                <a:moveTo>
                  <a:pt x="29437" y="19261"/>
                </a:moveTo>
                <a:cubicBezTo>
                  <a:pt x="30096" y="19809"/>
                  <a:pt x="30733" y="20372"/>
                  <a:pt x="31352" y="20954"/>
                </a:cubicBezTo>
                <a:lnTo>
                  <a:pt x="31352" y="20957"/>
                </a:lnTo>
                <a:cubicBezTo>
                  <a:pt x="32826" y="22348"/>
                  <a:pt x="34553" y="24121"/>
                  <a:pt x="34941" y="26196"/>
                </a:cubicBezTo>
                <a:cubicBezTo>
                  <a:pt x="35328" y="28251"/>
                  <a:pt x="32825" y="28578"/>
                  <a:pt x="31356" y="28578"/>
                </a:cubicBezTo>
                <a:cubicBezTo>
                  <a:pt x="31342" y="28578"/>
                  <a:pt x="31328" y="28578"/>
                  <a:pt x="31315" y="28578"/>
                </a:cubicBezTo>
                <a:cubicBezTo>
                  <a:pt x="29049" y="28569"/>
                  <a:pt x="26781" y="27938"/>
                  <a:pt x="24638" y="27255"/>
                </a:cubicBezTo>
                <a:cubicBezTo>
                  <a:pt x="24555" y="27227"/>
                  <a:pt x="24475" y="27196"/>
                  <a:pt x="24392" y="27171"/>
                </a:cubicBezTo>
                <a:cubicBezTo>
                  <a:pt x="24644" y="25599"/>
                  <a:pt x="24820" y="24013"/>
                  <a:pt x="24912" y="22425"/>
                </a:cubicBezTo>
                <a:cubicBezTo>
                  <a:pt x="26476" y="21452"/>
                  <a:pt x="27987" y="20397"/>
                  <a:pt x="29437" y="19261"/>
                </a:cubicBezTo>
                <a:close/>
                <a:moveTo>
                  <a:pt x="8204" y="19335"/>
                </a:moveTo>
                <a:cubicBezTo>
                  <a:pt x="9657" y="20480"/>
                  <a:pt x="11211" y="21514"/>
                  <a:pt x="12784" y="22465"/>
                </a:cubicBezTo>
                <a:cubicBezTo>
                  <a:pt x="12883" y="24038"/>
                  <a:pt x="13055" y="25602"/>
                  <a:pt x="13295" y="27159"/>
                </a:cubicBezTo>
                <a:cubicBezTo>
                  <a:pt x="12612" y="27387"/>
                  <a:pt x="11925" y="27602"/>
                  <a:pt x="11227" y="27793"/>
                </a:cubicBezTo>
                <a:cubicBezTo>
                  <a:pt x="9737" y="28203"/>
                  <a:pt x="8030" y="28617"/>
                  <a:pt x="6384" y="28617"/>
                </a:cubicBezTo>
                <a:cubicBezTo>
                  <a:pt x="5582" y="28617"/>
                  <a:pt x="4795" y="28519"/>
                  <a:pt x="4055" y="28273"/>
                </a:cubicBezTo>
                <a:cubicBezTo>
                  <a:pt x="1" y="26925"/>
                  <a:pt x="5606" y="21554"/>
                  <a:pt x="8204" y="19335"/>
                </a:cubicBezTo>
                <a:close/>
                <a:moveTo>
                  <a:pt x="18882" y="25728"/>
                </a:moveTo>
                <a:cubicBezTo>
                  <a:pt x="20418" y="26448"/>
                  <a:pt x="21988" y="27088"/>
                  <a:pt x="23589" y="27652"/>
                </a:cubicBezTo>
                <a:cubicBezTo>
                  <a:pt x="23422" y="28563"/>
                  <a:pt x="23225" y="29462"/>
                  <a:pt x="23007" y="30348"/>
                </a:cubicBezTo>
                <a:cubicBezTo>
                  <a:pt x="22487" y="32426"/>
                  <a:pt x="21757" y="34882"/>
                  <a:pt x="20107" y="36366"/>
                </a:cubicBezTo>
                <a:cubicBezTo>
                  <a:pt x="19700" y="36733"/>
                  <a:pt x="19296" y="36884"/>
                  <a:pt x="18908" y="36884"/>
                </a:cubicBezTo>
                <a:cubicBezTo>
                  <a:pt x="17864" y="36884"/>
                  <a:pt x="16938" y="35786"/>
                  <a:pt x="16376" y="34839"/>
                </a:cubicBezTo>
                <a:cubicBezTo>
                  <a:pt x="15204" y="32866"/>
                  <a:pt x="14653" y="30499"/>
                  <a:pt x="14216" y="28267"/>
                </a:cubicBezTo>
                <a:cubicBezTo>
                  <a:pt x="14182" y="28101"/>
                  <a:pt x="14157" y="27932"/>
                  <a:pt x="14126" y="27762"/>
                </a:cubicBezTo>
                <a:cubicBezTo>
                  <a:pt x="15755" y="27178"/>
                  <a:pt x="17352" y="26473"/>
                  <a:pt x="18882" y="25728"/>
                </a:cubicBezTo>
                <a:close/>
                <a:moveTo>
                  <a:pt x="18798" y="1"/>
                </a:moveTo>
                <a:cubicBezTo>
                  <a:pt x="18643" y="1"/>
                  <a:pt x="18483" y="16"/>
                  <a:pt x="18319" y="47"/>
                </a:cubicBezTo>
                <a:cubicBezTo>
                  <a:pt x="16992" y="302"/>
                  <a:pt x="16096" y="1743"/>
                  <a:pt x="15518" y="2830"/>
                </a:cubicBezTo>
                <a:cubicBezTo>
                  <a:pt x="14406" y="4910"/>
                  <a:pt x="13726" y="7262"/>
                  <a:pt x="13308" y="9685"/>
                </a:cubicBezTo>
                <a:cubicBezTo>
                  <a:pt x="12236" y="9337"/>
                  <a:pt x="11150" y="9032"/>
                  <a:pt x="10048" y="8786"/>
                </a:cubicBezTo>
                <a:cubicBezTo>
                  <a:pt x="8861" y="8519"/>
                  <a:pt x="7563" y="8285"/>
                  <a:pt x="6289" y="8285"/>
                </a:cubicBezTo>
                <a:cubicBezTo>
                  <a:pt x="5458" y="8285"/>
                  <a:pt x="4637" y="8385"/>
                  <a:pt x="3864" y="8641"/>
                </a:cubicBezTo>
                <a:cubicBezTo>
                  <a:pt x="826" y="9651"/>
                  <a:pt x="2239" y="12895"/>
                  <a:pt x="3590" y="14705"/>
                </a:cubicBezTo>
                <a:cubicBezTo>
                  <a:pt x="4729" y="16238"/>
                  <a:pt x="6108" y="17611"/>
                  <a:pt x="7616" y="18857"/>
                </a:cubicBezTo>
                <a:cubicBezTo>
                  <a:pt x="7087" y="19298"/>
                  <a:pt x="6566" y="19747"/>
                  <a:pt x="6059" y="20215"/>
                </a:cubicBezTo>
                <a:cubicBezTo>
                  <a:pt x="4553" y="21606"/>
                  <a:pt x="3073" y="23216"/>
                  <a:pt x="2285" y="25140"/>
                </a:cubicBezTo>
                <a:cubicBezTo>
                  <a:pt x="1866" y="26165"/>
                  <a:pt x="1863" y="27298"/>
                  <a:pt x="2590" y="28175"/>
                </a:cubicBezTo>
                <a:cubicBezTo>
                  <a:pt x="3438" y="29200"/>
                  <a:pt x="5093" y="29305"/>
                  <a:pt x="6314" y="29305"/>
                </a:cubicBezTo>
                <a:cubicBezTo>
                  <a:pt x="6332" y="29305"/>
                  <a:pt x="6351" y="29305"/>
                  <a:pt x="6369" y="29305"/>
                </a:cubicBezTo>
                <a:cubicBezTo>
                  <a:pt x="8724" y="29295"/>
                  <a:pt x="11113" y="28781"/>
                  <a:pt x="13437" y="28003"/>
                </a:cubicBezTo>
                <a:cubicBezTo>
                  <a:pt x="13486" y="28277"/>
                  <a:pt x="13532" y="28550"/>
                  <a:pt x="13588" y="28824"/>
                </a:cubicBezTo>
                <a:cubicBezTo>
                  <a:pt x="14043" y="31155"/>
                  <a:pt x="14714" y="33571"/>
                  <a:pt x="15989" y="35599"/>
                </a:cubicBezTo>
                <a:cubicBezTo>
                  <a:pt x="16624" y="36606"/>
                  <a:pt x="17610" y="37622"/>
                  <a:pt x="18862" y="37622"/>
                </a:cubicBezTo>
                <a:cubicBezTo>
                  <a:pt x="18950" y="37622"/>
                  <a:pt x="19038" y="37617"/>
                  <a:pt x="19128" y="37606"/>
                </a:cubicBezTo>
                <a:cubicBezTo>
                  <a:pt x="20587" y="37437"/>
                  <a:pt x="21545" y="35956"/>
                  <a:pt x="22170" y="34781"/>
                </a:cubicBezTo>
                <a:cubicBezTo>
                  <a:pt x="23296" y="32669"/>
                  <a:pt x="23862" y="30247"/>
                  <a:pt x="24272" y="27892"/>
                </a:cubicBezTo>
                <a:cubicBezTo>
                  <a:pt x="24694" y="28030"/>
                  <a:pt x="25121" y="28166"/>
                  <a:pt x="25549" y="28292"/>
                </a:cubicBezTo>
                <a:cubicBezTo>
                  <a:pt x="27384" y="28837"/>
                  <a:pt x="29376" y="29308"/>
                  <a:pt x="31330" y="29308"/>
                </a:cubicBezTo>
                <a:cubicBezTo>
                  <a:pt x="31805" y="29308"/>
                  <a:pt x="32278" y="29280"/>
                  <a:pt x="32746" y="29218"/>
                </a:cubicBezTo>
                <a:cubicBezTo>
                  <a:pt x="34017" y="29052"/>
                  <a:pt x="35316" y="28461"/>
                  <a:pt x="35636" y="27113"/>
                </a:cubicBezTo>
                <a:cubicBezTo>
                  <a:pt x="35993" y="25623"/>
                  <a:pt x="34931" y="24026"/>
                  <a:pt x="34097" y="22905"/>
                </a:cubicBezTo>
                <a:cubicBezTo>
                  <a:pt x="32958" y="21378"/>
                  <a:pt x="31595" y="19996"/>
                  <a:pt x="30093" y="18740"/>
                </a:cubicBezTo>
                <a:cubicBezTo>
                  <a:pt x="31921" y="17248"/>
                  <a:pt x="33700" y="15542"/>
                  <a:pt x="34910" y="13498"/>
                </a:cubicBezTo>
                <a:cubicBezTo>
                  <a:pt x="35566" y="12384"/>
                  <a:pt x="36043" y="10947"/>
                  <a:pt x="35335" y="9749"/>
                </a:cubicBezTo>
                <a:cubicBezTo>
                  <a:pt x="34570" y="8455"/>
                  <a:pt x="32694" y="8309"/>
                  <a:pt x="31361" y="8309"/>
                </a:cubicBezTo>
                <a:cubicBezTo>
                  <a:pt x="31346" y="8309"/>
                  <a:pt x="31332" y="8309"/>
                  <a:pt x="31318" y="8309"/>
                </a:cubicBezTo>
                <a:cubicBezTo>
                  <a:pt x="28932" y="8318"/>
                  <a:pt x="26537" y="8958"/>
                  <a:pt x="24272" y="9718"/>
                </a:cubicBezTo>
                <a:cubicBezTo>
                  <a:pt x="24133" y="8943"/>
                  <a:pt x="23973" y="8170"/>
                  <a:pt x="23792" y="7404"/>
                </a:cubicBezTo>
                <a:cubicBezTo>
                  <a:pt x="23302" y="5357"/>
                  <a:pt x="22619" y="3082"/>
                  <a:pt x="21271" y="1420"/>
                </a:cubicBezTo>
                <a:cubicBezTo>
                  <a:pt x="20623" y="623"/>
                  <a:pt x="19804" y="1"/>
                  <a:pt x="187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" name="Google Shape;287;p11"/>
          <p:cNvSpPr/>
          <p:nvPr/>
        </p:nvSpPr>
        <p:spPr>
          <a:xfrm rot="-1909063">
            <a:off x="10762943" y="2015324"/>
            <a:ext cx="296556" cy="763640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8" name="Google Shape;288;p11"/>
          <p:cNvGrpSpPr/>
          <p:nvPr/>
        </p:nvGrpSpPr>
        <p:grpSpPr>
          <a:xfrm>
            <a:off x="10949333" y="4689267"/>
            <a:ext cx="578400" cy="535167"/>
            <a:chOff x="-5109675" y="401650"/>
            <a:chExt cx="433800" cy="401375"/>
          </a:xfrm>
        </p:grpSpPr>
        <p:sp>
          <p:nvSpPr>
            <p:cNvPr id="289" name="Google Shape;289;p11"/>
            <p:cNvSpPr/>
            <p:nvPr/>
          </p:nvSpPr>
          <p:spPr>
            <a:xfrm>
              <a:off x="-4981450" y="401650"/>
              <a:ext cx="154125" cy="123100"/>
            </a:xfrm>
            <a:custGeom>
              <a:avLst/>
              <a:gdLst/>
              <a:ahLst/>
              <a:cxnLst/>
              <a:rect l="l" t="t" r="r" b="b"/>
              <a:pathLst>
                <a:path w="6165" h="4924" extrusionOk="0">
                  <a:moveTo>
                    <a:pt x="3418" y="712"/>
                  </a:moveTo>
                  <a:cubicBezTo>
                    <a:pt x="3427" y="712"/>
                    <a:pt x="3437" y="712"/>
                    <a:pt x="3447" y="712"/>
                  </a:cubicBezTo>
                  <a:cubicBezTo>
                    <a:pt x="4484" y="727"/>
                    <a:pt x="5408" y="1463"/>
                    <a:pt x="5248" y="2556"/>
                  </a:cubicBezTo>
                  <a:cubicBezTo>
                    <a:pt x="5100" y="3587"/>
                    <a:pt x="4139" y="4156"/>
                    <a:pt x="3170" y="4196"/>
                  </a:cubicBezTo>
                  <a:cubicBezTo>
                    <a:pt x="1111" y="3786"/>
                    <a:pt x="1251" y="712"/>
                    <a:pt x="3418" y="712"/>
                  </a:cubicBezTo>
                  <a:close/>
                  <a:moveTo>
                    <a:pt x="3422" y="1"/>
                  </a:moveTo>
                  <a:cubicBezTo>
                    <a:pt x="560" y="1"/>
                    <a:pt x="0" y="4362"/>
                    <a:pt x="3007" y="4901"/>
                  </a:cubicBezTo>
                  <a:cubicBezTo>
                    <a:pt x="3044" y="4915"/>
                    <a:pt x="3084" y="4923"/>
                    <a:pt x="3124" y="4923"/>
                  </a:cubicBezTo>
                  <a:cubicBezTo>
                    <a:pt x="3130" y="4923"/>
                    <a:pt x="3136" y="4923"/>
                    <a:pt x="3142" y="4923"/>
                  </a:cubicBezTo>
                  <a:cubicBezTo>
                    <a:pt x="4518" y="4883"/>
                    <a:pt x="5762" y="4036"/>
                    <a:pt x="5968" y="2611"/>
                  </a:cubicBezTo>
                  <a:cubicBezTo>
                    <a:pt x="6165" y="1250"/>
                    <a:pt x="5124" y="204"/>
                    <a:pt x="3825" y="28"/>
                  </a:cubicBezTo>
                  <a:cubicBezTo>
                    <a:pt x="3686" y="10"/>
                    <a:pt x="3552" y="1"/>
                    <a:pt x="34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" name="Google Shape;290;p11"/>
            <p:cNvSpPr/>
            <p:nvPr/>
          </p:nvSpPr>
          <p:spPr>
            <a:xfrm>
              <a:off x="-5109675" y="552650"/>
              <a:ext cx="433800" cy="117300"/>
            </a:xfrm>
            <a:custGeom>
              <a:avLst/>
              <a:gdLst/>
              <a:ahLst/>
              <a:cxnLst/>
              <a:rect l="l" t="t" r="r" b="b"/>
              <a:pathLst>
                <a:path w="17352" h="4692" extrusionOk="0">
                  <a:moveTo>
                    <a:pt x="6794" y="751"/>
                  </a:moveTo>
                  <a:cubicBezTo>
                    <a:pt x="7572" y="751"/>
                    <a:pt x="8349" y="760"/>
                    <a:pt x="9127" y="782"/>
                  </a:cubicBezTo>
                  <a:cubicBezTo>
                    <a:pt x="11623" y="853"/>
                    <a:pt x="14156" y="840"/>
                    <a:pt x="16625" y="1247"/>
                  </a:cubicBezTo>
                  <a:lnTo>
                    <a:pt x="16625" y="3965"/>
                  </a:lnTo>
                  <a:cubicBezTo>
                    <a:pt x="11365" y="3949"/>
                    <a:pt x="6119" y="3518"/>
                    <a:pt x="862" y="3484"/>
                  </a:cubicBezTo>
                  <a:cubicBezTo>
                    <a:pt x="837" y="2595"/>
                    <a:pt x="764" y="1705"/>
                    <a:pt x="739" y="816"/>
                  </a:cubicBezTo>
                  <a:cubicBezTo>
                    <a:pt x="2757" y="807"/>
                    <a:pt x="4775" y="751"/>
                    <a:pt x="6794" y="751"/>
                  </a:cubicBezTo>
                  <a:close/>
                  <a:moveTo>
                    <a:pt x="6776" y="1"/>
                  </a:moveTo>
                  <a:cubicBezTo>
                    <a:pt x="4639" y="1"/>
                    <a:pt x="2499" y="88"/>
                    <a:pt x="366" y="92"/>
                  </a:cubicBezTo>
                  <a:cubicBezTo>
                    <a:pt x="277" y="92"/>
                    <a:pt x="191" y="123"/>
                    <a:pt x="126" y="185"/>
                  </a:cubicBezTo>
                  <a:cubicBezTo>
                    <a:pt x="46" y="249"/>
                    <a:pt x="0" y="351"/>
                    <a:pt x="3" y="459"/>
                  </a:cubicBezTo>
                  <a:cubicBezTo>
                    <a:pt x="9" y="1588"/>
                    <a:pt x="136" y="2715"/>
                    <a:pt x="145" y="3845"/>
                  </a:cubicBezTo>
                  <a:cubicBezTo>
                    <a:pt x="145" y="3934"/>
                    <a:pt x="179" y="4020"/>
                    <a:pt x="240" y="4085"/>
                  </a:cubicBezTo>
                  <a:cubicBezTo>
                    <a:pt x="303" y="4162"/>
                    <a:pt x="397" y="4208"/>
                    <a:pt x="498" y="4208"/>
                  </a:cubicBezTo>
                  <a:cubicBezTo>
                    <a:pt x="501" y="4208"/>
                    <a:pt x="505" y="4208"/>
                    <a:pt x="508" y="4208"/>
                  </a:cubicBezTo>
                  <a:cubicBezTo>
                    <a:pt x="5898" y="4220"/>
                    <a:pt x="11275" y="4679"/>
                    <a:pt x="16665" y="4691"/>
                  </a:cubicBezTo>
                  <a:cubicBezTo>
                    <a:pt x="16727" y="4691"/>
                    <a:pt x="16785" y="4679"/>
                    <a:pt x="16838" y="4651"/>
                  </a:cubicBezTo>
                  <a:cubicBezTo>
                    <a:pt x="16885" y="4670"/>
                    <a:pt x="16937" y="4680"/>
                    <a:pt x="16989" y="4680"/>
                  </a:cubicBezTo>
                  <a:cubicBezTo>
                    <a:pt x="17171" y="4680"/>
                    <a:pt x="17352" y="4563"/>
                    <a:pt x="17352" y="4328"/>
                  </a:cubicBezTo>
                  <a:lnTo>
                    <a:pt x="17352" y="942"/>
                  </a:lnTo>
                  <a:cubicBezTo>
                    <a:pt x="17352" y="923"/>
                    <a:pt x="17349" y="908"/>
                    <a:pt x="17345" y="890"/>
                  </a:cubicBezTo>
                  <a:cubicBezTo>
                    <a:pt x="17345" y="751"/>
                    <a:pt x="17265" y="625"/>
                    <a:pt x="17084" y="591"/>
                  </a:cubicBezTo>
                  <a:cubicBezTo>
                    <a:pt x="14741" y="172"/>
                    <a:pt x="12411" y="243"/>
                    <a:pt x="10050" y="92"/>
                  </a:cubicBezTo>
                  <a:cubicBezTo>
                    <a:pt x="8961" y="24"/>
                    <a:pt x="7869" y="1"/>
                    <a:pt x="67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11"/>
            <p:cNvSpPr/>
            <p:nvPr/>
          </p:nvSpPr>
          <p:spPr>
            <a:xfrm>
              <a:off x="-4962750" y="703675"/>
              <a:ext cx="112200" cy="99350"/>
            </a:xfrm>
            <a:custGeom>
              <a:avLst/>
              <a:gdLst/>
              <a:ahLst/>
              <a:cxnLst/>
              <a:rect l="l" t="t" r="r" b="b"/>
              <a:pathLst>
                <a:path w="4488" h="3974" extrusionOk="0">
                  <a:moveTo>
                    <a:pt x="2276" y="716"/>
                  </a:moveTo>
                  <a:cubicBezTo>
                    <a:pt x="3739" y="716"/>
                    <a:pt x="4142" y="2898"/>
                    <a:pt x="2548" y="3230"/>
                  </a:cubicBezTo>
                  <a:cubicBezTo>
                    <a:pt x="2438" y="3253"/>
                    <a:pt x="2328" y="3264"/>
                    <a:pt x="2220" y="3264"/>
                  </a:cubicBezTo>
                  <a:cubicBezTo>
                    <a:pt x="1516" y="3264"/>
                    <a:pt x="879" y="2803"/>
                    <a:pt x="793" y="2064"/>
                  </a:cubicBezTo>
                  <a:cubicBezTo>
                    <a:pt x="711" y="1345"/>
                    <a:pt x="1160" y="749"/>
                    <a:pt x="1888" y="749"/>
                  </a:cubicBezTo>
                  <a:cubicBezTo>
                    <a:pt x="1896" y="749"/>
                    <a:pt x="1903" y="749"/>
                    <a:pt x="1911" y="749"/>
                  </a:cubicBezTo>
                  <a:cubicBezTo>
                    <a:pt x="1948" y="749"/>
                    <a:pt x="1985" y="746"/>
                    <a:pt x="2019" y="737"/>
                  </a:cubicBezTo>
                  <a:cubicBezTo>
                    <a:pt x="2108" y="722"/>
                    <a:pt x="2194" y="716"/>
                    <a:pt x="2276" y="716"/>
                  </a:cubicBezTo>
                  <a:close/>
                  <a:moveTo>
                    <a:pt x="2253" y="0"/>
                  </a:moveTo>
                  <a:cubicBezTo>
                    <a:pt x="2141" y="0"/>
                    <a:pt x="2028" y="8"/>
                    <a:pt x="1914" y="23"/>
                  </a:cubicBezTo>
                  <a:lnTo>
                    <a:pt x="1911" y="23"/>
                  </a:lnTo>
                  <a:cubicBezTo>
                    <a:pt x="1898" y="23"/>
                    <a:pt x="1885" y="23"/>
                    <a:pt x="1872" y="23"/>
                  </a:cubicBezTo>
                  <a:cubicBezTo>
                    <a:pt x="740" y="23"/>
                    <a:pt x="0" y="959"/>
                    <a:pt x="67" y="2064"/>
                  </a:cubicBezTo>
                  <a:cubicBezTo>
                    <a:pt x="136" y="3244"/>
                    <a:pt x="1148" y="3974"/>
                    <a:pt x="2250" y="3974"/>
                  </a:cubicBezTo>
                  <a:cubicBezTo>
                    <a:pt x="2369" y="3974"/>
                    <a:pt x="2489" y="3965"/>
                    <a:pt x="2610" y="3948"/>
                  </a:cubicBezTo>
                  <a:cubicBezTo>
                    <a:pt x="3733" y="3788"/>
                    <a:pt x="4487" y="2809"/>
                    <a:pt x="4293" y="1673"/>
                  </a:cubicBezTo>
                  <a:cubicBezTo>
                    <a:pt x="4108" y="601"/>
                    <a:pt x="3252" y="0"/>
                    <a:pt x="2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" name="Google Shape;292;p11"/>
          <p:cNvGrpSpPr/>
          <p:nvPr/>
        </p:nvGrpSpPr>
        <p:grpSpPr>
          <a:xfrm rot="-1798039">
            <a:off x="8667955" y="805781"/>
            <a:ext cx="1538048" cy="397561"/>
            <a:chOff x="-6532775" y="4504400"/>
            <a:chExt cx="1153550" cy="298175"/>
          </a:xfrm>
        </p:grpSpPr>
        <p:sp>
          <p:nvSpPr>
            <p:cNvPr id="293" name="Google Shape;293;p11"/>
            <p:cNvSpPr/>
            <p:nvPr/>
          </p:nvSpPr>
          <p:spPr>
            <a:xfrm>
              <a:off x="-6494075" y="4719425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1" y="1"/>
                  </a:moveTo>
                  <a:lnTo>
                    <a:pt x="1" y="1"/>
                  </a:lnTo>
                  <a:cubicBezTo>
                    <a:pt x="155" y="148"/>
                    <a:pt x="318" y="290"/>
                    <a:pt x="487" y="419"/>
                  </a:cubicBezTo>
                  <a:lnTo>
                    <a:pt x="370" y="278"/>
                  </a:lnTo>
                  <a:cubicBezTo>
                    <a:pt x="241" y="192"/>
                    <a:pt x="118" y="9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11"/>
            <p:cNvSpPr/>
            <p:nvPr/>
          </p:nvSpPr>
          <p:spPr>
            <a:xfrm>
              <a:off x="-6532775" y="4599850"/>
              <a:ext cx="873600" cy="202725"/>
            </a:xfrm>
            <a:custGeom>
              <a:avLst/>
              <a:gdLst/>
              <a:ahLst/>
              <a:cxnLst/>
              <a:rect l="l" t="t" r="r" b="b"/>
              <a:pathLst>
                <a:path w="34944" h="8109" extrusionOk="0">
                  <a:moveTo>
                    <a:pt x="13446" y="21"/>
                  </a:moveTo>
                  <a:cubicBezTo>
                    <a:pt x="12557" y="21"/>
                    <a:pt x="11666" y="32"/>
                    <a:pt x="10774" y="56"/>
                  </a:cubicBezTo>
                  <a:cubicBezTo>
                    <a:pt x="8502" y="117"/>
                    <a:pt x="6129" y="0"/>
                    <a:pt x="3888" y="431"/>
                  </a:cubicBezTo>
                  <a:cubicBezTo>
                    <a:pt x="2444" y="708"/>
                    <a:pt x="93" y="1425"/>
                    <a:pt x="50" y="3275"/>
                  </a:cubicBezTo>
                  <a:cubicBezTo>
                    <a:pt x="0" y="5335"/>
                    <a:pt x="2404" y="6187"/>
                    <a:pt x="3977" y="6818"/>
                  </a:cubicBezTo>
                  <a:cubicBezTo>
                    <a:pt x="7166" y="8102"/>
                    <a:pt x="11075" y="8108"/>
                    <a:pt x="14461" y="8108"/>
                  </a:cubicBezTo>
                  <a:cubicBezTo>
                    <a:pt x="20815" y="8108"/>
                    <a:pt x="27310" y="7111"/>
                    <a:pt x="32995" y="4156"/>
                  </a:cubicBezTo>
                  <a:cubicBezTo>
                    <a:pt x="33663" y="3811"/>
                    <a:pt x="34309" y="3420"/>
                    <a:pt x="34943" y="3017"/>
                  </a:cubicBezTo>
                  <a:cubicBezTo>
                    <a:pt x="34934" y="3014"/>
                    <a:pt x="34925" y="3008"/>
                    <a:pt x="34919" y="3005"/>
                  </a:cubicBezTo>
                  <a:cubicBezTo>
                    <a:pt x="34909" y="2998"/>
                    <a:pt x="34906" y="2995"/>
                    <a:pt x="34900" y="2989"/>
                  </a:cubicBezTo>
                  <a:cubicBezTo>
                    <a:pt x="34889" y="2990"/>
                    <a:pt x="34878" y="2991"/>
                    <a:pt x="34867" y="2991"/>
                  </a:cubicBezTo>
                  <a:cubicBezTo>
                    <a:pt x="34713" y="2991"/>
                    <a:pt x="34591" y="2890"/>
                    <a:pt x="34525" y="2746"/>
                  </a:cubicBezTo>
                  <a:cubicBezTo>
                    <a:pt x="34485" y="2660"/>
                    <a:pt x="34445" y="2577"/>
                    <a:pt x="34405" y="2494"/>
                  </a:cubicBezTo>
                  <a:cubicBezTo>
                    <a:pt x="34168" y="2641"/>
                    <a:pt x="33934" y="2786"/>
                    <a:pt x="33697" y="2924"/>
                  </a:cubicBezTo>
                  <a:cubicBezTo>
                    <a:pt x="33834" y="3174"/>
                    <a:pt x="33621" y="3477"/>
                    <a:pt x="33378" y="3477"/>
                  </a:cubicBezTo>
                  <a:cubicBezTo>
                    <a:pt x="33300" y="3477"/>
                    <a:pt x="33219" y="3446"/>
                    <a:pt x="33146" y="3371"/>
                  </a:cubicBezTo>
                  <a:cubicBezTo>
                    <a:pt x="33115" y="3340"/>
                    <a:pt x="33090" y="3306"/>
                    <a:pt x="33063" y="3275"/>
                  </a:cubicBezTo>
                  <a:cubicBezTo>
                    <a:pt x="28353" y="5843"/>
                    <a:pt x="23071" y="6929"/>
                    <a:pt x="17715" y="7277"/>
                  </a:cubicBezTo>
                  <a:cubicBezTo>
                    <a:pt x="16516" y="7355"/>
                    <a:pt x="15309" y="7398"/>
                    <a:pt x="14101" y="7398"/>
                  </a:cubicBezTo>
                  <a:cubicBezTo>
                    <a:pt x="12301" y="7398"/>
                    <a:pt x="10500" y="7302"/>
                    <a:pt x="8721" y="7083"/>
                  </a:cubicBezTo>
                  <a:lnTo>
                    <a:pt x="8721" y="7083"/>
                  </a:lnTo>
                  <a:cubicBezTo>
                    <a:pt x="8724" y="7089"/>
                    <a:pt x="8727" y="7092"/>
                    <a:pt x="8730" y="7098"/>
                  </a:cubicBezTo>
                  <a:cubicBezTo>
                    <a:pt x="8779" y="7159"/>
                    <a:pt x="8712" y="7238"/>
                    <a:pt x="8648" y="7238"/>
                  </a:cubicBezTo>
                  <a:cubicBezTo>
                    <a:pt x="8627" y="7238"/>
                    <a:pt x="8608" y="7231"/>
                    <a:pt x="8591" y="7212"/>
                  </a:cubicBezTo>
                  <a:cubicBezTo>
                    <a:pt x="8545" y="7160"/>
                    <a:pt x="8502" y="7105"/>
                    <a:pt x="8459" y="7049"/>
                  </a:cubicBezTo>
                  <a:cubicBezTo>
                    <a:pt x="8228" y="7018"/>
                    <a:pt x="7991" y="6991"/>
                    <a:pt x="7760" y="6957"/>
                  </a:cubicBezTo>
                  <a:cubicBezTo>
                    <a:pt x="6298" y="6741"/>
                    <a:pt x="4845" y="6403"/>
                    <a:pt x="3479" y="5836"/>
                  </a:cubicBezTo>
                  <a:cubicBezTo>
                    <a:pt x="3312" y="5769"/>
                    <a:pt x="3131" y="5692"/>
                    <a:pt x="2952" y="5609"/>
                  </a:cubicBezTo>
                  <a:lnTo>
                    <a:pt x="2952" y="5609"/>
                  </a:lnTo>
                  <a:cubicBezTo>
                    <a:pt x="3054" y="5735"/>
                    <a:pt x="3152" y="5858"/>
                    <a:pt x="3257" y="5981"/>
                  </a:cubicBezTo>
                  <a:cubicBezTo>
                    <a:pt x="3314" y="6048"/>
                    <a:pt x="3259" y="6140"/>
                    <a:pt x="3193" y="6140"/>
                  </a:cubicBezTo>
                  <a:cubicBezTo>
                    <a:pt x="3173" y="6140"/>
                    <a:pt x="3153" y="6132"/>
                    <a:pt x="3134" y="6113"/>
                  </a:cubicBezTo>
                  <a:cubicBezTo>
                    <a:pt x="2869" y="5849"/>
                    <a:pt x="2608" y="5584"/>
                    <a:pt x="2346" y="5313"/>
                  </a:cubicBezTo>
                  <a:cubicBezTo>
                    <a:pt x="2303" y="5292"/>
                    <a:pt x="2257" y="5270"/>
                    <a:pt x="2214" y="5245"/>
                  </a:cubicBezTo>
                  <a:cubicBezTo>
                    <a:pt x="2195" y="5261"/>
                    <a:pt x="2172" y="5271"/>
                    <a:pt x="2148" y="5271"/>
                  </a:cubicBezTo>
                  <a:cubicBezTo>
                    <a:pt x="2139" y="5271"/>
                    <a:pt x="2130" y="5269"/>
                    <a:pt x="2121" y="5267"/>
                  </a:cubicBezTo>
                  <a:lnTo>
                    <a:pt x="2121" y="5267"/>
                  </a:lnTo>
                  <a:cubicBezTo>
                    <a:pt x="2167" y="5301"/>
                    <a:pt x="2207" y="5341"/>
                    <a:pt x="2254" y="5375"/>
                  </a:cubicBezTo>
                  <a:cubicBezTo>
                    <a:pt x="2333" y="5429"/>
                    <a:pt x="2288" y="5550"/>
                    <a:pt x="2214" y="5550"/>
                  </a:cubicBezTo>
                  <a:cubicBezTo>
                    <a:pt x="2199" y="5550"/>
                    <a:pt x="2183" y="5545"/>
                    <a:pt x="2167" y="5535"/>
                  </a:cubicBezTo>
                  <a:cubicBezTo>
                    <a:pt x="1302" y="4944"/>
                    <a:pt x="656" y="4125"/>
                    <a:pt x="170" y="3202"/>
                  </a:cubicBezTo>
                  <a:cubicBezTo>
                    <a:pt x="131" y="3131"/>
                    <a:pt x="194" y="3061"/>
                    <a:pt x="255" y="3061"/>
                  </a:cubicBezTo>
                  <a:cubicBezTo>
                    <a:pt x="281" y="3061"/>
                    <a:pt x="307" y="3074"/>
                    <a:pt x="324" y="3106"/>
                  </a:cubicBezTo>
                  <a:cubicBezTo>
                    <a:pt x="533" y="3503"/>
                    <a:pt x="779" y="3879"/>
                    <a:pt x="1056" y="4230"/>
                  </a:cubicBezTo>
                  <a:cubicBezTo>
                    <a:pt x="915" y="4020"/>
                    <a:pt x="819" y="3780"/>
                    <a:pt x="779" y="3528"/>
                  </a:cubicBezTo>
                  <a:cubicBezTo>
                    <a:pt x="764" y="3503"/>
                    <a:pt x="748" y="3479"/>
                    <a:pt x="733" y="3451"/>
                  </a:cubicBezTo>
                  <a:cubicBezTo>
                    <a:pt x="705" y="3408"/>
                    <a:pt x="724" y="3349"/>
                    <a:pt x="773" y="3328"/>
                  </a:cubicBezTo>
                  <a:cubicBezTo>
                    <a:pt x="730" y="1321"/>
                    <a:pt x="4593" y="1013"/>
                    <a:pt x="5889" y="918"/>
                  </a:cubicBezTo>
                  <a:cubicBezTo>
                    <a:pt x="8293" y="745"/>
                    <a:pt x="10734" y="773"/>
                    <a:pt x="13141" y="727"/>
                  </a:cubicBezTo>
                  <a:cubicBezTo>
                    <a:pt x="13689" y="716"/>
                    <a:pt x="14236" y="711"/>
                    <a:pt x="14783" y="711"/>
                  </a:cubicBezTo>
                  <a:cubicBezTo>
                    <a:pt x="19112" y="711"/>
                    <a:pt x="23422" y="1022"/>
                    <a:pt x="27737" y="1265"/>
                  </a:cubicBezTo>
                  <a:cubicBezTo>
                    <a:pt x="27750" y="1218"/>
                    <a:pt x="27793" y="1190"/>
                    <a:pt x="27836" y="1190"/>
                  </a:cubicBezTo>
                  <a:cubicBezTo>
                    <a:pt x="27855" y="1190"/>
                    <a:pt x="27874" y="1196"/>
                    <a:pt x="27891" y="1207"/>
                  </a:cubicBezTo>
                  <a:cubicBezTo>
                    <a:pt x="27922" y="1228"/>
                    <a:pt x="27950" y="1256"/>
                    <a:pt x="27977" y="1278"/>
                  </a:cubicBezTo>
                  <a:cubicBezTo>
                    <a:pt x="28242" y="1293"/>
                    <a:pt x="28504" y="1308"/>
                    <a:pt x="28765" y="1324"/>
                  </a:cubicBezTo>
                  <a:cubicBezTo>
                    <a:pt x="28762" y="1315"/>
                    <a:pt x="28756" y="1308"/>
                    <a:pt x="28750" y="1299"/>
                  </a:cubicBezTo>
                  <a:cubicBezTo>
                    <a:pt x="28715" y="1229"/>
                    <a:pt x="28767" y="1158"/>
                    <a:pt x="28828" y="1158"/>
                  </a:cubicBezTo>
                  <a:cubicBezTo>
                    <a:pt x="28848" y="1158"/>
                    <a:pt x="28869" y="1165"/>
                    <a:pt x="28889" y="1182"/>
                  </a:cubicBezTo>
                  <a:cubicBezTo>
                    <a:pt x="28944" y="1232"/>
                    <a:pt x="28996" y="1287"/>
                    <a:pt x="29052" y="1336"/>
                  </a:cubicBezTo>
                  <a:cubicBezTo>
                    <a:pt x="30206" y="1398"/>
                    <a:pt x="31363" y="1447"/>
                    <a:pt x="32518" y="1484"/>
                  </a:cubicBezTo>
                  <a:cubicBezTo>
                    <a:pt x="32518" y="1419"/>
                    <a:pt x="32518" y="1355"/>
                    <a:pt x="32524" y="1290"/>
                  </a:cubicBezTo>
                  <a:cubicBezTo>
                    <a:pt x="32535" y="1049"/>
                    <a:pt x="32736" y="923"/>
                    <a:pt x="32923" y="923"/>
                  </a:cubicBezTo>
                  <a:cubicBezTo>
                    <a:pt x="33097" y="923"/>
                    <a:pt x="33259" y="1031"/>
                    <a:pt x="33247" y="1256"/>
                  </a:cubicBezTo>
                  <a:cubicBezTo>
                    <a:pt x="33244" y="1336"/>
                    <a:pt x="33241" y="1422"/>
                    <a:pt x="33241" y="1505"/>
                  </a:cubicBezTo>
                  <a:cubicBezTo>
                    <a:pt x="33481" y="1512"/>
                    <a:pt x="33718" y="1524"/>
                    <a:pt x="33958" y="1530"/>
                  </a:cubicBezTo>
                  <a:cubicBezTo>
                    <a:pt x="33964" y="1530"/>
                    <a:pt x="33971" y="1524"/>
                    <a:pt x="33977" y="1524"/>
                  </a:cubicBezTo>
                  <a:cubicBezTo>
                    <a:pt x="33958" y="1465"/>
                    <a:pt x="33937" y="1410"/>
                    <a:pt x="33921" y="1348"/>
                  </a:cubicBezTo>
                  <a:cubicBezTo>
                    <a:pt x="33891" y="1253"/>
                    <a:pt x="33906" y="1148"/>
                    <a:pt x="33958" y="1062"/>
                  </a:cubicBezTo>
                  <a:cubicBezTo>
                    <a:pt x="33958" y="1053"/>
                    <a:pt x="33952" y="1047"/>
                    <a:pt x="33949" y="1038"/>
                  </a:cubicBezTo>
                  <a:cubicBezTo>
                    <a:pt x="33940" y="961"/>
                    <a:pt x="33937" y="884"/>
                    <a:pt x="33934" y="807"/>
                  </a:cubicBezTo>
                  <a:cubicBezTo>
                    <a:pt x="33927" y="807"/>
                    <a:pt x="33924" y="804"/>
                    <a:pt x="33918" y="804"/>
                  </a:cubicBezTo>
                  <a:cubicBezTo>
                    <a:pt x="27076" y="659"/>
                    <a:pt x="20289" y="21"/>
                    <a:pt x="13446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11"/>
            <p:cNvSpPr/>
            <p:nvPr/>
          </p:nvSpPr>
          <p:spPr>
            <a:xfrm>
              <a:off x="-5685525" y="4626475"/>
              <a:ext cx="25200" cy="48225"/>
            </a:xfrm>
            <a:custGeom>
              <a:avLst/>
              <a:gdLst/>
              <a:ahLst/>
              <a:cxnLst/>
              <a:rect l="l" t="t" r="r" b="b"/>
              <a:pathLst>
                <a:path w="1008" h="1929" extrusionOk="0">
                  <a:moveTo>
                    <a:pt x="68" y="0"/>
                  </a:moveTo>
                  <a:cubicBezTo>
                    <a:pt x="16" y="86"/>
                    <a:pt x="1" y="191"/>
                    <a:pt x="31" y="287"/>
                  </a:cubicBezTo>
                  <a:cubicBezTo>
                    <a:pt x="47" y="348"/>
                    <a:pt x="68" y="404"/>
                    <a:pt x="90" y="462"/>
                  </a:cubicBezTo>
                  <a:cubicBezTo>
                    <a:pt x="201" y="798"/>
                    <a:pt x="358" y="1115"/>
                    <a:pt x="512" y="1432"/>
                  </a:cubicBezTo>
                  <a:cubicBezTo>
                    <a:pt x="555" y="1515"/>
                    <a:pt x="595" y="1598"/>
                    <a:pt x="632" y="1681"/>
                  </a:cubicBezTo>
                  <a:cubicBezTo>
                    <a:pt x="699" y="1827"/>
                    <a:pt x="826" y="1928"/>
                    <a:pt x="981" y="1928"/>
                  </a:cubicBezTo>
                  <a:cubicBezTo>
                    <a:pt x="989" y="1928"/>
                    <a:pt x="998" y="1928"/>
                    <a:pt x="1007" y="1927"/>
                  </a:cubicBezTo>
                  <a:cubicBezTo>
                    <a:pt x="825" y="1819"/>
                    <a:pt x="804" y="1626"/>
                    <a:pt x="881" y="1472"/>
                  </a:cubicBezTo>
                  <a:lnTo>
                    <a:pt x="779" y="1438"/>
                  </a:lnTo>
                  <a:cubicBezTo>
                    <a:pt x="530" y="1352"/>
                    <a:pt x="478" y="1081"/>
                    <a:pt x="561" y="896"/>
                  </a:cubicBezTo>
                  <a:cubicBezTo>
                    <a:pt x="533" y="739"/>
                    <a:pt x="595" y="573"/>
                    <a:pt x="798" y="520"/>
                  </a:cubicBezTo>
                  <a:cubicBezTo>
                    <a:pt x="825" y="514"/>
                    <a:pt x="850" y="514"/>
                    <a:pt x="875" y="508"/>
                  </a:cubicBezTo>
                  <a:cubicBezTo>
                    <a:pt x="869" y="493"/>
                    <a:pt x="862" y="480"/>
                    <a:pt x="859" y="468"/>
                  </a:cubicBezTo>
                  <a:cubicBezTo>
                    <a:pt x="819" y="482"/>
                    <a:pt x="777" y="488"/>
                    <a:pt x="734" y="488"/>
                  </a:cubicBezTo>
                  <a:cubicBezTo>
                    <a:pt x="603" y="488"/>
                    <a:pt x="472" y="425"/>
                    <a:pt x="407" y="308"/>
                  </a:cubicBezTo>
                  <a:cubicBezTo>
                    <a:pt x="391" y="305"/>
                    <a:pt x="379" y="299"/>
                    <a:pt x="367" y="293"/>
                  </a:cubicBezTo>
                  <a:cubicBezTo>
                    <a:pt x="216" y="265"/>
                    <a:pt x="99" y="151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11"/>
            <p:cNvSpPr/>
            <p:nvPr/>
          </p:nvSpPr>
          <p:spPr>
            <a:xfrm>
              <a:off x="-5381625" y="4544900"/>
              <a:ext cx="475" cy="725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0" y="0"/>
                  </a:moveTo>
                  <a:cubicBezTo>
                    <a:pt x="9" y="10"/>
                    <a:pt x="12" y="19"/>
                    <a:pt x="19" y="28"/>
                  </a:cubicBezTo>
                  <a:cubicBezTo>
                    <a:pt x="12" y="19"/>
                    <a:pt x="9" y="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11"/>
            <p:cNvSpPr/>
            <p:nvPr/>
          </p:nvSpPr>
          <p:spPr>
            <a:xfrm>
              <a:off x="-5391325" y="4557675"/>
              <a:ext cx="6175" cy="4100"/>
            </a:xfrm>
            <a:custGeom>
              <a:avLst/>
              <a:gdLst/>
              <a:ahLst/>
              <a:cxnLst/>
              <a:rect l="l" t="t" r="r" b="b"/>
              <a:pathLst>
                <a:path w="247" h="164" extrusionOk="0">
                  <a:moveTo>
                    <a:pt x="246" y="0"/>
                  </a:moveTo>
                  <a:lnTo>
                    <a:pt x="246" y="0"/>
                  </a:lnTo>
                  <a:cubicBezTo>
                    <a:pt x="203" y="19"/>
                    <a:pt x="157" y="31"/>
                    <a:pt x="111" y="31"/>
                  </a:cubicBezTo>
                  <a:cubicBezTo>
                    <a:pt x="77" y="31"/>
                    <a:pt x="49" y="28"/>
                    <a:pt x="19" y="28"/>
                  </a:cubicBezTo>
                  <a:cubicBezTo>
                    <a:pt x="19" y="74"/>
                    <a:pt x="13" y="120"/>
                    <a:pt x="0" y="164"/>
                  </a:cubicBezTo>
                  <a:cubicBezTo>
                    <a:pt x="77" y="105"/>
                    <a:pt x="160" y="50"/>
                    <a:pt x="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11"/>
            <p:cNvSpPr/>
            <p:nvPr/>
          </p:nvSpPr>
          <p:spPr>
            <a:xfrm>
              <a:off x="-5382025" y="4546200"/>
              <a:ext cx="2800" cy="9025"/>
            </a:xfrm>
            <a:custGeom>
              <a:avLst/>
              <a:gdLst/>
              <a:ahLst/>
              <a:cxnLst/>
              <a:rect l="l" t="t" r="r" b="b"/>
              <a:pathLst>
                <a:path w="112" h="361" extrusionOk="0">
                  <a:moveTo>
                    <a:pt x="44" y="1"/>
                  </a:moveTo>
                  <a:cubicBezTo>
                    <a:pt x="90" y="121"/>
                    <a:pt x="75" y="256"/>
                    <a:pt x="1" y="361"/>
                  </a:cubicBezTo>
                  <a:cubicBezTo>
                    <a:pt x="93" y="262"/>
                    <a:pt x="111" y="118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11"/>
            <p:cNvSpPr/>
            <p:nvPr/>
          </p:nvSpPr>
          <p:spPr>
            <a:xfrm>
              <a:off x="-5665450" y="4567825"/>
              <a:ext cx="266750" cy="142975"/>
            </a:xfrm>
            <a:custGeom>
              <a:avLst/>
              <a:gdLst/>
              <a:ahLst/>
              <a:cxnLst/>
              <a:rect l="l" t="t" r="r" b="b"/>
              <a:pathLst>
                <a:path w="10670" h="5719" extrusionOk="0">
                  <a:moveTo>
                    <a:pt x="10670" y="1"/>
                  </a:moveTo>
                  <a:lnTo>
                    <a:pt x="10670" y="1"/>
                  </a:lnTo>
                  <a:cubicBezTo>
                    <a:pt x="10534" y="50"/>
                    <a:pt x="10408" y="105"/>
                    <a:pt x="10282" y="164"/>
                  </a:cubicBezTo>
                  <a:cubicBezTo>
                    <a:pt x="10236" y="222"/>
                    <a:pt x="10174" y="265"/>
                    <a:pt x="10100" y="284"/>
                  </a:cubicBezTo>
                  <a:cubicBezTo>
                    <a:pt x="9989" y="315"/>
                    <a:pt x="9885" y="361"/>
                    <a:pt x="9783" y="416"/>
                  </a:cubicBezTo>
                  <a:cubicBezTo>
                    <a:pt x="9740" y="441"/>
                    <a:pt x="9697" y="466"/>
                    <a:pt x="9654" y="490"/>
                  </a:cubicBezTo>
                  <a:cubicBezTo>
                    <a:pt x="9371" y="678"/>
                    <a:pt x="9171" y="949"/>
                    <a:pt x="9001" y="1254"/>
                  </a:cubicBezTo>
                  <a:cubicBezTo>
                    <a:pt x="8731" y="1891"/>
                    <a:pt x="8509" y="2562"/>
                    <a:pt x="8207" y="3205"/>
                  </a:cubicBezTo>
                  <a:cubicBezTo>
                    <a:pt x="7564" y="4574"/>
                    <a:pt x="6446" y="5043"/>
                    <a:pt x="5204" y="5043"/>
                  </a:cubicBezTo>
                  <a:cubicBezTo>
                    <a:pt x="4324" y="5043"/>
                    <a:pt x="3380" y="4807"/>
                    <a:pt x="2500" y="4489"/>
                  </a:cubicBezTo>
                  <a:cubicBezTo>
                    <a:pt x="1703" y="4347"/>
                    <a:pt x="903" y="4107"/>
                    <a:pt x="78" y="3818"/>
                  </a:cubicBezTo>
                  <a:lnTo>
                    <a:pt x="78" y="3818"/>
                  </a:lnTo>
                  <a:cubicBezTo>
                    <a:pt x="1" y="3972"/>
                    <a:pt x="22" y="4165"/>
                    <a:pt x="207" y="4270"/>
                  </a:cubicBezTo>
                  <a:cubicBezTo>
                    <a:pt x="213" y="4276"/>
                    <a:pt x="216" y="4282"/>
                    <a:pt x="223" y="4286"/>
                  </a:cubicBezTo>
                  <a:cubicBezTo>
                    <a:pt x="232" y="4289"/>
                    <a:pt x="241" y="4295"/>
                    <a:pt x="250" y="4298"/>
                  </a:cubicBezTo>
                  <a:cubicBezTo>
                    <a:pt x="1808" y="5077"/>
                    <a:pt x="3322" y="5718"/>
                    <a:pt x="4901" y="5718"/>
                  </a:cubicBezTo>
                  <a:cubicBezTo>
                    <a:pt x="5712" y="5718"/>
                    <a:pt x="6541" y="5549"/>
                    <a:pt x="7401" y="5141"/>
                  </a:cubicBezTo>
                  <a:cubicBezTo>
                    <a:pt x="9420" y="4184"/>
                    <a:pt x="9174" y="1417"/>
                    <a:pt x="106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11"/>
            <p:cNvSpPr/>
            <p:nvPr/>
          </p:nvSpPr>
          <p:spPr>
            <a:xfrm>
              <a:off x="-5686900" y="4504400"/>
              <a:ext cx="307125" cy="129400"/>
            </a:xfrm>
            <a:custGeom>
              <a:avLst/>
              <a:gdLst/>
              <a:ahLst/>
              <a:cxnLst/>
              <a:rect l="l" t="t" r="r" b="b"/>
              <a:pathLst>
                <a:path w="12285" h="5176" extrusionOk="0">
                  <a:moveTo>
                    <a:pt x="5133" y="0"/>
                  </a:moveTo>
                  <a:cubicBezTo>
                    <a:pt x="4710" y="0"/>
                    <a:pt x="4276" y="49"/>
                    <a:pt x="3829" y="165"/>
                  </a:cubicBezTo>
                  <a:cubicBezTo>
                    <a:pt x="2087" y="617"/>
                    <a:pt x="0" y="2704"/>
                    <a:pt x="105" y="4628"/>
                  </a:cubicBezTo>
                  <a:cubicBezTo>
                    <a:pt x="108" y="4705"/>
                    <a:pt x="108" y="4782"/>
                    <a:pt x="120" y="4859"/>
                  </a:cubicBezTo>
                  <a:cubicBezTo>
                    <a:pt x="120" y="4868"/>
                    <a:pt x="126" y="4874"/>
                    <a:pt x="126" y="4883"/>
                  </a:cubicBezTo>
                  <a:cubicBezTo>
                    <a:pt x="157" y="5031"/>
                    <a:pt x="274" y="5148"/>
                    <a:pt x="425" y="5176"/>
                  </a:cubicBezTo>
                  <a:cubicBezTo>
                    <a:pt x="286" y="5114"/>
                    <a:pt x="185" y="4979"/>
                    <a:pt x="234" y="4788"/>
                  </a:cubicBezTo>
                  <a:cubicBezTo>
                    <a:pt x="711" y="2978"/>
                    <a:pt x="2066" y="1439"/>
                    <a:pt x="3909" y="940"/>
                  </a:cubicBezTo>
                  <a:cubicBezTo>
                    <a:pt x="4079" y="894"/>
                    <a:pt x="4245" y="860"/>
                    <a:pt x="4411" y="832"/>
                  </a:cubicBezTo>
                  <a:cubicBezTo>
                    <a:pt x="4716" y="746"/>
                    <a:pt x="5033" y="697"/>
                    <a:pt x="5353" y="682"/>
                  </a:cubicBezTo>
                  <a:cubicBezTo>
                    <a:pt x="5391" y="681"/>
                    <a:pt x="5429" y="680"/>
                    <a:pt x="5467" y="680"/>
                  </a:cubicBezTo>
                  <a:cubicBezTo>
                    <a:pt x="6073" y="680"/>
                    <a:pt x="6658" y="793"/>
                    <a:pt x="7237" y="956"/>
                  </a:cubicBezTo>
                  <a:cubicBezTo>
                    <a:pt x="8413" y="1172"/>
                    <a:pt x="9585" y="1491"/>
                    <a:pt x="10795" y="1491"/>
                  </a:cubicBezTo>
                  <a:cubicBezTo>
                    <a:pt x="10892" y="1491"/>
                    <a:pt x="10990" y="1489"/>
                    <a:pt x="11088" y="1485"/>
                  </a:cubicBezTo>
                  <a:cubicBezTo>
                    <a:pt x="11095" y="1485"/>
                    <a:pt x="11103" y="1484"/>
                    <a:pt x="11110" y="1484"/>
                  </a:cubicBezTo>
                  <a:cubicBezTo>
                    <a:pt x="11237" y="1484"/>
                    <a:pt x="11356" y="1557"/>
                    <a:pt x="11411" y="1673"/>
                  </a:cubicBezTo>
                  <a:cubicBezTo>
                    <a:pt x="11482" y="1697"/>
                    <a:pt x="11540" y="1750"/>
                    <a:pt x="11580" y="1814"/>
                  </a:cubicBezTo>
                  <a:cubicBezTo>
                    <a:pt x="11734" y="1854"/>
                    <a:pt x="11836" y="2005"/>
                    <a:pt x="11842" y="2159"/>
                  </a:cubicBezTo>
                  <a:cubicBezTo>
                    <a:pt x="11872" y="2159"/>
                    <a:pt x="11903" y="2162"/>
                    <a:pt x="11934" y="2162"/>
                  </a:cubicBezTo>
                  <a:cubicBezTo>
                    <a:pt x="11980" y="2162"/>
                    <a:pt x="12029" y="2150"/>
                    <a:pt x="12073" y="2131"/>
                  </a:cubicBezTo>
                  <a:cubicBezTo>
                    <a:pt x="12122" y="2110"/>
                    <a:pt x="12165" y="2076"/>
                    <a:pt x="12199" y="2033"/>
                  </a:cubicBezTo>
                  <a:cubicBezTo>
                    <a:pt x="12270" y="1928"/>
                    <a:pt x="12285" y="1793"/>
                    <a:pt x="12242" y="1673"/>
                  </a:cubicBezTo>
                  <a:cubicBezTo>
                    <a:pt x="12239" y="1664"/>
                    <a:pt x="12236" y="1657"/>
                    <a:pt x="12233" y="1648"/>
                  </a:cubicBezTo>
                  <a:cubicBezTo>
                    <a:pt x="12226" y="1639"/>
                    <a:pt x="12220" y="1630"/>
                    <a:pt x="12214" y="1620"/>
                  </a:cubicBezTo>
                  <a:cubicBezTo>
                    <a:pt x="12156" y="1510"/>
                    <a:pt x="12043" y="1438"/>
                    <a:pt x="11919" y="1438"/>
                  </a:cubicBezTo>
                  <a:cubicBezTo>
                    <a:pt x="11912" y="1438"/>
                    <a:pt x="11905" y="1438"/>
                    <a:pt x="11897" y="1439"/>
                  </a:cubicBezTo>
                  <a:cubicBezTo>
                    <a:pt x="11864" y="1439"/>
                    <a:pt x="11831" y="1440"/>
                    <a:pt x="11798" y="1440"/>
                  </a:cubicBezTo>
                  <a:cubicBezTo>
                    <a:pt x="9449" y="1440"/>
                    <a:pt x="7436" y="0"/>
                    <a:pt x="5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11"/>
            <p:cNvSpPr/>
            <p:nvPr/>
          </p:nvSpPr>
          <p:spPr>
            <a:xfrm>
              <a:off x="-5672200" y="4568525"/>
              <a:ext cx="233175" cy="96375"/>
            </a:xfrm>
            <a:custGeom>
              <a:avLst/>
              <a:gdLst/>
              <a:ahLst/>
              <a:cxnLst/>
              <a:rect l="l" t="t" r="r" b="b"/>
              <a:pathLst>
                <a:path w="9327" h="3855" extrusionOk="0">
                  <a:moveTo>
                    <a:pt x="9327" y="0"/>
                  </a:moveTo>
                  <a:lnTo>
                    <a:pt x="9327" y="0"/>
                  </a:lnTo>
                  <a:cubicBezTo>
                    <a:pt x="8185" y="773"/>
                    <a:pt x="7240" y="1807"/>
                    <a:pt x="5932" y="2395"/>
                  </a:cubicBezTo>
                  <a:cubicBezTo>
                    <a:pt x="5108" y="2763"/>
                    <a:pt x="4308" y="3105"/>
                    <a:pt x="3424" y="3105"/>
                  </a:cubicBezTo>
                  <a:cubicBezTo>
                    <a:pt x="3258" y="3105"/>
                    <a:pt x="3088" y="3093"/>
                    <a:pt x="2915" y="3066"/>
                  </a:cubicBezTo>
                  <a:cubicBezTo>
                    <a:pt x="2208" y="2959"/>
                    <a:pt x="1630" y="2757"/>
                    <a:pt x="983" y="2757"/>
                  </a:cubicBezTo>
                  <a:cubicBezTo>
                    <a:pt x="779" y="2757"/>
                    <a:pt x="568" y="2777"/>
                    <a:pt x="345" y="2826"/>
                  </a:cubicBezTo>
                  <a:cubicBezTo>
                    <a:pt x="317" y="2832"/>
                    <a:pt x="292" y="2835"/>
                    <a:pt x="268" y="2842"/>
                  </a:cubicBezTo>
                  <a:cubicBezTo>
                    <a:pt x="65" y="2891"/>
                    <a:pt x="0" y="3057"/>
                    <a:pt x="28" y="3217"/>
                  </a:cubicBezTo>
                  <a:cubicBezTo>
                    <a:pt x="75" y="3108"/>
                    <a:pt x="163" y="3028"/>
                    <a:pt x="286" y="3028"/>
                  </a:cubicBezTo>
                  <a:cubicBezTo>
                    <a:pt x="323" y="3028"/>
                    <a:pt x="363" y="3035"/>
                    <a:pt x="406" y="3051"/>
                  </a:cubicBezTo>
                  <a:cubicBezTo>
                    <a:pt x="1204" y="3331"/>
                    <a:pt x="2139" y="3633"/>
                    <a:pt x="3094" y="3799"/>
                  </a:cubicBezTo>
                  <a:lnTo>
                    <a:pt x="3112" y="3802"/>
                  </a:lnTo>
                  <a:cubicBezTo>
                    <a:pt x="3143" y="3808"/>
                    <a:pt x="3171" y="3811"/>
                    <a:pt x="3201" y="3817"/>
                  </a:cubicBezTo>
                  <a:cubicBezTo>
                    <a:pt x="3315" y="3833"/>
                    <a:pt x="3435" y="3845"/>
                    <a:pt x="3552" y="3851"/>
                  </a:cubicBezTo>
                  <a:cubicBezTo>
                    <a:pt x="3593" y="3853"/>
                    <a:pt x="3634" y="3854"/>
                    <a:pt x="3675" y="3854"/>
                  </a:cubicBezTo>
                  <a:cubicBezTo>
                    <a:pt x="4531" y="3854"/>
                    <a:pt x="5392" y="3408"/>
                    <a:pt x="6150" y="3085"/>
                  </a:cubicBezTo>
                  <a:cubicBezTo>
                    <a:pt x="6914" y="2762"/>
                    <a:pt x="7551" y="2275"/>
                    <a:pt x="8172" y="1770"/>
                  </a:cubicBezTo>
                  <a:cubicBezTo>
                    <a:pt x="8514" y="1127"/>
                    <a:pt x="8804" y="450"/>
                    <a:pt x="9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11"/>
            <p:cNvSpPr/>
            <p:nvPr/>
          </p:nvSpPr>
          <p:spPr>
            <a:xfrm>
              <a:off x="-5424025" y="4578225"/>
              <a:ext cx="3250" cy="1875"/>
            </a:xfrm>
            <a:custGeom>
              <a:avLst/>
              <a:gdLst/>
              <a:ahLst/>
              <a:cxnLst/>
              <a:rect l="l" t="t" r="r" b="b"/>
              <a:pathLst>
                <a:path w="130" h="75" extrusionOk="0">
                  <a:moveTo>
                    <a:pt x="129" y="0"/>
                  </a:moveTo>
                  <a:cubicBezTo>
                    <a:pt x="83" y="25"/>
                    <a:pt x="40" y="46"/>
                    <a:pt x="0" y="74"/>
                  </a:cubicBezTo>
                  <a:cubicBezTo>
                    <a:pt x="43" y="50"/>
                    <a:pt x="86" y="25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11"/>
            <p:cNvSpPr/>
            <p:nvPr/>
          </p:nvSpPr>
          <p:spPr>
            <a:xfrm>
              <a:off x="-5408500" y="4549675"/>
              <a:ext cx="17650" cy="22250"/>
            </a:xfrm>
            <a:custGeom>
              <a:avLst/>
              <a:gdLst/>
              <a:ahLst/>
              <a:cxnLst/>
              <a:rect l="l" t="t" r="r" b="b"/>
              <a:pathLst>
                <a:path w="706" h="890" extrusionOk="0">
                  <a:moveTo>
                    <a:pt x="444" y="0"/>
                  </a:moveTo>
                  <a:cubicBezTo>
                    <a:pt x="578" y="216"/>
                    <a:pt x="508" y="555"/>
                    <a:pt x="192" y="555"/>
                  </a:cubicBezTo>
                  <a:cubicBezTo>
                    <a:pt x="188" y="555"/>
                    <a:pt x="184" y="555"/>
                    <a:pt x="179" y="554"/>
                  </a:cubicBezTo>
                  <a:cubicBezTo>
                    <a:pt x="133" y="554"/>
                    <a:pt x="90" y="561"/>
                    <a:pt x="47" y="561"/>
                  </a:cubicBezTo>
                  <a:cubicBezTo>
                    <a:pt x="87" y="671"/>
                    <a:pt x="72" y="794"/>
                    <a:pt x="1" y="890"/>
                  </a:cubicBezTo>
                  <a:cubicBezTo>
                    <a:pt x="130" y="831"/>
                    <a:pt x="256" y="773"/>
                    <a:pt x="392" y="727"/>
                  </a:cubicBezTo>
                  <a:cubicBezTo>
                    <a:pt x="416" y="718"/>
                    <a:pt x="438" y="705"/>
                    <a:pt x="466" y="696"/>
                  </a:cubicBezTo>
                  <a:cubicBezTo>
                    <a:pt x="570" y="665"/>
                    <a:pt x="650" y="585"/>
                    <a:pt x="684" y="484"/>
                  </a:cubicBezTo>
                  <a:cubicBezTo>
                    <a:pt x="700" y="440"/>
                    <a:pt x="706" y="394"/>
                    <a:pt x="703" y="348"/>
                  </a:cubicBezTo>
                  <a:cubicBezTo>
                    <a:pt x="696" y="191"/>
                    <a:pt x="598" y="43"/>
                    <a:pt x="4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11"/>
            <p:cNvSpPr/>
            <p:nvPr/>
          </p:nvSpPr>
          <p:spPr>
            <a:xfrm>
              <a:off x="-5675375" y="4553275"/>
              <a:ext cx="251675" cy="85425"/>
            </a:xfrm>
            <a:custGeom>
              <a:avLst/>
              <a:gdLst/>
              <a:ahLst/>
              <a:cxnLst/>
              <a:rect l="l" t="t" r="r" b="b"/>
              <a:pathLst>
                <a:path w="10067" h="3417" extrusionOk="0">
                  <a:moveTo>
                    <a:pt x="8447" y="1"/>
                  </a:moveTo>
                  <a:cubicBezTo>
                    <a:pt x="6853" y="392"/>
                    <a:pt x="5308" y="1023"/>
                    <a:pt x="3636" y="1091"/>
                  </a:cubicBezTo>
                  <a:cubicBezTo>
                    <a:pt x="2808" y="1121"/>
                    <a:pt x="1885" y="1177"/>
                    <a:pt x="1164" y="1519"/>
                  </a:cubicBezTo>
                  <a:cubicBezTo>
                    <a:pt x="853" y="1965"/>
                    <a:pt x="623" y="2463"/>
                    <a:pt x="481" y="2990"/>
                  </a:cubicBezTo>
                  <a:cubicBezTo>
                    <a:pt x="434" y="3177"/>
                    <a:pt x="284" y="3257"/>
                    <a:pt x="133" y="3257"/>
                  </a:cubicBezTo>
                  <a:cubicBezTo>
                    <a:pt x="88" y="3257"/>
                    <a:pt x="43" y="3250"/>
                    <a:pt x="1" y="3236"/>
                  </a:cubicBezTo>
                  <a:lnTo>
                    <a:pt x="1" y="3236"/>
                  </a:lnTo>
                  <a:cubicBezTo>
                    <a:pt x="66" y="3353"/>
                    <a:pt x="197" y="3416"/>
                    <a:pt x="328" y="3416"/>
                  </a:cubicBezTo>
                  <a:cubicBezTo>
                    <a:pt x="371" y="3416"/>
                    <a:pt x="413" y="3410"/>
                    <a:pt x="453" y="3396"/>
                  </a:cubicBezTo>
                  <a:cubicBezTo>
                    <a:pt x="567" y="3359"/>
                    <a:pt x="653" y="3264"/>
                    <a:pt x="678" y="3147"/>
                  </a:cubicBezTo>
                  <a:cubicBezTo>
                    <a:pt x="1075" y="1469"/>
                    <a:pt x="3525" y="1894"/>
                    <a:pt x="4827" y="1737"/>
                  </a:cubicBezTo>
                  <a:cubicBezTo>
                    <a:pt x="6468" y="1540"/>
                    <a:pt x="7949" y="807"/>
                    <a:pt x="9552" y="527"/>
                  </a:cubicBezTo>
                  <a:cubicBezTo>
                    <a:pt x="9709" y="407"/>
                    <a:pt x="9882" y="315"/>
                    <a:pt x="10066" y="247"/>
                  </a:cubicBezTo>
                  <a:cubicBezTo>
                    <a:pt x="9528" y="213"/>
                    <a:pt x="8986" y="118"/>
                    <a:pt x="84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11"/>
            <p:cNvSpPr/>
            <p:nvPr/>
          </p:nvSpPr>
          <p:spPr>
            <a:xfrm>
              <a:off x="-5410175" y="4546125"/>
              <a:ext cx="16125" cy="17575"/>
            </a:xfrm>
            <a:custGeom>
              <a:avLst/>
              <a:gdLst/>
              <a:ahLst/>
              <a:cxnLst/>
              <a:rect l="l" t="t" r="r" b="b"/>
              <a:pathLst>
                <a:path w="645" h="703" extrusionOk="0">
                  <a:moveTo>
                    <a:pt x="339" y="1"/>
                  </a:moveTo>
                  <a:lnTo>
                    <a:pt x="339" y="1"/>
                  </a:lnTo>
                  <a:cubicBezTo>
                    <a:pt x="446" y="213"/>
                    <a:pt x="360" y="527"/>
                    <a:pt x="52" y="539"/>
                  </a:cubicBezTo>
                  <a:lnTo>
                    <a:pt x="0" y="539"/>
                  </a:lnTo>
                  <a:cubicBezTo>
                    <a:pt x="49" y="586"/>
                    <a:pt x="89" y="641"/>
                    <a:pt x="114" y="703"/>
                  </a:cubicBezTo>
                  <a:cubicBezTo>
                    <a:pt x="157" y="703"/>
                    <a:pt x="200" y="696"/>
                    <a:pt x="246" y="696"/>
                  </a:cubicBezTo>
                  <a:cubicBezTo>
                    <a:pt x="251" y="697"/>
                    <a:pt x="255" y="697"/>
                    <a:pt x="259" y="697"/>
                  </a:cubicBezTo>
                  <a:cubicBezTo>
                    <a:pt x="575" y="697"/>
                    <a:pt x="645" y="358"/>
                    <a:pt x="511" y="142"/>
                  </a:cubicBezTo>
                  <a:cubicBezTo>
                    <a:pt x="471" y="78"/>
                    <a:pt x="409" y="28"/>
                    <a:pt x="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11"/>
            <p:cNvSpPr/>
            <p:nvPr/>
          </p:nvSpPr>
          <p:spPr>
            <a:xfrm>
              <a:off x="-5682300" y="4523200"/>
              <a:ext cx="283300" cy="111500"/>
            </a:xfrm>
            <a:custGeom>
              <a:avLst/>
              <a:gdLst/>
              <a:ahLst/>
              <a:cxnLst/>
              <a:rect l="l" t="t" r="r" b="b"/>
              <a:pathLst>
                <a:path w="11332" h="4460" extrusionOk="0">
                  <a:moveTo>
                    <a:pt x="5204" y="1"/>
                  </a:moveTo>
                  <a:cubicBezTo>
                    <a:pt x="4880" y="1"/>
                    <a:pt x="4555" y="25"/>
                    <a:pt x="4227" y="80"/>
                  </a:cubicBezTo>
                  <a:cubicBezTo>
                    <a:pt x="4061" y="108"/>
                    <a:pt x="3895" y="142"/>
                    <a:pt x="3725" y="188"/>
                  </a:cubicBezTo>
                  <a:cubicBezTo>
                    <a:pt x="1878" y="687"/>
                    <a:pt x="527" y="2226"/>
                    <a:pt x="53" y="4036"/>
                  </a:cubicBezTo>
                  <a:cubicBezTo>
                    <a:pt x="1" y="4227"/>
                    <a:pt x="102" y="4362"/>
                    <a:pt x="241" y="4424"/>
                  </a:cubicBezTo>
                  <a:cubicBezTo>
                    <a:pt x="253" y="4430"/>
                    <a:pt x="266" y="4433"/>
                    <a:pt x="281" y="4439"/>
                  </a:cubicBezTo>
                  <a:cubicBezTo>
                    <a:pt x="323" y="4453"/>
                    <a:pt x="368" y="4460"/>
                    <a:pt x="413" y="4460"/>
                  </a:cubicBezTo>
                  <a:cubicBezTo>
                    <a:pt x="563" y="4460"/>
                    <a:pt x="711" y="4380"/>
                    <a:pt x="761" y="4193"/>
                  </a:cubicBezTo>
                  <a:cubicBezTo>
                    <a:pt x="900" y="3666"/>
                    <a:pt x="1130" y="3168"/>
                    <a:pt x="1441" y="2722"/>
                  </a:cubicBezTo>
                  <a:cubicBezTo>
                    <a:pt x="2192" y="1626"/>
                    <a:pt x="3378" y="905"/>
                    <a:pt x="4775" y="705"/>
                  </a:cubicBezTo>
                  <a:cubicBezTo>
                    <a:pt x="5012" y="671"/>
                    <a:pt x="5249" y="656"/>
                    <a:pt x="5486" y="656"/>
                  </a:cubicBezTo>
                  <a:cubicBezTo>
                    <a:pt x="6560" y="656"/>
                    <a:pt x="7640" y="967"/>
                    <a:pt x="8724" y="1204"/>
                  </a:cubicBezTo>
                  <a:cubicBezTo>
                    <a:pt x="9263" y="1321"/>
                    <a:pt x="9802" y="1416"/>
                    <a:pt x="10343" y="1450"/>
                  </a:cubicBezTo>
                  <a:cubicBezTo>
                    <a:pt x="10411" y="1423"/>
                    <a:pt x="10482" y="1398"/>
                    <a:pt x="10556" y="1379"/>
                  </a:cubicBezTo>
                  <a:cubicBezTo>
                    <a:pt x="10586" y="1370"/>
                    <a:pt x="10618" y="1366"/>
                    <a:pt x="10649" y="1366"/>
                  </a:cubicBezTo>
                  <a:cubicBezTo>
                    <a:pt x="10735" y="1366"/>
                    <a:pt x="10820" y="1399"/>
                    <a:pt x="10885" y="1459"/>
                  </a:cubicBezTo>
                  <a:lnTo>
                    <a:pt x="10937" y="1459"/>
                  </a:lnTo>
                  <a:cubicBezTo>
                    <a:pt x="11245" y="1444"/>
                    <a:pt x="11331" y="1130"/>
                    <a:pt x="11224" y="921"/>
                  </a:cubicBezTo>
                  <a:cubicBezTo>
                    <a:pt x="11168" y="805"/>
                    <a:pt x="11053" y="732"/>
                    <a:pt x="10926" y="732"/>
                  </a:cubicBezTo>
                  <a:cubicBezTo>
                    <a:pt x="10919" y="732"/>
                    <a:pt x="10911" y="733"/>
                    <a:pt x="10904" y="733"/>
                  </a:cubicBezTo>
                  <a:cubicBezTo>
                    <a:pt x="10805" y="737"/>
                    <a:pt x="10708" y="739"/>
                    <a:pt x="10610" y="739"/>
                  </a:cubicBezTo>
                  <a:cubicBezTo>
                    <a:pt x="9398" y="739"/>
                    <a:pt x="8227" y="420"/>
                    <a:pt x="7053" y="204"/>
                  </a:cubicBezTo>
                  <a:cubicBezTo>
                    <a:pt x="6440" y="88"/>
                    <a:pt x="5825" y="1"/>
                    <a:pt x="52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11"/>
            <p:cNvSpPr/>
            <p:nvPr/>
          </p:nvSpPr>
          <p:spPr>
            <a:xfrm>
              <a:off x="-5673600" y="4557250"/>
              <a:ext cx="267375" cy="126175"/>
            </a:xfrm>
            <a:custGeom>
              <a:avLst/>
              <a:gdLst/>
              <a:ahLst/>
              <a:cxnLst/>
              <a:rect l="l" t="t" r="r" b="b"/>
              <a:pathLst>
                <a:path w="10695" h="5047" extrusionOk="0">
                  <a:moveTo>
                    <a:pt x="10301" y="1"/>
                  </a:moveTo>
                  <a:cubicBezTo>
                    <a:pt x="10270" y="1"/>
                    <a:pt x="10238" y="5"/>
                    <a:pt x="10208" y="14"/>
                  </a:cubicBezTo>
                  <a:cubicBezTo>
                    <a:pt x="9946" y="88"/>
                    <a:pt x="9700" y="208"/>
                    <a:pt x="9481" y="368"/>
                  </a:cubicBezTo>
                  <a:cubicBezTo>
                    <a:pt x="9447" y="393"/>
                    <a:pt x="9417" y="424"/>
                    <a:pt x="9383" y="451"/>
                  </a:cubicBezTo>
                  <a:cubicBezTo>
                    <a:pt x="8860" y="901"/>
                    <a:pt x="8570" y="1575"/>
                    <a:pt x="8228" y="2221"/>
                  </a:cubicBezTo>
                  <a:cubicBezTo>
                    <a:pt x="8041" y="2578"/>
                    <a:pt x="7831" y="2923"/>
                    <a:pt x="7557" y="3216"/>
                  </a:cubicBezTo>
                  <a:cubicBezTo>
                    <a:pt x="6739" y="4079"/>
                    <a:pt x="5667" y="4378"/>
                    <a:pt x="4541" y="4378"/>
                  </a:cubicBezTo>
                  <a:cubicBezTo>
                    <a:pt x="4117" y="4378"/>
                    <a:pt x="3686" y="4336"/>
                    <a:pt x="3257" y="4265"/>
                  </a:cubicBezTo>
                  <a:cubicBezTo>
                    <a:pt x="3230" y="4259"/>
                    <a:pt x="3199" y="4256"/>
                    <a:pt x="3168" y="4253"/>
                  </a:cubicBezTo>
                  <a:lnTo>
                    <a:pt x="3153" y="4250"/>
                  </a:lnTo>
                  <a:cubicBezTo>
                    <a:pt x="2195" y="4081"/>
                    <a:pt x="1260" y="3779"/>
                    <a:pt x="462" y="3499"/>
                  </a:cubicBezTo>
                  <a:cubicBezTo>
                    <a:pt x="420" y="3484"/>
                    <a:pt x="381" y="3478"/>
                    <a:pt x="345" y="3478"/>
                  </a:cubicBezTo>
                  <a:cubicBezTo>
                    <a:pt x="220" y="3478"/>
                    <a:pt x="132" y="3557"/>
                    <a:pt x="84" y="3665"/>
                  </a:cubicBezTo>
                  <a:cubicBezTo>
                    <a:pt x="1" y="3850"/>
                    <a:pt x="53" y="4121"/>
                    <a:pt x="305" y="4207"/>
                  </a:cubicBezTo>
                  <a:lnTo>
                    <a:pt x="404" y="4241"/>
                  </a:lnTo>
                  <a:cubicBezTo>
                    <a:pt x="1229" y="4527"/>
                    <a:pt x="2029" y="4767"/>
                    <a:pt x="2826" y="4912"/>
                  </a:cubicBezTo>
                  <a:cubicBezTo>
                    <a:pt x="3308" y="4997"/>
                    <a:pt x="3789" y="5047"/>
                    <a:pt x="4274" y="5047"/>
                  </a:cubicBezTo>
                  <a:cubicBezTo>
                    <a:pt x="5028" y="5047"/>
                    <a:pt x="5793" y="4927"/>
                    <a:pt x="6591" y="4635"/>
                  </a:cubicBezTo>
                  <a:cubicBezTo>
                    <a:pt x="7351" y="4355"/>
                    <a:pt x="8016" y="3865"/>
                    <a:pt x="8509" y="3219"/>
                  </a:cubicBezTo>
                  <a:cubicBezTo>
                    <a:pt x="8856" y="2772"/>
                    <a:pt x="9047" y="2181"/>
                    <a:pt x="9327" y="1677"/>
                  </a:cubicBezTo>
                  <a:cubicBezTo>
                    <a:pt x="9497" y="1372"/>
                    <a:pt x="9700" y="1101"/>
                    <a:pt x="9983" y="913"/>
                  </a:cubicBezTo>
                  <a:cubicBezTo>
                    <a:pt x="10023" y="885"/>
                    <a:pt x="10066" y="864"/>
                    <a:pt x="10109" y="839"/>
                  </a:cubicBezTo>
                  <a:cubicBezTo>
                    <a:pt x="10211" y="784"/>
                    <a:pt x="10319" y="738"/>
                    <a:pt x="10429" y="707"/>
                  </a:cubicBezTo>
                  <a:cubicBezTo>
                    <a:pt x="10500" y="688"/>
                    <a:pt x="10562" y="645"/>
                    <a:pt x="10608" y="587"/>
                  </a:cubicBezTo>
                  <a:cubicBezTo>
                    <a:pt x="10676" y="491"/>
                    <a:pt x="10694" y="368"/>
                    <a:pt x="10651" y="258"/>
                  </a:cubicBezTo>
                  <a:cubicBezTo>
                    <a:pt x="10626" y="196"/>
                    <a:pt x="10586" y="141"/>
                    <a:pt x="10537" y="94"/>
                  </a:cubicBezTo>
                  <a:cubicBezTo>
                    <a:pt x="10472" y="34"/>
                    <a:pt x="10387" y="1"/>
                    <a:pt x="10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11"/>
            <p:cNvSpPr/>
            <p:nvPr/>
          </p:nvSpPr>
          <p:spPr>
            <a:xfrm>
              <a:off x="-5719850" y="4622975"/>
              <a:ext cx="32925" cy="63750"/>
            </a:xfrm>
            <a:custGeom>
              <a:avLst/>
              <a:gdLst/>
              <a:ahLst/>
              <a:cxnLst/>
              <a:rect l="l" t="t" r="r" b="b"/>
              <a:pathLst>
                <a:path w="1317" h="2550" extrusionOk="0">
                  <a:moveTo>
                    <a:pt x="407" y="1"/>
                  </a:moveTo>
                  <a:cubicBezTo>
                    <a:pt x="219" y="1"/>
                    <a:pt x="18" y="127"/>
                    <a:pt x="7" y="368"/>
                  </a:cubicBezTo>
                  <a:cubicBezTo>
                    <a:pt x="4" y="433"/>
                    <a:pt x="4" y="497"/>
                    <a:pt x="4" y="559"/>
                  </a:cubicBezTo>
                  <a:cubicBezTo>
                    <a:pt x="1" y="747"/>
                    <a:pt x="10" y="931"/>
                    <a:pt x="35" y="1116"/>
                  </a:cubicBezTo>
                  <a:cubicBezTo>
                    <a:pt x="105" y="1202"/>
                    <a:pt x="173" y="1292"/>
                    <a:pt x="232" y="1387"/>
                  </a:cubicBezTo>
                  <a:cubicBezTo>
                    <a:pt x="277" y="1454"/>
                    <a:pt x="218" y="1517"/>
                    <a:pt x="156" y="1517"/>
                  </a:cubicBezTo>
                  <a:cubicBezTo>
                    <a:pt x="139" y="1517"/>
                    <a:pt x="121" y="1512"/>
                    <a:pt x="105" y="1501"/>
                  </a:cubicBezTo>
                  <a:lnTo>
                    <a:pt x="105" y="1501"/>
                  </a:lnTo>
                  <a:cubicBezTo>
                    <a:pt x="185" y="1815"/>
                    <a:pt x="336" y="2104"/>
                    <a:pt x="549" y="2347"/>
                  </a:cubicBezTo>
                  <a:cubicBezTo>
                    <a:pt x="573" y="2381"/>
                    <a:pt x="598" y="2412"/>
                    <a:pt x="629" y="2443"/>
                  </a:cubicBezTo>
                  <a:cubicBezTo>
                    <a:pt x="702" y="2518"/>
                    <a:pt x="784" y="2550"/>
                    <a:pt x="862" y="2550"/>
                  </a:cubicBezTo>
                  <a:cubicBezTo>
                    <a:pt x="1105" y="2550"/>
                    <a:pt x="1317" y="2248"/>
                    <a:pt x="1180" y="1999"/>
                  </a:cubicBezTo>
                  <a:cubicBezTo>
                    <a:pt x="1164" y="1966"/>
                    <a:pt x="1146" y="1938"/>
                    <a:pt x="1124" y="1913"/>
                  </a:cubicBezTo>
                  <a:cubicBezTo>
                    <a:pt x="776" y="1559"/>
                    <a:pt x="721" y="1061"/>
                    <a:pt x="727" y="584"/>
                  </a:cubicBezTo>
                  <a:cubicBezTo>
                    <a:pt x="727" y="500"/>
                    <a:pt x="730" y="414"/>
                    <a:pt x="733" y="334"/>
                  </a:cubicBezTo>
                  <a:cubicBezTo>
                    <a:pt x="744" y="109"/>
                    <a:pt x="581" y="1"/>
                    <a:pt x="4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11"/>
            <p:cNvSpPr/>
            <p:nvPr/>
          </p:nvSpPr>
          <p:spPr>
            <a:xfrm>
              <a:off x="-6529450" y="4676400"/>
              <a:ext cx="55025" cy="62275"/>
            </a:xfrm>
            <a:custGeom>
              <a:avLst/>
              <a:gdLst/>
              <a:ahLst/>
              <a:cxnLst/>
              <a:rect l="l" t="t" r="r" b="b"/>
              <a:pathLst>
                <a:path w="2201" h="2491" extrusionOk="0">
                  <a:moveTo>
                    <a:pt x="124" y="1"/>
                  </a:moveTo>
                  <a:cubicBezTo>
                    <a:pt x="64" y="1"/>
                    <a:pt x="0" y="69"/>
                    <a:pt x="37" y="143"/>
                  </a:cubicBezTo>
                  <a:cubicBezTo>
                    <a:pt x="523" y="1066"/>
                    <a:pt x="1169" y="1882"/>
                    <a:pt x="2037" y="2476"/>
                  </a:cubicBezTo>
                  <a:cubicBezTo>
                    <a:pt x="2053" y="2486"/>
                    <a:pt x="2068" y="2491"/>
                    <a:pt x="2082" y="2491"/>
                  </a:cubicBezTo>
                  <a:cubicBezTo>
                    <a:pt x="2155" y="2491"/>
                    <a:pt x="2200" y="2369"/>
                    <a:pt x="2121" y="2313"/>
                  </a:cubicBezTo>
                  <a:cubicBezTo>
                    <a:pt x="2074" y="2282"/>
                    <a:pt x="2034" y="2242"/>
                    <a:pt x="1988" y="2208"/>
                  </a:cubicBezTo>
                  <a:cubicBezTo>
                    <a:pt x="1970" y="2205"/>
                    <a:pt x="1951" y="2196"/>
                    <a:pt x="1936" y="2180"/>
                  </a:cubicBezTo>
                  <a:lnTo>
                    <a:pt x="1902" y="2140"/>
                  </a:lnTo>
                  <a:cubicBezTo>
                    <a:pt x="1733" y="2011"/>
                    <a:pt x="1570" y="1869"/>
                    <a:pt x="1416" y="1722"/>
                  </a:cubicBezTo>
                  <a:cubicBezTo>
                    <a:pt x="1240" y="1549"/>
                    <a:pt x="1074" y="1365"/>
                    <a:pt x="923" y="1171"/>
                  </a:cubicBezTo>
                  <a:cubicBezTo>
                    <a:pt x="646" y="820"/>
                    <a:pt x="400" y="441"/>
                    <a:pt x="191" y="44"/>
                  </a:cubicBezTo>
                  <a:cubicBezTo>
                    <a:pt x="175" y="14"/>
                    <a:pt x="150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11"/>
            <p:cNvSpPr/>
            <p:nvPr/>
          </p:nvSpPr>
          <p:spPr>
            <a:xfrm>
              <a:off x="-6515150" y="4623775"/>
              <a:ext cx="802325" cy="157125"/>
            </a:xfrm>
            <a:custGeom>
              <a:avLst/>
              <a:gdLst/>
              <a:ahLst/>
              <a:cxnLst/>
              <a:rect l="l" t="t" r="r" b="b"/>
              <a:pathLst>
                <a:path w="32093" h="6285" extrusionOk="0">
                  <a:moveTo>
                    <a:pt x="2460" y="2906"/>
                  </a:moveTo>
                  <a:cubicBezTo>
                    <a:pt x="2755" y="3282"/>
                    <a:pt x="3026" y="3685"/>
                    <a:pt x="3297" y="4064"/>
                  </a:cubicBezTo>
                  <a:cubicBezTo>
                    <a:pt x="3374" y="4175"/>
                    <a:pt x="3457" y="4276"/>
                    <a:pt x="3537" y="4384"/>
                  </a:cubicBezTo>
                  <a:cubicBezTo>
                    <a:pt x="3121" y="3947"/>
                    <a:pt x="2780" y="3433"/>
                    <a:pt x="2466" y="2925"/>
                  </a:cubicBezTo>
                  <a:cubicBezTo>
                    <a:pt x="2463" y="2919"/>
                    <a:pt x="2463" y="2912"/>
                    <a:pt x="2460" y="2906"/>
                  </a:cubicBezTo>
                  <a:close/>
                  <a:moveTo>
                    <a:pt x="15388" y="3039"/>
                  </a:moveTo>
                  <a:cubicBezTo>
                    <a:pt x="15902" y="3547"/>
                    <a:pt x="16474" y="4079"/>
                    <a:pt x="16970" y="4458"/>
                  </a:cubicBezTo>
                  <a:cubicBezTo>
                    <a:pt x="16394" y="4042"/>
                    <a:pt x="15877" y="3559"/>
                    <a:pt x="15388" y="3039"/>
                  </a:cubicBezTo>
                  <a:close/>
                  <a:moveTo>
                    <a:pt x="7215" y="2383"/>
                  </a:moveTo>
                  <a:lnTo>
                    <a:pt x="7215" y="2383"/>
                  </a:lnTo>
                  <a:cubicBezTo>
                    <a:pt x="7397" y="2571"/>
                    <a:pt x="7579" y="2759"/>
                    <a:pt x="7757" y="2952"/>
                  </a:cubicBezTo>
                  <a:cubicBezTo>
                    <a:pt x="8213" y="3442"/>
                    <a:pt x="8631" y="3968"/>
                    <a:pt x="9041" y="4498"/>
                  </a:cubicBezTo>
                  <a:cubicBezTo>
                    <a:pt x="9220" y="4730"/>
                    <a:pt x="9274" y="4812"/>
                    <a:pt x="9261" y="4812"/>
                  </a:cubicBezTo>
                  <a:cubicBezTo>
                    <a:pt x="9236" y="4812"/>
                    <a:pt x="8954" y="4502"/>
                    <a:pt x="8844" y="4402"/>
                  </a:cubicBezTo>
                  <a:cubicBezTo>
                    <a:pt x="8225" y="3836"/>
                    <a:pt x="7726" y="3134"/>
                    <a:pt x="7255" y="2448"/>
                  </a:cubicBezTo>
                  <a:cubicBezTo>
                    <a:pt x="7240" y="2426"/>
                    <a:pt x="7228" y="2402"/>
                    <a:pt x="7215" y="2383"/>
                  </a:cubicBezTo>
                  <a:close/>
                  <a:moveTo>
                    <a:pt x="12290" y="0"/>
                  </a:moveTo>
                  <a:cubicBezTo>
                    <a:pt x="12230" y="0"/>
                    <a:pt x="12187" y="88"/>
                    <a:pt x="12217" y="145"/>
                  </a:cubicBezTo>
                  <a:cubicBezTo>
                    <a:pt x="13300" y="2212"/>
                    <a:pt x="15246" y="3600"/>
                    <a:pt x="16708" y="5377"/>
                  </a:cubicBezTo>
                  <a:lnTo>
                    <a:pt x="16708" y="5377"/>
                  </a:lnTo>
                  <a:cubicBezTo>
                    <a:pt x="16429" y="5039"/>
                    <a:pt x="15823" y="4675"/>
                    <a:pt x="15446" y="4359"/>
                  </a:cubicBezTo>
                  <a:cubicBezTo>
                    <a:pt x="14920" y="3922"/>
                    <a:pt x="14434" y="3439"/>
                    <a:pt x="13947" y="2962"/>
                  </a:cubicBezTo>
                  <a:cubicBezTo>
                    <a:pt x="12975" y="2011"/>
                    <a:pt x="12026" y="1047"/>
                    <a:pt x="10949" y="213"/>
                  </a:cubicBezTo>
                  <a:cubicBezTo>
                    <a:pt x="10931" y="198"/>
                    <a:pt x="10909" y="191"/>
                    <a:pt x="10887" y="191"/>
                  </a:cubicBezTo>
                  <a:cubicBezTo>
                    <a:pt x="10831" y="191"/>
                    <a:pt x="10779" y="238"/>
                    <a:pt x="10801" y="305"/>
                  </a:cubicBezTo>
                  <a:cubicBezTo>
                    <a:pt x="10971" y="801"/>
                    <a:pt x="11202" y="1272"/>
                    <a:pt x="11494" y="1709"/>
                  </a:cubicBezTo>
                  <a:cubicBezTo>
                    <a:pt x="10952" y="1238"/>
                    <a:pt x="10374" y="810"/>
                    <a:pt x="9761" y="431"/>
                  </a:cubicBezTo>
                  <a:cubicBezTo>
                    <a:pt x="9747" y="423"/>
                    <a:pt x="9733" y="419"/>
                    <a:pt x="9719" y="419"/>
                  </a:cubicBezTo>
                  <a:cubicBezTo>
                    <a:pt x="9663" y="419"/>
                    <a:pt x="9614" y="482"/>
                    <a:pt x="9632" y="539"/>
                  </a:cubicBezTo>
                  <a:cubicBezTo>
                    <a:pt x="9801" y="1090"/>
                    <a:pt x="10069" y="1598"/>
                    <a:pt x="10392" y="2072"/>
                  </a:cubicBezTo>
                  <a:cubicBezTo>
                    <a:pt x="9900" y="1641"/>
                    <a:pt x="9376" y="1253"/>
                    <a:pt x="8776" y="955"/>
                  </a:cubicBezTo>
                  <a:cubicBezTo>
                    <a:pt x="8761" y="947"/>
                    <a:pt x="8746" y="944"/>
                    <a:pt x="8732" y="944"/>
                  </a:cubicBezTo>
                  <a:cubicBezTo>
                    <a:pt x="8668" y="944"/>
                    <a:pt x="8626" y="1018"/>
                    <a:pt x="8659" y="1084"/>
                  </a:cubicBezTo>
                  <a:cubicBezTo>
                    <a:pt x="8754" y="1281"/>
                    <a:pt x="8859" y="1472"/>
                    <a:pt x="8970" y="1657"/>
                  </a:cubicBezTo>
                  <a:cubicBezTo>
                    <a:pt x="8564" y="1355"/>
                    <a:pt x="8114" y="1115"/>
                    <a:pt x="7637" y="946"/>
                  </a:cubicBezTo>
                  <a:cubicBezTo>
                    <a:pt x="7629" y="943"/>
                    <a:pt x="7622" y="942"/>
                    <a:pt x="7615" y="942"/>
                  </a:cubicBezTo>
                  <a:cubicBezTo>
                    <a:pt x="7559" y="942"/>
                    <a:pt x="7513" y="1008"/>
                    <a:pt x="7532" y="1059"/>
                  </a:cubicBezTo>
                  <a:cubicBezTo>
                    <a:pt x="7674" y="1435"/>
                    <a:pt x="7853" y="1795"/>
                    <a:pt x="8071" y="2134"/>
                  </a:cubicBezTo>
                  <a:cubicBezTo>
                    <a:pt x="7477" y="1543"/>
                    <a:pt x="6843" y="1001"/>
                    <a:pt x="6169" y="502"/>
                  </a:cubicBezTo>
                  <a:cubicBezTo>
                    <a:pt x="6152" y="490"/>
                    <a:pt x="6130" y="484"/>
                    <a:pt x="6109" y="484"/>
                  </a:cubicBezTo>
                  <a:cubicBezTo>
                    <a:pt x="6050" y="484"/>
                    <a:pt x="5992" y="528"/>
                    <a:pt x="6021" y="598"/>
                  </a:cubicBezTo>
                  <a:cubicBezTo>
                    <a:pt x="6120" y="835"/>
                    <a:pt x="6233" y="1078"/>
                    <a:pt x="6354" y="1324"/>
                  </a:cubicBezTo>
                  <a:cubicBezTo>
                    <a:pt x="5975" y="998"/>
                    <a:pt x="5587" y="687"/>
                    <a:pt x="5178" y="395"/>
                  </a:cubicBezTo>
                  <a:cubicBezTo>
                    <a:pt x="5162" y="384"/>
                    <a:pt x="5147" y="379"/>
                    <a:pt x="5133" y="379"/>
                  </a:cubicBezTo>
                  <a:cubicBezTo>
                    <a:pt x="5072" y="379"/>
                    <a:pt x="5031" y="469"/>
                    <a:pt x="5061" y="524"/>
                  </a:cubicBezTo>
                  <a:cubicBezTo>
                    <a:pt x="5381" y="1198"/>
                    <a:pt x="5775" y="1820"/>
                    <a:pt x="6197" y="2429"/>
                  </a:cubicBezTo>
                  <a:cubicBezTo>
                    <a:pt x="5787" y="2014"/>
                    <a:pt x="5353" y="1632"/>
                    <a:pt x="4848" y="1315"/>
                  </a:cubicBezTo>
                  <a:cubicBezTo>
                    <a:pt x="4835" y="1306"/>
                    <a:pt x="4821" y="1302"/>
                    <a:pt x="4807" y="1302"/>
                  </a:cubicBezTo>
                  <a:cubicBezTo>
                    <a:pt x="4751" y="1302"/>
                    <a:pt x="4694" y="1364"/>
                    <a:pt x="4719" y="1423"/>
                  </a:cubicBezTo>
                  <a:cubicBezTo>
                    <a:pt x="4934" y="1912"/>
                    <a:pt x="5178" y="2389"/>
                    <a:pt x="5449" y="2851"/>
                  </a:cubicBezTo>
                  <a:cubicBezTo>
                    <a:pt x="5008" y="2402"/>
                    <a:pt x="4519" y="2029"/>
                    <a:pt x="3959" y="1857"/>
                  </a:cubicBezTo>
                  <a:cubicBezTo>
                    <a:pt x="3949" y="1853"/>
                    <a:pt x="3940" y="1852"/>
                    <a:pt x="3931" y="1852"/>
                  </a:cubicBezTo>
                  <a:cubicBezTo>
                    <a:pt x="3867" y="1852"/>
                    <a:pt x="3836" y="1938"/>
                    <a:pt x="3863" y="1992"/>
                  </a:cubicBezTo>
                  <a:cubicBezTo>
                    <a:pt x="4042" y="2365"/>
                    <a:pt x="4236" y="2725"/>
                    <a:pt x="4445" y="3079"/>
                  </a:cubicBezTo>
                  <a:cubicBezTo>
                    <a:pt x="4030" y="2663"/>
                    <a:pt x="3589" y="2278"/>
                    <a:pt x="3121" y="1927"/>
                  </a:cubicBezTo>
                  <a:cubicBezTo>
                    <a:pt x="3103" y="1911"/>
                    <a:pt x="3083" y="1905"/>
                    <a:pt x="3063" y="1905"/>
                  </a:cubicBezTo>
                  <a:cubicBezTo>
                    <a:pt x="2999" y="1905"/>
                    <a:pt x="2941" y="1976"/>
                    <a:pt x="2983" y="2044"/>
                  </a:cubicBezTo>
                  <a:cubicBezTo>
                    <a:pt x="3094" y="2275"/>
                    <a:pt x="3211" y="2500"/>
                    <a:pt x="3331" y="2725"/>
                  </a:cubicBezTo>
                  <a:cubicBezTo>
                    <a:pt x="2863" y="2195"/>
                    <a:pt x="2355" y="1715"/>
                    <a:pt x="1736" y="1361"/>
                  </a:cubicBezTo>
                  <a:cubicBezTo>
                    <a:pt x="1723" y="1354"/>
                    <a:pt x="1709" y="1351"/>
                    <a:pt x="1695" y="1351"/>
                  </a:cubicBezTo>
                  <a:cubicBezTo>
                    <a:pt x="1638" y="1351"/>
                    <a:pt x="1590" y="1407"/>
                    <a:pt x="1607" y="1469"/>
                  </a:cubicBezTo>
                  <a:cubicBezTo>
                    <a:pt x="1666" y="1644"/>
                    <a:pt x="1730" y="1820"/>
                    <a:pt x="1801" y="1992"/>
                  </a:cubicBezTo>
                  <a:cubicBezTo>
                    <a:pt x="1549" y="1774"/>
                    <a:pt x="1272" y="1589"/>
                    <a:pt x="973" y="1438"/>
                  </a:cubicBezTo>
                  <a:cubicBezTo>
                    <a:pt x="959" y="1431"/>
                    <a:pt x="945" y="1428"/>
                    <a:pt x="932" y="1428"/>
                  </a:cubicBezTo>
                  <a:cubicBezTo>
                    <a:pt x="875" y="1428"/>
                    <a:pt x="826" y="1484"/>
                    <a:pt x="844" y="1546"/>
                  </a:cubicBezTo>
                  <a:cubicBezTo>
                    <a:pt x="998" y="1980"/>
                    <a:pt x="1219" y="2377"/>
                    <a:pt x="1462" y="2755"/>
                  </a:cubicBezTo>
                  <a:cubicBezTo>
                    <a:pt x="1210" y="2475"/>
                    <a:pt x="930" y="2217"/>
                    <a:pt x="625" y="1989"/>
                  </a:cubicBezTo>
                  <a:cubicBezTo>
                    <a:pt x="606" y="1975"/>
                    <a:pt x="584" y="1968"/>
                    <a:pt x="563" y="1968"/>
                  </a:cubicBezTo>
                  <a:cubicBezTo>
                    <a:pt x="506" y="1968"/>
                    <a:pt x="455" y="2015"/>
                    <a:pt x="477" y="2084"/>
                  </a:cubicBezTo>
                  <a:cubicBezTo>
                    <a:pt x="662" y="2697"/>
                    <a:pt x="967" y="3236"/>
                    <a:pt x="1324" y="3750"/>
                  </a:cubicBezTo>
                  <a:cubicBezTo>
                    <a:pt x="927" y="3313"/>
                    <a:pt x="539" y="2869"/>
                    <a:pt x="182" y="2402"/>
                  </a:cubicBezTo>
                  <a:cubicBezTo>
                    <a:pt x="164" y="2378"/>
                    <a:pt x="137" y="2365"/>
                    <a:pt x="110" y="2365"/>
                  </a:cubicBezTo>
                  <a:cubicBezTo>
                    <a:pt x="95" y="2365"/>
                    <a:pt x="79" y="2369"/>
                    <a:pt x="65" y="2377"/>
                  </a:cubicBezTo>
                  <a:cubicBezTo>
                    <a:pt x="19" y="2395"/>
                    <a:pt x="0" y="2454"/>
                    <a:pt x="28" y="2500"/>
                  </a:cubicBezTo>
                  <a:cubicBezTo>
                    <a:pt x="43" y="2525"/>
                    <a:pt x="59" y="2549"/>
                    <a:pt x="74" y="2577"/>
                  </a:cubicBezTo>
                  <a:cubicBezTo>
                    <a:pt x="397" y="3137"/>
                    <a:pt x="797" y="3611"/>
                    <a:pt x="1210" y="4107"/>
                  </a:cubicBezTo>
                  <a:lnTo>
                    <a:pt x="1330" y="4248"/>
                  </a:lnTo>
                  <a:lnTo>
                    <a:pt x="1364" y="4288"/>
                  </a:lnTo>
                  <a:cubicBezTo>
                    <a:pt x="1376" y="4304"/>
                    <a:pt x="1395" y="4313"/>
                    <a:pt x="1416" y="4316"/>
                  </a:cubicBezTo>
                  <a:cubicBezTo>
                    <a:pt x="1424" y="4318"/>
                    <a:pt x="1432" y="4320"/>
                    <a:pt x="1441" y="4320"/>
                  </a:cubicBezTo>
                  <a:cubicBezTo>
                    <a:pt x="1465" y="4320"/>
                    <a:pt x="1489" y="4310"/>
                    <a:pt x="1505" y="4291"/>
                  </a:cubicBezTo>
                  <a:cubicBezTo>
                    <a:pt x="1521" y="4282"/>
                    <a:pt x="1530" y="4270"/>
                    <a:pt x="1533" y="4255"/>
                  </a:cubicBezTo>
                  <a:cubicBezTo>
                    <a:pt x="1570" y="4291"/>
                    <a:pt x="1604" y="4325"/>
                    <a:pt x="1641" y="4362"/>
                  </a:cubicBezTo>
                  <a:cubicBezTo>
                    <a:pt x="1899" y="4630"/>
                    <a:pt x="2161" y="4898"/>
                    <a:pt x="2426" y="5163"/>
                  </a:cubicBezTo>
                  <a:cubicBezTo>
                    <a:pt x="2445" y="5181"/>
                    <a:pt x="2465" y="5189"/>
                    <a:pt x="2485" y="5189"/>
                  </a:cubicBezTo>
                  <a:cubicBezTo>
                    <a:pt x="2552" y="5189"/>
                    <a:pt x="2606" y="5094"/>
                    <a:pt x="2549" y="5027"/>
                  </a:cubicBezTo>
                  <a:cubicBezTo>
                    <a:pt x="2447" y="4907"/>
                    <a:pt x="2346" y="4781"/>
                    <a:pt x="2244" y="4658"/>
                  </a:cubicBezTo>
                  <a:cubicBezTo>
                    <a:pt x="1955" y="4307"/>
                    <a:pt x="1672" y="3950"/>
                    <a:pt x="1407" y="3577"/>
                  </a:cubicBezTo>
                  <a:cubicBezTo>
                    <a:pt x="1241" y="3346"/>
                    <a:pt x="881" y="2405"/>
                    <a:pt x="761" y="2315"/>
                  </a:cubicBezTo>
                  <a:lnTo>
                    <a:pt x="761" y="2315"/>
                  </a:lnTo>
                  <a:cubicBezTo>
                    <a:pt x="1625" y="2956"/>
                    <a:pt x="2216" y="4011"/>
                    <a:pt x="2844" y="4867"/>
                  </a:cubicBezTo>
                  <a:cubicBezTo>
                    <a:pt x="2864" y="4899"/>
                    <a:pt x="2892" y="4912"/>
                    <a:pt x="2919" y="4912"/>
                  </a:cubicBezTo>
                  <a:cubicBezTo>
                    <a:pt x="2982" y="4912"/>
                    <a:pt x="3043" y="4842"/>
                    <a:pt x="2998" y="4772"/>
                  </a:cubicBezTo>
                  <a:cubicBezTo>
                    <a:pt x="2940" y="4655"/>
                    <a:pt x="2869" y="4547"/>
                    <a:pt x="2801" y="4433"/>
                  </a:cubicBezTo>
                  <a:cubicBezTo>
                    <a:pt x="2795" y="4378"/>
                    <a:pt x="2767" y="4328"/>
                    <a:pt x="2724" y="4298"/>
                  </a:cubicBezTo>
                  <a:cubicBezTo>
                    <a:pt x="2515" y="3956"/>
                    <a:pt x="2297" y="3627"/>
                    <a:pt x="2056" y="3303"/>
                  </a:cubicBezTo>
                  <a:cubicBezTo>
                    <a:pt x="1858" y="3032"/>
                    <a:pt x="988" y="1835"/>
                    <a:pt x="1241" y="1835"/>
                  </a:cubicBezTo>
                  <a:cubicBezTo>
                    <a:pt x="1306" y="1835"/>
                    <a:pt x="1447" y="1915"/>
                    <a:pt x="1693" y="2112"/>
                  </a:cubicBezTo>
                  <a:cubicBezTo>
                    <a:pt x="1792" y="2189"/>
                    <a:pt x="1878" y="2285"/>
                    <a:pt x="1970" y="2371"/>
                  </a:cubicBezTo>
                  <a:cubicBezTo>
                    <a:pt x="2472" y="3460"/>
                    <a:pt x="3211" y="4461"/>
                    <a:pt x="4159" y="5178"/>
                  </a:cubicBezTo>
                  <a:cubicBezTo>
                    <a:pt x="4178" y="5195"/>
                    <a:pt x="4199" y="5203"/>
                    <a:pt x="4219" y="5203"/>
                  </a:cubicBezTo>
                  <a:cubicBezTo>
                    <a:pt x="4291" y="5203"/>
                    <a:pt x="4350" y="5108"/>
                    <a:pt x="4285" y="5046"/>
                  </a:cubicBezTo>
                  <a:cubicBezTo>
                    <a:pt x="3537" y="4181"/>
                    <a:pt x="2946" y="3113"/>
                    <a:pt x="2130" y="2294"/>
                  </a:cubicBezTo>
                  <a:cubicBezTo>
                    <a:pt x="2038" y="2100"/>
                    <a:pt x="1955" y="1900"/>
                    <a:pt x="1875" y="1700"/>
                  </a:cubicBezTo>
                  <a:cubicBezTo>
                    <a:pt x="1868" y="1683"/>
                    <a:pt x="1871" y="1675"/>
                    <a:pt x="1881" y="1675"/>
                  </a:cubicBezTo>
                  <a:cubicBezTo>
                    <a:pt x="1966" y="1675"/>
                    <a:pt x="2594" y="2222"/>
                    <a:pt x="2666" y="2288"/>
                  </a:cubicBezTo>
                  <a:cubicBezTo>
                    <a:pt x="3195" y="2783"/>
                    <a:pt x="3636" y="3374"/>
                    <a:pt x="4076" y="3956"/>
                  </a:cubicBezTo>
                  <a:cubicBezTo>
                    <a:pt x="4390" y="4421"/>
                    <a:pt x="4744" y="4861"/>
                    <a:pt x="5131" y="5270"/>
                  </a:cubicBezTo>
                  <a:cubicBezTo>
                    <a:pt x="5150" y="5290"/>
                    <a:pt x="5170" y="5298"/>
                    <a:pt x="5190" y="5298"/>
                  </a:cubicBezTo>
                  <a:cubicBezTo>
                    <a:pt x="5255" y="5298"/>
                    <a:pt x="5312" y="5204"/>
                    <a:pt x="5255" y="5138"/>
                  </a:cubicBezTo>
                  <a:cubicBezTo>
                    <a:pt x="4845" y="4673"/>
                    <a:pt x="4470" y="4159"/>
                    <a:pt x="4082" y="3654"/>
                  </a:cubicBezTo>
                  <a:cubicBezTo>
                    <a:pt x="3866" y="3319"/>
                    <a:pt x="3660" y="2977"/>
                    <a:pt x="3469" y="2629"/>
                  </a:cubicBezTo>
                  <a:cubicBezTo>
                    <a:pt x="3348" y="2409"/>
                    <a:pt x="3330" y="2324"/>
                    <a:pt x="3375" y="2324"/>
                  </a:cubicBezTo>
                  <a:cubicBezTo>
                    <a:pt x="3522" y="2324"/>
                    <a:pt x="4332" y="3218"/>
                    <a:pt x="4454" y="3340"/>
                  </a:cubicBezTo>
                  <a:cubicBezTo>
                    <a:pt x="4608" y="3494"/>
                    <a:pt x="4756" y="3651"/>
                    <a:pt x="4904" y="3814"/>
                  </a:cubicBezTo>
                  <a:cubicBezTo>
                    <a:pt x="5372" y="4532"/>
                    <a:pt x="5904" y="5206"/>
                    <a:pt x="6495" y="5824"/>
                  </a:cubicBezTo>
                  <a:cubicBezTo>
                    <a:pt x="6512" y="5842"/>
                    <a:pt x="6532" y="5849"/>
                    <a:pt x="6552" y="5849"/>
                  </a:cubicBezTo>
                  <a:cubicBezTo>
                    <a:pt x="6616" y="5849"/>
                    <a:pt x="6678" y="5774"/>
                    <a:pt x="6634" y="5710"/>
                  </a:cubicBezTo>
                  <a:cubicBezTo>
                    <a:pt x="6132" y="4999"/>
                    <a:pt x="5590" y="4319"/>
                    <a:pt x="5015" y="3673"/>
                  </a:cubicBezTo>
                  <a:cubicBezTo>
                    <a:pt x="4981" y="3620"/>
                    <a:pt x="4947" y="3571"/>
                    <a:pt x="4916" y="3522"/>
                  </a:cubicBezTo>
                  <a:cubicBezTo>
                    <a:pt x="4801" y="3350"/>
                    <a:pt x="4199" y="2172"/>
                    <a:pt x="4273" y="2172"/>
                  </a:cubicBezTo>
                  <a:cubicBezTo>
                    <a:pt x="4275" y="2172"/>
                    <a:pt x="4277" y="2173"/>
                    <a:pt x="4279" y="2174"/>
                  </a:cubicBezTo>
                  <a:cubicBezTo>
                    <a:pt x="4839" y="2438"/>
                    <a:pt x="5292" y="3008"/>
                    <a:pt x="5689" y="3460"/>
                  </a:cubicBezTo>
                  <a:cubicBezTo>
                    <a:pt x="6424" y="4304"/>
                    <a:pt x="7034" y="5243"/>
                    <a:pt x="7754" y="6095"/>
                  </a:cubicBezTo>
                  <a:cubicBezTo>
                    <a:pt x="7800" y="6148"/>
                    <a:pt x="7840" y="6206"/>
                    <a:pt x="7889" y="6258"/>
                  </a:cubicBezTo>
                  <a:cubicBezTo>
                    <a:pt x="7906" y="6277"/>
                    <a:pt x="7925" y="6284"/>
                    <a:pt x="7945" y="6284"/>
                  </a:cubicBezTo>
                  <a:cubicBezTo>
                    <a:pt x="8009" y="6284"/>
                    <a:pt x="8075" y="6206"/>
                    <a:pt x="8028" y="6145"/>
                  </a:cubicBezTo>
                  <a:cubicBezTo>
                    <a:pt x="8022" y="6138"/>
                    <a:pt x="8019" y="6135"/>
                    <a:pt x="8016" y="6129"/>
                  </a:cubicBezTo>
                  <a:cubicBezTo>
                    <a:pt x="7012" y="4830"/>
                    <a:pt x="5993" y="3550"/>
                    <a:pt x="5224" y="2091"/>
                  </a:cubicBezTo>
                  <a:cubicBezTo>
                    <a:pt x="5157" y="1965"/>
                    <a:pt x="5164" y="1917"/>
                    <a:pt x="5212" y="1917"/>
                  </a:cubicBezTo>
                  <a:cubicBezTo>
                    <a:pt x="5361" y="1917"/>
                    <a:pt x="5917" y="2383"/>
                    <a:pt x="5917" y="2383"/>
                  </a:cubicBezTo>
                  <a:cubicBezTo>
                    <a:pt x="5917" y="2383"/>
                    <a:pt x="5917" y="2383"/>
                    <a:pt x="5916" y="2383"/>
                  </a:cubicBezTo>
                  <a:lnTo>
                    <a:pt x="5916" y="2383"/>
                  </a:lnTo>
                  <a:cubicBezTo>
                    <a:pt x="6301" y="2740"/>
                    <a:pt x="6640" y="3162"/>
                    <a:pt x="6975" y="3565"/>
                  </a:cubicBezTo>
                  <a:cubicBezTo>
                    <a:pt x="7474" y="4171"/>
                    <a:pt x="7945" y="4796"/>
                    <a:pt x="8453" y="5393"/>
                  </a:cubicBezTo>
                  <a:cubicBezTo>
                    <a:pt x="8469" y="5412"/>
                    <a:pt x="8489" y="5419"/>
                    <a:pt x="8509" y="5419"/>
                  </a:cubicBezTo>
                  <a:cubicBezTo>
                    <a:pt x="8574" y="5419"/>
                    <a:pt x="8641" y="5340"/>
                    <a:pt x="8594" y="5276"/>
                  </a:cubicBezTo>
                  <a:cubicBezTo>
                    <a:pt x="8022" y="4541"/>
                    <a:pt x="7440" y="3814"/>
                    <a:pt x="6874" y="3073"/>
                  </a:cubicBezTo>
                  <a:cubicBezTo>
                    <a:pt x="6547" y="2648"/>
                    <a:pt x="6243" y="2205"/>
                    <a:pt x="5950" y="1755"/>
                  </a:cubicBezTo>
                  <a:cubicBezTo>
                    <a:pt x="5837" y="1583"/>
                    <a:pt x="5252" y="827"/>
                    <a:pt x="5410" y="827"/>
                  </a:cubicBezTo>
                  <a:cubicBezTo>
                    <a:pt x="5449" y="827"/>
                    <a:pt x="5535" y="874"/>
                    <a:pt x="5686" y="989"/>
                  </a:cubicBezTo>
                  <a:cubicBezTo>
                    <a:pt x="5996" y="1229"/>
                    <a:pt x="6292" y="1490"/>
                    <a:pt x="6581" y="1758"/>
                  </a:cubicBezTo>
                  <a:cubicBezTo>
                    <a:pt x="7298" y="3091"/>
                    <a:pt x="8314" y="4424"/>
                    <a:pt x="9527" y="5144"/>
                  </a:cubicBezTo>
                  <a:cubicBezTo>
                    <a:pt x="9541" y="5152"/>
                    <a:pt x="9555" y="5156"/>
                    <a:pt x="9569" y="5156"/>
                  </a:cubicBezTo>
                  <a:cubicBezTo>
                    <a:pt x="9633" y="5156"/>
                    <a:pt x="9690" y="5079"/>
                    <a:pt x="9644" y="5018"/>
                  </a:cubicBezTo>
                  <a:cubicBezTo>
                    <a:pt x="8813" y="3845"/>
                    <a:pt x="7883" y="2740"/>
                    <a:pt x="6834" y="1758"/>
                  </a:cubicBezTo>
                  <a:cubicBezTo>
                    <a:pt x="6763" y="1635"/>
                    <a:pt x="6680" y="1518"/>
                    <a:pt x="6612" y="1395"/>
                  </a:cubicBezTo>
                  <a:cubicBezTo>
                    <a:pt x="6432" y="1081"/>
                    <a:pt x="6239" y="841"/>
                    <a:pt x="6293" y="841"/>
                  </a:cubicBezTo>
                  <a:cubicBezTo>
                    <a:pt x="6324" y="841"/>
                    <a:pt x="6437" y="920"/>
                    <a:pt x="6683" y="1112"/>
                  </a:cubicBezTo>
                  <a:cubicBezTo>
                    <a:pt x="7471" y="1727"/>
                    <a:pt x="8182" y="2442"/>
                    <a:pt x="8865" y="3180"/>
                  </a:cubicBezTo>
                  <a:cubicBezTo>
                    <a:pt x="9071" y="3420"/>
                    <a:pt x="9287" y="3654"/>
                    <a:pt x="9502" y="3885"/>
                  </a:cubicBezTo>
                  <a:cubicBezTo>
                    <a:pt x="9976" y="4412"/>
                    <a:pt x="10444" y="4941"/>
                    <a:pt x="10925" y="5449"/>
                  </a:cubicBezTo>
                  <a:cubicBezTo>
                    <a:pt x="10941" y="5466"/>
                    <a:pt x="10961" y="5474"/>
                    <a:pt x="10981" y="5474"/>
                  </a:cubicBezTo>
                  <a:cubicBezTo>
                    <a:pt x="11047" y="5474"/>
                    <a:pt x="11112" y="5396"/>
                    <a:pt x="11063" y="5335"/>
                  </a:cubicBezTo>
                  <a:cubicBezTo>
                    <a:pt x="10971" y="5218"/>
                    <a:pt x="10872" y="5110"/>
                    <a:pt x="10777" y="4996"/>
                  </a:cubicBezTo>
                  <a:cubicBezTo>
                    <a:pt x="10755" y="4969"/>
                    <a:pt x="10734" y="4941"/>
                    <a:pt x="10709" y="4916"/>
                  </a:cubicBezTo>
                  <a:cubicBezTo>
                    <a:pt x="9752" y="3830"/>
                    <a:pt x="8659" y="2851"/>
                    <a:pt x="7945" y="1573"/>
                  </a:cubicBezTo>
                  <a:cubicBezTo>
                    <a:pt x="7858" y="1419"/>
                    <a:pt x="7878" y="1361"/>
                    <a:pt x="7957" y="1361"/>
                  </a:cubicBezTo>
                  <a:cubicBezTo>
                    <a:pt x="8177" y="1361"/>
                    <a:pt x="8859" y="1817"/>
                    <a:pt x="8945" y="1869"/>
                  </a:cubicBezTo>
                  <a:cubicBezTo>
                    <a:pt x="9071" y="1964"/>
                    <a:pt x="9188" y="2072"/>
                    <a:pt x="9309" y="2180"/>
                  </a:cubicBezTo>
                  <a:cubicBezTo>
                    <a:pt x="10155" y="3423"/>
                    <a:pt x="11260" y="4485"/>
                    <a:pt x="12248" y="5621"/>
                  </a:cubicBezTo>
                  <a:cubicBezTo>
                    <a:pt x="12266" y="5642"/>
                    <a:pt x="12287" y="5651"/>
                    <a:pt x="12306" y="5651"/>
                  </a:cubicBezTo>
                  <a:cubicBezTo>
                    <a:pt x="12371" y="5651"/>
                    <a:pt x="12429" y="5557"/>
                    <a:pt x="12374" y="5489"/>
                  </a:cubicBezTo>
                  <a:cubicBezTo>
                    <a:pt x="11429" y="4362"/>
                    <a:pt x="10546" y="2977"/>
                    <a:pt x="9392" y="1986"/>
                  </a:cubicBezTo>
                  <a:cubicBezTo>
                    <a:pt x="9244" y="1767"/>
                    <a:pt x="9102" y="1546"/>
                    <a:pt x="8973" y="1312"/>
                  </a:cubicBezTo>
                  <a:cubicBezTo>
                    <a:pt x="8956" y="1282"/>
                    <a:pt x="8959" y="1269"/>
                    <a:pt x="8976" y="1269"/>
                  </a:cubicBezTo>
                  <a:cubicBezTo>
                    <a:pt x="9077" y="1269"/>
                    <a:pt x="9680" y="1714"/>
                    <a:pt x="9906" y="1884"/>
                  </a:cubicBezTo>
                  <a:cubicBezTo>
                    <a:pt x="10312" y="2198"/>
                    <a:pt x="10675" y="2571"/>
                    <a:pt x="11038" y="2931"/>
                  </a:cubicBezTo>
                  <a:cubicBezTo>
                    <a:pt x="11097" y="2989"/>
                    <a:pt x="11152" y="3048"/>
                    <a:pt x="11208" y="3106"/>
                  </a:cubicBezTo>
                  <a:cubicBezTo>
                    <a:pt x="11546" y="3482"/>
                    <a:pt x="11906" y="3842"/>
                    <a:pt x="12267" y="4187"/>
                  </a:cubicBezTo>
                  <a:cubicBezTo>
                    <a:pt x="12577" y="4501"/>
                    <a:pt x="12895" y="4809"/>
                    <a:pt x="13236" y="5098"/>
                  </a:cubicBezTo>
                  <a:cubicBezTo>
                    <a:pt x="13255" y="5115"/>
                    <a:pt x="13276" y="5122"/>
                    <a:pt x="13296" y="5122"/>
                  </a:cubicBezTo>
                  <a:cubicBezTo>
                    <a:pt x="13368" y="5122"/>
                    <a:pt x="13427" y="5028"/>
                    <a:pt x="13359" y="4966"/>
                  </a:cubicBezTo>
                  <a:cubicBezTo>
                    <a:pt x="12676" y="4331"/>
                    <a:pt x="12008" y="3691"/>
                    <a:pt x="11380" y="3005"/>
                  </a:cubicBezTo>
                  <a:cubicBezTo>
                    <a:pt x="10980" y="2568"/>
                    <a:pt x="10623" y="2097"/>
                    <a:pt x="10303" y="1601"/>
                  </a:cubicBezTo>
                  <a:cubicBezTo>
                    <a:pt x="10037" y="1190"/>
                    <a:pt x="9791" y="819"/>
                    <a:pt x="9940" y="819"/>
                  </a:cubicBezTo>
                  <a:cubicBezTo>
                    <a:pt x="10021" y="819"/>
                    <a:pt x="10217" y="928"/>
                    <a:pt x="10589" y="1198"/>
                  </a:cubicBezTo>
                  <a:cubicBezTo>
                    <a:pt x="11100" y="1567"/>
                    <a:pt x="11571" y="1989"/>
                    <a:pt x="12026" y="2426"/>
                  </a:cubicBezTo>
                  <a:cubicBezTo>
                    <a:pt x="12682" y="3230"/>
                    <a:pt x="13461" y="3953"/>
                    <a:pt x="14193" y="4667"/>
                  </a:cubicBezTo>
                  <a:cubicBezTo>
                    <a:pt x="14249" y="4793"/>
                    <a:pt x="14323" y="4864"/>
                    <a:pt x="14409" y="4882"/>
                  </a:cubicBezTo>
                  <a:cubicBezTo>
                    <a:pt x="14507" y="4981"/>
                    <a:pt x="14609" y="5083"/>
                    <a:pt x="14704" y="5181"/>
                  </a:cubicBezTo>
                  <a:cubicBezTo>
                    <a:pt x="14723" y="5200"/>
                    <a:pt x="14743" y="5207"/>
                    <a:pt x="14763" y="5207"/>
                  </a:cubicBezTo>
                  <a:cubicBezTo>
                    <a:pt x="14831" y="5207"/>
                    <a:pt x="14890" y="5113"/>
                    <a:pt x="14828" y="5049"/>
                  </a:cubicBezTo>
                  <a:cubicBezTo>
                    <a:pt x="14006" y="4184"/>
                    <a:pt x="13193" y="3288"/>
                    <a:pt x="12325" y="2457"/>
                  </a:cubicBezTo>
                  <a:cubicBezTo>
                    <a:pt x="12162" y="2266"/>
                    <a:pt x="12005" y="2072"/>
                    <a:pt x="11851" y="1875"/>
                  </a:cubicBezTo>
                  <a:cubicBezTo>
                    <a:pt x="11531" y="1460"/>
                    <a:pt x="11269" y="1004"/>
                    <a:pt x="11066" y="521"/>
                  </a:cubicBezTo>
                  <a:lnTo>
                    <a:pt x="11066" y="521"/>
                  </a:lnTo>
                  <a:cubicBezTo>
                    <a:pt x="11180" y="789"/>
                    <a:pt x="11836" y="1173"/>
                    <a:pt x="12060" y="1376"/>
                  </a:cubicBezTo>
                  <a:cubicBezTo>
                    <a:pt x="13689" y="2845"/>
                    <a:pt x="15098" y="4516"/>
                    <a:pt x="16967" y="5698"/>
                  </a:cubicBezTo>
                  <a:cubicBezTo>
                    <a:pt x="16980" y="5706"/>
                    <a:pt x="16994" y="5710"/>
                    <a:pt x="17007" y="5710"/>
                  </a:cubicBezTo>
                  <a:cubicBezTo>
                    <a:pt x="17073" y="5710"/>
                    <a:pt x="17133" y="5628"/>
                    <a:pt x="17087" y="5569"/>
                  </a:cubicBezTo>
                  <a:cubicBezTo>
                    <a:pt x="15678" y="3733"/>
                    <a:pt x="13732" y="2360"/>
                    <a:pt x="12537" y="359"/>
                  </a:cubicBezTo>
                  <a:lnTo>
                    <a:pt x="12537" y="359"/>
                  </a:lnTo>
                  <a:cubicBezTo>
                    <a:pt x="12795" y="788"/>
                    <a:pt x="13490" y="1202"/>
                    <a:pt x="13849" y="1570"/>
                  </a:cubicBezTo>
                  <a:cubicBezTo>
                    <a:pt x="14283" y="2008"/>
                    <a:pt x="14686" y="2475"/>
                    <a:pt x="15105" y="2931"/>
                  </a:cubicBezTo>
                  <a:cubicBezTo>
                    <a:pt x="15856" y="3750"/>
                    <a:pt x="16650" y="4507"/>
                    <a:pt x="17598" y="5095"/>
                  </a:cubicBezTo>
                  <a:cubicBezTo>
                    <a:pt x="17613" y="5104"/>
                    <a:pt x="17628" y="5108"/>
                    <a:pt x="17642" y="5108"/>
                  </a:cubicBezTo>
                  <a:cubicBezTo>
                    <a:pt x="17714" y="5108"/>
                    <a:pt x="17762" y="5006"/>
                    <a:pt x="17706" y="4947"/>
                  </a:cubicBezTo>
                  <a:cubicBezTo>
                    <a:pt x="16305" y="3559"/>
                    <a:pt x="14729" y="2337"/>
                    <a:pt x="13584" y="715"/>
                  </a:cubicBezTo>
                  <a:cubicBezTo>
                    <a:pt x="13411" y="469"/>
                    <a:pt x="13402" y="383"/>
                    <a:pt x="13475" y="383"/>
                  </a:cubicBezTo>
                  <a:cubicBezTo>
                    <a:pt x="13632" y="383"/>
                    <a:pt x="14172" y="789"/>
                    <a:pt x="14218" y="822"/>
                  </a:cubicBezTo>
                  <a:cubicBezTo>
                    <a:pt x="14591" y="1096"/>
                    <a:pt x="14914" y="1447"/>
                    <a:pt x="15240" y="1777"/>
                  </a:cubicBezTo>
                  <a:cubicBezTo>
                    <a:pt x="15936" y="2485"/>
                    <a:pt x="16681" y="3128"/>
                    <a:pt x="17441" y="3768"/>
                  </a:cubicBezTo>
                  <a:cubicBezTo>
                    <a:pt x="17856" y="4165"/>
                    <a:pt x="18300" y="4528"/>
                    <a:pt x="18768" y="4861"/>
                  </a:cubicBezTo>
                  <a:cubicBezTo>
                    <a:pt x="18782" y="4871"/>
                    <a:pt x="18796" y="4875"/>
                    <a:pt x="18810" y="4875"/>
                  </a:cubicBezTo>
                  <a:cubicBezTo>
                    <a:pt x="18881" y="4875"/>
                    <a:pt x="18939" y="4767"/>
                    <a:pt x="18872" y="4713"/>
                  </a:cubicBezTo>
                  <a:cubicBezTo>
                    <a:pt x="18444" y="4365"/>
                    <a:pt x="18013" y="4014"/>
                    <a:pt x="17586" y="3664"/>
                  </a:cubicBezTo>
                  <a:cubicBezTo>
                    <a:pt x="17515" y="3596"/>
                    <a:pt x="17441" y="3531"/>
                    <a:pt x="17370" y="3460"/>
                  </a:cubicBezTo>
                  <a:cubicBezTo>
                    <a:pt x="16871" y="2980"/>
                    <a:pt x="16428" y="2438"/>
                    <a:pt x="16007" y="1887"/>
                  </a:cubicBezTo>
                  <a:cubicBezTo>
                    <a:pt x="15837" y="1669"/>
                    <a:pt x="15517" y="949"/>
                    <a:pt x="15292" y="825"/>
                  </a:cubicBezTo>
                  <a:lnTo>
                    <a:pt x="15292" y="825"/>
                  </a:lnTo>
                  <a:cubicBezTo>
                    <a:pt x="17152" y="1838"/>
                    <a:pt x="18484" y="3750"/>
                    <a:pt x="20048" y="5135"/>
                  </a:cubicBezTo>
                  <a:cubicBezTo>
                    <a:pt x="20065" y="5151"/>
                    <a:pt x="20086" y="5157"/>
                    <a:pt x="20106" y="5157"/>
                  </a:cubicBezTo>
                  <a:cubicBezTo>
                    <a:pt x="20173" y="5157"/>
                    <a:pt x="20239" y="5085"/>
                    <a:pt x="20187" y="5021"/>
                  </a:cubicBezTo>
                  <a:cubicBezTo>
                    <a:pt x="19611" y="4304"/>
                    <a:pt x="18971" y="3651"/>
                    <a:pt x="18327" y="2996"/>
                  </a:cubicBezTo>
                  <a:cubicBezTo>
                    <a:pt x="17866" y="2528"/>
                    <a:pt x="17429" y="2048"/>
                    <a:pt x="17013" y="1540"/>
                  </a:cubicBezTo>
                  <a:cubicBezTo>
                    <a:pt x="16773" y="1242"/>
                    <a:pt x="16507" y="890"/>
                    <a:pt x="16704" y="890"/>
                  </a:cubicBezTo>
                  <a:cubicBezTo>
                    <a:pt x="16772" y="890"/>
                    <a:pt x="16895" y="932"/>
                    <a:pt x="17093" y="1032"/>
                  </a:cubicBezTo>
                  <a:cubicBezTo>
                    <a:pt x="18801" y="1894"/>
                    <a:pt x="19762" y="3808"/>
                    <a:pt x="21381" y="4824"/>
                  </a:cubicBezTo>
                  <a:cubicBezTo>
                    <a:pt x="21397" y="4834"/>
                    <a:pt x="21412" y="4839"/>
                    <a:pt x="21427" y="4839"/>
                  </a:cubicBezTo>
                  <a:cubicBezTo>
                    <a:pt x="21495" y="4839"/>
                    <a:pt x="21537" y="4737"/>
                    <a:pt x="21486" y="4676"/>
                  </a:cubicBezTo>
                  <a:lnTo>
                    <a:pt x="19706" y="2654"/>
                  </a:lnTo>
                  <a:cubicBezTo>
                    <a:pt x="19408" y="2318"/>
                    <a:pt x="19112" y="1980"/>
                    <a:pt x="18817" y="1644"/>
                  </a:cubicBezTo>
                  <a:cubicBezTo>
                    <a:pt x="18628" y="1429"/>
                    <a:pt x="18457" y="1296"/>
                    <a:pt x="18474" y="1296"/>
                  </a:cubicBezTo>
                  <a:cubicBezTo>
                    <a:pt x="18485" y="1296"/>
                    <a:pt x="18572" y="1350"/>
                    <a:pt x="18777" y="1469"/>
                  </a:cubicBezTo>
                  <a:cubicBezTo>
                    <a:pt x="20208" y="2297"/>
                    <a:pt x="21261" y="3722"/>
                    <a:pt x="22477" y="4812"/>
                  </a:cubicBezTo>
                  <a:cubicBezTo>
                    <a:pt x="22495" y="4827"/>
                    <a:pt x="22516" y="4834"/>
                    <a:pt x="22536" y="4834"/>
                  </a:cubicBezTo>
                  <a:cubicBezTo>
                    <a:pt x="22603" y="4834"/>
                    <a:pt x="22667" y="4761"/>
                    <a:pt x="22615" y="4698"/>
                  </a:cubicBezTo>
                  <a:cubicBezTo>
                    <a:pt x="21544" y="3378"/>
                    <a:pt x="20215" y="2257"/>
                    <a:pt x="19368" y="765"/>
                  </a:cubicBezTo>
                  <a:lnTo>
                    <a:pt x="19368" y="765"/>
                  </a:lnTo>
                  <a:cubicBezTo>
                    <a:pt x="19457" y="920"/>
                    <a:pt x="20123" y="1300"/>
                    <a:pt x="20347" y="1487"/>
                  </a:cubicBezTo>
                  <a:cubicBezTo>
                    <a:pt x="20762" y="1835"/>
                    <a:pt x="21144" y="2226"/>
                    <a:pt x="21535" y="2602"/>
                  </a:cubicBezTo>
                  <a:cubicBezTo>
                    <a:pt x="22117" y="3168"/>
                    <a:pt x="22717" y="3700"/>
                    <a:pt x="23391" y="4156"/>
                  </a:cubicBezTo>
                  <a:cubicBezTo>
                    <a:pt x="23405" y="4166"/>
                    <a:pt x="23420" y="4171"/>
                    <a:pt x="23435" y="4171"/>
                  </a:cubicBezTo>
                  <a:cubicBezTo>
                    <a:pt x="23496" y="4171"/>
                    <a:pt x="23546" y="4087"/>
                    <a:pt x="23511" y="4030"/>
                  </a:cubicBezTo>
                  <a:cubicBezTo>
                    <a:pt x="22692" y="2715"/>
                    <a:pt x="21319" y="1909"/>
                    <a:pt x="20377" y="699"/>
                  </a:cubicBezTo>
                  <a:cubicBezTo>
                    <a:pt x="20223" y="502"/>
                    <a:pt x="20190" y="435"/>
                    <a:pt x="20221" y="435"/>
                  </a:cubicBezTo>
                  <a:cubicBezTo>
                    <a:pt x="20269" y="435"/>
                    <a:pt x="20466" y="590"/>
                    <a:pt x="20605" y="678"/>
                  </a:cubicBezTo>
                  <a:cubicBezTo>
                    <a:pt x="21156" y="1026"/>
                    <a:pt x="21639" y="1487"/>
                    <a:pt x="22114" y="1927"/>
                  </a:cubicBezTo>
                  <a:cubicBezTo>
                    <a:pt x="22868" y="2632"/>
                    <a:pt x="23573" y="3374"/>
                    <a:pt x="24394" y="4002"/>
                  </a:cubicBezTo>
                  <a:cubicBezTo>
                    <a:pt x="24413" y="4018"/>
                    <a:pt x="24434" y="4025"/>
                    <a:pt x="24454" y="4025"/>
                  </a:cubicBezTo>
                  <a:cubicBezTo>
                    <a:pt x="24519" y="4025"/>
                    <a:pt x="24575" y="3953"/>
                    <a:pt x="24533" y="3885"/>
                  </a:cubicBezTo>
                  <a:cubicBezTo>
                    <a:pt x="24244" y="3337"/>
                    <a:pt x="23880" y="2888"/>
                    <a:pt x="23468" y="2432"/>
                  </a:cubicBezTo>
                  <a:cubicBezTo>
                    <a:pt x="23151" y="2084"/>
                    <a:pt x="22354" y="961"/>
                    <a:pt x="22030" y="819"/>
                  </a:cubicBezTo>
                  <a:lnTo>
                    <a:pt x="22030" y="819"/>
                  </a:lnTo>
                  <a:cubicBezTo>
                    <a:pt x="23563" y="1478"/>
                    <a:pt x="24705" y="2937"/>
                    <a:pt x="26057" y="3885"/>
                  </a:cubicBezTo>
                  <a:cubicBezTo>
                    <a:pt x="26072" y="3896"/>
                    <a:pt x="26087" y="3901"/>
                    <a:pt x="26101" y="3901"/>
                  </a:cubicBezTo>
                  <a:cubicBezTo>
                    <a:pt x="26168" y="3901"/>
                    <a:pt x="26217" y="3796"/>
                    <a:pt x="26161" y="3740"/>
                  </a:cubicBezTo>
                  <a:cubicBezTo>
                    <a:pt x="25696" y="3263"/>
                    <a:pt x="25216" y="2808"/>
                    <a:pt x="24736" y="2349"/>
                  </a:cubicBezTo>
                  <a:cubicBezTo>
                    <a:pt x="24398" y="2026"/>
                    <a:pt x="23961" y="1399"/>
                    <a:pt x="23586" y="1205"/>
                  </a:cubicBezTo>
                  <a:lnTo>
                    <a:pt x="23586" y="1205"/>
                  </a:lnTo>
                  <a:cubicBezTo>
                    <a:pt x="24943" y="1906"/>
                    <a:pt x="26054" y="3085"/>
                    <a:pt x="27245" y="4018"/>
                  </a:cubicBezTo>
                  <a:cubicBezTo>
                    <a:pt x="27265" y="4036"/>
                    <a:pt x="27286" y="4044"/>
                    <a:pt x="27307" y="4044"/>
                  </a:cubicBezTo>
                  <a:cubicBezTo>
                    <a:pt x="27379" y="4044"/>
                    <a:pt x="27438" y="3950"/>
                    <a:pt x="27371" y="3885"/>
                  </a:cubicBezTo>
                  <a:cubicBezTo>
                    <a:pt x="26352" y="2765"/>
                    <a:pt x="25185" y="1786"/>
                    <a:pt x="24222" y="616"/>
                  </a:cubicBezTo>
                  <a:lnTo>
                    <a:pt x="24222" y="616"/>
                  </a:lnTo>
                  <a:cubicBezTo>
                    <a:pt x="24613" y="1090"/>
                    <a:pt x="25398" y="1472"/>
                    <a:pt x="25909" y="1891"/>
                  </a:cubicBezTo>
                  <a:cubicBezTo>
                    <a:pt x="26568" y="2426"/>
                    <a:pt x="27199" y="2996"/>
                    <a:pt x="27851" y="3537"/>
                  </a:cubicBezTo>
                  <a:cubicBezTo>
                    <a:pt x="27871" y="3555"/>
                    <a:pt x="27892" y="3562"/>
                    <a:pt x="27912" y="3562"/>
                  </a:cubicBezTo>
                  <a:cubicBezTo>
                    <a:pt x="27984" y="3562"/>
                    <a:pt x="28044" y="3467"/>
                    <a:pt x="27974" y="3402"/>
                  </a:cubicBezTo>
                  <a:cubicBezTo>
                    <a:pt x="27132" y="2541"/>
                    <a:pt x="26229" y="1742"/>
                    <a:pt x="25417" y="854"/>
                  </a:cubicBezTo>
                  <a:lnTo>
                    <a:pt x="25417" y="854"/>
                  </a:lnTo>
                  <a:cubicBezTo>
                    <a:pt x="26095" y="1595"/>
                    <a:pt x="27262" y="2449"/>
                    <a:pt x="28239" y="3011"/>
                  </a:cubicBezTo>
                  <a:cubicBezTo>
                    <a:pt x="28252" y="3018"/>
                    <a:pt x="28266" y="3021"/>
                    <a:pt x="28279" y="3021"/>
                  </a:cubicBezTo>
                  <a:cubicBezTo>
                    <a:pt x="28345" y="3021"/>
                    <a:pt x="28405" y="2943"/>
                    <a:pt x="28359" y="2882"/>
                  </a:cubicBezTo>
                  <a:cubicBezTo>
                    <a:pt x="27873" y="2260"/>
                    <a:pt x="27086" y="960"/>
                    <a:pt x="26372" y="666"/>
                  </a:cubicBezTo>
                  <a:lnTo>
                    <a:pt x="26372" y="666"/>
                  </a:lnTo>
                  <a:cubicBezTo>
                    <a:pt x="27467" y="1116"/>
                    <a:pt x="28212" y="2223"/>
                    <a:pt x="29289" y="2752"/>
                  </a:cubicBezTo>
                  <a:cubicBezTo>
                    <a:pt x="29303" y="2760"/>
                    <a:pt x="29317" y="2763"/>
                    <a:pt x="29330" y="2763"/>
                  </a:cubicBezTo>
                  <a:cubicBezTo>
                    <a:pt x="29404" y="2763"/>
                    <a:pt x="29456" y="2667"/>
                    <a:pt x="29393" y="2605"/>
                  </a:cubicBezTo>
                  <a:cubicBezTo>
                    <a:pt x="29033" y="2217"/>
                    <a:pt x="28658" y="1844"/>
                    <a:pt x="28282" y="1472"/>
                  </a:cubicBezTo>
                  <a:cubicBezTo>
                    <a:pt x="28175" y="1365"/>
                    <a:pt x="27389" y="658"/>
                    <a:pt x="27419" y="658"/>
                  </a:cubicBezTo>
                  <a:cubicBezTo>
                    <a:pt x="27428" y="658"/>
                    <a:pt x="27506" y="719"/>
                    <a:pt x="27691" y="872"/>
                  </a:cubicBezTo>
                  <a:cubicBezTo>
                    <a:pt x="28510" y="1549"/>
                    <a:pt x="29184" y="2328"/>
                    <a:pt x="30141" y="2817"/>
                  </a:cubicBezTo>
                  <a:cubicBezTo>
                    <a:pt x="30154" y="2824"/>
                    <a:pt x="30168" y="2827"/>
                    <a:pt x="30181" y="2827"/>
                  </a:cubicBezTo>
                  <a:cubicBezTo>
                    <a:pt x="30247" y="2827"/>
                    <a:pt x="30307" y="2752"/>
                    <a:pt x="30261" y="2691"/>
                  </a:cubicBezTo>
                  <a:cubicBezTo>
                    <a:pt x="29929" y="2223"/>
                    <a:pt x="29513" y="1832"/>
                    <a:pt x="29116" y="1426"/>
                  </a:cubicBezTo>
                  <a:lnTo>
                    <a:pt x="29116" y="1426"/>
                  </a:lnTo>
                  <a:cubicBezTo>
                    <a:pt x="29560" y="1854"/>
                    <a:pt x="30049" y="2229"/>
                    <a:pt x="30575" y="2543"/>
                  </a:cubicBezTo>
                  <a:cubicBezTo>
                    <a:pt x="30590" y="2552"/>
                    <a:pt x="30606" y="2556"/>
                    <a:pt x="30620" y="2556"/>
                  </a:cubicBezTo>
                  <a:cubicBezTo>
                    <a:pt x="30684" y="2556"/>
                    <a:pt x="30731" y="2477"/>
                    <a:pt x="30695" y="2414"/>
                  </a:cubicBezTo>
                  <a:cubicBezTo>
                    <a:pt x="30426" y="1931"/>
                    <a:pt x="30054" y="1527"/>
                    <a:pt x="29730" y="1081"/>
                  </a:cubicBezTo>
                  <a:lnTo>
                    <a:pt x="29730" y="1081"/>
                  </a:lnTo>
                  <a:cubicBezTo>
                    <a:pt x="30026" y="1485"/>
                    <a:pt x="30726" y="1912"/>
                    <a:pt x="31108" y="2281"/>
                  </a:cubicBezTo>
                  <a:cubicBezTo>
                    <a:pt x="31124" y="2298"/>
                    <a:pt x="31144" y="2305"/>
                    <a:pt x="31165" y="2305"/>
                  </a:cubicBezTo>
                  <a:cubicBezTo>
                    <a:pt x="31222" y="2305"/>
                    <a:pt x="31281" y="2250"/>
                    <a:pt x="31256" y="2186"/>
                  </a:cubicBezTo>
                  <a:cubicBezTo>
                    <a:pt x="31209" y="2069"/>
                    <a:pt x="31160" y="1961"/>
                    <a:pt x="31105" y="1857"/>
                  </a:cubicBezTo>
                  <a:lnTo>
                    <a:pt x="31105" y="1857"/>
                  </a:lnTo>
                  <a:cubicBezTo>
                    <a:pt x="31157" y="1921"/>
                    <a:pt x="31209" y="1989"/>
                    <a:pt x="31262" y="2054"/>
                  </a:cubicBezTo>
                  <a:cubicBezTo>
                    <a:pt x="31281" y="2082"/>
                    <a:pt x="31309" y="2094"/>
                    <a:pt x="31337" y="2094"/>
                  </a:cubicBezTo>
                  <a:cubicBezTo>
                    <a:pt x="31384" y="2094"/>
                    <a:pt x="31431" y="2058"/>
                    <a:pt x="31431" y="2001"/>
                  </a:cubicBezTo>
                  <a:cubicBezTo>
                    <a:pt x="31437" y="1869"/>
                    <a:pt x="31425" y="1737"/>
                    <a:pt x="31400" y="1607"/>
                  </a:cubicBezTo>
                  <a:lnTo>
                    <a:pt x="31400" y="1607"/>
                  </a:lnTo>
                  <a:cubicBezTo>
                    <a:pt x="31415" y="1615"/>
                    <a:pt x="31430" y="1619"/>
                    <a:pt x="31445" y="1619"/>
                  </a:cubicBezTo>
                  <a:cubicBezTo>
                    <a:pt x="31493" y="1619"/>
                    <a:pt x="31536" y="1581"/>
                    <a:pt x="31536" y="1527"/>
                  </a:cubicBezTo>
                  <a:cubicBezTo>
                    <a:pt x="31496" y="1287"/>
                    <a:pt x="31512" y="1167"/>
                    <a:pt x="31582" y="1167"/>
                  </a:cubicBezTo>
                  <a:cubicBezTo>
                    <a:pt x="31644" y="1167"/>
                    <a:pt x="31748" y="1261"/>
                    <a:pt x="31896" y="1450"/>
                  </a:cubicBezTo>
                  <a:cubicBezTo>
                    <a:pt x="31902" y="1463"/>
                    <a:pt x="31911" y="1463"/>
                    <a:pt x="31920" y="1469"/>
                  </a:cubicBezTo>
                  <a:cubicBezTo>
                    <a:pt x="31936" y="1479"/>
                    <a:pt x="31953" y="1484"/>
                    <a:pt x="31970" y="1484"/>
                  </a:cubicBezTo>
                  <a:cubicBezTo>
                    <a:pt x="32032" y="1484"/>
                    <a:pt x="32092" y="1422"/>
                    <a:pt x="32047" y="1352"/>
                  </a:cubicBezTo>
                  <a:cubicBezTo>
                    <a:pt x="31988" y="1260"/>
                    <a:pt x="31920" y="1170"/>
                    <a:pt x="31847" y="1084"/>
                  </a:cubicBezTo>
                  <a:cubicBezTo>
                    <a:pt x="31754" y="976"/>
                    <a:pt x="31634" y="890"/>
                    <a:pt x="31502" y="835"/>
                  </a:cubicBezTo>
                  <a:cubicBezTo>
                    <a:pt x="31489" y="828"/>
                    <a:pt x="31475" y="825"/>
                    <a:pt x="31461" y="825"/>
                  </a:cubicBezTo>
                  <a:cubicBezTo>
                    <a:pt x="31412" y="825"/>
                    <a:pt x="31367" y="865"/>
                    <a:pt x="31369" y="921"/>
                  </a:cubicBezTo>
                  <a:cubicBezTo>
                    <a:pt x="31371" y="1099"/>
                    <a:pt x="31353" y="1166"/>
                    <a:pt x="31321" y="1166"/>
                  </a:cubicBezTo>
                  <a:cubicBezTo>
                    <a:pt x="31244" y="1166"/>
                    <a:pt x="31090" y="763"/>
                    <a:pt x="30972" y="616"/>
                  </a:cubicBezTo>
                  <a:cubicBezTo>
                    <a:pt x="30953" y="593"/>
                    <a:pt x="30923" y="582"/>
                    <a:pt x="30894" y="582"/>
                  </a:cubicBezTo>
                  <a:cubicBezTo>
                    <a:pt x="30834" y="582"/>
                    <a:pt x="30776" y="625"/>
                    <a:pt x="30809" y="693"/>
                  </a:cubicBezTo>
                  <a:cubicBezTo>
                    <a:pt x="30938" y="973"/>
                    <a:pt x="31049" y="1511"/>
                    <a:pt x="31191" y="1684"/>
                  </a:cubicBezTo>
                  <a:lnTo>
                    <a:pt x="31191" y="1684"/>
                  </a:lnTo>
                  <a:cubicBezTo>
                    <a:pt x="31009" y="1462"/>
                    <a:pt x="30815" y="1253"/>
                    <a:pt x="30609" y="1050"/>
                  </a:cubicBezTo>
                  <a:cubicBezTo>
                    <a:pt x="30588" y="1007"/>
                    <a:pt x="30551" y="973"/>
                    <a:pt x="30504" y="958"/>
                  </a:cubicBezTo>
                  <a:cubicBezTo>
                    <a:pt x="30403" y="862"/>
                    <a:pt x="30307" y="764"/>
                    <a:pt x="30197" y="678"/>
                  </a:cubicBezTo>
                  <a:cubicBezTo>
                    <a:pt x="30177" y="662"/>
                    <a:pt x="30157" y="655"/>
                    <a:pt x="30138" y="655"/>
                  </a:cubicBezTo>
                  <a:cubicBezTo>
                    <a:pt x="30067" y="655"/>
                    <a:pt x="30011" y="745"/>
                    <a:pt x="30074" y="810"/>
                  </a:cubicBezTo>
                  <a:cubicBezTo>
                    <a:pt x="30238" y="996"/>
                    <a:pt x="30968" y="1825"/>
                    <a:pt x="30914" y="1825"/>
                  </a:cubicBezTo>
                  <a:cubicBezTo>
                    <a:pt x="30899" y="1825"/>
                    <a:pt x="30833" y="1770"/>
                    <a:pt x="30692" y="1635"/>
                  </a:cubicBezTo>
                  <a:cubicBezTo>
                    <a:pt x="30348" y="1293"/>
                    <a:pt x="29957" y="1004"/>
                    <a:pt x="29535" y="767"/>
                  </a:cubicBezTo>
                  <a:cubicBezTo>
                    <a:pt x="29520" y="759"/>
                    <a:pt x="29505" y="755"/>
                    <a:pt x="29490" y="755"/>
                  </a:cubicBezTo>
                  <a:cubicBezTo>
                    <a:pt x="29425" y="755"/>
                    <a:pt x="29379" y="833"/>
                    <a:pt x="29415" y="896"/>
                  </a:cubicBezTo>
                  <a:cubicBezTo>
                    <a:pt x="29578" y="1183"/>
                    <a:pt x="29766" y="1453"/>
                    <a:pt x="29978" y="1706"/>
                  </a:cubicBezTo>
                  <a:cubicBezTo>
                    <a:pt x="30088" y="1842"/>
                    <a:pt x="30472" y="2215"/>
                    <a:pt x="30410" y="2215"/>
                  </a:cubicBezTo>
                  <a:cubicBezTo>
                    <a:pt x="30383" y="2215"/>
                    <a:pt x="30275" y="2147"/>
                    <a:pt x="30030" y="1964"/>
                  </a:cubicBezTo>
                  <a:cubicBezTo>
                    <a:pt x="29418" y="1509"/>
                    <a:pt x="28916" y="902"/>
                    <a:pt x="28353" y="379"/>
                  </a:cubicBezTo>
                  <a:cubicBezTo>
                    <a:pt x="28297" y="330"/>
                    <a:pt x="28245" y="275"/>
                    <a:pt x="28190" y="225"/>
                  </a:cubicBezTo>
                  <a:cubicBezTo>
                    <a:pt x="28170" y="208"/>
                    <a:pt x="28149" y="201"/>
                    <a:pt x="28129" y="201"/>
                  </a:cubicBezTo>
                  <a:cubicBezTo>
                    <a:pt x="28066" y="201"/>
                    <a:pt x="28015" y="274"/>
                    <a:pt x="28048" y="342"/>
                  </a:cubicBezTo>
                  <a:cubicBezTo>
                    <a:pt x="28054" y="351"/>
                    <a:pt x="28060" y="358"/>
                    <a:pt x="28067" y="367"/>
                  </a:cubicBezTo>
                  <a:cubicBezTo>
                    <a:pt x="28470" y="1146"/>
                    <a:pt x="29135" y="1681"/>
                    <a:pt x="29735" y="2309"/>
                  </a:cubicBezTo>
                  <a:cubicBezTo>
                    <a:pt x="29838" y="2417"/>
                    <a:pt x="29870" y="2461"/>
                    <a:pt x="29853" y="2461"/>
                  </a:cubicBezTo>
                  <a:cubicBezTo>
                    <a:pt x="29779" y="2461"/>
                    <a:pt x="28795" y="1639"/>
                    <a:pt x="28698" y="1552"/>
                  </a:cubicBezTo>
                  <a:cubicBezTo>
                    <a:pt x="28230" y="1127"/>
                    <a:pt x="27777" y="705"/>
                    <a:pt x="27279" y="324"/>
                  </a:cubicBezTo>
                  <a:cubicBezTo>
                    <a:pt x="27248" y="299"/>
                    <a:pt x="27220" y="275"/>
                    <a:pt x="27192" y="253"/>
                  </a:cubicBezTo>
                  <a:cubicBezTo>
                    <a:pt x="27174" y="241"/>
                    <a:pt x="27155" y="235"/>
                    <a:pt x="27136" y="235"/>
                  </a:cubicBezTo>
                  <a:cubicBezTo>
                    <a:pt x="27092" y="235"/>
                    <a:pt x="27051" y="264"/>
                    <a:pt x="27039" y="308"/>
                  </a:cubicBezTo>
                  <a:cubicBezTo>
                    <a:pt x="27035" y="330"/>
                    <a:pt x="27042" y="351"/>
                    <a:pt x="27054" y="367"/>
                  </a:cubicBezTo>
                  <a:cubicBezTo>
                    <a:pt x="27574" y="1025"/>
                    <a:pt x="28317" y="2066"/>
                    <a:pt x="29033" y="2423"/>
                  </a:cubicBezTo>
                  <a:lnTo>
                    <a:pt x="29033" y="2423"/>
                  </a:lnTo>
                  <a:cubicBezTo>
                    <a:pt x="27960" y="1892"/>
                    <a:pt x="27274" y="842"/>
                    <a:pt x="26149" y="379"/>
                  </a:cubicBezTo>
                  <a:cubicBezTo>
                    <a:pt x="26135" y="372"/>
                    <a:pt x="26121" y="369"/>
                    <a:pt x="26108" y="369"/>
                  </a:cubicBezTo>
                  <a:cubicBezTo>
                    <a:pt x="26034" y="369"/>
                    <a:pt x="25982" y="467"/>
                    <a:pt x="26044" y="527"/>
                  </a:cubicBezTo>
                  <a:cubicBezTo>
                    <a:pt x="26408" y="927"/>
                    <a:pt x="26777" y="1321"/>
                    <a:pt x="27143" y="1721"/>
                  </a:cubicBezTo>
                  <a:cubicBezTo>
                    <a:pt x="27397" y="1998"/>
                    <a:pt x="28083" y="2636"/>
                    <a:pt x="27987" y="2636"/>
                  </a:cubicBezTo>
                  <a:cubicBezTo>
                    <a:pt x="27945" y="2636"/>
                    <a:pt x="27756" y="2516"/>
                    <a:pt x="27322" y="2195"/>
                  </a:cubicBezTo>
                  <a:cubicBezTo>
                    <a:pt x="26577" y="1647"/>
                    <a:pt x="25918" y="1010"/>
                    <a:pt x="25124" y="524"/>
                  </a:cubicBezTo>
                  <a:cubicBezTo>
                    <a:pt x="25107" y="514"/>
                    <a:pt x="25092" y="509"/>
                    <a:pt x="25077" y="509"/>
                  </a:cubicBezTo>
                  <a:cubicBezTo>
                    <a:pt x="25008" y="509"/>
                    <a:pt x="24968" y="610"/>
                    <a:pt x="25019" y="672"/>
                  </a:cubicBezTo>
                  <a:cubicBezTo>
                    <a:pt x="25379" y="1090"/>
                    <a:pt x="25761" y="1487"/>
                    <a:pt x="26152" y="1875"/>
                  </a:cubicBezTo>
                  <a:cubicBezTo>
                    <a:pt x="25450" y="1293"/>
                    <a:pt x="24733" y="733"/>
                    <a:pt x="23945" y="259"/>
                  </a:cubicBezTo>
                  <a:cubicBezTo>
                    <a:pt x="23932" y="251"/>
                    <a:pt x="23918" y="248"/>
                    <a:pt x="23904" y="248"/>
                  </a:cubicBezTo>
                  <a:cubicBezTo>
                    <a:pt x="23838" y="248"/>
                    <a:pt x="23779" y="327"/>
                    <a:pt x="23825" y="388"/>
                  </a:cubicBezTo>
                  <a:cubicBezTo>
                    <a:pt x="24625" y="1460"/>
                    <a:pt x="25610" y="2355"/>
                    <a:pt x="26549" y="3294"/>
                  </a:cubicBezTo>
                  <a:cubicBezTo>
                    <a:pt x="25644" y="2411"/>
                    <a:pt x="24496" y="1475"/>
                    <a:pt x="23314" y="862"/>
                  </a:cubicBezTo>
                  <a:cubicBezTo>
                    <a:pt x="23298" y="854"/>
                    <a:pt x="23283" y="851"/>
                    <a:pt x="23269" y="851"/>
                  </a:cubicBezTo>
                  <a:cubicBezTo>
                    <a:pt x="23196" y="851"/>
                    <a:pt x="23155" y="946"/>
                    <a:pt x="23209" y="1010"/>
                  </a:cubicBezTo>
                  <a:cubicBezTo>
                    <a:pt x="23653" y="1527"/>
                    <a:pt x="24124" y="2011"/>
                    <a:pt x="24613" y="2488"/>
                  </a:cubicBezTo>
                  <a:cubicBezTo>
                    <a:pt x="24693" y="2565"/>
                    <a:pt x="24773" y="2642"/>
                    <a:pt x="24853" y="2715"/>
                  </a:cubicBezTo>
                  <a:cubicBezTo>
                    <a:pt x="23883" y="1891"/>
                    <a:pt x="22966" y="1029"/>
                    <a:pt x="21778" y="518"/>
                  </a:cubicBezTo>
                  <a:cubicBezTo>
                    <a:pt x="21766" y="512"/>
                    <a:pt x="21753" y="510"/>
                    <a:pt x="21741" y="510"/>
                  </a:cubicBezTo>
                  <a:cubicBezTo>
                    <a:pt x="21674" y="510"/>
                    <a:pt x="21611" y="580"/>
                    <a:pt x="21658" y="647"/>
                  </a:cubicBezTo>
                  <a:cubicBezTo>
                    <a:pt x="22006" y="1152"/>
                    <a:pt x="22406" y="1592"/>
                    <a:pt x="22831" y="2035"/>
                  </a:cubicBezTo>
                  <a:cubicBezTo>
                    <a:pt x="23089" y="2300"/>
                    <a:pt x="23345" y="2568"/>
                    <a:pt x="23591" y="2842"/>
                  </a:cubicBezTo>
                  <a:cubicBezTo>
                    <a:pt x="23601" y="2851"/>
                    <a:pt x="24333" y="3628"/>
                    <a:pt x="24243" y="3628"/>
                  </a:cubicBezTo>
                  <a:cubicBezTo>
                    <a:pt x="24218" y="3628"/>
                    <a:pt x="24127" y="3567"/>
                    <a:pt x="23936" y="3408"/>
                  </a:cubicBezTo>
                  <a:cubicBezTo>
                    <a:pt x="22603" y="2306"/>
                    <a:pt x="21547" y="961"/>
                    <a:pt x="20005" y="124"/>
                  </a:cubicBezTo>
                  <a:cubicBezTo>
                    <a:pt x="19990" y="115"/>
                    <a:pt x="19975" y="112"/>
                    <a:pt x="19961" y="112"/>
                  </a:cubicBezTo>
                  <a:cubicBezTo>
                    <a:pt x="19898" y="112"/>
                    <a:pt x="19853" y="187"/>
                    <a:pt x="19888" y="250"/>
                  </a:cubicBezTo>
                  <a:cubicBezTo>
                    <a:pt x="20602" y="1530"/>
                    <a:pt x="21840" y="2340"/>
                    <a:pt x="22821" y="3396"/>
                  </a:cubicBezTo>
                  <a:cubicBezTo>
                    <a:pt x="23157" y="3755"/>
                    <a:pt x="23257" y="3878"/>
                    <a:pt x="23235" y="3878"/>
                  </a:cubicBezTo>
                  <a:cubicBezTo>
                    <a:pt x="23192" y="3878"/>
                    <a:pt x="22692" y="3417"/>
                    <a:pt x="22554" y="3303"/>
                  </a:cubicBezTo>
                  <a:cubicBezTo>
                    <a:pt x="22135" y="2959"/>
                    <a:pt x="21750" y="2565"/>
                    <a:pt x="21359" y="2189"/>
                  </a:cubicBezTo>
                  <a:cubicBezTo>
                    <a:pt x="20685" y="1533"/>
                    <a:pt x="19999" y="918"/>
                    <a:pt x="19189" y="435"/>
                  </a:cubicBezTo>
                  <a:cubicBezTo>
                    <a:pt x="19174" y="426"/>
                    <a:pt x="19159" y="422"/>
                    <a:pt x="19145" y="422"/>
                  </a:cubicBezTo>
                  <a:cubicBezTo>
                    <a:pt x="19082" y="422"/>
                    <a:pt x="19041" y="503"/>
                    <a:pt x="19069" y="564"/>
                  </a:cubicBezTo>
                  <a:cubicBezTo>
                    <a:pt x="19463" y="1389"/>
                    <a:pt x="20027" y="2131"/>
                    <a:pt x="20651" y="2811"/>
                  </a:cubicBezTo>
                  <a:cubicBezTo>
                    <a:pt x="19919" y="2097"/>
                    <a:pt x="19152" y="1423"/>
                    <a:pt x="18201" y="958"/>
                  </a:cubicBezTo>
                  <a:cubicBezTo>
                    <a:pt x="18186" y="951"/>
                    <a:pt x="18172" y="947"/>
                    <a:pt x="18158" y="947"/>
                  </a:cubicBezTo>
                  <a:cubicBezTo>
                    <a:pt x="18086" y="947"/>
                    <a:pt x="18043" y="1041"/>
                    <a:pt x="18100" y="1106"/>
                  </a:cubicBezTo>
                  <a:lnTo>
                    <a:pt x="20174" y="3463"/>
                  </a:lnTo>
                  <a:lnTo>
                    <a:pt x="20768" y="4141"/>
                  </a:lnTo>
                  <a:lnTo>
                    <a:pt x="20830" y="4215"/>
                  </a:lnTo>
                  <a:cubicBezTo>
                    <a:pt x="20531" y="3968"/>
                    <a:pt x="20245" y="3704"/>
                    <a:pt x="19977" y="3427"/>
                  </a:cubicBezTo>
                  <a:cubicBezTo>
                    <a:pt x="18860" y="2309"/>
                    <a:pt x="17872" y="973"/>
                    <a:pt x="16290" y="527"/>
                  </a:cubicBezTo>
                  <a:cubicBezTo>
                    <a:pt x="16282" y="525"/>
                    <a:pt x="16275" y="524"/>
                    <a:pt x="16268" y="524"/>
                  </a:cubicBezTo>
                  <a:cubicBezTo>
                    <a:pt x="16202" y="524"/>
                    <a:pt x="16158" y="607"/>
                    <a:pt x="16194" y="662"/>
                  </a:cubicBezTo>
                  <a:cubicBezTo>
                    <a:pt x="16582" y="1296"/>
                    <a:pt x="17032" y="1860"/>
                    <a:pt x="17521" y="2405"/>
                  </a:cubicBezTo>
                  <a:cubicBezTo>
                    <a:pt x="16779" y="1681"/>
                    <a:pt x="16000" y="1007"/>
                    <a:pt x="15080" y="505"/>
                  </a:cubicBezTo>
                  <a:cubicBezTo>
                    <a:pt x="15066" y="499"/>
                    <a:pt x="15052" y="496"/>
                    <a:pt x="15039" y="496"/>
                  </a:cubicBezTo>
                  <a:cubicBezTo>
                    <a:pt x="14973" y="496"/>
                    <a:pt x="14921" y="571"/>
                    <a:pt x="14960" y="635"/>
                  </a:cubicBezTo>
                  <a:cubicBezTo>
                    <a:pt x="15366" y="1321"/>
                    <a:pt x="15822" y="1971"/>
                    <a:pt x="16330" y="2583"/>
                  </a:cubicBezTo>
                  <a:cubicBezTo>
                    <a:pt x="16080" y="2358"/>
                    <a:pt x="15834" y="2128"/>
                    <a:pt x="15597" y="1887"/>
                  </a:cubicBezTo>
                  <a:cubicBezTo>
                    <a:pt x="14868" y="1155"/>
                    <a:pt x="14181" y="388"/>
                    <a:pt x="13165" y="74"/>
                  </a:cubicBezTo>
                  <a:cubicBezTo>
                    <a:pt x="13157" y="72"/>
                    <a:pt x="13149" y="71"/>
                    <a:pt x="13141" y="71"/>
                  </a:cubicBezTo>
                  <a:cubicBezTo>
                    <a:pt x="13075" y="71"/>
                    <a:pt x="13037" y="155"/>
                    <a:pt x="13070" y="213"/>
                  </a:cubicBezTo>
                  <a:cubicBezTo>
                    <a:pt x="13304" y="622"/>
                    <a:pt x="13569" y="1013"/>
                    <a:pt x="13861" y="1380"/>
                  </a:cubicBezTo>
                  <a:cubicBezTo>
                    <a:pt x="13387" y="884"/>
                    <a:pt x="12895" y="413"/>
                    <a:pt x="12334" y="16"/>
                  </a:cubicBezTo>
                  <a:cubicBezTo>
                    <a:pt x="12319" y="5"/>
                    <a:pt x="12304" y="0"/>
                    <a:pt x="1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1" name="Google Shape;311;p11"/>
          <p:cNvGrpSpPr/>
          <p:nvPr/>
        </p:nvGrpSpPr>
        <p:grpSpPr>
          <a:xfrm>
            <a:off x="10500134" y="5587134"/>
            <a:ext cx="697433" cy="804300"/>
            <a:chOff x="-880400" y="451800"/>
            <a:chExt cx="523075" cy="603225"/>
          </a:xfrm>
        </p:grpSpPr>
        <p:sp>
          <p:nvSpPr>
            <p:cNvPr id="312" name="Google Shape;312;p11"/>
            <p:cNvSpPr/>
            <p:nvPr/>
          </p:nvSpPr>
          <p:spPr>
            <a:xfrm>
              <a:off x="-677325" y="457225"/>
              <a:ext cx="30725" cy="161775"/>
            </a:xfrm>
            <a:custGeom>
              <a:avLst/>
              <a:gdLst/>
              <a:ahLst/>
              <a:cxnLst/>
              <a:rect l="l" t="t" r="r" b="b"/>
              <a:pathLst>
                <a:path w="1229" h="6471" extrusionOk="0">
                  <a:moveTo>
                    <a:pt x="323" y="0"/>
                  </a:moveTo>
                  <a:cubicBezTo>
                    <a:pt x="200" y="52"/>
                    <a:pt x="117" y="173"/>
                    <a:pt x="114" y="308"/>
                  </a:cubicBezTo>
                  <a:cubicBezTo>
                    <a:pt x="0" y="2133"/>
                    <a:pt x="471" y="3940"/>
                    <a:pt x="166" y="5753"/>
                  </a:cubicBezTo>
                  <a:cubicBezTo>
                    <a:pt x="177" y="5754"/>
                    <a:pt x="187" y="5754"/>
                    <a:pt x="198" y="5754"/>
                  </a:cubicBezTo>
                  <a:cubicBezTo>
                    <a:pt x="226" y="5754"/>
                    <a:pt x="255" y="5752"/>
                    <a:pt x="283" y="5752"/>
                  </a:cubicBezTo>
                  <a:cubicBezTo>
                    <a:pt x="293" y="5752"/>
                    <a:pt x="304" y="5753"/>
                    <a:pt x="314" y="5753"/>
                  </a:cubicBezTo>
                  <a:cubicBezTo>
                    <a:pt x="730" y="5787"/>
                    <a:pt x="773" y="6369"/>
                    <a:pt x="447" y="6464"/>
                  </a:cubicBezTo>
                  <a:cubicBezTo>
                    <a:pt x="470" y="6468"/>
                    <a:pt x="494" y="6470"/>
                    <a:pt x="517" y="6470"/>
                  </a:cubicBezTo>
                  <a:cubicBezTo>
                    <a:pt x="657" y="6470"/>
                    <a:pt x="788" y="6397"/>
                    <a:pt x="825" y="6215"/>
                  </a:cubicBezTo>
                  <a:cubicBezTo>
                    <a:pt x="1228" y="4322"/>
                    <a:pt x="767" y="2453"/>
                    <a:pt x="834" y="554"/>
                  </a:cubicBezTo>
                  <a:cubicBezTo>
                    <a:pt x="736" y="536"/>
                    <a:pt x="637" y="520"/>
                    <a:pt x="542" y="496"/>
                  </a:cubicBezTo>
                  <a:cubicBezTo>
                    <a:pt x="286" y="431"/>
                    <a:pt x="240" y="185"/>
                    <a:pt x="3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11"/>
            <p:cNvSpPr/>
            <p:nvPr/>
          </p:nvSpPr>
          <p:spPr>
            <a:xfrm>
              <a:off x="-671325" y="451800"/>
              <a:ext cx="102450" cy="21225"/>
            </a:xfrm>
            <a:custGeom>
              <a:avLst/>
              <a:gdLst/>
              <a:ahLst/>
              <a:cxnLst/>
              <a:rect l="l" t="t" r="r" b="b"/>
              <a:pathLst>
                <a:path w="4098" h="849" extrusionOk="0">
                  <a:moveTo>
                    <a:pt x="398" y="1"/>
                  </a:moveTo>
                  <a:cubicBezTo>
                    <a:pt x="248" y="1"/>
                    <a:pt x="140" y="97"/>
                    <a:pt x="86" y="217"/>
                  </a:cubicBezTo>
                  <a:cubicBezTo>
                    <a:pt x="0" y="402"/>
                    <a:pt x="46" y="648"/>
                    <a:pt x="302" y="713"/>
                  </a:cubicBezTo>
                  <a:cubicBezTo>
                    <a:pt x="400" y="737"/>
                    <a:pt x="496" y="753"/>
                    <a:pt x="594" y="771"/>
                  </a:cubicBezTo>
                  <a:cubicBezTo>
                    <a:pt x="916" y="828"/>
                    <a:pt x="1237" y="849"/>
                    <a:pt x="1558" y="849"/>
                  </a:cubicBezTo>
                  <a:cubicBezTo>
                    <a:pt x="2242" y="849"/>
                    <a:pt x="2927" y="756"/>
                    <a:pt x="3620" y="731"/>
                  </a:cubicBezTo>
                  <a:cubicBezTo>
                    <a:pt x="3611" y="694"/>
                    <a:pt x="3608" y="657"/>
                    <a:pt x="3599" y="620"/>
                  </a:cubicBezTo>
                  <a:cubicBezTo>
                    <a:pt x="3535" y="348"/>
                    <a:pt x="3756" y="172"/>
                    <a:pt x="3968" y="172"/>
                  </a:cubicBezTo>
                  <a:cubicBezTo>
                    <a:pt x="4013" y="172"/>
                    <a:pt x="4056" y="180"/>
                    <a:pt x="4097" y="196"/>
                  </a:cubicBezTo>
                  <a:cubicBezTo>
                    <a:pt x="4048" y="76"/>
                    <a:pt x="3935" y="1"/>
                    <a:pt x="3808" y="1"/>
                  </a:cubicBezTo>
                  <a:cubicBezTo>
                    <a:pt x="3801" y="1"/>
                    <a:pt x="3794" y="1"/>
                    <a:pt x="3786" y="2"/>
                  </a:cubicBezTo>
                  <a:cubicBezTo>
                    <a:pt x="3053" y="12"/>
                    <a:pt x="2316" y="135"/>
                    <a:pt x="1584" y="135"/>
                  </a:cubicBezTo>
                  <a:cubicBezTo>
                    <a:pt x="1220" y="135"/>
                    <a:pt x="856" y="104"/>
                    <a:pt x="496" y="14"/>
                  </a:cubicBezTo>
                  <a:cubicBezTo>
                    <a:pt x="461" y="5"/>
                    <a:pt x="429" y="1"/>
                    <a:pt x="3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11"/>
            <p:cNvSpPr/>
            <p:nvPr/>
          </p:nvSpPr>
          <p:spPr>
            <a:xfrm>
              <a:off x="-582975" y="456100"/>
              <a:ext cx="30025" cy="159125"/>
            </a:xfrm>
            <a:custGeom>
              <a:avLst/>
              <a:gdLst/>
              <a:ahLst/>
              <a:cxnLst/>
              <a:rect l="l" t="t" r="r" b="b"/>
              <a:pathLst>
                <a:path w="1201" h="6365" extrusionOk="0">
                  <a:moveTo>
                    <a:pt x="437" y="0"/>
                  </a:moveTo>
                  <a:cubicBezTo>
                    <a:pt x="223" y="0"/>
                    <a:pt x="1" y="178"/>
                    <a:pt x="65" y="448"/>
                  </a:cubicBezTo>
                  <a:cubicBezTo>
                    <a:pt x="74" y="488"/>
                    <a:pt x="77" y="522"/>
                    <a:pt x="86" y="559"/>
                  </a:cubicBezTo>
                  <a:cubicBezTo>
                    <a:pt x="496" y="2403"/>
                    <a:pt x="234" y="4293"/>
                    <a:pt x="212" y="6161"/>
                  </a:cubicBezTo>
                  <a:cubicBezTo>
                    <a:pt x="212" y="6235"/>
                    <a:pt x="234" y="6306"/>
                    <a:pt x="280" y="6365"/>
                  </a:cubicBezTo>
                  <a:cubicBezTo>
                    <a:pt x="160" y="6155"/>
                    <a:pt x="255" y="5814"/>
                    <a:pt x="576" y="5798"/>
                  </a:cubicBezTo>
                  <a:cubicBezTo>
                    <a:pt x="601" y="5797"/>
                    <a:pt x="626" y="5796"/>
                    <a:pt x="651" y="5796"/>
                  </a:cubicBezTo>
                  <a:cubicBezTo>
                    <a:pt x="750" y="5796"/>
                    <a:pt x="847" y="5804"/>
                    <a:pt x="948" y="5804"/>
                  </a:cubicBezTo>
                  <a:cubicBezTo>
                    <a:pt x="991" y="3948"/>
                    <a:pt x="1200" y="2083"/>
                    <a:pt x="763" y="254"/>
                  </a:cubicBezTo>
                  <a:cubicBezTo>
                    <a:pt x="742" y="150"/>
                    <a:pt x="668" y="61"/>
                    <a:pt x="566" y="24"/>
                  </a:cubicBezTo>
                  <a:cubicBezTo>
                    <a:pt x="525" y="8"/>
                    <a:pt x="482" y="0"/>
                    <a:pt x="4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11"/>
            <p:cNvSpPr/>
            <p:nvPr/>
          </p:nvSpPr>
          <p:spPr>
            <a:xfrm>
              <a:off x="-879250" y="600775"/>
              <a:ext cx="221250" cy="203300"/>
            </a:xfrm>
            <a:custGeom>
              <a:avLst/>
              <a:gdLst/>
              <a:ahLst/>
              <a:cxnLst/>
              <a:rect l="l" t="t" r="r" b="b"/>
              <a:pathLst>
                <a:path w="8850" h="8132" extrusionOk="0">
                  <a:moveTo>
                    <a:pt x="7887" y="1"/>
                  </a:moveTo>
                  <a:cubicBezTo>
                    <a:pt x="3784" y="1"/>
                    <a:pt x="377" y="4188"/>
                    <a:pt x="0" y="8131"/>
                  </a:cubicBezTo>
                  <a:lnTo>
                    <a:pt x="0" y="8131"/>
                  </a:lnTo>
                  <a:cubicBezTo>
                    <a:pt x="16" y="8091"/>
                    <a:pt x="37" y="8057"/>
                    <a:pt x="68" y="8027"/>
                  </a:cubicBezTo>
                  <a:cubicBezTo>
                    <a:pt x="290" y="7805"/>
                    <a:pt x="548" y="7623"/>
                    <a:pt x="828" y="7482"/>
                  </a:cubicBezTo>
                  <a:cubicBezTo>
                    <a:pt x="1477" y="4076"/>
                    <a:pt x="4444" y="719"/>
                    <a:pt x="7940" y="719"/>
                  </a:cubicBezTo>
                  <a:cubicBezTo>
                    <a:pt x="8091" y="719"/>
                    <a:pt x="8242" y="725"/>
                    <a:pt x="8394" y="738"/>
                  </a:cubicBezTo>
                  <a:cubicBezTo>
                    <a:pt x="8402" y="738"/>
                    <a:pt x="8409" y="738"/>
                    <a:pt x="8416" y="738"/>
                  </a:cubicBezTo>
                  <a:cubicBezTo>
                    <a:pt x="8452" y="738"/>
                    <a:pt x="8488" y="732"/>
                    <a:pt x="8524" y="722"/>
                  </a:cubicBezTo>
                  <a:cubicBezTo>
                    <a:pt x="8850" y="627"/>
                    <a:pt x="8807" y="45"/>
                    <a:pt x="8394" y="11"/>
                  </a:cubicBezTo>
                  <a:cubicBezTo>
                    <a:pt x="8377" y="10"/>
                    <a:pt x="8360" y="10"/>
                    <a:pt x="8344" y="10"/>
                  </a:cubicBezTo>
                  <a:cubicBezTo>
                    <a:pt x="8310" y="10"/>
                    <a:pt x="8278" y="11"/>
                    <a:pt x="8243" y="11"/>
                  </a:cubicBezTo>
                  <a:cubicBezTo>
                    <a:pt x="8124" y="4"/>
                    <a:pt x="8005" y="1"/>
                    <a:pt x="78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11"/>
            <p:cNvSpPr/>
            <p:nvPr/>
          </p:nvSpPr>
          <p:spPr>
            <a:xfrm>
              <a:off x="-411000" y="904750"/>
              <a:ext cx="10450" cy="11750"/>
            </a:xfrm>
            <a:custGeom>
              <a:avLst/>
              <a:gdLst/>
              <a:ahLst/>
              <a:cxnLst/>
              <a:rect l="l" t="t" r="r" b="b"/>
              <a:pathLst>
                <a:path w="418" h="470" extrusionOk="0">
                  <a:moveTo>
                    <a:pt x="397" y="0"/>
                  </a:moveTo>
                  <a:cubicBezTo>
                    <a:pt x="373" y="0"/>
                    <a:pt x="259" y="94"/>
                    <a:pt x="114" y="220"/>
                  </a:cubicBezTo>
                  <a:cubicBezTo>
                    <a:pt x="78" y="303"/>
                    <a:pt x="44" y="389"/>
                    <a:pt x="1" y="469"/>
                  </a:cubicBezTo>
                  <a:cubicBezTo>
                    <a:pt x="71" y="399"/>
                    <a:pt x="145" y="331"/>
                    <a:pt x="213" y="254"/>
                  </a:cubicBezTo>
                  <a:cubicBezTo>
                    <a:pt x="369" y="72"/>
                    <a:pt x="417" y="0"/>
                    <a:pt x="3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11"/>
            <p:cNvSpPr/>
            <p:nvPr/>
          </p:nvSpPr>
          <p:spPr>
            <a:xfrm>
              <a:off x="-880175" y="601075"/>
              <a:ext cx="522850" cy="453950"/>
            </a:xfrm>
            <a:custGeom>
              <a:avLst/>
              <a:gdLst/>
              <a:ahLst/>
              <a:cxnLst/>
              <a:rect l="l" t="t" r="r" b="b"/>
              <a:pathLst>
                <a:path w="20914" h="18158" extrusionOk="0">
                  <a:moveTo>
                    <a:pt x="12542" y="1"/>
                  </a:moveTo>
                  <a:cubicBezTo>
                    <a:pt x="12517" y="1"/>
                    <a:pt x="12492" y="1"/>
                    <a:pt x="12467" y="2"/>
                  </a:cubicBezTo>
                  <a:cubicBezTo>
                    <a:pt x="12143" y="15"/>
                    <a:pt x="12048" y="356"/>
                    <a:pt x="12168" y="566"/>
                  </a:cubicBezTo>
                  <a:cubicBezTo>
                    <a:pt x="12222" y="665"/>
                    <a:pt x="12325" y="727"/>
                    <a:pt x="12434" y="727"/>
                  </a:cubicBezTo>
                  <a:cubicBezTo>
                    <a:pt x="12444" y="727"/>
                    <a:pt x="12454" y="727"/>
                    <a:pt x="12464" y="726"/>
                  </a:cubicBezTo>
                  <a:cubicBezTo>
                    <a:pt x="12573" y="721"/>
                    <a:pt x="12681" y="718"/>
                    <a:pt x="12788" y="718"/>
                  </a:cubicBezTo>
                  <a:cubicBezTo>
                    <a:pt x="16846" y="718"/>
                    <a:pt x="19309" y="4145"/>
                    <a:pt x="19629" y="7879"/>
                  </a:cubicBezTo>
                  <a:cubicBezTo>
                    <a:pt x="19694" y="7895"/>
                    <a:pt x="19756" y="7901"/>
                    <a:pt x="19823" y="7919"/>
                  </a:cubicBezTo>
                  <a:cubicBezTo>
                    <a:pt x="20229" y="8044"/>
                    <a:pt x="20106" y="8631"/>
                    <a:pt x="19741" y="8631"/>
                  </a:cubicBezTo>
                  <a:cubicBezTo>
                    <a:pt x="19718" y="8631"/>
                    <a:pt x="19694" y="8629"/>
                    <a:pt x="19669" y="8624"/>
                  </a:cubicBezTo>
                  <a:lnTo>
                    <a:pt x="19669" y="8624"/>
                  </a:lnTo>
                  <a:cubicBezTo>
                    <a:pt x="19673" y="8889"/>
                    <a:pt x="19663" y="9157"/>
                    <a:pt x="19645" y="9424"/>
                  </a:cubicBezTo>
                  <a:cubicBezTo>
                    <a:pt x="19577" y="10360"/>
                    <a:pt x="19356" y="11277"/>
                    <a:pt x="18986" y="12139"/>
                  </a:cubicBezTo>
                  <a:cubicBezTo>
                    <a:pt x="19137" y="12029"/>
                    <a:pt x="19285" y="11915"/>
                    <a:pt x="19439" y="11810"/>
                  </a:cubicBezTo>
                  <a:cubicBezTo>
                    <a:pt x="19453" y="11800"/>
                    <a:pt x="19468" y="11796"/>
                    <a:pt x="19483" y="11796"/>
                  </a:cubicBezTo>
                  <a:cubicBezTo>
                    <a:pt x="19546" y="11796"/>
                    <a:pt x="19605" y="11873"/>
                    <a:pt x="19565" y="11933"/>
                  </a:cubicBezTo>
                  <a:cubicBezTo>
                    <a:pt x="19279" y="12358"/>
                    <a:pt x="18918" y="12690"/>
                    <a:pt x="18546" y="13014"/>
                  </a:cubicBezTo>
                  <a:cubicBezTo>
                    <a:pt x="17878" y="14156"/>
                    <a:pt x="16952" y="15097"/>
                    <a:pt x="15840" y="15815"/>
                  </a:cubicBezTo>
                  <a:cubicBezTo>
                    <a:pt x="15668" y="15984"/>
                    <a:pt x="15492" y="16147"/>
                    <a:pt x="15314" y="16310"/>
                  </a:cubicBezTo>
                  <a:cubicBezTo>
                    <a:pt x="15295" y="16326"/>
                    <a:pt x="15275" y="16332"/>
                    <a:pt x="15255" y="16332"/>
                  </a:cubicBezTo>
                  <a:cubicBezTo>
                    <a:pt x="15195" y="16332"/>
                    <a:pt x="15142" y="16272"/>
                    <a:pt x="15172" y="16206"/>
                  </a:cubicBezTo>
                  <a:lnTo>
                    <a:pt x="15172" y="16206"/>
                  </a:lnTo>
                  <a:cubicBezTo>
                    <a:pt x="13803" y="16938"/>
                    <a:pt x="12217" y="17360"/>
                    <a:pt x="10546" y="17428"/>
                  </a:cubicBezTo>
                  <a:cubicBezTo>
                    <a:pt x="10385" y="17433"/>
                    <a:pt x="10224" y="17436"/>
                    <a:pt x="10064" y="17436"/>
                  </a:cubicBezTo>
                  <a:cubicBezTo>
                    <a:pt x="9114" y="17436"/>
                    <a:pt x="8166" y="17335"/>
                    <a:pt x="7237" y="17135"/>
                  </a:cubicBezTo>
                  <a:cubicBezTo>
                    <a:pt x="7222" y="17144"/>
                    <a:pt x="7203" y="17160"/>
                    <a:pt x="7185" y="17169"/>
                  </a:cubicBezTo>
                  <a:cubicBezTo>
                    <a:pt x="7168" y="17179"/>
                    <a:pt x="7153" y="17184"/>
                    <a:pt x="7138" y="17184"/>
                  </a:cubicBezTo>
                  <a:cubicBezTo>
                    <a:pt x="7093" y="17184"/>
                    <a:pt x="7060" y="17139"/>
                    <a:pt x="7055" y="17092"/>
                  </a:cubicBezTo>
                  <a:cubicBezTo>
                    <a:pt x="6609" y="16994"/>
                    <a:pt x="6169" y="16864"/>
                    <a:pt x="5738" y="16707"/>
                  </a:cubicBezTo>
                  <a:cubicBezTo>
                    <a:pt x="5704" y="16738"/>
                    <a:pt x="5667" y="16766"/>
                    <a:pt x="5630" y="16793"/>
                  </a:cubicBezTo>
                  <a:cubicBezTo>
                    <a:pt x="5612" y="16808"/>
                    <a:pt x="5591" y="16815"/>
                    <a:pt x="5570" y="16815"/>
                  </a:cubicBezTo>
                  <a:cubicBezTo>
                    <a:pt x="5503" y="16815"/>
                    <a:pt x="5437" y="16750"/>
                    <a:pt x="5489" y="16683"/>
                  </a:cubicBezTo>
                  <a:cubicBezTo>
                    <a:pt x="5504" y="16661"/>
                    <a:pt x="5525" y="16646"/>
                    <a:pt x="5541" y="16624"/>
                  </a:cubicBezTo>
                  <a:cubicBezTo>
                    <a:pt x="5067" y="16439"/>
                    <a:pt x="4611" y="16212"/>
                    <a:pt x="4180" y="15947"/>
                  </a:cubicBezTo>
                  <a:cubicBezTo>
                    <a:pt x="4163" y="15964"/>
                    <a:pt x="4142" y="15971"/>
                    <a:pt x="4122" y="15971"/>
                  </a:cubicBezTo>
                  <a:cubicBezTo>
                    <a:pt x="4064" y="15971"/>
                    <a:pt x="4007" y="15912"/>
                    <a:pt x="4033" y="15855"/>
                  </a:cubicBezTo>
                  <a:cubicBezTo>
                    <a:pt x="3863" y="15744"/>
                    <a:pt x="3709" y="15618"/>
                    <a:pt x="3552" y="15495"/>
                  </a:cubicBezTo>
                  <a:cubicBezTo>
                    <a:pt x="3519" y="15525"/>
                    <a:pt x="3488" y="15553"/>
                    <a:pt x="3454" y="15584"/>
                  </a:cubicBezTo>
                  <a:cubicBezTo>
                    <a:pt x="3434" y="15604"/>
                    <a:pt x="3412" y="15612"/>
                    <a:pt x="3390" y="15612"/>
                  </a:cubicBezTo>
                  <a:cubicBezTo>
                    <a:pt x="3319" y="15612"/>
                    <a:pt x="3258" y="15521"/>
                    <a:pt x="3325" y="15454"/>
                  </a:cubicBezTo>
                  <a:cubicBezTo>
                    <a:pt x="3346" y="15427"/>
                    <a:pt x="3371" y="15402"/>
                    <a:pt x="3395" y="15374"/>
                  </a:cubicBezTo>
                  <a:cubicBezTo>
                    <a:pt x="3374" y="15356"/>
                    <a:pt x="3346" y="15344"/>
                    <a:pt x="3328" y="15325"/>
                  </a:cubicBezTo>
                  <a:cubicBezTo>
                    <a:pt x="3085" y="15107"/>
                    <a:pt x="2857" y="14873"/>
                    <a:pt x="2654" y="14623"/>
                  </a:cubicBezTo>
                  <a:cubicBezTo>
                    <a:pt x="2589" y="14663"/>
                    <a:pt x="2530" y="14710"/>
                    <a:pt x="2466" y="14750"/>
                  </a:cubicBezTo>
                  <a:cubicBezTo>
                    <a:pt x="2451" y="14759"/>
                    <a:pt x="2435" y="14763"/>
                    <a:pt x="2420" y="14763"/>
                  </a:cubicBezTo>
                  <a:cubicBezTo>
                    <a:pt x="2358" y="14763"/>
                    <a:pt x="2308" y="14689"/>
                    <a:pt x="2343" y="14626"/>
                  </a:cubicBezTo>
                  <a:cubicBezTo>
                    <a:pt x="2383" y="14550"/>
                    <a:pt x="2435" y="14473"/>
                    <a:pt x="2481" y="14396"/>
                  </a:cubicBezTo>
                  <a:cubicBezTo>
                    <a:pt x="2287" y="14143"/>
                    <a:pt x="2115" y="13878"/>
                    <a:pt x="1958" y="13605"/>
                  </a:cubicBezTo>
                  <a:cubicBezTo>
                    <a:pt x="1924" y="13623"/>
                    <a:pt x="1893" y="13645"/>
                    <a:pt x="1859" y="13663"/>
                  </a:cubicBezTo>
                  <a:cubicBezTo>
                    <a:pt x="1846" y="13669"/>
                    <a:pt x="1832" y="13672"/>
                    <a:pt x="1819" y="13672"/>
                  </a:cubicBezTo>
                  <a:cubicBezTo>
                    <a:pt x="1753" y="13672"/>
                    <a:pt x="1693" y="13606"/>
                    <a:pt x="1736" y="13537"/>
                  </a:cubicBezTo>
                  <a:cubicBezTo>
                    <a:pt x="1770" y="13491"/>
                    <a:pt x="1810" y="13454"/>
                    <a:pt x="1844" y="13408"/>
                  </a:cubicBezTo>
                  <a:cubicBezTo>
                    <a:pt x="1767" y="13260"/>
                    <a:pt x="1699" y="13106"/>
                    <a:pt x="1632" y="12955"/>
                  </a:cubicBezTo>
                  <a:cubicBezTo>
                    <a:pt x="1552" y="13023"/>
                    <a:pt x="1478" y="13097"/>
                    <a:pt x="1395" y="13164"/>
                  </a:cubicBezTo>
                  <a:cubicBezTo>
                    <a:pt x="1377" y="13179"/>
                    <a:pt x="1355" y="13186"/>
                    <a:pt x="1334" y="13186"/>
                  </a:cubicBezTo>
                  <a:cubicBezTo>
                    <a:pt x="1270" y="13186"/>
                    <a:pt x="1209" y="13123"/>
                    <a:pt x="1253" y="13054"/>
                  </a:cubicBezTo>
                  <a:cubicBezTo>
                    <a:pt x="1333" y="12927"/>
                    <a:pt x="1425" y="12810"/>
                    <a:pt x="1512" y="12690"/>
                  </a:cubicBezTo>
                  <a:cubicBezTo>
                    <a:pt x="1284" y="12130"/>
                    <a:pt x="1105" y="11548"/>
                    <a:pt x="979" y="10954"/>
                  </a:cubicBezTo>
                  <a:cubicBezTo>
                    <a:pt x="911" y="11010"/>
                    <a:pt x="844" y="11068"/>
                    <a:pt x="773" y="11120"/>
                  </a:cubicBezTo>
                  <a:cubicBezTo>
                    <a:pt x="759" y="11131"/>
                    <a:pt x="744" y="11136"/>
                    <a:pt x="728" y="11136"/>
                  </a:cubicBezTo>
                  <a:cubicBezTo>
                    <a:pt x="673" y="11136"/>
                    <a:pt x="618" y="11074"/>
                    <a:pt x="637" y="11019"/>
                  </a:cubicBezTo>
                  <a:cubicBezTo>
                    <a:pt x="705" y="10831"/>
                    <a:pt x="794" y="10650"/>
                    <a:pt x="896" y="10480"/>
                  </a:cubicBezTo>
                  <a:cubicBezTo>
                    <a:pt x="868" y="10320"/>
                    <a:pt x="841" y="10160"/>
                    <a:pt x="819" y="10000"/>
                  </a:cubicBezTo>
                  <a:cubicBezTo>
                    <a:pt x="730" y="10086"/>
                    <a:pt x="641" y="10176"/>
                    <a:pt x="548" y="10262"/>
                  </a:cubicBezTo>
                  <a:cubicBezTo>
                    <a:pt x="530" y="10278"/>
                    <a:pt x="508" y="10286"/>
                    <a:pt x="487" y="10286"/>
                  </a:cubicBezTo>
                  <a:cubicBezTo>
                    <a:pt x="422" y="10286"/>
                    <a:pt x="359" y="10218"/>
                    <a:pt x="403" y="10151"/>
                  </a:cubicBezTo>
                  <a:cubicBezTo>
                    <a:pt x="524" y="9975"/>
                    <a:pt x="656" y="9815"/>
                    <a:pt x="782" y="9652"/>
                  </a:cubicBezTo>
                  <a:cubicBezTo>
                    <a:pt x="770" y="9526"/>
                    <a:pt x="754" y="9400"/>
                    <a:pt x="745" y="9277"/>
                  </a:cubicBezTo>
                  <a:cubicBezTo>
                    <a:pt x="727" y="8990"/>
                    <a:pt x="727" y="8704"/>
                    <a:pt x="745" y="8421"/>
                  </a:cubicBezTo>
                  <a:lnTo>
                    <a:pt x="745" y="8421"/>
                  </a:lnTo>
                  <a:cubicBezTo>
                    <a:pt x="702" y="8458"/>
                    <a:pt x="659" y="8489"/>
                    <a:pt x="619" y="8529"/>
                  </a:cubicBezTo>
                  <a:cubicBezTo>
                    <a:pt x="544" y="8605"/>
                    <a:pt x="460" y="8636"/>
                    <a:pt x="379" y="8636"/>
                  </a:cubicBezTo>
                  <a:cubicBezTo>
                    <a:pt x="226" y="8636"/>
                    <a:pt x="82" y="8524"/>
                    <a:pt x="28" y="8381"/>
                  </a:cubicBezTo>
                  <a:cubicBezTo>
                    <a:pt x="16" y="8566"/>
                    <a:pt x="0" y="8753"/>
                    <a:pt x="3" y="8935"/>
                  </a:cubicBezTo>
                  <a:cubicBezTo>
                    <a:pt x="40" y="11376"/>
                    <a:pt x="890" y="13829"/>
                    <a:pt x="2577" y="15615"/>
                  </a:cubicBezTo>
                  <a:cubicBezTo>
                    <a:pt x="4478" y="17624"/>
                    <a:pt x="7727" y="18158"/>
                    <a:pt x="10386" y="18158"/>
                  </a:cubicBezTo>
                  <a:cubicBezTo>
                    <a:pt x="10440" y="18158"/>
                    <a:pt x="10493" y="18158"/>
                    <a:pt x="10546" y="18157"/>
                  </a:cubicBezTo>
                  <a:cubicBezTo>
                    <a:pt x="13132" y="18139"/>
                    <a:pt x="15745" y="17083"/>
                    <a:pt x="17696" y="15399"/>
                  </a:cubicBezTo>
                  <a:cubicBezTo>
                    <a:pt x="19356" y="13965"/>
                    <a:pt x="20082" y="11872"/>
                    <a:pt x="20341" y="9754"/>
                  </a:cubicBezTo>
                  <a:cubicBezTo>
                    <a:pt x="20913" y="5020"/>
                    <a:pt x="17884" y="30"/>
                    <a:pt x="12836" y="8"/>
                  </a:cubicBezTo>
                  <a:cubicBezTo>
                    <a:pt x="12738" y="8"/>
                    <a:pt x="12641" y="1"/>
                    <a:pt x="12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11"/>
            <p:cNvSpPr/>
            <p:nvPr/>
          </p:nvSpPr>
          <p:spPr>
            <a:xfrm>
              <a:off x="-453775" y="819525"/>
              <a:ext cx="16875" cy="11775"/>
            </a:xfrm>
            <a:custGeom>
              <a:avLst/>
              <a:gdLst/>
              <a:ahLst/>
              <a:cxnLst/>
              <a:rect l="l" t="t" r="r" b="b"/>
              <a:pathLst>
                <a:path w="675" h="471" extrusionOk="0">
                  <a:moveTo>
                    <a:pt x="674" y="0"/>
                  </a:moveTo>
                  <a:cubicBezTo>
                    <a:pt x="673" y="1"/>
                    <a:pt x="672" y="3"/>
                    <a:pt x="671" y="4"/>
                  </a:cubicBezTo>
                  <a:lnTo>
                    <a:pt x="671" y="4"/>
                  </a:lnTo>
                  <a:cubicBezTo>
                    <a:pt x="672" y="3"/>
                    <a:pt x="673" y="1"/>
                    <a:pt x="674" y="0"/>
                  </a:cubicBezTo>
                  <a:close/>
                  <a:moveTo>
                    <a:pt x="671" y="4"/>
                  </a:moveTo>
                  <a:cubicBezTo>
                    <a:pt x="561" y="145"/>
                    <a:pt x="278" y="312"/>
                    <a:pt x="0" y="471"/>
                  </a:cubicBezTo>
                  <a:cubicBezTo>
                    <a:pt x="126" y="434"/>
                    <a:pt x="253" y="394"/>
                    <a:pt x="379" y="348"/>
                  </a:cubicBezTo>
                  <a:cubicBezTo>
                    <a:pt x="473" y="232"/>
                    <a:pt x="580" y="123"/>
                    <a:pt x="67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11"/>
            <p:cNvSpPr/>
            <p:nvPr/>
          </p:nvSpPr>
          <p:spPr>
            <a:xfrm>
              <a:off x="-827225" y="789425"/>
              <a:ext cx="7550" cy="6575"/>
            </a:xfrm>
            <a:custGeom>
              <a:avLst/>
              <a:gdLst/>
              <a:ahLst/>
              <a:cxnLst/>
              <a:rect l="l" t="t" r="r" b="b"/>
              <a:pathLst>
                <a:path w="302" h="263" extrusionOk="0">
                  <a:moveTo>
                    <a:pt x="302" y="0"/>
                  </a:moveTo>
                  <a:lnTo>
                    <a:pt x="302" y="0"/>
                  </a:lnTo>
                  <a:cubicBezTo>
                    <a:pt x="200" y="87"/>
                    <a:pt x="102" y="173"/>
                    <a:pt x="0" y="262"/>
                  </a:cubicBezTo>
                  <a:cubicBezTo>
                    <a:pt x="49" y="253"/>
                    <a:pt x="95" y="241"/>
                    <a:pt x="142" y="234"/>
                  </a:cubicBezTo>
                  <a:cubicBezTo>
                    <a:pt x="197" y="157"/>
                    <a:pt x="252" y="80"/>
                    <a:pt x="3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11"/>
            <p:cNvSpPr/>
            <p:nvPr/>
          </p:nvSpPr>
          <p:spPr>
            <a:xfrm>
              <a:off x="-678575" y="809450"/>
              <a:ext cx="15950" cy="11400"/>
            </a:xfrm>
            <a:custGeom>
              <a:avLst/>
              <a:gdLst/>
              <a:ahLst/>
              <a:cxnLst/>
              <a:rect l="l" t="t" r="r" b="b"/>
              <a:pathLst>
                <a:path w="638" h="456" extrusionOk="0">
                  <a:moveTo>
                    <a:pt x="604" y="1"/>
                  </a:moveTo>
                  <a:cubicBezTo>
                    <a:pt x="550" y="1"/>
                    <a:pt x="215" y="299"/>
                    <a:pt x="1" y="455"/>
                  </a:cubicBezTo>
                  <a:cubicBezTo>
                    <a:pt x="99" y="455"/>
                    <a:pt x="195" y="449"/>
                    <a:pt x="293" y="440"/>
                  </a:cubicBezTo>
                  <a:cubicBezTo>
                    <a:pt x="565" y="113"/>
                    <a:pt x="638" y="1"/>
                    <a:pt x="6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11"/>
            <p:cNvSpPr/>
            <p:nvPr/>
          </p:nvSpPr>
          <p:spPr>
            <a:xfrm>
              <a:off x="-880400" y="776425"/>
              <a:ext cx="505950" cy="57050"/>
            </a:xfrm>
            <a:custGeom>
              <a:avLst/>
              <a:gdLst/>
              <a:ahLst/>
              <a:cxnLst/>
              <a:rect l="l" t="t" r="r" b="b"/>
              <a:pathLst>
                <a:path w="20238" h="2282" extrusionOk="0">
                  <a:moveTo>
                    <a:pt x="3066" y="1"/>
                  </a:moveTo>
                  <a:cubicBezTo>
                    <a:pt x="2307" y="1"/>
                    <a:pt x="1533" y="119"/>
                    <a:pt x="874" y="456"/>
                  </a:cubicBezTo>
                  <a:cubicBezTo>
                    <a:pt x="594" y="597"/>
                    <a:pt x="336" y="779"/>
                    <a:pt x="111" y="1001"/>
                  </a:cubicBezTo>
                  <a:cubicBezTo>
                    <a:pt x="83" y="1031"/>
                    <a:pt x="62" y="1065"/>
                    <a:pt x="43" y="1102"/>
                  </a:cubicBezTo>
                  <a:cubicBezTo>
                    <a:pt x="3" y="1185"/>
                    <a:pt x="0" y="1281"/>
                    <a:pt x="34" y="1364"/>
                  </a:cubicBezTo>
                  <a:cubicBezTo>
                    <a:pt x="90" y="1507"/>
                    <a:pt x="233" y="1619"/>
                    <a:pt x="386" y="1619"/>
                  </a:cubicBezTo>
                  <a:cubicBezTo>
                    <a:pt x="467" y="1619"/>
                    <a:pt x="550" y="1587"/>
                    <a:pt x="625" y="1512"/>
                  </a:cubicBezTo>
                  <a:cubicBezTo>
                    <a:pt x="665" y="1475"/>
                    <a:pt x="711" y="1441"/>
                    <a:pt x="751" y="1404"/>
                  </a:cubicBezTo>
                  <a:cubicBezTo>
                    <a:pt x="1053" y="1145"/>
                    <a:pt x="1407" y="961"/>
                    <a:pt x="1791" y="859"/>
                  </a:cubicBezTo>
                  <a:cubicBezTo>
                    <a:pt x="2059" y="628"/>
                    <a:pt x="2330" y="403"/>
                    <a:pt x="2623" y="197"/>
                  </a:cubicBezTo>
                  <a:cubicBezTo>
                    <a:pt x="2638" y="186"/>
                    <a:pt x="2653" y="182"/>
                    <a:pt x="2668" y="182"/>
                  </a:cubicBezTo>
                  <a:cubicBezTo>
                    <a:pt x="2729" y="182"/>
                    <a:pt x="2781" y="262"/>
                    <a:pt x="2749" y="323"/>
                  </a:cubicBezTo>
                  <a:cubicBezTo>
                    <a:pt x="2666" y="465"/>
                    <a:pt x="2573" y="597"/>
                    <a:pt x="2481" y="733"/>
                  </a:cubicBezTo>
                  <a:cubicBezTo>
                    <a:pt x="2664" y="714"/>
                    <a:pt x="2848" y="705"/>
                    <a:pt x="3032" y="705"/>
                  </a:cubicBezTo>
                  <a:cubicBezTo>
                    <a:pt x="3121" y="705"/>
                    <a:pt x="3209" y="707"/>
                    <a:pt x="3297" y="711"/>
                  </a:cubicBezTo>
                  <a:cubicBezTo>
                    <a:pt x="3315" y="702"/>
                    <a:pt x="3331" y="690"/>
                    <a:pt x="3349" y="681"/>
                  </a:cubicBezTo>
                  <a:cubicBezTo>
                    <a:pt x="3362" y="675"/>
                    <a:pt x="3375" y="673"/>
                    <a:pt x="3389" y="673"/>
                  </a:cubicBezTo>
                  <a:cubicBezTo>
                    <a:pt x="3423" y="673"/>
                    <a:pt x="3455" y="690"/>
                    <a:pt x="3475" y="721"/>
                  </a:cubicBezTo>
                  <a:cubicBezTo>
                    <a:pt x="4168" y="767"/>
                    <a:pt x="4854" y="902"/>
                    <a:pt x="5433" y="1028"/>
                  </a:cubicBezTo>
                  <a:cubicBezTo>
                    <a:pt x="5461" y="1035"/>
                    <a:pt x="5488" y="1047"/>
                    <a:pt x="5516" y="1053"/>
                  </a:cubicBezTo>
                  <a:lnTo>
                    <a:pt x="5528" y="1041"/>
                  </a:lnTo>
                  <a:cubicBezTo>
                    <a:pt x="5543" y="1030"/>
                    <a:pt x="5558" y="1026"/>
                    <a:pt x="5572" y="1026"/>
                  </a:cubicBezTo>
                  <a:cubicBezTo>
                    <a:pt x="5609" y="1026"/>
                    <a:pt x="5641" y="1055"/>
                    <a:pt x="5655" y="1093"/>
                  </a:cubicBezTo>
                  <a:cubicBezTo>
                    <a:pt x="5956" y="1179"/>
                    <a:pt x="6249" y="1287"/>
                    <a:pt x="6538" y="1398"/>
                  </a:cubicBezTo>
                  <a:cubicBezTo>
                    <a:pt x="6541" y="1397"/>
                    <a:pt x="6544" y="1397"/>
                    <a:pt x="6547" y="1397"/>
                  </a:cubicBezTo>
                  <a:cubicBezTo>
                    <a:pt x="6569" y="1397"/>
                    <a:pt x="6593" y="1406"/>
                    <a:pt x="6609" y="1422"/>
                  </a:cubicBezTo>
                  <a:cubicBezTo>
                    <a:pt x="6947" y="1555"/>
                    <a:pt x="7289" y="1678"/>
                    <a:pt x="7655" y="1742"/>
                  </a:cubicBezTo>
                  <a:cubicBezTo>
                    <a:pt x="7708" y="1752"/>
                    <a:pt x="7763" y="1755"/>
                    <a:pt x="7818" y="1761"/>
                  </a:cubicBezTo>
                  <a:cubicBezTo>
                    <a:pt x="8172" y="1502"/>
                    <a:pt x="8539" y="1262"/>
                    <a:pt x="8917" y="1041"/>
                  </a:cubicBezTo>
                  <a:cubicBezTo>
                    <a:pt x="8931" y="1033"/>
                    <a:pt x="8945" y="1030"/>
                    <a:pt x="8959" y="1030"/>
                  </a:cubicBezTo>
                  <a:cubicBezTo>
                    <a:pt x="9025" y="1030"/>
                    <a:pt x="9086" y="1103"/>
                    <a:pt x="9040" y="1167"/>
                  </a:cubicBezTo>
                  <a:cubicBezTo>
                    <a:pt x="8908" y="1358"/>
                    <a:pt x="8763" y="1542"/>
                    <a:pt x="8619" y="1721"/>
                  </a:cubicBezTo>
                  <a:cubicBezTo>
                    <a:pt x="9028" y="1644"/>
                    <a:pt x="9431" y="1499"/>
                    <a:pt x="9828" y="1358"/>
                  </a:cubicBezTo>
                  <a:cubicBezTo>
                    <a:pt x="10679" y="1056"/>
                    <a:pt x="11575" y="841"/>
                    <a:pt x="12478" y="841"/>
                  </a:cubicBezTo>
                  <a:cubicBezTo>
                    <a:pt x="12559" y="841"/>
                    <a:pt x="12641" y="843"/>
                    <a:pt x="12722" y="847"/>
                  </a:cubicBezTo>
                  <a:cubicBezTo>
                    <a:pt x="12747" y="831"/>
                    <a:pt x="12768" y="816"/>
                    <a:pt x="12793" y="801"/>
                  </a:cubicBezTo>
                  <a:cubicBezTo>
                    <a:pt x="12809" y="790"/>
                    <a:pt x="12825" y="785"/>
                    <a:pt x="12840" y="785"/>
                  </a:cubicBezTo>
                  <a:cubicBezTo>
                    <a:pt x="12878" y="785"/>
                    <a:pt x="12907" y="819"/>
                    <a:pt x="12916" y="859"/>
                  </a:cubicBezTo>
                  <a:cubicBezTo>
                    <a:pt x="13017" y="865"/>
                    <a:pt x="13116" y="874"/>
                    <a:pt x="13217" y="887"/>
                  </a:cubicBezTo>
                  <a:cubicBezTo>
                    <a:pt x="13338" y="902"/>
                    <a:pt x="13455" y="930"/>
                    <a:pt x="13568" y="964"/>
                  </a:cubicBezTo>
                  <a:cubicBezTo>
                    <a:pt x="13593" y="951"/>
                    <a:pt x="13615" y="936"/>
                    <a:pt x="13639" y="921"/>
                  </a:cubicBezTo>
                  <a:cubicBezTo>
                    <a:pt x="13653" y="914"/>
                    <a:pt x="13667" y="911"/>
                    <a:pt x="13681" y="911"/>
                  </a:cubicBezTo>
                  <a:cubicBezTo>
                    <a:pt x="13739" y="911"/>
                    <a:pt x="13788" y="969"/>
                    <a:pt x="13765" y="1031"/>
                  </a:cubicBezTo>
                  <a:cubicBezTo>
                    <a:pt x="14446" y="1287"/>
                    <a:pt x="15024" y="1779"/>
                    <a:pt x="15677" y="2096"/>
                  </a:cubicBezTo>
                  <a:cubicBezTo>
                    <a:pt x="15843" y="1983"/>
                    <a:pt x="16009" y="1875"/>
                    <a:pt x="16182" y="1770"/>
                  </a:cubicBezTo>
                  <a:cubicBezTo>
                    <a:pt x="16195" y="1762"/>
                    <a:pt x="16210" y="1758"/>
                    <a:pt x="16225" y="1758"/>
                  </a:cubicBezTo>
                  <a:cubicBezTo>
                    <a:pt x="16288" y="1758"/>
                    <a:pt x="16347" y="1831"/>
                    <a:pt x="16305" y="1893"/>
                  </a:cubicBezTo>
                  <a:cubicBezTo>
                    <a:pt x="16222" y="2007"/>
                    <a:pt x="16136" y="2115"/>
                    <a:pt x="16049" y="2226"/>
                  </a:cubicBezTo>
                  <a:cubicBezTo>
                    <a:pt x="16197" y="2263"/>
                    <a:pt x="16351" y="2281"/>
                    <a:pt x="16502" y="2281"/>
                  </a:cubicBezTo>
                  <a:cubicBezTo>
                    <a:pt x="16973" y="1924"/>
                    <a:pt x="17468" y="1610"/>
                    <a:pt x="18019" y="1395"/>
                  </a:cubicBezTo>
                  <a:cubicBezTo>
                    <a:pt x="18031" y="1390"/>
                    <a:pt x="18041" y="1388"/>
                    <a:pt x="18051" y="1388"/>
                  </a:cubicBezTo>
                  <a:cubicBezTo>
                    <a:pt x="18121" y="1388"/>
                    <a:pt x="18149" y="1494"/>
                    <a:pt x="18106" y="1549"/>
                  </a:cubicBezTo>
                  <a:cubicBezTo>
                    <a:pt x="18004" y="1681"/>
                    <a:pt x="17896" y="1804"/>
                    <a:pt x="17792" y="1930"/>
                  </a:cubicBezTo>
                  <a:cubicBezTo>
                    <a:pt x="18251" y="1737"/>
                    <a:pt x="18704" y="1536"/>
                    <a:pt x="19178" y="1536"/>
                  </a:cubicBezTo>
                  <a:cubicBezTo>
                    <a:pt x="19329" y="1536"/>
                    <a:pt x="19482" y="1556"/>
                    <a:pt x="19638" y="1604"/>
                  </a:cubicBezTo>
                  <a:cubicBezTo>
                    <a:pt x="19651" y="1607"/>
                    <a:pt x="19663" y="1610"/>
                    <a:pt x="19675" y="1610"/>
                  </a:cubicBezTo>
                  <a:cubicBezTo>
                    <a:pt x="19700" y="1615"/>
                    <a:pt x="19724" y="1617"/>
                    <a:pt x="19747" y="1617"/>
                  </a:cubicBezTo>
                  <a:cubicBezTo>
                    <a:pt x="20112" y="1617"/>
                    <a:pt x="20238" y="1030"/>
                    <a:pt x="19829" y="905"/>
                  </a:cubicBezTo>
                  <a:cubicBezTo>
                    <a:pt x="19762" y="884"/>
                    <a:pt x="19703" y="881"/>
                    <a:pt x="19638" y="865"/>
                  </a:cubicBezTo>
                  <a:cubicBezTo>
                    <a:pt x="19476" y="830"/>
                    <a:pt x="19321" y="812"/>
                    <a:pt x="19171" y="812"/>
                  </a:cubicBezTo>
                  <a:cubicBezTo>
                    <a:pt x="18814" y="812"/>
                    <a:pt x="18478" y="909"/>
                    <a:pt x="18099" y="1084"/>
                  </a:cubicBezTo>
                  <a:cubicBezTo>
                    <a:pt x="17550" y="1338"/>
                    <a:pt x="17104" y="1463"/>
                    <a:pt x="16683" y="1463"/>
                  </a:cubicBezTo>
                  <a:cubicBezTo>
                    <a:pt x="16124" y="1463"/>
                    <a:pt x="15606" y="1244"/>
                    <a:pt x="14941" y="816"/>
                  </a:cubicBezTo>
                  <a:cubicBezTo>
                    <a:pt x="14164" y="314"/>
                    <a:pt x="13320" y="122"/>
                    <a:pt x="12461" y="122"/>
                  </a:cubicBezTo>
                  <a:cubicBezTo>
                    <a:pt x="11513" y="122"/>
                    <a:pt x="10547" y="355"/>
                    <a:pt x="9631" y="662"/>
                  </a:cubicBezTo>
                  <a:cubicBezTo>
                    <a:pt x="9050" y="857"/>
                    <a:pt x="8554" y="952"/>
                    <a:pt x="8070" y="952"/>
                  </a:cubicBezTo>
                  <a:cubicBezTo>
                    <a:pt x="7484" y="952"/>
                    <a:pt x="6916" y="812"/>
                    <a:pt x="6239" y="542"/>
                  </a:cubicBezTo>
                  <a:cubicBezTo>
                    <a:pt x="5541" y="262"/>
                    <a:pt x="4799" y="151"/>
                    <a:pt x="4057" y="62"/>
                  </a:cubicBezTo>
                  <a:cubicBezTo>
                    <a:pt x="3737" y="24"/>
                    <a:pt x="3403" y="1"/>
                    <a:pt x="30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11"/>
            <p:cNvSpPr/>
            <p:nvPr/>
          </p:nvSpPr>
          <p:spPr>
            <a:xfrm>
              <a:off x="-871250" y="780950"/>
              <a:ext cx="481350" cy="255800"/>
            </a:xfrm>
            <a:custGeom>
              <a:avLst/>
              <a:gdLst/>
              <a:ahLst/>
              <a:cxnLst/>
              <a:rect l="l" t="t" r="r" b="b"/>
              <a:pathLst>
                <a:path w="19254" h="10232" extrusionOk="0">
                  <a:moveTo>
                    <a:pt x="2302" y="1"/>
                  </a:moveTo>
                  <a:cubicBezTo>
                    <a:pt x="2287" y="1"/>
                    <a:pt x="2272" y="5"/>
                    <a:pt x="2257" y="16"/>
                  </a:cubicBezTo>
                  <a:cubicBezTo>
                    <a:pt x="1964" y="222"/>
                    <a:pt x="1690" y="447"/>
                    <a:pt x="1422" y="678"/>
                  </a:cubicBezTo>
                  <a:cubicBezTo>
                    <a:pt x="1081" y="974"/>
                    <a:pt x="748" y="1281"/>
                    <a:pt x="422" y="1605"/>
                  </a:cubicBezTo>
                  <a:cubicBezTo>
                    <a:pt x="360" y="1669"/>
                    <a:pt x="422" y="1759"/>
                    <a:pt x="492" y="1759"/>
                  </a:cubicBezTo>
                  <a:cubicBezTo>
                    <a:pt x="512" y="1759"/>
                    <a:pt x="533" y="1752"/>
                    <a:pt x="551" y="1734"/>
                  </a:cubicBezTo>
                  <a:cubicBezTo>
                    <a:pt x="834" y="1451"/>
                    <a:pt x="1121" y="1171"/>
                    <a:pt x="1413" y="900"/>
                  </a:cubicBezTo>
                  <a:cubicBezTo>
                    <a:pt x="1530" y="801"/>
                    <a:pt x="1644" y="700"/>
                    <a:pt x="1761" y="601"/>
                  </a:cubicBezTo>
                  <a:cubicBezTo>
                    <a:pt x="1860" y="512"/>
                    <a:pt x="1961" y="426"/>
                    <a:pt x="2063" y="339"/>
                  </a:cubicBezTo>
                  <a:lnTo>
                    <a:pt x="2063" y="339"/>
                  </a:lnTo>
                  <a:cubicBezTo>
                    <a:pt x="2010" y="419"/>
                    <a:pt x="1955" y="496"/>
                    <a:pt x="1903" y="573"/>
                  </a:cubicBezTo>
                  <a:cubicBezTo>
                    <a:pt x="1758" y="789"/>
                    <a:pt x="1601" y="995"/>
                    <a:pt x="1438" y="1192"/>
                  </a:cubicBezTo>
                  <a:cubicBezTo>
                    <a:pt x="1099" y="1617"/>
                    <a:pt x="754" y="2026"/>
                    <a:pt x="425" y="2454"/>
                  </a:cubicBezTo>
                  <a:cubicBezTo>
                    <a:pt x="296" y="2620"/>
                    <a:pt x="163" y="2780"/>
                    <a:pt x="46" y="2953"/>
                  </a:cubicBezTo>
                  <a:cubicBezTo>
                    <a:pt x="0" y="3020"/>
                    <a:pt x="62" y="3087"/>
                    <a:pt x="127" y="3087"/>
                  </a:cubicBezTo>
                  <a:cubicBezTo>
                    <a:pt x="148" y="3087"/>
                    <a:pt x="170" y="3080"/>
                    <a:pt x="188" y="3064"/>
                  </a:cubicBezTo>
                  <a:cubicBezTo>
                    <a:pt x="280" y="2977"/>
                    <a:pt x="370" y="2888"/>
                    <a:pt x="459" y="2802"/>
                  </a:cubicBezTo>
                  <a:cubicBezTo>
                    <a:pt x="788" y="2485"/>
                    <a:pt x="1105" y="2162"/>
                    <a:pt x="1425" y="1839"/>
                  </a:cubicBezTo>
                  <a:cubicBezTo>
                    <a:pt x="1743" y="1518"/>
                    <a:pt x="2087" y="1232"/>
                    <a:pt x="2457" y="977"/>
                  </a:cubicBezTo>
                  <a:cubicBezTo>
                    <a:pt x="2638" y="851"/>
                    <a:pt x="2726" y="803"/>
                    <a:pt x="2755" y="803"/>
                  </a:cubicBezTo>
                  <a:cubicBezTo>
                    <a:pt x="2840" y="803"/>
                    <a:pt x="2421" y="1213"/>
                    <a:pt x="2352" y="1291"/>
                  </a:cubicBezTo>
                  <a:cubicBezTo>
                    <a:pt x="1724" y="1974"/>
                    <a:pt x="995" y="2503"/>
                    <a:pt x="536" y="3282"/>
                  </a:cubicBezTo>
                  <a:cubicBezTo>
                    <a:pt x="434" y="3455"/>
                    <a:pt x="345" y="3633"/>
                    <a:pt x="277" y="3821"/>
                  </a:cubicBezTo>
                  <a:cubicBezTo>
                    <a:pt x="258" y="3879"/>
                    <a:pt x="313" y="3939"/>
                    <a:pt x="369" y="3939"/>
                  </a:cubicBezTo>
                  <a:cubicBezTo>
                    <a:pt x="384" y="3939"/>
                    <a:pt x="399" y="3935"/>
                    <a:pt x="413" y="3925"/>
                  </a:cubicBezTo>
                  <a:cubicBezTo>
                    <a:pt x="484" y="3870"/>
                    <a:pt x="551" y="3815"/>
                    <a:pt x="619" y="3759"/>
                  </a:cubicBezTo>
                  <a:cubicBezTo>
                    <a:pt x="1724" y="2879"/>
                    <a:pt x="2620" y="1752"/>
                    <a:pt x="3857" y="1041"/>
                  </a:cubicBezTo>
                  <a:lnTo>
                    <a:pt x="3857" y="1041"/>
                  </a:lnTo>
                  <a:cubicBezTo>
                    <a:pt x="3728" y="1118"/>
                    <a:pt x="3251" y="1857"/>
                    <a:pt x="3045" y="2036"/>
                  </a:cubicBezTo>
                  <a:cubicBezTo>
                    <a:pt x="2724" y="2319"/>
                    <a:pt x="2435" y="2611"/>
                    <a:pt x="2146" y="2922"/>
                  </a:cubicBezTo>
                  <a:cubicBezTo>
                    <a:pt x="1663" y="3439"/>
                    <a:pt x="1262" y="4052"/>
                    <a:pt x="893" y="4649"/>
                  </a:cubicBezTo>
                  <a:cubicBezTo>
                    <a:pt x="856" y="4711"/>
                    <a:pt x="908" y="4787"/>
                    <a:pt x="970" y="4787"/>
                  </a:cubicBezTo>
                  <a:cubicBezTo>
                    <a:pt x="985" y="4787"/>
                    <a:pt x="1001" y="4782"/>
                    <a:pt x="1016" y="4772"/>
                  </a:cubicBezTo>
                  <a:cubicBezTo>
                    <a:pt x="1758" y="4286"/>
                    <a:pt x="2395" y="3695"/>
                    <a:pt x="3020" y="3064"/>
                  </a:cubicBezTo>
                  <a:cubicBezTo>
                    <a:pt x="3377" y="2703"/>
                    <a:pt x="3731" y="2337"/>
                    <a:pt x="4097" y="1983"/>
                  </a:cubicBezTo>
                  <a:cubicBezTo>
                    <a:pt x="4207" y="1876"/>
                    <a:pt x="4797" y="1239"/>
                    <a:pt x="4875" y="1239"/>
                  </a:cubicBezTo>
                  <a:cubicBezTo>
                    <a:pt x="4903" y="1239"/>
                    <a:pt x="4869" y="1316"/>
                    <a:pt x="4731" y="1518"/>
                  </a:cubicBezTo>
                  <a:cubicBezTo>
                    <a:pt x="3725" y="3002"/>
                    <a:pt x="2207" y="4049"/>
                    <a:pt x="1152" y="5495"/>
                  </a:cubicBezTo>
                  <a:cubicBezTo>
                    <a:pt x="1062" y="5615"/>
                    <a:pt x="973" y="5732"/>
                    <a:pt x="893" y="5859"/>
                  </a:cubicBezTo>
                  <a:cubicBezTo>
                    <a:pt x="846" y="5928"/>
                    <a:pt x="907" y="5991"/>
                    <a:pt x="973" y="5991"/>
                  </a:cubicBezTo>
                  <a:cubicBezTo>
                    <a:pt x="994" y="5991"/>
                    <a:pt x="1016" y="5984"/>
                    <a:pt x="1035" y="5969"/>
                  </a:cubicBezTo>
                  <a:cubicBezTo>
                    <a:pt x="1115" y="5902"/>
                    <a:pt x="1188" y="5828"/>
                    <a:pt x="1269" y="5760"/>
                  </a:cubicBezTo>
                  <a:cubicBezTo>
                    <a:pt x="2026" y="5114"/>
                    <a:pt x="2737" y="4424"/>
                    <a:pt x="3445" y="3722"/>
                  </a:cubicBezTo>
                  <a:cubicBezTo>
                    <a:pt x="3833" y="3338"/>
                    <a:pt x="4230" y="2962"/>
                    <a:pt x="4633" y="2596"/>
                  </a:cubicBezTo>
                  <a:cubicBezTo>
                    <a:pt x="4918" y="2338"/>
                    <a:pt x="5684" y="1572"/>
                    <a:pt x="5786" y="1572"/>
                  </a:cubicBezTo>
                  <a:cubicBezTo>
                    <a:pt x="5834" y="1572"/>
                    <a:pt x="5730" y="1747"/>
                    <a:pt x="5347" y="2239"/>
                  </a:cubicBezTo>
                  <a:cubicBezTo>
                    <a:pt x="4710" y="3057"/>
                    <a:pt x="4027" y="3864"/>
                    <a:pt x="3263" y="4572"/>
                  </a:cubicBezTo>
                  <a:cubicBezTo>
                    <a:pt x="2660" y="5129"/>
                    <a:pt x="1976" y="5554"/>
                    <a:pt x="1484" y="6213"/>
                  </a:cubicBezTo>
                  <a:cubicBezTo>
                    <a:pt x="1450" y="6259"/>
                    <a:pt x="1407" y="6296"/>
                    <a:pt x="1376" y="6342"/>
                  </a:cubicBezTo>
                  <a:cubicBezTo>
                    <a:pt x="1331" y="6410"/>
                    <a:pt x="1393" y="6478"/>
                    <a:pt x="1458" y="6478"/>
                  </a:cubicBezTo>
                  <a:cubicBezTo>
                    <a:pt x="1472" y="6478"/>
                    <a:pt x="1486" y="6475"/>
                    <a:pt x="1499" y="6468"/>
                  </a:cubicBezTo>
                  <a:cubicBezTo>
                    <a:pt x="1533" y="6450"/>
                    <a:pt x="1564" y="6428"/>
                    <a:pt x="1598" y="6410"/>
                  </a:cubicBezTo>
                  <a:cubicBezTo>
                    <a:pt x="2786" y="5766"/>
                    <a:pt x="3805" y="4926"/>
                    <a:pt x="4808" y="4030"/>
                  </a:cubicBezTo>
                  <a:cubicBezTo>
                    <a:pt x="5372" y="3525"/>
                    <a:pt x="5929" y="3014"/>
                    <a:pt x="6504" y="2525"/>
                  </a:cubicBezTo>
                  <a:cubicBezTo>
                    <a:pt x="6880" y="2202"/>
                    <a:pt x="7277" y="1906"/>
                    <a:pt x="7680" y="1617"/>
                  </a:cubicBezTo>
                  <a:cubicBezTo>
                    <a:pt x="7686" y="1611"/>
                    <a:pt x="7699" y="1605"/>
                    <a:pt x="7708" y="1595"/>
                  </a:cubicBezTo>
                  <a:cubicBezTo>
                    <a:pt x="7920" y="1439"/>
                    <a:pt x="8255" y="1141"/>
                    <a:pt x="8310" y="1141"/>
                  </a:cubicBezTo>
                  <a:cubicBezTo>
                    <a:pt x="8343" y="1141"/>
                    <a:pt x="8270" y="1253"/>
                    <a:pt x="7997" y="1580"/>
                  </a:cubicBezTo>
                  <a:lnTo>
                    <a:pt x="7960" y="1626"/>
                  </a:lnTo>
                  <a:cubicBezTo>
                    <a:pt x="6212" y="3704"/>
                    <a:pt x="3531" y="4821"/>
                    <a:pt x="2118" y="7201"/>
                  </a:cubicBezTo>
                  <a:cubicBezTo>
                    <a:pt x="2072" y="7278"/>
                    <a:pt x="2023" y="7355"/>
                    <a:pt x="1980" y="7431"/>
                  </a:cubicBezTo>
                  <a:cubicBezTo>
                    <a:pt x="1945" y="7494"/>
                    <a:pt x="1996" y="7568"/>
                    <a:pt x="2060" y="7568"/>
                  </a:cubicBezTo>
                  <a:cubicBezTo>
                    <a:pt x="2075" y="7568"/>
                    <a:pt x="2090" y="7564"/>
                    <a:pt x="2106" y="7555"/>
                  </a:cubicBezTo>
                  <a:cubicBezTo>
                    <a:pt x="2170" y="7518"/>
                    <a:pt x="2229" y="7468"/>
                    <a:pt x="2290" y="7428"/>
                  </a:cubicBezTo>
                  <a:cubicBezTo>
                    <a:pt x="4916" y="5720"/>
                    <a:pt x="6806" y="3091"/>
                    <a:pt x="9558" y="1558"/>
                  </a:cubicBezTo>
                  <a:cubicBezTo>
                    <a:pt x="9636" y="1515"/>
                    <a:pt x="10364" y="1083"/>
                    <a:pt x="10436" y="1083"/>
                  </a:cubicBezTo>
                  <a:cubicBezTo>
                    <a:pt x="10451" y="1083"/>
                    <a:pt x="10436" y="1103"/>
                    <a:pt x="10377" y="1152"/>
                  </a:cubicBezTo>
                  <a:cubicBezTo>
                    <a:pt x="10044" y="1429"/>
                    <a:pt x="9712" y="1706"/>
                    <a:pt x="9382" y="1983"/>
                  </a:cubicBezTo>
                  <a:cubicBezTo>
                    <a:pt x="8619" y="2627"/>
                    <a:pt x="7865" y="3282"/>
                    <a:pt x="7126" y="3953"/>
                  </a:cubicBezTo>
                  <a:cubicBezTo>
                    <a:pt x="5667" y="5268"/>
                    <a:pt x="4300" y="6680"/>
                    <a:pt x="3035" y="8179"/>
                  </a:cubicBezTo>
                  <a:cubicBezTo>
                    <a:pt x="3011" y="8207"/>
                    <a:pt x="2986" y="8235"/>
                    <a:pt x="2965" y="8259"/>
                  </a:cubicBezTo>
                  <a:cubicBezTo>
                    <a:pt x="2898" y="8326"/>
                    <a:pt x="2959" y="8417"/>
                    <a:pt x="3030" y="8417"/>
                  </a:cubicBezTo>
                  <a:cubicBezTo>
                    <a:pt x="3051" y="8417"/>
                    <a:pt x="3074" y="8409"/>
                    <a:pt x="3094" y="8389"/>
                  </a:cubicBezTo>
                  <a:cubicBezTo>
                    <a:pt x="3128" y="8361"/>
                    <a:pt x="3162" y="8330"/>
                    <a:pt x="3195" y="8300"/>
                  </a:cubicBezTo>
                  <a:cubicBezTo>
                    <a:pt x="4704" y="7016"/>
                    <a:pt x="6172" y="5683"/>
                    <a:pt x="7677" y="4396"/>
                  </a:cubicBezTo>
                  <a:cubicBezTo>
                    <a:pt x="8545" y="3652"/>
                    <a:pt x="9435" y="2940"/>
                    <a:pt x="10349" y="2254"/>
                  </a:cubicBezTo>
                  <a:cubicBezTo>
                    <a:pt x="10814" y="1909"/>
                    <a:pt x="11291" y="1577"/>
                    <a:pt x="11774" y="1254"/>
                  </a:cubicBezTo>
                  <a:cubicBezTo>
                    <a:pt x="12061" y="1061"/>
                    <a:pt x="12175" y="989"/>
                    <a:pt x="12185" y="989"/>
                  </a:cubicBezTo>
                  <a:lnTo>
                    <a:pt x="12185" y="989"/>
                  </a:lnTo>
                  <a:cubicBezTo>
                    <a:pt x="12213" y="989"/>
                    <a:pt x="11554" y="1467"/>
                    <a:pt x="11392" y="1589"/>
                  </a:cubicBezTo>
                  <a:cubicBezTo>
                    <a:pt x="10075" y="2577"/>
                    <a:pt x="8819" y="3645"/>
                    <a:pt x="7637" y="4794"/>
                  </a:cubicBezTo>
                  <a:cubicBezTo>
                    <a:pt x="6304" y="6092"/>
                    <a:pt x="4818" y="7148"/>
                    <a:pt x="3676" y="8644"/>
                  </a:cubicBezTo>
                  <a:cubicBezTo>
                    <a:pt x="3673" y="8650"/>
                    <a:pt x="3676" y="8653"/>
                    <a:pt x="3673" y="8660"/>
                  </a:cubicBezTo>
                  <a:cubicBezTo>
                    <a:pt x="3647" y="8717"/>
                    <a:pt x="3705" y="8777"/>
                    <a:pt x="3763" y="8777"/>
                  </a:cubicBezTo>
                  <a:cubicBezTo>
                    <a:pt x="3783" y="8777"/>
                    <a:pt x="3803" y="8770"/>
                    <a:pt x="3820" y="8752"/>
                  </a:cubicBezTo>
                  <a:cubicBezTo>
                    <a:pt x="5245" y="7330"/>
                    <a:pt x="6689" y="5923"/>
                    <a:pt x="8210" y="4597"/>
                  </a:cubicBezTo>
                  <a:cubicBezTo>
                    <a:pt x="9065" y="3849"/>
                    <a:pt x="9961" y="3144"/>
                    <a:pt x="10881" y="2476"/>
                  </a:cubicBezTo>
                  <a:cubicBezTo>
                    <a:pt x="11505" y="2024"/>
                    <a:pt x="12517" y="1432"/>
                    <a:pt x="12910" y="1072"/>
                  </a:cubicBezTo>
                  <a:lnTo>
                    <a:pt x="12910" y="1072"/>
                  </a:lnTo>
                  <a:cubicBezTo>
                    <a:pt x="11310" y="2542"/>
                    <a:pt x="9628" y="3926"/>
                    <a:pt x="8003" y="5372"/>
                  </a:cubicBezTo>
                  <a:cubicBezTo>
                    <a:pt x="6717" y="6514"/>
                    <a:pt x="5295" y="7468"/>
                    <a:pt x="4285" y="8884"/>
                  </a:cubicBezTo>
                  <a:cubicBezTo>
                    <a:pt x="4243" y="8944"/>
                    <a:pt x="4302" y="9021"/>
                    <a:pt x="4365" y="9021"/>
                  </a:cubicBezTo>
                  <a:cubicBezTo>
                    <a:pt x="4380" y="9021"/>
                    <a:pt x="4394" y="9017"/>
                    <a:pt x="4408" y="9007"/>
                  </a:cubicBezTo>
                  <a:cubicBezTo>
                    <a:pt x="5990" y="7942"/>
                    <a:pt x="7499" y="6776"/>
                    <a:pt x="9004" y="5606"/>
                  </a:cubicBezTo>
                  <a:cubicBezTo>
                    <a:pt x="10615" y="4347"/>
                    <a:pt x="12284" y="2796"/>
                    <a:pt x="14075" y="1804"/>
                  </a:cubicBezTo>
                  <a:lnTo>
                    <a:pt x="14075" y="1804"/>
                  </a:lnTo>
                  <a:cubicBezTo>
                    <a:pt x="13330" y="2219"/>
                    <a:pt x="12603" y="2947"/>
                    <a:pt x="11916" y="3516"/>
                  </a:cubicBezTo>
                  <a:cubicBezTo>
                    <a:pt x="10986" y="4286"/>
                    <a:pt x="10060" y="5055"/>
                    <a:pt x="9139" y="5840"/>
                  </a:cubicBezTo>
                  <a:cubicBezTo>
                    <a:pt x="8284" y="6570"/>
                    <a:pt x="7616" y="7533"/>
                    <a:pt x="6708" y="8204"/>
                  </a:cubicBezTo>
                  <a:cubicBezTo>
                    <a:pt x="6163" y="8607"/>
                    <a:pt x="5609" y="8897"/>
                    <a:pt x="5184" y="9429"/>
                  </a:cubicBezTo>
                  <a:cubicBezTo>
                    <a:pt x="5168" y="9451"/>
                    <a:pt x="5147" y="9469"/>
                    <a:pt x="5132" y="9488"/>
                  </a:cubicBezTo>
                  <a:cubicBezTo>
                    <a:pt x="5080" y="9555"/>
                    <a:pt x="5148" y="9620"/>
                    <a:pt x="5214" y="9620"/>
                  </a:cubicBezTo>
                  <a:cubicBezTo>
                    <a:pt x="5235" y="9620"/>
                    <a:pt x="5256" y="9613"/>
                    <a:pt x="5273" y="9598"/>
                  </a:cubicBezTo>
                  <a:cubicBezTo>
                    <a:pt x="5310" y="9571"/>
                    <a:pt x="5347" y="9543"/>
                    <a:pt x="5381" y="9512"/>
                  </a:cubicBezTo>
                  <a:cubicBezTo>
                    <a:pt x="7234" y="8013"/>
                    <a:pt x="9182" y="6647"/>
                    <a:pt x="11146" y="5295"/>
                  </a:cubicBezTo>
                  <a:cubicBezTo>
                    <a:pt x="11870" y="4800"/>
                    <a:pt x="12556" y="4286"/>
                    <a:pt x="13236" y="3732"/>
                  </a:cubicBezTo>
                  <a:cubicBezTo>
                    <a:pt x="13769" y="3294"/>
                    <a:pt x="14301" y="2854"/>
                    <a:pt x="14855" y="2439"/>
                  </a:cubicBezTo>
                  <a:cubicBezTo>
                    <a:pt x="15138" y="2227"/>
                    <a:pt x="15393" y="2023"/>
                    <a:pt x="15443" y="2023"/>
                  </a:cubicBezTo>
                  <a:cubicBezTo>
                    <a:pt x="15481" y="2023"/>
                    <a:pt x="15406" y="2135"/>
                    <a:pt x="15148" y="2439"/>
                  </a:cubicBezTo>
                  <a:cubicBezTo>
                    <a:pt x="13935" y="3864"/>
                    <a:pt x="12304" y="4917"/>
                    <a:pt x="10863" y="6092"/>
                  </a:cubicBezTo>
                  <a:cubicBezTo>
                    <a:pt x="10032" y="6776"/>
                    <a:pt x="9318" y="7598"/>
                    <a:pt x="8558" y="8355"/>
                  </a:cubicBezTo>
                  <a:cubicBezTo>
                    <a:pt x="8154" y="8755"/>
                    <a:pt x="7723" y="9124"/>
                    <a:pt x="7265" y="9457"/>
                  </a:cubicBezTo>
                  <a:cubicBezTo>
                    <a:pt x="7089" y="9580"/>
                    <a:pt x="6917" y="9703"/>
                    <a:pt x="6738" y="9817"/>
                  </a:cubicBezTo>
                  <a:cubicBezTo>
                    <a:pt x="6711" y="9836"/>
                    <a:pt x="6695" y="9866"/>
                    <a:pt x="6698" y="9900"/>
                  </a:cubicBezTo>
                  <a:cubicBezTo>
                    <a:pt x="6703" y="9945"/>
                    <a:pt x="6737" y="9990"/>
                    <a:pt x="6783" y="9990"/>
                  </a:cubicBezTo>
                  <a:cubicBezTo>
                    <a:pt x="6797" y="9990"/>
                    <a:pt x="6812" y="9986"/>
                    <a:pt x="6828" y="9977"/>
                  </a:cubicBezTo>
                  <a:cubicBezTo>
                    <a:pt x="6846" y="9965"/>
                    <a:pt x="6861" y="9949"/>
                    <a:pt x="6880" y="9940"/>
                  </a:cubicBezTo>
                  <a:cubicBezTo>
                    <a:pt x="6978" y="9879"/>
                    <a:pt x="7071" y="9808"/>
                    <a:pt x="7163" y="9743"/>
                  </a:cubicBezTo>
                  <a:cubicBezTo>
                    <a:pt x="7185" y="9758"/>
                    <a:pt x="7209" y="9765"/>
                    <a:pt x="7233" y="9765"/>
                  </a:cubicBezTo>
                  <a:cubicBezTo>
                    <a:pt x="7313" y="9765"/>
                    <a:pt x="7405" y="9687"/>
                    <a:pt x="7511" y="9522"/>
                  </a:cubicBezTo>
                  <a:cubicBezTo>
                    <a:pt x="7736" y="9365"/>
                    <a:pt x="7960" y="9204"/>
                    <a:pt x="8182" y="9038"/>
                  </a:cubicBezTo>
                  <a:cubicBezTo>
                    <a:pt x="9767" y="7875"/>
                    <a:pt x="11211" y="6523"/>
                    <a:pt x="12731" y="5277"/>
                  </a:cubicBezTo>
                  <a:cubicBezTo>
                    <a:pt x="13489" y="4652"/>
                    <a:pt x="14243" y="4055"/>
                    <a:pt x="14963" y="3387"/>
                  </a:cubicBezTo>
                  <a:cubicBezTo>
                    <a:pt x="15326" y="3051"/>
                    <a:pt x="15693" y="2719"/>
                    <a:pt x="16074" y="2399"/>
                  </a:cubicBezTo>
                  <a:cubicBezTo>
                    <a:pt x="16194" y="2294"/>
                    <a:pt x="16447" y="2159"/>
                    <a:pt x="16699" y="2014"/>
                  </a:cubicBezTo>
                  <a:cubicBezTo>
                    <a:pt x="16978" y="1856"/>
                    <a:pt x="17258" y="1689"/>
                    <a:pt x="17372" y="1549"/>
                  </a:cubicBezTo>
                  <a:lnTo>
                    <a:pt x="17372" y="1549"/>
                  </a:lnTo>
                  <a:cubicBezTo>
                    <a:pt x="17278" y="1667"/>
                    <a:pt x="17175" y="1776"/>
                    <a:pt x="17078" y="1888"/>
                  </a:cubicBezTo>
                  <a:cubicBezTo>
                    <a:pt x="14526" y="4975"/>
                    <a:pt x="10906" y="7071"/>
                    <a:pt x="8170" y="9956"/>
                  </a:cubicBezTo>
                  <a:cubicBezTo>
                    <a:pt x="8114" y="10014"/>
                    <a:pt x="8166" y="10113"/>
                    <a:pt x="8234" y="10113"/>
                  </a:cubicBezTo>
                  <a:cubicBezTo>
                    <a:pt x="8249" y="10113"/>
                    <a:pt x="8265" y="10108"/>
                    <a:pt x="8280" y="10097"/>
                  </a:cubicBezTo>
                  <a:cubicBezTo>
                    <a:pt x="11392" y="7835"/>
                    <a:pt x="14406" y="5440"/>
                    <a:pt x="17284" y="2888"/>
                  </a:cubicBezTo>
                  <a:lnTo>
                    <a:pt x="17284" y="2888"/>
                  </a:lnTo>
                  <a:cubicBezTo>
                    <a:pt x="17013" y="3162"/>
                    <a:pt x="16733" y="3427"/>
                    <a:pt x="16453" y="3692"/>
                  </a:cubicBezTo>
                  <a:cubicBezTo>
                    <a:pt x="15643" y="4449"/>
                    <a:pt x="14809" y="5166"/>
                    <a:pt x="14006" y="5926"/>
                  </a:cubicBezTo>
                  <a:cubicBezTo>
                    <a:pt x="12525" y="7327"/>
                    <a:pt x="10965" y="8657"/>
                    <a:pt x="9502" y="10076"/>
                  </a:cubicBezTo>
                  <a:cubicBezTo>
                    <a:pt x="9442" y="10134"/>
                    <a:pt x="9496" y="10232"/>
                    <a:pt x="9565" y="10232"/>
                  </a:cubicBezTo>
                  <a:cubicBezTo>
                    <a:pt x="9580" y="10232"/>
                    <a:pt x="9595" y="10227"/>
                    <a:pt x="9610" y="10217"/>
                  </a:cubicBezTo>
                  <a:cubicBezTo>
                    <a:pt x="12547" y="8195"/>
                    <a:pt x="15154" y="5763"/>
                    <a:pt x="17860" y="3451"/>
                  </a:cubicBezTo>
                  <a:lnTo>
                    <a:pt x="17860" y="3451"/>
                  </a:lnTo>
                  <a:lnTo>
                    <a:pt x="17792" y="3522"/>
                  </a:lnTo>
                  <a:cubicBezTo>
                    <a:pt x="17056" y="4273"/>
                    <a:pt x="16308" y="5015"/>
                    <a:pt x="15557" y="5754"/>
                  </a:cubicBezTo>
                  <a:cubicBezTo>
                    <a:pt x="14157" y="7127"/>
                    <a:pt x="12735" y="8478"/>
                    <a:pt x="11316" y="9832"/>
                  </a:cubicBezTo>
                  <a:cubicBezTo>
                    <a:pt x="11254" y="9891"/>
                    <a:pt x="11312" y="9991"/>
                    <a:pt x="11383" y="9991"/>
                  </a:cubicBezTo>
                  <a:cubicBezTo>
                    <a:pt x="11397" y="9991"/>
                    <a:pt x="11412" y="9986"/>
                    <a:pt x="11426" y="9977"/>
                  </a:cubicBezTo>
                  <a:cubicBezTo>
                    <a:pt x="13892" y="8386"/>
                    <a:pt x="15853" y="6074"/>
                    <a:pt x="18146" y="4246"/>
                  </a:cubicBezTo>
                  <a:cubicBezTo>
                    <a:pt x="18348" y="4084"/>
                    <a:pt x="18545" y="3916"/>
                    <a:pt x="18735" y="3743"/>
                  </a:cubicBezTo>
                  <a:lnTo>
                    <a:pt x="18735" y="3743"/>
                  </a:lnTo>
                  <a:cubicBezTo>
                    <a:pt x="18498" y="3970"/>
                    <a:pt x="18328" y="4313"/>
                    <a:pt x="18097" y="4553"/>
                  </a:cubicBezTo>
                  <a:cubicBezTo>
                    <a:pt x="17644" y="5021"/>
                    <a:pt x="17096" y="5400"/>
                    <a:pt x="16595" y="5812"/>
                  </a:cubicBezTo>
                  <a:cubicBezTo>
                    <a:pt x="15372" y="6810"/>
                    <a:pt x="14200" y="8066"/>
                    <a:pt x="13132" y="9229"/>
                  </a:cubicBezTo>
                  <a:cubicBezTo>
                    <a:pt x="13073" y="9291"/>
                    <a:pt x="13125" y="9382"/>
                    <a:pt x="13198" y="9382"/>
                  </a:cubicBezTo>
                  <a:cubicBezTo>
                    <a:pt x="13212" y="9382"/>
                    <a:pt x="13227" y="9379"/>
                    <a:pt x="13242" y="9371"/>
                  </a:cubicBezTo>
                  <a:cubicBezTo>
                    <a:pt x="15025" y="8561"/>
                    <a:pt x="16345" y="7127"/>
                    <a:pt x="17786" y="5843"/>
                  </a:cubicBezTo>
                  <a:cubicBezTo>
                    <a:pt x="17869" y="5769"/>
                    <a:pt x="18251" y="5409"/>
                    <a:pt x="18524" y="5172"/>
                  </a:cubicBezTo>
                  <a:cubicBezTo>
                    <a:pt x="18672" y="5044"/>
                    <a:pt x="18785" y="4951"/>
                    <a:pt x="18808" y="4951"/>
                  </a:cubicBezTo>
                  <a:lnTo>
                    <a:pt x="18808" y="4951"/>
                  </a:lnTo>
                  <a:cubicBezTo>
                    <a:pt x="18828" y="4951"/>
                    <a:pt x="18778" y="5023"/>
                    <a:pt x="18620" y="5206"/>
                  </a:cubicBezTo>
                  <a:cubicBezTo>
                    <a:pt x="18555" y="5283"/>
                    <a:pt x="18481" y="5351"/>
                    <a:pt x="18411" y="5421"/>
                  </a:cubicBezTo>
                  <a:cubicBezTo>
                    <a:pt x="18047" y="5779"/>
                    <a:pt x="17616" y="6083"/>
                    <a:pt x="17247" y="6425"/>
                  </a:cubicBezTo>
                  <a:cubicBezTo>
                    <a:pt x="16385" y="7222"/>
                    <a:pt x="15711" y="8201"/>
                    <a:pt x="14825" y="8986"/>
                  </a:cubicBezTo>
                  <a:cubicBezTo>
                    <a:pt x="14815" y="8995"/>
                    <a:pt x="14818" y="9004"/>
                    <a:pt x="14812" y="9014"/>
                  </a:cubicBezTo>
                  <a:cubicBezTo>
                    <a:pt x="14785" y="9078"/>
                    <a:pt x="14838" y="9139"/>
                    <a:pt x="14896" y="9139"/>
                  </a:cubicBezTo>
                  <a:cubicBezTo>
                    <a:pt x="14915" y="9139"/>
                    <a:pt x="14936" y="9132"/>
                    <a:pt x="14954" y="9115"/>
                  </a:cubicBezTo>
                  <a:cubicBezTo>
                    <a:pt x="15135" y="8955"/>
                    <a:pt x="15311" y="8789"/>
                    <a:pt x="15480" y="8620"/>
                  </a:cubicBezTo>
                  <a:cubicBezTo>
                    <a:pt x="16062" y="8050"/>
                    <a:pt x="16601" y="7438"/>
                    <a:pt x="17133" y="6816"/>
                  </a:cubicBezTo>
                  <a:cubicBezTo>
                    <a:pt x="17450" y="6443"/>
                    <a:pt x="17823" y="6136"/>
                    <a:pt x="18186" y="5822"/>
                  </a:cubicBezTo>
                  <a:cubicBezTo>
                    <a:pt x="18558" y="5495"/>
                    <a:pt x="18922" y="5163"/>
                    <a:pt x="19205" y="4741"/>
                  </a:cubicBezTo>
                  <a:cubicBezTo>
                    <a:pt x="19245" y="4679"/>
                    <a:pt x="19187" y="4602"/>
                    <a:pt x="19124" y="4602"/>
                  </a:cubicBezTo>
                  <a:cubicBezTo>
                    <a:pt x="19110" y="4602"/>
                    <a:pt x="19095" y="4606"/>
                    <a:pt x="19082" y="4615"/>
                  </a:cubicBezTo>
                  <a:cubicBezTo>
                    <a:pt x="18928" y="4720"/>
                    <a:pt x="18777" y="4834"/>
                    <a:pt x="18629" y="4947"/>
                  </a:cubicBezTo>
                  <a:cubicBezTo>
                    <a:pt x="17813" y="5554"/>
                    <a:pt x="17069" y="6246"/>
                    <a:pt x="16321" y="6942"/>
                  </a:cubicBezTo>
                  <a:cubicBezTo>
                    <a:pt x="15800" y="7431"/>
                    <a:pt x="15256" y="7893"/>
                    <a:pt x="14686" y="8327"/>
                  </a:cubicBezTo>
                  <a:cubicBezTo>
                    <a:pt x="14494" y="8471"/>
                    <a:pt x="13706" y="9071"/>
                    <a:pt x="13593" y="9071"/>
                  </a:cubicBezTo>
                  <a:cubicBezTo>
                    <a:pt x="13549" y="9071"/>
                    <a:pt x="13609" y="8978"/>
                    <a:pt x="13852" y="8727"/>
                  </a:cubicBezTo>
                  <a:cubicBezTo>
                    <a:pt x="14840" y="7715"/>
                    <a:pt x="15868" y="6634"/>
                    <a:pt x="16964" y="5742"/>
                  </a:cubicBezTo>
                  <a:cubicBezTo>
                    <a:pt x="17804" y="5055"/>
                    <a:pt x="18694" y="4433"/>
                    <a:pt x="19094" y="3387"/>
                  </a:cubicBezTo>
                  <a:cubicBezTo>
                    <a:pt x="19118" y="3322"/>
                    <a:pt x="19059" y="3274"/>
                    <a:pt x="19002" y="3274"/>
                  </a:cubicBezTo>
                  <a:cubicBezTo>
                    <a:pt x="18979" y="3274"/>
                    <a:pt x="18957" y="3281"/>
                    <a:pt x="18940" y="3298"/>
                  </a:cubicBezTo>
                  <a:cubicBezTo>
                    <a:pt x="17844" y="4347"/>
                    <a:pt x="16598" y="5218"/>
                    <a:pt x="15483" y="6249"/>
                  </a:cubicBezTo>
                  <a:cubicBezTo>
                    <a:pt x="14852" y="6837"/>
                    <a:pt x="14237" y="7447"/>
                    <a:pt x="13599" y="8035"/>
                  </a:cubicBezTo>
                  <a:cubicBezTo>
                    <a:pt x="13072" y="8526"/>
                    <a:pt x="12093" y="9347"/>
                    <a:pt x="11785" y="9640"/>
                  </a:cubicBezTo>
                  <a:lnTo>
                    <a:pt x="11785" y="9640"/>
                  </a:lnTo>
                  <a:cubicBezTo>
                    <a:pt x="14128" y="7402"/>
                    <a:pt x="16462" y="5154"/>
                    <a:pt x="18715" y="2824"/>
                  </a:cubicBezTo>
                  <a:cubicBezTo>
                    <a:pt x="18798" y="2780"/>
                    <a:pt x="18835" y="2737"/>
                    <a:pt x="18845" y="2694"/>
                  </a:cubicBezTo>
                  <a:cubicBezTo>
                    <a:pt x="18959" y="2574"/>
                    <a:pt x="19075" y="2457"/>
                    <a:pt x="19189" y="2337"/>
                  </a:cubicBezTo>
                  <a:cubicBezTo>
                    <a:pt x="19254" y="2273"/>
                    <a:pt x="19196" y="2188"/>
                    <a:pt x="19125" y="2188"/>
                  </a:cubicBezTo>
                  <a:cubicBezTo>
                    <a:pt x="19104" y="2188"/>
                    <a:pt x="19083" y="2195"/>
                    <a:pt x="19063" y="2211"/>
                  </a:cubicBezTo>
                  <a:cubicBezTo>
                    <a:pt x="17453" y="3531"/>
                    <a:pt x="15899" y="4917"/>
                    <a:pt x="14326" y="6280"/>
                  </a:cubicBezTo>
                  <a:cubicBezTo>
                    <a:pt x="13550" y="6951"/>
                    <a:pt x="12762" y="7610"/>
                    <a:pt x="11965" y="8253"/>
                  </a:cubicBezTo>
                  <a:cubicBezTo>
                    <a:pt x="11531" y="8598"/>
                    <a:pt x="11091" y="8934"/>
                    <a:pt x="10644" y="9266"/>
                  </a:cubicBezTo>
                  <a:cubicBezTo>
                    <a:pt x="11916" y="8106"/>
                    <a:pt x="13181" y="6957"/>
                    <a:pt x="14434" y="5772"/>
                  </a:cubicBezTo>
                  <a:cubicBezTo>
                    <a:pt x="15840" y="4440"/>
                    <a:pt x="17336" y="3224"/>
                    <a:pt x="18586" y="1731"/>
                  </a:cubicBezTo>
                  <a:cubicBezTo>
                    <a:pt x="18650" y="1665"/>
                    <a:pt x="18591" y="1576"/>
                    <a:pt x="18521" y="1576"/>
                  </a:cubicBezTo>
                  <a:cubicBezTo>
                    <a:pt x="18500" y="1576"/>
                    <a:pt x="18477" y="1584"/>
                    <a:pt x="18457" y="1605"/>
                  </a:cubicBezTo>
                  <a:cubicBezTo>
                    <a:pt x="16890" y="3042"/>
                    <a:pt x="15277" y="4427"/>
                    <a:pt x="13627" y="5769"/>
                  </a:cubicBezTo>
                  <a:cubicBezTo>
                    <a:pt x="12679" y="6542"/>
                    <a:pt x="11713" y="7296"/>
                    <a:pt x="10743" y="8041"/>
                  </a:cubicBezTo>
                  <a:cubicBezTo>
                    <a:pt x="10260" y="8410"/>
                    <a:pt x="9770" y="8777"/>
                    <a:pt x="9281" y="9140"/>
                  </a:cubicBezTo>
                  <a:cubicBezTo>
                    <a:pt x="9164" y="9226"/>
                    <a:pt x="8841" y="9531"/>
                    <a:pt x="8684" y="9682"/>
                  </a:cubicBezTo>
                  <a:lnTo>
                    <a:pt x="8881" y="9491"/>
                  </a:lnTo>
                  <a:cubicBezTo>
                    <a:pt x="10343" y="8062"/>
                    <a:pt x="12039" y="6865"/>
                    <a:pt x="13538" y="5465"/>
                  </a:cubicBezTo>
                  <a:cubicBezTo>
                    <a:pt x="14852" y="4236"/>
                    <a:pt x="16262" y="3125"/>
                    <a:pt x="17423" y="1749"/>
                  </a:cubicBezTo>
                  <a:cubicBezTo>
                    <a:pt x="17530" y="1623"/>
                    <a:pt x="17635" y="1497"/>
                    <a:pt x="17736" y="1368"/>
                  </a:cubicBezTo>
                  <a:cubicBezTo>
                    <a:pt x="17780" y="1313"/>
                    <a:pt x="17754" y="1207"/>
                    <a:pt x="17683" y="1207"/>
                  </a:cubicBezTo>
                  <a:cubicBezTo>
                    <a:pt x="17673" y="1207"/>
                    <a:pt x="17662" y="1209"/>
                    <a:pt x="17650" y="1214"/>
                  </a:cubicBezTo>
                  <a:cubicBezTo>
                    <a:pt x="17099" y="1429"/>
                    <a:pt x="16604" y="1743"/>
                    <a:pt x="16136" y="2097"/>
                  </a:cubicBezTo>
                  <a:cubicBezTo>
                    <a:pt x="15120" y="2867"/>
                    <a:pt x="14234" y="3855"/>
                    <a:pt x="13252" y="4627"/>
                  </a:cubicBezTo>
                  <a:cubicBezTo>
                    <a:pt x="11845" y="5735"/>
                    <a:pt x="10515" y="6939"/>
                    <a:pt x="9124" y="8062"/>
                  </a:cubicBezTo>
                  <a:cubicBezTo>
                    <a:pt x="9918" y="7278"/>
                    <a:pt x="10688" y="6456"/>
                    <a:pt x="11559" y="5760"/>
                  </a:cubicBezTo>
                  <a:cubicBezTo>
                    <a:pt x="13008" y="4603"/>
                    <a:pt x="14538" y="3516"/>
                    <a:pt x="15680" y="2045"/>
                  </a:cubicBezTo>
                  <a:cubicBezTo>
                    <a:pt x="15766" y="1934"/>
                    <a:pt x="15856" y="1826"/>
                    <a:pt x="15936" y="1709"/>
                  </a:cubicBezTo>
                  <a:cubicBezTo>
                    <a:pt x="15981" y="1647"/>
                    <a:pt x="15920" y="1574"/>
                    <a:pt x="15856" y="1574"/>
                  </a:cubicBezTo>
                  <a:cubicBezTo>
                    <a:pt x="15841" y="1574"/>
                    <a:pt x="15826" y="1578"/>
                    <a:pt x="15813" y="1586"/>
                  </a:cubicBezTo>
                  <a:cubicBezTo>
                    <a:pt x="15640" y="1691"/>
                    <a:pt x="15474" y="1802"/>
                    <a:pt x="15308" y="1912"/>
                  </a:cubicBezTo>
                  <a:cubicBezTo>
                    <a:pt x="13830" y="2904"/>
                    <a:pt x="12522" y="4129"/>
                    <a:pt x="11051" y="5138"/>
                  </a:cubicBezTo>
                  <a:cubicBezTo>
                    <a:pt x="9961" y="5886"/>
                    <a:pt x="8875" y="6643"/>
                    <a:pt x="7806" y="7422"/>
                  </a:cubicBezTo>
                  <a:lnTo>
                    <a:pt x="9265" y="5966"/>
                  </a:lnTo>
                  <a:cubicBezTo>
                    <a:pt x="10848" y="4381"/>
                    <a:pt x="12768" y="3061"/>
                    <a:pt x="14471" y="1608"/>
                  </a:cubicBezTo>
                  <a:cubicBezTo>
                    <a:pt x="14542" y="1547"/>
                    <a:pt x="14473" y="1458"/>
                    <a:pt x="14398" y="1458"/>
                  </a:cubicBezTo>
                  <a:cubicBezTo>
                    <a:pt x="14385" y="1458"/>
                    <a:pt x="14372" y="1460"/>
                    <a:pt x="14360" y="1466"/>
                  </a:cubicBezTo>
                  <a:cubicBezTo>
                    <a:pt x="12851" y="2162"/>
                    <a:pt x="11553" y="3399"/>
                    <a:pt x="10247" y="4406"/>
                  </a:cubicBezTo>
                  <a:cubicBezTo>
                    <a:pt x="8521" y="5739"/>
                    <a:pt x="6818" y="7099"/>
                    <a:pt x="5036" y="8355"/>
                  </a:cubicBezTo>
                  <a:cubicBezTo>
                    <a:pt x="4790" y="8528"/>
                    <a:pt x="4684" y="8592"/>
                    <a:pt x="4661" y="8592"/>
                  </a:cubicBezTo>
                  <a:cubicBezTo>
                    <a:pt x="4604" y="8592"/>
                    <a:pt x="5041" y="8210"/>
                    <a:pt x="5135" y="8103"/>
                  </a:cubicBezTo>
                  <a:cubicBezTo>
                    <a:pt x="5486" y="7712"/>
                    <a:pt x="5889" y="7367"/>
                    <a:pt x="6286" y="7025"/>
                  </a:cubicBezTo>
                  <a:cubicBezTo>
                    <a:pt x="6988" y="6419"/>
                    <a:pt x="7723" y="5855"/>
                    <a:pt x="8419" y="5240"/>
                  </a:cubicBezTo>
                  <a:cubicBezTo>
                    <a:pt x="10066" y="3778"/>
                    <a:pt x="11759" y="2371"/>
                    <a:pt x="13381" y="884"/>
                  </a:cubicBezTo>
                  <a:cubicBezTo>
                    <a:pt x="13393" y="875"/>
                    <a:pt x="13393" y="863"/>
                    <a:pt x="13396" y="850"/>
                  </a:cubicBezTo>
                  <a:cubicBezTo>
                    <a:pt x="13421" y="788"/>
                    <a:pt x="13371" y="730"/>
                    <a:pt x="13314" y="730"/>
                  </a:cubicBezTo>
                  <a:cubicBezTo>
                    <a:pt x="13300" y="730"/>
                    <a:pt x="13287" y="733"/>
                    <a:pt x="13273" y="740"/>
                  </a:cubicBezTo>
                  <a:cubicBezTo>
                    <a:pt x="13249" y="755"/>
                    <a:pt x="13227" y="770"/>
                    <a:pt x="13202" y="783"/>
                  </a:cubicBezTo>
                  <a:cubicBezTo>
                    <a:pt x="11934" y="1512"/>
                    <a:pt x="10718" y="2334"/>
                    <a:pt x="9570" y="3245"/>
                  </a:cubicBezTo>
                  <a:cubicBezTo>
                    <a:pt x="9884" y="2934"/>
                    <a:pt x="10217" y="2645"/>
                    <a:pt x="10568" y="2380"/>
                  </a:cubicBezTo>
                  <a:cubicBezTo>
                    <a:pt x="11272" y="1866"/>
                    <a:pt x="11980" y="1448"/>
                    <a:pt x="12534" y="764"/>
                  </a:cubicBezTo>
                  <a:cubicBezTo>
                    <a:pt x="12553" y="740"/>
                    <a:pt x="12559" y="709"/>
                    <a:pt x="12550" y="681"/>
                  </a:cubicBezTo>
                  <a:cubicBezTo>
                    <a:pt x="12541" y="641"/>
                    <a:pt x="12511" y="607"/>
                    <a:pt x="12471" y="607"/>
                  </a:cubicBezTo>
                  <a:cubicBezTo>
                    <a:pt x="12456" y="607"/>
                    <a:pt x="12440" y="612"/>
                    <a:pt x="12424" y="623"/>
                  </a:cubicBezTo>
                  <a:cubicBezTo>
                    <a:pt x="12402" y="635"/>
                    <a:pt x="12381" y="650"/>
                    <a:pt x="12356" y="666"/>
                  </a:cubicBezTo>
                  <a:cubicBezTo>
                    <a:pt x="9312" y="2599"/>
                    <a:pt x="6674" y="5040"/>
                    <a:pt x="3965" y="7401"/>
                  </a:cubicBezTo>
                  <a:cubicBezTo>
                    <a:pt x="3928" y="7435"/>
                    <a:pt x="3870" y="7493"/>
                    <a:pt x="3805" y="7561"/>
                  </a:cubicBezTo>
                  <a:cubicBezTo>
                    <a:pt x="3946" y="7404"/>
                    <a:pt x="4085" y="7244"/>
                    <a:pt x="4227" y="7087"/>
                  </a:cubicBezTo>
                  <a:cubicBezTo>
                    <a:pt x="4895" y="6345"/>
                    <a:pt x="5603" y="5643"/>
                    <a:pt x="6320" y="4954"/>
                  </a:cubicBezTo>
                  <a:cubicBezTo>
                    <a:pt x="7763" y="3568"/>
                    <a:pt x="9299" y="2279"/>
                    <a:pt x="10841" y="1004"/>
                  </a:cubicBezTo>
                  <a:cubicBezTo>
                    <a:pt x="10903" y="952"/>
                    <a:pt x="10849" y="846"/>
                    <a:pt x="10776" y="846"/>
                  </a:cubicBezTo>
                  <a:cubicBezTo>
                    <a:pt x="10769" y="846"/>
                    <a:pt x="10760" y="848"/>
                    <a:pt x="10752" y="850"/>
                  </a:cubicBezTo>
                  <a:cubicBezTo>
                    <a:pt x="7551" y="1968"/>
                    <a:pt x="5504" y="4846"/>
                    <a:pt x="2875" y="6822"/>
                  </a:cubicBezTo>
                  <a:cubicBezTo>
                    <a:pt x="2805" y="6877"/>
                    <a:pt x="2334" y="7161"/>
                    <a:pt x="2291" y="7240"/>
                  </a:cubicBezTo>
                  <a:lnTo>
                    <a:pt x="2291" y="7240"/>
                  </a:lnTo>
                  <a:cubicBezTo>
                    <a:pt x="2543" y="6769"/>
                    <a:pt x="2900" y="6363"/>
                    <a:pt x="3257" y="5972"/>
                  </a:cubicBezTo>
                  <a:cubicBezTo>
                    <a:pt x="3863" y="5301"/>
                    <a:pt x="4596" y="4741"/>
                    <a:pt x="5304" y="4181"/>
                  </a:cubicBezTo>
                  <a:cubicBezTo>
                    <a:pt x="6344" y="3359"/>
                    <a:pt x="7406" y="2559"/>
                    <a:pt x="8250" y="1540"/>
                  </a:cubicBezTo>
                  <a:cubicBezTo>
                    <a:pt x="8401" y="1361"/>
                    <a:pt x="8542" y="1177"/>
                    <a:pt x="8674" y="986"/>
                  </a:cubicBezTo>
                  <a:cubicBezTo>
                    <a:pt x="8718" y="922"/>
                    <a:pt x="8656" y="849"/>
                    <a:pt x="8592" y="849"/>
                  </a:cubicBezTo>
                  <a:cubicBezTo>
                    <a:pt x="8578" y="849"/>
                    <a:pt x="8564" y="852"/>
                    <a:pt x="8551" y="860"/>
                  </a:cubicBezTo>
                  <a:cubicBezTo>
                    <a:pt x="8173" y="1081"/>
                    <a:pt x="7803" y="1321"/>
                    <a:pt x="7452" y="1580"/>
                  </a:cubicBezTo>
                  <a:cubicBezTo>
                    <a:pt x="5673" y="2860"/>
                    <a:pt x="4193" y="4513"/>
                    <a:pt x="2374" y="5751"/>
                  </a:cubicBezTo>
                  <a:cubicBezTo>
                    <a:pt x="2167" y="5886"/>
                    <a:pt x="1955" y="6016"/>
                    <a:pt x="1739" y="6136"/>
                  </a:cubicBezTo>
                  <a:cubicBezTo>
                    <a:pt x="1952" y="6012"/>
                    <a:pt x="2177" y="5692"/>
                    <a:pt x="2364" y="5526"/>
                  </a:cubicBezTo>
                  <a:cubicBezTo>
                    <a:pt x="2777" y="5169"/>
                    <a:pt x="3220" y="4858"/>
                    <a:pt x="3620" y="4489"/>
                  </a:cubicBezTo>
                  <a:cubicBezTo>
                    <a:pt x="4618" y="3565"/>
                    <a:pt x="5439" y="2430"/>
                    <a:pt x="6255" y="1349"/>
                  </a:cubicBezTo>
                  <a:cubicBezTo>
                    <a:pt x="6280" y="1318"/>
                    <a:pt x="6274" y="1269"/>
                    <a:pt x="6243" y="1244"/>
                  </a:cubicBezTo>
                  <a:cubicBezTo>
                    <a:pt x="6224" y="1226"/>
                    <a:pt x="6197" y="1217"/>
                    <a:pt x="6172" y="1217"/>
                  </a:cubicBezTo>
                  <a:cubicBezTo>
                    <a:pt x="6157" y="1217"/>
                    <a:pt x="6144" y="1220"/>
                    <a:pt x="6132" y="1226"/>
                  </a:cubicBezTo>
                  <a:cubicBezTo>
                    <a:pt x="4294" y="2432"/>
                    <a:pt x="2887" y="4130"/>
                    <a:pt x="1241" y="5565"/>
                  </a:cubicBezTo>
                  <a:lnTo>
                    <a:pt x="1241" y="5565"/>
                  </a:lnTo>
                  <a:cubicBezTo>
                    <a:pt x="1861" y="5022"/>
                    <a:pt x="2694" y="3987"/>
                    <a:pt x="3417" y="3273"/>
                  </a:cubicBezTo>
                  <a:cubicBezTo>
                    <a:pt x="4128" y="2574"/>
                    <a:pt x="4774" y="1845"/>
                    <a:pt x="5289" y="986"/>
                  </a:cubicBezTo>
                  <a:cubicBezTo>
                    <a:pt x="5301" y="964"/>
                    <a:pt x="5301" y="937"/>
                    <a:pt x="5289" y="915"/>
                  </a:cubicBezTo>
                  <a:cubicBezTo>
                    <a:pt x="5275" y="877"/>
                    <a:pt x="5243" y="848"/>
                    <a:pt x="5206" y="848"/>
                  </a:cubicBezTo>
                  <a:cubicBezTo>
                    <a:pt x="5192" y="848"/>
                    <a:pt x="5177" y="852"/>
                    <a:pt x="5162" y="863"/>
                  </a:cubicBezTo>
                  <a:lnTo>
                    <a:pt x="5150" y="872"/>
                  </a:lnTo>
                  <a:cubicBezTo>
                    <a:pt x="4528" y="1331"/>
                    <a:pt x="3971" y="1845"/>
                    <a:pt x="3426" y="2389"/>
                  </a:cubicBezTo>
                  <a:cubicBezTo>
                    <a:pt x="3069" y="2747"/>
                    <a:pt x="2718" y="3113"/>
                    <a:pt x="2355" y="3467"/>
                  </a:cubicBezTo>
                  <a:cubicBezTo>
                    <a:pt x="2045" y="3774"/>
                    <a:pt x="1430" y="4129"/>
                    <a:pt x="1221" y="4464"/>
                  </a:cubicBezTo>
                  <a:lnTo>
                    <a:pt x="1221" y="4464"/>
                  </a:lnTo>
                  <a:cubicBezTo>
                    <a:pt x="1695" y="3699"/>
                    <a:pt x="2267" y="2998"/>
                    <a:pt x="2925" y="2383"/>
                  </a:cubicBezTo>
                  <a:cubicBezTo>
                    <a:pt x="3448" y="1894"/>
                    <a:pt x="3931" y="1521"/>
                    <a:pt x="4205" y="844"/>
                  </a:cubicBezTo>
                  <a:cubicBezTo>
                    <a:pt x="4232" y="780"/>
                    <a:pt x="4172" y="734"/>
                    <a:pt x="4114" y="734"/>
                  </a:cubicBezTo>
                  <a:cubicBezTo>
                    <a:pt x="4100" y="734"/>
                    <a:pt x="4085" y="737"/>
                    <a:pt x="4073" y="743"/>
                  </a:cubicBezTo>
                  <a:cubicBezTo>
                    <a:pt x="2881" y="1303"/>
                    <a:pt x="2016" y="2269"/>
                    <a:pt x="1068" y="3153"/>
                  </a:cubicBezTo>
                  <a:cubicBezTo>
                    <a:pt x="909" y="3302"/>
                    <a:pt x="812" y="3366"/>
                    <a:pt x="769" y="3366"/>
                  </a:cubicBezTo>
                  <a:cubicBezTo>
                    <a:pt x="687" y="3366"/>
                    <a:pt x="801" y="3134"/>
                    <a:pt x="1050" y="2820"/>
                  </a:cubicBezTo>
                  <a:cubicBezTo>
                    <a:pt x="1256" y="2565"/>
                    <a:pt x="1512" y="2340"/>
                    <a:pt x="1749" y="2116"/>
                  </a:cubicBezTo>
                  <a:cubicBezTo>
                    <a:pt x="2247" y="1648"/>
                    <a:pt x="2724" y="1192"/>
                    <a:pt x="3109" y="623"/>
                  </a:cubicBezTo>
                  <a:cubicBezTo>
                    <a:pt x="3125" y="598"/>
                    <a:pt x="3125" y="564"/>
                    <a:pt x="3109" y="540"/>
                  </a:cubicBezTo>
                  <a:cubicBezTo>
                    <a:pt x="3090" y="511"/>
                    <a:pt x="3057" y="494"/>
                    <a:pt x="3024" y="494"/>
                  </a:cubicBezTo>
                  <a:cubicBezTo>
                    <a:pt x="3010" y="494"/>
                    <a:pt x="2996" y="496"/>
                    <a:pt x="2983" y="503"/>
                  </a:cubicBezTo>
                  <a:cubicBezTo>
                    <a:pt x="2965" y="512"/>
                    <a:pt x="2949" y="524"/>
                    <a:pt x="2931" y="530"/>
                  </a:cubicBezTo>
                  <a:cubicBezTo>
                    <a:pt x="2097" y="930"/>
                    <a:pt x="1466" y="1540"/>
                    <a:pt x="831" y="2189"/>
                  </a:cubicBezTo>
                  <a:cubicBezTo>
                    <a:pt x="995" y="1995"/>
                    <a:pt x="1161" y="1805"/>
                    <a:pt x="1324" y="1611"/>
                  </a:cubicBezTo>
                  <a:cubicBezTo>
                    <a:pt x="1610" y="1275"/>
                    <a:pt x="1872" y="921"/>
                    <a:pt x="2115" y="552"/>
                  </a:cubicBezTo>
                  <a:cubicBezTo>
                    <a:pt x="2204" y="416"/>
                    <a:pt x="2300" y="284"/>
                    <a:pt x="2380" y="142"/>
                  </a:cubicBezTo>
                  <a:cubicBezTo>
                    <a:pt x="2414" y="81"/>
                    <a:pt x="2363" y="1"/>
                    <a:pt x="2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" name="Google Shape;323;p11"/>
          <p:cNvGrpSpPr/>
          <p:nvPr/>
        </p:nvGrpSpPr>
        <p:grpSpPr>
          <a:xfrm rot="1060764">
            <a:off x="10319444" y="931127"/>
            <a:ext cx="1109601" cy="775491"/>
            <a:chOff x="-4235800" y="1604300"/>
            <a:chExt cx="832175" cy="581600"/>
          </a:xfrm>
        </p:grpSpPr>
        <p:sp>
          <p:nvSpPr>
            <p:cNvPr id="324" name="Google Shape;324;p11"/>
            <p:cNvSpPr/>
            <p:nvPr/>
          </p:nvSpPr>
          <p:spPr>
            <a:xfrm>
              <a:off x="-3557375" y="1979300"/>
              <a:ext cx="91050" cy="50025"/>
            </a:xfrm>
            <a:custGeom>
              <a:avLst/>
              <a:gdLst/>
              <a:ahLst/>
              <a:cxnLst/>
              <a:rect l="l" t="t" r="r" b="b"/>
              <a:pathLst>
                <a:path w="3642" h="2001" extrusionOk="0">
                  <a:moveTo>
                    <a:pt x="3551" y="0"/>
                  </a:moveTo>
                  <a:cubicBezTo>
                    <a:pt x="3544" y="0"/>
                    <a:pt x="3538" y="1"/>
                    <a:pt x="3531" y="3"/>
                  </a:cubicBezTo>
                  <a:cubicBezTo>
                    <a:pt x="2998" y="163"/>
                    <a:pt x="2530" y="455"/>
                    <a:pt x="2016" y="667"/>
                  </a:cubicBezTo>
                  <a:cubicBezTo>
                    <a:pt x="1373" y="932"/>
                    <a:pt x="727" y="1191"/>
                    <a:pt x="80" y="1452"/>
                  </a:cubicBezTo>
                  <a:cubicBezTo>
                    <a:pt x="19" y="1480"/>
                    <a:pt x="0" y="1557"/>
                    <a:pt x="46" y="1606"/>
                  </a:cubicBezTo>
                  <a:lnTo>
                    <a:pt x="68" y="1628"/>
                  </a:lnTo>
                  <a:cubicBezTo>
                    <a:pt x="78" y="1633"/>
                    <a:pt x="89" y="1635"/>
                    <a:pt x="101" y="1635"/>
                  </a:cubicBezTo>
                  <a:cubicBezTo>
                    <a:pt x="110" y="1635"/>
                    <a:pt x="120" y="1634"/>
                    <a:pt x="129" y="1631"/>
                  </a:cubicBezTo>
                  <a:cubicBezTo>
                    <a:pt x="834" y="1342"/>
                    <a:pt x="1542" y="1058"/>
                    <a:pt x="2250" y="769"/>
                  </a:cubicBezTo>
                  <a:cubicBezTo>
                    <a:pt x="2518" y="658"/>
                    <a:pt x="2774" y="514"/>
                    <a:pt x="3035" y="384"/>
                  </a:cubicBezTo>
                  <a:cubicBezTo>
                    <a:pt x="3223" y="292"/>
                    <a:pt x="3324" y="256"/>
                    <a:pt x="3366" y="256"/>
                  </a:cubicBezTo>
                  <a:cubicBezTo>
                    <a:pt x="3503" y="256"/>
                    <a:pt x="3024" y="636"/>
                    <a:pt x="2869" y="732"/>
                  </a:cubicBezTo>
                  <a:cubicBezTo>
                    <a:pt x="2109" y="1212"/>
                    <a:pt x="1059" y="1182"/>
                    <a:pt x="406" y="1840"/>
                  </a:cubicBezTo>
                  <a:cubicBezTo>
                    <a:pt x="622" y="1945"/>
                    <a:pt x="861" y="2000"/>
                    <a:pt x="1101" y="2000"/>
                  </a:cubicBezTo>
                  <a:cubicBezTo>
                    <a:pt x="1108" y="2000"/>
                    <a:pt x="1114" y="2000"/>
                    <a:pt x="1121" y="2000"/>
                  </a:cubicBezTo>
                  <a:cubicBezTo>
                    <a:pt x="1459" y="1930"/>
                    <a:pt x="1792" y="1809"/>
                    <a:pt x="2127" y="1720"/>
                  </a:cubicBezTo>
                  <a:cubicBezTo>
                    <a:pt x="2266" y="1643"/>
                    <a:pt x="2398" y="1557"/>
                    <a:pt x="2521" y="1459"/>
                  </a:cubicBezTo>
                  <a:cubicBezTo>
                    <a:pt x="2515" y="1459"/>
                    <a:pt x="2509" y="1452"/>
                    <a:pt x="2500" y="1452"/>
                  </a:cubicBezTo>
                  <a:cubicBezTo>
                    <a:pt x="1859" y="1545"/>
                    <a:pt x="1268" y="1868"/>
                    <a:pt x="622" y="1880"/>
                  </a:cubicBezTo>
                  <a:cubicBezTo>
                    <a:pt x="1398" y="1209"/>
                    <a:pt x="2694" y="1311"/>
                    <a:pt x="3371" y="544"/>
                  </a:cubicBezTo>
                  <a:cubicBezTo>
                    <a:pt x="3472" y="394"/>
                    <a:pt x="3562" y="237"/>
                    <a:pt x="3642" y="76"/>
                  </a:cubicBezTo>
                  <a:cubicBezTo>
                    <a:pt x="3631" y="31"/>
                    <a:pt x="3593" y="0"/>
                    <a:pt x="3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11"/>
            <p:cNvSpPr/>
            <p:nvPr/>
          </p:nvSpPr>
          <p:spPr>
            <a:xfrm>
              <a:off x="-4079200" y="1632525"/>
              <a:ext cx="146700" cy="107525"/>
            </a:xfrm>
            <a:custGeom>
              <a:avLst/>
              <a:gdLst/>
              <a:ahLst/>
              <a:cxnLst/>
              <a:rect l="l" t="t" r="r" b="b"/>
              <a:pathLst>
                <a:path w="5868" h="4301" extrusionOk="0">
                  <a:moveTo>
                    <a:pt x="3342" y="0"/>
                  </a:moveTo>
                  <a:cubicBezTo>
                    <a:pt x="3027" y="0"/>
                    <a:pt x="2698" y="52"/>
                    <a:pt x="2358" y="161"/>
                  </a:cubicBezTo>
                  <a:cubicBezTo>
                    <a:pt x="527" y="752"/>
                    <a:pt x="151" y="2334"/>
                    <a:pt x="0" y="3953"/>
                  </a:cubicBezTo>
                  <a:cubicBezTo>
                    <a:pt x="80" y="4067"/>
                    <a:pt x="157" y="4181"/>
                    <a:pt x="231" y="4301"/>
                  </a:cubicBezTo>
                  <a:cubicBezTo>
                    <a:pt x="385" y="4097"/>
                    <a:pt x="554" y="3907"/>
                    <a:pt x="736" y="3728"/>
                  </a:cubicBezTo>
                  <a:cubicBezTo>
                    <a:pt x="758" y="3454"/>
                    <a:pt x="801" y="3186"/>
                    <a:pt x="859" y="2919"/>
                  </a:cubicBezTo>
                  <a:lnTo>
                    <a:pt x="859" y="2919"/>
                  </a:lnTo>
                  <a:cubicBezTo>
                    <a:pt x="721" y="2992"/>
                    <a:pt x="591" y="3076"/>
                    <a:pt x="447" y="3143"/>
                  </a:cubicBezTo>
                  <a:cubicBezTo>
                    <a:pt x="430" y="3152"/>
                    <a:pt x="414" y="3155"/>
                    <a:pt x="399" y="3155"/>
                  </a:cubicBezTo>
                  <a:cubicBezTo>
                    <a:pt x="336" y="3155"/>
                    <a:pt x="294" y="3090"/>
                    <a:pt x="324" y="3020"/>
                  </a:cubicBezTo>
                  <a:cubicBezTo>
                    <a:pt x="514" y="2577"/>
                    <a:pt x="875" y="2201"/>
                    <a:pt x="1302" y="1872"/>
                  </a:cubicBezTo>
                  <a:cubicBezTo>
                    <a:pt x="1527" y="1549"/>
                    <a:pt x="1813" y="1275"/>
                    <a:pt x="2146" y="1062"/>
                  </a:cubicBezTo>
                  <a:cubicBezTo>
                    <a:pt x="2441" y="862"/>
                    <a:pt x="2783" y="739"/>
                    <a:pt x="3140" y="702"/>
                  </a:cubicBezTo>
                  <a:cubicBezTo>
                    <a:pt x="3245" y="638"/>
                    <a:pt x="3349" y="573"/>
                    <a:pt x="3442" y="508"/>
                  </a:cubicBezTo>
                  <a:cubicBezTo>
                    <a:pt x="3458" y="498"/>
                    <a:pt x="3474" y="493"/>
                    <a:pt x="3489" y="493"/>
                  </a:cubicBezTo>
                  <a:cubicBezTo>
                    <a:pt x="3563" y="493"/>
                    <a:pt x="3614" y="609"/>
                    <a:pt x="3534" y="665"/>
                  </a:cubicBezTo>
                  <a:cubicBezTo>
                    <a:pt x="3516" y="678"/>
                    <a:pt x="3497" y="690"/>
                    <a:pt x="3479" y="702"/>
                  </a:cubicBezTo>
                  <a:cubicBezTo>
                    <a:pt x="4196" y="770"/>
                    <a:pt x="4839" y="1241"/>
                    <a:pt x="5301" y="1866"/>
                  </a:cubicBezTo>
                  <a:cubicBezTo>
                    <a:pt x="5387" y="1820"/>
                    <a:pt x="5473" y="1767"/>
                    <a:pt x="5559" y="1718"/>
                  </a:cubicBezTo>
                  <a:cubicBezTo>
                    <a:pt x="5576" y="1709"/>
                    <a:pt x="5592" y="1705"/>
                    <a:pt x="5607" y="1705"/>
                  </a:cubicBezTo>
                  <a:cubicBezTo>
                    <a:pt x="5688" y="1705"/>
                    <a:pt x="5740" y="1823"/>
                    <a:pt x="5652" y="1875"/>
                  </a:cubicBezTo>
                  <a:cubicBezTo>
                    <a:pt x="5572" y="1924"/>
                    <a:pt x="5489" y="1967"/>
                    <a:pt x="5406" y="2014"/>
                  </a:cubicBezTo>
                  <a:cubicBezTo>
                    <a:pt x="5492" y="2143"/>
                    <a:pt x="5569" y="2275"/>
                    <a:pt x="5636" y="2414"/>
                  </a:cubicBezTo>
                  <a:cubicBezTo>
                    <a:pt x="5710" y="2364"/>
                    <a:pt x="5781" y="2312"/>
                    <a:pt x="5852" y="2260"/>
                  </a:cubicBezTo>
                  <a:cubicBezTo>
                    <a:pt x="5766" y="2177"/>
                    <a:pt x="5726" y="2057"/>
                    <a:pt x="5744" y="1937"/>
                  </a:cubicBezTo>
                  <a:cubicBezTo>
                    <a:pt x="5772" y="1755"/>
                    <a:pt x="5812" y="1573"/>
                    <a:pt x="5867" y="1398"/>
                  </a:cubicBezTo>
                  <a:cubicBezTo>
                    <a:pt x="5245" y="545"/>
                    <a:pt x="4369" y="0"/>
                    <a:pt x="3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11"/>
            <p:cNvSpPr/>
            <p:nvPr/>
          </p:nvSpPr>
          <p:spPr>
            <a:xfrm>
              <a:off x="-4071575" y="1733325"/>
              <a:ext cx="10175" cy="7725"/>
            </a:xfrm>
            <a:custGeom>
              <a:avLst/>
              <a:gdLst/>
              <a:ahLst/>
              <a:cxnLst/>
              <a:rect l="l" t="t" r="r" b="b"/>
              <a:pathLst>
                <a:path w="407" h="309" extrusionOk="0">
                  <a:moveTo>
                    <a:pt x="406" y="1"/>
                  </a:moveTo>
                  <a:lnTo>
                    <a:pt x="406" y="1"/>
                  </a:lnTo>
                  <a:cubicBezTo>
                    <a:pt x="271" y="102"/>
                    <a:pt x="129" y="207"/>
                    <a:pt x="0" y="309"/>
                  </a:cubicBezTo>
                  <a:cubicBezTo>
                    <a:pt x="129" y="207"/>
                    <a:pt x="268" y="118"/>
                    <a:pt x="403" y="32"/>
                  </a:cubicBezTo>
                  <a:lnTo>
                    <a:pt x="4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11"/>
            <p:cNvSpPr/>
            <p:nvPr/>
          </p:nvSpPr>
          <p:spPr>
            <a:xfrm>
              <a:off x="-4069975" y="1739875"/>
              <a:ext cx="8025" cy="13950"/>
            </a:xfrm>
            <a:custGeom>
              <a:avLst/>
              <a:gdLst/>
              <a:ahLst/>
              <a:cxnLst/>
              <a:rect l="l" t="t" r="r" b="b"/>
              <a:pathLst>
                <a:path w="321" h="558" extrusionOk="0">
                  <a:moveTo>
                    <a:pt x="321" y="0"/>
                  </a:moveTo>
                  <a:cubicBezTo>
                    <a:pt x="210" y="77"/>
                    <a:pt x="105" y="164"/>
                    <a:pt x="1" y="250"/>
                  </a:cubicBezTo>
                  <a:cubicBezTo>
                    <a:pt x="56" y="351"/>
                    <a:pt x="108" y="456"/>
                    <a:pt x="158" y="558"/>
                  </a:cubicBezTo>
                  <a:lnTo>
                    <a:pt x="293" y="468"/>
                  </a:lnTo>
                  <a:cubicBezTo>
                    <a:pt x="302" y="311"/>
                    <a:pt x="312" y="154"/>
                    <a:pt x="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11"/>
            <p:cNvSpPr/>
            <p:nvPr/>
          </p:nvSpPr>
          <p:spPr>
            <a:xfrm>
              <a:off x="-3935525" y="1691700"/>
              <a:ext cx="11875" cy="6325"/>
            </a:xfrm>
            <a:custGeom>
              <a:avLst/>
              <a:gdLst/>
              <a:ahLst/>
              <a:cxnLst/>
              <a:rect l="l" t="t" r="r" b="b"/>
              <a:pathLst>
                <a:path w="475" h="253" extrusionOk="0">
                  <a:moveTo>
                    <a:pt x="277" y="1"/>
                  </a:moveTo>
                  <a:cubicBezTo>
                    <a:pt x="188" y="71"/>
                    <a:pt x="96" y="139"/>
                    <a:pt x="0" y="201"/>
                  </a:cubicBezTo>
                  <a:cubicBezTo>
                    <a:pt x="28" y="225"/>
                    <a:pt x="59" y="241"/>
                    <a:pt x="93" y="253"/>
                  </a:cubicBezTo>
                  <a:cubicBezTo>
                    <a:pt x="170" y="204"/>
                    <a:pt x="247" y="154"/>
                    <a:pt x="323" y="105"/>
                  </a:cubicBezTo>
                  <a:cubicBezTo>
                    <a:pt x="373" y="74"/>
                    <a:pt x="425" y="44"/>
                    <a:pt x="474" y="13"/>
                  </a:cubicBezTo>
                  <a:lnTo>
                    <a:pt x="474" y="13"/>
                  </a:lnTo>
                  <a:cubicBezTo>
                    <a:pt x="448" y="18"/>
                    <a:pt x="423" y="20"/>
                    <a:pt x="397" y="20"/>
                  </a:cubicBezTo>
                  <a:cubicBezTo>
                    <a:pt x="357" y="20"/>
                    <a:pt x="317" y="14"/>
                    <a:pt x="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11"/>
            <p:cNvSpPr/>
            <p:nvPr/>
          </p:nvSpPr>
          <p:spPr>
            <a:xfrm>
              <a:off x="-4064425" y="1693700"/>
              <a:ext cx="10325" cy="9375"/>
            </a:xfrm>
            <a:custGeom>
              <a:avLst/>
              <a:gdLst/>
              <a:ahLst/>
              <a:cxnLst/>
              <a:rect l="l" t="t" r="r" b="b"/>
              <a:pathLst>
                <a:path w="413" h="375" extrusionOk="0">
                  <a:moveTo>
                    <a:pt x="413" y="1"/>
                  </a:moveTo>
                  <a:lnTo>
                    <a:pt x="413" y="1"/>
                  </a:lnTo>
                  <a:cubicBezTo>
                    <a:pt x="180" y="202"/>
                    <a:pt x="0" y="374"/>
                    <a:pt x="68" y="374"/>
                  </a:cubicBezTo>
                  <a:cubicBezTo>
                    <a:pt x="98" y="374"/>
                    <a:pt x="178" y="339"/>
                    <a:pt x="327" y="256"/>
                  </a:cubicBezTo>
                  <a:cubicBezTo>
                    <a:pt x="351" y="170"/>
                    <a:pt x="379" y="87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11"/>
            <p:cNvSpPr/>
            <p:nvPr/>
          </p:nvSpPr>
          <p:spPr>
            <a:xfrm>
              <a:off x="-3921375" y="1665375"/>
              <a:ext cx="9175" cy="8725"/>
            </a:xfrm>
            <a:custGeom>
              <a:avLst/>
              <a:gdLst/>
              <a:ahLst/>
              <a:cxnLst/>
              <a:rect l="l" t="t" r="r" b="b"/>
              <a:pathLst>
                <a:path w="367" h="349" extrusionOk="0">
                  <a:moveTo>
                    <a:pt x="367" y="1"/>
                  </a:moveTo>
                  <a:cubicBezTo>
                    <a:pt x="235" y="109"/>
                    <a:pt x="115" y="222"/>
                    <a:pt x="1" y="349"/>
                  </a:cubicBezTo>
                  <a:cubicBezTo>
                    <a:pt x="93" y="318"/>
                    <a:pt x="182" y="284"/>
                    <a:pt x="275" y="250"/>
                  </a:cubicBezTo>
                  <a:cubicBezTo>
                    <a:pt x="302" y="164"/>
                    <a:pt x="330" y="81"/>
                    <a:pt x="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11"/>
            <p:cNvSpPr/>
            <p:nvPr/>
          </p:nvSpPr>
          <p:spPr>
            <a:xfrm>
              <a:off x="-3936075" y="1604300"/>
              <a:ext cx="141550" cy="87925"/>
            </a:xfrm>
            <a:custGeom>
              <a:avLst/>
              <a:gdLst/>
              <a:ahLst/>
              <a:cxnLst/>
              <a:rect l="l" t="t" r="r" b="b"/>
              <a:pathLst>
                <a:path w="5662" h="3517" extrusionOk="0">
                  <a:moveTo>
                    <a:pt x="3147" y="1"/>
                  </a:moveTo>
                  <a:cubicBezTo>
                    <a:pt x="3039" y="1"/>
                    <a:pt x="2928" y="10"/>
                    <a:pt x="2814" y="28"/>
                  </a:cubicBezTo>
                  <a:cubicBezTo>
                    <a:pt x="1512" y="231"/>
                    <a:pt x="518" y="1293"/>
                    <a:pt x="142" y="2524"/>
                  </a:cubicBezTo>
                  <a:cubicBezTo>
                    <a:pt x="87" y="2699"/>
                    <a:pt x="47" y="2881"/>
                    <a:pt x="19" y="3063"/>
                  </a:cubicBezTo>
                  <a:cubicBezTo>
                    <a:pt x="1" y="3183"/>
                    <a:pt x="41" y="3306"/>
                    <a:pt x="130" y="3389"/>
                  </a:cubicBezTo>
                  <a:cubicBezTo>
                    <a:pt x="207" y="3333"/>
                    <a:pt x="290" y="3284"/>
                    <a:pt x="361" y="3226"/>
                  </a:cubicBezTo>
                  <a:cubicBezTo>
                    <a:pt x="380" y="3209"/>
                    <a:pt x="401" y="3202"/>
                    <a:pt x="422" y="3202"/>
                  </a:cubicBezTo>
                  <a:cubicBezTo>
                    <a:pt x="496" y="3202"/>
                    <a:pt x="560" y="3294"/>
                    <a:pt x="490" y="3352"/>
                  </a:cubicBezTo>
                  <a:cubicBezTo>
                    <a:pt x="429" y="3404"/>
                    <a:pt x="364" y="3450"/>
                    <a:pt x="299" y="3497"/>
                  </a:cubicBezTo>
                  <a:cubicBezTo>
                    <a:pt x="339" y="3510"/>
                    <a:pt x="380" y="3516"/>
                    <a:pt x="421" y="3516"/>
                  </a:cubicBezTo>
                  <a:cubicBezTo>
                    <a:pt x="446" y="3516"/>
                    <a:pt x="471" y="3514"/>
                    <a:pt x="496" y="3509"/>
                  </a:cubicBezTo>
                  <a:cubicBezTo>
                    <a:pt x="552" y="3475"/>
                    <a:pt x="610" y="3438"/>
                    <a:pt x="666" y="3404"/>
                  </a:cubicBezTo>
                  <a:cubicBezTo>
                    <a:pt x="696" y="3361"/>
                    <a:pt x="715" y="3309"/>
                    <a:pt x="721" y="3260"/>
                  </a:cubicBezTo>
                  <a:cubicBezTo>
                    <a:pt x="739" y="3140"/>
                    <a:pt x="764" y="3029"/>
                    <a:pt x="792" y="2912"/>
                  </a:cubicBezTo>
                  <a:lnTo>
                    <a:pt x="792" y="2912"/>
                  </a:lnTo>
                  <a:cubicBezTo>
                    <a:pt x="638" y="2970"/>
                    <a:pt x="484" y="3023"/>
                    <a:pt x="330" y="3072"/>
                  </a:cubicBezTo>
                  <a:cubicBezTo>
                    <a:pt x="322" y="3075"/>
                    <a:pt x="313" y="3076"/>
                    <a:pt x="305" y="3076"/>
                  </a:cubicBezTo>
                  <a:cubicBezTo>
                    <a:pt x="240" y="3076"/>
                    <a:pt x="184" y="2997"/>
                    <a:pt x="225" y="2939"/>
                  </a:cubicBezTo>
                  <a:cubicBezTo>
                    <a:pt x="472" y="2585"/>
                    <a:pt x="795" y="2318"/>
                    <a:pt x="1140" y="2074"/>
                  </a:cubicBezTo>
                  <a:cubicBezTo>
                    <a:pt x="1423" y="1585"/>
                    <a:pt x="1835" y="1185"/>
                    <a:pt x="2331" y="911"/>
                  </a:cubicBezTo>
                  <a:cubicBezTo>
                    <a:pt x="2597" y="764"/>
                    <a:pt x="2846" y="703"/>
                    <a:pt x="3080" y="703"/>
                  </a:cubicBezTo>
                  <a:cubicBezTo>
                    <a:pt x="3131" y="703"/>
                    <a:pt x="3181" y="705"/>
                    <a:pt x="3230" y="711"/>
                  </a:cubicBezTo>
                  <a:cubicBezTo>
                    <a:pt x="3328" y="655"/>
                    <a:pt x="3424" y="597"/>
                    <a:pt x="3525" y="548"/>
                  </a:cubicBezTo>
                  <a:cubicBezTo>
                    <a:pt x="3540" y="540"/>
                    <a:pt x="3554" y="537"/>
                    <a:pt x="3567" y="537"/>
                  </a:cubicBezTo>
                  <a:cubicBezTo>
                    <a:pt x="3650" y="537"/>
                    <a:pt x="3707" y="657"/>
                    <a:pt x="3618" y="705"/>
                  </a:cubicBezTo>
                  <a:cubicBezTo>
                    <a:pt x="3577" y="723"/>
                    <a:pt x="3544" y="748"/>
                    <a:pt x="3501" y="769"/>
                  </a:cubicBezTo>
                  <a:cubicBezTo>
                    <a:pt x="3707" y="840"/>
                    <a:pt x="3895" y="948"/>
                    <a:pt x="4061" y="1086"/>
                  </a:cubicBezTo>
                  <a:cubicBezTo>
                    <a:pt x="4079" y="1089"/>
                    <a:pt x="4095" y="1096"/>
                    <a:pt x="4107" y="1108"/>
                  </a:cubicBezTo>
                  <a:lnTo>
                    <a:pt x="4110" y="1105"/>
                  </a:lnTo>
                  <a:cubicBezTo>
                    <a:pt x="4129" y="1088"/>
                    <a:pt x="4150" y="1081"/>
                    <a:pt x="4171" y="1081"/>
                  </a:cubicBezTo>
                  <a:cubicBezTo>
                    <a:pt x="4245" y="1081"/>
                    <a:pt x="4309" y="1174"/>
                    <a:pt x="4239" y="1234"/>
                  </a:cubicBezTo>
                  <a:cubicBezTo>
                    <a:pt x="4236" y="1234"/>
                    <a:pt x="4233" y="1237"/>
                    <a:pt x="4230" y="1240"/>
                  </a:cubicBezTo>
                  <a:cubicBezTo>
                    <a:pt x="4356" y="1363"/>
                    <a:pt x="4470" y="1496"/>
                    <a:pt x="4575" y="1634"/>
                  </a:cubicBezTo>
                  <a:cubicBezTo>
                    <a:pt x="4609" y="1616"/>
                    <a:pt x="4639" y="1597"/>
                    <a:pt x="4673" y="1576"/>
                  </a:cubicBezTo>
                  <a:cubicBezTo>
                    <a:pt x="4688" y="1567"/>
                    <a:pt x="4703" y="1563"/>
                    <a:pt x="4718" y="1563"/>
                  </a:cubicBezTo>
                  <a:cubicBezTo>
                    <a:pt x="4791" y="1563"/>
                    <a:pt x="4848" y="1658"/>
                    <a:pt x="4784" y="1717"/>
                  </a:cubicBezTo>
                  <a:cubicBezTo>
                    <a:pt x="4753" y="1745"/>
                    <a:pt x="4723" y="1770"/>
                    <a:pt x="4692" y="1797"/>
                  </a:cubicBezTo>
                  <a:cubicBezTo>
                    <a:pt x="4815" y="1979"/>
                    <a:pt x="4926" y="2170"/>
                    <a:pt x="5027" y="2367"/>
                  </a:cubicBezTo>
                  <a:lnTo>
                    <a:pt x="5037" y="2361"/>
                  </a:lnTo>
                  <a:cubicBezTo>
                    <a:pt x="5051" y="2354"/>
                    <a:pt x="5065" y="2351"/>
                    <a:pt x="5078" y="2351"/>
                  </a:cubicBezTo>
                  <a:cubicBezTo>
                    <a:pt x="5163" y="2351"/>
                    <a:pt x="5219" y="2470"/>
                    <a:pt x="5129" y="2518"/>
                  </a:cubicBezTo>
                  <a:cubicBezTo>
                    <a:pt x="5123" y="2521"/>
                    <a:pt x="5117" y="2527"/>
                    <a:pt x="5110" y="2530"/>
                  </a:cubicBezTo>
                  <a:cubicBezTo>
                    <a:pt x="5166" y="2644"/>
                    <a:pt x="5215" y="2755"/>
                    <a:pt x="5261" y="2859"/>
                  </a:cubicBezTo>
                  <a:cubicBezTo>
                    <a:pt x="5317" y="2993"/>
                    <a:pt x="5418" y="3046"/>
                    <a:pt x="5523" y="3046"/>
                  </a:cubicBezTo>
                  <a:cubicBezTo>
                    <a:pt x="5534" y="3046"/>
                    <a:pt x="5545" y="3045"/>
                    <a:pt x="5557" y="3044"/>
                  </a:cubicBezTo>
                  <a:lnTo>
                    <a:pt x="5603" y="3013"/>
                  </a:lnTo>
                  <a:cubicBezTo>
                    <a:pt x="5415" y="2939"/>
                    <a:pt x="5270" y="2727"/>
                    <a:pt x="5381" y="2493"/>
                  </a:cubicBezTo>
                  <a:cubicBezTo>
                    <a:pt x="5461" y="2327"/>
                    <a:pt x="5557" y="2164"/>
                    <a:pt x="5661" y="2010"/>
                  </a:cubicBezTo>
                  <a:cubicBezTo>
                    <a:pt x="5146" y="1007"/>
                    <a:pt x="4318" y="1"/>
                    <a:pt x="3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11"/>
            <p:cNvSpPr/>
            <p:nvPr/>
          </p:nvSpPr>
          <p:spPr>
            <a:xfrm>
              <a:off x="-3804325" y="1611600"/>
              <a:ext cx="165000" cy="83425"/>
            </a:xfrm>
            <a:custGeom>
              <a:avLst/>
              <a:gdLst/>
              <a:ahLst/>
              <a:cxnLst/>
              <a:rect l="l" t="t" r="r" b="b"/>
              <a:pathLst>
                <a:path w="6600" h="3337" extrusionOk="0">
                  <a:moveTo>
                    <a:pt x="3736" y="1"/>
                  </a:moveTo>
                  <a:cubicBezTo>
                    <a:pt x="2499" y="1"/>
                    <a:pt x="1162" y="602"/>
                    <a:pt x="394" y="1721"/>
                  </a:cubicBezTo>
                  <a:cubicBezTo>
                    <a:pt x="290" y="1872"/>
                    <a:pt x="194" y="2035"/>
                    <a:pt x="114" y="2201"/>
                  </a:cubicBezTo>
                  <a:cubicBezTo>
                    <a:pt x="0" y="2438"/>
                    <a:pt x="148" y="2651"/>
                    <a:pt x="336" y="2724"/>
                  </a:cubicBezTo>
                  <a:lnTo>
                    <a:pt x="496" y="2617"/>
                  </a:lnTo>
                  <a:lnTo>
                    <a:pt x="856" y="2373"/>
                  </a:lnTo>
                  <a:cubicBezTo>
                    <a:pt x="1459" y="1330"/>
                    <a:pt x="2678" y="711"/>
                    <a:pt x="3771" y="711"/>
                  </a:cubicBezTo>
                  <a:cubicBezTo>
                    <a:pt x="3916" y="653"/>
                    <a:pt x="4061" y="597"/>
                    <a:pt x="4208" y="548"/>
                  </a:cubicBezTo>
                  <a:cubicBezTo>
                    <a:pt x="4219" y="545"/>
                    <a:pt x="4229" y="543"/>
                    <a:pt x="4239" y="543"/>
                  </a:cubicBezTo>
                  <a:cubicBezTo>
                    <a:pt x="4322" y="543"/>
                    <a:pt x="4354" y="665"/>
                    <a:pt x="4279" y="714"/>
                  </a:cubicBezTo>
                  <a:lnTo>
                    <a:pt x="4233" y="745"/>
                  </a:lnTo>
                  <a:cubicBezTo>
                    <a:pt x="4584" y="804"/>
                    <a:pt x="4913" y="954"/>
                    <a:pt x="5187" y="1182"/>
                  </a:cubicBezTo>
                  <a:cubicBezTo>
                    <a:pt x="5196" y="1176"/>
                    <a:pt x="5206" y="1170"/>
                    <a:pt x="5215" y="1164"/>
                  </a:cubicBezTo>
                  <a:cubicBezTo>
                    <a:pt x="5230" y="1155"/>
                    <a:pt x="5246" y="1152"/>
                    <a:pt x="5260" y="1152"/>
                  </a:cubicBezTo>
                  <a:cubicBezTo>
                    <a:pt x="5330" y="1152"/>
                    <a:pt x="5382" y="1238"/>
                    <a:pt x="5329" y="1299"/>
                  </a:cubicBezTo>
                  <a:cubicBezTo>
                    <a:pt x="5550" y="1530"/>
                    <a:pt x="5707" y="1838"/>
                    <a:pt x="5797" y="2213"/>
                  </a:cubicBezTo>
                  <a:cubicBezTo>
                    <a:pt x="5861" y="2204"/>
                    <a:pt x="5923" y="2186"/>
                    <a:pt x="5987" y="2180"/>
                  </a:cubicBezTo>
                  <a:cubicBezTo>
                    <a:pt x="5991" y="2179"/>
                    <a:pt x="5994" y="2179"/>
                    <a:pt x="5997" y="2179"/>
                  </a:cubicBezTo>
                  <a:cubicBezTo>
                    <a:pt x="6087" y="2179"/>
                    <a:pt x="6099" y="2304"/>
                    <a:pt x="6034" y="2349"/>
                  </a:cubicBezTo>
                  <a:cubicBezTo>
                    <a:pt x="5975" y="2389"/>
                    <a:pt x="5910" y="2426"/>
                    <a:pt x="5852" y="2469"/>
                  </a:cubicBezTo>
                  <a:cubicBezTo>
                    <a:pt x="5880" y="2681"/>
                    <a:pt x="5886" y="2897"/>
                    <a:pt x="5874" y="3112"/>
                  </a:cubicBezTo>
                  <a:cubicBezTo>
                    <a:pt x="5867" y="3192"/>
                    <a:pt x="5892" y="3275"/>
                    <a:pt x="5944" y="3337"/>
                  </a:cubicBezTo>
                  <a:lnTo>
                    <a:pt x="6000" y="3297"/>
                  </a:lnTo>
                  <a:cubicBezTo>
                    <a:pt x="5960" y="3180"/>
                    <a:pt x="6000" y="3051"/>
                    <a:pt x="6101" y="2977"/>
                  </a:cubicBezTo>
                  <a:cubicBezTo>
                    <a:pt x="6261" y="2844"/>
                    <a:pt x="6428" y="2721"/>
                    <a:pt x="6600" y="2607"/>
                  </a:cubicBezTo>
                  <a:cubicBezTo>
                    <a:pt x="6497" y="825"/>
                    <a:pt x="5185" y="1"/>
                    <a:pt x="37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11"/>
            <p:cNvSpPr/>
            <p:nvPr/>
          </p:nvSpPr>
          <p:spPr>
            <a:xfrm>
              <a:off x="-3655350" y="1655625"/>
              <a:ext cx="151925" cy="126525"/>
            </a:xfrm>
            <a:custGeom>
              <a:avLst/>
              <a:gdLst/>
              <a:ahLst/>
              <a:cxnLst/>
              <a:rect l="l" t="t" r="r" b="b"/>
              <a:pathLst>
                <a:path w="6077" h="5061" extrusionOk="0">
                  <a:moveTo>
                    <a:pt x="3101" y="1"/>
                  </a:moveTo>
                  <a:cubicBezTo>
                    <a:pt x="2252" y="1"/>
                    <a:pt x="1360" y="370"/>
                    <a:pt x="641" y="846"/>
                  </a:cubicBezTo>
                  <a:cubicBezTo>
                    <a:pt x="469" y="960"/>
                    <a:pt x="302" y="1083"/>
                    <a:pt x="142" y="1216"/>
                  </a:cubicBezTo>
                  <a:cubicBezTo>
                    <a:pt x="41" y="1290"/>
                    <a:pt x="1" y="1419"/>
                    <a:pt x="41" y="1539"/>
                  </a:cubicBezTo>
                  <a:cubicBezTo>
                    <a:pt x="161" y="1450"/>
                    <a:pt x="287" y="1370"/>
                    <a:pt x="407" y="1277"/>
                  </a:cubicBezTo>
                  <a:cubicBezTo>
                    <a:pt x="421" y="1267"/>
                    <a:pt x="436" y="1262"/>
                    <a:pt x="451" y="1262"/>
                  </a:cubicBezTo>
                  <a:cubicBezTo>
                    <a:pt x="520" y="1262"/>
                    <a:pt x="584" y="1366"/>
                    <a:pt x="518" y="1422"/>
                  </a:cubicBezTo>
                  <a:cubicBezTo>
                    <a:pt x="395" y="1521"/>
                    <a:pt x="265" y="1610"/>
                    <a:pt x="139" y="1702"/>
                  </a:cubicBezTo>
                  <a:cubicBezTo>
                    <a:pt x="213" y="1772"/>
                    <a:pt x="313" y="1818"/>
                    <a:pt x="419" y="1818"/>
                  </a:cubicBezTo>
                  <a:cubicBezTo>
                    <a:pt x="499" y="1818"/>
                    <a:pt x="581" y="1792"/>
                    <a:pt x="656" y="1730"/>
                  </a:cubicBezTo>
                  <a:cubicBezTo>
                    <a:pt x="1309" y="1188"/>
                    <a:pt x="2163" y="754"/>
                    <a:pt x="2981" y="754"/>
                  </a:cubicBezTo>
                  <a:cubicBezTo>
                    <a:pt x="3279" y="754"/>
                    <a:pt x="3572" y="811"/>
                    <a:pt x="3848" y="942"/>
                  </a:cubicBezTo>
                  <a:cubicBezTo>
                    <a:pt x="3919" y="908"/>
                    <a:pt x="3987" y="874"/>
                    <a:pt x="4058" y="846"/>
                  </a:cubicBezTo>
                  <a:cubicBezTo>
                    <a:pt x="4068" y="842"/>
                    <a:pt x="4078" y="840"/>
                    <a:pt x="4087" y="840"/>
                  </a:cubicBezTo>
                  <a:cubicBezTo>
                    <a:pt x="4166" y="840"/>
                    <a:pt x="4211" y="974"/>
                    <a:pt x="4128" y="1013"/>
                  </a:cubicBezTo>
                  <a:cubicBezTo>
                    <a:pt x="4101" y="1025"/>
                    <a:pt x="4076" y="1037"/>
                    <a:pt x="4052" y="1050"/>
                  </a:cubicBezTo>
                  <a:cubicBezTo>
                    <a:pt x="4209" y="1148"/>
                    <a:pt x="4353" y="1268"/>
                    <a:pt x="4482" y="1404"/>
                  </a:cubicBezTo>
                  <a:cubicBezTo>
                    <a:pt x="4664" y="1604"/>
                    <a:pt x="4806" y="1834"/>
                    <a:pt x="4904" y="2084"/>
                  </a:cubicBezTo>
                  <a:cubicBezTo>
                    <a:pt x="4926" y="2078"/>
                    <a:pt x="4944" y="2065"/>
                    <a:pt x="4966" y="2059"/>
                  </a:cubicBezTo>
                  <a:cubicBezTo>
                    <a:pt x="4976" y="2055"/>
                    <a:pt x="4986" y="2053"/>
                    <a:pt x="4995" y="2053"/>
                  </a:cubicBezTo>
                  <a:cubicBezTo>
                    <a:pt x="5066" y="2053"/>
                    <a:pt x="5112" y="2156"/>
                    <a:pt x="5055" y="2210"/>
                  </a:cubicBezTo>
                  <a:cubicBezTo>
                    <a:pt x="5027" y="2235"/>
                    <a:pt x="5000" y="2253"/>
                    <a:pt x="4972" y="2278"/>
                  </a:cubicBezTo>
                  <a:cubicBezTo>
                    <a:pt x="5160" y="2856"/>
                    <a:pt x="5184" y="3475"/>
                    <a:pt x="5040" y="4069"/>
                  </a:cubicBezTo>
                  <a:cubicBezTo>
                    <a:pt x="5089" y="4109"/>
                    <a:pt x="5086" y="4183"/>
                    <a:pt x="5037" y="4223"/>
                  </a:cubicBezTo>
                  <a:cubicBezTo>
                    <a:pt x="5021" y="4232"/>
                    <a:pt x="5006" y="4242"/>
                    <a:pt x="4990" y="4254"/>
                  </a:cubicBezTo>
                  <a:cubicBezTo>
                    <a:pt x="4944" y="4402"/>
                    <a:pt x="4880" y="4546"/>
                    <a:pt x="4803" y="4682"/>
                  </a:cubicBezTo>
                  <a:cubicBezTo>
                    <a:pt x="4729" y="4799"/>
                    <a:pt x="4735" y="4950"/>
                    <a:pt x="4824" y="5060"/>
                  </a:cubicBezTo>
                  <a:cubicBezTo>
                    <a:pt x="4729" y="4876"/>
                    <a:pt x="4769" y="4605"/>
                    <a:pt x="5021" y="4512"/>
                  </a:cubicBezTo>
                  <a:cubicBezTo>
                    <a:pt x="5246" y="4436"/>
                    <a:pt x="5480" y="4380"/>
                    <a:pt x="5717" y="4349"/>
                  </a:cubicBezTo>
                  <a:cubicBezTo>
                    <a:pt x="6077" y="3118"/>
                    <a:pt x="5720" y="1653"/>
                    <a:pt x="4852" y="736"/>
                  </a:cubicBezTo>
                  <a:cubicBezTo>
                    <a:pt x="4353" y="209"/>
                    <a:pt x="3739" y="1"/>
                    <a:pt x="3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11"/>
            <p:cNvSpPr/>
            <p:nvPr/>
          </p:nvSpPr>
          <p:spPr>
            <a:xfrm>
              <a:off x="-3520825" y="1779825"/>
              <a:ext cx="7325" cy="4950"/>
            </a:xfrm>
            <a:custGeom>
              <a:avLst/>
              <a:gdLst/>
              <a:ahLst/>
              <a:cxnLst/>
              <a:rect l="l" t="t" r="r" b="b"/>
              <a:pathLst>
                <a:path w="293" h="198" extrusionOk="0">
                  <a:moveTo>
                    <a:pt x="293" y="0"/>
                  </a:moveTo>
                  <a:lnTo>
                    <a:pt x="293" y="0"/>
                  </a:lnTo>
                  <a:cubicBezTo>
                    <a:pt x="194" y="65"/>
                    <a:pt x="96" y="132"/>
                    <a:pt x="0" y="197"/>
                  </a:cubicBezTo>
                  <a:lnTo>
                    <a:pt x="6" y="194"/>
                  </a:lnTo>
                  <a:cubicBezTo>
                    <a:pt x="102" y="132"/>
                    <a:pt x="197" y="65"/>
                    <a:pt x="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11"/>
            <p:cNvSpPr/>
            <p:nvPr/>
          </p:nvSpPr>
          <p:spPr>
            <a:xfrm>
              <a:off x="-3455425" y="1865925"/>
              <a:ext cx="500" cy="550"/>
            </a:xfrm>
            <a:custGeom>
              <a:avLst/>
              <a:gdLst/>
              <a:ahLst/>
              <a:cxnLst/>
              <a:rect l="l" t="t" r="r" b="b"/>
              <a:pathLst>
                <a:path w="20" h="22" extrusionOk="0">
                  <a:moveTo>
                    <a:pt x="19" y="0"/>
                  </a:moveTo>
                  <a:cubicBezTo>
                    <a:pt x="13" y="10"/>
                    <a:pt x="7" y="16"/>
                    <a:pt x="1" y="22"/>
                  </a:cubicBezTo>
                  <a:cubicBezTo>
                    <a:pt x="7" y="16"/>
                    <a:pt x="13" y="10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11"/>
            <p:cNvSpPr/>
            <p:nvPr/>
          </p:nvSpPr>
          <p:spPr>
            <a:xfrm>
              <a:off x="-3537075" y="1763700"/>
              <a:ext cx="123400" cy="133025"/>
            </a:xfrm>
            <a:custGeom>
              <a:avLst/>
              <a:gdLst/>
              <a:ahLst/>
              <a:cxnLst/>
              <a:rect l="l" t="t" r="r" b="b"/>
              <a:pathLst>
                <a:path w="4936" h="5321" extrusionOk="0">
                  <a:moveTo>
                    <a:pt x="1415" y="1"/>
                  </a:moveTo>
                  <a:cubicBezTo>
                    <a:pt x="1273" y="1"/>
                    <a:pt x="1129" y="10"/>
                    <a:pt x="986" y="29"/>
                  </a:cubicBezTo>
                  <a:cubicBezTo>
                    <a:pt x="749" y="57"/>
                    <a:pt x="515" y="113"/>
                    <a:pt x="290" y="193"/>
                  </a:cubicBezTo>
                  <a:cubicBezTo>
                    <a:pt x="38" y="279"/>
                    <a:pt x="1" y="553"/>
                    <a:pt x="93" y="734"/>
                  </a:cubicBezTo>
                  <a:cubicBezTo>
                    <a:pt x="130" y="805"/>
                    <a:pt x="192" y="860"/>
                    <a:pt x="266" y="888"/>
                  </a:cubicBezTo>
                  <a:cubicBezTo>
                    <a:pt x="610" y="710"/>
                    <a:pt x="967" y="543"/>
                    <a:pt x="1327" y="396"/>
                  </a:cubicBezTo>
                  <a:cubicBezTo>
                    <a:pt x="1339" y="391"/>
                    <a:pt x="1349" y="389"/>
                    <a:pt x="1359" y="389"/>
                  </a:cubicBezTo>
                  <a:cubicBezTo>
                    <a:pt x="1436" y="389"/>
                    <a:pt x="1469" y="515"/>
                    <a:pt x="1395" y="562"/>
                  </a:cubicBezTo>
                  <a:cubicBezTo>
                    <a:pt x="1306" y="623"/>
                    <a:pt x="1217" y="682"/>
                    <a:pt x="1127" y="744"/>
                  </a:cubicBezTo>
                  <a:cubicBezTo>
                    <a:pt x="1227" y="731"/>
                    <a:pt x="1327" y="724"/>
                    <a:pt x="1428" y="724"/>
                  </a:cubicBezTo>
                  <a:cubicBezTo>
                    <a:pt x="1739" y="724"/>
                    <a:pt x="2049" y="786"/>
                    <a:pt x="2340" y="907"/>
                  </a:cubicBezTo>
                  <a:cubicBezTo>
                    <a:pt x="2439" y="860"/>
                    <a:pt x="2534" y="811"/>
                    <a:pt x="2636" y="768"/>
                  </a:cubicBezTo>
                  <a:cubicBezTo>
                    <a:pt x="2651" y="760"/>
                    <a:pt x="2665" y="757"/>
                    <a:pt x="2679" y="757"/>
                  </a:cubicBezTo>
                  <a:cubicBezTo>
                    <a:pt x="2758" y="757"/>
                    <a:pt x="2807" y="870"/>
                    <a:pt x="2728" y="925"/>
                  </a:cubicBezTo>
                  <a:cubicBezTo>
                    <a:pt x="2679" y="959"/>
                    <a:pt x="2630" y="987"/>
                    <a:pt x="2580" y="1017"/>
                  </a:cubicBezTo>
                  <a:cubicBezTo>
                    <a:pt x="2940" y="1224"/>
                    <a:pt x="3245" y="1513"/>
                    <a:pt x="3464" y="1864"/>
                  </a:cubicBezTo>
                  <a:lnTo>
                    <a:pt x="3482" y="1858"/>
                  </a:lnTo>
                  <a:cubicBezTo>
                    <a:pt x="3497" y="1851"/>
                    <a:pt x="3511" y="1848"/>
                    <a:pt x="3524" y="1848"/>
                  </a:cubicBezTo>
                  <a:cubicBezTo>
                    <a:pt x="3608" y="1848"/>
                    <a:pt x="3662" y="1964"/>
                    <a:pt x="3571" y="2015"/>
                  </a:cubicBezTo>
                  <a:cubicBezTo>
                    <a:pt x="3565" y="2018"/>
                    <a:pt x="3559" y="2021"/>
                    <a:pt x="3553" y="2024"/>
                  </a:cubicBezTo>
                  <a:cubicBezTo>
                    <a:pt x="3661" y="2218"/>
                    <a:pt x="3735" y="2430"/>
                    <a:pt x="3765" y="2652"/>
                  </a:cubicBezTo>
                  <a:lnTo>
                    <a:pt x="3784" y="2643"/>
                  </a:lnTo>
                  <a:cubicBezTo>
                    <a:pt x="3798" y="2637"/>
                    <a:pt x="3811" y="2635"/>
                    <a:pt x="3824" y="2635"/>
                  </a:cubicBezTo>
                  <a:cubicBezTo>
                    <a:pt x="3899" y="2635"/>
                    <a:pt x="3955" y="2717"/>
                    <a:pt x="3895" y="2787"/>
                  </a:cubicBezTo>
                  <a:cubicBezTo>
                    <a:pt x="3861" y="2824"/>
                    <a:pt x="3818" y="2855"/>
                    <a:pt x="3778" y="2892"/>
                  </a:cubicBezTo>
                  <a:cubicBezTo>
                    <a:pt x="3772" y="3237"/>
                    <a:pt x="3661" y="3572"/>
                    <a:pt x="3464" y="3856"/>
                  </a:cubicBezTo>
                  <a:cubicBezTo>
                    <a:pt x="3538" y="3831"/>
                    <a:pt x="3611" y="3806"/>
                    <a:pt x="3685" y="3785"/>
                  </a:cubicBezTo>
                  <a:cubicBezTo>
                    <a:pt x="3692" y="3783"/>
                    <a:pt x="3699" y="3782"/>
                    <a:pt x="3706" y="3782"/>
                  </a:cubicBezTo>
                  <a:cubicBezTo>
                    <a:pt x="3780" y="3782"/>
                    <a:pt x="3836" y="3882"/>
                    <a:pt x="3772" y="3939"/>
                  </a:cubicBezTo>
                  <a:cubicBezTo>
                    <a:pt x="3254" y="4388"/>
                    <a:pt x="2685" y="4779"/>
                    <a:pt x="2079" y="5099"/>
                  </a:cubicBezTo>
                  <a:cubicBezTo>
                    <a:pt x="2075" y="5111"/>
                    <a:pt x="2075" y="5127"/>
                    <a:pt x="2079" y="5139"/>
                  </a:cubicBezTo>
                  <a:cubicBezTo>
                    <a:pt x="2145" y="5063"/>
                    <a:pt x="2239" y="5023"/>
                    <a:pt x="2335" y="5023"/>
                  </a:cubicBezTo>
                  <a:cubicBezTo>
                    <a:pt x="2394" y="5023"/>
                    <a:pt x="2453" y="5038"/>
                    <a:pt x="2506" y="5068"/>
                  </a:cubicBezTo>
                  <a:cubicBezTo>
                    <a:pt x="2642" y="5142"/>
                    <a:pt x="2771" y="5228"/>
                    <a:pt x="2894" y="5321"/>
                  </a:cubicBezTo>
                  <a:cubicBezTo>
                    <a:pt x="4172" y="4625"/>
                    <a:pt x="4935" y="3249"/>
                    <a:pt x="4252" y="1805"/>
                  </a:cubicBezTo>
                  <a:cubicBezTo>
                    <a:pt x="3702" y="656"/>
                    <a:pt x="2600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11"/>
            <p:cNvSpPr/>
            <p:nvPr/>
          </p:nvSpPr>
          <p:spPr>
            <a:xfrm>
              <a:off x="-3569000" y="1889200"/>
              <a:ext cx="165375" cy="158750"/>
            </a:xfrm>
            <a:custGeom>
              <a:avLst/>
              <a:gdLst/>
              <a:ahLst/>
              <a:cxnLst/>
              <a:rect l="l" t="t" r="r" b="b"/>
              <a:pathLst>
                <a:path w="6615" h="6350" extrusionOk="0">
                  <a:moveTo>
                    <a:pt x="3612" y="1"/>
                  </a:moveTo>
                  <a:cubicBezTo>
                    <a:pt x="3517" y="1"/>
                    <a:pt x="3424" y="40"/>
                    <a:pt x="3356" y="116"/>
                  </a:cubicBezTo>
                  <a:cubicBezTo>
                    <a:pt x="3248" y="227"/>
                    <a:pt x="3205" y="399"/>
                    <a:pt x="3285" y="538"/>
                  </a:cubicBezTo>
                  <a:cubicBezTo>
                    <a:pt x="3297" y="550"/>
                    <a:pt x="3309" y="565"/>
                    <a:pt x="3316" y="587"/>
                  </a:cubicBezTo>
                  <a:cubicBezTo>
                    <a:pt x="3343" y="621"/>
                    <a:pt x="3377" y="652"/>
                    <a:pt x="3417" y="673"/>
                  </a:cubicBezTo>
                  <a:cubicBezTo>
                    <a:pt x="3719" y="830"/>
                    <a:pt x="3974" y="1064"/>
                    <a:pt x="4159" y="1350"/>
                  </a:cubicBezTo>
                  <a:cubicBezTo>
                    <a:pt x="4205" y="1335"/>
                    <a:pt x="4251" y="1320"/>
                    <a:pt x="4297" y="1307"/>
                  </a:cubicBezTo>
                  <a:cubicBezTo>
                    <a:pt x="4306" y="1305"/>
                    <a:pt x="4315" y="1304"/>
                    <a:pt x="4323" y="1304"/>
                  </a:cubicBezTo>
                  <a:cubicBezTo>
                    <a:pt x="4398" y="1304"/>
                    <a:pt x="4442" y="1400"/>
                    <a:pt x="4387" y="1458"/>
                  </a:cubicBezTo>
                  <a:cubicBezTo>
                    <a:pt x="4350" y="1492"/>
                    <a:pt x="4307" y="1520"/>
                    <a:pt x="4270" y="1554"/>
                  </a:cubicBezTo>
                  <a:cubicBezTo>
                    <a:pt x="4399" y="1840"/>
                    <a:pt x="4454" y="2157"/>
                    <a:pt x="4436" y="2471"/>
                  </a:cubicBezTo>
                  <a:lnTo>
                    <a:pt x="4479" y="2455"/>
                  </a:lnTo>
                  <a:cubicBezTo>
                    <a:pt x="4488" y="2453"/>
                    <a:pt x="4497" y="2451"/>
                    <a:pt x="4506" y="2451"/>
                  </a:cubicBezTo>
                  <a:cubicBezTo>
                    <a:pt x="4579" y="2451"/>
                    <a:pt x="4621" y="2551"/>
                    <a:pt x="4568" y="2609"/>
                  </a:cubicBezTo>
                  <a:cubicBezTo>
                    <a:pt x="4519" y="2659"/>
                    <a:pt x="4467" y="2702"/>
                    <a:pt x="4411" y="2745"/>
                  </a:cubicBezTo>
                  <a:cubicBezTo>
                    <a:pt x="4359" y="3071"/>
                    <a:pt x="4257" y="3385"/>
                    <a:pt x="4110" y="3680"/>
                  </a:cubicBezTo>
                  <a:cubicBezTo>
                    <a:pt x="3845" y="4222"/>
                    <a:pt x="3463" y="4696"/>
                    <a:pt x="2989" y="5066"/>
                  </a:cubicBezTo>
                  <a:cubicBezTo>
                    <a:pt x="2866" y="5164"/>
                    <a:pt x="2734" y="5250"/>
                    <a:pt x="2595" y="5327"/>
                  </a:cubicBezTo>
                  <a:cubicBezTo>
                    <a:pt x="2272" y="5503"/>
                    <a:pt x="1930" y="5607"/>
                    <a:pt x="1589" y="5607"/>
                  </a:cubicBezTo>
                  <a:cubicBezTo>
                    <a:pt x="1582" y="5607"/>
                    <a:pt x="1576" y="5608"/>
                    <a:pt x="1569" y="5608"/>
                  </a:cubicBezTo>
                  <a:cubicBezTo>
                    <a:pt x="1329" y="5608"/>
                    <a:pt x="1090" y="5552"/>
                    <a:pt x="875" y="5447"/>
                  </a:cubicBezTo>
                  <a:cubicBezTo>
                    <a:pt x="755" y="5389"/>
                    <a:pt x="641" y="5318"/>
                    <a:pt x="536" y="5235"/>
                  </a:cubicBezTo>
                  <a:lnTo>
                    <a:pt x="511" y="5213"/>
                  </a:lnTo>
                  <a:cubicBezTo>
                    <a:pt x="456" y="5167"/>
                    <a:pt x="401" y="5118"/>
                    <a:pt x="351" y="5069"/>
                  </a:cubicBezTo>
                  <a:cubicBezTo>
                    <a:pt x="289" y="4999"/>
                    <a:pt x="201" y="4962"/>
                    <a:pt x="112" y="4962"/>
                  </a:cubicBezTo>
                  <a:cubicBezTo>
                    <a:pt x="75" y="4962"/>
                    <a:pt x="37" y="4969"/>
                    <a:pt x="0" y="4983"/>
                  </a:cubicBezTo>
                  <a:cubicBezTo>
                    <a:pt x="148" y="4992"/>
                    <a:pt x="274" y="5087"/>
                    <a:pt x="324" y="5229"/>
                  </a:cubicBezTo>
                  <a:cubicBezTo>
                    <a:pt x="422" y="5487"/>
                    <a:pt x="456" y="5767"/>
                    <a:pt x="422" y="6041"/>
                  </a:cubicBezTo>
                  <a:cubicBezTo>
                    <a:pt x="788" y="6254"/>
                    <a:pt x="1170" y="6350"/>
                    <a:pt x="1552" y="6350"/>
                  </a:cubicBezTo>
                  <a:cubicBezTo>
                    <a:pt x="4089" y="6350"/>
                    <a:pt x="6614" y="2141"/>
                    <a:pt x="4174" y="301"/>
                  </a:cubicBezTo>
                  <a:cubicBezTo>
                    <a:pt x="4051" y="208"/>
                    <a:pt x="3922" y="122"/>
                    <a:pt x="3786" y="48"/>
                  </a:cubicBezTo>
                  <a:cubicBezTo>
                    <a:pt x="3732" y="16"/>
                    <a:pt x="3672" y="1"/>
                    <a:pt x="3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11"/>
            <p:cNvSpPr/>
            <p:nvPr/>
          </p:nvSpPr>
          <p:spPr>
            <a:xfrm>
              <a:off x="-4141850" y="1795125"/>
              <a:ext cx="2650" cy="500"/>
            </a:xfrm>
            <a:custGeom>
              <a:avLst/>
              <a:gdLst/>
              <a:ahLst/>
              <a:cxnLst/>
              <a:rect l="l" t="t" r="r" b="b"/>
              <a:pathLst>
                <a:path w="106" h="20" extrusionOk="0">
                  <a:moveTo>
                    <a:pt x="7" y="1"/>
                  </a:moveTo>
                  <a:cubicBezTo>
                    <a:pt x="4" y="1"/>
                    <a:pt x="4" y="4"/>
                    <a:pt x="1" y="4"/>
                  </a:cubicBezTo>
                  <a:cubicBezTo>
                    <a:pt x="25" y="8"/>
                    <a:pt x="47" y="10"/>
                    <a:pt x="69" y="13"/>
                  </a:cubicBezTo>
                  <a:lnTo>
                    <a:pt x="69" y="13"/>
                  </a:lnTo>
                  <a:cubicBezTo>
                    <a:pt x="49" y="9"/>
                    <a:pt x="28" y="4"/>
                    <a:pt x="7" y="1"/>
                  </a:cubicBezTo>
                  <a:close/>
                  <a:moveTo>
                    <a:pt x="69" y="13"/>
                  </a:moveTo>
                  <a:cubicBezTo>
                    <a:pt x="82" y="16"/>
                    <a:pt x="94" y="18"/>
                    <a:pt x="105" y="19"/>
                  </a:cubicBezTo>
                  <a:cubicBezTo>
                    <a:pt x="93" y="17"/>
                    <a:pt x="81" y="15"/>
                    <a:pt x="69" y="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11"/>
            <p:cNvSpPr/>
            <p:nvPr/>
          </p:nvSpPr>
          <p:spPr>
            <a:xfrm>
              <a:off x="-4139150" y="1795600"/>
              <a:ext cx="250" cy="175"/>
            </a:xfrm>
            <a:custGeom>
              <a:avLst/>
              <a:gdLst/>
              <a:ahLst/>
              <a:cxnLst/>
              <a:rect l="l" t="t" r="r" b="b"/>
              <a:pathLst>
                <a:path w="10" h="7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0"/>
                    <a:pt x="7" y="6"/>
                    <a:pt x="10" y="6"/>
                  </a:cubicBezTo>
                  <a:cubicBezTo>
                    <a:pt x="4" y="3"/>
                    <a:pt x="4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11"/>
            <p:cNvSpPr/>
            <p:nvPr/>
          </p:nvSpPr>
          <p:spPr>
            <a:xfrm>
              <a:off x="-4070900" y="1766650"/>
              <a:ext cx="7275" cy="3800"/>
            </a:xfrm>
            <a:custGeom>
              <a:avLst/>
              <a:gdLst/>
              <a:ahLst/>
              <a:cxnLst/>
              <a:rect l="l" t="t" r="r" b="b"/>
              <a:pathLst>
                <a:path w="291" h="152" extrusionOk="0">
                  <a:moveTo>
                    <a:pt x="290" y="1"/>
                  </a:moveTo>
                  <a:lnTo>
                    <a:pt x="290" y="1"/>
                  </a:lnTo>
                  <a:cubicBezTo>
                    <a:pt x="195" y="53"/>
                    <a:pt x="96" y="102"/>
                    <a:pt x="1" y="151"/>
                  </a:cubicBezTo>
                  <a:cubicBezTo>
                    <a:pt x="121" y="145"/>
                    <a:pt x="235" y="93"/>
                    <a:pt x="2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11"/>
            <p:cNvSpPr/>
            <p:nvPr/>
          </p:nvSpPr>
          <p:spPr>
            <a:xfrm>
              <a:off x="-4134150" y="1798825"/>
              <a:ext cx="800" cy="950"/>
            </a:xfrm>
            <a:custGeom>
              <a:avLst/>
              <a:gdLst/>
              <a:ahLst/>
              <a:cxnLst/>
              <a:rect l="l" t="t" r="r" b="b"/>
              <a:pathLst>
                <a:path w="32" h="38" extrusionOk="0">
                  <a:moveTo>
                    <a:pt x="7" y="0"/>
                  </a:moveTo>
                  <a:lnTo>
                    <a:pt x="1" y="3"/>
                  </a:lnTo>
                  <a:cubicBezTo>
                    <a:pt x="10" y="13"/>
                    <a:pt x="19" y="25"/>
                    <a:pt x="28" y="37"/>
                  </a:cubicBezTo>
                  <a:lnTo>
                    <a:pt x="31" y="34"/>
                  </a:lnTo>
                  <a:cubicBezTo>
                    <a:pt x="25" y="22"/>
                    <a:pt x="16" y="10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11"/>
            <p:cNvSpPr/>
            <p:nvPr/>
          </p:nvSpPr>
          <p:spPr>
            <a:xfrm>
              <a:off x="-4228425" y="1686575"/>
              <a:ext cx="162475" cy="110800"/>
            </a:xfrm>
            <a:custGeom>
              <a:avLst/>
              <a:gdLst/>
              <a:ahLst/>
              <a:cxnLst/>
              <a:rect l="l" t="t" r="r" b="b"/>
              <a:pathLst>
                <a:path w="6499" h="4432" extrusionOk="0">
                  <a:moveTo>
                    <a:pt x="3084" y="1"/>
                  </a:moveTo>
                  <a:cubicBezTo>
                    <a:pt x="2461" y="1"/>
                    <a:pt x="1822" y="247"/>
                    <a:pt x="1217" y="837"/>
                  </a:cubicBezTo>
                  <a:cubicBezTo>
                    <a:pt x="1" y="2016"/>
                    <a:pt x="777" y="3567"/>
                    <a:pt x="1962" y="4432"/>
                  </a:cubicBezTo>
                  <a:cubicBezTo>
                    <a:pt x="2269" y="4344"/>
                    <a:pt x="2588" y="4299"/>
                    <a:pt x="2908" y="4299"/>
                  </a:cubicBezTo>
                  <a:cubicBezTo>
                    <a:pt x="3027" y="4299"/>
                    <a:pt x="3145" y="4305"/>
                    <a:pt x="3264" y="4318"/>
                  </a:cubicBezTo>
                  <a:cubicBezTo>
                    <a:pt x="3270" y="4312"/>
                    <a:pt x="3276" y="4306"/>
                    <a:pt x="3282" y="4296"/>
                  </a:cubicBezTo>
                  <a:cubicBezTo>
                    <a:pt x="3002" y="4219"/>
                    <a:pt x="2734" y="4099"/>
                    <a:pt x="2488" y="3945"/>
                  </a:cubicBezTo>
                  <a:cubicBezTo>
                    <a:pt x="2479" y="3949"/>
                    <a:pt x="2470" y="3955"/>
                    <a:pt x="2460" y="3958"/>
                  </a:cubicBezTo>
                  <a:cubicBezTo>
                    <a:pt x="2450" y="3962"/>
                    <a:pt x="2439" y="3964"/>
                    <a:pt x="2430" y="3964"/>
                  </a:cubicBezTo>
                  <a:cubicBezTo>
                    <a:pt x="2379" y="3964"/>
                    <a:pt x="2347" y="3908"/>
                    <a:pt x="2353" y="3856"/>
                  </a:cubicBezTo>
                  <a:cubicBezTo>
                    <a:pt x="2183" y="3742"/>
                    <a:pt x="2029" y="3610"/>
                    <a:pt x="1891" y="3459"/>
                  </a:cubicBezTo>
                  <a:cubicBezTo>
                    <a:pt x="1820" y="3487"/>
                    <a:pt x="1749" y="3515"/>
                    <a:pt x="1675" y="3536"/>
                  </a:cubicBezTo>
                  <a:cubicBezTo>
                    <a:pt x="1668" y="3538"/>
                    <a:pt x="1662" y="3539"/>
                    <a:pt x="1655" y="3539"/>
                  </a:cubicBezTo>
                  <a:cubicBezTo>
                    <a:pt x="1589" y="3539"/>
                    <a:pt x="1532" y="3462"/>
                    <a:pt x="1574" y="3401"/>
                  </a:cubicBezTo>
                  <a:cubicBezTo>
                    <a:pt x="1611" y="3345"/>
                    <a:pt x="1657" y="3287"/>
                    <a:pt x="1700" y="3231"/>
                  </a:cubicBezTo>
                  <a:cubicBezTo>
                    <a:pt x="1611" y="3108"/>
                    <a:pt x="1540" y="2979"/>
                    <a:pt x="1481" y="2840"/>
                  </a:cubicBezTo>
                  <a:cubicBezTo>
                    <a:pt x="1368" y="2896"/>
                    <a:pt x="1251" y="2945"/>
                    <a:pt x="1131" y="2991"/>
                  </a:cubicBezTo>
                  <a:cubicBezTo>
                    <a:pt x="1120" y="2995"/>
                    <a:pt x="1110" y="2997"/>
                    <a:pt x="1100" y="2997"/>
                  </a:cubicBezTo>
                  <a:cubicBezTo>
                    <a:pt x="1029" y="2997"/>
                    <a:pt x="998" y="2894"/>
                    <a:pt x="1044" y="2837"/>
                  </a:cubicBezTo>
                  <a:cubicBezTo>
                    <a:pt x="1149" y="2711"/>
                    <a:pt x="1263" y="2591"/>
                    <a:pt x="1386" y="2480"/>
                  </a:cubicBezTo>
                  <a:cubicBezTo>
                    <a:pt x="1368" y="2363"/>
                    <a:pt x="1368" y="2246"/>
                    <a:pt x="1380" y="2129"/>
                  </a:cubicBezTo>
                  <a:lnTo>
                    <a:pt x="1380" y="2129"/>
                  </a:lnTo>
                  <a:cubicBezTo>
                    <a:pt x="1370" y="2133"/>
                    <a:pt x="1360" y="2134"/>
                    <a:pt x="1350" y="2134"/>
                  </a:cubicBezTo>
                  <a:cubicBezTo>
                    <a:pt x="1277" y="2134"/>
                    <a:pt x="1214" y="2051"/>
                    <a:pt x="1284" y="1991"/>
                  </a:cubicBezTo>
                  <a:cubicBezTo>
                    <a:pt x="1334" y="1951"/>
                    <a:pt x="1386" y="1911"/>
                    <a:pt x="1435" y="1871"/>
                  </a:cubicBezTo>
                  <a:cubicBezTo>
                    <a:pt x="1469" y="1763"/>
                    <a:pt x="1512" y="1662"/>
                    <a:pt x="1565" y="1563"/>
                  </a:cubicBezTo>
                  <a:cubicBezTo>
                    <a:pt x="1863" y="1024"/>
                    <a:pt x="2414" y="766"/>
                    <a:pt x="2990" y="732"/>
                  </a:cubicBezTo>
                  <a:cubicBezTo>
                    <a:pt x="3113" y="643"/>
                    <a:pt x="3239" y="556"/>
                    <a:pt x="3362" y="467"/>
                  </a:cubicBezTo>
                  <a:cubicBezTo>
                    <a:pt x="3378" y="456"/>
                    <a:pt x="3393" y="450"/>
                    <a:pt x="3409" y="450"/>
                  </a:cubicBezTo>
                  <a:cubicBezTo>
                    <a:pt x="3470" y="450"/>
                    <a:pt x="3520" y="531"/>
                    <a:pt x="3488" y="590"/>
                  </a:cubicBezTo>
                  <a:cubicBezTo>
                    <a:pt x="3458" y="646"/>
                    <a:pt x="3421" y="692"/>
                    <a:pt x="3387" y="744"/>
                  </a:cubicBezTo>
                  <a:cubicBezTo>
                    <a:pt x="3605" y="772"/>
                    <a:pt x="3821" y="834"/>
                    <a:pt x="4021" y="926"/>
                  </a:cubicBezTo>
                  <a:cubicBezTo>
                    <a:pt x="4046" y="917"/>
                    <a:pt x="4064" y="901"/>
                    <a:pt x="4089" y="889"/>
                  </a:cubicBezTo>
                  <a:cubicBezTo>
                    <a:pt x="4104" y="879"/>
                    <a:pt x="4121" y="875"/>
                    <a:pt x="4136" y="875"/>
                  </a:cubicBezTo>
                  <a:cubicBezTo>
                    <a:pt x="4204" y="875"/>
                    <a:pt x="4258" y="959"/>
                    <a:pt x="4206" y="1024"/>
                  </a:cubicBezTo>
                  <a:cubicBezTo>
                    <a:pt x="4412" y="1144"/>
                    <a:pt x="4606" y="1286"/>
                    <a:pt x="4781" y="1452"/>
                  </a:cubicBezTo>
                  <a:cubicBezTo>
                    <a:pt x="4794" y="1446"/>
                    <a:pt x="4803" y="1437"/>
                    <a:pt x="4815" y="1434"/>
                  </a:cubicBezTo>
                  <a:cubicBezTo>
                    <a:pt x="4829" y="1427"/>
                    <a:pt x="4844" y="1424"/>
                    <a:pt x="4857" y="1424"/>
                  </a:cubicBezTo>
                  <a:cubicBezTo>
                    <a:pt x="4931" y="1424"/>
                    <a:pt x="4991" y="1511"/>
                    <a:pt x="4926" y="1575"/>
                  </a:cubicBezTo>
                  <a:lnTo>
                    <a:pt x="4920" y="1581"/>
                  </a:lnTo>
                  <a:cubicBezTo>
                    <a:pt x="5095" y="1763"/>
                    <a:pt x="5255" y="1963"/>
                    <a:pt x="5400" y="2172"/>
                  </a:cubicBezTo>
                  <a:cubicBezTo>
                    <a:pt x="5446" y="2148"/>
                    <a:pt x="5492" y="2123"/>
                    <a:pt x="5542" y="2096"/>
                  </a:cubicBezTo>
                  <a:cubicBezTo>
                    <a:pt x="5556" y="2088"/>
                    <a:pt x="5571" y="2084"/>
                    <a:pt x="5585" y="2084"/>
                  </a:cubicBezTo>
                  <a:cubicBezTo>
                    <a:pt x="5649" y="2084"/>
                    <a:pt x="5703" y="2156"/>
                    <a:pt x="5665" y="2222"/>
                  </a:cubicBezTo>
                  <a:cubicBezTo>
                    <a:pt x="5634" y="2286"/>
                    <a:pt x="5594" y="2351"/>
                    <a:pt x="5554" y="2413"/>
                  </a:cubicBezTo>
                  <a:cubicBezTo>
                    <a:pt x="5674" y="2616"/>
                    <a:pt x="5782" y="2825"/>
                    <a:pt x="5874" y="3041"/>
                  </a:cubicBezTo>
                  <a:cubicBezTo>
                    <a:pt x="5914" y="3028"/>
                    <a:pt x="5948" y="3007"/>
                    <a:pt x="5988" y="2994"/>
                  </a:cubicBezTo>
                  <a:cubicBezTo>
                    <a:pt x="5996" y="2992"/>
                    <a:pt x="6004" y="2990"/>
                    <a:pt x="6013" y="2990"/>
                  </a:cubicBezTo>
                  <a:cubicBezTo>
                    <a:pt x="6023" y="2990"/>
                    <a:pt x="6033" y="2992"/>
                    <a:pt x="6043" y="2997"/>
                  </a:cubicBezTo>
                  <a:lnTo>
                    <a:pt x="6499" y="2690"/>
                  </a:lnTo>
                  <a:cubicBezTo>
                    <a:pt x="6453" y="2588"/>
                    <a:pt x="6400" y="2483"/>
                    <a:pt x="6342" y="2382"/>
                  </a:cubicBezTo>
                  <a:cubicBezTo>
                    <a:pt x="6274" y="2437"/>
                    <a:pt x="6200" y="2483"/>
                    <a:pt x="6136" y="2542"/>
                  </a:cubicBezTo>
                  <a:cubicBezTo>
                    <a:pt x="6117" y="2559"/>
                    <a:pt x="6095" y="2566"/>
                    <a:pt x="6074" y="2566"/>
                  </a:cubicBezTo>
                  <a:cubicBezTo>
                    <a:pt x="6010" y="2566"/>
                    <a:pt x="5950" y="2501"/>
                    <a:pt x="5994" y="2434"/>
                  </a:cubicBezTo>
                  <a:cubicBezTo>
                    <a:pt x="6056" y="2333"/>
                    <a:pt x="6129" y="2234"/>
                    <a:pt x="6203" y="2136"/>
                  </a:cubicBezTo>
                  <a:cubicBezTo>
                    <a:pt x="6133" y="2019"/>
                    <a:pt x="6056" y="1902"/>
                    <a:pt x="5972" y="1788"/>
                  </a:cubicBezTo>
                  <a:cubicBezTo>
                    <a:pt x="5246" y="776"/>
                    <a:pt x="4190" y="1"/>
                    <a:pt x="30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11"/>
            <p:cNvSpPr/>
            <p:nvPr/>
          </p:nvSpPr>
          <p:spPr>
            <a:xfrm>
              <a:off x="-4072750" y="1759650"/>
              <a:ext cx="9725" cy="6325"/>
            </a:xfrm>
            <a:custGeom>
              <a:avLst/>
              <a:gdLst/>
              <a:ahLst/>
              <a:cxnLst/>
              <a:rect l="l" t="t" r="r" b="b"/>
              <a:pathLst>
                <a:path w="389" h="253" extrusionOk="0">
                  <a:moveTo>
                    <a:pt x="380" y="1"/>
                  </a:moveTo>
                  <a:cubicBezTo>
                    <a:pt x="253" y="84"/>
                    <a:pt x="127" y="170"/>
                    <a:pt x="1" y="253"/>
                  </a:cubicBezTo>
                  <a:cubicBezTo>
                    <a:pt x="130" y="182"/>
                    <a:pt x="260" y="114"/>
                    <a:pt x="389" y="44"/>
                  </a:cubicBezTo>
                  <a:cubicBezTo>
                    <a:pt x="386" y="31"/>
                    <a:pt x="383" y="16"/>
                    <a:pt x="380" y="4"/>
                  </a:cubicBezTo>
                  <a:lnTo>
                    <a:pt x="38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11"/>
            <p:cNvSpPr/>
            <p:nvPr/>
          </p:nvSpPr>
          <p:spPr>
            <a:xfrm>
              <a:off x="-4235800" y="1794075"/>
              <a:ext cx="117750" cy="147450"/>
            </a:xfrm>
            <a:custGeom>
              <a:avLst/>
              <a:gdLst/>
              <a:ahLst/>
              <a:cxnLst/>
              <a:rect l="l" t="t" r="r" b="b"/>
              <a:pathLst>
                <a:path w="4710" h="5898" extrusionOk="0">
                  <a:moveTo>
                    <a:pt x="3204" y="1"/>
                  </a:moveTo>
                  <a:cubicBezTo>
                    <a:pt x="2882" y="1"/>
                    <a:pt x="2562" y="45"/>
                    <a:pt x="2251" y="135"/>
                  </a:cubicBezTo>
                  <a:cubicBezTo>
                    <a:pt x="1001" y="489"/>
                    <a:pt x="0" y="1529"/>
                    <a:pt x="13" y="2954"/>
                  </a:cubicBezTo>
                  <a:cubicBezTo>
                    <a:pt x="28" y="4660"/>
                    <a:pt x="1696" y="5623"/>
                    <a:pt x="3266" y="5897"/>
                  </a:cubicBezTo>
                  <a:cubicBezTo>
                    <a:pt x="3556" y="5672"/>
                    <a:pt x="3863" y="5472"/>
                    <a:pt x="4187" y="5303"/>
                  </a:cubicBezTo>
                  <a:cubicBezTo>
                    <a:pt x="4246" y="5272"/>
                    <a:pt x="4305" y="5259"/>
                    <a:pt x="4360" y="5259"/>
                  </a:cubicBezTo>
                  <a:cubicBezTo>
                    <a:pt x="4525" y="5259"/>
                    <a:pt x="4659" y="5381"/>
                    <a:pt x="4710" y="5525"/>
                  </a:cubicBezTo>
                  <a:cubicBezTo>
                    <a:pt x="4683" y="5379"/>
                    <a:pt x="4579" y="5256"/>
                    <a:pt x="4392" y="5256"/>
                  </a:cubicBezTo>
                  <a:cubicBezTo>
                    <a:pt x="4385" y="5256"/>
                    <a:pt x="4378" y="5257"/>
                    <a:pt x="4371" y="5257"/>
                  </a:cubicBezTo>
                  <a:lnTo>
                    <a:pt x="4285" y="5257"/>
                  </a:lnTo>
                  <a:cubicBezTo>
                    <a:pt x="4119" y="5334"/>
                    <a:pt x="3953" y="5405"/>
                    <a:pt x="3783" y="5472"/>
                  </a:cubicBezTo>
                  <a:cubicBezTo>
                    <a:pt x="3773" y="5476"/>
                    <a:pt x="3763" y="5478"/>
                    <a:pt x="3753" y="5478"/>
                  </a:cubicBezTo>
                  <a:cubicBezTo>
                    <a:pt x="3675" y="5478"/>
                    <a:pt x="3641" y="5353"/>
                    <a:pt x="3716" y="5306"/>
                  </a:cubicBezTo>
                  <a:cubicBezTo>
                    <a:pt x="3743" y="5285"/>
                    <a:pt x="3774" y="5266"/>
                    <a:pt x="3805" y="5245"/>
                  </a:cubicBezTo>
                  <a:cubicBezTo>
                    <a:pt x="3392" y="5214"/>
                    <a:pt x="2986" y="5128"/>
                    <a:pt x="2598" y="4989"/>
                  </a:cubicBezTo>
                  <a:cubicBezTo>
                    <a:pt x="2475" y="5045"/>
                    <a:pt x="2355" y="5106"/>
                    <a:pt x="2232" y="5158"/>
                  </a:cubicBezTo>
                  <a:cubicBezTo>
                    <a:pt x="2218" y="5165"/>
                    <a:pt x="2204" y="5168"/>
                    <a:pt x="2190" y="5168"/>
                  </a:cubicBezTo>
                  <a:cubicBezTo>
                    <a:pt x="2106" y="5168"/>
                    <a:pt x="2049" y="5049"/>
                    <a:pt x="2140" y="5001"/>
                  </a:cubicBezTo>
                  <a:cubicBezTo>
                    <a:pt x="2210" y="4968"/>
                    <a:pt x="2278" y="4931"/>
                    <a:pt x="2346" y="4894"/>
                  </a:cubicBezTo>
                  <a:cubicBezTo>
                    <a:pt x="2161" y="4814"/>
                    <a:pt x="1983" y="4718"/>
                    <a:pt x="1813" y="4607"/>
                  </a:cubicBezTo>
                  <a:cubicBezTo>
                    <a:pt x="1706" y="4635"/>
                    <a:pt x="1595" y="4669"/>
                    <a:pt x="1484" y="4684"/>
                  </a:cubicBezTo>
                  <a:cubicBezTo>
                    <a:pt x="1480" y="4685"/>
                    <a:pt x="1475" y="4685"/>
                    <a:pt x="1471" y="4685"/>
                  </a:cubicBezTo>
                  <a:cubicBezTo>
                    <a:pt x="1397" y="4685"/>
                    <a:pt x="1322" y="4594"/>
                    <a:pt x="1398" y="4530"/>
                  </a:cubicBezTo>
                  <a:cubicBezTo>
                    <a:pt x="1450" y="4484"/>
                    <a:pt x="1509" y="4444"/>
                    <a:pt x="1564" y="4401"/>
                  </a:cubicBezTo>
                  <a:cubicBezTo>
                    <a:pt x="1438" y="4293"/>
                    <a:pt x="1321" y="4173"/>
                    <a:pt x="1216" y="4044"/>
                  </a:cubicBezTo>
                  <a:cubicBezTo>
                    <a:pt x="1173" y="4072"/>
                    <a:pt x="1127" y="4100"/>
                    <a:pt x="1081" y="4127"/>
                  </a:cubicBezTo>
                  <a:cubicBezTo>
                    <a:pt x="1066" y="4136"/>
                    <a:pt x="1052" y="4140"/>
                    <a:pt x="1037" y="4140"/>
                  </a:cubicBezTo>
                  <a:cubicBezTo>
                    <a:pt x="966" y="4140"/>
                    <a:pt x="906" y="4040"/>
                    <a:pt x="970" y="3986"/>
                  </a:cubicBezTo>
                  <a:cubicBezTo>
                    <a:pt x="1010" y="3952"/>
                    <a:pt x="1053" y="3924"/>
                    <a:pt x="1093" y="3893"/>
                  </a:cubicBezTo>
                  <a:cubicBezTo>
                    <a:pt x="988" y="3736"/>
                    <a:pt x="902" y="3570"/>
                    <a:pt x="835" y="3395"/>
                  </a:cubicBezTo>
                  <a:cubicBezTo>
                    <a:pt x="821" y="3401"/>
                    <a:pt x="807" y="3405"/>
                    <a:pt x="793" y="3405"/>
                  </a:cubicBezTo>
                  <a:cubicBezTo>
                    <a:pt x="721" y="3405"/>
                    <a:pt x="660" y="3319"/>
                    <a:pt x="730" y="3259"/>
                  </a:cubicBezTo>
                  <a:cubicBezTo>
                    <a:pt x="745" y="3244"/>
                    <a:pt x="764" y="3232"/>
                    <a:pt x="779" y="3219"/>
                  </a:cubicBezTo>
                  <a:cubicBezTo>
                    <a:pt x="730" y="3053"/>
                    <a:pt x="708" y="2878"/>
                    <a:pt x="711" y="2702"/>
                  </a:cubicBezTo>
                  <a:lnTo>
                    <a:pt x="711" y="2702"/>
                  </a:lnTo>
                  <a:lnTo>
                    <a:pt x="478" y="2856"/>
                  </a:lnTo>
                  <a:cubicBezTo>
                    <a:pt x="460" y="2868"/>
                    <a:pt x="443" y="2873"/>
                    <a:pt x="428" y="2873"/>
                  </a:cubicBezTo>
                  <a:cubicBezTo>
                    <a:pt x="353" y="2873"/>
                    <a:pt x="309" y="2756"/>
                    <a:pt x="385" y="2702"/>
                  </a:cubicBezTo>
                  <a:cubicBezTo>
                    <a:pt x="499" y="2616"/>
                    <a:pt x="622" y="2536"/>
                    <a:pt x="739" y="2453"/>
                  </a:cubicBezTo>
                  <a:cubicBezTo>
                    <a:pt x="942" y="1418"/>
                    <a:pt x="2162" y="724"/>
                    <a:pt x="3237" y="724"/>
                  </a:cubicBezTo>
                  <a:cubicBezTo>
                    <a:pt x="3272" y="724"/>
                    <a:pt x="3306" y="724"/>
                    <a:pt x="3340" y="726"/>
                  </a:cubicBezTo>
                  <a:lnTo>
                    <a:pt x="3577" y="575"/>
                  </a:lnTo>
                  <a:cubicBezTo>
                    <a:pt x="3750" y="461"/>
                    <a:pt x="3919" y="344"/>
                    <a:pt x="4091" y="227"/>
                  </a:cubicBezTo>
                  <a:cubicBezTo>
                    <a:pt x="4082" y="215"/>
                    <a:pt x="4073" y="206"/>
                    <a:pt x="4064" y="193"/>
                  </a:cubicBezTo>
                  <a:cubicBezTo>
                    <a:pt x="3845" y="332"/>
                    <a:pt x="3608" y="437"/>
                    <a:pt x="3359" y="507"/>
                  </a:cubicBezTo>
                  <a:cubicBezTo>
                    <a:pt x="3352" y="509"/>
                    <a:pt x="3345" y="510"/>
                    <a:pt x="3339" y="510"/>
                  </a:cubicBezTo>
                  <a:cubicBezTo>
                    <a:pt x="3274" y="510"/>
                    <a:pt x="3212" y="433"/>
                    <a:pt x="3257" y="372"/>
                  </a:cubicBezTo>
                  <a:cubicBezTo>
                    <a:pt x="3349" y="249"/>
                    <a:pt x="3448" y="129"/>
                    <a:pt x="3556" y="18"/>
                  </a:cubicBezTo>
                  <a:cubicBezTo>
                    <a:pt x="3438" y="6"/>
                    <a:pt x="3321" y="1"/>
                    <a:pt x="3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11"/>
            <p:cNvSpPr/>
            <p:nvPr/>
          </p:nvSpPr>
          <p:spPr>
            <a:xfrm>
              <a:off x="-4144375" y="1807200"/>
              <a:ext cx="10800" cy="6075"/>
            </a:xfrm>
            <a:custGeom>
              <a:avLst/>
              <a:gdLst/>
              <a:ahLst/>
              <a:cxnLst/>
              <a:rect l="l" t="t" r="r" b="b"/>
              <a:pathLst>
                <a:path w="432" h="243" extrusionOk="0">
                  <a:moveTo>
                    <a:pt x="431" y="1"/>
                  </a:moveTo>
                  <a:lnTo>
                    <a:pt x="431" y="1"/>
                  </a:lnTo>
                  <a:cubicBezTo>
                    <a:pt x="283" y="81"/>
                    <a:pt x="142" y="158"/>
                    <a:pt x="0" y="235"/>
                  </a:cubicBezTo>
                  <a:lnTo>
                    <a:pt x="16" y="235"/>
                  </a:lnTo>
                  <a:cubicBezTo>
                    <a:pt x="43" y="240"/>
                    <a:pt x="69" y="243"/>
                    <a:pt x="94" y="243"/>
                  </a:cubicBezTo>
                  <a:cubicBezTo>
                    <a:pt x="259" y="243"/>
                    <a:pt x="378" y="134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11"/>
            <p:cNvSpPr/>
            <p:nvPr/>
          </p:nvSpPr>
          <p:spPr>
            <a:xfrm>
              <a:off x="-4142375" y="1795200"/>
              <a:ext cx="3475" cy="1400"/>
            </a:xfrm>
            <a:custGeom>
              <a:avLst/>
              <a:gdLst/>
              <a:ahLst/>
              <a:cxnLst/>
              <a:rect l="l" t="t" r="r" b="b"/>
              <a:pathLst>
                <a:path w="139" h="56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40"/>
                    <a:pt x="6" y="55"/>
                    <a:pt x="31" y="55"/>
                  </a:cubicBezTo>
                  <a:cubicBezTo>
                    <a:pt x="54" y="55"/>
                    <a:pt x="92" y="43"/>
                    <a:pt x="139" y="22"/>
                  </a:cubicBezTo>
                  <a:cubicBezTo>
                    <a:pt x="136" y="22"/>
                    <a:pt x="133" y="19"/>
                    <a:pt x="130" y="16"/>
                  </a:cubicBezTo>
                  <a:cubicBezTo>
                    <a:pt x="93" y="10"/>
                    <a:pt x="59" y="7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11"/>
            <p:cNvSpPr/>
            <p:nvPr/>
          </p:nvSpPr>
          <p:spPr>
            <a:xfrm>
              <a:off x="-4123600" y="1938650"/>
              <a:ext cx="5250" cy="4550"/>
            </a:xfrm>
            <a:custGeom>
              <a:avLst/>
              <a:gdLst/>
              <a:ahLst/>
              <a:cxnLst/>
              <a:rect l="l" t="t" r="r" b="b"/>
              <a:pathLst>
                <a:path w="210" h="182" extrusionOk="0">
                  <a:moveTo>
                    <a:pt x="210" y="0"/>
                  </a:moveTo>
                  <a:lnTo>
                    <a:pt x="210" y="0"/>
                  </a:lnTo>
                  <a:cubicBezTo>
                    <a:pt x="139" y="59"/>
                    <a:pt x="71" y="123"/>
                    <a:pt x="0" y="182"/>
                  </a:cubicBezTo>
                  <a:lnTo>
                    <a:pt x="68" y="148"/>
                  </a:lnTo>
                  <a:cubicBezTo>
                    <a:pt x="130" y="114"/>
                    <a:pt x="179" y="65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11"/>
            <p:cNvSpPr/>
            <p:nvPr/>
          </p:nvSpPr>
          <p:spPr>
            <a:xfrm>
              <a:off x="-4201875" y="1925450"/>
              <a:ext cx="173650" cy="134750"/>
            </a:xfrm>
            <a:custGeom>
              <a:avLst/>
              <a:gdLst/>
              <a:ahLst/>
              <a:cxnLst/>
              <a:rect l="l" t="t" r="r" b="b"/>
              <a:pathLst>
                <a:path w="6946" h="5390" extrusionOk="0">
                  <a:moveTo>
                    <a:pt x="3005" y="0"/>
                  </a:moveTo>
                  <a:cubicBezTo>
                    <a:pt x="2951" y="0"/>
                    <a:pt x="2892" y="14"/>
                    <a:pt x="2833" y="45"/>
                  </a:cubicBezTo>
                  <a:cubicBezTo>
                    <a:pt x="2510" y="214"/>
                    <a:pt x="2202" y="414"/>
                    <a:pt x="1912" y="642"/>
                  </a:cubicBezTo>
                  <a:cubicBezTo>
                    <a:pt x="727" y="1578"/>
                    <a:pt x="1" y="2960"/>
                    <a:pt x="1337" y="4293"/>
                  </a:cubicBezTo>
                  <a:cubicBezTo>
                    <a:pt x="2124" y="5078"/>
                    <a:pt x="3259" y="5390"/>
                    <a:pt x="4419" y="5390"/>
                  </a:cubicBezTo>
                  <a:cubicBezTo>
                    <a:pt x="5229" y="5390"/>
                    <a:pt x="6050" y="5238"/>
                    <a:pt x="6773" y="4989"/>
                  </a:cubicBezTo>
                  <a:cubicBezTo>
                    <a:pt x="6822" y="4828"/>
                    <a:pt x="6868" y="4665"/>
                    <a:pt x="6902" y="4499"/>
                  </a:cubicBezTo>
                  <a:cubicBezTo>
                    <a:pt x="6911" y="4465"/>
                    <a:pt x="6927" y="4438"/>
                    <a:pt x="6945" y="4410"/>
                  </a:cubicBezTo>
                  <a:lnTo>
                    <a:pt x="6945" y="4410"/>
                  </a:lnTo>
                  <a:cubicBezTo>
                    <a:pt x="6440" y="4601"/>
                    <a:pt x="5923" y="4755"/>
                    <a:pt x="5397" y="4872"/>
                  </a:cubicBezTo>
                  <a:cubicBezTo>
                    <a:pt x="5389" y="4873"/>
                    <a:pt x="5381" y="4874"/>
                    <a:pt x="5374" y="4874"/>
                  </a:cubicBezTo>
                  <a:cubicBezTo>
                    <a:pt x="5283" y="4874"/>
                    <a:pt x="5252" y="4759"/>
                    <a:pt x="5326" y="4705"/>
                  </a:cubicBezTo>
                  <a:cubicBezTo>
                    <a:pt x="5381" y="4662"/>
                    <a:pt x="5440" y="4625"/>
                    <a:pt x="5498" y="4582"/>
                  </a:cubicBezTo>
                  <a:lnTo>
                    <a:pt x="5498" y="4582"/>
                  </a:lnTo>
                  <a:cubicBezTo>
                    <a:pt x="5209" y="4631"/>
                    <a:pt x="4916" y="4655"/>
                    <a:pt x="4624" y="4655"/>
                  </a:cubicBezTo>
                  <a:cubicBezTo>
                    <a:pt x="4208" y="4655"/>
                    <a:pt x="3793" y="4606"/>
                    <a:pt x="3387" y="4508"/>
                  </a:cubicBezTo>
                  <a:cubicBezTo>
                    <a:pt x="3347" y="4542"/>
                    <a:pt x="3298" y="4570"/>
                    <a:pt x="3258" y="4604"/>
                  </a:cubicBezTo>
                  <a:cubicBezTo>
                    <a:pt x="3238" y="4620"/>
                    <a:pt x="3217" y="4627"/>
                    <a:pt x="3197" y="4627"/>
                  </a:cubicBezTo>
                  <a:cubicBezTo>
                    <a:pt x="3123" y="4627"/>
                    <a:pt x="3058" y="4535"/>
                    <a:pt x="3128" y="4478"/>
                  </a:cubicBezTo>
                  <a:cubicBezTo>
                    <a:pt x="3141" y="4468"/>
                    <a:pt x="3150" y="4462"/>
                    <a:pt x="3162" y="4453"/>
                  </a:cubicBezTo>
                  <a:cubicBezTo>
                    <a:pt x="3027" y="4413"/>
                    <a:pt x="2894" y="4361"/>
                    <a:pt x="2762" y="4305"/>
                  </a:cubicBezTo>
                  <a:cubicBezTo>
                    <a:pt x="2639" y="4391"/>
                    <a:pt x="2513" y="4471"/>
                    <a:pt x="2393" y="4558"/>
                  </a:cubicBezTo>
                  <a:cubicBezTo>
                    <a:pt x="2376" y="4570"/>
                    <a:pt x="2359" y="4575"/>
                    <a:pt x="2344" y="4575"/>
                  </a:cubicBezTo>
                  <a:cubicBezTo>
                    <a:pt x="2271" y="4575"/>
                    <a:pt x="2221" y="4457"/>
                    <a:pt x="2300" y="4404"/>
                  </a:cubicBezTo>
                  <a:cubicBezTo>
                    <a:pt x="2386" y="4339"/>
                    <a:pt x="2479" y="4281"/>
                    <a:pt x="2565" y="4219"/>
                  </a:cubicBezTo>
                  <a:cubicBezTo>
                    <a:pt x="2334" y="4111"/>
                    <a:pt x="2116" y="3967"/>
                    <a:pt x="1922" y="3797"/>
                  </a:cubicBezTo>
                  <a:cubicBezTo>
                    <a:pt x="1863" y="3843"/>
                    <a:pt x="1802" y="3887"/>
                    <a:pt x="1743" y="3933"/>
                  </a:cubicBezTo>
                  <a:cubicBezTo>
                    <a:pt x="1724" y="3949"/>
                    <a:pt x="1703" y="3955"/>
                    <a:pt x="1682" y="3955"/>
                  </a:cubicBezTo>
                  <a:cubicBezTo>
                    <a:pt x="1609" y="3955"/>
                    <a:pt x="1547" y="3867"/>
                    <a:pt x="1617" y="3807"/>
                  </a:cubicBezTo>
                  <a:cubicBezTo>
                    <a:pt x="1669" y="3757"/>
                    <a:pt x="1728" y="3711"/>
                    <a:pt x="1783" y="3665"/>
                  </a:cubicBezTo>
                  <a:cubicBezTo>
                    <a:pt x="1697" y="3573"/>
                    <a:pt x="1620" y="3474"/>
                    <a:pt x="1555" y="3366"/>
                  </a:cubicBezTo>
                  <a:cubicBezTo>
                    <a:pt x="1515" y="3397"/>
                    <a:pt x="1478" y="3425"/>
                    <a:pt x="1441" y="3456"/>
                  </a:cubicBezTo>
                  <a:cubicBezTo>
                    <a:pt x="1422" y="3471"/>
                    <a:pt x="1402" y="3478"/>
                    <a:pt x="1381" y="3478"/>
                  </a:cubicBezTo>
                  <a:cubicBezTo>
                    <a:pt x="1307" y="3478"/>
                    <a:pt x="1242" y="3387"/>
                    <a:pt x="1312" y="3326"/>
                  </a:cubicBezTo>
                  <a:cubicBezTo>
                    <a:pt x="1368" y="3283"/>
                    <a:pt x="1423" y="3246"/>
                    <a:pt x="1478" y="3200"/>
                  </a:cubicBezTo>
                  <a:cubicBezTo>
                    <a:pt x="1401" y="3040"/>
                    <a:pt x="1364" y="2862"/>
                    <a:pt x="1364" y="2683"/>
                  </a:cubicBezTo>
                  <a:cubicBezTo>
                    <a:pt x="1269" y="2778"/>
                    <a:pt x="1171" y="2874"/>
                    <a:pt x="1078" y="2972"/>
                  </a:cubicBezTo>
                  <a:cubicBezTo>
                    <a:pt x="1061" y="2990"/>
                    <a:pt x="1040" y="2998"/>
                    <a:pt x="1019" y="2998"/>
                  </a:cubicBezTo>
                  <a:cubicBezTo>
                    <a:pt x="954" y="2998"/>
                    <a:pt x="890" y="2924"/>
                    <a:pt x="937" y="2862"/>
                  </a:cubicBezTo>
                  <a:cubicBezTo>
                    <a:pt x="1023" y="2741"/>
                    <a:pt x="1118" y="2628"/>
                    <a:pt x="1207" y="2511"/>
                  </a:cubicBezTo>
                  <a:cubicBezTo>
                    <a:pt x="1211" y="2474"/>
                    <a:pt x="1235" y="2437"/>
                    <a:pt x="1303" y="2391"/>
                  </a:cubicBezTo>
                  <a:cubicBezTo>
                    <a:pt x="1361" y="2317"/>
                    <a:pt x="1417" y="2243"/>
                    <a:pt x="1478" y="2172"/>
                  </a:cubicBezTo>
                  <a:cubicBezTo>
                    <a:pt x="1509" y="2083"/>
                    <a:pt x="1549" y="1993"/>
                    <a:pt x="1592" y="1907"/>
                  </a:cubicBezTo>
                  <a:cubicBezTo>
                    <a:pt x="1805" y="1544"/>
                    <a:pt x="2168" y="1264"/>
                    <a:pt x="2550" y="1033"/>
                  </a:cubicBezTo>
                  <a:cubicBezTo>
                    <a:pt x="2811" y="781"/>
                    <a:pt x="3088" y="538"/>
                    <a:pt x="3368" y="301"/>
                  </a:cubicBezTo>
                  <a:cubicBezTo>
                    <a:pt x="3365" y="288"/>
                    <a:pt x="3359" y="276"/>
                    <a:pt x="3356" y="267"/>
                  </a:cubicBezTo>
                  <a:cubicBezTo>
                    <a:pt x="3303" y="121"/>
                    <a:pt x="3169" y="0"/>
                    <a:pt x="3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11"/>
            <p:cNvSpPr/>
            <p:nvPr/>
          </p:nvSpPr>
          <p:spPr>
            <a:xfrm>
              <a:off x="-4058050" y="2025550"/>
              <a:ext cx="41750" cy="15150"/>
            </a:xfrm>
            <a:custGeom>
              <a:avLst/>
              <a:gdLst/>
              <a:ahLst/>
              <a:cxnLst/>
              <a:rect l="l" t="t" r="r" b="b"/>
              <a:pathLst>
                <a:path w="1670" h="606" extrusionOk="0">
                  <a:moveTo>
                    <a:pt x="1594" y="0"/>
                  </a:moveTo>
                  <a:cubicBezTo>
                    <a:pt x="1539" y="0"/>
                    <a:pt x="1486" y="13"/>
                    <a:pt x="1435" y="36"/>
                  </a:cubicBezTo>
                  <a:cubicBezTo>
                    <a:pt x="1103" y="200"/>
                    <a:pt x="755" y="332"/>
                    <a:pt x="398" y="434"/>
                  </a:cubicBezTo>
                  <a:cubicBezTo>
                    <a:pt x="272" y="504"/>
                    <a:pt x="136" y="560"/>
                    <a:pt x="1" y="606"/>
                  </a:cubicBezTo>
                  <a:cubicBezTo>
                    <a:pt x="567" y="437"/>
                    <a:pt x="1121" y="237"/>
                    <a:pt x="1669" y="9"/>
                  </a:cubicBezTo>
                  <a:cubicBezTo>
                    <a:pt x="1644" y="3"/>
                    <a:pt x="1619" y="0"/>
                    <a:pt x="1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11"/>
            <p:cNvSpPr/>
            <p:nvPr/>
          </p:nvSpPr>
          <p:spPr>
            <a:xfrm>
              <a:off x="-4018575" y="2028825"/>
              <a:ext cx="10125" cy="7500"/>
            </a:xfrm>
            <a:custGeom>
              <a:avLst/>
              <a:gdLst/>
              <a:ahLst/>
              <a:cxnLst/>
              <a:rect l="l" t="t" r="r" b="b"/>
              <a:pathLst>
                <a:path w="405" h="300" extrusionOk="0">
                  <a:moveTo>
                    <a:pt x="306" y="1"/>
                  </a:moveTo>
                  <a:cubicBezTo>
                    <a:pt x="204" y="44"/>
                    <a:pt x="103" y="84"/>
                    <a:pt x="1" y="124"/>
                  </a:cubicBezTo>
                  <a:cubicBezTo>
                    <a:pt x="96" y="152"/>
                    <a:pt x="176" y="213"/>
                    <a:pt x="229" y="299"/>
                  </a:cubicBezTo>
                  <a:cubicBezTo>
                    <a:pt x="287" y="269"/>
                    <a:pt x="346" y="241"/>
                    <a:pt x="404" y="210"/>
                  </a:cubicBezTo>
                  <a:cubicBezTo>
                    <a:pt x="392" y="130"/>
                    <a:pt x="358" y="59"/>
                    <a:pt x="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11"/>
            <p:cNvSpPr/>
            <p:nvPr/>
          </p:nvSpPr>
          <p:spPr>
            <a:xfrm>
              <a:off x="-4133850" y="2031900"/>
              <a:ext cx="122075" cy="149100"/>
            </a:xfrm>
            <a:custGeom>
              <a:avLst/>
              <a:gdLst/>
              <a:ahLst/>
              <a:cxnLst/>
              <a:rect l="l" t="t" r="r" b="b"/>
              <a:pathLst>
                <a:path w="4883" h="5964" extrusionOk="0">
                  <a:moveTo>
                    <a:pt x="4609" y="1"/>
                  </a:moveTo>
                  <a:cubicBezTo>
                    <a:pt x="4483" y="53"/>
                    <a:pt x="4350" y="103"/>
                    <a:pt x="4221" y="152"/>
                  </a:cubicBezTo>
                  <a:cubicBezTo>
                    <a:pt x="4203" y="180"/>
                    <a:pt x="4190" y="210"/>
                    <a:pt x="4181" y="244"/>
                  </a:cubicBezTo>
                  <a:cubicBezTo>
                    <a:pt x="4147" y="410"/>
                    <a:pt x="4104" y="574"/>
                    <a:pt x="4055" y="734"/>
                  </a:cubicBezTo>
                  <a:cubicBezTo>
                    <a:pt x="3439" y="2731"/>
                    <a:pt x="1706" y="4215"/>
                    <a:pt x="161" y="5529"/>
                  </a:cubicBezTo>
                  <a:cubicBezTo>
                    <a:pt x="1" y="5665"/>
                    <a:pt x="19" y="5837"/>
                    <a:pt x="115" y="5963"/>
                  </a:cubicBezTo>
                  <a:cubicBezTo>
                    <a:pt x="32" y="5782"/>
                    <a:pt x="78" y="5526"/>
                    <a:pt x="321" y="5437"/>
                  </a:cubicBezTo>
                  <a:cubicBezTo>
                    <a:pt x="955" y="5200"/>
                    <a:pt x="1574" y="4963"/>
                    <a:pt x="2171" y="4711"/>
                  </a:cubicBezTo>
                  <a:cubicBezTo>
                    <a:pt x="2691" y="4215"/>
                    <a:pt x="3184" y="3689"/>
                    <a:pt x="3612" y="3119"/>
                  </a:cubicBezTo>
                  <a:lnTo>
                    <a:pt x="3612" y="3119"/>
                  </a:lnTo>
                  <a:cubicBezTo>
                    <a:pt x="3482" y="3156"/>
                    <a:pt x="3353" y="3190"/>
                    <a:pt x="3218" y="3218"/>
                  </a:cubicBezTo>
                  <a:cubicBezTo>
                    <a:pt x="3211" y="3219"/>
                    <a:pt x="3204" y="3219"/>
                    <a:pt x="3198" y="3219"/>
                  </a:cubicBezTo>
                  <a:cubicBezTo>
                    <a:pt x="3096" y="3219"/>
                    <a:pt x="3061" y="3062"/>
                    <a:pt x="3168" y="3042"/>
                  </a:cubicBezTo>
                  <a:cubicBezTo>
                    <a:pt x="3378" y="2999"/>
                    <a:pt x="3587" y="2944"/>
                    <a:pt x="3790" y="2876"/>
                  </a:cubicBezTo>
                  <a:cubicBezTo>
                    <a:pt x="3916" y="2694"/>
                    <a:pt x="4033" y="2507"/>
                    <a:pt x="4144" y="2319"/>
                  </a:cubicBezTo>
                  <a:lnTo>
                    <a:pt x="4144" y="2319"/>
                  </a:lnTo>
                  <a:cubicBezTo>
                    <a:pt x="3904" y="2433"/>
                    <a:pt x="3664" y="2553"/>
                    <a:pt x="3421" y="2664"/>
                  </a:cubicBezTo>
                  <a:cubicBezTo>
                    <a:pt x="3406" y="2670"/>
                    <a:pt x="3393" y="2673"/>
                    <a:pt x="3379" y="2673"/>
                  </a:cubicBezTo>
                  <a:cubicBezTo>
                    <a:pt x="3296" y="2673"/>
                    <a:pt x="3243" y="2560"/>
                    <a:pt x="3328" y="2507"/>
                  </a:cubicBezTo>
                  <a:cubicBezTo>
                    <a:pt x="3461" y="2430"/>
                    <a:pt x="3596" y="2356"/>
                    <a:pt x="3729" y="2276"/>
                  </a:cubicBezTo>
                  <a:cubicBezTo>
                    <a:pt x="3747" y="2233"/>
                    <a:pt x="3799" y="2199"/>
                    <a:pt x="3895" y="2180"/>
                  </a:cubicBezTo>
                  <a:cubicBezTo>
                    <a:pt x="4049" y="2088"/>
                    <a:pt x="4209" y="1999"/>
                    <a:pt x="4363" y="1909"/>
                  </a:cubicBezTo>
                  <a:cubicBezTo>
                    <a:pt x="4501" y="1632"/>
                    <a:pt x="4618" y="1346"/>
                    <a:pt x="4714" y="1054"/>
                  </a:cubicBezTo>
                  <a:lnTo>
                    <a:pt x="4714" y="1054"/>
                  </a:lnTo>
                  <a:cubicBezTo>
                    <a:pt x="4566" y="1128"/>
                    <a:pt x="4415" y="1195"/>
                    <a:pt x="4267" y="1272"/>
                  </a:cubicBezTo>
                  <a:cubicBezTo>
                    <a:pt x="4253" y="1280"/>
                    <a:pt x="4238" y="1283"/>
                    <a:pt x="4225" y="1283"/>
                  </a:cubicBezTo>
                  <a:cubicBezTo>
                    <a:pt x="4141" y="1283"/>
                    <a:pt x="4087" y="1160"/>
                    <a:pt x="4175" y="1115"/>
                  </a:cubicBezTo>
                  <a:lnTo>
                    <a:pt x="4590" y="903"/>
                  </a:lnTo>
                  <a:cubicBezTo>
                    <a:pt x="4584" y="826"/>
                    <a:pt x="4658" y="767"/>
                    <a:pt x="4809" y="737"/>
                  </a:cubicBezTo>
                  <a:cubicBezTo>
                    <a:pt x="4834" y="635"/>
                    <a:pt x="4861" y="537"/>
                    <a:pt x="4883" y="438"/>
                  </a:cubicBezTo>
                  <a:cubicBezTo>
                    <a:pt x="4883" y="417"/>
                    <a:pt x="4883" y="398"/>
                    <a:pt x="4883" y="380"/>
                  </a:cubicBezTo>
                  <a:cubicBezTo>
                    <a:pt x="4790" y="420"/>
                    <a:pt x="4701" y="457"/>
                    <a:pt x="4609" y="493"/>
                  </a:cubicBezTo>
                  <a:cubicBezTo>
                    <a:pt x="4599" y="497"/>
                    <a:pt x="4590" y="499"/>
                    <a:pt x="4581" y="499"/>
                  </a:cubicBezTo>
                  <a:cubicBezTo>
                    <a:pt x="4504" y="499"/>
                    <a:pt x="4458" y="371"/>
                    <a:pt x="4538" y="327"/>
                  </a:cubicBezTo>
                  <a:cubicBezTo>
                    <a:pt x="4637" y="275"/>
                    <a:pt x="4738" y="229"/>
                    <a:pt x="4837" y="176"/>
                  </a:cubicBezTo>
                  <a:cubicBezTo>
                    <a:pt x="4784" y="93"/>
                    <a:pt x="4704" y="29"/>
                    <a:pt x="46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11"/>
            <p:cNvSpPr/>
            <p:nvPr/>
          </p:nvSpPr>
          <p:spPr>
            <a:xfrm>
              <a:off x="-4133075" y="2046050"/>
              <a:ext cx="205275" cy="139850"/>
            </a:xfrm>
            <a:custGeom>
              <a:avLst/>
              <a:gdLst/>
              <a:ahLst/>
              <a:cxnLst/>
              <a:rect l="l" t="t" r="r" b="b"/>
              <a:pathLst>
                <a:path w="8211" h="5594" extrusionOk="0">
                  <a:moveTo>
                    <a:pt x="8108" y="1"/>
                  </a:moveTo>
                  <a:cubicBezTo>
                    <a:pt x="8017" y="1"/>
                    <a:pt x="7928" y="43"/>
                    <a:pt x="7875" y="121"/>
                  </a:cubicBezTo>
                  <a:cubicBezTo>
                    <a:pt x="7758" y="266"/>
                    <a:pt x="7638" y="405"/>
                    <a:pt x="7517" y="540"/>
                  </a:cubicBezTo>
                  <a:cubicBezTo>
                    <a:pt x="7520" y="540"/>
                    <a:pt x="7523" y="540"/>
                    <a:pt x="7525" y="540"/>
                  </a:cubicBezTo>
                  <a:cubicBezTo>
                    <a:pt x="7553" y="540"/>
                    <a:pt x="7581" y="554"/>
                    <a:pt x="7598" y="577"/>
                  </a:cubicBezTo>
                  <a:cubicBezTo>
                    <a:pt x="7613" y="608"/>
                    <a:pt x="7628" y="635"/>
                    <a:pt x="7644" y="663"/>
                  </a:cubicBezTo>
                  <a:cubicBezTo>
                    <a:pt x="7662" y="697"/>
                    <a:pt x="7659" y="743"/>
                    <a:pt x="7628" y="771"/>
                  </a:cubicBezTo>
                  <a:lnTo>
                    <a:pt x="7585" y="811"/>
                  </a:lnTo>
                  <a:cubicBezTo>
                    <a:pt x="7566" y="827"/>
                    <a:pt x="7544" y="833"/>
                    <a:pt x="7524" y="833"/>
                  </a:cubicBezTo>
                  <a:cubicBezTo>
                    <a:pt x="7449" y="833"/>
                    <a:pt x="7386" y="742"/>
                    <a:pt x="7456" y="682"/>
                  </a:cubicBezTo>
                  <a:lnTo>
                    <a:pt x="7456" y="682"/>
                  </a:lnTo>
                  <a:cubicBezTo>
                    <a:pt x="7397" y="725"/>
                    <a:pt x="7339" y="765"/>
                    <a:pt x="7277" y="799"/>
                  </a:cubicBezTo>
                  <a:cubicBezTo>
                    <a:pt x="5797" y="2365"/>
                    <a:pt x="4070" y="3332"/>
                    <a:pt x="2140" y="4145"/>
                  </a:cubicBezTo>
                  <a:cubicBezTo>
                    <a:pt x="1543" y="4397"/>
                    <a:pt x="924" y="4634"/>
                    <a:pt x="290" y="4871"/>
                  </a:cubicBezTo>
                  <a:cubicBezTo>
                    <a:pt x="47" y="4960"/>
                    <a:pt x="1" y="5216"/>
                    <a:pt x="84" y="5397"/>
                  </a:cubicBezTo>
                  <a:cubicBezTo>
                    <a:pt x="131" y="5509"/>
                    <a:pt x="227" y="5593"/>
                    <a:pt x="357" y="5593"/>
                  </a:cubicBezTo>
                  <a:cubicBezTo>
                    <a:pt x="395" y="5593"/>
                    <a:pt x="437" y="5586"/>
                    <a:pt x="481" y="5570"/>
                  </a:cubicBezTo>
                  <a:cubicBezTo>
                    <a:pt x="3442" y="4474"/>
                    <a:pt x="6049" y="3338"/>
                    <a:pt x="8130" y="937"/>
                  </a:cubicBezTo>
                  <a:cubicBezTo>
                    <a:pt x="8059" y="814"/>
                    <a:pt x="7998" y="691"/>
                    <a:pt x="7939" y="562"/>
                  </a:cubicBezTo>
                  <a:cubicBezTo>
                    <a:pt x="7828" y="309"/>
                    <a:pt x="8010" y="78"/>
                    <a:pt x="8210" y="20"/>
                  </a:cubicBezTo>
                  <a:cubicBezTo>
                    <a:pt x="8177" y="7"/>
                    <a:pt x="8142" y="1"/>
                    <a:pt x="8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11"/>
            <p:cNvSpPr/>
            <p:nvPr/>
          </p:nvSpPr>
          <p:spPr>
            <a:xfrm>
              <a:off x="-3806800" y="2046225"/>
              <a:ext cx="2275" cy="2400"/>
            </a:xfrm>
            <a:custGeom>
              <a:avLst/>
              <a:gdLst/>
              <a:ahLst/>
              <a:cxnLst/>
              <a:rect l="l" t="t" r="r" b="b"/>
              <a:pathLst>
                <a:path w="91" h="96" extrusionOk="0">
                  <a:moveTo>
                    <a:pt x="90" y="1"/>
                  </a:moveTo>
                  <a:lnTo>
                    <a:pt x="47" y="19"/>
                  </a:lnTo>
                  <a:cubicBezTo>
                    <a:pt x="32" y="44"/>
                    <a:pt x="16" y="71"/>
                    <a:pt x="1" y="96"/>
                  </a:cubicBezTo>
                  <a:lnTo>
                    <a:pt x="69" y="71"/>
                  </a:lnTo>
                  <a:cubicBezTo>
                    <a:pt x="75" y="47"/>
                    <a:pt x="81" y="22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11"/>
            <p:cNvSpPr/>
            <p:nvPr/>
          </p:nvSpPr>
          <p:spPr>
            <a:xfrm>
              <a:off x="-3937375" y="2046275"/>
              <a:ext cx="141925" cy="60425"/>
            </a:xfrm>
            <a:custGeom>
              <a:avLst/>
              <a:gdLst/>
              <a:ahLst/>
              <a:cxnLst/>
              <a:rect l="l" t="t" r="r" b="b"/>
              <a:pathLst>
                <a:path w="5677" h="2417" extrusionOk="0">
                  <a:moveTo>
                    <a:pt x="460" y="0"/>
                  </a:moveTo>
                  <a:cubicBezTo>
                    <a:pt x="434" y="0"/>
                    <a:pt x="407" y="4"/>
                    <a:pt x="382" y="11"/>
                  </a:cubicBezTo>
                  <a:cubicBezTo>
                    <a:pt x="179" y="66"/>
                    <a:pt x="0" y="297"/>
                    <a:pt x="108" y="553"/>
                  </a:cubicBezTo>
                  <a:cubicBezTo>
                    <a:pt x="167" y="682"/>
                    <a:pt x="231" y="805"/>
                    <a:pt x="302" y="925"/>
                  </a:cubicBezTo>
                  <a:cubicBezTo>
                    <a:pt x="884" y="1960"/>
                    <a:pt x="1781" y="2416"/>
                    <a:pt x="2712" y="2416"/>
                  </a:cubicBezTo>
                  <a:cubicBezTo>
                    <a:pt x="3801" y="2416"/>
                    <a:pt x="4938" y="1792"/>
                    <a:pt x="5676" y="737"/>
                  </a:cubicBezTo>
                  <a:cubicBezTo>
                    <a:pt x="5572" y="620"/>
                    <a:pt x="5470" y="500"/>
                    <a:pt x="5369" y="383"/>
                  </a:cubicBezTo>
                  <a:cubicBezTo>
                    <a:pt x="5326" y="334"/>
                    <a:pt x="5301" y="272"/>
                    <a:pt x="5292" y="208"/>
                  </a:cubicBezTo>
                  <a:cubicBezTo>
                    <a:pt x="5233" y="226"/>
                    <a:pt x="5175" y="248"/>
                    <a:pt x="5116" y="266"/>
                  </a:cubicBezTo>
                  <a:cubicBezTo>
                    <a:pt x="4520" y="1152"/>
                    <a:pt x="3615" y="1693"/>
                    <a:pt x="2751" y="1693"/>
                  </a:cubicBezTo>
                  <a:cubicBezTo>
                    <a:pt x="2441" y="1693"/>
                    <a:pt x="2137" y="1624"/>
                    <a:pt x="1853" y="1476"/>
                  </a:cubicBezTo>
                  <a:cubicBezTo>
                    <a:pt x="1644" y="1544"/>
                    <a:pt x="1438" y="1618"/>
                    <a:pt x="1225" y="1673"/>
                  </a:cubicBezTo>
                  <a:cubicBezTo>
                    <a:pt x="1218" y="1675"/>
                    <a:pt x="1210" y="1676"/>
                    <a:pt x="1203" y="1676"/>
                  </a:cubicBezTo>
                  <a:cubicBezTo>
                    <a:pt x="1118" y="1676"/>
                    <a:pt x="1073" y="1552"/>
                    <a:pt x="1158" y="1507"/>
                  </a:cubicBezTo>
                  <a:cubicBezTo>
                    <a:pt x="1293" y="1433"/>
                    <a:pt x="1432" y="1368"/>
                    <a:pt x="1570" y="1294"/>
                  </a:cubicBezTo>
                  <a:cubicBezTo>
                    <a:pt x="1333" y="1116"/>
                    <a:pt x="1136" y="897"/>
                    <a:pt x="979" y="645"/>
                  </a:cubicBezTo>
                  <a:cubicBezTo>
                    <a:pt x="933" y="645"/>
                    <a:pt x="887" y="648"/>
                    <a:pt x="841" y="648"/>
                  </a:cubicBezTo>
                  <a:cubicBezTo>
                    <a:pt x="755" y="645"/>
                    <a:pt x="708" y="522"/>
                    <a:pt x="795" y="479"/>
                  </a:cubicBezTo>
                  <a:cubicBezTo>
                    <a:pt x="819" y="466"/>
                    <a:pt x="844" y="454"/>
                    <a:pt x="868" y="442"/>
                  </a:cubicBezTo>
                  <a:cubicBezTo>
                    <a:pt x="822" y="359"/>
                    <a:pt x="776" y="279"/>
                    <a:pt x="736" y="186"/>
                  </a:cubicBezTo>
                  <a:cubicBezTo>
                    <a:pt x="736" y="183"/>
                    <a:pt x="733" y="183"/>
                    <a:pt x="733" y="180"/>
                  </a:cubicBezTo>
                  <a:cubicBezTo>
                    <a:pt x="582" y="251"/>
                    <a:pt x="431" y="322"/>
                    <a:pt x="280" y="393"/>
                  </a:cubicBezTo>
                  <a:cubicBezTo>
                    <a:pt x="266" y="399"/>
                    <a:pt x="252" y="402"/>
                    <a:pt x="238" y="402"/>
                  </a:cubicBezTo>
                  <a:cubicBezTo>
                    <a:pt x="154" y="402"/>
                    <a:pt x="98" y="286"/>
                    <a:pt x="188" y="236"/>
                  </a:cubicBezTo>
                  <a:cubicBezTo>
                    <a:pt x="321" y="165"/>
                    <a:pt x="456" y="100"/>
                    <a:pt x="588" y="29"/>
                  </a:cubicBezTo>
                  <a:cubicBezTo>
                    <a:pt x="548" y="10"/>
                    <a:pt x="504" y="0"/>
                    <a:pt x="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11"/>
            <p:cNvSpPr/>
            <p:nvPr/>
          </p:nvSpPr>
          <p:spPr>
            <a:xfrm>
              <a:off x="-3805025" y="2045775"/>
              <a:ext cx="151025" cy="64350"/>
            </a:xfrm>
            <a:custGeom>
              <a:avLst/>
              <a:gdLst/>
              <a:ahLst/>
              <a:cxnLst/>
              <a:rect l="l" t="t" r="r" b="b"/>
              <a:pathLst>
                <a:path w="6041" h="2574" extrusionOk="0">
                  <a:moveTo>
                    <a:pt x="687" y="0"/>
                  </a:moveTo>
                  <a:cubicBezTo>
                    <a:pt x="459" y="77"/>
                    <a:pt x="229" y="154"/>
                    <a:pt x="1" y="228"/>
                  </a:cubicBezTo>
                  <a:cubicBezTo>
                    <a:pt x="10" y="292"/>
                    <a:pt x="38" y="354"/>
                    <a:pt x="81" y="403"/>
                  </a:cubicBezTo>
                  <a:cubicBezTo>
                    <a:pt x="179" y="520"/>
                    <a:pt x="281" y="640"/>
                    <a:pt x="389" y="757"/>
                  </a:cubicBezTo>
                  <a:cubicBezTo>
                    <a:pt x="1152" y="1622"/>
                    <a:pt x="2060" y="2459"/>
                    <a:pt x="3245" y="2567"/>
                  </a:cubicBezTo>
                  <a:cubicBezTo>
                    <a:pt x="3289" y="2571"/>
                    <a:pt x="3333" y="2573"/>
                    <a:pt x="3377" y="2573"/>
                  </a:cubicBezTo>
                  <a:cubicBezTo>
                    <a:pt x="4410" y="2573"/>
                    <a:pt x="5488" y="1529"/>
                    <a:pt x="6040" y="646"/>
                  </a:cubicBezTo>
                  <a:cubicBezTo>
                    <a:pt x="5942" y="576"/>
                    <a:pt x="5849" y="493"/>
                    <a:pt x="5769" y="403"/>
                  </a:cubicBezTo>
                  <a:cubicBezTo>
                    <a:pt x="5751" y="379"/>
                    <a:pt x="5735" y="354"/>
                    <a:pt x="5723" y="329"/>
                  </a:cubicBezTo>
                  <a:cubicBezTo>
                    <a:pt x="5563" y="394"/>
                    <a:pt x="5403" y="459"/>
                    <a:pt x="5243" y="520"/>
                  </a:cubicBezTo>
                  <a:cubicBezTo>
                    <a:pt x="4753" y="1182"/>
                    <a:pt x="4024" y="1770"/>
                    <a:pt x="3242" y="1841"/>
                  </a:cubicBezTo>
                  <a:cubicBezTo>
                    <a:pt x="3208" y="1844"/>
                    <a:pt x="3175" y="1845"/>
                    <a:pt x="3141" y="1845"/>
                  </a:cubicBezTo>
                  <a:cubicBezTo>
                    <a:pt x="2912" y="1845"/>
                    <a:pt x="2683" y="1775"/>
                    <a:pt x="2460" y="1662"/>
                  </a:cubicBezTo>
                  <a:cubicBezTo>
                    <a:pt x="2349" y="1711"/>
                    <a:pt x="2239" y="1755"/>
                    <a:pt x="2131" y="1804"/>
                  </a:cubicBezTo>
                  <a:cubicBezTo>
                    <a:pt x="2115" y="1811"/>
                    <a:pt x="2100" y="1814"/>
                    <a:pt x="2086" y="1814"/>
                  </a:cubicBezTo>
                  <a:cubicBezTo>
                    <a:pt x="1999" y="1814"/>
                    <a:pt x="1949" y="1700"/>
                    <a:pt x="2038" y="1647"/>
                  </a:cubicBezTo>
                  <a:cubicBezTo>
                    <a:pt x="2106" y="1610"/>
                    <a:pt x="2174" y="1576"/>
                    <a:pt x="2242" y="1536"/>
                  </a:cubicBezTo>
                  <a:cubicBezTo>
                    <a:pt x="1900" y="1317"/>
                    <a:pt x="1577" y="1010"/>
                    <a:pt x="1287" y="696"/>
                  </a:cubicBezTo>
                  <a:lnTo>
                    <a:pt x="1020" y="785"/>
                  </a:lnTo>
                  <a:cubicBezTo>
                    <a:pt x="1011" y="788"/>
                    <a:pt x="1002" y="789"/>
                    <a:pt x="994" y="789"/>
                  </a:cubicBezTo>
                  <a:cubicBezTo>
                    <a:pt x="911" y="789"/>
                    <a:pt x="865" y="661"/>
                    <a:pt x="949" y="619"/>
                  </a:cubicBezTo>
                  <a:cubicBezTo>
                    <a:pt x="1013" y="588"/>
                    <a:pt x="1078" y="563"/>
                    <a:pt x="1143" y="533"/>
                  </a:cubicBezTo>
                  <a:cubicBezTo>
                    <a:pt x="973" y="345"/>
                    <a:pt x="820" y="16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11"/>
            <p:cNvSpPr/>
            <p:nvPr/>
          </p:nvSpPr>
          <p:spPr>
            <a:xfrm>
              <a:off x="-3805100" y="2041300"/>
              <a:ext cx="14425" cy="6725"/>
            </a:xfrm>
            <a:custGeom>
              <a:avLst/>
              <a:gdLst/>
              <a:ahLst/>
              <a:cxnLst/>
              <a:rect l="l" t="t" r="r" b="b"/>
              <a:pathLst>
                <a:path w="577" h="269" extrusionOk="0">
                  <a:moveTo>
                    <a:pt x="505" y="1"/>
                  </a:moveTo>
                  <a:cubicBezTo>
                    <a:pt x="345" y="68"/>
                    <a:pt x="185" y="133"/>
                    <a:pt x="22" y="198"/>
                  </a:cubicBezTo>
                  <a:cubicBezTo>
                    <a:pt x="13" y="219"/>
                    <a:pt x="7" y="244"/>
                    <a:pt x="1" y="268"/>
                  </a:cubicBezTo>
                  <a:cubicBezTo>
                    <a:pt x="195" y="198"/>
                    <a:pt x="385" y="127"/>
                    <a:pt x="576" y="56"/>
                  </a:cubicBezTo>
                  <a:cubicBezTo>
                    <a:pt x="555" y="34"/>
                    <a:pt x="530" y="16"/>
                    <a:pt x="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11"/>
            <p:cNvSpPr/>
            <p:nvPr/>
          </p:nvSpPr>
          <p:spPr>
            <a:xfrm>
              <a:off x="-3663725" y="2040350"/>
              <a:ext cx="5800" cy="2525"/>
            </a:xfrm>
            <a:custGeom>
              <a:avLst/>
              <a:gdLst/>
              <a:ahLst/>
              <a:cxnLst/>
              <a:rect l="l" t="t" r="r" b="b"/>
              <a:pathLst>
                <a:path w="232" h="101" extrusionOk="0">
                  <a:moveTo>
                    <a:pt x="212" y="1"/>
                  </a:moveTo>
                  <a:cubicBezTo>
                    <a:pt x="130" y="1"/>
                    <a:pt x="54" y="37"/>
                    <a:pt x="0" y="100"/>
                  </a:cubicBezTo>
                  <a:cubicBezTo>
                    <a:pt x="77" y="66"/>
                    <a:pt x="154" y="32"/>
                    <a:pt x="231" y="2"/>
                  </a:cubicBezTo>
                  <a:cubicBezTo>
                    <a:pt x="225" y="1"/>
                    <a:pt x="218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11"/>
            <p:cNvSpPr/>
            <p:nvPr/>
          </p:nvSpPr>
          <p:spPr>
            <a:xfrm>
              <a:off x="-3661975" y="2013625"/>
              <a:ext cx="104375" cy="60900"/>
            </a:xfrm>
            <a:custGeom>
              <a:avLst/>
              <a:gdLst/>
              <a:ahLst/>
              <a:cxnLst/>
              <a:rect l="l" t="t" r="r" b="b"/>
              <a:pathLst>
                <a:path w="4175" h="2436" extrusionOk="0">
                  <a:moveTo>
                    <a:pt x="3681" y="1"/>
                  </a:moveTo>
                  <a:cubicBezTo>
                    <a:pt x="3575" y="1"/>
                    <a:pt x="3473" y="46"/>
                    <a:pt x="3399" y="123"/>
                  </a:cubicBezTo>
                  <a:cubicBezTo>
                    <a:pt x="3513" y="107"/>
                    <a:pt x="3630" y="86"/>
                    <a:pt x="3744" y="76"/>
                  </a:cubicBezTo>
                  <a:cubicBezTo>
                    <a:pt x="3745" y="76"/>
                    <a:pt x="3746" y="76"/>
                    <a:pt x="3747" y="76"/>
                  </a:cubicBezTo>
                  <a:cubicBezTo>
                    <a:pt x="3825" y="76"/>
                    <a:pt x="3860" y="182"/>
                    <a:pt x="3809" y="230"/>
                  </a:cubicBezTo>
                  <a:cubicBezTo>
                    <a:pt x="3676" y="360"/>
                    <a:pt x="3529" y="477"/>
                    <a:pt x="3375" y="575"/>
                  </a:cubicBezTo>
                  <a:cubicBezTo>
                    <a:pt x="3415" y="723"/>
                    <a:pt x="3418" y="880"/>
                    <a:pt x="3384" y="1031"/>
                  </a:cubicBezTo>
                  <a:cubicBezTo>
                    <a:pt x="3433" y="1015"/>
                    <a:pt x="3485" y="1003"/>
                    <a:pt x="3538" y="987"/>
                  </a:cubicBezTo>
                  <a:cubicBezTo>
                    <a:pt x="3547" y="985"/>
                    <a:pt x="3557" y="983"/>
                    <a:pt x="3565" y="983"/>
                  </a:cubicBezTo>
                  <a:cubicBezTo>
                    <a:pt x="3656" y="983"/>
                    <a:pt x="3688" y="1132"/>
                    <a:pt x="3584" y="1163"/>
                  </a:cubicBezTo>
                  <a:cubicBezTo>
                    <a:pt x="3485" y="1194"/>
                    <a:pt x="3384" y="1215"/>
                    <a:pt x="3282" y="1246"/>
                  </a:cubicBezTo>
                  <a:cubicBezTo>
                    <a:pt x="3065" y="1567"/>
                    <a:pt x="2588" y="1712"/>
                    <a:pt x="2082" y="1712"/>
                  </a:cubicBezTo>
                  <a:cubicBezTo>
                    <a:pt x="1908" y="1712"/>
                    <a:pt x="1730" y="1695"/>
                    <a:pt x="1559" y="1662"/>
                  </a:cubicBezTo>
                  <a:cubicBezTo>
                    <a:pt x="1488" y="1677"/>
                    <a:pt x="1417" y="1695"/>
                    <a:pt x="1346" y="1708"/>
                  </a:cubicBezTo>
                  <a:cubicBezTo>
                    <a:pt x="1341" y="1709"/>
                    <a:pt x="1335" y="1709"/>
                    <a:pt x="1330" y="1709"/>
                  </a:cubicBezTo>
                  <a:cubicBezTo>
                    <a:pt x="1267" y="1709"/>
                    <a:pt x="1219" y="1644"/>
                    <a:pt x="1245" y="1582"/>
                  </a:cubicBezTo>
                  <a:cubicBezTo>
                    <a:pt x="1051" y="1523"/>
                    <a:pt x="869" y="1431"/>
                    <a:pt x="706" y="1314"/>
                  </a:cubicBezTo>
                  <a:cubicBezTo>
                    <a:pt x="472" y="1412"/>
                    <a:pt x="238" y="1517"/>
                    <a:pt x="1" y="1612"/>
                  </a:cubicBezTo>
                  <a:cubicBezTo>
                    <a:pt x="13" y="1640"/>
                    <a:pt x="26" y="1668"/>
                    <a:pt x="44" y="1689"/>
                  </a:cubicBezTo>
                  <a:cubicBezTo>
                    <a:pt x="124" y="1782"/>
                    <a:pt x="216" y="1865"/>
                    <a:pt x="315" y="1936"/>
                  </a:cubicBezTo>
                  <a:cubicBezTo>
                    <a:pt x="759" y="2270"/>
                    <a:pt x="1379" y="2435"/>
                    <a:pt x="1992" y="2435"/>
                  </a:cubicBezTo>
                  <a:cubicBezTo>
                    <a:pt x="3017" y="2435"/>
                    <a:pt x="4020" y="1973"/>
                    <a:pt x="4141" y="1064"/>
                  </a:cubicBezTo>
                  <a:cubicBezTo>
                    <a:pt x="4175" y="787"/>
                    <a:pt x="4138" y="507"/>
                    <a:pt x="4040" y="249"/>
                  </a:cubicBezTo>
                  <a:cubicBezTo>
                    <a:pt x="3993" y="107"/>
                    <a:pt x="3867" y="12"/>
                    <a:pt x="3719" y="2"/>
                  </a:cubicBezTo>
                  <a:cubicBezTo>
                    <a:pt x="3707" y="1"/>
                    <a:pt x="3694" y="1"/>
                    <a:pt x="3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11"/>
            <p:cNvSpPr/>
            <p:nvPr/>
          </p:nvSpPr>
          <p:spPr>
            <a:xfrm>
              <a:off x="-4228025" y="1644725"/>
              <a:ext cx="292350" cy="221150"/>
            </a:xfrm>
            <a:custGeom>
              <a:avLst/>
              <a:gdLst/>
              <a:ahLst/>
              <a:cxnLst/>
              <a:rect l="l" t="t" r="r" b="b"/>
              <a:pathLst>
                <a:path w="11694" h="8846" extrusionOk="0">
                  <a:moveTo>
                    <a:pt x="9445" y="1"/>
                  </a:moveTo>
                  <a:cubicBezTo>
                    <a:pt x="9430" y="1"/>
                    <a:pt x="9414" y="6"/>
                    <a:pt x="9398" y="17"/>
                  </a:cubicBezTo>
                  <a:cubicBezTo>
                    <a:pt x="9299" y="85"/>
                    <a:pt x="9198" y="150"/>
                    <a:pt x="9093" y="214"/>
                  </a:cubicBezTo>
                  <a:cubicBezTo>
                    <a:pt x="8527" y="568"/>
                    <a:pt x="7831" y="938"/>
                    <a:pt x="7255" y="1384"/>
                  </a:cubicBezTo>
                  <a:cubicBezTo>
                    <a:pt x="6831" y="1713"/>
                    <a:pt x="6471" y="2086"/>
                    <a:pt x="6277" y="2532"/>
                  </a:cubicBezTo>
                  <a:cubicBezTo>
                    <a:pt x="6249" y="2600"/>
                    <a:pt x="6293" y="2667"/>
                    <a:pt x="6356" y="2667"/>
                  </a:cubicBezTo>
                  <a:cubicBezTo>
                    <a:pt x="6371" y="2667"/>
                    <a:pt x="6387" y="2663"/>
                    <a:pt x="6403" y="2655"/>
                  </a:cubicBezTo>
                  <a:cubicBezTo>
                    <a:pt x="6541" y="2588"/>
                    <a:pt x="6677" y="2504"/>
                    <a:pt x="6812" y="2431"/>
                  </a:cubicBezTo>
                  <a:cubicBezTo>
                    <a:pt x="7351" y="2138"/>
                    <a:pt x="7874" y="1818"/>
                    <a:pt x="8401" y="1504"/>
                  </a:cubicBezTo>
                  <a:cubicBezTo>
                    <a:pt x="8834" y="1246"/>
                    <a:pt x="9292" y="1036"/>
                    <a:pt x="9769" y="876"/>
                  </a:cubicBezTo>
                  <a:lnTo>
                    <a:pt x="9769" y="876"/>
                  </a:lnTo>
                  <a:cubicBezTo>
                    <a:pt x="9537" y="955"/>
                    <a:pt x="8929" y="1486"/>
                    <a:pt x="8631" y="1692"/>
                  </a:cubicBezTo>
                  <a:cubicBezTo>
                    <a:pt x="7988" y="2135"/>
                    <a:pt x="7274" y="2649"/>
                    <a:pt x="6689" y="3237"/>
                  </a:cubicBezTo>
                  <a:cubicBezTo>
                    <a:pt x="6507" y="3416"/>
                    <a:pt x="6341" y="3606"/>
                    <a:pt x="6187" y="3806"/>
                  </a:cubicBezTo>
                  <a:cubicBezTo>
                    <a:pt x="6110" y="3905"/>
                    <a:pt x="6040" y="4003"/>
                    <a:pt x="5975" y="4105"/>
                  </a:cubicBezTo>
                  <a:cubicBezTo>
                    <a:pt x="5931" y="4173"/>
                    <a:pt x="5992" y="4238"/>
                    <a:pt x="6057" y="4238"/>
                  </a:cubicBezTo>
                  <a:cubicBezTo>
                    <a:pt x="6077" y="4238"/>
                    <a:pt x="6099" y="4232"/>
                    <a:pt x="6117" y="4216"/>
                  </a:cubicBezTo>
                  <a:cubicBezTo>
                    <a:pt x="6184" y="4154"/>
                    <a:pt x="6258" y="4108"/>
                    <a:pt x="6326" y="4053"/>
                  </a:cubicBezTo>
                  <a:cubicBezTo>
                    <a:pt x="6430" y="3970"/>
                    <a:pt x="6535" y="3883"/>
                    <a:pt x="6646" y="3806"/>
                  </a:cubicBezTo>
                  <a:cubicBezTo>
                    <a:pt x="7532" y="3179"/>
                    <a:pt x="8548" y="2788"/>
                    <a:pt x="9558" y="2378"/>
                  </a:cubicBezTo>
                  <a:lnTo>
                    <a:pt x="9558" y="2378"/>
                  </a:lnTo>
                  <a:cubicBezTo>
                    <a:pt x="8564" y="2985"/>
                    <a:pt x="7585" y="3622"/>
                    <a:pt x="6615" y="4271"/>
                  </a:cubicBezTo>
                  <a:lnTo>
                    <a:pt x="6483" y="4364"/>
                  </a:lnTo>
                  <a:cubicBezTo>
                    <a:pt x="6329" y="4465"/>
                    <a:pt x="6175" y="4567"/>
                    <a:pt x="6024" y="4671"/>
                  </a:cubicBezTo>
                  <a:cubicBezTo>
                    <a:pt x="6012" y="4666"/>
                    <a:pt x="6001" y="4663"/>
                    <a:pt x="5989" y="4663"/>
                  </a:cubicBezTo>
                  <a:cubicBezTo>
                    <a:pt x="5982" y="4663"/>
                    <a:pt x="5976" y="4664"/>
                    <a:pt x="5969" y="4665"/>
                  </a:cubicBezTo>
                  <a:cubicBezTo>
                    <a:pt x="5929" y="4681"/>
                    <a:pt x="5895" y="4699"/>
                    <a:pt x="5858" y="4715"/>
                  </a:cubicBezTo>
                  <a:cubicBezTo>
                    <a:pt x="5470" y="4859"/>
                    <a:pt x="5104" y="5047"/>
                    <a:pt x="4762" y="5275"/>
                  </a:cubicBezTo>
                  <a:cubicBezTo>
                    <a:pt x="4513" y="5438"/>
                    <a:pt x="4267" y="5607"/>
                    <a:pt x="4023" y="5776"/>
                  </a:cubicBezTo>
                  <a:cubicBezTo>
                    <a:pt x="3873" y="5872"/>
                    <a:pt x="3722" y="5958"/>
                    <a:pt x="3565" y="6035"/>
                  </a:cubicBezTo>
                  <a:cubicBezTo>
                    <a:pt x="3517" y="6057"/>
                    <a:pt x="3479" y="6071"/>
                    <a:pt x="3456" y="6071"/>
                  </a:cubicBezTo>
                  <a:cubicBezTo>
                    <a:pt x="3431" y="6071"/>
                    <a:pt x="3425" y="6055"/>
                    <a:pt x="3448" y="6017"/>
                  </a:cubicBezTo>
                  <a:cubicBezTo>
                    <a:pt x="3451" y="6013"/>
                    <a:pt x="3451" y="6013"/>
                    <a:pt x="3454" y="6010"/>
                  </a:cubicBezTo>
                  <a:cubicBezTo>
                    <a:pt x="3472" y="5980"/>
                    <a:pt x="3497" y="5949"/>
                    <a:pt x="3522" y="5921"/>
                  </a:cubicBezTo>
                  <a:cubicBezTo>
                    <a:pt x="4107" y="5275"/>
                    <a:pt x="5070" y="4841"/>
                    <a:pt x="5535" y="4087"/>
                  </a:cubicBezTo>
                  <a:cubicBezTo>
                    <a:pt x="5575" y="4025"/>
                    <a:pt x="5615" y="3960"/>
                    <a:pt x="5649" y="3896"/>
                  </a:cubicBezTo>
                  <a:cubicBezTo>
                    <a:pt x="5684" y="3828"/>
                    <a:pt x="5631" y="3758"/>
                    <a:pt x="5567" y="3758"/>
                  </a:cubicBezTo>
                  <a:cubicBezTo>
                    <a:pt x="5552" y="3758"/>
                    <a:pt x="5537" y="3762"/>
                    <a:pt x="5522" y="3770"/>
                  </a:cubicBezTo>
                  <a:cubicBezTo>
                    <a:pt x="5473" y="3794"/>
                    <a:pt x="5427" y="3822"/>
                    <a:pt x="5381" y="3846"/>
                  </a:cubicBezTo>
                  <a:cubicBezTo>
                    <a:pt x="4593" y="4244"/>
                    <a:pt x="3863" y="4739"/>
                    <a:pt x="3088" y="5161"/>
                  </a:cubicBezTo>
                  <a:cubicBezTo>
                    <a:pt x="2959" y="5231"/>
                    <a:pt x="2886" y="5260"/>
                    <a:pt x="2855" y="5260"/>
                  </a:cubicBezTo>
                  <a:cubicBezTo>
                    <a:pt x="2695" y="5260"/>
                    <a:pt x="3584" y="4512"/>
                    <a:pt x="3697" y="4407"/>
                  </a:cubicBezTo>
                  <a:cubicBezTo>
                    <a:pt x="4097" y="4022"/>
                    <a:pt x="4504" y="3643"/>
                    <a:pt x="4901" y="3255"/>
                  </a:cubicBezTo>
                  <a:lnTo>
                    <a:pt x="4907" y="3249"/>
                  </a:lnTo>
                  <a:cubicBezTo>
                    <a:pt x="4972" y="3184"/>
                    <a:pt x="4911" y="3096"/>
                    <a:pt x="4836" y="3096"/>
                  </a:cubicBezTo>
                  <a:cubicBezTo>
                    <a:pt x="4823" y="3096"/>
                    <a:pt x="4809" y="3099"/>
                    <a:pt x="4796" y="3105"/>
                  </a:cubicBezTo>
                  <a:cubicBezTo>
                    <a:pt x="4784" y="3111"/>
                    <a:pt x="4774" y="3120"/>
                    <a:pt x="4762" y="3126"/>
                  </a:cubicBezTo>
                  <a:cubicBezTo>
                    <a:pt x="3826" y="3566"/>
                    <a:pt x="3097" y="4314"/>
                    <a:pt x="2201" y="4819"/>
                  </a:cubicBezTo>
                  <a:cubicBezTo>
                    <a:pt x="1986" y="4724"/>
                    <a:pt x="2026" y="4616"/>
                    <a:pt x="2327" y="4490"/>
                  </a:cubicBezTo>
                  <a:cubicBezTo>
                    <a:pt x="2490" y="4348"/>
                    <a:pt x="2644" y="4194"/>
                    <a:pt x="2789" y="4034"/>
                  </a:cubicBezTo>
                  <a:cubicBezTo>
                    <a:pt x="3232" y="3566"/>
                    <a:pt x="3734" y="3166"/>
                    <a:pt x="4180" y="2701"/>
                  </a:cubicBezTo>
                  <a:cubicBezTo>
                    <a:pt x="4180" y="2698"/>
                    <a:pt x="4180" y="2698"/>
                    <a:pt x="4183" y="2695"/>
                  </a:cubicBezTo>
                  <a:cubicBezTo>
                    <a:pt x="4239" y="2630"/>
                    <a:pt x="4185" y="2546"/>
                    <a:pt x="4117" y="2546"/>
                  </a:cubicBezTo>
                  <a:cubicBezTo>
                    <a:pt x="4101" y="2546"/>
                    <a:pt x="4085" y="2550"/>
                    <a:pt x="4070" y="2560"/>
                  </a:cubicBezTo>
                  <a:cubicBezTo>
                    <a:pt x="4045" y="2572"/>
                    <a:pt x="4026" y="2584"/>
                    <a:pt x="4002" y="2597"/>
                  </a:cubicBezTo>
                  <a:cubicBezTo>
                    <a:pt x="3620" y="2778"/>
                    <a:pt x="3263" y="3003"/>
                    <a:pt x="2934" y="3268"/>
                  </a:cubicBezTo>
                  <a:cubicBezTo>
                    <a:pt x="2503" y="3616"/>
                    <a:pt x="1773" y="3939"/>
                    <a:pt x="1407" y="4339"/>
                  </a:cubicBezTo>
                  <a:cubicBezTo>
                    <a:pt x="1391" y="4358"/>
                    <a:pt x="1372" y="4375"/>
                    <a:pt x="1357" y="4391"/>
                  </a:cubicBezTo>
                  <a:lnTo>
                    <a:pt x="1357" y="4391"/>
                  </a:lnTo>
                  <a:cubicBezTo>
                    <a:pt x="1374" y="4372"/>
                    <a:pt x="1390" y="4356"/>
                    <a:pt x="1404" y="4339"/>
                  </a:cubicBezTo>
                  <a:cubicBezTo>
                    <a:pt x="2013" y="3625"/>
                    <a:pt x="2844" y="3209"/>
                    <a:pt x="3368" y="2415"/>
                  </a:cubicBezTo>
                  <a:cubicBezTo>
                    <a:pt x="3402" y="2363"/>
                    <a:pt x="3439" y="2317"/>
                    <a:pt x="3469" y="2261"/>
                  </a:cubicBezTo>
                  <a:cubicBezTo>
                    <a:pt x="3502" y="2202"/>
                    <a:pt x="3452" y="2120"/>
                    <a:pt x="3389" y="2120"/>
                  </a:cubicBezTo>
                  <a:cubicBezTo>
                    <a:pt x="3374" y="2120"/>
                    <a:pt x="3359" y="2124"/>
                    <a:pt x="3343" y="2135"/>
                  </a:cubicBezTo>
                  <a:cubicBezTo>
                    <a:pt x="3220" y="2227"/>
                    <a:pt x="3097" y="2314"/>
                    <a:pt x="2971" y="2403"/>
                  </a:cubicBezTo>
                  <a:cubicBezTo>
                    <a:pt x="2447" y="2772"/>
                    <a:pt x="1918" y="3135"/>
                    <a:pt x="1419" y="3542"/>
                  </a:cubicBezTo>
                  <a:cubicBezTo>
                    <a:pt x="1370" y="3582"/>
                    <a:pt x="1318" y="3619"/>
                    <a:pt x="1268" y="3662"/>
                  </a:cubicBezTo>
                  <a:cubicBezTo>
                    <a:pt x="1198" y="3721"/>
                    <a:pt x="1261" y="3805"/>
                    <a:pt x="1334" y="3805"/>
                  </a:cubicBezTo>
                  <a:cubicBezTo>
                    <a:pt x="1344" y="3805"/>
                    <a:pt x="1354" y="3804"/>
                    <a:pt x="1364" y="3800"/>
                  </a:cubicBezTo>
                  <a:cubicBezTo>
                    <a:pt x="1376" y="3797"/>
                    <a:pt x="1385" y="3800"/>
                    <a:pt x="1398" y="3791"/>
                  </a:cubicBezTo>
                  <a:cubicBezTo>
                    <a:pt x="1819" y="3434"/>
                    <a:pt x="2260" y="3120"/>
                    <a:pt x="2715" y="2806"/>
                  </a:cubicBezTo>
                  <a:cubicBezTo>
                    <a:pt x="2881" y="2691"/>
                    <a:pt x="3157" y="2442"/>
                    <a:pt x="3183" y="2442"/>
                  </a:cubicBezTo>
                  <a:cubicBezTo>
                    <a:pt x="3201" y="2442"/>
                    <a:pt x="3093" y="2567"/>
                    <a:pt x="2731" y="2954"/>
                  </a:cubicBezTo>
                  <a:cubicBezTo>
                    <a:pt x="2312" y="3400"/>
                    <a:pt x="1807" y="3733"/>
                    <a:pt x="1367" y="4151"/>
                  </a:cubicBezTo>
                  <a:cubicBezTo>
                    <a:pt x="1247" y="4262"/>
                    <a:pt x="1133" y="4382"/>
                    <a:pt x="1025" y="4511"/>
                  </a:cubicBezTo>
                  <a:cubicBezTo>
                    <a:pt x="982" y="4566"/>
                    <a:pt x="1010" y="4668"/>
                    <a:pt x="1083" y="4668"/>
                  </a:cubicBezTo>
                  <a:cubicBezTo>
                    <a:pt x="1093" y="4668"/>
                    <a:pt x="1103" y="4666"/>
                    <a:pt x="1115" y="4662"/>
                  </a:cubicBezTo>
                  <a:cubicBezTo>
                    <a:pt x="1235" y="4619"/>
                    <a:pt x="1352" y="4567"/>
                    <a:pt x="1465" y="4511"/>
                  </a:cubicBezTo>
                  <a:cubicBezTo>
                    <a:pt x="2346" y="4087"/>
                    <a:pt x="3023" y="3348"/>
                    <a:pt x="3869" y="2849"/>
                  </a:cubicBezTo>
                  <a:lnTo>
                    <a:pt x="3869" y="2849"/>
                  </a:lnTo>
                  <a:cubicBezTo>
                    <a:pt x="3128" y="3286"/>
                    <a:pt x="2241" y="4148"/>
                    <a:pt x="1681" y="4902"/>
                  </a:cubicBezTo>
                  <a:cubicBezTo>
                    <a:pt x="1641" y="4958"/>
                    <a:pt x="1595" y="5016"/>
                    <a:pt x="1558" y="5072"/>
                  </a:cubicBezTo>
                  <a:cubicBezTo>
                    <a:pt x="1516" y="5133"/>
                    <a:pt x="1573" y="5210"/>
                    <a:pt x="1639" y="5210"/>
                  </a:cubicBezTo>
                  <a:cubicBezTo>
                    <a:pt x="1646" y="5210"/>
                    <a:pt x="1652" y="5209"/>
                    <a:pt x="1659" y="5207"/>
                  </a:cubicBezTo>
                  <a:cubicBezTo>
                    <a:pt x="1733" y="5185"/>
                    <a:pt x="1801" y="5158"/>
                    <a:pt x="1875" y="5133"/>
                  </a:cubicBezTo>
                  <a:cubicBezTo>
                    <a:pt x="2681" y="4838"/>
                    <a:pt x="3325" y="4271"/>
                    <a:pt x="4017" y="3757"/>
                  </a:cubicBezTo>
                  <a:cubicBezTo>
                    <a:pt x="4341" y="3519"/>
                    <a:pt x="4473" y="3424"/>
                    <a:pt x="4485" y="3424"/>
                  </a:cubicBezTo>
                  <a:cubicBezTo>
                    <a:pt x="4505" y="3424"/>
                    <a:pt x="4189" y="3689"/>
                    <a:pt x="3873" y="3988"/>
                  </a:cubicBezTo>
                  <a:cubicBezTo>
                    <a:pt x="3359" y="4474"/>
                    <a:pt x="2848" y="4964"/>
                    <a:pt x="2358" y="5478"/>
                  </a:cubicBezTo>
                  <a:cubicBezTo>
                    <a:pt x="2346" y="5493"/>
                    <a:pt x="2337" y="5509"/>
                    <a:pt x="2337" y="5527"/>
                  </a:cubicBezTo>
                  <a:cubicBezTo>
                    <a:pt x="2329" y="5579"/>
                    <a:pt x="2362" y="5635"/>
                    <a:pt x="2414" y="5635"/>
                  </a:cubicBezTo>
                  <a:cubicBezTo>
                    <a:pt x="2423" y="5635"/>
                    <a:pt x="2434" y="5633"/>
                    <a:pt x="2444" y="5629"/>
                  </a:cubicBezTo>
                  <a:cubicBezTo>
                    <a:pt x="2454" y="5626"/>
                    <a:pt x="2463" y="5623"/>
                    <a:pt x="2472" y="5619"/>
                  </a:cubicBezTo>
                  <a:cubicBezTo>
                    <a:pt x="2955" y="5426"/>
                    <a:pt x="3423" y="5195"/>
                    <a:pt x="3869" y="4927"/>
                  </a:cubicBezTo>
                  <a:lnTo>
                    <a:pt x="4556" y="4502"/>
                  </a:lnTo>
                  <a:lnTo>
                    <a:pt x="4556" y="4502"/>
                  </a:lnTo>
                  <a:cubicBezTo>
                    <a:pt x="4554" y="4503"/>
                    <a:pt x="4553" y="4504"/>
                    <a:pt x="4552" y="4504"/>
                  </a:cubicBezTo>
                  <a:cubicBezTo>
                    <a:pt x="4549" y="4504"/>
                    <a:pt x="5144" y="4114"/>
                    <a:pt x="5263" y="4114"/>
                  </a:cubicBezTo>
                  <a:cubicBezTo>
                    <a:pt x="5295" y="4114"/>
                    <a:pt x="5293" y="4141"/>
                    <a:pt x="5239" y="4210"/>
                  </a:cubicBezTo>
                  <a:cubicBezTo>
                    <a:pt x="4691" y="4896"/>
                    <a:pt x="3885" y="5327"/>
                    <a:pt x="3266" y="5970"/>
                  </a:cubicBezTo>
                  <a:cubicBezTo>
                    <a:pt x="3260" y="5980"/>
                    <a:pt x="3254" y="5986"/>
                    <a:pt x="3248" y="5992"/>
                  </a:cubicBezTo>
                  <a:cubicBezTo>
                    <a:pt x="3140" y="6103"/>
                    <a:pt x="3041" y="6220"/>
                    <a:pt x="2949" y="6346"/>
                  </a:cubicBezTo>
                  <a:cubicBezTo>
                    <a:pt x="2905" y="6406"/>
                    <a:pt x="2964" y="6482"/>
                    <a:pt x="3028" y="6482"/>
                  </a:cubicBezTo>
                  <a:cubicBezTo>
                    <a:pt x="3036" y="6482"/>
                    <a:pt x="3043" y="6481"/>
                    <a:pt x="3051" y="6478"/>
                  </a:cubicBezTo>
                  <a:cubicBezTo>
                    <a:pt x="3300" y="6407"/>
                    <a:pt x="3537" y="6303"/>
                    <a:pt x="3756" y="6167"/>
                  </a:cubicBezTo>
                  <a:lnTo>
                    <a:pt x="3762" y="6164"/>
                  </a:lnTo>
                  <a:cubicBezTo>
                    <a:pt x="3965" y="6041"/>
                    <a:pt x="4159" y="5903"/>
                    <a:pt x="4359" y="5764"/>
                  </a:cubicBezTo>
                  <a:cubicBezTo>
                    <a:pt x="4614" y="5589"/>
                    <a:pt x="4879" y="5419"/>
                    <a:pt x="5141" y="5250"/>
                  </a:cubicBezTo>
                  <a:cubicBezTo>
                    <a:pt x="5316" y="5136"/>
                    <a:pt x="5390" y="5093"/>
                    <a:pt x="5409" y="5090"/>
                  </a:cubicBezTo>
                  <a:lnTo>
                    <a:pt x="5409" y="5090"/>
                  </a:lnTo>
                  <a:cubicBezTo>
                    <a:pt x="4867" y="5459"/>
                    <a:pt x="4328" y="5829"/>
                    <a:pt x="3786" y="6198"/>
                  </a:cubicBezTo>
                  <a:lnTo>
                    <a:pt x="3783" y="6201"/>
                  </a:lnTo>
                  <a:cubicBezTo>
                    <a:pt x="3614" y="6315"/>
                    <a:pt x="3442" y="6432"/>
                    <a:pt x="3272" y="6549"/>
                  </a:cubicBezTo>
                  <a:lnTo>
                    <a:pt x="3032" y="6700"/>
                  </a:lnTo>
                  <a:cubicBezTo>
                    <a:pt x="2155" y="7257"/>
                    <a:pt x="1284" y="7820"/>
                    <a:pt x="431" y="8427"/>
                  </a:cubicBezTo>
                  <a:cubicBezTo>
                    <a:pt x="314" y="8510"/>
                    <a:pt x="194" y="8587"/>
                    <a:pt x="77" y="8673"/>
                  </a:cubicBezTo>
                  <a:cubicBezTo>
                    <a:pt x="0" y="8729"/>
                    <a:pt x="47" y="8846"/>
                    <a:pt x="122" y="8846"/>
                  </a:cubicBezTo>
                  <a:cubicBezTo>
                    <a:pt x="137" y="8846"/>
                    <a:pt x="153" y="8841"/>
                    <a:pt x="170" y="8830"/>
                  </a:cubicBezTo>
                  <a:lnTo>
                    <a:pt x="407" y="8676"/>
                  </a:lnTo>
                  <a:cubicBezTo>
                    <a:pt x="1376" y="8036"/>
                    <a:pt x="2343" y="7396"/>
                    <a:pt x="3312" y="6755"/>
                  </a:cubicBezTo>
                  <a:lnTo>
                    <a:pt x="3346" y="6734"/>
                  </a:lnTo>
                  <a:cubicBezTo>
                    <a:pt x="3485" y="6657"/>
                    <a:pt x="3629" y="6580"/>
                    <a:pt x="3777" y="6503"/>
                  </a:cubicBezTo>
                  <a:cubicBezTo>
                    <a:pt x="4297" y="6226"/>
                    <a:pt x="4842" y="5921"/>
                    <a:pt x="5307" y="5564"/>
                  </a:cubicBezTo>
                  <a:lnTo>
                    <a:pt x="5307" y="5564"/>
                  </a:lnTo>
                  <a:cubicBezTo>
                    <a:pt x="5293" y="5572"/>
                    <a:pt x="5279" y="5575"/>
                    <a:pt x="5266" y="5575"/>
                  </a:cubicBezTo>
                  <a:cubicBezTo>
                    <a:pt x="5188" y="5575"/>
                    <a:pt x="5136" y="5457"/>
                    <a:pt x="5221" y="5407"/>
                  </a:cubicBezTo>
                  <a:cubicBezTo>
                    <a:pt x="5547" y="5213"/>
                    <a:pt x="5880" y="5032"/>
                    <a:pt x="6212" y="4850"/>
                  </a:cubicBezTo>
                  <a:cubicBezTo>
                    <a:pt x="6338" y="4770"/>
                    <a:pt x="6461" y="4684"/>
                    <a:pt x="6591" y="4598"/>
                  </a:cubicBezTo>
                  <a:cubicBezTo>
                    <a:pt x="7363" y="4090"/>
                    <a:pt x="8136" y="3579"/>
                    <a:pt x="8902" y="3058"/>
                  </a:cubicBezTo>
                  <a:cubicBezTo>
                    <a:pt x="9407" y="2717"/>
                    <a:pt x="9918" y="2387"/>
                    <a:pt x="10435" y="2064"/>
                  </a:cubicBezTo>
                  <a:cubicBezTo>
                    <a:pt x="10478" y="2037"/>
                    <a:pt x="10586" y="1963"/>
                    <a:pt x="10709" y="1870"/>
                  </a:cubicBezTo>
                  <a:cubicBezTo>
                    <a:pt x="10931" y="1766"/>
                    <a:pt x="11146" y="1649"/>
                    <a:pt x="11359" y="1526"/>
                  </a:cubicBezTo>
                  <a:cubicBezTo>
                    <a:pt x="11442" y="1479"/>
                    <a:pt x="11525" y="1436"/>
                    <a:pt x="11605" y="1387"/>
                  </a:cubicBezTo>
                  <a:cubicBezTo>
                    <a:pt x="11693" y="1335"/>
                    <a:pt x="11641" y="1217"/>
                    <a:pt x="11560" y="1217"/>
                  </a:cubicBezTo>
                  <a:cubicBezTo>
                    <a:pt x="11545" y="1217"/>
                    <a:pt x="11529" y="1221"/>
                    <a:pt x="11512" y="1230"/>
                  </a:cubicBezTo>
                  <a:cubicBezTo>
                    <a:pt x="11426" y="1279"/>
                    <a:pt x="11340" y="1332"/>
                    <a:pt x="11254" y="1378"/>
                  </a:cubicBezTo>
                  <a:cubicBezTo>
                    <a:pt x="11088" y="1473"/>
                    <a:pt x="10921" y="1572"/>
                    <a:pt x="10755" y="1667"/>
                  </a:cubicBezTo>
                  <a:cubicBezTo>
                    <a:pt x="9413" y="2375"/>
                    <a:pt x="7936" y="2745"/>
                    <a:pt x="6661" y="3576"/>
                  </a:cubicBezTo>
                  <a:cubicBezTo>
                    <a:pt x="6526" y="3662"/>
                    <a:pt x="6387" y="3751"/>
                    <a:pt x="6258" y="3853"/>
                  </a:cubicBezTo>
                  <a:cubicBezTo>
                    <a:pt x="6387" y="3751"/>
                    <a:pt x="6529" y="3646"/>
                    <a:pt x="6664" y="3545"/>
                  </a:cubicBezTo>
                  <a:cubicBezTo>
                    <a:pt x="7800" y="2683"/>
                    <a:pt x="9096" y="1741"/>
                    <a:pt x="10174" y="765"/>
                  </a:cubicBezTo>
                  <a:cubicBezTo>
                    <a:pt x="10236" y="708"/>
                    <a:pt x="10178" y="612"/>
                    <a:pt x="10103" y="612"/>
                  </a:cubicBezTo>
                  <a:cubicBezTo>
                    <a:pt x="10097" y="612"/>
                    <a:pt x="10091" y="613"/>
                    <a:pt x="10084" y="614"/>
                  </a:cubicBezTo>
                  <a:cubicBezTo>
                    <a:pt x="8930" y="891"/>
                    <a:pt x="7979" y="1563"/>
                    <a:pt x="6972" y="2157"/>
                  </a:cubicBezTo>
                  <a:cubicBezTo>
                    <a:pt x="6932" y="2181"/>
                    <a:pt x="6905" y="2197"/>
                    <a:pt x="6871" y="2215"/>
                  </a:cubicBezTo>
                  <a:cubicBezTo>
                    <a:pt x="6722" y="2298"/>
                    <a:pt x="6642" y="2333"/>
                    <a:pt x="6612" y="2333"/>
                  </a:cubicBezTo>
                  <a:cubicBezTo>
                    <a:pt x="6544" y="2333"/>
                    <a:pt x="6724" y="2161"/>
                    <a:pt x="6957" y="1960"/>
                  </a:cubicBezTo>
                  <a:cubicBezTo>
                    <a:pt x="7228" y="1729"/>
                    <a:pt x="7569" y="1461"/>
                    <a:pt x="7680" y="1390"/>
                  </a:cubicBezTo>
                  <a:cubicBezTo>
                    <a:pt x="8268" y="1005"/>
                    <a:pt x="8853" y="614"/>
                    <a:pt x="9432" y="214"/>
                  </a:cubicBezTo>
                  <a:cubicBezTo>
                    <a:pt x="9450" y="199"/>
                    <a:pt x="9472" y="190"/>
                    <a:pt x="9487" y="174"/>
                  </a:cubicBezTo>
                  <a:cubicBezTo>
                    <a:pt x="9566" y="118"/>
                    <a:pt x="9518" y="1"/>
                    <a:pt x="9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11"/>
            <p:cNvSpPr/>
            <p:nvPr/>
          </p:nvSpPr>
          <p:spPr>
            <a:xfrm>
              <a:off x="-4219200" y="1631375"/>
              <a:ext cx="390950" cy="247800"/>
            </a:xfrm>
            <a:custGeom>
              <a:avLst/>
              <a:gdLst/>
              <a:ahLst/>
              <a:cxnLst/>
              <a:rect l="l" t="t" r="r" b="b"/>
              <a:pathLst>
                <a:path w="15638" h="9912" extrusionOk="0">
                  <a:moveTo>
                    <a:pt x="15500" y="1"/>
                  </a:moveTo>
                  <a:cubicBezTo>
                    <a:pt x="15479" y="1"/>
                    <a:pt x="15458" y="8"/>
                    <a:pt x="15438" y="25"/>
                  </a:cubicBezTo>
                  <a:lnTo>
                    <a:pt x="15435" y="25"/>
                  </a:lnTo>
                  <a:cubicBezTo>
                    <a:pt x="15478" y="65"/>
                    <a:pt x="15493" y="133"/>
                    <a:pt x="15429" y="167"/>
                  </a:cubicBezTo>
                  <a:cubicBezTo>
                    <a:pt x="15238" y="265"/>
                    <a:pt x="15050" y="364"/>
                    <a:pt x="14862" y="465"/>
                  </a:cubicBezTo>
                  <a:cubicBezTo>
                    <a:pt x="13951" y="1142"/>
                    <a:pt x="12954" y="1727"/>
                    <a:pt x="11994" y="2321"/>
                  </a:cubicBezTo>
                  <a:cubicBezTo>
                    <a:pt x="11935" y="2355"/>
                    <a:pt x="11877" y="2392"/>
                    <a:pt x="11821" y="2426"/>
                  </a:cubicBezTo>
                  <a:cubicBezTo>
                    <a:pt x="11772" y="2457"/>
                    <a:pt x="11720" y="2487"/>
                    <a:pt x="11674" y="2518"/>
                  </a:cubicBezTo>
                  <a:cubicBezTo>
                    <a:pt x="11597" y="2567"/>
                    <a:pt x="11520" y="2617"/>
                    <a:pt x="11443" y="2666"/>
                  </a:cubicBezTo>
                  <a:cubicBezTo>
                    <a:pt x="10119" y="3506"/>
                    <a:pt x="8814" y="4368"/>
                    <a:pt x="7481" y="5187"/>
                  </a:cubicBezTo>
                  <a:cubicBezTo>
                    <a:pt x="5056" y="6677"/>
                    <a:pt x="2285" y="7862"/>
                    <a:pt x="118" y="9727"/>
                  </a:cubicBezTo>
                  <a:cubicBezTo>
                    <a:pt x="103" y="9740"/>
                    <a:pt x="84" y="9755"/>
                    <a:pt x="69" y="9767"/>
                  </a:cubicBezTo>
                  <a:cubicBezTo>
                    <a:pt x="1" y="9825"/>
                    <a:pt x="64" y="9911"/>
                    <a:pt x="136" y="9911"/>
                  </a:cubicBezTo>
                  <a:cubicBezTo>
                    <a:pt x="148" y="9911"/>
                    <a:pt x="161" y="9909"/>
                    <a:pt x="174" y="9903"/>
                  </a:cubicBezTo>
                  <a:cubicBezTo>
                    <a:pt x="183" y="9900"/>
                    <a:pt x="189" y="9903"/>
                    <a:pt x="198" y="9893"/>
                  </a:cubicBezTo>
                  <a:cubicBezTo>
                    <a:pt x="2458" y="7933"/>
                    <a:pt x="5406" y="6674"/>
                    <a:pt x="7952" y="5110"/>
                  </a:cubicBezTo>
                  <a:cubicBezTo>
                    <a:pt x="9368" y="4242"/>
                    <a:pt x="10747" y="3315"/>
                    <a:pt x="12154" y="2429"/>
                  </a:cubicBezTo>
                  <a:cubicBezTo>
                    <a:pt x="13296" y="1706"/>
                    <a:pt x="14524" y="1028"/>
                    <a:pt x="15558" y="157"/>
                  </a:cubicBezTo>
                  <a:cubicBezTo>
                    <a:pt x="15561" y="157"/>
                    <a:pt x="15564" y="154"/>
                    <a:pt x="15567" y="151"/>
                  </a:cubicBezTo>
                  <a:cubicBezTo>
                    <a:pt x="15637" y="91"/>
                    <a:pt x="15574" y="1"/>
                    <a:pt x="15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11"/>
            <p:cNvSpPr/>
            <p:nvPr/>
          </p:nvSpPr>
          <p:spPr>
            <a:xfrm>
              <a:off x="-3931425" y="1617800"/>
              <a:ext cx="99575" cy="63525"/>
            </a:xfrm>
            <a:custGeom>
              <a:avLst/>
              <a:gdLst/>
              <a:ahLst/>
              <a:cxnLst/>
              <a:rect l="l" t="t" r="r" b="b"/>
              <a:pathLst>
                <a:path w="3983" h="2541" extrusionOk="0">
                  <a:moveTo>
                    <a:pt x="3385" y="0"/>
                  </a:moveTo>
                  <a:cubicBezTo>
                    <a:pt x="3371" y="0"/>
                    <a:pt x="3357" y="3"/>
                    <a:pt x="3342" y="11"/>
                  </a:cubicBezTo>
                  <a:cubicBezTo>
                    <a:pt x="3238" y="63"/>
                    <a:pt x="3145" y="119"/>
                    <a:pt x="3047" y="174"/>
                  </a:cubicBezTo>
                  <a:cubicBezTo>
                    <a:pt x="2447" y="509"/>
                    <a:pt x="1896" y="900"/>
                    <a:pt x="1320" y="1285"/>
                  </a:cubicBezTo>
                  <a:cubicBezTo>
                    <a:pt x="1197" y="1368"/>
                    <a:pt x="1074" y="1451"/>
                    <a:pt x="954" y="1538"/>
                  </a:cubicBezTo>
                  <a:cubicBezTo>
                    <a:pt x="609" y="1784"/>
                    <a:pt x="286" y="2049"/>
                    <a:pt x="42" y="2403"/>
                  </a:cubicBezTo>
                  <a:cubicBezTo>
                    <a:pt x="1" y="2464"/>
                    <a:pt x="57" y="2540"/>
                    <a:pt x="123" y="2540"/>
                  </a:cubicBezTo>
                  <a:cubicBezTo>
                    <a:pt x="130" y="2540"/>
                    <a:pt x="137" y="2540"/>
                    <a:pt x="144" y="2538"/>
                  </a:cubicBezTo>
                  <a:cubicBezTo>
                    <a:pt x="301" y="2489"/>
                    <a:pt x="455" y="2433"/>
                    <a:pt x="609" y="2378"/>
                  </a:cubicBezTo>
                  <a:cubicBezTo>
                    <a:pt x="1566" y="2018"/>
                    <a:pt x="2450" y="1498"/>
                    <a:pt x="3351" y="1011"/>
                  </a:cubicBezTo>
                  <a:cubicBezTo>
                    <a:pt x="3539" y="907"/>
                    <a:pt x="3727" y="805"/>
                    <a:pt x="3918" y="710"/>
                  </a:cubicBezTo>
                  <a:cubicBezTo>
                    <a:pt x="3982" y="676"/>
                    <a:pt x="3967" y="608"/>
                    <a:pt x="3924" y="568"/>
                  </a:cubicBezTo>
                  <a:cubicBezTo>
                    <a:pt x="3912" y="559"/>
                    <a:pt x="3893" y="549"/>
                    <a:pt x="3878" y="549"/>
                  </a:cubicBezTo>
                  <a:cubicBezTo>
                    <a:pt x="3871" y="547"/>
                    <a:pt x="3864" y="546"/>
                    <a:pt x="3857" y="546"/>
                  </a:cubicBezTo>
                  <a:cubicBezTo>
                    <a:pt x="3846" y="546"/>
                    <a:pt x="3835" y="549"/>
                    <a:pt x="3826" y="553"/>
                  </a:cubicBezTo>
                  <a:cubicBezTo>
                    <a:pt x="2776" y="1088"/>
                    <a:pt x="1772" y="1722"/>
                    <a:pt x="677" y="2153"/>
                  </a:cubicBezTo>
                  <a:cubicBezTo>
                    <a:pt x="584" y="2187"/>
                    <a:pt x="495" y="2221"/>
                    <a:pt x="403" y="2252"/>
                  </a:cubicBezTo>
                  <a:cubicBezTo>
                    <a:pt x="517" y="2129"/>
                    <a:pt x="637" y="2012"/>
                    <a:pt x="769" y="1907"/>
                  </a:cubicBezTo>
                  <a:cubicBezTo>
                    <a:pt x="1086" y="1648"/>
                    <a:pt x="1437" y="1424"/>
                    <a:pt x="1772" y="1196"/>
                  </a:cubicBezTo>
                  <a:cubicBezTo>
                    <a:pt x="2280" y="848"/>
                    <a:pt x="2776" y="519"/>
                    <a:pt x="3318" y="232"/>
                  </a:cubicBezTo>
                  <a:cubicBezTo>
                    <a:pt x="3358" y="214"/>
                    <a:pt x="3395" y="189"/>
                    <a:pt x="3435" y="168"/>
                  </a:cubicBezTo>
                  <a:cubicBezTo>
                    <a:pt x="3525" y="123"/>
                    <a:pt x="3469" y="0"/>
                    <a:pt x="33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11"/>
            <p:cNvSpPr/>
            <p:nvPr/>
          </p:nvSpPr>
          <p:spPr>
            <a:xfrm>
              <a:off x="-4099625" y="1684375"/>
              <a:ext cx="177575" cy="99725"/>
            </a:xfrm>
            <a:custGeom>
              <a:avLst/>
              <a:gdLst/>
              <a:ahLst/>
              <a:cxnLst/>
              <a:rect l="l" t="t" r="r" b="b"/>
              <a:pathLst>
                <a:path w="7103" h="3989" extrusionOk="0">
                  <a:moveTo>
                    <a:pt x="6964" y="0"/>
                  </a:moveTo>
                  <a:cubicBezTo>
                    <a:pt x="6944" y="0"/>
                    <a:pt x="6923" y="7"/>
                    <a:pt x="6903" y="23"/>
                  </a:cubicBezTo>
                  <a:cubicBezTo>
                    <a:pt x="6832" y="84"/>
                    <a:pt x="6749" y="130"/>
                    <a:pt x="6672" y="186"/>
                  </a:cubicBezTo>
                  <a:cubicBezTo>
                    <a:pt x="6598" y="244"/>
                    <a:pt x="6530" y="290"/>
                    <a:pt x="6457" y="340"/>
                  </a:cubicBezTo>
                  <a:cubicBezTo>
                    <a:pt x="5610" y="918"/>
                    <a:pt x="4594" y="1319"/>
                    <a:pt x="3723" y="1826"/>
                  </a:cubicBezTo>
                  <a:cubicBezTo>
                    <a:pt x="2978" y="2254"/>
                    <a:pt x="2218" y="2651"/>
                    <a:pt x="1464" y="3055"/>
                  </a:cubicBezTo>
                  <a:cubicBezTo>
                    <a:pt x="1335" y="3125"/>
                    <a:pt x="1205" y="3193"/>
                    <a:pt x="1076" y="3264"/>
                  </a:cubicBezTo>
                  <a:cubicBezTo>
                    <a:pt x="744" y="3446"/>
                    <a:pt x="411" y="3627"/>
                    <a:pt x="85" y="3821"/>
                  </a:cubicBezTo>
                  <a:cubicBezTo>
                    <a:pt x="0" y="3871"/>
                    <a:pt x="52" y="3989"/>
                    <a:pt x="130" y="3989"/>
                  </a:cubicBezTo>
                  <a:cubicBezTo>
                    <a:pt x="143" y="3989"/>
                    <a:pt x="157" y="3986"/>
                    <a:pt x="171" y="3978"/>
                  </a:cubicBezTo>
                  <a:lnTo>
                    <a:pt x="177" y="3978"/>
                  </a:lnTo>
                  <a:cubicBezTo>
                    <a:pt x="497" y="3790"/>
                    <a:pt x="820" y="3615"/>
                    <a:pt x="1150" y="3446"/>
                  </a:cubicBezTo>
                  <a:cubicBezTo>
                    <a:pt x="1245" y="3393"/>
                    <a:pt x="1341" y="3344"/>
                    <a:pt x="1439" y="3295"/>
                  </a:cubicBezTo>
                  <a:cubicBezTo>
                    <a:pt x="2243" y="2879"/>
                    <a:pt x="3052" y="2476"/>
                    <a:pt x="3812" y="1980"/>
                  </a:cubicBezTo>
                  <a:cubicBezTo>
                    <a:pt x="4680" y="1417"/>
                    <a:pt x="5699" y="1066"/>
                    <a:pt x="6564" y="494"/>
                  </a:cubicBezTo>
                  <a:cubicBezTo>
                    <a:pt x="6660" y="432"/>
                    <a:pt x="6752" y="364"/>
                    <a:pt x="6841" y="297"/>
                  </a:cubicBezTo>
                  <a:cubicBezTo>
                    <a:pt x="6906" y="247"/>
                    <a:pt x="6971" y="201"/>
                    <a:pt x="7032" y="152"/>
                  </a:cubicBezTo>
                  <a:cubicBezTo>
                    <a:pt x="7102" y="91"/>
                    <a:pt x="7039" y="0"/>
                    <a:pt x="6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11"/>
            <p:cNvSpPr/>
            <p:nvPr/>
          </p:nvSpPr>
          <p:spPr>
            <a:xfrm>
              <a:off x="-4213075" y="1625175"/>
              <a:ext cx="685625" cy="414725"/>
            </a:xfrm>
            <a:custGeom>
              <a:avLst/>
              <a:gdLst/>
              <a:ahLst/>
              <a:cxnLst/>
              <a:rect l="l" t="t" r="r" b="b"/>
              <a:pathLst>
                <a:path w="27425" h="16589" extrusionOk="0">
                  <a:moveTo>
                    <a:pt x="21045" y="1107"/>
                  </a:moveTo>
                  <a:cubicBezTo>
                    <a:pt x="21029" y="1119"/>
                    <a:pt x="21020" y="1129"/>
                    <a:pt x="21005" y="1141"/>
                  </a:cubicBezTo>
                  <a:cubicBezTo>
                    <a:pt x="20626" y="1473"/>
                    <a:pt x="20192" y="1747"/>
                    <a:pt x="19767" y="2015"/>
                  </a:cubicBezTo>
                  <a:cubicBezTo>
                    <a:pt x="19238" y="2351"/>
                    <a:pt x="18690" y="2649"/>
                    <a:pt x="18142" y="2951"/>
                  </a:cubicBezTo>
                  <a:cubicBezTo>
                    <a:pt x="19056" y="2345"/>
                    <a:pt x="19973" y="1738"/>
                    <a:pt x="20925" y="1181"/>
                  </a:cubicBezTo>
                  <a:cubicBezTo>
                    <a:pt x="20968" y="1159"/>
                    <a:pt x="21008" y="1132"/>
                    <a:pt x="21045" y="1107"/>
                  </a:cubicBezTo>
                  <a:close/>
                  <a:moveTo>
                    <a:pt x="21916" y="1848"/>
                  </a:moveTo>
                  <a:cubicBezTo>
                    <a:pt x="21968" y="1848"/>
                    <a:pt x="21900" y="1918"/>
                    <a:pt x="21589" y="2123"/>
                  </a:cubicBezTo>
                  <a:cubicBezTo>
                    <a:pt x="20755" y="2674"/>
                    <a:pt x="19875" y="3160"/>
                    <a:pt x="18995" y="3634"/>
                  </a:cubicBezTo>
                  <a:cubicBezTo>
                    <a:pt x="17948" y="4194"/>
                    <a:pt x="16886" y="4733"/>
                    <a:pt x="15821" y="5266"/>
                  </a:cubicBezTo>
                  <a:cubicBezTo>
                    <a:pt x="15843" y="5253"/>
                    <a:pt x="15864" y="5241"/>
                    <a:pt x="15889" y="5229"/>
                  </a:cubicBezTo>
                  <a:lnTo>
                    <a:pt x="15889" y="5226"/>
                  </a:lnTo>
                  <a:cubicBezTo>
                    <a:pt x="17329" y="4416"/>
                    <a:pt x="18794" y="3637"/>
                    <a:pt x="20183" y="2735"/>
                  </a:cubicBezTo>
                  <a:cubicBezTo>
                    <a:pt x="20491" y="2532"/>
                    <a:pt x="20808" y="2351"/>
                    <a:pt x="21131" y="2175"/>
                  </a:cubicBezTo>
                  <a:lnTo>
                    <a:pt x="21131" y="2175"/>
                  </a:lnTo>
                  <a:cubicBezTo>
                    <a:pt x="21131" y="2175"/>
                    <a:pt x="21130" y="2175"/>
                    <a:pt x="21130" y="2175"/>
                  </a:cubicBezTo>
                  <a:cubicBezTo>
                    <a:pt x="21133" y="2175"/>
                    <a:pt x="21805" y="1848"/>
                    <a:pt x="21916" y="1848"/>
                  </a:cubicBezTo>
                  <a:close/>
                  <a:moveTo>
                    <a:pt x="20592" y="0"/>
                  </a:moveTo>
                  <a:cubicBezTo>
                    <a:pt x="20582" y="0"/>
                    <a:pt x="20572" y="2"/>
                    <a:pt x="20561" y="5"/>
                  </a:cubicBezTo>
                  <a:cubicBezTo>
                    <a:pt x="20414" y="54"/>
                    <a:pt x="20269" y="110"/>
                    <a:pt x="20124" y="165"/>
                  </a:cubicBezTo>
                  <a:cubicBezTo>
                    <a:pt x="19078" y="578"/>
                    <a:pt x="18142" y="1199"/>
                    <a:pt x="17209" y="1830"/>
                  </a:cubicBezTo>
                  <a:lnTo>
                    <a:pt x="16849" y="2071"/>
                  </a:lnTo>
                  <a:lnTo>
                    <a:pt x="16689" y="2178"/>
                  </a:lnTo>
                  <a:lnTo>
                    <a:pt x="16643" y="2209"/>
                  </a:lnTo>
                  <a:cubicBezTo>
                    <a:pt x="15242" y="3151"/>
                    <a:pt x="13851" y="4090"/>
                    <a:pt x="12383" y="4930"/>
                  </a:cubicBezTo>
                  <a:cubicBezTo>
                    <a:pt x="9271" y="6712"/>
                    <a:pt x="6039" y="8270"/>
                    <a:pt x="2930" y="10058"/>
                  </a:cubicBezTo>
                  <a:cubicBezTo>
                    <a:pt x="2232" y="10461"/>
                    <a:pt x="1654" y="10959"/>
                    <a:pt x="870" y="11209"/>
                  </a:cubicBezTo>
                  <a:lnTo>
                    <a:pt x="870" y="11209"/>
                  </a:lnTo>
                  <a:cubicBezTo>
                    <a:pt x="1492" y="11010"/>
                    <a:pt x="2300" y="10230"/>
                    <a:pt x="2825" y="9834"/>
                  </a:cubicBezTo>
                  <a:cubicBezTo>
                    <a:pt x="4235" y="8769"/>
                    <a:pt x="5725" y="7839"/>
                    <a:pt x="7273" y="6996"/>
                  </a:cubicBezTo>
                  <a:cubicBezTo>
                    <a:pt x="8883" y="6124"/>
                    <a:pt x="10493" y="5253"/>
                    <a:pt x="12075" y="4333"/>
                  </a:cubicBezTo>
                  <a:cubicBezTo>
                    <a:pt x="13319" y="3610"/>
                    <a:pt x="14454" y="2720"/>
                    <a:pt x="15692" y="1991"/>
                  </a:cubicBezTo>
                  <a:cubicBezTo>
                    <a:pt x="15806" y="1960"/>
                    <a:pt x="15873" y="1923"/>
                    <a:pt x="15883" y="1877"/>
                  </a:cubicBezTo>
                  <a:cubicBezTo>
                    <a:pt x="15987" y="1818"/>
                    <a:pt x="16089" y="1750"/>
                    <a:pt x="16190" y="1695"/>
                  </a:cubicBezTo>
                  <a:cubicBezTo>
                    <a:pt x="16200" y="1692"/>
                    <a:pt x="16206" y="1689"/>
                    <a:pt x="16212" y="1683"/>
                  </a:cubicBezTo>
                  <a:cubicBezTo>
                    <a:pt x="16302" y="1635"/>
                    <a:pt x="16246" y="1516"/>
                    <a:pt x="16161" y="1516"/>
                  </a:cubicBezTo>
                  <a:cubicBezTo>
                    <a:pt x="16148" y="1516"/>
                    <a:pt x="16134" y="1519"/>
                    <a:pt x="16120" y="1526"/>
                  </a:cubicBezTo>
                  <a:lnTo>
                    <a:pt x="16110" y="1532"/>
                  </a:lnTo>
                  <a:cubicBezTo>
                    <a:pt x="15993" y="1590"/>
                    <a:pt x="15880" y="1658"/>
                    <a:pt x="15763" y="1720"/>
                  </a:cubicBezTo>
                  <a:lnTo>
                    <a:pt x="15759" y="1717"/>
                  </a:lnTo>
                  <a:cubicBezTo>
                    <a:pt x="15735" y="1732"/>
                    <a:pt x="15710" y="1747"/>
                    <a:pt x="15686" y="1763"/>
                  </a:cubicBezTo>
                  <a:cubicBezTo>
                    <a:pt x="14688" y="2305"/>
                    <a:pt x="13749" y="2957"/>
                    <a:pt x="12777" y="3533"/>
                  </a:cubicBezTo>
                  <a:cubicBezTo>
                    <a:pt x="11376" y="4358"/>
                    <a:pt x="9948" y="5130"/>
                    <a:pt x="8523" y="5903"/>
                  </a:cubicBezTo>
                  <a:cubicBezTo>
                    <a:pt x="7165" y="6635"/>
                    <a:pt x="5811" y="7368"/>
                    <a:pt x="4463" y="8119"/>
                  </a:cubicBezTo>
                  <a:cubicBezTo>
                    <a:pt x="3789" y="8495"/>
                    <a:pt x="3121" y="8879"/>
                    <a:pt x="2456" y="9267"/>
                  </a:cubicBezTo>
                  <a:cubicBezTo>
                    <a:pt x="2382" y="9310"/>
                    <a:pt x="2314" y="9353"/>
                    <a:pt x="2240" y="9397"/>
                  </a:cubicBezTo>
                  <a:cubicBezTo>
                    <a:pt x="4293" y="8058"/>
                    <a:pt x="6500" y="6894"/>
                    <a:pt x="8578" y="5632"/>
                  </a:cubicBezTo>
                  <a:cubicBezTo>
                    <a:pt x="10973" y="4176"/>
                    <a:pt x="13676" y="2843"/>
                    <a:pt x="15775" y="962"/>
                  </a:cubicBezTo>
                  <a:cubicBezTo>
                    <a:pt x="15806" y="935"/>
                    <a:pt x="15836" y="910"/>
                    <a:pt x="15867" y="882"/>
                  </a:cubicBezTo>
                  <a:cubicBezTo>
                    <a:pt x="15932" y="823"/>
                    <a:pt x="15873" y="729"/>
                    <a:pt x="15800" y="729"/>
                  </a:cubicBezTo>
                  <a:cubicBezTo>
                    <a:pt x="15786" y="729"/>
                    <a:pt x="15771" y="733"/>
                    <a:pt x="15756" y="741"/>
                  </a:cubicBezTo>
                  <a:cubicBezTo>
                    <a:pt x="15723" y="759"/>
                    <a:pt x="15692" y="778"/>
                    <a:pt x="15658" y="799"/>
                  </a:cubicBezTo>
                  <a:cubicBezTo>
                    <a:pt x="13066" y="2286"/>
                    <a:pt x="10545" y="3924"/>
                    <a:pt x="7975" y="5453"/>
                  </a:cubicBezTo>
                  <a:cubicBezTo>
                    <a:pt x="5383" y="6992"/>
                    <a:pt x="2585" y="8218"/>
                    <a:pt x="144" y="10000"/>
                  </a:cubicBezTo>
                  <a:cubicBezTo>
                    <a:pt x="68" y="10056"/>
                    <a:pt x="116" y="10173"/>
                    <a:pt x="189" y="10173"/>
                  </a:cubicBezTo>
                  <a:cubicBezTo>
                    <a:pt x="204" y="10173"/>
                    <a:pt x="220" y="10168"/>
                    <a:pt x="236" y="10157"/>
                  </a:cubicBezTo>
                  <a:cubicBezTo>
                    <a:pt x="2674" y="8378"/>
                    <a:pt x="5472" y="7137"/>
                    <a:pt x="8064" y="5610"/>
                  </a:cubicBezTo>
                  <a:cubicBezTo>
                    <a:pt x="9348" y="4853"/>
                    <a:pt x="10628" y="4102"/>
                    <a:pt x="11906" y="3339"/>
                  </a:cubicBezTo>
                  <a:cubicBezTo>
                    <a:pt x="12863" y="2763"/>
                    <a:pt x="14005" y="2132"/>
                    <a:pt x="14891" y="1470"/>
                  </a:cubicBezTo>
                  <a:lnTo>
                    <a:pt x="14891" y="1470"/>
                  </a:lnTo>
                  <a:cubicBezTo>
                    <a:pt x="13956" y="2197"/>
                    <a:pt x="12897" y="2785"/>
                    <a:pt x="11881" y="3376"/>
                  </a:cubicBezTo>
                  <a:cubicBezTo>
                    <a:pt x="10465" y="4198"/>
                    <a:pt x="9105" y="5109"/>
                    <a:pt x="7701" y="5952"/>
                  </a:cubicBezTo>
                  <a:cubicBezTo>
                    <a:pt x="6291" y="6799"/>
                    <a:pt x="4854" y="7587"/>
                    <a:pt x="3478" y="8492"/>
                  </a:cubicBezTo>
                  <a:cubicBezTo>
                    <a:pt x="2388" y="9209"/>
                    <a:pt x="1203" y="9824"/>
                    <a:pt x="187" y="10646"/>
                  </a:cubicBezTo>
                  <a:cubicBezTo>
                    <a:pt x="150" y="10677"/>
                    <a:pt x="104" y="10705"/>
                    <a:pt x="67" y="10739"/>
                  </a:cubicBezTo>
                  <a:cubicBezTo>
                    <a:pt x="0" y="10792"/>
                    <a:pt x="60" y="10893"/>
                    <a:pt x="132" y="10893"/>
                  </a:cubicBezTo>
                  <a:cubicBezTo>
                    <a:pt x="146" y="10893"/>
                    <a:pt x="161" y="10889"/>
                    <a:pt x="175" y="10880"/>
                  </a:cubicBezTo>
                  <a:cubicBezTo>
                    <a:pt x="221" y="10852"/>
                    <a:pt x="267" y="10825"/>
                    <a:pt x="310" y="10797"/>
                  </a:cubicBezTo>
                  <a:cubicBezTo>
                    <a:pt x="3004" y="9089"/>
                    <a:pt x="5811" y="7574"/>
                    <a:pt x="8615" y="6057"/>
                  </a:cubicBezTo>
                  <a:cubicBezTo>
                    <a:pt x="9375" y="5647"/>
                    <a:pt x="10123" y="5219"/>
                    <a:pt x="10878" y="4801"/>
                  </a:cubicBezTo>
                  <a:lnTo>
                    <a:pt x="10878" y="4801"/>
                  </a:lnTo>
                  <a:cubicBezTo>
                    <a:pt x="9917" y="5343"/>
                    <a:pt x="8954" y="5878"/>
                    <a:pt x="7984" y="6401"/>
                  </a:cubicBezTo>
                  <a:cubicBezTo>
                    <a:pt x="5445" y="7780"/>
                    <a:pt x="2899" y="9320"/>
                    <a:pt x="655" y="11154"/>
                  </a:cubicBezTo>
                  <a:cubicBezTo>
                    <a:pt x="603" y="11197"/>
                    <a:pt x="544" y="11237"/>
                    <a:pt x="489" y="11283"/>
                  </a:cubicBezTo>
                  <a:cubicBezTo>
                    <a:pt x="415" y="11345"/>
                    <a:pt x="491" y="11438"/>
                    <a:pt x="568" y="11438"/>
                  </a:cubicBezTo>
                  <a:cubicBezTo>
                    <a:pt x="571" y="11438"/>
                    <a:pt x="575" y="11438"/>
                    <a:pt x="578" y="11437"/>
                  </a:cubicBezTo>
                  <a:cubicBezTo>
                    <a:pt x="689" y="11419"/>
                    <a:pt x="797" y="11388"/>
                    <a:pt x="907" y="11360"/>
                  </a:cubicBezTo>
                  <a:cubicBezTo>
                    <a:pt x="2213" y="11025"/>
                    <a:pt x="3435" y="9975"/>
                    <a:pt x="4580" y="9329"/>
                  </a:cubicBezTo>
                  <a:cubicBezTo>
                    <a:pt x="6257" y="8384"/>
                    <a:pt x="7975" y="7513"/>
                    <a:pt x="9677" y="6608"/>
                  </a:cubicBezTo>
                  <a:cubicBezTo>
                    <a:pt x="11410" y="5690"/>
                    <a:pt x="13140" y="4761"/>
                    <a:pt x="14787" y="3693"/>
                  </a:cubicBezTo>
                  <a:cubicBezTo>
                    <a:pt x="16277" y="2729"/>
                    <a:pt x="17686" y="1643"/>
                    <a:pt x="19235" y="769"/>
                  </a:cubicBezTo>
                  <a:cubicBezTo>
                    <a:pt x="19329" y="716"/>
                    <a:pt x="20183" y="223"/>
                    <a:pt x="20221" y="223"/>
                  </a:cubicBezTo>
                  <a:cubicBezTo>
                    <a:pt x="20227" y="223"/>
                    <a:pt x="20209" y="238"/>
                    <a:pt x="20158" y="273"/>
                  </a:cubicBezTo>
                  <a:cubicBezTo>
                    <a:pt x="19773" y="528"/>
                    <a:pt x="19389" y="784"/>
                    <a:pt x="19007" y="1039"/>
                  </a:cubicBezTo>
                  <a:cubicBezTo>
                    <a:pt x="18105" y="1640"/>
                    <a:pt x="17200" y="2231"/>
                    <a:pt x="16292" y="2819"/>
                  </a:cubicBezTo>
                  <a:cubicBezTo>
                    <a:pt x="14611" y="3896"/>
                    <a:pt x="12891" y="4899"/>
                    <a:pt x="11145" y="5860"/>
                  </a:cubicBezTo>
                  <a:cubicBezTo>
                    <a:pt x="9431" y="6805"/>
                    <a:pt x="7710" y="7740"/>
                    <a:pt x="6029" y="8747"/>
                  </a:cubicBezTo>
                  <a:cubicBezTo>
                    <a:pt x="4481" y="9674"/>
                    <a:pt x="3038" y="10809"/>
                    <a:pt x="1440" y="11650"/>
                  </a:cubicBezTo>
                  <a:cubicBezTo>
                    <a:pt x="1372" y="11684"/>
                    <a:pt x="1305" y="11727"/>
                    <a:pt x="1234" y="11757"/>
                  </a:cubicBezTo>
                  <a:cubicBezTo>
                    <a:pt x="1143" y="11806"/>
                    <a:pt x="1201" y="11923"/>
                    <a:pt x="1286" y="11923"/>
                  </a:cubicBezTo>
                  <a:cubicBezTo>
                    <a:pt x="1299" y="11923"/>
                    <a:pt x="1312" y="11921"/>
                    <a:pt x="1326" y="11914"/>
                  </a:cubicBezTo>
                  <a:cubicBezTo>
                    <a:pt x="1449" y="11859"/>
                    <a:pt x="1569" y="11801"/>
                    <a:pt x="1692" y="11745"/>
                  </a:cubicBezTo>
                  <a:cubicBezTo>
                    <a:pt x="4355" y="10542"/>
                    <a:pt x="6971" y="9193"/>
                    <a:pt x="9560" y="7824"/>
                  </a:cubicBezTo>
                  <a:lnTo>
                    <a:pt x="9560" y="7824"/>
                  </a:lnTo>
                  <a:cubicBezTo>
                    <a:pt x="7307" y="9160"/>
                    <a:pt x="5088" y="10560"/>
                    <a:pt x="2899" y="12001"/>
                  </a:cubicBezTo>
                  <a:cubicBezTo>
                    <a:pt x="2871" y="12022"/>
                    <a:pt x="2837" y="12041"/>
                    <a:pt x="2810" y="12062"/>
                  </a:cubicBezTo>
                  <a:cubicBezTo>
                    <a:pt x="2736" y="12109"/>
                    <a:pt x="2769" y="12234"/>
                    <a:pt x="2848" y="12234"/>
                  </a:cubicBezTo>
                  <a:cubicBezTo>
                    <a:pt x="2857" y="12234"/>
                    <a:pt x="2867" y="12232"/>
                    <a:pt x="2877" y="12228"/>
                  </a:cubicBezTo>
                  <a:cubicBezTo>
                    <a:pt x="3047" y="12161"/>
                    <a:pt x="3213" y="12090"/>
                    <a:pt x="3379" y="12010"/>
                  </a:cubicBezTo>
                  <a:cubicBezTo>
                    <a:pt x="4610" y="11434"/>
                    <a:pt x="5796" y="10563"/>
                    <a:pt x="6971" y="9911"/>
                  </a:cubicBezTo>
                  <a:cubicBezTo>
                    <a:pt x="8064" y="9304"/>
                    <a:pt x="9182" y="8735"/>
                    <a:pt x="10302" y="8174"/>
                  </a:cubicBezTo>
                  <a:lnTo>
                    <a:pt x="10302" y="8174"/>
                  </a:lnTo>
                  <a:cubicBezTo>
                    <a:pt x="8080" y="9418"/>
                    <a:pt x="5765" y="10680"/>
                    <a:pt x="3819" y="12318"/>
                  </a:cubicBezTo>
                  <a:cubicBezTo>
                    <a:pt x="3536" y="12552"/>
                    <a:pt x="3262" y="12795"/>
                    <a:pt x="2998" y="13047"/>
                  </a:cubicBezTo>
                  <a:cubicBezTo>
                    <a:pt x="2622" y="13407"/>
                    <a:pt x="2262" y="13789"/>
                    <a:pt x="1926" y="14189"/>
                  </a:cubicBezTo>
                  <a:cubicBezTo>
                    <a:pt x="1868" y="14260"/>
                    <a:pt x="1809" y="14334"/>
                    <a:pt x="1751" y="14405"/>
                  </a:cubicBezTo>
                  <a:cubicBezTo>
                    <a:pt x="1686" y="14451"/>
                    <a:pt x="1662" y="14491"/>
                    <a:pt x="1659" y="14525"/>
                  </a:cubicBezTo>
                  <a:cubicBezTo>
                    <a:pt x="1566" y="14642"/>
                    <a:pt x="1474" y="14756"/>
                    <a:pt x="1385" y="14876"/>
                  </a:cubicBezTo>
                  <a:cubicBezTo>
                    <a:pt x="1338" y="14940"/>
                    <a:pt x="1404" y="15012"/>
                    <a:pt x="1469" y="15012"/>
                  </a:cubicBezTo>
                  <a:cubicBezTo>
                    <a:pt x="1490" y="15012"/>
                    <a:pt x="1512" y="15005"/>
                    <a:pt x="1529" y="14986"/>
                  </a:cubicBezTo>
                  <a:cubicBezTo>
                    <a:pt x="1622" y="14888"/>
                    <a:pt x="1717" y="14796"/>
                    <a:pt x="1812" y="14700"/>
                  </a:cubicBezTo>
                  <a:cubicBezTo>
                    <a:pt x="3136" y="13373"/>
                    <a:pt x="4675" y="12352"/>
                    <a:pt x="6322" y="11459"/>
                  </a:cubicBezTo>
                  <a:cubicBezTo>
                    <a:pt x="8307" y="10385"/>
                    <a:pt x="10265" y="9267"/>
                    <a:pt x="12306" y="8295"/>
                  </a:cubicBezTo>
                  <a:cubicBezTo>
                    <a:pt x="14168" y="7411"/>
                    <a:pt x="16012" y="6528"/>
                    <a:pt x="17813" y="5515"/>
                  </a:cubicBezTo>
                  <a:cubicBezTo>
                    <a:pt x="17994" y="5410"/>
                    <a:pt x="18182" y="5309"/>
                    <a:pt x="18373" y="5210"/>
                  </a:cubicBezTo>
                  <a:lnTo>
                    <a:pt x="18373" y="5210"/>
                  </a:lnTo>
                  <a:cubicBezTo>
                    <a:pt x="18096" y="5367"/>
                    <a:pt x="17816" y="5524"/>
                    <a:pt x="17542" y="5684"/>
                  </a:cubicBezTo>
                  <a:cubicBezTo>
                    <a:pt x="15566" y="6839"/>
                    <a:pt x="13528" y="7888"/>
                    <a:pt x="11499" y="8947"/>
                  </a:cubicBezTo>
                  <a:cubicBezTo>
                    <a:pt x="9585" y="9948"/>
                    <a:pt x="7719" y="11006"/>
                    <a:pt x="5925" y="12210"/>
                  </a:cubicBezTo>
                  <a:cubicBezTo>
                    <a:pt x="5088" y="12770"/>
                    <a:pt x="4275" y="13364"/>
                    <a:pt x="3475" y="13974"/>
                  </a:cubicBezTo>
                  <a:cubicBezTo>
                    <a:pt x="3124" y="14238"/>
                    <a:pt x="2779" y="14515"/>
                    <a:pt x="2434" y="14789"/>
                  </a:cubicBezTo>
                  <a:cubicBezTo>
                    <a:pt x="2166" y="14869"/>
                    <a:pt x="2056" y="14968"/>
                    <a:pt x="2105" y="15082"/>
                  </a:cubicBezTo>
                  <a:cubicBezTo>
                    <a:pt x="2043" y="15128"/>
                    <a:pt x="1985" y="15171"/>
                    <a:pt x="1926" y="15217"/>
                  </a:cubicBezTo>
                  <a:cubicBezTo>
                    <a:pt x="1868" y="15263"/>
                    <a:pt x="1816" y="15297"/>
                    <a:pt x="1760" y="15343"/>
                  </a:cubicBezTo>
                  <a:cubicBezTo>
                    <a:pt x="1690" y="15404"/>
                    <a:pt x="1756" y="15494"/>
                    <a:pt x="1830" y="15494"/>
                  </a:cubicBezTo>
                  <a:cubicBezTo>
                    <a:pt x="1850" y="15494"/>
                    <a:pt x="1871" y="15488"/>
                    <a:pt x="1889" y="15473"/>
                  </a:cubicBezTo>
                  <a:cubicBezTo>
                    <a:pt x="1929" y="15442"/>
                    <a:pt x="1966" y="15411"/>
                    <a:pt x="2003" y="15380"/>
                  </a:cubicBezTo>
                  <a:cubicBezTo>
                    <a:pt x="2130" y="15276"/>
                    <a:pt x="2259" y="15177"/>
                    <a:pt x="2388" y="15073"/>
                  </a:cubicBezTo>
                  <a:cubicBezTo>
                    <a:pt x="2650" y="14869"/>
                    <a:pt x="2914" y="14669"/>
                    <a:pt x="3195" y="14488"/>
                  </a:cubicBezTo>
                  <a:cubicBezTo>
                    <a:pt x="4964" y="13284"/>
                    <a:pt x="6974" y="12410"/>
                    <a:pt x="8837" y="11354"/>
                  </a:cubicBezTo>
                  <a:cubicBezTo>
                    <a:pt x="10816" y="10237"/>
                    <a:pt x="12786" y="9132"/>
                    <a:pt x="14830" y="8131"/>
                  </a:cubicBezTo>
                  <a:cubicBezTo>
                    <a:pt x="16784" y="7177"/>
                    <a:pt x="18776" y="6303"/>
                    <a:pt x="20731" y="5349"/>
                  </a:cubicBezTo>
                  <a:cubicBezTo>
                    <a:pt x="22147" y="4662"/>
                    <a:pt x="23486" y="3785"/>
                    <a:pt x="24868" y="3022"/>
                  </a:cubicBezTo>
                  <a:lnTo>
                    <a:pt x="24868" y="3022"/>
                  </a:lnTo>
                  <a:cubicBezTo>
                    <a:pt x="24606" y="3228"/>
                    <a:pt x="24347" y="3431"/>
                    <a:pt x="24080" y="3616"/>
                  </a:cubicBezTo>
                  <a:cubicBezTo>
                    <a:pt x="23172" y="4231"/>
                    <a:pt x="22168" y="4755"/>
                    <a:pt x="21205" y="5278"/>
                  </a:cubicBezTo>
                  <a:cubicBezTo>
                    <a:pt x="18918" y="6525"/>
                    <a:pt x="16520" y="7574"/>
                    <a:pt x="14208" y="8775"/>
                  </a:cubicBezTo>
                  <a:cubicBezTo>
                    <a:pt x="11933" y="9957"/>
                    <a:pt x="9686" y="11191"/>
                    <a:pt x="7424" y="12401"/>
                  </a:cubicBezTo>
                  <a:cubicBezTo>
                    <a:pt x="5660" y="13349"/>
                    <a:pt x="3764" y="14365"/>
                    <a:pt x="2231" y="15679"/>
                  </a:cubicBezTo>
                  <a:cubicBezTo>
                    <a:pt x="2176" y="15728"/>
                    <a:pt x="2114" y="15771"/>
                    <a:pt x="2062" y="15821"/>
                  </a:cubicBezTo>
                  <a:cubicBezTo>
                    <a:pt x="1994" y="15884"/>
                    <a:pt x="2058" y="15971"/>
                    <a:pt x="2131" y="15971"/>
                  </a:cubicBezTo>
                  <a:cubicBezTo>
                    <a:pt x="2151" y="15971"/>
                    <a:pt x="2172" y="15965"/>
                    <a:pt x="2191" y="15950"/>
                  </a:cubicBezTo>
                  <a:cubicBezTo>
                    <a:pt x="2246" y="15904"/>
                    <a:pt x="2311" y="15861"/>
                    <a:pt x="2370" y="15814"/>
                  </a:cubicBezTo>
                  <a:cubicBezTo>
                    <a:pt x="3992" y="14540"/>
                    <a:pt x="6116" y="13669"/>
                    <a:pt x="7956" y="12782"/>
                  </a:cubicBezTo>
                  <a:cubicBezTo>
                    <a:pt x="10163" y="11714"/>
                    <a:pt x="12380" y="10680"/>
                    <a:pt x="14577" y="9587"/>
                  </a:cubicBezTo>
                  <a:cubicBezTo>
                    <a:pt x="16763" y="8504"/>
                    <a:pt x="18964" y="7448"/>
                    <a:pt x="21195" y="6457"/>
                  </a:cubicBezTo>
                  <a:cubicBezTo>
                    <a:pt x="22264" y="5983"/>
                    <a:pt x="23350" y="5561"/>
                    <a:pt x="24387" y="5022"/>
                  </a:cubicBezTo>
                  <a:cubicBezTo>
                    <a:pt x="25262" y="4567"/>
                    <a:pt x="26250" y="4216"/>
                    <a:pt x="26985" y="3536"/>
                  </a:cubicBezTo>
                  <a:lnTo>
                    <a:pt x="26985" y="3536"/>
                  </a:lnTo>
                  <a:cubicBezTo>
                    <a:pt x="25412" y="4995"/>
                    <a:pt x="22910" y="5804"/>
                    <a:pt x="20992" y="6691"/>
                  </a:cubicBezTo>
                  <a:cubicBezTo>
                    <a:pt x="18761" y="7722"/>
                    <a:pt x="16572" y="8824"/>
                    <a:pt x="14368" y="9911"/>
                  </a:cubicBezTo>
                  <a:cubicBezTo>
                    <a:pt x="10468" y="11831"/>
                    <a:pt x="6571" y="13740"/>
                    <a:pt x="3013" y="16233"/>
                  </a:cubicBezTo>
                  <a:cubicBezTo>
                    <a:pt x="2927" y="16295"/>
                    <a:pt x="2834" y="16353"/>
                    <a:pt x="2748" y="16415"/>
                  </a:cubicBezTo>
                  <a:cubicBezTo>
                    <a:pt x="2669" y="16471"/>
                    <a:pt x="2719" y="16588"/>
                    <a:pt x="2793" y="16588"/>
                  </a:cubicBezTo>
                  <a:cubicBezTo>
                    <a:pt x="2808" y="16588"/>
                    <a:pt x="2824" y="16583"/>
                    <a:pt x="2841" y="16572"/>
                  </a:cubicBezTo>
                  <a:cubicBezTo>
                    <a:pt x="2964" y="16485"/>
                    <a:pt x="3090" y="16405"/>
                    <a:pt x="3213" y="16319"/>
                  </a:cubicBezTo>
                  <a:cubicBezTo>
                    <a:pt x="6867" y="13771"/>
                    <a:pt x="10881" y="11831"/>
                    <a:pt x="14882" y="9858"/>
                  </a:cubicBezTo>
                  <a:cubicBezTo>
                    <a:pt x="17215" y="8707"/>
                    <a:pt x="19546" y="7565"/>
                    <a:pt x="21903" y="6466"/>
                  </a:cubicBezTo>
                  <a:cubicBezTo>
                    <a:pt x="23719" y="5620"/>
                    <a:pt x="25779" y="4853"/>
                    <a:pt x="27284" y="3496"/>
                  </a:cubicBezTo>
                  <a:cubicBezTo>
                    <a:pt x="27312" y="3471"/>
                    <a:pt x="27339" y="3450"/>
                    <a:pt x="27367" y="3425"/>
                  </a:cubicBezTo>
                  <a:cubicBezTo>
                    <a:pt x="27425" y="3373"/>
                    <a:pt x="27377" y="3269"/>
                    <a:pt x="27305" y="3269"/>
                  </a:cubicBezTo>
                  <a:cubicBezTo>
                    <a:pt x="27296" y="3269"/>
                    <a:pt x="27287" y="3271"/>
                    <a:pt x="27278" y="3274"/>
                  </a:cubicBezTo>
                  <a:cubicBezTo>
                    <a:pt x="27256" y="3283"/>
                    <a:pt x="27241" y="3293"/>
                    <a:pt x="27216" y="3302"/>
                  </a:cubicBezTo>
                  <a:cubicBezTo>
                    <a:pt x="26696" y="3502"/>
                    <a:pt x="26284" y="3844"/>
                    <a:pt x="25803" y="4130"/>
                  </a:cubicBezTo>
                  <a:cubicBezTo>
                    <a:pt x="25105" y="4545"/>
                    <a:pt x="24295" y="4872"/>
                    <a:pt x="23566" y="5235"/>
                  </a:cubicBezTo>
                  <a:cubicBezTo>
                    <a:pt x="21950" y="6038"/>
                    <a:pt x="20241" y="6675"/>
                    <a:pt x="18604" y="7439"/>
                  </a:cubicBezTo>
                  <a:cubicBezTo>
                    <a:pt x="15279" y="8990"/>
                    <a:pt x="12016" y="10674"/>
                    <a:pt x="8695" y="12228"/>
                  </a:cubicBezTo>
                  <a:cubicBezTo>
                    <a:pt x="7270" y="12896"/>
                    <a:pt x="5897" y="13647"/>
                    <a:pt x="4494" y="14349"/>
                  </a:cubicBezTo>
                  <a:cubicBezTo>
                    <a:pt x="7430" y="12589"/>
                    <a:pt x="10434" y="10963"/>
                    <a:pt x="13463" y="9366"/>
                  </a:cubicBezTo>
                  <a:cubicBezTo>
                    <a:pt x="16698" y="7660"/>
                    <a:pt x="19995" y="6097"/>
                    <a:pt x="23205" y="4345"/>
                  </a:cubicBezTo>
                  <a:cubicBezTo>
                    <a:pt x="23763" y="4044"/>
                    <a:pt x="24320" y="3708"/>
                    <a:pt x="24815" y="3311"/>
                  </a:cubicBezTo>
                  <a:cubicBezTo>
                    <a:pt x="25022" y="3151"/>
                    <a:pt x="25225" y="2994"/>
                    <a:pt x="25428" y="2834"/>
                  </a:cubicBezTo>
                  <a:cubicBezTo>
                    <a:pt x="25563" y="2760"/>
                    <a:pt x="25683" y="2662"/>
                    <a:pt x="25779" y="2542"/>
                  </a:cubicBezTo>
                  <a:cubicBezTo>
                    <a:pt x="25973" y="2446"/>
                    <a:pt x="26167" y="2354"/>
                    <a:pt x="26361" y="2268"/>
                  </a:cubicBezTo>
                  <a:cubicBezTo>
                    <a:pt x="26388" y="2255"/>
                    <a:pt x="26413" y="2240"/>
                    <a:pt x="26437" y="2228"/>
                  </a:cubicBezTo>
                  <a:cubicBezTo>
                    <a:pt x="26523" y="2192"/>
                    <a:pt x="26477" y="2056"/>
                    <a:pt x="26398" y="2056"/>
                  </a:cubicBezTo>
                  <a:cubicBezTo>
                    <a:pt x="26389" y="2056"/>
                    <a:pt x="26379" y="2058"/>
                    <a:pt x="26370" y="2061"/>
                  </a:cubicBezTo>
                  <a:cubicBezTo>
                    <a:pt x="26296" y="2089"/>
                    <a:pt x="26228" y="2123"/>
                    <a:pt x="26160" y="2157"/>
                  </a:cubicBezTo>
                  <a:cubicBezTo>
                    <a:pt x="26090" y="2191"/>
                    <a:pt x="26016" y="2228"/>
                    <a:pt x="25945" y="2268"/>
                  </a:cubicBezTo>
                  <a:cubicBezTo>
                    <a:pt x="25951" y="2258"/>
                    <a:pt x="25957" y="2252"/>
                    <a:pt x="25963" y="2240"/>
                  </a:cubicBezTo>
                  <a:lnTo>
                    <a:pt x="25963" y="2240"/>
                  </a:lnTo>
                  <a:cubicBezTo>
                    <a:pt x="25579" y="2409"/>
                    <a:pt x="25219" y="2668"/>
                    <a:pt x="24865" y="2892"/>
                  </a:cubicBezTo>
                  <a:cubicBezTo>
                    <a:pt x="23387" y="3825"/>
                    <a:pt x="21814" y="4616"/>
                    <a:pt x="20247" y="5380"/>
                  </a:cubicBezTo>
                  <a:cubicBezTo>
                    <a:pt x="17065" y="6928"/>
                    <a:pt x="13823" y="8325"/>
                    <a:pt x="10736" y="10058"/>
                  </a:cubicBezTo>
                  <a:cubicBezTo>
                    <a:pt x="9163" y="10945"/>
                    <a:pt x="7606" y="11847"/>
                    <a:pt x="6008" y="12684"/>
                  </a:cubicBezTo>
                  <a:cubicBezTo>
                    <a:pt x="5423" y="12992"/>
                    <a:pt x="4841" y="13309"/>
                    <a:pt x="4272" y="13635"/>
                  </a:cubicBezTo>
                  <a:cubicBezTo>
                    <a:pt x="9529" y="9852"/>
                    <a:pt x="15458" y="7140"/>
                    <a:pt x="21042" y="3850"/>
                  </a:cubicBezTo>
                  <a:cubicBezTo>
                    <a:pt x="21411" y="3631"/>
                    <a:pt x="21771" y="3397"/>
                    <a:pt x="22125" y="3157"/>
                  </a:cubicBezTo>
                  <a:cubicBezTo>
                    <a:pt x="22233" y="3089"/>
                    <a:pt x="22334" y="3016"/>
                    <a:pt x="22433" y="2932"/>
                  </a:cubicBezTo>
                  <a:lnTo>
                    <a:pt x="22448" y="2920"/>
                  </a:lnTo>
                  <a:cubicBezTo>
                    <a:pt x="22578" y="2828"/>
                    <a:pt x="22704" y="2735"/>
                    <a:pt x="22827" y="2637"/>
                  </a:cubicBezTo>
                  <a:cubicBezTo>
                    <a:pt x="22893" y="2586"/>
                    <a:pt x="22831" y="2480"/>
                    <a:pt x="22760" y="2480"/>
                  </a:cubicBezTo>
                  <a:cubicBezTo>
                    <a:pt x="22745" y="2480"/>
                    <a:pt x="22730" y="2485"/>
                    <a:pt x="22716" y="2495"/>
                  </a:cubicBezTo>
                  <a:cubicBezTo>
                    <a:pt x="22599" y="2588"/>
                    <a:pt x="22470" y="2668"/>
                    <a:pt x="22350" y="2754"/>
                  </a:cubicBezTo>
                  <a:lnTo>
                    <a:pt x="22294" y="2794"/>
                  </a:lnTo>
                  <a:cubicBezTo>
                    <a:pt x="22119" y="2920"/>
                    <a:pt x="21946" y="3046"/>
                    <a:pt x="21768" y="3166"/>
                  </a:cubicBezTo>
                  <a:lnTo>
                    <a:pt x="21740" y="3179"/>
                  </a:lnTo>
                  <a:cubicBezTo>
                    <a:pt x="21072" y="3591"/>
                    <a:pt x="20327" y="3893"/>
                    <a:pt x="19632" y="4253"/>
                  </a:cubicBezTo>
                  <a:cubicBezTo>
                    <a:pt x="17939" y="5118"/>
                    <a:pt x="16332" y="6152"/>
                    <a:pt x="14630" y="7005"/>
                  </a:cubicBezTo>
                  <a:cubicBezTo>
                    <a:pt x="11333" y="8664"/>
                    <a:pt x="7987" y="10191"/>
                    <a:pt x="4820" y="12099"/>
                  </a:cubicBezTo>
                  <a:cubicBezTo>
                    <a:pt x="4238" y="12447"/>
                    <a:pt x="3681" y="12832"/>
                    <a:pt x="3148" y="13253"/>
                  </a:cubicBezTo>
                  <a:cubicBezTo>
                    <a:pt x="2887" y="13463"/>
                    <a:pt x="2631" y="13678"/>
                    <a:pt x="2379" y="13900"/>
                  </a:cubicBezTo>
                  <a:cubicBezTo>
                    <a:pt x="2754" y="13481"/>
                    <a:pt x="3155" y="13087"/>
                    <a:pt x="3582" y="12721"/>
                  </a:cubicBezTo>
                  <a:cubicBezTo>
                    <a:pt x="3653" y="12659"/>
                    <a:pt x="3721" y="12598"/>
                    <a:pt x="3792" y="12539"/>
                  </a:cubicBezTo>
                  <a:cubicBezTo>
                    <a:pt x="4577" y="11887"/>
                    <a:pt x="5432" y="11308"/>
                    <a:pt x="6294" y="10772"/>
                  </a:cubicBezTo>
                  <a:cubicBezTo>
                    <a:pt x="8618" y="9329"/>
                    <a:pt x="10998" y="7974"/>
                    <a:pt x="13383" y="6635"/>
                  </a:cubicBezTo>
                  <a:cubicBezTo>
                    <a:pt x="16375" y="5173"/>
                    <a:pt x="19438" y="3791"/>
                    <a:pt x="22202" y="1923"/>
                  </a:cubicBezTo>
                  <a:cubicBezTo>
                    <a:pt x="22264" y="1883"/>
                    <a:pt x="22325" y="1846"/>
                    <a:pt x="22387" y="1806"/>
                  </a:cubicBezTo>
                  <a:cubicBezTo>
                    <a:pt x="22452" y="1761"/>
                    <a:pt x="22440" y="1636"/>
                    <a:pt x="22350" y="1636"/>
                  </a:cubicBezTo>
                  <a:cubicBezTo>
                    <a:pt x="22347" y="1636"/>
                    <a:pt x="22344" y="1636"/>
                    <a:pt x="22340" y="1637"/>
                  </a:cubicBezTo>
                  <a:cubicBezTo>
                    <a:pt x="22276" y="1643"/>
                    <a:pt x="22214" y="1661"/>
                    <a:pt x="22150" y="1670"/>
                  </a:cubicBezTo>
                  <a:cubicBezTo>
                    <a:pt x="20589" y="1901"/>
                    <a:pt x="19121" y="3197"/>
                    <a:pt x="17785" y="3951"/>
                  </a:cubicBezTo>
                  <a:cubicBezTo>
                    <a:pt x="16135" y="4887"/>
                    <a:pt x="14476" y="5807"/>
                    <a:pt x="12826" y="6743"/>
                  </a:cubicBezTo>
                  <a:cubicBezTo>
                    <a:pt x="11518" y="7383"/>
                    <a:pt x="10207" y="8024"/>
                    <a:pt x="8911" y="8689"/>
                  </a:cubicBezTo>
                  <a:cubicBezTo>
                    <a:pt x="6962" y="9683"/>
                    <a:pt x="5072" y="10785"/>
                    <a:pt x="3244" y="11988"/>
                  </a:cubicBezTo>
                  <a:cubicBezTo>
                    <a:pt x="5315" y="10622"/>
                    <a:pt x="7421" y="9258"/>
                    <a:pt x="9560" y="8002"/>
                  </a:cubicBezTo>
                  <a:cubicBezTo>
                    <a:pt x="11798" y="6691"/>
                    <a:pt x="14100" y="5490"/>
                    <a:pt x="16354" y="4207"/>
                  </a:cubicBezTo>
                  <a:cubicBezTo>
                    <a:pt x="18160" y="3179"/>
                    <a:pt x="20189" y="2237"/>
                    <a:pt x="21679" y="762"/>
                  </a:cubicBezTo>
                  <a:cubicBezTo>
                    <a:pt x="21679" y="762"/>
                    <a:pt x="21679" y="759"/>
                    <a:pt x="21682" y="756"/>
                  </a:cubicBezTo>
                  <a:cubicBezTo>
                    <a:pt x="21735" y="693"/>
                    <a:pt x="21684" y="608"/>
                    <a:pt x="21614" y="608"/>
                  </a:cubicBezTo>
                  <a:cubicBezTo>
                    <a:pt x="21599" y="608"/>
                    <a:pt x="21584" y="612"/>
                    <a:pt x="21568" y="621"/>
                  </a:cubicBezTo>
                  <a:cubicBezTo>
                    <a:pt x="21559" y="624"/>
                    <a:pt x="21549" y="630"/>
                    <a:pt x="21537" y="636"/>
                  </a:cubicBezTo>
                  <a:cubicBezTo>
                    <a:pt x="19115" y="1957"/>
                    <a:pt x="16901" y="3603"/>
                    <a:pt x="14525" y="4995"/>
                  </a:cubicBezTo>
                  <a:cubicBezTo>
                    <a:pt x="14174" y="5192"/>
                    <a:pt x="13820" y="5389"/>
                    <a:pt x="13469" y="5586"/>
                  </a:cubicBezTo>
                  <a:cubicBezTo>
                    <a:pt x="13149" y="5755"/>
                    <a:pt x="12832" y="5924"/>
                    <a:pt x="12506" y="6081"/>
                  </a:cubicBezTo>
                  <a:cubicBezTo>
                    <a:pt x="9302" y="7620"/>
                    <a:pt x="6193" y="9350"/>
                    <a:pt x="2998" y="10917"/>
                  </a:cubicBezTo>
                  <a:lnTo>
                    <a:pt x="3161" y="10809"/>
                  </a:lnTo>
                  <a:cubicBezTo>
                    <a:pt x="3887" y="10317"/>
                    <a:pt x="4620" y="9837"/>
                    <a:pt x="5358" y="9369"/>
                  </a:cubicBezTo>
                  <a:cubicBezTo>
                    <a:pt x="7011" y="8325"/>
                    <a:pt x="8732" y="7390"/>
                    <a:pt x="10440" y="6451"/>
                  </a:cubicBezTo>
                  <a:cubicBezTo>
                    <a:pt x="13937" y="4533"/>
                    <a:pt x="17271" y="2412"/>
                    <a:pt x="20586" y="202"/>
                  </a:cubicBezTo>
                  <a:lnTo>
                    <a:pt x="20632" y="171"/>
                  </a:lnTo>
                  <a:cubicBezTo>
                    <a:pt x="20707" y="122"/>
                    <a:pt x="20675" y="0"/>
                    <a:pt x="20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11"/>
            <p:cNvSpPr/>
            <p:nvPr/>
          </p:nvSpPr>
          <p:spPr>
            <a:xfrm>
              <a:off x="-4125425" y="1756850"/>
              <a:ext cx="687300" cy="341800"/>
            </a:xfrm>
            <a:custGeom>
              <a:avLst/>
              <a:gdLst/>
              <a:ahLst/>
              <a:cxnLst/>
              <a:rect l="l" t="t" r="r" b="b"/>
              <a:pathLst>
                <a:path w="27492" h="13672" extrusionOk="0">
                  <a:moveTo>
                    <a:pt x="23794" y="1"/>
                  </a:moveTo>
                  <a:cubicBezTo>
                    <a:pt x="23786" y="1"/>
                    <a:pt x="23777" y="2"/>
                    <a:pt x="23769" y="5"/>
                  </a:cubicBezTo>
                  <a:cubicBezTo>
                    <a:pt x="21728" y="627"/>
                    <a:pt x="19866" y="1762"/>
                    <a:pt x="17902" y="2590"/>
                  </a:cubicBezTo>
                  <a:cubicBezTo>
                    <a:pt x="15852" y="3455"/>
                    <a:pt x="13793" y="4277"/>
                    <a:pt x="11792" y="5247"/>
                  </a:cubicBezTo>
                  <a:cubicBezTo>
                    <a:pt x="9588" y="6315"/>
                    <a:pt x="7427" y="7466"/>
                    <a:pt x="5260" y="8599"/>
                  </a:cubicBezTo>
                  <a:cubicBezTo>
                    <a:pt x="3604" y="9464"/>
                    <a:pt x="1551" y="9993"/>
                    <a:pt x="104" y="11197"/>
                  </a:cubicBezTo>
                  <a:cubicBezTo>
                    <a:pt x="92" y="11206"/>
                    <a:pt x="83" y="11212"/>
                    <a:pt x="70" y="11222"/>
                  </a:cubicBezTo>
                  <a:cubicBezTo>
                    <a:pt x="1" y="11282"/>
                    <a:pt x="64" y="11372"/>
                    <a:pt x="138" y="11372"/>
                  </a:cubicBezTo>
                  <a:cubicBezTo>
                    <a:pt x="158" y="11372"/>
                    <a:pt x="180" y="11365"/>
                    <a:pt x="200" y="11348"/>
                  </a:cubicBezTo>
                  <a:cubicBezTo>
                    <a:pt x="240" y="11314"/>
                    <a:pt x="289" y="11286"/>
                    <a:pt x="329" y="11252"/>
                  </a:cubicBezTo>
                  <a:cubicBezTo>
                    <a:pt x="1742" y="10126"/>
                    <a:pt x="3755" y="9587"/>
                    <a:pt x="5352" y="8756"/>
                  </a:cubicBezTo>
                  <a:cubicBezTo>
                    <a:pt x="7258" y="7765"/>
                    <a:pt x="9160" y="6771"/>
                    <a:pt x="11078" y="5801"/>
                  </a:cubicBezTo>
                  <a:cubicBezTo>
                    <a:pt x="13060" y="4801"/>
                    <a:pt x="15098" y="3945"/>
                    <a:pt x="17148" y="3098"/>
                  </a:cubicBezTo>
                  <a:cubicBezTo>
                    <a:pt x="19130" y="2276"/>
                    <a:pt x="21017" y="1233"/>
                    <a:pt x="23005" y="442"/>
                  </a:cubicBezTo>
                  <a:cubicBezTo>
                    <a:pt x="23245" y="348"/>
                    <a:pt x="23424" y="254"/>
                    <a:pt x="23427" y="254"/>
                  </a:cubicBezTo>
                  <a:lnTo>
                    <a:pt x="23427" y="254"/>
                  </a:lnTo>
                  <a:cubicBezTo>
                    <a:pt x="23429" y="254"/>
                    <a:pt x="23336" y="305"/>
                    <a:pt x="23101" y="445"/>
                  </a:cubicBezTo>
                  <a:cubicBezTo>
                    <a:pt x="22648" y="716"/>
                    <a:pt x="22153" y="922"/>
                    <a:pt x="21691" y="1184"/>
                  </a:cubicBezTo>
                  <a:cubicBezTo>
                    <a:pt x="20823" y="1682"/>
                    <a:pt x="19955" y="2190"/>
                    <a:pt x="19050" y="2624"/>
                  </a:cubicBezTo>
                  <a:cubicBezTo>
                    <a:pt x="17188" y="3514"/>
                    <a:pt x="15310" y="4333"/>
                    <a:pt x="13519" y="5364"/>
                  </a:cubicBezTo>
                  <a:cubicBezTo>
                    <a:pt x="11730" y="6398"/>
                    <a:pt x="9856" y="7263"/>
                    <a:pt x="8033" y="8239"/>
                  </a:cubicBezTo>
                  <a:cubicBezTo>
                    <a:pt x="6162" y="9239"/>
                    <a:pt x="4161" y="10067"/>
                    <a:pt x="2440" y="11323"/>
                  </a:cubicBezTo>
                  <a:cubicBezTo>
                    <a:pt x="2382" y="11366"/>
                    <a:pt x="2323" y="11403"/>
                    <a:pt x="2268" y="11446"/>
                  </a:cubicBezTo>
                  <a:cubicBezTo>
                    <a:pt x="2194" y="11503"/>
                    <a:pt x="2225" y="11615"/>
                    <a:pt x="2315" y="11615"/>
                  </a:cubicBezTo>
                  <a:cubicBezTo>
                    <a:pt x="2323" y="11615"/>
                    <a:pt x="2330" y="11614"/>
                    <a:pt x="2339" y="11612"/>
                  </a:cubicBezTo>
                  <a:cubicBezTo>
                    <a:pt x="2865" y="11495"/>
                    <a:pt x="3382" y="11342"/>
                    <a:pt x="3884" y="11151"/>
                  </a:cubicBezTo>
                  <a:cubicBezTo>
                    <a:pt x="4016" y="11101"/>
                    <a:pt x="4146" y="11052"/>
                    <a:pt x="4275" y="11000"/>
                  </a:cubicBezTo>
                  <a:cubicBezTo>
                    <a:pt x="4377" y="10960"/>
                    <a:pt x="4478" y="10920"/>
                    <a:pt x="4577" y="10877"/>
                  </a:cubicBezTo>
                  <a:cubicBezTo>
                    <a:pt x="5331" y="10560"/>
                    <a:pt x="6070" y="10200"/>
                    <a:pt x="6787" y="9861"/>
                  </a:cubicBezTo>
                  <a:cubicBezTo>
                    <a:pt x="8560" y="9030"/>
                    <a:pt x="10311" y="8146"/>
                    <a:pt x="12087" y="7322"/>
                  </a:cubicBezTo>
                  <a:cubicBezTo>
                    <a:pt x="15578" y="5693"/>
                    <a:pt x="19047" y="4034"/>
                    <a:pt x="22445" y="2215"/>
                  </a:cubicBezTo>
                  <a:cubicBezTo>
                    <a:pt x="23048" y="1892"/>
                    <a:pt x="23618" y="1498"/>
                    <a:pt x="24184" y="1116"/>
                  </a:cubicBezTo>
                  <a:cubicBezTo>
                    <a:pt x="24245" y="1074"/>
                    <a:pt x="24306" y="1034"/>
                    <a:pt x="24366" y="994"/>
                  </a:cubicBezTo>
                  <a:lnTo>
                    <a:pt x="24366" y="994"/>
                  </a:lnTo>
                  <a:cubicBezTo>
                    <a:pt x="24308" y="1033"/>
                    <a:pt x="24252" y="1074"/>
                    <a:pt x="24194" y="1113"/>
                  </a:cubicBezTo>
                  <a:cubicBezTo>
                    <a:pt x="23563" y="1541"/>
                    <a:pt x="22944" y="1981"/>
                    <a:pt x="22313" y="2412"/>
                  </a:cubicBezTo>
                  <a:cubicBezTo>
                    <a:pt x="20734" y="3489"/>
                    <a:pt x="19016" y="4299"/>
                    <a:pt x="17277" y="5078"/>
                  </a:cubicBezTo>
                  <a:cubicBezTo>
                    <a:pt x="13913" y="6580"/>
                    <a:pt x="10622" y="8227"/>
                    <a:pt x="7273" y="9753"/>
                  </a:cubicBezTo>
                  <a:cubicBezTo>
                    <a:pt x="6814" y="9963"/>
                    <a:pt x="6374" y="10203"/>
                    <a:pt x="5940" y="10449"/>
                  </a:cubicBezTo>
                  <a:cubicBezTo>
                    <a:pt x="5515" y="10658"/>
                    <a:pt x="5097" y="10871"/>
                    <a:pt x="4678" y="11086"/>
                  </a:cubicBezTo>
                  <a:cubicBezTo>
                    <a:pt x="4620" y="11117"/>
                    <a:pt x="4561" y="11148"/>
                    <a:pt x="4503" y="11178"/>
                  </a:cubicBezTo>
                  <a:cubicBezTo>
                    <a:pt x="4404" y="11228"/>
                    <a:pt x="4303" y="11277"/>
                    <a:pt x="4204" y="11329"/>
                  </a:cubicBezTo>
                  <a:cubicBezTo>
                    <a:pt x="4125" y="11370"/>
                    <a:pt x="4165" y="11499"/>
                    <a:pt x="4244" y="11499"/>
                  </a:cubicBezTo>
                  <a:cubicBezTo>
                    <a:pt x="4253" y="11499"/>
                    <a:pt x="4264" y="11497"/>
                    <a:pt x="4275" y="11492"/>
                  </a:cubicBezTo>
                  <a:cubicBezTo>
                    <a:pt x="4370" y="11455"/>
                    <a:pt x="4457" y="11415"/>
                    <a:pt x="4546" y="11382"/>
                  </a:cubicBezTo>
                  <a:cubicBezTo>
                    <a:pt x="5999" y="10778"/>
                    <a:pt x="7387" y="9929"/>
                    <a:pt x="8809" y="9245"/>
                  </a:cubicBezTo>
                  <a:cubicBezTo>
                    <a:pt x="9785" y="8790"/>
                    <a:pt x="10764" y="8337"/>
                    <a:pt x="11749" y="7903"/>
                  </a:cubicBezTo>
                  <a:cubicBezTo>
                    <a:pt x="15282" y="6346"/>
                    <a:pt x="18838" y="4856"/>
                    <a:pt x="22328" y="3200"/>
                  </a:cubicBezTo>
                  <a:cubicBezTo>
                    <a:pt x="23150" y="2809"/>
                    <a:pt x="23950" y="2400"/>
                    <a:pt x="24741" y="1953"/>
                  </a:cubicBezTo>
                  <a:cubicBezTo>
                    <a:pt x="24760" y="1944"/>
                    <a:pt x="24775" y="1935"/>
                    <a:pt x="24794" y="1926"/>
                  </a:cubicBezTo>
                  <a:lnTo>
                    <a:pt x="24794" y="1926"/>
                  </a:lnTo>
                  <a:cubicBezTo>
                    <a:pt x="23329" y="2831"/>
                    <a:pt x="21786" y="3606"/>
                    <a:pt x="20232" y="4339"/>
                  </a:cubicBezTo>
                  <a:cubicBezTo>
                    <a:pt x="16963" y="5887"/>
                    <a:pt x="13611" y="7251"/>
                    <a:pt x="10357" y="8836"/>
                  </a:cubicBezTo>
                  <a:cubicBezTo>
                    <a:pt x="8440" y="9772"/>
                    <a:pt x="6537" y="10738"/>
                    <a:pt x="4638" y="11708"/>
                  </a:cubicBezTo>
                  <a:cubicBezTo>
                    <a:pt x="4583" y="11714"/>
                    <a:pt x="4527" y="11723"/>
                    <a:pt x="4472" y="11736"/>
                  </a:cubicBezTo>
                  <a:cubicBezTo>
                    <a:pt x="4321" y="11769"/>
                    <a:pt x="4247" y="11825"/>
                    <a:pt x="4253" y="11905"/>
                  </a:cubicBezTo>
                  <a:lnTo>
                    <a:pt x="3841" y="12114"/>
                  </a:lnTo>
                  <a:cubicBezTo>
                    <a:pt x="3751" y="12159"/>
                    <a:pt x="3807" y="12282"/>
                    <a:pt x="3891" y="12282"/>
                  </a:cubicBezTo>
                  <a:cubicBezTo>
                    <a:pt x="3904" y="12282"/>
                    <a:pt x="3919" y="12278"/>
                    <a:pt x="3933" y="12271"/>
                  </a:cubicBezTo>
                  <a:cubicBezTo>
                    <a:pt x="4081" y="12197"/>
                    <a:pt x="4229" y="12127"/>
                    <a:pt x="4380" y="12053"/>
                  </a:cubicBezTo>
                  <a:cubicBezTo>
                    <a:pt x="8326" y="10076"/>
                    <a:pt x="12361" y="8285"/>
                    <a:pt x="16437" y="6592"/>
                  </a:cubicBezTo>
                  <a:cubicBezTo>
                    <a:pt x="18434" y="5761"/>
                    <a:pt x="20460" y="5004"/>
                    <a:pt x="22473" y="4210"/>
                  </a:cubicBezTo>
                  <a:cubicBezTo>
                    <a:pt x="23406" y="3840"/>
                    <a:pt x="24314" y="3406"/>
                    <a:pt x="25246" y="3037"/>
                  </a:cubicBezTo>
                  <a:cubicBezTo>
                    <a:pt x="25314" y="3009"/>
                    <a:pt x="25385" y="2984"/>
                    <a:pt x="25456" y="2957"/>
                  </a:cubicBezTo>
                  <a:lnTo>
                    <a:pt x="25456" y="2957"/>
                  </a:lnTo>
                  <a:cubicBezTo>
                    <a:pt x="21950" y="4714"/>
                    <a:pt x="18111" y="5767"/>
                    <a:pt x="14553" y="7420"/>
                  </a:cubicBezTo>
                  <a:cubicBezTo>
                    <a:pt x="10961" y="9091"/>
                    <a:pt x="7452" y="10923"/>
                    <a:pt x="4026" y="12908"/>
                  </a:cubicBezTo>
                  <a:cubicBezTo>
                    <a:pt x="3872" y="13001"/>
                    <a:pt x="3715" y="13090"/>
                    <a:pt x="3558" y="13179"/>
                  </a:cubicBezTo>
                  <a:cubicBezTo>
                    <a:pt x="3462" y="13201"/>
                    <a:pt x="3410" y="13232"/>
                    <a:pt x="3392" y="13275"/>
                  </a:cubicBezTo>
                  <a:cubicBezTo>
                    <a:pt x="3259" y="13352"/>
                    <a:pt x="3124" y="13425"/>
                    <a:pt x="2991" y="13506"/>
                  </a:cubicBezTo>
                  <a:cubicBezTo>
                    <a:pt x="2904" y="13559"/>
                    <a:pt x="2958" y="13672"/>
                    <a:pt x="3042" y="13672"/>
                  </a:cubicBezTo>
                  <a:cubicBezTo>
                    <a:pt x="3056" y="13672"/>
                    <a:pt x="3069" y="13669"/>
                    <a:pt x="3084" y="13662"/>
                  </a:cubicBezTo>
                  <a:cubicBezTo>
                    <a:pt x="3330" y="13555"/>
                    <a:pt x="3567" y="13435"/>
                    <a:pt x="3807" y="13318"/>
                  </a:cubicBezTo>
                  <a:cubicBezTo>
                    <a:pt x="5121" y="12677"/>
                    <a:pt x="6390" y="11954"/>
                    <a:pt x="7729" y="11357"/>
                  </a:cubicBezTo>
                  <a:cubicBezTo>
                    <a:pt x="9412" y="10606"/>
                    <a:pt x="11071" y="9806"/>
                    <a:pt x="12743" y="9024"/>
                  </a:cubicBezTo>
                  <a:cubicBezTo>
                    <a:pt x="16317" y="7355"/>
                    <a:pt x="19940" y="6007"/>
                    <a:pt x="23636" y="4656"/>
                  </a:cubicBezTo>
                  <a:cubicBezTo>
                    <a:pt x="24347" y="4394"/>
                    <a:pt x="25046" y="4090"/>
                    <a:pt x="25742" y="3794"/>
                  </a:cubicBezTo>
                  <a:cubicBezTo>
                    <a:pt x="26157" y="3615"/>
                    <a:pt x="26573" y="3434"/>
                    <a:pt x="26992" y="3255"/>
                  </a:cubicBezTo>
                  <a:cubicBezTo>
                    <a:pt x="27080" y="3217"/>
                    <a:pt x="27121" y="3201"/>
                    <a:pt x="27128" y="3201"/>
                  </a:cubicBezTo>
                  <a:cubicBezTo>
                    <a:pt x="27168" y="3201"/>
                    <a:pt x="25983" y="3777"/>
                    <a:pt x="26001" y="3777"/>
                  </a:cubicBezTo>
                  <a:cubicBezTo>
                    <a:pt x="26001" y="3777"/>
                    <a:pt x="26002" y="3777"/>
                    <a:pt x="26004" y="3776"/>
                  </a:cubicBezTo>
                  <a:lnTo>
                    <a:pt x="26004" y="3776"/>
                  </a:lnTo>
                  <a:cubicBezTo>
                    <a:pt x="24253" y="4483"/>
                    <a:pt x="22525" y="5260"/>
                    <a:pt x="20777" y="5979"/>
                  </a:cubicBezTo>
                  <a:cubicBezTo>
                    <a:pt x="17339" y="7392"/>
                    <a:pt x="13940" y="8827"/>
                    <a:pt x="10591" y="10440"/>
                  </a:cubicBezTo>
                  <a:lnTo>
                    <a:pt x="10314" y="10572"/>
                  </a:lnTo>
                  <a:cubicBezTo>
                    <a:pt x="9563" y="10889"/>
                    <a:pt x="8828" y="11231"/>
                    <a:pt x="8113" y="11606"/>
                  </a:cubicBezTo>
                  <a:cubicBezTo>
                    <a:pt x="7981" y="11674"/>
                    <a:pt x="7843" y="11739"/>
                    <a:pt x="7713" y="11813"/>
                  </a:cubicBezTo>
                  <a:cubicBezTo>
                    <a:pt x="7622" y="11861"/>
                    <a:pt x="7680" y="11978"/>
                    <a:pt x="7765" y="11978"/>
                  </a:cubicBezTo>
                  <a:cubicBezTo>
                    <a:pt x="7778" y="11978"/>
                    <a:pt x="7792" y="11976"/>
                    <a:pt x="7806" y="11970"/>
                  </a:cubicBezTo>
                  <a:cubicBezTo>
                    <a:pt x="7956" y="11899"/>
                    <a:pt x="8107" y="11828"/>
                    <a:pt x="8255" y="11754"/>
                  </a:cubicBezTo>
                  <a:cubicBezTo>
                    <a:pt x="8874" y="11465"/>
                    <a:pt x="9492" y="11175"/>
                    <a:pt x="10108" y="10886"/>
                  </a:cubicBezTo>
                  <a:cubicBezTo>
                    <a:pt x="10194" y="10849"/>
                    <a:pt x="10280" y="10815"/>
                    <a:pt x="10367" y="10781"/>
                  </a:cubicBezTo>
                  <a:cubicBezTo>
                    <a:pt x="12023" y="10126"/>
                    <a:pt x="13716" y="9584"/>
                    <a:pt x="15362" y="8898"/>
                  </a:cubicBezTo>
                  <a:cubicBezTo>
                    <a:pt x="17068" y="8186"/>
                    <a:pt x="18736" y="7395"/>
                    <a:pt x="20481" y="6783"/>
                  </a:cubicBezTo>
                  <a:cubicBezTo>
                    <a:pt x="22217" y="6170"/>
                    <a:pt x="23929" y="5592"/>
                    <a:pt x="25606" y="4834"/>
                  </a:cubicBezTo>
                  <a:lnTo>
                    <a:pt x="25606" y="4834"/>
                  </a:lnTo>
                  <a:cubicBezTo>
                    <a:pt x="25606" y="4834"/>
                    <a:pt x="25606" y="4834"/>
                    <a:pt x="25606" y="4834"/>
                  </a:cubicBezTo>
                  <a:cubicBezTo>
                    <a:pt x="25588" y="4834"/>
                    <a:pt x="26628" y="4331"/>
                    <a:pt x="26800" y="4331"/>
                  </a:cubicBezTo>
                  <a:cubicBezTo>
                    <a:pt x="26825" y="4331"/>
                    <a:pt x="26832" y="4341"/>
                    <a:pt x="26816" y="4363"/>
                  </a:cubicBezTo>
                  <a:cubicBezTo>
                    <a:pt x="26810" y="4370"/>
                    <a:pt x="26804" y="4379"/>
                    <a:pt x="26798" y="4385"/>
                  </a:cubicBezTo>
                  <a:cubicBezTo>
                    <a:pt x="26742" y="4440"/>
                    <a:pt x="26681" y="4490"/>
                    <a:pt x="26616" y="4533"/>
                  </a:cubicBezTo>
                  <a:cubicBezTo>
                    <a:pt x="26308" y="4757"/>
                    <a:pt x="25948" y="4927"/>
                    <a:pt x="25613" y="5102"/>
                  </a:cubicBezTo>
                  <a:cubicBezTo>
                    <a:pt x="24806" y="5530"/>
                    <a:pt x="24003" y="5906"/>
                    <a:pt x="23138" y="6210"/>
                  </a:cubicBezTo>
                  <a:cubicBezTo>
                    <a:pt x="21349" y="6835"/>
                    <a:pt x="19598" y="7494"/>
                    <a:pt x="17834" y="8190"/>
                  </a:cubicBezTo>
                  <a:cubicBezTo>
                    <a:pt x="14694" y="9430"/>
                    <a:pt x="11410" y="10495"/>
                    <a:pt x="8390" y="12019"/>
                  </a:cubicBezTo>
                  <a:cubicBezTo>
                    <a:pt x="8366" y="12031"/>
                    <a:pt x="8341" y="12043"/>
                    <a:pt x="8317" y="12056"/>
                  </a:cubicBezTo>
                  <a:cubicBezTo>
                    <a:pt x="8230" y="12099"/>
                    <a:pt x="8277" y="12222"/>
                    <a:pt x="8363" y="12225"/>
                  </a:cubicBezTo>
                  <a:cubicBezTo>
                    <a:pt x="8409" y="12225"/>
                    <a:pt x="8455" y="12222"/>
                    <a:pt x="8504" y="12222"/>
                  </a:cubicBezTo>
                  <a:cubicBezTo>
                    <a:pt x="9406" y="12216"/>
                    <a:pt x="10228" y="11886"/>
                    <a:pt x="11044" y="11514"/>
                  </a:cubicBezTo>
                  <a:cubicBezTo>
                    <a:pt x="12534" y="10831"/>
                    <a:pt x="14033" y="10197"/>
                    <a:pt x="15562" y="9602"/>
                  </a:cubicBezTo>
                  <a:cubicBezTo>
                    <a:pt x="18698" y="8393"/>
                    <a:pt x="21883" y="7298"/>
                    <a:pt x="25044" y="6157"/>
                  </a:cubicBezTo>
                  <a:lnTo>
                    <a:pt x="25044" y="6157"/>
                  </a:lnTo>
                  <a:cubicBezTo>
                    <a:pt x="22468" y="7088"/>
                    <a:pt x="19927" y="8268"/>
                    <a:pt x="17425" y="9396"/>
                  </a:cubicBezTo>
                  <a:cubicBezTo>
                    <a:pt x="14694" y="10627"/>
                    <a:pt x="11752" y="11489"/>
                    <a:pt x="9089" y="12871"/>
                  </a:cubicBezTo>
                  <a:cubicBezTo>
                    <a:pt x="8954" y="12945"/>
                    <a:pt x="8812" y="13010"/>
                    <a:pt x="8677" y="13084"/>
                  </a:cubicBezTo>
                  <a:cubicBezTo>
                    <a:pt x="8594" y="13129"/>
                    <a:pt x="8640" y="13253"/>
                    <a:pt x="8725" y="13253"/>
                  </a:cubicBezTo>
                  <a:cubicBezTo>
                    <a:pt x="8732" y="13253"/>
                    <a:pt x="8740" y="13252"/>
                    <a:pt x="8747" y="13250"/>
                  </a:cubicBezTo>
                  <a:cubicBezTo>
                    <a:pt x="8960" y="13195"/>
                    <a:pt x="9166" y="13121"/>
                    <a:pt x="9372" y="13053"/>
                  </a:cubicBezTo>
                  <a:cubicBezTo>
                    <a:pt x="10410" y="12705"/>
                    <a:pt x="11398" y="12231"/>
                    <a:pt x="12444" y="11905"/>
                  </a:cubicBezTo>
                  <a:cubicBezTo>
                    <a:pt x="12509" y="11886"/>
                    <a:pt x="12574" y="11862"/>
                    <a:pt x="12638" y="11843"/>
                  </a:cubicBezTo>
                  <a:cubicBezTo>
                    <a:pt x="12697" y="11825"/>
                    <a:pt x="12755" y="11803"/>
                    <a:pt x="12811" y="11785"/>
                  </a:cubicBezTo>
                  <a:cubicBezTo>
                    <a:pt x="13041" y="11711"/>
                    <a:pt x="13269" y="11637"/>
                    <a:pt x="13497" y="11557"/>
                  </a:cubicBezTo>
                  <a:cubicBezTo>
                    <a:pt x="14525" y="11200"/>
                    <a:pt x="15538" y="10809"/>
                    <a:pt x="16566" y="10443"/>
                  </a:cubicBezTo>
                  <a:cubicBezTo>
                    <a:pt x="19099" y="9529"/>
                    <a:pt x="21786" y="8854"/>
                    <a:pt x="24261" y="7796"/>
                  </a:cubicBezTo>
                  <a:cubicBezTo>
                    <a:pt x="24935" y="7509"/>
                    <a:pt x="25560" y="7137"/>
                    <a:pt x="26244" y="6872"/>
                  </a:cubicBezTo>
                  <a:lnTo>
                    <a:pt x="26244" y="6872"/>
                  </a:lnTo>
                  <a:cubicBezTo>
                    <a:pt x="25665" y="7097"/>
                    <a:pt x="25129" y="7525"/>
                    <a:pt x="24520" y="7752"/>
                  </a:cubicBezTo>
                  <a:cubicBezTo>
                    <a:pt x="23421" y="8162"/>
                    <a:pt x="22337" y="8528"/>
                    <a:pt x="21266" y="9015"/>
                  </a:cubicBezTo>
                  <a:cubicBezTo>
                    <a:pt x="19958" y="9612"/>
                    <a:pt x="18616" y="10135"/>
                    <a:pt x="17305" y="10732"/>
                  </a:cubicBezTo>
                  <a:cubicBezTo>
                    <a:pt x="16206" y="11231"/>
                    <a:pt x="15042" y="11585"/>
                    <a:pt x="13953" y="12093"/>
                  </a:cubicBezTo>
                  <a:cubicBezTo>
                    <a:pt x="13888" y="12120"/>
                    <a:pt x="13823" y="12145"/>
                    <a:pt x="13759" y="12176"/>
                  </a:cubicBezTo>
                  <a:cubicBezTo>
                    <a:pt x="13675" y="12218"/>
                    <a:pt x="13720" y="12346"/>
                    <a:pt x="13803" y="12346"/>
                  </a:cubicBezTo>
                  <a:cubicBezTo>
                    <a:pt x="13812" y="12346"/>
                    <a:pt x="13820" y="12345"/>
                    <a:pt x="13829" y="12342"/>
                  </a:cubicBezTo>
                  <a:lnTo>
                    <a:pt x="14097" y="12253"/>
                  </a:lnTo>
                  <a:lnTo>
                    <a:pt x="20641" y="10132"/>
                  </a:lnTo>
                  <a:cubicBezTo>
                    <a:pt x="21688" y="9790"/>
                    <a:pt x="22716" y="9399"/>
                    <a:pt x="23744" y="9015"/>
                  </a:cubicBezTo>
                  <a:cubicBezTo>
                    <a:pt x="24323" y="8796"/>
                    <a:pt x="24901" y="8584"/>
                    <a:pt x="25483" y="8371"/>
                  </a:cubicBezTo>
                  <a:cubicBezTo>
                    <a:pt x="25560" y="8343"/>
                    <a:pt x="26239" y="8060"/>
                    <a:pt x="26321" y="8060"/>
                  </a:cubicBezTo>
                  <a:cubicBezTo>
                    <a:pt x="26353" y="8060"/>
                    <a:pt x="26291" y="8105"/>
                    <a:pt x="26056" y="8230"/>
                  </a:cubicBezTo>
                  <a:cubicBezTo>
                    <a:pt x="23704" y="9473"/>
                    <a:pt x="21158" y="10329"/>
                    <a:pt x="18699" y="11348"/>
                  </a:cubicBezTo>
                  <a:cubicBezTo>
                    <a:pt x="18622" y="11379"/>
                    <a:pt x="18545" y="11412"/>
                    <a:pt x="18468" y="11443"/>
                  </a:cubicBezTo>
                  <a:cubicBezTo>
                    <a:pt x="17299" y="11933"/>
                    <a:pt x="16150" y="12465"/>
                    <a:pt x="15058" y="13099"/>
                  </a:cubicBezTo>
                  <a:cubicBezTo>
                    <a:pt x="14990" y="13136"/>
                    <a:pt x="14919" y="13170"/>
                    <a:pt x="14851" y="13210"/>
                  </a:cubicBezTo>
                  <a:cubicBezTo>
                    <a:pt x="14764" y="13263"/>
                    <a:pt x="14818" y="13376"/>
                    <a:pt x="14902" y="13376"/>
                  </a:cubicBezTo>
                  <a:cubicBezTo>
                    <a:pt x="14916" y="13376"/>
                    <a:pt x="14929" y="13373"/>
                    <a:pt x="14944" y="13367"/>
                  </a:cubicBezTo>
                  <a:cubicBezTo>
                    <a:pt x="15048" y="13318"/>
                    <a:pt x="15165" y="13272"/>
                    <a:pt x="15273" y="13225"/>
                  </a:cubicBezTo>
                  <a:cubicBezTo>
                    <a:pt x="16193" y="12822"/>
                    <a:pt x="17126" y="12456"/>
                    <a:pt x="18056" y="12083"/>
                  </a:cubicBezTo>
                  <a:cubicBezTo>
                    <a:pt x="18216" y="12019"/>
                    <a:pt x="18379" y="11954"/>
                    <a:pt x="18539" y="11889"/>
                  </a:cubicBezTo>
                  <a:cubicBezTo>
                    <a:pt x="18773" y="11794"/>
                    <a:pt x="19007" y="11689"/>
                    <a:pt x="19241" y="11591"/>
                  </a:cubicBezTo>
                  <a:cubicBezTo>
                    <a:pt x="19456" y="11499"/>
                    <a:pt x="19672" y="11409"/>
                    <a:pt x="19884" y="11311"/>
                  </a:cubicBezTo>
                  <a:cubicBezTo>
                    <a:pt x="20340" y="11105"/>
                    <a:pt x="20789" y="10898"/>
                    <a:pt x="21257" y="10726"/>
                  </a:cubicBezTo>
                  <a:cubicBezTo>
                    <a:pt x="21373" y="10683"/>
                    <a:pt x="21482" y="10663"/>
                    <a:pt x="21563" y="10663"/>
                  </a:cubicBezTo>
                  <a:cubicBezTo>
                    <a:pt x="21742" y="10663"/>
                    <a:pt x="21780" y="10764"/>
                    <a:pt x="21445" y="10945"/>
                  </a:cubicBezTo>
                  <a:cubicBezTo>
                    <a:pt x="20872" y="11255"/>
                    <a:pt x="20290" y="11388"/>
                    <a:pt x="19795" y="11834"/>
                  </a:cubicBezTo>
                  <a:cubicBezTo>
                    <a:pt x="19786" y="11840"/>
                    <a:pt x="19786" y="11849"/>
                    <a:pt x="19783" y="11859"/>
                  </a:cubicBezTo>
                  <a:cubicBezTo>
                    <a:pt x="19755" y="11920"/>
                    <a:pt x="19803" y="11987"/>
                    <a:pt x="19865" y="11987"/>
                  </a:cubicBezTo>
                  <a:cubicBezTo>
                    <a:pt x="19871" y="11987"/>
                    <a:pt x="19878" y="11986"/>
                    <a:pt x="19884" y="11985"/>
                  </a:cubicBezTo>
                  <a:cubicBezTo>
                    <a:pt x="19955" y="11973"/>
                    <a:pt x="20026" y="11954"/>
                    <a:pt x="20097" y="11942"/>
                  </a:cubicBezTo>
                  <a:cubicBezTo>
                    <a:pt x="20678" y="11831"/>
                    <a:pt x="21254" y="11692"/>
                    <a:pt x="21820" y="11523"/>
                  </a:cubicBezTo>
                  <a:cubicBezTo>
                    <a:pt x="21922" y="11495"/>
                    <a:pt x="22023" y="11471"/>
                    <a:pt x="22122" y="11440"/>
                  </a:cubicBezTo>
                  <a:cubicBezTo>
                    <a:pt x="22226" y="11409"/>
                    <a:pt x="22194" y="11260"/>
                    <a:pt x="22103" y="11260"/>
                  </a:cubicBezTo>
                  <a:cubicBezTo>
                    <a:pt x="22095" y="11260"/>
                    <a:pt x="22085" y="11262"/>
                    <a:pt x="22076" y="11265"/>
                  </a:cubicBezTo>
                  <a:cubicBezTo>
                    <a:pt x="22023" y="11280"/>
                    <a:pt x="21971" y="11292"/>
                    <a:pt x="21922" y="11308"/>
                  </a:cubicBezTo>
                  <a:cubicBezTo>
                    <a:pt x="21602" y="11406"/>
                    <a:pt x="21282" y="11502"/>
                    <a:pt x="20958" y="11582"/>
                  </a:cubicBezTo>
                  <a:cubicBezTo>
                    <a:pt x="20711" y="11645"/>
                    <a:pt x="20428" y="11718"/>
                    <a:pt x="20326" y="11718"/>
                  </a:cubicBezTo>
                  <a:cubicBezTo>
                    <a:pt x="20235" y="11718"/>
                    <a:pt x="20291" y="11658"/>
                    <a:pt x="20657" y="11477"/>
                  </a:cubicBezTo>
                  <a:cubicBezTo>
                    <a:pt x="21103" y="11258"/>
                    <a:pt x="21525" y="11105"/>
                    <a:pt x="21913" y="10852"/>
                  </a:cubicBezTo>
                  <a:cubicBezTo>
                    <a:pt x="22070" y="10754"/>
                    <a:pt x="22214" y="10637"/>
                    <a:pt x="22347" y="10510"/>
                  </a:cubicBezTo>
                  <a:cubicBezTo>
                    <a:pt x="22400" y="10457"/>
                    <a:pt x="22368" y="10356"/>
                    <a:pt x="22295" y="10356"/>
                  </a:cubicBezTo>
                  <a:cubicBezTo>
                    <a:pt x="22292" y="10356"/>
                    <a:pt x="22288" y="10356"/>
                    <a:pt x="22285" y="10357"/>
                  </a:cubicBezTo>
                  <a:cubicBezTo>
                    <a:pt x="22168" y="10363"/>
                    <a:pt x="22054" y="10384"/>
                    <a:pt x="21937" y="10400"/>
                  </a:cubicBezTo>
                  <a:cubicBezTo>
                    <a:pt x="21823" y="10418"/>
                    <a:pt x="21716" y="10434"/>
                    <a:pt x="21605" y="10458"/>
                  </a:cubicBezTo>
                  <a:cubicBezTo>
                    <a:pt x="21983" y="10310"/>
                    <a:pt x="22359" y="10160"/>
                    <a:pt x="22734" y="9996"/>
                  </a:cubicBezTo>
                  <a:cubicBezTo>
                    <a:pt x="23618" y="9618"/>
                    <a:pt x="24492" y="9199"/>
                    <a:pt x="25354" y="8768"/>
                  </a:cubicBezTo>
                  <a:cubicBezTo>
                    <a:pt x="25803" y="8544"/>
                    <a:pt x="26284" y="8365"/>
                    <a:pt x="26668" y="8042"/>
                  </a:cubicBezTo>
                  <a:cubicBezTo>
                    <a:pt x="26721" y="7999"/>
                    <a:pt x="26773" y="7953"/>
                    <a:pt x="26825" y="7906"/>
                  </a:cubicBezTo>
                  <a:cubicBezTo>
                    <a:pt x="26878" y="7848"/>
                    <a:pt x="26836" y="7748"/>
                    <a:pt x="26763" y="7748"/>
                  </a:cubicBezTo>
                  <a:cubicBezTo>
                    <a:pt x="26754" y="7748"/>
                    <a:pt x="26745" y="7750"/>
                    <a:pt x="26736" y="7752"/>
                  </a:cubicBezTo>
                  <a:lnTo>
                    <a:pt x="26693" y="7768"/>
                  </a:lnTo>
                  <a:cubicBezTo>
                    <a:pt x="24338" y="8547"/>
                    <a:pt x="22045" y="9485"/>
                    <a:pt x="19687" y="10252"/>
                  </a:cubicBezTo>
                  <a:lnTo>
                    <a:pt x="17028" y="11117"/>
                  </a:lnTo>
                  <a:cubicBezTo>
                    <a:pt x="18490" y="10514"/>
                    <a:pt x="19933" y="9833"/>
                    <a:pt x="21362" y="9175"/>
                  </a:cubicBezTo>
                  <a:cubicBezTo>
                    <a:pt x="22999" y="8424"/>
                    <a:pt x="25142" y="8076"/>
                    <a:pt x="26527" y="6851"/>
                  </a:cubicBezTo>
                  <a:cubicBezTo>
                    <a:pt x="26567" y="6817"/>
                    <a:pt x="26607" y="6789"/>
                    <a:pt x="26644" y="6755"/>
                  </a:cubicBezTo>
                  <a:cubicBezTo>
                    <a:pt x="26699" y="6694"/>
                    <a:pt x="26655" y="6601"/>
                    <a:pt x="26580" y="6601"/>
                  </a:cubicBezTo>
                  <a:cubicBezTo>
                    <a:pt x="26572" y="6601"/>
                    <a:pt x="26563" y="6602"/>
                    <a:pt x="26554" y="6604"/>
                  </a:cubicBezTo>
                  <a:cubicBezTo>
                    <a:pt x="26508" y="6617"/>
                    <a:pt x="26462" y="6632"/>
                    <a:pt x="26416" y="6644"/>
                  </a:cubicBezTo>
                  <a:cubicBezTo>
                    <a:pt x="25095" y="7032"/>
                    <a:pt x="23861" y="7731"/>
                    <a:pt x="22547" y="8165"/>
                  </a:cubicBezTo>
                  <a:cubicBezTo>
                    <a:pt x="21054" y="8657"/>
                    <a:pt x="19610" y="9267"/>
                    <a:pt x="18117" y="9747"/>
                  </a:cubicBezTo>
                  <a:cubicBezTo>
                    <a:pt x="16523" y="10258"/>
                    <a:pt x="14956" y="10849"/>
                    <a:pt x="13389" y="11437"/>
                  </a:cubicBezTo>
                  <a:cubicBezTo>
                    <a:pt x="13195" y="11508"/>
                    <a:pt x="13005" y="11579"/>
                    <a:pt x="12814" y="11649"/>
                  </a:cubicBezTo>
                  <a:lnTo>
                    <a:pt x="12743" y="11674"/>
                  </a:lnTo>
                  <a:cubicBezTo>
                    <a:pt x="11961" y="11966"/>
                    <a:pt x="11176" y="12253"/>
                    <a:pt x="10391" y="12527"/>
                  </a:cubicBezTo>
                  <a:cubicBezTo>
                    <a:pt x="11179" y="12240"/>
                    <a:pt x="11983" y="11926"/>
                    <a:pt x="12792" y="11597"/>
                  </a:cubicBezTo>
                  <a:lnTo>
                    <a:pt x="12835" y="11579"/>
                  </a:lnTo>
                  <a:cubicBezTo>
                    <a:pt x="12995" y="11514"/>
                    <a:pt x="13158" y="11449"/>
                    <a:pt x="13318" y="11382"/>
                  </a:cubicBezTo>
                  <a:cubicBezTo>
                    <a:pt x="14744" y="10791"/>
                    <a:pt x="16166" y="10156"/>
                    <a:pt x="17520" y="9556"/>
                  </a:cubicBezTo>
                  <a:cubicBezTo>
                    <a:pt x="18951" y="8919"/>
                    <a:pt x="20414" y="8356"/>
                    <a:pt x="21848" y="7725"/>
                  </a:cubicBezTo>
                  <a:cubicBezTo>
                    <a:pt x="23033" y="7205"/>
                    <a:pt x="24581" y="6854"/>
                    <a:pt x="25554" y="5967"/>
                  </a:cubicBezTo>
                  <a:cubicBezTo>
                    <a:pt x="25576" y="5946"/>
                    <a:pt x="25582" y="5912"/>
                    <a:pt x="25573" y="5881"/>
                  </a:cubicBezTo>
                  <a:cubicBezTo>
                    <a:pt x="25566" y="5863"/>
                    <a:pt x="25554" y="5847"/>
                    <a:pt x="25542" y="5835"/>
                  </a:cubicBezTo>
                  <a:cubicBezTo>
                    <a:pt x="25527" y="5820"/>
                    <a:pt x="25507" y="5812"/>
                    <a:pt x="25488" y="5812"/>
                  </a:cubicBezTo>
                  <a:cubicBezTo>
                    <a:pt x="25480" y="5812"/>
                    <a:pt x="25472" y="5814"/>
                    <a:pt x="25465" y="5816"/>
                  </a:cubicBezTo>
                  <a:cubicBezTo>
                    <a:pt x="22288" y="6961"/>
                    <a:pt x="19102" y="8076"/>
                    <a:pt x="15944" y="9270"/>
                  </a:cubicBezTo>
                  <a:cubicBezTo>
                    <a:pt x="14577" y="9784"/>
                    <a:pt x="13177" y="10283"/>
                    <a:pt x="11859" y="10917"/>
                  </a:cubicBezTo>
                  <a:cubicBezTo>
                    <a:pt x="11130" y="11271"/>
                    <a:pt x="10410" y="11625"/>
                    <a:pt x="9634" y="11880"/>
                  </a:cubicBezTo>
                  <a:cubicBezTo>
                    <a:pt x="9594" y="11895"/>
                    <a:pt x="8844" y="12107"/>
                    <a:pt x="8693" y="12107"/>
                  </a:cubicBezTo>
                  <a:cubicBezTo>
                    <a:pt x="8649" y="12107"/>
                    <a:pt x="8656" y="12088"/>
                    <a:pt x="8751" y="12040"/>
                  </a:cubicBezTo>
                  <a:cubicBezTo>
                    <a:pt x="9209" y="11809"/>
                    <a:pt x="9692" y="11631"/>
                    <a:pt x="10170" y="11437"/>
                  </a:cubicBezTo>
                  <a:cubicBezTo>
                    <a:pt x="13306" y="10156"/>
                    <a:pt x="16470" y="8947"/>
                    <a:pt x="19613" y="7676"/>
                  </a:cubicBezTo>
                  <a:cubicBezTo>
                    <a:pt x="21534" y="6900"/>
                    <a:pt x="23738" y="6386"/>
                    <a:pt x="25613" y="5376"/>
                  </a:cubicBezTo>
                  <a:cubicBezTo>
                    <a:pt x="26219" y="5056"/>
                    <a:pt x="26788" y="4665"/>
                    <a:pt x="27306" y="4213"/>
                  </a:cubicBezTo>
                  <a:cubicBezTo>
                    <a:pt x="27370" y="4157"/>
                    <a:pt x="27315" y="4058"/>
                    <a:pt x="27243" y="4058"/>
                  </a:cubicBezTo>
                  <a:cubicBezTo>
                    <a:pt x="27235" y="4058"/>
                    <a:pt x="27227" y="4059"/>
                    <a:pt x="27219" y="4062"/>
                  </a:cubicBezTo>
                  <a:cubicBezTo>
                    <a:pt x="27145" y="4083"/>
                    <a:pt x="27072" y="4108"/>
                    <a:pt x="26998" y="4130"/>
                  </a:cubicBezTo>
                  <a:cubicBezTo>
                    <a:pt x="25351" y="4631"/>
                    <a:pt x="23821" y="5462"/>
                    <a:pt x="22190" y="6019"/>
                  </a:cubicBezTo>
                  <a:cubicBezTo>
                    <a:pt x="20567" y="6574"/>
                    <a:pt x="18976" y="7140"/>
                    <a:pt x="17403" y="7829"/>
                  </a:cubicBezTo>
                  <a:cubicBezTo>
                    <a:pt x="15984" y="8448"/>
                    <a:pt x="14510" y="8974"/>
                    <a:pt x="13038" y="9516"/>
                  </a:cubicBezTo>
                  <a:cubicBezTo>
                    <a:pt x="14894" y="8657"/>
                    <a:pt x="16760" y="7820"/>
                    <a:pt x="18659" y="7045"/>
                  </a:cubicBezTo>
                  <a:cubicBezTo>
                    <a:pt x="20238" y="6401"/>
                    <a:pt x="21833" y="5786"/>
                    <a:pt x="23384" y="5081"/>
                  </a:cubicBezTo>
                  <a:cubicBezTo>
                    <a:pt x="24640" y="4508"/>
                    <a:pt x="26308" y="4176"/>
                    <a:pt x="27315" y="3172"/>
                  </a:cubicBezTo>
                  <a:cubicBezTo>
                    <a:pt x="27352" y="3132"/>
                    <a:pt x="27395" y="3104"/>
                    <a:pt x="27429" y="3064"/>
                  </a:cubicBezTo>
                  <a:cubicBezTo>
                    <a:pt x="27491" y="2997"/>
                    <a:pt x="27435" y="2914"/>
                    <a:pt x="27362" y="2914"/>
                  </a:cubicBezTo>
                  <a:cubicBezTo>
                    <a:pt x="27349" y="2914"/>
                    <a:pt x="27335" y="2917"/>
                    <a:pt x="27321" y="2923"/>
                  </a:cubicBezTo>
                  <a:lnTo>
                    <a:pt x="27299" y="2929"/>
                  </a:lnTo>
                  <a:cubicBezTo>
                    <a:pt x="23295" y="4653"/>
                    <a:pt x="19136" y="5939"/>
                    <a:pt x="15156" y="7722"/>
                  </a:cubicBezTo>
                  <a:cubicBezTo>
                    <a:pt x="13054" y="8664"/>
                    <a:pt x="10985" y="9673"/>
                    <a:pt x="8892" y="10637"/>
                  </a:cubicBezTo>
                  <a:cubicBezTo>
                    <a:pt x="7969" y="11061"/>
                    <a:pt x="7030" y="11459"/>
                    <a:pt x="6122" y="11920"/>
                  </a:cubicBezTo>
                  <a:cubicBezTo>
                    <a:pt x="9178" y="10218"/>
                    <a:pt x="12309" y="8654"/>
                    <a:pt x="15489" y="7192"/>
                  </a:cubicBezTo>
                  <a:cubicBezTo>
                    <a:pt x="19309" y="5438"/>
                    <a:pt x="23421" y="4391"/>
                    <a:pt x="27090" y="2301"/>
                  </a:cubicBezTo>
                  <a:cubicBezTo>
                    <a:pt x="27096" y="2298"/>
                    <a:pt x="27102" y="2295"/>
                    <a:pt x="27109" y="2292"/>
                  </a:cubicBezTo>
                  <a:cubicBezTo>
                    <a:pt x="27196" y="2242"/>
                    <a:pt x="27142" y="2125"/>
                    <a:pt x="27058" y="2125"/>
                  </a:cubicBezTo>
                  <a:cubicBezTo>
                    <a:pt x="27045" y="2125"/>
                    <a:pt x="27031" y="2128"/>
                    <a:pt x="27016" y="2135"/>
                  </a:cubicBezTo>
                  <a:lnTo>
                    <a:pt x="26998" y="2144"/>
                  </a:lnTo>
                  <a:cubicBezTo>
                    <a:pt x="23138" y="3948"/>
                    <a:pt x="19050" y="5305"/>
                    <a:pt x="15116" y="6952"/>
                  </a:cubicBezTo>
                  <a:cubicBezTo>
                    <a:pt x="13799" y="7506"/>
                    <a:pt x="12490" y="8073"/>
                    <a:pt x="11188" y="8654"/>
                  </a:cubicBezTo>
                  <a:cubicBezTo>
                    <a:pt x="12660" y="7943"/>
                    <a:pt x="14140" y="7248"/>
                    <a:pt x="15639" y="6589"/>
                  </a:cubicBezTo>
                  <a:cubicBezTo>
                    <a:pt x="19228" y="5013"/>
                    <a:pt x="22845" y="3480"/>
                    <a:pt x="26114" y="1298"/>
                  </a:cubicBezTo>
                  <a:cubicBezTo>
                    <a:pt x="26164" y="1264"/>
                    <a:pt x="26213" y="1236"/>
                    <a:pt x="26262" y="1202"/>
                  </a:cubicBezTo>
                  <a:cubicBezTo>
                    <a:pt x="26341" y="1150"/>
                    <a:pt x="26292" y="1037"/>
                    <a:pt x="26213" y="1037"/>
                  </a:cubicBezTo>
                  <a:cubicBezTo>
                    <a:pt x="26199" y="1037"/>
                    <a:pt x="26185" y="1041"/>
                    <a:pt x="26170" y="1048"/>
                  </a:cubicBezTo>
                  <a:cubicBezTo>
                    <a:pt x="26068" y="1088"/>
                    <a:pt x="25973" y="1141"/>
                    <a:pt x="25874" y="1184"/>
                  </a:cubicBezTo>
                  <a:cubicBezTo>
                    <a:pt x="24209" y="1932"/>
                    <a:pt x="22621" y="2874"/>
                    <a:pt x="20965" y="3646"/>
                  </a:cubicBezTo>
                  <a:cubicBezTo>
                    <a:pt x="19007" y="4564"/>
                    <a:pt x="17040" y="5459"/>
                    <a:pt x="15045" y="6303"/>
                  </a:cubicBezTo>
                  <a:cubicBezTo>
                    <a:pt x="14565" y="6506"/>
                    <a:pt x="14088" y="6715"/>
                    <a:pt x="13608" y="6921"/>
                  </a:cubicBezTo>
                  <a:cubicBezTo>
                    <a:pt x="13919" y="6774"/>
                    <a:pt x="14230" y="6626"/>
                    <a:pt x="14541" y="6484"/>
                  </a:cubicBezTo>
                  <a:cubicBezTo>
                    <a:pt x="16280" y="5696"/>
                    <a:pt x="18043" y="4964"/>
                    <a:pt x="19758" y="4123"/>
                  </a:cubicBezTo>
                  <a:cubicBezTo>
                    <a:pt x="21506" y="3265"/>
                    <a:pt x="23052" y="2101"/>
                    <a:pt x="24661" y="1021"/>
                  </a:cubicBezTo>
                  <a:cubicBezTo>
                    <a:pt x="24751" y="959"/>
                    <a:pt x="24840" y="897"/>
                    <a:pt x="24929" y="839"/>
                  </a:cubicBezTo>
                  <a:cubicBezTo>
                    <a:pt x="25003" y="790"/>
                    <a:pt x="24970" y="666"/>
                    <a:pt x="24893" y="666"/>
                  </a:cubicBezTo>
                  <a:cubicBezTo>
                    <a:pt x="24883" y="666"/>
                    <a:pt x="24873" y="668"/>
                    <a:pt x="24861" y="673"/>
                  </a:cubicBezTo>
                  <a:cubicBezTo>
                    <a:pt x="24501" y="817"/>
                    <a:pt x="24147" y="984"/>
                    <a:pt x="23800" y="1165"/>
                  </a:cubicBezTo>
                  <a:cubicBezTo>
                    <a:pt x="22627" y="1769"/>
                    <a:pt x="21509" y="2523"/>
                    <a:pt x="20349" y="3126"/>
                  </a:cubicBezTo>
                  <a:cubicBezTo>
                    <a:pt x="18428" y="4126"/>
                    <a:pt x="16474" y="5065"/>
                    <a:pt x="14516" y="5989"/>
                  </a:cubicBezTo>
                  <a:cubicBezTo>
                    <a:pt x="12558" y="6912"/>
                    <a:pt x="10604" y="7823"/>
                    <a:pt x="8646" y="8734"/>
                  </a:cubicBezTo>
                  <a:cubicBezTo>
                    <a:pt x="7224" y="9393"/>
                    <a:pt x="5823" y="10156"/>
                    <a:pt x="4364" y="10760"/>
                  </a:cubicBezTo>
                  <a:cubicBezTo>
                    <a:pt x="3819" y="10988"/>
                    <a:pt x="3262" y="11188"/>
                    <a:pt x="2696" y="11357"/>
                  </a:cubicBezTo>
                  <a:cubicBezTo>
                    <a:pt x="2834" y="11311"/>
                    <a:pt x="2967" y="11255"/>
                    <a:pt x="3096" y="11185"/>
                  </a:cubicBezTo>
                  <a:cubicBezTo>
                    <a:pt x="3659" y="10883"/>
                    <a:pt x="4300" y="10347"/>
                    <a:pt x="4835" y="10083"/>
                  </a:cubicBezTo>
                  <a:cubicBezTo>
                    <a:pt x="5799" y="9606"/>
                    <a:pt x="6759" y="9131"/>
                    <a:pt x="7707" y="8627"/>
                  </a:cubicBezTo>
                  <a:cubicBezTo>
                    <a:pt x="9542" y="7645"/>
                    <a:pt x="11419" y="6749"/>
                    <a:pt x="13235" y="5739"/>
                  </a:cubicBezTo>
                  <a:cubicBezTo>
                    <a:pt x="15039" y="4739"/>
                    <a:pt x="16864" y="3843"/>
                    <a:pt x="18739" y="2975"/>
                  </a:cubicBezTo>
                  <a:cubicBezTo>
                    <a:pt x="20407" y="2203"/>
                    <a:pt x="22322" y="1310"/>
                    <a:pt x="23796" y="205"/>
                  </a:cubicBezTo>
                  <a:cubicBezTo>
                    <a:pt x="23812" y="196"/>
                    <a:pt x="23827" y="183"/>
                    <a:pt x="23843" y="174"/>
                  </a:cubicBezTo>
                  <a:cubicBezTo>
                    <a:pt x="23892" y="134"/>
                    <a:pt x="23895" y="60"/>
                    <a:pt x="23846" y="20"/>
                  </a:cubicBezTo>
                  <a:cubicBezTo>
                    <a:pt x="23831" y="7"/>
                    <a:pt x="23813" y="1"/>
                    <a:pt x="2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11"/>
            <p:cNvSpPr/>
            <p:nvPr/>
          </p:nvSpPr>
          <p:spPr>
            <a:xfrm>
              <a:off x="-3485200" y="1877400"/>
              <a:ext cx="800" cy="325"/>
            </a:xfrm>
            <a:custGeom>
              <a:avLst/>
              <a:gdLst/>
              <a:ahLst/>
              <a:cxnLst/>
              <a:rect l="l" t="t" r="r" b="b"/>
              <a:pathLst>
                <a:path w="32" h="13" extrusionOk="0">
                  <a:moveTo>
                    <a:pt x="31" y="0"/>
                  </a:moveTo>
                  <a:cubicBezTo>
                    <a:pt x="13" y="6"/>
                    <a:pt x="0" y="12"/>
                    <a:pt x="0" y="1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11"/>
            <p:cNvSpPr/>
            <p:nvPr/>
          </p:nvSpPr>
          <p:spPr>
            <a:xfrm>
              <a:off x="-4057350" y="2059500"/>
              <a:ext cx="115850" cy="52900"/>
            </a:xfrm>
            <a:custGeom>
              <a:avLst/>
              <a:gdLst/>
              <a:ahLst/>
              <a:cxnLst/>
              <a:rect l="l" t="t" r="r" b="b"/>
              <a:pathLst>
                <a:path w="4634" h="2116" extrusionOk="0">
                  <a:moveTo>
                    <a:pt x="4473" y="1"/>
                  </a:moveTo>
                  <a:cubicBezTo>
                    <a:pt x="4470" y="1"/>
                    <a:pt x="4467" y="1"/>
                    <a:pt x="4464" y="2"/>
                  </a:cubicBezTo>
                  <a:cubicBezTo>
                    <a:pt x="3137" y="418"/>
                    <a:pt x="2038" y="1335"/>
                    <a:pt x="730" y="1772"/>
                  </a:cubicBezTo>
                  <a:cubicBezTo>
                    <a:pt x="527" y="1840"/>
                    <a:pt x="318" y="1895"/>
                    <a:pt x="108" y="1938"/>
                  </a:cubicBezTo>
                  <a:cubicBezTo>
                    <a:pt x="1" y="1958"/>
                    <a:pt x="39" y="2115"/>
                    <a:pt x="139" y="2115"/>
                  </a:cubicBezTo>
                  <a:cubicBezTo>
                    <a:pt x="145" y="2115"/>
                    <a:pt x="151" y="2115"/>
                    <a:pt x="158" y="2114"/>
                  </a:cubicBezTo>
                  <a:cubicBezTo>
                    <a:pt x="293" y="2086"/>
                    <a:pt x="422" y="2052"/>
                    <a:pt x="552" y="2015"/>
                  </a:cubicBezTo>
                  <a:cubicBezTo>
                    <a:pt x="1112" y="1861"/>
                    <a:pt x="1626" y="1618"/>
                    <a:pt x="2146" y="1335"/>
                  </a:cubicBezTo>
                  <a:cubicBezTo>
                    <a:pt x="2460" y="1162"/>
                    <a:pt x="2771" y="978"/>
                    <a:pt x="3085" y="802"/>
                  </a:cubicBezTo>
                  <a:cubicBezTo>
                    <a:pt x="3436" y="605"/>
                    <a:pt x="3897" y="476"/>
                    <a:pt x="4248" y="261"/>
                  </a:cubicBezTo>
                  <a:cubicBezTo>
                    <a:pt x="4310" y="227"/>
                    <a:pt x="4368" y="187"/>
                    <a:pt x="4427" y="144"/>
                  </a:cubicBezTo>
                  <a:lnTo>
                    <a:pt x="4427" y="144"/>
                  </a:lnTo>
                  <a:cubicBezTo>
                    <a:pt x="4357" y="204"/>
                    <a:pt x="4420" y="295"/>
                    <a:pt x="4495" y="295"/>
                  </a:cubicBezTo>
                  <a:cubicBezTo>
                    <a:pt x="4515" y="295"/>
                    <a:pt x="4537" y="289"/>
                    <a:pt x="4556" y="273"/>
                  </a:cubicBezTo>
                  <a:lnTo>
                    <a:pt x="4599" y="236"/>
                  </a:lnTo>
                  <a:cubicBezTo>
                    <a:pt x="4630" y="205"/>
                    <a:pt x="4633" y="159"/>
                    <a:pt x="4615" y="125"/>
                  </a:cubicBezTo>
                  <a:cubicBezTo>
                    <a:pt x="4599" y="97"/>
                    <a:pt x="4584" y="70"/>
                    <a:pt x="4569" y="42"/>
                  </a:cubicBezTo>
                  <a:cubicBezTo>
                    <a:pt x="4552" y="17"/>
                    <a:pt x="4524" y="2"/>
                    <a:pt x="4496" y="2"/>
                  </a:cubicBezTo>
                  <a:cubicBezTo>
                    <a:pt x="4494" y="2"/>
                    <a:pt x="4491" y="2"/>
                    <a:pt x="4488" y="2"/>
                  </a:cubicBezTo>
                  <a:cubicBezTo>
                    <a:pt x="4484" y="2"/>
                    <a:pt x="4479" y="1"/>
                    <a:pt x="4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7" name="Google Shape;367;p11"/>
          <p:cNvGrpSpPr/>
          <p:nvPr/>
        </p:nvGrpSpPr>
        <p:grpSpPr>
          <a:xfrm>
            <a:off x="9164167" y="4847100"/>
            <a:ext cx="1305367" cy="1330600"/>
            <a:chOff x="12512525" y="649688"/>
            <a:chExt cx="979025" cy="997950"/>
          </a:xfrm>
        </p:grpSpPr>
        <p:sp>
          <p:nvSpPr>
            <p:cNvPr id="368" name="Google Shape;368;p11"/>
            <p:cNvSpPr/>
            <p:nvPr/>
          </p:nvSpPr>
          <p:spPr>
            <a:xfrm>
              <a:off x="12512525" y="649688"/>
              <a:ext cx="979025" cy="997950"/>
            </a:xfrm>
            <a:custGeom>
              <a:avLst/>
              <a:gdLst/>
              <a:ahLst/>
              <a:cxnLst/>
              <a:rect l="l" t="t" r="r" b="b"/>
              <a:pathLst>
                <a:path w="39161" h="39918" extrusionOk="0">
                  <a:moveTo>
                    <a:pt x="35048" y="786"/>
                  </a:moveTo>
                  <a:cubicBezTo>
                    <a:pt x="36562" y="786"/>
                    <a:pt x="37859" y="1501"/>
                    <a:pt x="38108" y="3553"/>
                  </a:cubicBezTo>
                  <a:cubicBezTo>
                    <a:pt x="38431" y="6200"/>
                    <a:pt x="36042" y="8730"/>
                    <a:pt x="34272" y="10377"/>
                  </a:cubicBezTo>
                  <a:cubicBezTo>
                    <a:pt x="33069" y="11492"/>
                    <a:pt x="31708" y="12353"/>
                    <a:pt x="30381" y="13301"/>
                  </a:cubicBezTo>
                  <a:cubicBezTo>
                    <a:pt x="27614" y="15281"/>
                    <a:pt x="24915" y="17355"/>
                    <a:pt x="22240" y="19464"/>
                  </a:cubicBezTo>
                  <a:cubicBezTo>
                    <a:pt x="21618" y="17275"/>
                    <a:pt x="19980" y="15250"/>
                    <a:pt x="17826" y="14450"/>
                  </a:cubicBezTo>
                  <a:cubicBezTo>
                    <a:pt x="20768" y="11104"/>
                    <a:pt x="23868" y="7872"/>
                    <a:pt x="27226" y="4947"/>
                  </a:cubicBezTo>
                  <a:cubicBezTo>
                    <a:pt x="28605" y="3744"/>
                    <a:pt x="30058" y="2550"/>
                    <a:pt x="31690" y="1700"/>
                  </a:cubicBezTo>
                  <a:cubicBezTo>
                    <a:pt x="32705" y="1173"/>
                    <a:pt x="33935" y="786"/>
                    <a:pt x="35048" y="786"/>
                  </a:cubicBezTo>
                  <a:close/>
                  <a:moveTo>
                    <a:pt x="17312" y="15041"/>
                  </a:moveTo>
                  <a:cubicBezTo>
                    <a:pt x="19457" y="15742"/>
                    <a:pt x="21135" y="17768"/>
                    <a:pt x="21624" y="19953"/>
                  </a:cubicBezTo>
                  <a:cubicBezTo>
                    <a:pt x="21396" y="20132"/>
                    <a:pt x="21169" y="20310"/>
                    <a:pt x="20941" y="20492"/>
                  </a:cubicBezTo>
                  <a:cubicBezTo>
                    <a:pt x="20695" y="18211"/>
                    <a:pt x="18663" y="16724"/>
                    <a:pt x="16678" y="15773"/>
                  </a:cubicBezTo>
                  <a:cubicBezTo>
                    <a:pt x="16887" y="15530"/>
                    <a:pt x="17096" y="15284"/>
                    <a:pt x="17312" y="15041"/>
                  </a:cubicBezTo>
                  <a:close/>
                  <a:moveTo>
                    <a:pt x="16185" y="16346"/>
                  </a:moveTo>
                  <a:cubicBezTo>
                    <a:pt x="18146" y="17251"/>
                    <a:pt x="20245" y="18673"/>
                    <a:pt x="20242" y="21046"/>
                  </a:cubicBezTo>
                  <a:cubicBezTo>
                    <a:pt x="19611" y="21551"/>
                    <a:pt x="18977" y="22056"/>
                    <a:pt x="18346" y="22560"/>
                  </a:cubicBezTo>
                  <a:cubicBezTo>
                    <a:pt x="14880" y="25334"/>
                    <a:pt x="11328" y="28089"/>
                    <a:pt x="8108" y="31152"/>
                  </a:cubicBezTo>
                  <a:lnTo>
                    <a:pt x="8105" y="31152"/>
                  </a:lnTo>
                  <a:cubicBezTo>
                    <a:pt x="7511" y="30622"/>
                    <a:pt x="6831" y="30219"/>
                    <a:pt x="6160" y="29791"/>
                  </a:cubicBezTo>
                  <a:cubicBezTo>
                    <a:pt x="9013" y="25134"/>
                    <a:pt x="12399" y="20806"/>
                    <a:pt x="15930" y="16647"/>
                  </a:cubicBezTo>
                  <a:cubicBezTo>
                    <a:pt x="16013" y="16546"/>
                    <a:pt x="16099" y="16447"/>
                    <a:pt x="16185" y="16346"/>
                  </a:cubicBezTo>
                  <a:close/>
                  <a:moveTo>
                    <a:pt x="5716" y="30364"/>
                  </a:moveTo>
                  <a:cubicBezTo>
                    <a:pt x="6350" y="30770"/>
                    <a:pt x="6994" y="31155"/>
                    <a:pt x="7566" y="31644"/>
                  </a:cubicBezTo>
                  <a:cubicBezTo>
                    <a:pt x="6400" y="33556"/>
                    <a:pt x="5756" y="35763"/>
                    <a:pt x="4577" y="37665"/>
                  </a:cubicBezTo>
                  <a:lnTo>
                    <a:pt x="4574" y="37665"/>
                  </a:lnTo>
                  <a:cubicBezTo>
                    <a:pt x="4277" y="37549"/>
                    <a:pt x="3980" y="37498"/>
                    <a:pt x="3685" y="37498"/>
                  </a:cubicBezTo>
                  <a:cubicBezTo>
                    <a:pt x="2929" y="37498"/>
                    <a:pt x="2192" y="37836"/>
                    <a:pt x="1527" y="38290"/>
                  </a:cubicBezTo>
                  <a:cubicBezTo>
                    <a:pt x="1616" y="37883"/>
                    <a:pt x="1662" y="37468"/>
                    <a:pt x="1659" y="37055"/>
                  </a:cubicBezTo>
                  <a:cubicBezTo>
                    <a:pt x="1662" y="36030"/>
                    <a:pt x="1259" y="35316"/>
                    <a:pt x="868" y="34433"/>
                  </a:cubicBezTo>
                  <a:cubicBezTo>
                    <a:pt x="2444" y="33051"/>
                    <a:pt x="3986" y="31555"/>
                    <a:pt x="5716" y="30364"/>
                  </a:cubicBezTo>
                  <a:close/>
                  <a:moveTo>
                    <a:pt x="34987" y="0"/>
                  </a:moveTo>
                  <a:cubicBezTo>
                    <a:pt x="34819" y="0"/>
                    <a:pt x="34650" y="9"/>
                    <a:pt x="34478" y="25"/>
                  </a:cubicBezTo>
                  <a:cubicBezTo>
                    <a:pt x="31847" y="287"/>
                    <a:pt x="29526" y="2082"/>
                    <a:pt x="27559" y="3707"/>
                  </a:cubicBezTo>
                  <a:cubicBezTo>
                    <a:pt x="24952" y="5868"/>
                    <a:pt x="22554" y="8293"/>
                    <a:pt x="20230" y="10753"/>
                  </a:cubicBezTo>
                  <a:cubicBezTo>
                    <a:pt x="14769" y="16530"/>
                    <a:pt x="9567" y="22779"/>
                    <a:pt x="5436" y="29588"/>
                  </a:cubicBezTo>
                  <a:cubicBezTo>
                    <a:pt x="5415" y="29625"/>
                    <a:pt x="5399" y="29662"/>
                    <a:pt x="5390" y="29705"/>
                  </a:cubicBezTo>
                  <a:cubicBezTo>
                    <a:pt x="3583" y="30927"/>
                    <a:pt x="1986" y="32497"/>
                    <a:pt x="342" y="33931"/>
                  </a:cubicBezTo>
                  <a:cubicBezTo>
                    <a:pt x="317" y="33953"/>
                    <a:pt x="296" y="33977"/>
                    <a:pt x="277" y="34002"/>
                  </a:cubicBezTo>
                  <a:cubicBezTo>
                    <a:pt x="114" y="34073"/>
                    <a:pt x="0" y="34239"/>
                    <a:pt x="86" y="34451"/>
                  </a:cubicBezTo>
                  <a:cubicBezTo>
                    <a:pt x="388" y="35178"/>
                    <a:pt x="853" y="35824"/>
                    <a:pt x="933" y="36624"/>
                  </a:cubicBezTo>
                  <a:cubicBezTo>
                    <a:pt x="1019" y="37499"/>
                    <a:pt x="871" y="38518"/>
                    <a:pt x="293" y="39198"/>
                  </a:cubicBezTo>
                  <a:cubicBezTo>
                    <a:pt x="213" y="39278"/>
                    <a:pt x="185" y="39398"/>
                    <a:pt x="222" y="39506"/>
                  </a:cubicBezTo>
                  <a:cubicBezTo>
                    <a:pt x="213" y="39715"/>
                    <a:pt x="375" y="39918"/>
                    <a:pt x="564" y="39918"/>
                  </a:cubicBezTo>
                  <a:cubicBezTo>
                    <a:pt x="633" y="39918"/>
                    <a:pt x="706" y="39890"/>
                    <a:pt x="776" y="39826"/>
                  </a:cubicBezTo>
                  <a:cubicBezTo>
                    <a:pt x="1550" y="39109"/>
                    <a:pt x="2576" y="38228"/>
                    <a:pt x="3654" y="38228"/>
                  </a:cubicBezTo>
                  <a:cubicBezTo>
                    <a:pt x="3969" y="38228"/>
                    <a:pt x="4289" y="38304"/>
                    <a:pt x="4608" y="38481"/>
                  </a:cubicBezTo>
                  <a:cubicBezTo>
                    <a:pt x="4665" y="38512"/>
                    <a:pt x="4720" y="38526"/>
                    <a:pt x="4771" y="38526"/>
                  </a:cubicBezTo>
                  <a:cubicBezTo>
                    <a:pt x="4938" y="38526"/>
                    <a:pt x="5062" y="38374"/>
                    <a:pt x="5085" y="38204"/>
                  </a:cubicBezTo>
                  <a:cubicBezTo>
                    <a:pt x="6317" y="36258"/>
                    <a:pt x="6963" y="33977"/>
                    <a:pt x="8176" y="32023"/>
                  </a:cubicBezTo>
                  <a:cubicBezTo>
                    <a:pt x="8228" y="32007"/>
                    <a:pt x="8274" y="31980"/>
                    <a:pt x="8314" y="31940"/>
                  </a:cubicBezTo>
                  <a:cubicBezTo>
                    <a:pt x="11026" y="29332"/>
                    <a:pt x="14012" y="26987"/>
                    <a:pt x="16933" y="24620"/>
                  </a:cubicBezTo>
                  <a:cubicBezTo>
                    <a:pt x="20636" y="21631"/>
                    <a:pt x="24379" y="18685"/>
                    <a:pt x="28177" y="15826"/>
                  </a:cubicBezTo>
                  <a:cubicBezTo>
                    <a:pt x="31108" y="13625"/>
                    <a:pt x="34300" y="11750"/>
                    <a:pt x="36667" y="8903"/>
                  </a:cubicBezTo>
                  <a:cubicBezTo>
                    <a:pt x="38034" y="7259"/>
                    <a:pt x="39160" y="5144"/>
                    <a:pt x="38751" y="2950"/>
                  </a:cubicBezTo>
                  <a:cubicBezTo>
                    <a:pt x="38385" y="991"/>
                    <a:pt x="36806" y="0"/>
                    <a:pt x="34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11"/>
            <p:cNvSpPr/>
            <p:nvPr/>
          </p:nvSpPr>
          <p:spPr>
            <a:xfrm>
              <a:off x="12585975" y="1500713"/>
              <a:ext cx="48950" cy="51725"/>
            </a:xfrm>
            <a:custGeom>
              <a:avLst/>
              <a:gdLst/>
              <a:ahLst/>
              <a:cxnLst/>
              <a:rect l="l" t="t" r="r" b="b"/>
              <a:pathLst>
                <a:path w="1958" h="2069" extrusionOk="0">
                  <a:moveTo>
                    <a:pt x="1439" y="0"/>
                  </a:moveTo>
                  <a:cubicBezTo>
                    <a:pt x="1344" y="0"/>
                    <a:pt x="1248" y="40"/>
                    <a:pt x="1172" y="136"/>
                  </a:cubicBezTo>
                  <a:cubicBezTo>
                    <a:pt x="799" y="607"/>
                    <a:pt x="341" y="995"/>
                    <a:pt x="113" y="1565"/>
                  </a:cubicBezTo>
                  <a:cubicBezTo>
                    <a:pt x="0" y="1847"/>
                    <a:pt x="243" y="2069"/>
                    <a:pt x="475" y="2069"/>
                  </a:cubicBezTo>
                  <a:cubicBezTo>
                    <a:pt x="599" y="2069"/>
                    <a:pt x="720" y="2005"/>
                    <a:pt x="781" y="1854"/>
                  </a:cubicBezTo>
                  <a:cubicBezTo>
                    <a:pt x="981" y="1349"/>
                    <a:pt x="1412" y="1001"/>
                    <a:pt x="1744" y="586"/>
                  </a:cubicBezTo>
                  <a:cubicBezTo>
                    <a:pt x="1958" y="316"/>
                    <a:pt x="1704" y="0"/>
                    <a:pt x="14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31362102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2"/>
        </a:solidFill>
        <a:effectLst/>
      </p:bgPr>
    </p:bg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01923335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p13"/>
          <p:cNvSpPr txBox="1">
            <a:spLocks noGrp="1"/>
          </p:cNvSpPr>
          <p:nvPr>
            <p:ph type="title" hasCustomPrompt="1"/>
          </p:nvPr>
        </p:nvSpPr>
        <p:spPr>
          <a:xfrm>
            <a:off x="1097768" y="1682345"/>
            <a:ext cx="11300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 b="1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73" name="Google Shape;373;p13"/>
          <p:cNvSpPr txBox="1">
            <a:spLocks noGrp="1"/>
          </p:cNvSpPr>
          <p:nvPr>
            <p:ph type="subTitle" idx="1"/>
          </p:nvPr>
        </p:nvSpPr>
        <p:spPr>
          <a:xfrm>
            <a:off x="1097431" y="2870877"/>
            <a:ext cx="2947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13"/>
          <p:cNvSpPr txBox="1">
            <a:spLocks noGrp="1"/>
          </p:cNvSpPr>
          <p:nvPr>
            <p:ph type="title" idx="2" hasCustomPrompt="1"/>
          </p:nvPr>
        </p:nvSpPr>
        <p:spPr>
          <a:xfrm>
            <a:off x="4574568" y="1682345"/>
            <a:ext cx="11300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 b="1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75" name="Google Shape;375;p13"/>
          <p:cNvSpPr txBox="1">
            <a:spLocks noGrp="1"/>
          </p:cNvSpPr>
          <p:nvPr>
            <p:ph type="subTitle" idx="3"/>
          </p:nvPr>
        </p:nvSpPr>
        <p:spPr>
          <a:xfrm>
            <a:off x="4574583" y="2870877"/>
            <a:ext cx="2947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6" name="Google Shape;376;p13"/>
          <p:cNvSpPr txBox="1">
            <a:spLocks noGrp="1"/>
          </p:cNvSpPr>
          <p:nvPr>
            <p:ph type="title" idx="4" hasCustomPrompt="1"/>
          </p:nvPr>
        </p:nvSpPr>
        <p:spPr>
          <a:xfrm>
            <a:off x="8060095" y="1682345"/>
            <a:ext cx="11300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 b="1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77" name="Google Shape;377;p13"/>
          <p:cNvSpPr txBox="1">
            <a:spLocks noGrp="1"/>
          </p:cNvSpPr>
          <p:nvPr>
            <p:ph type="subTitle" idx="5"/>
          </p:nvPr>
        </p:nvSpPr>
        <p:spPr>
          <a:xfrm>
            <a:off x="8060111" y="2870893"/>
            <a:ext cx="2941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13"/>
          <p:cNvSpPr txBox="1">
            <a:spLocks noGrp="1"/>
          </p:cNvSpPr>
          <p:nvPr>
            <p:ph type="title" idx="6" hasCustomPrompt="1"/>
          </p:nvPr>
        </p:nvSpPr>
        <p:spPr>
          <a:xfrm>
            <a:off x="1097768" y="3938295"/>
            <a:ext cx="11300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 b="1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79" name="Google Shape;379;p13"/>
          <p:cNvSpPr txBox="1">
            <a:spLocks noGrp="1"/>
          </p:cNvSpPr>
          <p:nvPr>
            <p:ph type="subTitle" idx="7"/>
          </p:nvPr>
        </p:nvSpPr>
        <p:spPr>
          <a:xfrm>
            <a:off x="1097431" y="5175755"/>
            <a:ext cx="2947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0" name="Google Shape;380;p13"/>
          <p:cNvSpPr txBox="1">
            <a:spLocks noGrp="1"/>
          </p:cNvSpPr>
          <p:nvPr>
            <p:ph type="title" idx="8" hasCustomPrompt="1"/>
          </p:nvPr>
        </p:nvSpPr>
        <p:spPr>
          <a:xfrm>
            <a:off x="4574568" y="3938295"/>
            <a:ext cx="11300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 b="1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81" name="Google Shape;381;p13"/>
          <p:cNvSpPr txBox="1">
            <a:spLocks noGrp="1"/>
          </p:cNvSpPr>
          <p:nvPr>
            <p:ph type="subTitle" idx="9"/>
          </p:nvPr>
        </p:nvSpPr>
        <p:spPr>
          <a:xfrm>
            <a:off x="4574583" y="5175755"/>
            <a:ext cx="29476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2" name="Google Shape;382;p13"/>
          <p:cNvSpPr txBox="1">
            <a:spLocks noGrp="1"/>
          </p:cNvSpPr>
          <p:nvPr>
            <p:ph type="title" idx="13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13"/>
          <p:cNvSpPr txBox="1">
            <a:spLocks noGrp="1"/>
          </p:cNvSpPr>
          <p:nvPr>
            <p:ph type="subTitle" idx="14"/>
          </p:nvPr>
        </p:nvSpPr>
        <p:spPr>
          <a:xfrm>
            <a:off x="1091249" y="2252833"/>
            <a:ext cx="2947600" cy="791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384" name="Google Shape;384;p13"/>
          <p:cNvSpPr txBox="1">
            <a:spLocks noGrp="1"/>
          </p:cNvSpPr>
          <p:nvPr>
            <p:ph type="subTitle" idx="15"/>
          </p:nvPr>
        </p:nvSpPr>
        <p:spPr>
          <a:xfrm>
            <a:off x="4574583" y="2252833"/>
            <a:ext cx="2947600" cy="791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385" name="Google Shape;385;p13"/>
          <p:cNvSpPr txBox="1">
            <a:spLocks noGrp="1"/>
          </p:cNvSpPr>
          <p:nvPr>
            <p:ph type="subTitle" idx="16"/>
          </p:nvPr>
        </p:nvSpPr>
        <p:spPr>
          <a:xfrm>
            <a:off x="8066280" y="2252833"/>
            <a:ext cx="2941600" cy="791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386" name="Google Shape;386;p13"/>
          <p:cNvSpPr txBox="1">
            <a:spLocks noGrp="1"/>
          </p:cNvSpPr>
          <p:nvPr>
            <p:ph type="subTitle" idx="17"/>
          </p:nvPr>
        </p:nvSpPr>
        <p:spPr>
          <a:xfrm>
            <a:off x="1091249" y="4558763"/>
            <a:ext cx="29476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387" name="Google Shape;387;p13"/>
          <p:cNvSpPr txBox="1">
            <a:spLocks noGrp="1"/>
          </p:cNvSpPr>
          <p:nvPr>
            <p:ph type="subTitle" idx="18"/>
          </p:nvPr>
        </p:nvSpPr>
        <p:spPr>
          <a:xfrm>
            <a:off x="4574583" y="4558763"/>
            <a:ext cx="29476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388" name="Google Shape;388;p13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389" name="Google Shape;389;p13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390" name="Google Shape;390;p13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13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13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13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13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13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" name="Google Shape;396;p13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" name="Google Shape;397;p13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" name="Google Shape;398;p13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" name="Google Shape;399;p13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13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13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13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13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13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05" name="Google Shape;405;p13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06" name="Google Shape;406;p13"/>
          <p:cNvSpPr/>
          <p:nvPr/>
        </p:nvSpPr>
        <p:spPr>
          <a:xfrm rot="-2519309">
            <a:off x="8569689" y="5762813"/>
            <a:ext cx="296575" cy="763688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07" name="Google Shape;407;p13"/>
          <p:cNvGrpSpPr/>
          <p:nvPr/>
        </p:nvGrpSpPr>
        <p:grpSpPr>
          <a:xfrm rot="1201137">
            <a:off x="8853242" y="5143345"/>
            <a:ext cx="1248793" cy="670264"/>
            <a:chOff x="5693675" y="3875500"/>
            <a:chExt cx="699750" cy="375550"/>
          </a:xfrm>
        </p:grpSpPr>
        <p:sp>
          <p:nvSpPr>
            <p:cNvPr id="408" name="Google Shape;408;p13"/>
            <p:cNvSpPr/>
            <p:nvPr/>
          </p:nvSpPr>
          <p:spPr>
            <a:xfrm>
              <a:off x="5697575" y="3986275"/>
              <a:ext cx="59300" cy="191400"/>
            </a:xfrm>
            <a:custGeom>
              <a:avLst/>
              <a:gdLst/>
              <a:ahLst/>
              <a:cxnLst/>
              <a:rect l="l" t="t" r="r" b="b"/>
              <a:pathLst>
                <a:path w="2372" h="7656" extrusionOk="0">
                  <a:moveTo>
                    <a:pt x="1" y="0"/>
                  </a:moveTo>
                  <a:cubicBezTo>
                    <a:pt x="1716" y="1890"/>
                    <a:pt x="1971" y="4978"/>
                    <a:pt x="1318" y="7345"/>
                  </a:cubicBezTo>
                  <a:cubicBezTo>
                    <a:pt x="1288" y="7453"/>
                    <a:pt x="1312" y="7573"/>
                    <a:pt x="1386" y="7656"/>
                  </a:cubicBezTo>
                  <a:cubicBezTo>
                    <a:pt x="1245" y="7450"/>
                    <a:pt x="1337" y="7083"/>
                    <a:pt x="1669" y="7083"/>
                  </a:cubicBezTo>
                  <a:cubicBezTo>
                    <a:pt x="1811" y="7083"/>
                    <a:pt x="1956" y="7077"/>
                    <a:pt x="2097" y="7077"/>
                  </a:cubicBezTo>
                  <a:cubicBezTo>
                    <a:pt x="2042" y="7040"/>
                    <a:pt x="2017" y="6957"/>
                    <a:pt x="2091" y="6923"/>
                  </a:cubicBezTo>
                  <a:cubicBezTo>
                    <a:pt x="2119" y="6908"/>
                    <a:pt x="2143" y="6895"/>
                    <a:pt x="2171" y="6883"/>
                  </a:cubicBezTo>
                  <a:cubicBezTo>
                    <a:pt x="2214" y="6680"/>
                    <a:pt x="2248" y="6474"/>
                    <a:pt x="2276" y="6264"/>
                  </a:cubicBezTo>
                  <a:lnTo>
                    <a:pt x="2276" y="6264"/>
                  </a:lnTo>
                  <a:cubicBezTo>
                    <a:pt x="2199" y="6295"/>
                    <a:pt x="2122" y="6332"/>
                    <a:pt x="2042" y="6363"/>
                  </a:cubicBezTo>
                  <a:cubicBezTo>
                    <a:pt x="2032" y="6366"/>
                    <a:pt x="2023" y="6368"/>
                    <a:pt x="2015" y="6368"/>
                  </a:cubicBezTo>
                  <a:cubicBezTo>
                    <a:pt x="1942" y="6368"/>
                    <a:pt x="1895" y="6264"/>
                    <a:pt x="1953" y="6212"/>
                  </a:cubicBezTo>
                  <a:cubicBezTo>
                    <a:pt x="2069" y="6101"/>
                    <a:pt x="2199" y="6006"/>
                    <a:pt x="2319" y="5901"/>
                  </a:cubicBezTo>
                  <a:cubicBezTo>
                    <a:pt x="2340" y="5692"/>
                    <a:pt x="2353" y="5486"/>
                    <a:pt x="2362" y="5276"/>
                  </a:cubicBezTo>
                  <a:lnTo>
                    <a:pt x="2362" y="5276"/>
                  </a:lnTo>
                  <a:cubicBezTo>
                    <a:pt x="2254" y="5313"/>
                    <a:pt x="2150" y="5360"/>
                    <a:pt x="2042" y="5393"/>
                  </a:cubicBezTo>
                  <a:cubicBezTo>
                    <a:pt x="2030" y="5397"/>
                    <a:pt x="2019" y="5399"/>
                    <a:pt x="2009" y="5399"/>
                  </a:cubicBezTo>
                  <a:cubicBezTo>
                    <a:pt x="1927" y="5399"/>
                    <a:pt x="1905" y="5279"/>
                    <a:pt x="1971" y="5230"/>
                  </a:cubicBezTo>
                  <a:cubicBezTo>
                    <a:pt x="2103" y="5129"/>
                    <a:pt x="2239" y="5042"/>
                    <a:pt x="2371" y="4947"/>
                  </a:cubicBezTo>
                  <a:cubicBezTo>
                    <a:pt x="2371" y="4738"/>
                    <a:pt x="2365" y="4528"/>
                    <a:pt x="2356" y="4319"/>
                  </a:cubicBezTo>
                  <a:cubicBezTo>
                    <a:pt x="2251" y="4353"/>
                    <a:pt x="2150" y="4396"/>
                    <a:pt x="2042" y="4427"/>
                  </a:cubicBezTo>
                  <a:cubicBezTo>
                    <a:pt x="2034" y="4428"/>
                    <a:pt x="2027" y="4429"/>
                    <a:pt x="2020" y="4429"/>
                  </a:cubicBezTo>
                  <a:cubicBezTo>
                    <a:pt x="1933" y="4429"/>
                    <a:pt x="1891" y="4312"/>
                    <a:pt x="1971" y="4261"/>
                  </a:cubicBezTo>
                  <a:cubicBezTo>
                    <a:pt x="2091" y="4190"/>
                    <a:pt x="2214" y="4122"/>
                    <a:pt x="2334" y="4051"/>
                  </a:cubicBezTo>
                  <a:cubicBezTo>
                    <a:pt x="2322" y="3891"/>
                    <a:pt x="2303" y="3728"/>
                    <a:pt x="2282" y="3568"/>
                  </a:cubicBezTo>
                  <a:cubicBezTo>
                    <a:pt x="2236" y="3571"/>
                    <a:pt x="2186" y="3580"/>
                    <a:pt x="2137" y="3583"/>
                  </a:cubicBezTo>
                  <a:cubicBezTo>
                    <a:pt x="2136" y="3583"/>
                    <a:pt x="2135" y="3583"/>
                    <a:pt x="2134" y="3583"/>
                  </a:cubicBezTo>
                  <a:cubicBezTo>
                    <a:pt x="2041" y="3583"/>
                    <a:pt x="2024" y="3460"/>
                    <a:pt x="2091" y="3414"/>
                  </a:cubicBezTo>
                  <a:cubicBezTo>
                    <a:pt x="2143" y="3380"/>
                    <a:pt x="2199" y="3353"/>
                    <a:pt x="2248" y="3319"/>
                  </a:cubicBezTo>
                  <a:cubicBezTo>
                    <a:pt x="2236" y="3226"/>
                    <a:pt x="2214" y="3134"/>
                    <a:pt x="2199" y="3039"/>
                  </a:cubicBezTo>
                  <a:cubicBezTo>
                    <a:pt x="2143" y="3057"/>
                    <a:pt x="2094" y="3079"/>
                    <a:pt x="2042" y="3094"/>
                  </a:cubicBezTo>
                  <a:cubicBezTo>
                    <a:pt x="2031" y="3097"/>
                    <a:pt x="2021" y="3099"/>
                    <a:pt x="2011" y="3099"/>
                  </a:cubicBezTo>
                  <a:cubicBezTo>
                    <a:pt x="1928" y="3099"/>
                    <a:pt x="1896" y="2978"/>
                    <a:pt x="1971" y="2931"/>
                  </a:cubicBezTo>
                  <a:cubicBezTo>
                    <a:pt x="2033" y="2888"/>
                    <a:pt x="2091" y="2848"/>
                    <a:pt x="2153" y="2805"/>
                  </a:cubicBezTo>
                  <a:cubicBezTo>
                    <a:pt x="2116" y="2648"/>
                    <a:pt x="2079" y="2494"/>
                    <a:pt x="2036" y="2340"/>
                  </a:cubicBezTo>
                  <a:cubicBezTo>
                    <a:pt x="1999" y="2349"/>
                    <a:pt x="1959" y="2361"/>
                    <a:pt x="1922" y="2371"/>
                  </a:cubicBezTo>
                  <a:cubicBezTo>
                    <a:pt x="1914" y="2373"/>
                    <a:pt x="1906" y="2373"/>
                    <a:pt x="1899" y="2373"/>
                  </a:cubicBezTo>
                  <a:cubicBezTo>
                    <a:pt x="1820" y="2373"/>
                    <a:pt x="1773" y="2276"/>
                    <a:pt x="1832" y="2217"/>
                  </a:cubicBezTo>
                  <a:cubicBezTo>
                    <a:pt x="1866" y="2177"/>
                    <a:pt x="1909" y="2127"/>
                    <a:pt x="1956" y="2072"/>
                  </a:cubicBezTo>
                  <a:cubicBezTo>
                    <a:pt x="1876" y="1813"/>
                    <a:pt x="1780" y="1558"/>
                    <a:pt x="1672" y="1312"/>
                  </a:cubicBezTo>
                  <a:cubicBezTo>
                    <a:pt x="1595" y="1339"/>
                    <a:pt x="1515" y="1370"/>
                    <a:pt x="1435" y="1398"/>
                  </a:cubicBezTo>
                  <a:cubicBezTo>
                    <a:pt x="1426" y="1401"/>
                    <a:pt x="1417" y="1403"/>
                    <a:pt x="1408" y="1403"/>
                  </a:cubicBezTo>
                  <a:cubicBezTo>
                    <a:pt x="1336" y="1403"/>
                    <a:pt x="1289" y="1302"/>
                    <a:pt x="1349" y="1244"/>
                  </a:cubicBezTo>
                  <a:cubicBezTo>
                    <a:pt x="1414" y="1182"/>
                    <a:pt x="1491" y="1127"/>
                    <a:pt x="1565" y="1069"/>
                  </a:cubicBezTo>
                  <a:cubicBezTo>
                    <a:pt x="1417" y="761"/>
                    <a:pt x="1248" y="462"/>
                    <a:pt x="1057" y="179"/>
                  </a:cubicBezTo>
                  <a:cubicBezTo>
                    <a:pt x="746" y="139"/>
                    <a:pt x="432" y="96"/>
                    <a:pt x="121" y="47"/>
                  </a:cubicBezTo>
                  <a:cubicBezTo>
                    <a:pt x="78" y="37"/>
                    <a:pt x="38" y="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13"/>
            <p:cNvSpPr/>
            <p:nvPr/>
          </p:nvSpPr>
          <p:spPr>
            <a:xfrm>
              <a:off x="5694350" y="3969525"/>
              <a:ext cx="11950" cy="7850"/>
            </a:xfrm>
            <a:custGeom>
              <a:avLst/>
              <a:gdLst/>
              <a:ahLst/>
              <a:cxnLst/>
              <a:rect l="l" t="t" r="r" b="b"/>
              <a:pathLst>
                <a:path w="478" h="314" extrusionOk="0">
                  <a:moveTo>
                    <a:pt x="363" y="1"/>
                  </a:moveTo>
                  <a:cubicBezTo>
                    <a:pt x="195" y="1"/>
                    <a:pt x="38" y="143"/>
                    <a:pt x="1" y="313"/>
                  </a:cubicBezTo>
                  <a:cubicBezTo>
                    <a:pt x="48" y="156"/>
                    <a:pt x="182" y="15"/>
                    <a:pt x="376" y="15"/>
                  </a:cubicBezTo>
                  <a:cubicBezTo>
                    <a:pt x="398" y="15"/>
                    <a:pt x="421" y="17"/>
                    <a:pt x="444" y="21"/>
                  </a:cubicBezTo>
                  <a:lnTo>
                    <a:pt x="478" y="24"/>
                  </a:lnTo>
                  <a:cubicBezTo>
                    <a:pt x="440" y="8"/>
                    <a:pt x="401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13"/>
            <p:cNvSpPr/>
            <p:nvPr/>
          </p:nvSpPr>
          <p:spPr>
            <a:xfrm>
              <a:off x="6163075" y="3990275"/>
              <a:ext cx="800" cy="1025"/>
            </a:xfrm>
            <a:custGeom>
              <a:avLst/>
              <a:gdLst/>
              <a:ahLst/>
              <a:cxnLst/>
              <a:rect l="l" t="t" r="r" b="b"/>
              <a:pathLst>
                <a:path w="32" h="41" extrusionOk="0">
                  <a:moveTo>
                    <a:pt x="31" y="1"/>
                  </a:moveTo>
                  <a:cubicBezTo>
                    <a:pt x="22" y="13"/>
                    <a:pt x="13" y="28"/>
                    <a:pt x="1" y="41"/>
                  </a:cubicBezTo>
                  <a:cubicBezTo>
                    <a:pt x="13" y="28"/>
                    <a:pt x="22" y="13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13"/>
            <p:cNvSpPr/>
            <p:nvPr/>
          </p:nvSpPr>
          <p:spPr>
            <a:xfrm>
              <a:off x="5894975" y="3997825"/>
              <a:ext cx="7575" cy="2400"/>
            </a:xfrm>
            <a:custGeom>
              <a:avLst/>
              <a:gdLst/>
              <a:ahLst/>
              <a:cxnLst/>
              <a:rect l="l" t="t" r="r" b="b"/>
              <a:pathLst>
                <a:path w="303" h="96" extrusionOk="0">
                  <a:moveTo>
                    <a:pt x="266" y="0"/>
                  </a:moveTo>
                  <a:cubicBezTo>
                    <a:pt x="224" y="0"/>
                    <a:pt x="126" y="38"/>
                    <a:pt x="0" y="96"/>
                  </a:cubicBezTo>
                  <a:lnTo>
                    <a:pt x="231" y="96"/>
                  </a:lnTo>
                  <a:cubicBezTo>
                    <a:pt x="297" y="28"/>
                    <a:pt x="302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13"/>
            <p:cNvSpPr/>
            <p:nvPr/>
          </p:nvSpPr>
          <p:spPr>
            <a:xfrm>
              <a:off x="5869200" y="3996125"/>
              <a:ext cx="5025" cy="4100"/>
            </a:xfrm>
            <a:custGeom>
              <a:avLst/>
              <a:gdLst/>
              <a:ahLst/>
              <a:cxnLst/>
              <a:rect l="l" t="t" r="r" b="b"/>
              <a:pathLst>
                <a:path w="201" h="164" extrusionOk="0">
                  <a:moveTo>
                    <a:pt x="200" y="0"/>
                  </a:moveTo>
                  <a:cubicBezTo>
                    <a:pt x="142" y="62"/>
                    <a:pt x="74" y="117"/>
                    <a:pt x="0" y="164"/>
                  </a:cubicBezTo>
                  <a:lnTo>
                    <a:pt x="31" y="164"/>
                  </a:lnTo>
                  <a:cubicBezTo>
                    <a:pt x="86" y="108"/>
                    <a:pt x="148" y="59"/>
                    <a:pt x="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13"/>
            <p:cNvSpPr/>
            <p:nvPr/>
          </p:nvSpPr>
          <p:spPr>
            <a:xfrm>
              <a:off x="6145450" y="3991350"/>
              <a:ext cx="17350" cy="2650"/>
            </a:xfrm>
            <a:custGeom>
              <a:avLst/>
              <a:gdLst/>
              <a:ahLst/>
              <a:cxnLst/>
              <a:rect l="l" t="t" r="r" b="b"/>
              <a:pathLst>
                <a:path w="694" h="106" extrusionOk="0">
                  <a:moveTo>
                    <a:pt x="204" y="1"/>
                  </a:moveTo>
                  <a:cubicBezTo>
                    <a:pt x="133" y="34"/>
                    <a:pt x="68" y="71"/>
                    <a:pt x="1" y="105"/>
                  </a:cubicBezTo>
                  <a:cubicBezTo>
                    <a:pt x="155" y="105"/>
                    <a:pt x="305" y="102"/>
                    <a:pt x="456" y="102"/>
                  </a:cubicBezTo>
                  <a:cubicBezTo>
                    <a:pt x="546" y="102"/>
                    <a:pt x="632" y="68"/>
                    <a:pt x="693" y="7"/>
                  </a:cubicBezTo>
                  <a:lnTo>
                    <a:pt x="693" y="7"/>
                  </a:lnTo>
                  <a:cubicBezTo>
                    <a:pt x="622" y="61"/>
                    <a:pt x="536" y="89"/>
                    <a:pt x="451" y="89"/>
                  </a:cubicBezTo>
                  <a:cubicBezTo>
                    <a:pt x="363" y="89"/>
                    <a:pt x="276" y="60"/>
                    <a:pt x="2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13"/>
            <p:cNvSpPr/>
            <p:nvPr/>
          </p:nvSpPr>
          <p:spPr>
            <a:xfrm>
              <a:off x="5693675" y="3969900"/>
              <a:ext cx="454500" cy="30325"/>
            </a:xfrm>
            <a:custGeom>
              <a:avLst/>
              <a:gdLst/>
              <a:ahLst/>
              <a:cxnLst/>
              <a:rect l="l" t="t" r="r" b="b"/>
              <a:pathLst>
                <a:path w="18180" h="1213" extrusionOk="0">
                  <a:moveTo>
                    <a:pt x="402" y="1"/>
                  </a:moveTo>
                  <a:cubicBezTo>
                    <a:pt x="209" y="1"/>
                    <a:pt x="72" y="144"/>
                    <a:pt x="28" y="301"/>
                  </a:cubicBezTo>
                  <a:cubicBezTo>
                    <a:pt x="22" y="323"/>
                    <a:pt x="22" y="345"/>
                    <a:pt x="18" y="369"/>
                  </a:cubicBezTo>
                  <a:cubicBezTo>
                    <a:pt x="0" y="483"/>
                    <a:pt x="55" y="600"/>
                    <a:pt x="157" y="659"/>
                  </a:cubicBezTo>
                  <a:cubicBezTo>
                    <a:pt x="194" y="680"/>
                    <a:pt x="234" y="699"/>
                    <a:pt x="274" y="705"/>
                  </a:cubicBezTo>
                  <a:cubicBezTo>
                    <a:pt x="588" y="754"/>
                    <a:pt x="899" y="797"/>
                    <a:pt x="1213" y="837"/>
                  </a:cubicBezTo>
                  <a:cubicBezTo>
                    <a:pt x="1527" y="880"/>
                    <a:pt x="1844" y="914"/>
                    <a:pt x="2161" y="951"/>
                  </a:cubicBezTo>
                  <a:lnTo>
                    <a:pt x="2632" y="791"/>
                  </a:lnTo>
                  <a:cubicBezTo>
                    <a:pt x="2639" y="789"/>
                    <a:pt x="2647" y="788"/>
                    <a:pt x="2654" y="788"/>
                  </a:cubicBezTo>
                  <a:cubicBezTo>
                    <a:pt x="2723" y="788"/>
                    <a:pt x="2773" y="862"/>
                    <a:pt x="2736" y="926"/>
                  </a:cubicBezTo>
                  <a:cubicBezTo>
                    <a:pt x="2715" y="954"/>
                    <a:pt x="2703" y="979"/>
                    <a:pt x="2684" y="1003"/>
                  </a:cubicBezTo>
                  <a:cubicBezTo>
                    <a:pt x="3534" y="1083"/>
                    <a:pt x="4383" y="1136"/>
                    <a:pt x="5233" y="1166"/>
                  </a:cubicBezTo>
                  <a:cubicBezTo>
                    <a:pt x="5334" y="1123"/>
                    <a:pt x="5433" y="1071"/>
                    <a:pt x="5538" y="1034"/>
                  </a:cubicBezTo>
                  <a:cubicBezTo>
                    <a:pt x="5547" y="1031"/>
                    <a:pt x="5556" y="1029"/>
                    <a:pt x="5565" y="1029"/>
                  </a:cubicBezTo>
                  <a:cubicBezTo>
                    <a:pt x="5635" y="1029"/>
                    <a:pt x="5684" y="1130"/>
                    <a:pt x="5627" y="1182"/>
                  </a:cubicBezTo>
                  <a:cubicBezTo>
                    <a:pt x="5959" y="1191"/>
                    <a:pt x="6289" y="1200"/>
                    <a:pt x="6621" y="1206"/>
                  </a:cubicBezTo>
                  <a:cubicBezTo>
                    <a:pt x="6892" y="1062"/>
                    <a:pt x="7169" y="923"/>
                    <a:pt x="7452" y="800"/>
                  </a:cubicBezTo>
                  <a:cubicBezTo>
                    <a:pt x="7466" y="795"/>
                    <a:pt x="7480" y="792"/>
                    <a:pt x="7493" y="792"/>
                  </a:cubicBezTo>
                  <a:cubicBezTo>
                    <a:pt x="7568" y="792"/>
                    <a:pt x="7623" y="874"/>
                    <a:pt x="7563" y="945"/>
                  </a:cubicBezTo>
                  <a:cubicBezTo>
                    <a:pt x="7477" y="1040"/>
                    <a:pt x="7378" y="1123"/>
                    <a:pt x="7286" y="1213"/>
                  </a:cubicBezTo>
                  <a:lnTo>
                    <a:pt x="7745" y="1213"/>
                  </a:lnTo>
                  <a:cubicBezTo>
                    <a:pt x="8046" y="1080"/>
                    <a:pt x="8363" y="982"/>
                    <a:pt x="8683" y="911"/>
                  </a:cubicBezTo>
                  <a:cubicBezTo>
                    <a:pt x="8689" y="910"/>
                    <a:pt x="8695" y="909"/>
                    <a:pt x="8700" y="909"/>
                  </a:cubicBezTo>
                  <a:cubicBezTo>
                    <a:pt x="8777" y="909"/>
                    <a:pt x="8842" y="1005"/>
                    <a:pt x="8773" y="1065"/>
                  </a:cubicBezTo>
                  <a:cubicBezTo>
                    <a:pt x="8711" y="1117"/>
                    <a:pt x="8650" y="1160"/>
                    <a:pt x="8588" y="1213"/>
                  </a:cubicBezTo>
                  <a:cubicBezTo>
                    <a:pt x="8951" y="1206"/>
                    <a:pt x="9311" y="1203"/>
                    <a:pt x="9675" y="1194"/>
                  </a:cubicBezTo>
                  <a:cubicBezTo>
                    <a:pt x="9828" y="1142"/>
                    <a:pt x="9979" y="1080"/>
                    <a:pt x="10136" y="1034"/>
                  </a:cubicBezTo>
                  <a:cubicBezTo>
                    <a:pt x="10145" y="1032"/>
                    <a:pt x="10153" y="1031"/>
                    <a:pt x="10161" y="1031"/>
                  </a:cubicBezTo>
                  <a:cubicBezTo>
                    <a:pt x="10235" y="1031"/>
                    <a:pt x="10272" y="1129"/>
                    <a:pt x="10219" y="1182"/>
                  </a:cubicBezTo>
                  <a:cubicBezTo>
                    <a:pt x="10499" y="1176"/>
                    <a:pt x="10777" y="1170"/>
                    <a:pt x="11057" y="1160"/>
                  </a:cubicBezTo>
                  <a:cubicBezTo>
                    <a:pt x="11232" y="1077"/>
                    <a:pt x="11408" y="991"/>
                    <a:pt x="11586" y="914"/>
                  </a:cubicBezTo>
                  <a:cubicBezTo>
                    <a:pt x="11598" y="909"/>
                    <a:pt x="11609" y="907"/>
                    <a:pt x="11620" y="907"/>
                  </a:cubicBezTo>
                  <a:cubicBezTo>
                    <a:pt x="11698" y="907"/>
                    <a:pt x="11727" y="1034"/>
                    <a:pt x="11657" y="1080"/>
                  </a:cubicBezTo>
                  <a:cubicBezTo>
                    <a:pt x="11623" y="1102"/>
                    <a:pt x="11586" y="1123"/>
                    <a:pt x="11552" y="1145"/>
                  </a:cubicBezTo>
                  <a:cubicBezTo>
                    <a:pt x="11968" y="1133"/>
                    <a:pt x="12386" y="1120"/>
                    <a:pt x="12802" y="1105"/>
                  </a:cubicBezTo>
                  <a:cubicBezTo>
                    <a:pt x="13079" y="985"/>
                    <a:pt x="13359" y="880"/>
                    <a:pt x="13645" y="794"/>
                  </a:cubicBezTo>
                  <a:cubicBezTo>
                    <a:pt x="13654" y="791"/>
                    <a:pt x="13662" y="790"/>
                    <a:pt x="13670" y="790"/>
                  </a:cubicBezTo>
                  <a:cubicBezTo>
                    <a:pt x="13752" y="790"/>
                    <a:pt x="13800" y="921"/>
                    <a:pt x="13716" y="960"/>
                  </a:cubicBezTo>
                  <a:cubicBezTo>
                    <a:pt x="13630" y="997"/>
                    <a:pt x="13544" y="1040"/>
                    <a:pt x="13458" y="1080"/>
                  </a:cubicBezTo>
                  <a:cubicBezTo>
                    <a:pt x="13935" y="1065"/>
                    <a:pt x="14409" y="1049"/>
                    <a:pt x="14886" y="1034"/>
                  </a:cubicBezTo>
                  <a:cubicBezTo>
                    <a:pt x="15151" y="905"/>
                    <a:pt x="15425" y="782"/>
                    <a:pt x="15702" y="671"/>
                  </a:cubicBezTo>
                  <a:cubicBezTo>
                    <a:pt x="15711" y="667"/>
                    <a:pt x="15721" y="665"/>
                    <a:pt x="15730" y="665"/>
                  </a:cubicBezTo>
                  <a:cubicBezTo>
                    <a:pt x="15809" y="665"/>
                    <a:pt x="15855" y="798"/>
                    <a:pt x="15772" y="837"/>
                  </a:cubicBezTo>
                  <a:cubicBezTo>
                    <a:pt x="15658" y="896"/>
                    <a:pt x="15545" y="957"/>
                    <a:pt x="15431" y="1019"/>
                  </a:cubicBezTo>
                  <a:cubicBezTo>
                    <a:pt x="16086" y="997"/>
                    <a:pt x="16739" y="982"/>
                    <a:pt x="17391" y="973"/>
                  </a:cubicBezTo>
                  <a:cubicBezTo>
                    <a:pt x="17647" y="868"/>
                    <a:pt x="17912" y="772"/>
                    <a:pt x="18179" y="692"/>
                  </a:cubicBezTo>
                  <a:cubicBezTo>
                    <a:pt x="18170" y="662"/>
                    <a:pt x="18164" y="631"/>
                    <a:pt x="18164" y="597"/>
                  </a:cubicBezTo>
                  <a:cubicBezTo>
                    <a:pt x="18164" y="480"/>
                    <a:pt x="18170" y="360"/>
                    <a:pt x="18176" y="237"/>
                  </a:cubicBezTo>
                  <a:lnTo>
                    <a:pt x="18176" y="237"/>
                  </a:lnTo>
                  <a:cubicBezTo>
                    <a:pt x="14691" y="262"/>
                    <a:pt x="11187" y="503"/>
                    <a:pt x="7695" y="503"/>
                  </a:cubicBezTo>
                  <a:cubicBezTo>
                    <a:pt x="5290" y="503"/>
                    <a:pt x="2890" y="389"/>
                    <a:pt x="505" y="12"/>
                  </a:cubicBezTo>
                  <a:lnTo>
                    <a:pt x="468" y="6"/>
                  </a:lnTo>
                  <a:cubicBezTo>
                    <a:pt x="445" y="2"/>
                    <a:pt x="423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13"/>
            <p:cNvSpPr/>
            <p:nvPr/>
          </p:nvSpPr>
          <p:spPr>
            <a:xfrm>
              <a:off x="5728750" y="4145175"/>
              <a:ext cx="450750" cy="36375"/>
            </a:xfrm>
            <a:custGeom>
              <a:avLst/>
              <a:gdLst/>
              <a:ahLst/>
              <a:cxnLst/>
              <a:rect l="l" t="t" r="r" b="b"/>
              <a:pathLst>
                <a:path w="18030" h="1455" extrusionOk="0">
                  <a:moveTo>
                    <a:pt x="17851" y="1"/>
                  </a:moveTo>
                  <a:cubicBezTo>
                    <a:pt x="17694" y="1"/>
                    <a:pt x="17537" y="7"/>
                    <a:pt x="17377" y="7"/>
                  </a:cubicBezTo>
                  <a:cubicBezTo>
                    <a:pt x="17180" y="99"/>
                    <a:pt x="16977" y="179"/>
                    <a:pt x="16770" y="250"/>
                  </a:cubicBezTo>
                  <a:cubicBezTo>
                    <a:pt x="16763" y="252"/>
                    <a:pt x="16755" y="253"/>
                    <a:pt x="16748" y="253"/>
                  </a:cubicBezTo>
                  <a:cubicBezTo>
                    <a:pt x="16674" y="253"/>
                    <a:pt x="16617" y="149"/>
                    <a:pt x="16681" y="96"/>
                  </a:cubicBezTo>
                  <a:cubicBezTo>
                    <a:pt x="16715" y="72"/>
                    <a:pt x="16749" y="44"/>
                    <a:pt x="16780" y="19"/>
                  </a:cubicBezTo>
                  <a:lnTo>
                    <a:pt x="16780" y="19"/>
                  </a:lnTo>
                  <a:cubicBezTo>
                    <a:pt x="16496" y="22"/>
                    <a:pt x="16210" y="25"/>
                    <a:pt x="15927" y="32"/>
                  </a:cubicBezTo>
                  <a:cubicBezTo>
                    <a:pt x="15758" y="81"/>
                    <a:pt x="15588" y="112"/>
                    <a:pt x="15416" y="130"/>
                  </a:cubicBezTo>
                  <a:cubicBezTo>
                    <a:pt x="15370" y="130"/>
                    <a:pt x="15330" y="96"/>
                    <a:pt x="15330" y="50"/>
                  </a:cubicBezTo>
                  <a:cubicBezTo>
                    <a:pt x="15047" y="59"/>
                    <a:pt x="14763" y="72"/>
                    <a:pt x="14483" y="81"/>
                  </a:cubicBezTo>
                  <a:cubicBezTo>
                    <a:pt x="14357" y="136"/>
                    <a:pt x="14237" y="198"/>
                    <a:pt x="14108" y="250"/>
                  </a:cubicBezTo>
                  <a:cubicBezTo>
                    <a:pt x="14096" y="255"/>
                    <a:pt x="14086" y="257"/>
                    <a:pt x="14076" y="257"/>
                  </a:cubicBezTo>
                  <a:cubicBezTo>
                    <a:pt x="14006" y="257"/>
                    <a:pt x="13976" y="153"/>
                    <a:pt x="14028" y="99"/>
                  </a:cubicBezTo>
                  <a:lnTo>
                    <a:pt x="14028" y="99"/>
                  </a:lnTo>
                  <a:cubicBezTo>
                    <a:pt x="13738" y="112"/>
                    <a:pt x="13452" y="124"/>
                    <a:pt x="13163" y="136"/>
                  </a:cubicBezTo>
                  <a:cubicBezTo>
                    <a:pt x="12993" y="213"/>
                    <a:pt x="12830" y="299"/>
                    <a:pt x="12658" y="370"/>
                  </a:cubicBezTo>
                  <a:cubicBezTo>
                    <a:pt x="12648" y="375"/>
                    <a:pt x="12638" y="376"/>
                    <a:pt x="12628" y="376"/>
                  </a:cubicBezTo>
                  <a:cubicBezTo>
                    <a:pt x="12550" y="376"/>
                    <a:pt x="12505" y="242"/>
                    <a:pt x="12587" y="204"/>
                  </a:cubicBezTo>
                  <a:cubicBezTo>
                    <a:pt x="12615" y="192"/>
                    <a:pt x="12643" y="176"/>
                    <a:pt x="12670" y="164"/>
                  </a:cubicBezTo>
                  <a:lnTo>
                    <a:pt x="12670" y="164"/>
                  </a:lnTo>
                  <a:cubicBezTo>
                    <a:pt x="12064" y="195"/>
                    <a:pt x="11457" y="229"/>
                    <a:pt x="10851" y="262"/>
                  </a:cubicBezTo>
                  <a:cubicBezTo>
                    <a:pt x="10768" y="296"/>
                    <a:pt x="10685" y="336"/>
                    <a:pt x="10599" y="370"/>
                  </a:cubicBezTo>
                  <a:cubicBezTo>
                    <a:pt x="10588" y="374"/>
                    <a:pt x="10578" y="376"/>
                    <a:pt x="10569" y="376"/>
                  </a:cubicBezTo>
                  <a:cubicBezTo>
                    <a:pt x="10523" y="376"/>
                    <a:pt x="10490" y="330"/>
                    <a:pt x="10488" y="284"/>
                  </a:cubicBezTo>
                  <a:lnTo>
                    <a:pt x="9407" y="349"/>
                  </a:lnTo>
                  <a:cubicBezTo>
                    <a:pt x="9327" y="395"/>
                    <a:pt x="9247" y="435"/>
                    <a:pt x="9167" y="484"/>
                  </a:cubicBezTo>
                  <a:cubicBezTo>
                    <a:pt x="9153" y="493"/>
                    <a:pt x="9139" y="497"/>
                    <a:pt x="9125" y="497"/>
                  </a:cubicBezTo>
                  <a:cubicBezTo>
                    <a:pt x="9066" y="497"/>
                    <a:pt x="9022" y="425"/>
                    <a:pt x="9044" y="370"/>
                  </a:cubicBezTo>
                  <a:lnTo>
                    <a:pt x="9044" y="370"/>
                  </a:lnTo>
                  <a:cubicBezTo>
                    <a:pt x="8515" y="401"/>
                    <a:pt x="7982" y="435"/>
                    <a:pt x="7450" y="466"/>
                  </a:cubicBezTo>
                  <a:cubicBezTo>
                    <a:pt x="7413" y="472"/>
                    <a:pt x="7373" y="484"/>
                    <a:pt x="7330" y="490"/>
                  </a:cubicBezTo>
                  <a:cubicBezTo>
                    <a:pt x="7323" y="492"/>
                    <a:pt x="7317" y="493"/>
                    <a:pt x="7311" y="493"/>
                  </a:cubicBezTo>
                  <a:cubicBezTo>
                    <a:pt x="7293" y="493"/>
                    <a:pt x="7276" y="486"/>
                    <a:pt x="7262" y="475"/>
                  </a:cubicBezTo>
                  <a:cubicBezTo>
                    <a:pt x="6760" y="506"/>
                    <a:pt x="6262" y="530"/>
                    <a:pt x="5760" y="558"/>
                  </a:cubicBezTo>
                  <a:cubicBezTo>
                    <a:pt x="5720" y="573"/>
                    <a:pt x="5677" y="595"/>
                    <a:pt x="5637" y="613"/>
                  </a:cubicBezTo>
                  <a:cubicBezTo>
                    <a:pt x="5627" y="618"/>
                    <a:pt x="5617" y="620"/>
                    <a:pt x="5606" y="620"/>
                  </a:cubicBezTo>
                  <a:cubicBezTo>
                    <a:pt x="5575" y="620"/>
                    <a:pt x="5544" y="600"/>
                    <a:pt x="5535" y="567"/>
                  </a:cubicBezTo>
                  <a:cubicBezTo>
                    <a:pt x="4738" y="610"/>
                    <a:pt x="3941" y="644"/>
                    <a:pt x="3146" y="672"/>
                  </a:cubicBezTo>
                  <a:cubicBezTo>
                    <a:pt x="3088" y="690"/>
                    <a:pt x="3030" y="715"/>
                    <a:pt x="2974" y="733"/>
                  </a:cubicBezTo>
                  <a:cubicBezTo>
                    <a:pt x="2965" y="737"/>
                    <a:pt x="2955" y="738"/>
                    <a:pt x="2946" y="738"/>
                  </a:cubicBezTo>
                  <a:cubicBezTo>
                    <a:pt x="2910" y="738"/>
                    <a:pt x="2879" y="715"/>
                    <a:pt x="2866" y="681"/>
                  </a:cubicBezTo>
                  <a:cubicBezTo>
                    <a:pt x="2238" y="700"/>
                    <a:pt x="1610" y="712"/>
                    <a:pt x="979" y="718"/>
                  </a:cubicBezTo>
                  <a:cubicBezTo>
                    <a:pt x="958" y="724"/>
                    <a:pt x="936" y="730"/>
                    <a:pt x="915" y="736"/>
                  </a:cubicBezTo>
                  <a:cubicBezTo>
                    <a:pt x="911" y="737"/>
                    <a:pt x="907" y="737"/>
                    <a:pt x="904" y="737"/>
                  </a:cubicBezTo>
                  <a:cubicBezTo>
                    <a:pt x="885" y="737"/>
                    <a:pt x="865" y="731"/>
                    <a:pt x="850" y="721"/>
                  </a:cubicBezTo>
                  <a:cubicBezTo>
                    <a:pt x="709" y="721"/>
                    <a:pt x="564" y="727"/>
                    <a:pt x="422" y="727"/>
                  </a:cubicBezTo>
                  <a:cubicBezTo>
                    <a:pt x="90" y="727"/>
                    <a:pt x="1" y="1094"/>
                    <a:pt x="139" y="1306"/>
                  </a:cubicBezTo>
                  <a:cubicBezTo>
                    <a:pt x="198" y="1397"/>
                    <a:pt x="298" y="1454"/>
                    <a:pt x="406" y="1454"/>
                  </a:cubicBezTo>
                  <a:cubicBezTo>
                    <a:pt x="411" y="1454"/>
                    <a:pt x="417" y="1454"/>
                    <a:pt x="422" y="1454"/>
                  </a:cubicBezTo>
                  <a:cubicBezTo>
                    <a:pt x="6120" y="1435"/>
                    <a:pt x="11790" y="780"/>
                    <a:pt x="17487" y="733"/>
                  </a:cubicBezTo>
                  <a:lnTo>
                    <a:pt x="17487" y="364"/>
                  </a:lnTo>
                  <a:cubicBezTo>
                    <a:pt x="17487" y="132"/>
                    <a:pt x="17664" y="16"/>
                    <a:pt x="17844" y="16"/>
                  </a:cubicBezTo>
                  <a:cubicBezTo>
                    <a:pt x="17904" y="16"/>
                    <a:pt x="17965" y="30"/>
                    <a:pt x="18020" y="56"/>
                  </a:cubicBezTo>
                  <a:lnTo>
                    <a:pt x="18029" y="50"/>
                  </a:lnTo>
                  <a:cubicBezTo>
                    <a:pt x="17974" y="16"/>
                    <a:pt x="17912" y="1"/>
                    <a:pt x="17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13"/>
            <p:cNvSpPr/>
            <p:nvPr/>
          </p:nvSpPr>
          <p:spPr>
            <a:xfrm>
              <a:off x="6165925" y="4145525"/>
              <a:ext cx="18175" cy="105175"/>
            </a:xfrm>
            <a:custGeom>
              <a:avLst/>
              <a:gdLst/>
              <a:ahLst/>
              <a:cxnLst/>
              <a:rect l="l" t="t" r="r" b="b"/>
              <a:pathLst>
                <a:path w="727" h="4207" extrusionOk="0">
                  <a:moveTo>
                    <a:pt x="360" y="1"/>
                  </a:moveTo>
                  <a:cubicBezTo>
                    <a:pt x="180" y="1"/>
                    <a:pt x="0" y="114"/>
                    <a:pt x="0" y="347"/>
                  </a:cubicBezTo>
                  <a:lnTo>
                    <a:pt x="0" y="3856"/>
                  </a:lnTo>
                  <a:cubicBezTo>
                    <a:pt x="0" y="4091"/>
                    <a:pt x="184" y="4207"/>
                    <a:pt x="365" y="4207"/>
                  </a:cubicBezTo>
                  <a:cubicBezTo>
                    <a:pt x="406" y="4207"/>
                    <a:pt x="448" y="4201"/>
                    <a:pt x="487" y="4188"/>
                  </a:cubicBezTo>
                  <a:cubicBezTo>
                    <a:pt x="274" y="4102"/>
                    <a:pt x="133" y="3816"/>
                    <a:pt x="351" y="3604"/>
                  </a:cubicBezTo>
                  <a:cubicBezTo>
                    <a:pt x="475" y="3481"/>
                    <a:pt x="604" y="3364"/>
                    <a:pt x="727" y="3243"/>
                  </a:cubicBezTo>
                  <a:lnTo>
                    <a:pt x="727" y="3031"/>
                  </a:lnTo>
                  <a:cubicBezTo>
                    <a:pt x="708" y="3056"/>
                    <a:pt x="690" y="3074"/>
                    <a:pt x="672" y="3099"/>
                  </a:cubicBezTo>
                  <a:cubicBezTo>
                    <a:pt x="651" y="3126"/>
                    <a:pt x="623" y="3137"/>
                    <a:pt x="595" y="3137"/>
                  </a:cubicBezTo>
                  <a:cubicBezTo>
                    <a:pt x="528" y="3137"/>
                    <a:pt x="464" y="3072"/>
                    <a:pt x="515" y="3006"/>
                  </a:cubicBezTo>
                  <a:cubicBezTo>
                    <a:pt x="582" y="2914"/>
                    <a:pt x="656" y="2831"/>
                    <a:pt x="727" y="2745"/>
                  </a:cubicBezTo>
                  <a:lnTo>
                    <a:pt x="727" y="1972"/>
                  </a:lnTo>
                  <a:lnTo>
                    <a:pt x="394" y="2163"/>
                  </a:lnTo>
                  <a:cubicBezTo>
                    <a:pt x="380" y="2171"/>
                    <a:pt x="365" y="2175"/>
                    <a:pt x="351" y="2175"/>
                  </a:cubicBezTo>
                  <a:cubicBezTo>
                    <a:pt x="280" y="2175"/>
                    <a:pt x="228" y="2083"/>
                    <a:pt x="287" y="2021"/>
                  </a:cubicBezTo>
                  <a:cubicBezTo>
                    <a:pt x="425" y="1877"/>
                    <a:pt x="573" y="1744"/>
                    <a:pt x="727" y="1618"/>
                  </a:cubicBezTo>
                  <a:lnTo>
                    <a:pt x="727" y="935"/>
                  </a:lnTo>
                  <a:cubicBezTo>
                    <a:pt x="690" y="941"/>
                    <a:pt x="653" y="953"/>
                    <a:pt x="616" y="963"/>
                  </a:cubicBezTo>
                  <a:cubicBezTo>
                    <a:pt x="610" y="964"/>
                    <a:pt x="603" y="965"/>
                    <a:pt x="597" y="965"/>
                  </a:cubicBezTo>
                  <a:cubicBezTo>
                    <a:pt x="521" y="965"/>
                    <a:pt x="459" y="871"/>
                    <a:pt x="527" y="812"/>
                  </a:cubicBezTo>
                  <a:cubicBezTo>
                    <a:pt x="595" y="753"/>
                    <a:pt x="662" y="701"/>
                    <a:pt x="727" y="646"/>
                  </a:cubicBezTo>
                  <a:lnTo>
                    <a:pt x="727" y="350"/>
                  </a:lnTo>
                  <a:cubicBezTo>
                    <a:pt x="727" y="328"/>
                    <a:pt x="721" y="307"/>
                    <a:pt x="715" y="285"/>
                  </a:cubicBezTo>
                  <a:cubicBezTo>
                    <a:pt x="561" y="350"/>
                    <a:pt x="413" y="424"/>
                    <a:pt x="253" y="476"/>
                  </a:cubicBezTo>
                  <a:cubicBezTo>
                    <a:pt x="244" y="480"/>
                    <a:pt x="235" y="481"/>
                    <a:pt x="227" y="481"/>
                  </a:cubicBezTo>
                  <a:cubicBezTo>
                    <a:pt x="155" y="481"/>
                    <a:pt x="100" y="375"/>
                    <a:pt x="164" y="322"/>
                  </a:cubicBezTo>
                  <a:cubicBezTo>
                    <a:pt x="287" y="227"/>
                    <a:pt x="410" y="135"/>
                    <a:pt x="536" y="39"/>
                  </a:cubicBezTo>
                  <a:cubicBezTo>
                    <a:pt x="482" y="14"/>
                    <a:pt x="421" y="1"/>
                    <a:pt x="3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13"/>
            <p:cNvSpPr/>
            <p:nvPr/>
          </p:nvSpPr>
          <p:spPr>
            <a:xfrm>
              <a:off x="6181400" y="4149575"/>
              <a:ext cx="1325" cy="950"/>
            </a:xfrm>
            <a:custGeom>
              <a:avLst/>
              <a:gdLst/>
              <a:ahLst/>
              <a:cxnLst/>
              <a:rect l="l" t="t" r="r" b="b"/>
              <a:pathLst>
                <a:path w="53" h="38" extrusionOk="0">
                  <a:moveTo>
                    <a:pt x="53" y="0"/>
                  </a:moveTo>
                  <a:cubicBezTo>
                    <a:pt x="34" y="13"/>
                    <a:pt x="16" y="25"/>
                    <a:pt x="0" y="37"/>
                  </a:cubicBezTo>
                  <a:cubicBezTo>
                    <a:pt x="16" y="25"/>
                    <a:pt x="37" y="16"/>
                    <a:pt x="53" y="3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13"/>
            <p:cNvSpPr/>
            <p:nvPr/>
          </p:nvSpPr>
          <p:spPr>
            <a:xfrm>
              <a:off x="6147775" y="3876150"/>
              <a:ext cx="23100" cy="117450"/>
            </a:xfrm>
            <a:custGeom>
              <a:avLst/>
              <a:gdLst/>
              <a:ahLst/>
              <a:cxnLst/>
              <a:rect l="l" t="t" r="r" b="b"/>
              <a:pathLst>
                <a:path w="924" h="4698" extrusionOk="0">
                  <a:moveTo>
                    <a:pt x="486" y="1"/>
                  </a:moveTo>
                  <a:lnTo>
                    <a:pt x="486" y="1"/>
                  </a:lnTo>
                  <a:cubicBezTo>
                    <a:pt x="286" y="22"/>
                    <a:pt x="86" y="188"/>
                    <a:pt x="135" y="447"/>
                  </a:cubicBezTo>
                  <a:cubicBezTo>
                    <a:pt x="348" y="1564"/>
                    <a:pt x="80" y="2826"/>
                    <a:pt x="15" y="3984"/>
                  </a:cubicBezTo>
                  <a:cubicBezTo>
                    <a:pt x="9" y="4104"/>
                    <a:pt x="3" y="4227"/>
                    <a:pt x="0" y="4344"/>
                  </a:cubicBezTo>
                  <a:cubicBezTo>
                    <a:pt x="3" y="4378"/>
                    <a:pt x="9" y="4409"/>
                    <a:pt x="19" y="4442"/>
                  </a:cubicBezTo>
                  <a:cubicBezTo>
                    <a:pt x="40" y="4436"/>
                    <a:pt x="62" y="4427"/>
                    <a:pt x="83" y="4421"/>
                  </a:cubicBezTo>
                  <a:cubicBezTo>
                    <a:pt x="91" y="4419"/>
                    <a:pt x="99" y="4417"/>
                    <a:pt x="107" y="4417"/>
                  </a:cubicBezTo>
                  <a:cubicBezTo>
                    <a:pt x="189" y="4417"/>
                    <a:pt x="238" y="4545"/>
                    <a:pt x="151" y="4587"/>
                  </a:cubicBezTo>
                  <a:cubicBezTo>
                    <a:pt x="139" y="4593"/>
                    <a:pt x="123" y="4602"/>
                    <a:pt x="111" y="4609"/>
                  </a:cubicBezTo>
                  <a:cubicBezTo>
                    <a:pt x="183" y="4668"/>
                    <a:pt x="270" y="4697"/>
                    <a:pt x="358" y="4697"/>
                  </a:cubicBezTo>
                  <a:cubicBezTo>
                    <a:pt x="443" y="4697"/>
                    <a:pt x="529" y="4669"/>
                    <a:pt x="600" y="4615"/>
                  </a:cubicBezTo>
                  <a:cubicBezTo>
                    <a:pt x="606" y="4612"/>
                    <a:pt x="610" y="4609"/>
                    <a:pt x="613" y="4606"/>
                  </a:cubicBezTo>
                  <a:cubicBezTo>
                    <a:pt x="625" y="4593"/>
                    <a:pt x="634" y="4578"/>
                    <a:pt x="643" y="4566"/>
                  </a:cubicBezTo>
                  <a:cubicBezTo>
                    <a:pt x="696" y="4504"/>
                    <a:pt x="723" y="4427"/>
                    <a:pt x="726" y="4350"/>
                  </a:cubicBezTo>
                  <a:lnTo>
                    <a:pt x="726" y="4350"/>
                  </a:lnTo>
                  <a:cubicBezTo>
                    <a:pt x="723" y="4350"/>
                    <a:pt x="720" y="4350"/>
                    <a:pt x="717" y="4350"/>
                  </a:cubicBezTo>
                  <a:cubicBezTo>
                    <a:pt x="650" y="4350"/>
                    <a:pt x="593" y="4291"/>
                    <a:pt x="631" y="4221"/>
                  </a:cubicBezTo>
                  <a:cubicBezTo>
                    <a:pt x="662" y="4165"/>
                    <a:pt x="702" y="4122"/>
                    <a:pt x="736" y="4070"/>
                  </a:cubicBezTo>
                  <a:cubicBezTo>
                    <a:pt x="742" y="3962"/>
                    <a:pt x="745" y="3851"/>
                    <a:pt x="754" y="3744"/>
                  </a:cubicBezTo>
                  <a:lnTo>
                    <a:pt x="754" y="3744"/>
                  </a:lnTo>
                  <a:lnTo>
                    <a:pt x="736" y="3750"/>
                  </a:lnTo>
                  <a:cubicBezTo>
                    <a:pt x="726" y="3752"/>
                    <a:pt x="718" y="3753"/>
                    <a:pt x="709" y="3753"/>
                  </a:cubicBezTo>
                  <a:cubicBezTo>
                    <a:pt x="632" y="3753"/>
                    <a:pt x="599" y="3657"/>
                    <a:pt x="646" y="3596"/>
                  </a:cubicBezTo>
                  <a:cubicBezTo>
                    <a:pt x="686" y="3544"/>
                    <a:pt x="733" y="3494"/>
                    <a:pt x="776" y="3442"/>
                  </a:cubicBezTo>
                  <a:cubicBezTo>
                    <a:pt x="788" y="3297"/>
                    <a:pt x="803" y="3150"/>
                    <a:pt x="816" y="3005"/>
                  </a:cubicBezTo>
                  <a:lnTo>
                    <a:pt x="816" y="3005"/>
                  </a:lnTo>
                  <a:cubicBezTo>
                    <a:pt x="782" y="3011"/>
                    <a:pt x="748" y="3017"/>
                    <a:pt x="711" y="3023"/>
                  </a:cubicBezTo>
                  <a:cubicBezTo>
                    <a:pt x="709" y="3024"/>
                    <a:pt x="707" y="3024"/>
                    <a:pt x="705" y="3024"/>
                  </a:cubicBezTo>
                  <a:cubicBezTo>
                    <a:pt x="640" y="3024"/>
                    <a:pt x="595" y="2936"/>
                    <a:pt x="634" y="2885"/>
                  </a:cubicBezTo>
                  <a:cubicBezTo>
                    <a:pt x="708" y="2783"/>
                    <a:pt x="782" y="2657"/>
                    <a:pt x="859" y="2531"/>
                  </a:cubicBezTo>
                  <a:cubicBezTo>
                    <a:pt x="877" y="2325"/>
                    <a:pt x="896" y="2118"/>
                    <a:pt x="905" y="1915"/>
                  </a:cubicBezTo>
                  <a:cubicBezTo>
                    <a:pt x="880" y="1900"/>
                    <a:pt x="865" y="1872"/>
                    <a:pt x="862" y="1844"/>
                  </a:cubicBezTo>
                  <a:cubicBezTo>
                    <a:pt x="868" y="1678"/>
                    <a:pt x="890" y="1512"/>
                    <a:pt x="923" y="1349"/>
                  </a:cubicBezTo>
                  <a:cubicBezTo>
                    <a:pt x="923" y="1241"/>
                    <a:pt x="920" y="1137"/>
                    <a:pt x="917" y="1029"/>
                  </a:cubicBezTo>
                  <a:cubicBezTo>
                    <a:pt x="751" y="909"/>
                    <a:pt x="588" y="783"/>
                    <a:pt x="422" y="666"/>
                  </a:cubicBezTo>
                  <a:cubicBezTo>
                    <a:pt x="154" y="472"/>
                    <a:pt x="265" y="99"/>
                    <a:pt x="4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13"/>
            <p:cNvSpPr/>
            <p:nvPr/>
          </p:nvSpPr>
          <p:spPr>
            <a:xfrm>
              <a:off x="6151600" y="3875500"/>
              <a:ext cx="240900" cy="184900"/>
            </a:xfrm>
            <a:custGeom>
              <a:avLst/>
              <a:gdLst/>
              <a:ahLst/>
              <a:cxnLst/>
              <a:rect l="l" t="t" r="r" b="b"/>
              <a:pathLst>
                <a:path w="9636" h="7396" extrusionOk="0">
                  <a:moveTo>
                    <a:pt x="455" y="0"/>
                  </a:moveTo>
                  <a:cubicBezTo>
                    <a:pt x="414" y="0"/>
                    <a:pt x="374" y="9"/>
                    <a:pt x="336" y="27"/>
                  </a:cubicBezTo>
                  <a:cubicBezTo>
                    <a:pt x="112" y="128"/>
                    <a:pt x="1" y="498"/>
                    <a:pt x="269" y="692"/>
                  </a:cubicBezTo>
                  <a:cubicBezTo>
                    <a:pt x="435" y="812"/>
                    <a:pt x="598" y="938"/>
                    <a:pt x="761" y="1058"/>
                  </a:cubicBezTo>
                  <a:lnTo>
                    <a:pt x="838" y="1116"/>
                  </a:lnTo>
                  <a:cubicBezTo>
                    <a:pt x="855" y="1077"/>
                    <a:pt x="890" y="1060"/>
                    <a:pt x="924" y="1060"/>
                  </a:cubicBezTo>
                  <a:cubicBezTo>
                    <a:pt x="978" y="1060"/>
                    <a:pt x="1031" y="1103"/>
                    <a:pt x="1011" y="1169"/>
                  </a:cubicBezTo>
                  <a:cubicBezTo>
                    <a:pt x="1001" y="1190"/>
                    <a:pt x="998" y="1209"/>
                    <a:pt x="992" y="1227"/>
                  </a:cubicBezTo>
                  <a:cubicBezTo>
                    <a:pt x="2199" y="2117"/>
                    <a:pt x="3390" y="3028"/>
                    <a:pt x="4572" y="3948"/>
                  </a:cubicBezTo>
                  <a:cubicBezTo>
                    <a:pt x="4646" y="3951"/>
                    <a:pt x="4720" y="3951"/>
                    <a:pt x="4794" y="3961"/>
                  </a:cubicBezTo>
                  <a:cubicBezTo>
                    <a:pt x="4880" y="3970"/>
                    <a:pt x="4923" y="4077"/>
                    <a:pt x="4840" y="4130"/>
                  </a:cubicBezTo>
                  <a:cubicBezTo>
                    <a:pt x="4834" y="4133"/>
                    <a:pt x="4827" y="4136"/>
                    <a:pt x="4824" y="4139"/>
                  </a:cubicBezTo>
                  <a:cubicBezTo>
                    <a:pt x="5144" y="4385"/>
                    <a:pt x="5468" y="4632"/>
                    <a:pt x="5794" y="4878"/>
                  </a:cubicBezTo>
                  <a:cubicBezTo>
                    <a:pt x="5856" y="4856"/>
                    <a:pt x="5917" y="4832"/>
                    <a:pt x="5982" y="4810"/>
                  </a:cubicBezTo>
                  <a:cubicBezTo>
                    <a:pt x="5990" y="4807"/>
                    <a:pt x="5998" y="4806"/>
                    <a:pt x="6006" y="4806"/>
                  </a:cubicBezTo>
                  <a:cubicBezTo>
                    <a:pt x="6076" y="4806"/>
                    <a:pt x="6134" y="4908"/>
                    <a:pt x="6068" y="4961"/>
                  </a:cubicBezTo>
                  <a:cubicBezTo>
                    <a:pt x="6040" y="4982"/>
                    <a:pt x="6009" y="5004"/>
                    <a:pt x="5982" y="5026"/>
                  </a:cubicBezTo>
                  <a:cubicBezTo>
                    <a:pt x="6283" y="5256"/>
                    <a:pt x="6585" y="5484"/>
                    <a:pt x="6881" y="5721"/>
                  </a:cubicBezTo>
                  <a:cubicBezTo>
                    <a:pt x="7025" y="5660"/>
                    <a:pt x="7167" y="5595"/>
                    <a:pt x="7311" y="5537"/>
                  </a:cubicBezTo>
                  <a:cubicBezTo>
                    <a:pt x="7324" y="5531"/>
                    <a:pt x="7335" y="5529"/>
                    <a:pt x="7346" y="5529"/>
                  </a:cubicBezTo>
                  <a:cubicBezTo>
                    <a:pt x="7423" y="5529"/>
                    <a:pt x="7453" y="5654"/>
                    <a:pt x="7382" y="5703"/>
                  </a:cubicBezTo>
                  <a:cubicBezTo>
                    <a:pt x="7284" y="5767"/>
                    <a:pt x="7182" y="5826"/>
                    <a:pt x="7084" y="5891"/>
                  </a:cubicBezTo>
                  <a:cubicBezTo>
                    <a:pt x="7191" y="5977"/>
                    <a:pt x="7296" y="6066"/>
                    <a:pt x="7401" y="6155"/>
                  </a:cubicBezTo>
                  <a:cubicBezTo>
                    <a:pt x="7410" y="6149"/>
                    <a:pt x="7422" y="6146"/>
                    <a:pt x="7432" y="6140"/>
                  </a:cubicBezTo>
                  <a:cubicBezTo>
                    <a:pt x="7442" y="6136"/>
                    <a:pt x="7453" y="6134"/>
                    <a:pt x="7462" y="6134"/>
                  </a:cubicBezTo>
                  <a:cubicBezTo>
                    <a:pt x="7524" y="6134"/>
                    <a:pt x="7557" y="6210"/>
                    <a:pt x="7533" y="6266"/>
                  </a:cubicBezTo>
                  <a:cubicBezTo>
                    <a:pt x="7961" y="6626"/>
                    <a:pt x="8373" y="7002"/>
                    <a:pt x="8764" y="7396"/>
                  </a:cubicBezTo>
                  <a:cubicBezTo>
                    <a:pt x="8854" y="7310"/>
                    <a:pt x="8943" y="7226"/>
                    <a:pt x="9035" y="7140"/>
                  </a:cubicBezTo>
                  <a:cubicBezTo>
                    <a:pt x="9110" y="7067"/>
                    <a:pt x="9193" y="7036"/>
                    <a:pt x="9274" y="7036"/>
                  </a:cubicBezTo>
                  <a:cubicBezTo>
                    <a:pt x="9436" y="7036"/>
                    <a:pt x="9588" y="7161"/>
                    <a:pt x="9635" y="7316"/>
                  </a:cubicBezTo>
                  <a:cubicBezTo>
                    <a:pt x="9623" y="7251"/>
                    <a:pt x="9592" y="7189"/>
                    <a:pt x="9546" y="7140"/>
                  </a:cubicBezTo>
                  <a:cubicBezTo>
                    <a:pt x="8180" y="5684"/>
                    <a:pt x="6456" y="4493"/>
                    <a:pt x="4883" y="3274"/>
                  </a:cubicBezTo>
                  <a:cubicBezTo>
                    <a:pt x="3482" y="2188"/>
                    <a:pt x="2079" y="1101"/>
                    <a:pt x="638" y="67"/>
                  </a:cubicBezTo>
                  <a:cubicBezTo>
                    <a:pt x="585" y="23"/>
                    <a:pt x="520" y="0"/>
                    <a:pt x="4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13"/>
            <p:cNvSpPr/>
            <p:nvPr/>
          </p:nvSpPr>
          <p:spPr>
            <a:xfrm>
              <a:off x="6169225" y="4051375"/>
              <a:ext cx="224200" cy="199675"/>
            </a:xfrm>
            <a:custGeom>
              <a:avLst/>
              <a:gdLst/>
              <a:ahLst/>
              <a:cxnLst/>
              <a:rect l="l" t="t" r="r" b="b"/>
              <a:pathLst>
                <a:path w="8968" h="7987" extrusionOk="0">
                  <a:moveTo>
                    <a:pt x="8566" y="1"/>
                  </a:moveTo>
                  <a:cubicBezTo>
                    <a:pt x="8485" y="1"/>
                    <a:pt x="8402" y="32"/>
                    <a:pt x="8327" y="105"/>
                  </a:cubicBezTo>
                  <a:cubicBezTo>
                    <a:pt x="8238" y="191"/>
                    <a:pt x="8146" y="275"/>
                    <a:pt x="8056" y="361"/>
                  </a:cubicBezTo>
                  <a:cubicBezTo>
                    <a:pt x="7847" y="561"/>
                    <a:pt x="7638" y="761"/>
                    <a:pt x="7425" y="958"/>
                  </a:cubicBezTo>
                  <a:cubicBezTo>
                    <a:pt x="7456" y="995"/>
                    <a:pt x="7453" y="1044"/>
                    <a:pt x="7419" y="1075"/>
                  </a:cubicBezTo>
                  <a:cubicBezTo>
                    <a:pt x="6880" y="1570"/>
                    <a:pt x="6314" y="2035"/>
                    <a:pt x="5732" y="2472"/>
                  </a:cubicBezTo>
                  <a:cubicBezTo>
                    <a:pt x="4009" y="3974"/>
                    <a:pt x="2242" y="5427"/>
                    <a:pt x="595" y="7009"/>
                  </a:cubicBezTo>
                  <a:cubicBezTo>
                    <a:pt x="469" y="7130"/>
                    <a:pt x="339" y="7247"/>
                    <a:pt x="216" y="7370"/>
                  </a:cubicBezTo>
                  <a:cubicBezTo>
                    <a:pt x="1" y="7582"/>
                    <a:pt x="139" y="7871"/>
                    <a:pt x="352" y="7958"/>
                  </a:cubicBezTo>
                  <a:cubicBezTo>
                    <a:pt x="396" y="7977"/>
                    <a:pt x="442" y="7987"/>
                    <a:pt x="488" y="7987"/>
                  </a:cubicBezTo>
                  <a:cubicBezTo>
                    <a:pt x="577" y="7987"/>
                    <a:pt x="665" y="7951"/>
                    <a:pt x="730" y="7884"/>
                  </a:cubicBezTo>
                  <a:cubicBezTo>
                    <a:pt x="3316" y="5338"/>
                    <a:pt x="6243" y="3162"/>
                    <a:pt x="8838" y="622"/>
                  </a:cubicBezTo>
                  <a:cubicBezTo>
                    <a:pt x="8934" y="536"/>
                    <a:pt x="8967" y="404"/>
                    <a:pt x="8927" y="281"/>
                  </a:cubicBezTo>
                  <a:cubicBezTo>
                    <a:pt x="8880" y="126"/>
                    <a:pt x="8728" y="1"/>
                    <a:pt x="85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13"/>
            <p:cNvSpPr/>
            <p:nvPr/>
          </p:nvSpPr>
          <p:spPr>
            <a:xfrm>
              <a:off x="5729775" y="3901975"/>
              <a:ext cx="544900" cy="261800"/>
            </a:xfrm>
            <a:custGeom>
              <a:avLst/>
              <a:gdLst/>
              <a:ahLst/>
              <a:cxnLst/>
              <a:rect l="l" t="t" r="r" b="b"/>
              <a:pathLst>
                <a:path w="21796" h="10472" extrusionOk="0">
                  <a:moveTo>
                    <a:pt x="9752" y="3880"/>
                  </a:moveTo>
                  <a:cubicBezTo>
                    <a:pt x="9757" y="3880"/>
                    <a:pt x="9683" y="3929"/>
                    <a:pt x="9486" y="4056"/>
                  </a:cubicBezTo>
                  <a:cubicBezTo>
                    <a:pt x="8800" y="4496"/>
                    <a:pt x="8092" y="4902"/>
                    <a:pt x="7378" y="5296"/>
                  </a:cubicBezTo>
                  <a:lnTo>
                    <a:pt x="7449" y="5250"/>
                  </a:lnTo>
                  <a:cubicBezTo>
                    <a:pt x="7827" y="5007"/>
                    <a:pt x="8218" y="4785"/>
                    <a:pt x="8612" y="4564"/>
                  </a:cubicBezTo>
                  <a:cubicBezTo>
                    <a:pt x="8742" y="4492"/>
                    <a:pt x="9734" y="3880"/>
                    <a:pt x="9752" y="3880"/>
                  </a:cubicBezTo>
                  <a:close/>
                  <a:moveTo>
                    <a:pt x="17798" y="1"/>
                  </a:moveTo>
                  <a:cubicBezTo>
                    <a:pt x="17764" y="1"/>
                    <a:pt x="17730" y="18"/>
                    <a:pt x="17714" y="57"/>
                  </a:cubicBezTo>
                  <a:cubicBezTo>
                    <a:pt x="17714" y="57"/>
                    <a:pt x="17708" y="60"/>
                    <a:pt x="17708" y="60"/>
                  </a:cubicBezTo>
                  <a:cubicBezTo>
                    <a:pt x="17680" y="153"/>
                    <a:pt x="17662" y="236"/>
                    <a:pt x="17643" y="319"/>
                  </a:cubicBezTo>
                  <a:cubicBezTo>
                    <a:pt x="17610" y="482"/>
                    <a:pt x="17588" y="645"/>
                    <a:pt x="17585" y="811"/>
                  </a:cubicBezTo>
                  <a:cubicBezTo>
                    <a:pt x="17585" y="842"/>
                    <a:pt x="17600" y="870"/>
                    <a:pt x="17628" y="882"/>
                  </a:cubicBezTo>
                  <a:cubicBezTo>
                    <a:pt x="17640" y="895"/>
                    <a:pt x="17656" y="901"/>
                    <a:pt x="17674" y="904"/>
                  </a:cubicBezTo>
                  <a:cubicBezTo>
                    <a:pt x="17692" y="903"/>
                    <a:pt x="17710" y="903"/>
                    <a:pt x="17729" y="903"/>
                  </a:cubicBezTo>
                  <a:cubicBezTo>
                    <a:pt x="17751" y="903"/>
                    <a:pt x="17774" y="903"/>
                    <a:pt x="17797" y="903"/>
                  </a:cubicBezTo>
                  <a:cubicBezTo>
                    <a:pt x="17915" y="903"/>
                    <a:pt x="18043" y="900"/>
                    <a:pt x="18142" y="855"/>
                  </a:cubicBezTo>
                  <a:lnTo>
                    <a:pt x="18142" y="855"/>
                  </a:lnTo>
                  <a:cubicBezTo>
                    <a:pt x="17917" y="959"/>
                    <a:pt x="17742" y="1236"/>
                    <a:pt x="17582" y="1498"/>
                  </a:cubicBezTo>
                  <a:cubicBezTo>
                    <a:pt x="17505" y="1627"/>
                    <a:pt x="17428" y="1753"/>
                    <a:pt x="17354" y="1855"/>
                  </a:cubicBezTo>
                  <a:cubicBezTo>
                    <a:pt x="17315" y="1906"/>
                    <a:pt x="17363" y="1994"/>
                    <a:pt x="17425" y="1994"/>
                  </a:cubicBezTo>
                  <a:cubicBezTo>
                    <a:pt x="17427" y="1994"/>
                    <a:pt x="17429" y="1994"/>
                    <a:pt x="17431" y="1993"/>
                  </a:cubicBezTo>
                  <a:cubicBezTo>
                    <a:pt x="17468" y="1987"/>
                    <a:pt x="17502" y="1981"/>
                    <a:pt x="17536" y="1975"/>
                  </a:cubicBezTo>
                  <a:cubicBezTo>
                    <a:pt x="17796" y="1937"/>
                    <a:pt x="18046" y="1843"/>
                    <a:pt x="18269" y="1701"/>
                  </a:cubicBezTo>
                  <a:lnTo>
                    <a:pt x="18269" y="1701"/>
                  </a:lnTo>
                  <a:cubicBezTo>
                    <a:pt x="18025" y="1865"/>
                    <a:pt x="17737" y="2130"/>
                    <a:pt x="17496" y="2409"/>
                  </a:cubicBezTo>
                  <a:cubicBezTo>
                    <a:pt x="17453" y="2461"/>
                    <a:pt x="17406" y="2511"/>
                    <a:pt x="17366" y="2563"/>
                  </a:cubicBezTo>
                  <a:cubicBezTo>
                    <a:pt x="17320" y="2624"/>
                    <a:pt x="17352" y="2721"/>
                    <a:pt x="17427" y="2721"/>
                  </a:cubicBezTo>
                  <a:cubicBezTo>
                    <a:pt x="17436" y="2721"/>
                    <a:pt x="17446" y="2720"/>
                    <a:pt x="17456" y="2717"/>
                  </a:cubicBezTo>
                  <a:lnTo>
                    <a:pt x="17474" y="2714"/>
                  </a:lnTo>
                  <a:cubicBezTo>
                    <a:pt x="17607" y="2674"/>
                    <a:pt x="17720" y="2643"/>
                    <a:pt x="17831" y="2606"/>
                  </a:cubicBezTo>
                  <a:lnTo>
                    <a:pt x="17831" y="2606"/>
                  </a:lnTo>
                  <a:cubicBezTo>
                    <a:pt x="17690" y="2735"/>
                    <a:pt x="17563" y="2880"/>
                    <a:pt x="17456" y="3040"/>
                  </a:cubicBezTo>
                  <a:cubicBezTo>
                    <a:pt x="17422" y="3089"/>
                    <a:pt x="17382" y="3135"/>
                    <a:pt x="17351" y="3191"/>
                  </a:cubicBezTo>
                  <a:cubicBezTo>
                    <a:pt x="17313" y="3259"/>
                    <a:pt x="17370" y="3321"/>
                    <a:pt x="17437" y="3321"/>
                  </a:cubicBezTo>
                  <a:cubicBezTo>
                    <a:pt x="17440" y="3321"/>
                    <a:pt x="17443" y="3320"/>
                    <a:pt x="17446" y="3320"/>
                  </a:cubicBezTo>
                  <a:cubicBezTo>
                    <a:pt x="17456" y="3320"/>
                    <a:pt x="17468" y="3317"/>
                    <a:pt x="17477" y="3314"/>
                  </a:cubicBezTo>
                  <a:cubicBezTo>
                    <a:pt x="17520" y="3296"/>
                    <a:pt x="17659" y="3225"/>
                    <a:pt x="17837" y="3135"/>
                  </a:cubicBezTo>
                  <a:lnTo>
                    <a:pt x="17837" y="3135"/>
                  </a:lnTo>
                  <a:cubicBezTo>
                    <a:pt x="17717" y="3222"/>
                    <a:pt x="17600" y="3314"/>
                    <a:pt x="17486" y="3412"/>
                  </a:cubicBezTo>
                  <a:cubicBezTo>
                    <a:pt x="17417" y="3476"/>
                    <a:pt x="17487" y="3567"/>
                    <a:pt x="17562" y="3567"/>
                  </a:cubicBezTo>
                  <a:cubicBezTo>
                    <a:pt x="17567" y="3567"/>
                    <a:pt x="17571" y="3567"/>
                    <a:pt x="17576" y="3566"/>
                  </a:cubicBezTo>
                  <a:cubicBezTo>
                    <a:pt x="18037" y="3486"/>
                    <a:pt x="18456" y="3345"/>
                    <a:pt x="18890" y="3182"/>
                  </a:cubicBezTo>
                  <a:cubicBezTo>
                    <a:pt x="19112" y="3092"/>
                    <a:pt x="19336" y="3009"/>
                    <a:pt x="19564" y="2929"/>
                  </a:cubicBezTo>
                  <a:cubicBezTo>
                    <a:pt x="19720" y="2872"/>
                    <a:pt x="20478" y="2751"/>
                    <a:pt x="20609" y="2751"/>
                  </a:cubicBezTo>
                  <a:cubicBezTo>
                    <a:pt x="20625" y="2751"/>
                    <a:pt x="20632" y="2753"/>
                    <a:pt x="20626" y="2757"/>
                  </a:cubicBezTo>
                  <a:cubicBezTo>
                    <a:pt x="20334" y="2982"/>
                    <a:pt x="20001" y="3151"/>
                    <a:pt x="19653" y="3302"/>
                  </a:cubicBezTo>
                  <a:cubicBezTo>
                    <a:pt x="19601" y="3326"/>
                    <a:pt x="19546" y="3348"/>
                    <a:pt x="19493" y="3372"/>
                  </a:cubicBezTo>
                  <a:cubicBezTo>
                    <a:pt x="19136" y="3520"/>
                    <a:pt x="18773" y="3653"/>
                    <a:pt x="18419" y="3800"/>
                  </a:cubicBezTo>
                  <a:cubicBezTo>
                    <a:pt x="18124" y="3840"/>
                    <a:pt x="17988" y="3902"/>
                    <a:pt x="18016" y="3988"/>
                  </a:cubicBezTo>
                  <a:cubicBezTo>
                    <a:pt x="17924" y="4031"/>
                    <a:pt x="17834" y="4077"/>
                    <a:pt x="17748" y="4127"/>
                  </a:cubicBezTo>
                  <a:cubicBezTo>
                    <a:pt x="17671" y="4171"/>
                    <a:pt x="17710" y="4298"/>
                    <a:pt x="17791" y="4298"/>
                  </a:cubicBezTo>
                  <a:cubicBezTo>
                    <a:pt x="17800" y="4298"/>
                    <a:pt x="17809" y="4296"/>
                    <a:pt x="17819" y="4293"/>
                  </a:cubicBezTo>
                  <a:cubicBezTo>
                    <a:pt x="18742" y="3954"/>
                    <a:pt x="19607" y="3474"/>
                    <a:pt x="20549" y="3175"/>
                  </a:cubicBezTo>
                  <a:cubicBezTo>
                    <a:pt x="20817" y="3095"/>
                    <a:pt x="21096" y="3052"/>
                    <a:pt x="21379" y="3052"/>
                  </a:cubicBezTo>
                  <a:cubicBezTo>
                    <a:pt x="21388" y="3052"/>
                    <a:pt x="21398" y="3052"/>
                    <a:pt x="21408" y="3052"/>
                  </a:cubicBezTo>
                  <a:cubicBezTo>
                    <a:pt x="21094" y="3062"/>
                    <a:pt x="20595" y="3437"/>
                    <a:pt x="20254" y="3557"/>
                  </a:cubicBezTo>
                  <a:cubicBezTo>
                    <a:pt x="19767" y="3730"/>
                    <a:pt x="19296" y="3893"/>
                    <a:pt x="18838" y="4127"/>
                  </a:cubicBezTo>
                  <a:cubicBezTo>
                    <a:pt x="17674" y="4715"/>
                    <a:pt x="16665" y="5632"/>
                    <a:pt x="15504" y="6260"/>
                  </a:cubicBezTo>
                  <a:cubicBezTo>
                    <a:pt x="14230" y="6952"/>
                    <a:pt x="12894" y="7537"/>
                    <a:pt x="11580" y="8150"/>
                  </a:cubicBezTo>
                  <a:cubicBezTo>
                    <a:pt x="10379" y="8710"/>
                    <a:pt x="9268" y="9439"/>
                    <a:pt x="8009" y="9873"/>
                  </a:cubicBezTo>
                  <a:cubicBezTo>
                    <a:pt x="7833" y="9934"/>
                    <a:pt x="7738" y="9959"/>
                    <a:pt x="7704" y="9959"/>
                  </a:cubicBezTo>
                  <a:cubicBezTo>
                    <a:pt x="7542" y="9959"/>
                    <a:pt x="8686" y="9408"/>
                    <a:pt x="8855" y="9304"/>
                  </a:cubicBezTo>
                  <a:cubicBezTo>
                    <a:pt x="9493" y="8907"/>
                    <a:pt x="10117" y="8498"/>
                    <a:pt x="10752" y="8104"/>
                  </a:cubicBezTo>
                  <a:cubicBezTo>
                    <a:pt x="13313" y="6512"/>
                    <a:pt x="16046" y="5210"/>
                    <a:pt x="18570" y="3557"/>
                  </a:cubicBezTo>
                  <a:cubicBezTo>
                    <a:pt x="18640" y="3508"/>
                    <a:pt x="18611" y="3383"/>
                    <a:pt x="18533" y="3383"/>
                  </a:cubicBezTo>
                  <a:cubicBezTo>
                    <a:pt x="18523" y="3383"/>
                    <a:pt x="18511" y="3386"/>
                    <a:pt x="18499" y="3391"/>
                  </a:cubicBezTo>
                  <a:cubicBezTo>
                    <a:pt x="14504" y="5050"/>
                    <a:pt x="10973" y="7599"/>
                    <a:pt x="7089" y="9486"/>
                  </a:cubicBezTo>
                  <a:cubicBezTo>
                    <a:pt x="6931" y="9563"/>
                    <a:pt x="6085" y="10071"/>
                    <a:pt x="6039" y="10071"/>
                  </a:cubicBezTo>
                  <a:cubicBezTo>
                    <a:pt x="6023" y="10071"/>
                    <a:pt x="6105" y="10009"/>
                    <a:pt x="6347" y="9846"/>
                  </a:cubicBezTo>
                  <a:cubicBezTo>
                    <a:pt x="6833" y="9516"/>
                    <a:pt x="7319" y="9184"/>
                    <a:pt x="7806" y="8855"/>
                  </a:cubicBezTo>
                  <a:cubicBezTo>
                    <a:pt x="8778" y="8202"/>
                    <a:pt x="9770" y="7580"/>
                    <a:pt x="10801" y="7023"/>
                  </a:cubicBezTo>
                  <a:cubicBezTo>
                    <a:pt x="12774" y="5955"/>
                    <a:pt x="14624" y="4687"/>
                    <a:pt x="16634" y="3683"/>
                  </a:cubicBezTo>
                  <a:cubicBezTo>
                    <a:pt x="16702" y="3650"/>
                    <a:pt x="16766" y="3613"/>
                    <a:pt x="16834" y="3579"/>
                  </a:cubicBezTo>
                  <a:cubicBezTo>
                    <a:pt x="16846" y="3573"/>
                    <a:pt x="16862" y="3563"/>
                    <a:pt x="16877" y="3557"/>
                  </a:cubicBezTo>
                  <a:cubicBezTo>
                    <a:pt x="16962" y="3515"/>
                    <a:pt x="16912" y="3388"/>
                    <a:pt x="16830" y="3388"/>
                  </a:cubicBezTo>
                  <a:cubicBezTo>
                    <a:pt x="16822" y="3388"/>
                    <a:pt x="16814" y="3389"/>
                    <a:pt x="16806" y="3391"/>
                  </a:cubicBezTo>
                  <a:cubicBezTo>
                    <a:pt x="16785" y="3397"/>
                    <a:pt x="16763" y="3406"/>
                    <a:pt x="16742" y="3412"/>
                  </a:cubicBezTo>
                  <a:cubicBezTo>
                    <a:pt x="16474" y="3493"/>
                    <a:pt x="16209" y="3588"/>
                    <a:pt x="15951" y="3690"/>
                  </a:cubicBezTo>
                  <a:cubicBezTo>
                    <a:pt x="14402" y="4308"/>
                    <a:pt x="13029" y="5275"/>
                    <a:pt x="11552" y="6060"/>
                  </a:cubicBezTo>
                  <a:cubicBezTo>
                    <a:pt x="10591" y="6574"/>
                    <a:pt x="9566" y="6962"/>
                    <a:pt x="8600" y="7473"/>
                  </a:cubicBezTo>
                  <a:cubicBezTo>
                    <a:pt x="7464" y="8076"/>
                    <a:pt x="6356" y="8735"/>
                    <a:pt x="5205" y="9319"/>
                  </a:cubicBezTo>
                  <a:cubicBezTo>
                    <a:pt x="4583" y="9633"/>
                    <a:pt x="3940" y="9914"/>
                    <a:pt x="3284" y="10154"/>
                  </a:cubicBezTo>
                  <a:cubicBezTo>
                    <a:pt x="3684" y="9994"/>
                    <a:pt x="4069" y="9800"/>
                    <a:pt x="4438" y="9578"/>
                  </a:cubicBezTo>
                  <a:cubicBezTo>
                    <a:pt x="5516" y="8898"/>
                    <a:pt x="6553" y="8159"/>
                    <a:pt x="7655" y="7519"/>
                  </a:cubicBezTo>
                  <a:cubicBezTo>
                    <a:pt x="8551" y="6999"/>
                    <a:pt x="9416" y="6423"/>
                    <a:pt x="10281" y="5850"/>
                  </a:cubicBezTo>
                  <a:cubicBezTo>
                    <a:pt x="10367" y="5804"/>
                    <a:pt x="10453" y="5764"/>
                    <a:pt x="10539" y="5718"/>
                  </a:cubicBezTo>
                  <a:cubicBezTo>
                    <a:pt x="11706" y="5084"/>
                    <a:pt x="12808" y="4348"/>
                    <a:pt x="13990" y="3736"/>
                  </a:cubicBezTo>
                  <a:cubicBezTo>
                    <a:pt x="14107" y="3677"/>
                    <a:pt x="14218" y="3613"/>
                    <a:pt x="14331" y="3557"/>
                  </a:cubicBezTo>
                  <a:cubicBezTo>
                    <a:pt x="14414" y="3516"/>
                    <a:pt x="14371" y="3385"/>
                    <a:pt x="14290" y="3385"/>
                  </a:cubicBezTo>
                  <a:cubicBezTo>
                    <a:pt x="14281" y="3385"/>
                    <a:pt x="14271" y="3387"/>
                    <a:pt x="14261" y="3391"/>
                  </a:cubicBezTo>
                  <a:cubicBezTo>
                    <a:pt x="13984" y="3502"/>
                    <a:pt x="13713" y="3622"/>
                    <a:pt x="13445" y="3754"/>
                  </a:cubicBezTo>
                  <a:cubicBezTo>
                    <a:pt x="12472" y="4225"/>
                    <a:pt x="11567" y="4810"/>
                    <a:pt x="10672" y="5416"/>
                  </a:cubicBezTo>
                  <a:cubicBezTo>
                    <a:pt x="9957" y="5804"/>
                    <a:pt x="9234" y="6155"/>
                    <a:pt x="8492" y="6503"/>
                  </a:cubicBezTo>
                  <a:cubicBezTo>
                    <a:pt x="6396" y="7482"/>
                    <a:pt x="4432" y="8655"/>
                    <a:pt x="2401" y="9750"/>
                  </a:cubicBezTo>
                  <a:cubicBezTo>
                    <a:pt x="2167" y="9870"/>
                    <a:pt x="1927" y="9978"/>
                    <a:pt x="1680" y="10067"/>
                  </a:cubicBezTo>
                  <a:cubicBezTo>
                    <a:pt x="2022" y="9886"/>
                    <a:pt x="2354" y="9689"/>
                    <a:pt x="2684" y="9486"/>
                  </a:cubicBezTo>
                  <a:cubicBezTo>
                    <a:pt x="3770" y="8821"/>
                    <a:pt x="4792" y="8057"/>
                    <a:pt x="5863" y="7374"/>
                  </a:cubicBezTo>
                  <a:cubicBezTo>
                    <a:pt x="7843" y="6118"/>
                    <a:pt x="9890" y="4801"/>
                    <a:pt x="12017" y="3800"/>
                  </a:cubicBezTo>
                  <a:cubicBezTo>
                    <a:pt x="12103" y="3763"/>
                    <a:pt x="12189" y="3717"/>
                    <a:pt x="12275" y="3677"/>
                  </a:cubicBezTo>
                  <a:cubicBezTo>
                    <a:pt x="12363" y="3638"/>
                    <a:pt x="12310" y="3508"/>
                    <a:pt x="12228" y="3508"/>
                  </a:cubicBezTo>
                  <a:cubicBezTo>
                    <a:pt x="12220" y="3508"/>
                    <a:pt x="12212" y="3509"/>
                    <a:pt x="12204" y="3511"/>
                  </a:cubicBezTo>
                  <a:cubicBezTo>
                    <a:pt x="11918" y="3600"/>
                    <a:pt x="11638" y="3705"/>
                    <a:pt x="11364" y="3825"/>
                  </a:cubicBezTo>
                  <a:cubicBezTo>
                    <a:pt x="9933" y="4428"/>
                    <a:pt x="8671" y="5367"/>
                    <a:pt x="7316" y="6127"/>
                  </a:cubicBezTo>
                  <a:cubicBezTo>
                    <a:pt x="6485" y="6595"/>
                    <a:pt x="5574" y="6955"/>
                    <a:pt x="4709" y="7362"/>
                  </a:cubicBezTo>
                  <a:cubicBezTo>
                    <a:pt x="3752" y="7817"/>
                    <a:pt x="2918" y="8344"/>
                    <a:pt x="2025" y="8916"/>
                  </a:cubicBezTo>
                  <a:cubicBezTo>
                    <a:pt x="1739" y="9101"/>
                    <a:pt x="1320" y="9227"/>
                    <a:pt x="1074" y="9455"/>
                  </a:cubicBezTo>
                  <a:cubicBezTo>
                    <a:pt x="1536" y="9027"/>
                    <a:pt x="2044" y="8655"/>
                    <a:pt x="2551" y="8288"/>
                  </a:cubicBezTo>
                  <a:cubicBezTo>
                    <a:pt x="3392" y="7688"/>
                    <a:pt x="4291" y="7177"/>
                    <a:pt x="5189" y="6675"/>
                  </a:cubicBezTo>
                  <a:cubicBezTo>
                    <a:pt x="6842" y="5752"/>
                    <a:pt x="8529" y="4905"/>
                    <a:pt x="10111" y="3862"/>
                  </a:cubicBezTo>
                  <a:cubicBezTo>
                    <a:pt x="10145" y="3840"/>
                    <a:pt x="10182" y="3819"/>
                    <a:pt x="10216" y="3797"/>
                  </a:cubicBezTo>
                  <a:cubicBezTo>
                    <a:pt x="10287" y="3751"/>
                    <a:pt x="10256" y="3624"/>
                    <a:pt x="10177" y="3624"/>
                  </a:cubicBezTo>
                  <a:cubicBezTo>
                    <a:pt x="10167" y="3624"/>
                    <a:pt x="10157" y="3627"/>
                    <a:pt x="10145" y="3631"/>
                  </a:cubicBezTo>
                  <a:cubicBezTo>
                    <a:pt x="9967" y="3708"/>
                    <a:pt x="9791" y="3797"/>
                    <a:pt x="9616" y="3877"/>
                  </a:cubicBezTo>
                  <a:cubicBezTo>
                    <a:pt x="6901" y="5136"/>
                    <a:pt x="4537" y="7039"/>
                    <a:pt x="1760" y="8211"/>
                  </a:cubicBezTo>
                  <a:cubicBezTo>
                    <a:pt x="1379" y="8372"/>
                    <a:pt x="1201" y="8436"/>
                    <a:pt x="1153" y="8436"/>
                  </a:cubicBezTo>
                  <a:cubicBezTo>
                    <a:pt x="1035" y="8436"/>
                    <a:pt x="1748" y="8032"/>
                    <a:pt x="2142" y="7759"/>
                  </a:cubicBezTo>
                  <a:cubicBezTo>
                    <a:pt x="2859" y="7263"/>
                    <a:pt x="3616" y="6829"/>
                    <a:pt x="4408" y="6460"/>
                  </a:cubicBezTo>
                  <a:cubicBezTo>
                    <a:pt x="5931" y="5733"/>
                    <a:pt x="7270" y="4699"/>
                    <a:pt x="8763" y="3917"/>
                  </a:cubicBezTo>
                  <a:cubicBezTo>
                    <a:pt x="8772" y="3914"/>
                    <a:pt x="8772" y="3905"/>
                    <a:pt x="8778" y="3899"/>
                  </a:cubicBezTo>
                  <a:cubicBezTo>
                    <a:pt x="8831" y="3849"/>
                    <a:pt x="8794" y="3750"/>
                    <a:pt x="8722" y="3750"/>
                  </a:cubicBezTo>
                  <a:cubicBezTo>
                    <a:pt x="8713" y="3750"/>
                    <a:pt x="8705" y="3751"/>
                    <a:pt x="8695" y="3754"/>
                  </a:cubicBezTo>
                  <a:cubicBezTo>
                    <a:pt x="8535" y="3797"/>
                    <a:pt x="8388" y="3859"/>
                    <a:pt x="8234" y="3911"/>
                  </a:cubicBezTo>
                  <a:cubicBezTo>
                    <a:pt x="5925" y="4711"/>
                    <a:pt x="4023" y="6340"/>
                    <a:pt x="1770" y="7282"/>
                  </a:cubicBezTo>
                  <a:cubicBezTo>
                    <a:pt x="1358" y="7454"/>
                    <a:pt x="1179" y="7536"/>
                    <a:pt x="1173" y="7536"/>
                  </a:cubicBezTo>
                  <a:cubicBezTo>
                    <a:pt x="1165" y="7536"/>
                    <a:pt x="1419" y="7412"/>
                    <a:pt x="1825" y="7183"/>
                  </a:cubicBezTo>
                  <a:cubicBezTo>
                    <a:pt x="2530" y="6786"/>
                    <a:pt x="3250" y="6414"/>
                    <a:pt x="3958" y="6029"/>
                  </a:cubicBezTo>
                  <a:cubicBezTo>
                    <a:pt x="5085" y="5416"/>
                    <a:pt x="6159" y="4739"/>
                    <a:pt x="7147" y="3930"/>
                  </a:cubicBezTo>
                  <a:cubicBezTo>
                    <a:pt x="7209" y="3880"/>
                    <a:pt x="7270" y="3834"/>
                    <a:pt x="7332" y="3785"/>
                  </a:cubicBezTo>
                  <a:cubicBezTo>
                    <a:pt x="7401" y="3725"/>
                    <a:pt x="7336" y="3630"/>
                    <a:pt x="7259" y="3630"/>
                  </a:cubicBezTo>
                  <a:cubicBezTo>
                    <a:pt x="7254" y="3630"/>
                    <a:pt x="7248" y="3630"/>
                    <a:pt x="7242" y="3631"/>
                  </a:cubicBezTo>
                  <a:cubicBezTo>
                    <a:pt x="6922" y="3699"/>
                    <a:pt x="6605" y="3800"/>
                    <a:pt x="6304" y="3933"/>
                  </a:cubicBezTo>
                  <a:cubicBezTo>
                    <a:pt x="4669" y="4628"/>
                    <a:pt x="3419" y="6075"/>
                    <a:pt x="1705" y="6648"/>
                  </a:cubicBezTo>
                  <a:cubicBezTo>
                    <a:pt x="1470" y="6726"/>
                    <a:pt x="1343" y="6758"/>
                    <a:pt x="1291" y="6758"/>
                  </a:cubicBezTo>
                  <a:cubicBezTo>
                    <a:pt x="1122" y="6758"/>
                    <a:pt x="1757" y="6418"/>
                    <a:pt x="2050" y="6260"/>
                  </a:cubicBezTo>
                  <a:cubicBezTo>
                    <a:pt x="2573" y="5977"/>
                    <a:pt x="3109" y="5721"/>
                    <a:pt x="3638" y="5444"/>
                  </a:cubicBezTo>
                  <a:cubicBezTo>
                    <a:pt x="4441" y="5029"/>
                    <a:pt x="5199" y="4558"/>
                    <a:pt x="5845" y="3930"/>
                  </a:cubicBezTo>
                  <a:cubicBezTo>
                    <a:pt x="5937" y="3840"/>
                    <a:pt x="6036" y="3757"/>
                    <a:pt x="6122" y="3662"/>
                  </a:cubicBezTo>
                  <a:cubicBezTo>
                    <a:pt x="6182" y="3592"/>
                    <a:pt x="6127" y="3508"/>
                    <a:pt x="6053" y="3508"/>
                  </a:cubicBezTo>
                  <a:cubicBezTo>
                    <a:pt x="6040" y="3508"/>
                    <a:pt x="6026" y="3511"/>
                    <a:pt x="6011" y="3517"/>
                  </a:cubicBezTo>
                  <a:cubicBezTo>
                    <a:pt x="5728" y="3640"/>
                    <a:pt x="5451" y="3779"/>
                    <a:pt x="5180" y="3923"/>
                  </a:cubicBezTo>
                  <a:cubicBezTo>
                    <a:pt x="4017" y="4539"/>
                    <a:pt x="2942" y="5309"/>
                    <a:pt x="1763" y="5897"/>
                  </a:cubicBezTo>
                  <a:cubicBezTo>
                    <a:pt x="1324" y="6116"/>
                    <a:pt x="1133" y="6200"/>
                    <a:pt x="1096" y="6200"/>
                  </a:cubicBezTo>
                  <a:cubicBezTo>
                    <a:pt x="994" y="6200"/>
                    <a:pt x="2084" y="5551"/>
                    <a:pt x="2357" y="5352"/>
                  </a:cubicBezTo>
                  <a:cubicBezTo>
                    <a:pt x="2985" y="4893"/>
                    <a:pt x="3595" y="4410"/>
                    <a:pt x="4186" y="3902"/>
                  </a:cubicBezTo>
                  <a:lnTo>
                    <a:pt x="4186" y="3899"/>
                  </a:lnTo>
                  <a:cubicBezTo>
                    <a:pt x="4241" y="3847"/>
                    <a:pt x="4193" y="3746"/>
                    <a:pt x="4124" y="3746"/>
                  </a:cubicBezTo>
                  <a:cubicBezTo>
                    <a:pt x="4115" y="3746"/>
                    <a:pt x="4106" y="3748"/>
                    <a:pt x="4097" y="3751"/>
                  </a:cubicBezTo>
                  <a:cubicBezTo>
                    <a:pt x="3989" y="3791"/>
                    <a:pt x="3890" y="3840"/>
                    <a:pt x="3792" y="3887"/>
                  </a:cubicBezTo>
                  <a:cubicBezTo>
                    <a:pt x="3161" y="4167"/>
                    <a:pt x="2607" y="4567"/>
                    <a:pt x="2031" y="4952"/>
                  </a:cubicBezTo>
                  <a:cubicBezTo>
                    <a:pt x="1919" y="5027"/>
                    <a:pt x="1067" y="5474"/>
                    <a:pt x="929" y="5474"/>
                  </a:cubicBezTo>
                  <a:cubicBezTo>
                    <a:pt x="904" y="5474"/>
                    <a:pt x="902" y="5459"/>
                    <a:pt x="932" y="5426"/>
                  </a:cubicBezTo>
                  <a:cubicBezTo>
                    <a:pt x="1376" y="4924"/>
                    <a:pt x="1923" y="4527"/>
                    <a:pt x="2367" y="4025"/>
                  </a:cubicBezTo>
                  <a:cubicBezTo>
                    <a:pt x="2428" y="3964"/>
                    <a:pt x="2381" y="3868"/>
                    <a:pt x="2306" y="3868"/>
                  </a:cubicBezTo>
                  <a:cubicBezTo>
                    <a:pt x="2298" y="3868"/>
                    <a:pt x="2289" y="3869"/>
                    <a:pt x="2281" y="3871"/>
                  </a:cubicBezTo>
                  <a:cubicBezTo>
                    <a:pt x="1650" y="4007"/>
                    <a:pt x="1065" y="4237"/>
                    <a:pt x="464" y="4468"/>
                  </a:cubicBezTo>
                  <a:cubicBezTo>
                    <a:pt x="441" y="4477"/>
                    <a:pt x="427" y="4481"/>
                    <a:pt x="420" y="4481"/>
                  </a:cubicBezTo>
                  <a:cubicBezTo>
                    <a:pt x="358" y="4481"/>
                    <a:pt x="862" y="4176"/>
                    <a:pt x="895" y="4148"/>
                  </a:cubicBezTo>
                  <a:cubicBezTo>
                    <a:pt x="1068" y="4000"/>
                    <a:pt x="1135" y="3887"/>
                    <a:pt x="1240" y="3720"/>
                  </a:cubicBezTo>
                  <a:cubicBezTo>
                    <a:pt x="1259" y="3693"/>
                    <a:pt x="1274" y="3671"/>
                    <a:pt x="1292" y="3640"/>
                  </a:cubicBezTo>
                  <a:cubicBezTo>
                    <a:pt x="1328" y="3580"/>
                    <a:pt x="1280" y="3505"/>
                    <a:pt x="1215" y="3505"/>
                  </a:cubicBezTo>
                  <a:cubicBezTo>
                    <a:pt x="1207" y="3505"/>
                    <a:pt x="1199" y="3506"/>
                    <a:pt x="1191" y="3508"/>
                  </a:cubicBezTo>
                  <a:lnTo>
                    <a:pt x="717" y="3665"/>
                  </a:lnTo>
                  <a:lnTo>
                    <a:pt x="101" y="3871"/>
                  </a:lnTo>
                  <a:cubicBezTo>
                    <a:pt x="1" y="3905"/>
                    <a:pt x="29" y="4052"/>
                    <a:pt x="118" y="4052"/>
                  </a:cubicBezTo>
                  <a:cubicBezTo>
                    <a:pt x="127" y="4052"/>
                    <a:pt x="137" y="4050"/>
                    <a:pt x="147" y="4047"/>
                  </a:cubicBezTo>
                  <a:cubicBezTo>
                    <a:pt x="197" y="4030"/>
                    <a:pt x="665" y="3806"/>
                    <a:pt x="829" y="3806"/>
                  </a:cubicBezTo>
                  <a:cubicBezTo>
                    <a:pt x="910" y="3806"/>
                    <a:pt x="917" y="3860"/>
                    <a:pt x="766" y="4019"/>
                  </a:cubicBezTo>
                  <a:cubicBezTo>
                    <a:pt x="612" y="4170"/>
                    <a:pt x="449" y="4314"/>
                    <a:pt x="277" y="4444"/>
                  </a:cubicBezTo>
                  <a:cubicBezTo>
                    <a:pt x="203" y="4502"/>
                    <a:pt x="129" y="4558"/>
                    <a:pt x="61" y="4619"/>
                  </a:cubicBezTo>
                  <a:cubicBezTo>
                    <a:pt x="0" y="4674"/>
                    <a:pt x="51" y="4777"/>
                    <a:pt x="123" y="4777"/>
                  </a:cubicBezTo>
                  <a:cubicBezTo>
                    <a:pt x="131" y="4777"/>
                    <a:pt x="139" y="4776"/>
                    <a:pt x="147" y="4773"/>
                  </a:cubicBezTo>
                  <a:cubicBezTo>
                    <a:pt x="227" y="4745"/>
                    <a:pt x="307" y="4715"/>
                    <a:pt x="387" y="4687"/>
                  </a:cubicBezTo>
                  <a:cubicBezTo>
                    <a:pt x="911" y="4493"/>
                    <a:pt x="1428" y="4287"/>
                    <a:pt x="1963" y="4127"/>
                  </a:cubicBezTo>
                  <a:lnTo>
                    <a:pt x="1963" y="4127"/>
                  </a:lnTo>
                  <a:cubicBezTo>
                    <a:pt x="1680" y="4213"/>
                    <a:pt x="1012" y="5035"/>
                    <a:pt x="668" y="5447"/>
                  </a:cubicBezTo>
                  <a:cubicBezTo>
                    <a:pt x="621" y="5503"/>
                    <a:pt x="578" y="5552"/>
                    <a:pt x="544" y="5589"/>
                  </a:cubicBezTo>
                  <a:cubicBezTo>
                    <a:pt x="486" y="5650"/>
                    <a:pt x="531" y="5746"/>
                    <a:pt x="608" y="5746"/>
                  </a:cubicBezTo>
                  <a:cubicBezTo>
                    <a:pt x="616" y="5746"/>
                    <a:pt x="625" y="5745"/>
                    <a:pt x="634" y="5743"/>
                  </a:cubicBezTo>
                  <a:cubicBezTo>
                    <a:pt x="671" y="5736"/>
                    <a:pt x="711" y="5724"/>
                    <a:pt x="748" y="5715"/>
                  </a:cubicBezTo>
                  <a:cubicBezTo>
                    <a:pt x="1708" y="5503"/>
                    <a:pt x="2462" y="4859"/>
                    <a:pt x="3278" y="4339"/>
                  </a:cubicBezTo>
                  <a:cubicBezTo>
                    <a:pt x="3459" y="4250"/>
                    <a:pt x="3629" y="4139"/>
                    <a:pt x="3783" y="4010"/>
                  </a:cubicBezTo>
                  <a:lnTo>
                    <a:pt x="3783" y="4010"/>
                  </a:lnTo>
                  <a:cubicBezTo>
                    <a:pt x="3398" y="4342"/>
                    <a:pt x="2989" y="4650"/>
                    <a:pt x="2585" y="4958"/>
                  </a:cubicBezTo>
                  <a:cubicBezTo>
                    <a:pt x="2025" y="5386"/>
                    <a:pt x="1446" y="5786"/>
                    <a:pt x="865" y="6180"/>
                  </a:cubicBezTo>
                  <a:cubicBezTo>
                    <a:pt x="806" y="6220"/>
                    <a:pt x="745" y="6263"/>
                    <a:pt x="686" y="6303"/>
                  </a:cubicBezTo>
                  <a:cubicBezTo>
                    <a:pt x="611" y="6353"/>
                    <a:pt x="644" y="6473"/>
                    <a:pt x="726" y="6473"/>
                  </a:cubicBezTo>
                  <a:cubicBezTo>
                    <a:pt x="735" y="6473"/>
                    <a:pt x="744" y="6472"/>
                    <a:pt x="754" y="6469"/>
                  </a:cubicBezTo>
                  <a:cubicBezTo>
                    <a:pt x="809" y="6454"/>
                    <a:pt x="858" y="6432"/>
                    <a:pt x="911" y="6414"/>
                  </a:cubicBezTo>
                  <a:cubicBezTo>
                    <a:pt x="1748" y="6137"/>
                    <a:pt x="2505" y="5727"/>
                    <a:pt x="3262" y="5269"/>
                  </a:cubicBezTo>
                  <a:cubicBezTo>
                    <a:pt x="3733" y="4982"/>
                    <a:pt x="4198" y="4684"/>
                    <a:pt x="4672" y="4401"/>
                  </a:cubicBezTo>
                  <a:cubicBezTo>
                    <a:pt x="4922" y="4250"/>
                    <a:pt x="5306" y="4111"/>
                    <a:pt x="5577" y="3930"/>
                  </a:cubicBezTo>
                  <a:cubicBezTo>
                    <a:pt x="5651" y="3887"/>
                    <a:pt x="5719" y="3831"/>
                    <a:pt x="5780" y="3770"/>
                  </a:cubicBezTo>
                  <a:lnTo>
                    <a:pt x="5780" y="3770"/>
                  </a:lnTo>
                  <a:cubicBezTo>
                    <a:pt x="5728" y="3828"/>
                    <a:pt x="5663" y="3877"/>
                    <a:pt x="5611" y="3933"/>
                  </a:cubicBezTo>
                  <a:cubicBezTo>
                    <a:pt x="4355" y="5189"/>
                    <a:pt x="2450" y="5758"/>
                    <a:pt x="963" y="6694"/>
                  </a:cubicBezTo>
                  <a:cubicBezTo>
                    <a:pt x="911" y="6725"/>
                    <a:pt x="855" y="6755"/>
                    <a:pt x="806" y="6789"/>
                  </a:cubicBezTo>
                  <a:cubicBezTo>
                    <a:pt x="736" y="6835"/>
                    <a:pt x="756" y="6959"/>
                    <a:pt x="849" y="6959"/>
                  </a:cubicBezTo>
                  <a:cubicBezTo>
                    <a:pt x="850" y="6959"/>
                    <a:pt x="851" y="6959"/>
                    <a:pt x="852" y="6959"/>
                  </a:cubicBezTo>
                  <a:cubicBezTo>
                    <a:pt x="902" y="6955"/>
                    <a:pt x="948" y="6946"/>
                    <a:pt x="997" y="6943"/>
                  </a:cubicBezTo>
                  <a:cubicBezTo>
                    <a:pt x="2896" y="6771"/>
                    <a:pt x="4287" y="5235"/>
                    <a:pt x="5870" y="4327"/>
                  </a:cubicBezTo>
                  <a:cubicBezTo>
                    <a:pt x="6085" y="4200"/>
                    <a:pt x="6390" y="4037"/>
                    <a:pt x="6611" y="3936"/>
                  </a:cubicBezTo>
                  <a:cubicBezTo>
                    <a:pt x="6735" y="3878"/>
                    <a:pt x="6832" y="3841"/>
                    <a:pt x="6874" y="3841"/>
                  </a:cubicBezTo>
                  <a:cubicBezTo>
                    <a:pt x="6910" y="3841"/>
                    <a:pt x="6905" y="3869"/>
                    <a:pt x="6839" y="3936"/>
                  </a:cubicBezTo>
                  <a:cubicBezTo>
                    <a:pt x="6756" y="4019"/>
                    <a:pt x="6584" y="4164"/>
                    <a:pt x="6270" y="4397"/>
                  </a:cubicBezTo>
                  <a:cubicBezTo>
                    <a:pt x="5731" y="4798"/>
                    <a:pt x="5149" y="5139"/>
                    <a:pt x="4571" y="5481"/>
                  </a:cubicBezTo>
                  <a:cubicBezTo>
                    <a:pt x="3413" y="6158"/>
                    <a:pt x="2210" y="6755"/>
                    <a:pt x="1049" y="7429"/>
                  </a:cubicBezTo>
                  <a:cubicBezTo>
                    <a:pt x="926" y="7500"/>
                    <a:pt x="803" y="7565"/>
                    <a:pt x="683" y="7639"/>
                  </a:cubicBezTo>
                  <a:cubicBezTo>
                    <a:pt x="603" y="7690"/>
                    <a:pt x="647" y="7807"/>
                    <a:pt x="733" y="7807"/>
                  </a:cubicBezTo>
                  <a:cubicBezTo>
                    <a:pt x="739" y="7807"/>
                    <a:pt x="746" y="7807"/>
                    <a:pt x="754" y="7805"/>
                  </a:cubicBezTo>
                  <a:cubicBezTo>
                    <a:pt x="862" y="7774"/>
                    <a:pt x="963" y="7731"/>
                    <a:pt x="1068" y="7697"/>
                  </a:cubicBezTo>
                  <a:cubicBezTo>
                    <a:pt x="3472" y="6940"/>
                    <a:pt x="5417" y="5272"/>
                    <a:pt x="7723" y="4293"/>
                  </a:cubicBezTo>
                  <a:lnTo>
                    <a:pt x="7723" y="4293"/>
                  </a:lnTo>
                  <a:cubicBezTo>
                    <a:pt x="7563" y="4388"/>
                    <a:pt x="7406" y="4487"/>
                    <a:pt x="7249" y="4585"/>
                  </a:cubicBezTo>
                  <a:cubicBezTo>
                    <a:pt x="6525" y="5032"/>
                    <a:pt x="5820" y="5496"/>
                    <a:pt x="5085" y="5918"/>
                  </a:cubicBezTo>
                  <a:cubicBezTo>
                    <a:pt x="3703" y="6700"/>
                    <a:pt x="2367" y="7402"/>
                    <a:pt x="1083" y="8322"/>
                  </a:cubicBezTo>
                  <a:cubicBezTo>
                    <a:pt x="951" y="8418"/>
                    <a:pt x="815" y="8504"/>
                    <a:pt x="686" y="8605"/>
                  </a:cubicBezTo>
                  <a:cubicBezTo>
                    <a:pt x="618" y="8657"/>
                    <a:pt x="642" y="8777"/>
                    <a:pt x="721" y="8777"/>
                  </a:cubicBezTo>
                  <a:cubicBezTo>
                    <a:pt x="731" y="8777"/>
                    <a:pt x="742" y="8776"/>
                    <a:pt x="754" y="8772"/>
                  </a:cubicBezTo>
                  <a:cubicBezTo>
                    <a:pt x="862" y="8738"/>
                    <a:pt x="966" y="8691"/>
                    <a:pt x="1074" y="8651"/>
                  </a:cubicBezTo>
                  <a:cubicBezTo>
                    <a:pt x="1643" y="8451"/>
                    <a:pt x="2201" y="8224"/>
                    <a:pt x="2745" y="7965"/>
                  </a:cubicBezTo>
                  <a:lnTo>
                    <a:pt x="2745" y="7965"/>
                  </a:lnTo>
                  <a:cubicBezTo>
                    <a:pt x="2148" y="8368"/>
                    <a:pt x="1576" y="8805"/>
                    <a:pt x="1034" y="9279"/>
                  </a:cubicBezTo>
                  <a:cubicBezTo>
                    <a:pt x="911" y="9384"/>
                    <a:pt x="785" y="9479"/>
                    <a:pt x="668" y="9587"/>
                  </a:cubicBezTo>
                  <a:cubicBezTo>
                    <a:pt x="610" y="9642"/>
                    <a:pt x="655" y="9746"/>
                    <a:pt x="727" y="9746"/>
                  </a:cubicBezTo>
                  <a:cubicBezTo>
                    <a:pt x="735" y="9746"/>
                    <a:pt x="744" y="9744"/>
                    <a:pt x="754" y="9741"/>
                  </a:cubicBezTo>
                  <a:cubicBezTo>
                    <a:pt x="834" y="9710"/>
                    <a:pt x="911" y="9673"/>
                    <a:pt x="988" y="9640"/>
                  </a:cubicBezTo>
                  <a:cubicBezTo>
                    <a:pt x="1610" y="9381"/>
                    <a:pt x="2176" y="9045"/>
                    <a:pt x="2739" y="8664"/>
                  </a:cubicBezTo>
                  <a:cubicBezTo>
                    <a:pt x="3641" y="8057"/>
                    <a:pt x="4586" y="7626"/>
                    <a:pt x="5568" y="7159"/>
                  </a:cubicBezTo>
                  <a:cubicBezTo>
                    <a:pt x="6827" y="6561"/>
                    <a:pt x="8009" y="5838"/>
                    <a:pt x="9209" y="5145"/>
                  </a:cubicBezTo>
                  <a:lnTo>
                    <a:pt x="9209" y="5145"/>
                  </a:lnTo>
                  <a:cubicBezTo>
                    <a:pt x="8304" y="5696"/>
                    <a:pt x="7412" y="6266"/>
                    <a:pt x="6494" y="6792"/>
                  </a:cubicBezTo>
                  <a:cubicBezTo>
                    <a:pt x="4583" y="7885"/>
                    <a:pt x="2884" y="9319"/>
                    <a:pt x="886" y="10261"/>
                  </a:cubicBezTo>
                  <a:cubicBezTo>
                    <a:pt x="858" y="10274"/>
                    <a:pt x="834" y="10289"/>
                    <a:pt x="806" y="10298"/>
                  </a:cubicBezTo>
                  <a:cubicBezTo>
                    <a:pt x="729" y="10335"/>
                    <a:pt x="754" y="10418"/>
                    <a:pt x="809" y="10452"/>
                  </a:cubicBezTo>
                  <a:cubicBezTo>
                    <a:pt x="827" y="10462"/>
                    <a:pt x="845" y="10468"/>
                    <a:pt x="864" y="10468"/>
                  </a:cubicBezTo>
                  <a:cubicBezTo>
                    <a:pt x="869" y="10468"/>
                    <a:pt x="873" y="10468"/>
                    <a:pt x="877" y="10468"/>
                  </a:cubicBezTo>
                  <a:cubicBezTo>
                    <a:pt x="898" y="10464"/>
                    <a:pt x="917" y="10455"/>
                    <a:pt x="938" y="10452"/>
                  </a:cubicBezTo>
                  <a:cubicBezTo>
                    <a:pt x="1862" y="10286"/>
                    <a:pt x="2662" y="9833"/>
                    <a:pt x="3463" y="9353"/>
                  </a:cubicBezTo>
                  <a:cubicBezTo>
                    <a:pt x="4608" y="8670"/>
                    <a:pt x="5787" y="8060"/>
                    <a:pt x="6978" y="7454"/>
                  </a:cubicBezTo>
                  <a:cubicBezTo>
                    <a:pt x="7735" y="7066"/>
                    <a:pt x="8511" y="6718"/>
                    <a:pt x="9277" y="6352"/>
                  </a:cubicBezTo>
                  <a:lnTo>
                    <a:pt x="9277" y="6352"/>
                  </a:lnTo>
                  <a:cubicBezTo>
                    <a:pt x="9157" y="6432"/>
                    <a:pt x="9037" y="6512"/>
                    <a:pt x="8914" y="6589"/>
                  </a:cubicBezTo>
                  <a:cubicBezTo>
                    <a:pt x="6941" y="7854"/>
                    <a:pt x="4915" y="9172"/>
                    <a:pt x="2862" y="10301"/>
                  </a:cubicBezTo>
                  <a:cubicBezTo>
                    <a:pt x="2822" y="10323"/>
                    <a:pt x="2807" y="10372"/>
                    <a:pt x="2828" y="10415"/>
                  </a:cubicBezTo>
                  <a:cubicBezTo>
                    <a:pt x="2841" y="10450"/>
                    <a:pt x="2874" y="10471"/>
                    <a:pt x="2909" y="10471"/>
                  </a:cubicBezTo>
                  <a:cubicBezTo>
                    <a:pt x="2917" y="10471"/>
                    <a:pt x="2925" y="10470"/>
                    <a:pt x="2933" y="10468"/>
                  </a:cubicBezTo>
                  <a:cubicBezTo>
                    <a:pt x="2992" y="10446"/>
                    <a:pt x="3047" y="10424"/>
                    <a:pt x="3105" y="10403"/>
                  </a:cubicBezTo>
                  <a:cubicBezTo>
                    <a:pt x="5079" y="9710"/>
                    <a:pt x="6861" y="8627"/>
                    <a:pt x="8689" y="7633"/>
                  </a:cubicBezTo>
                  <a:cubicBezTo>
                    <a:pt x="9653" y="7109"/>
                    <a:pt x="10665" y="6709"/>
                    <a:pt x="11641" y="6220"/>
                  </a:cubicBezTo>
                  <a:cubicBezTo>
                    <a:pt x="12697" y="5696"/>
                    <a:pt x="13676" y="5025"/>
                    <a:pt x="14704" y="4456"/>
                  </a:cubicBezTo>
                  <a:cubicBezTo>
                    <a:pt x="15039" y="4274"/>
                    <a:pt x="15387" y="4108"/>
                    <a:pt x="15741" y="3963"/>
                  </a:cubicBezTo>
                  <a:lnTo>
                    <a:pt x="15741" y="3963"/>
                  </a:lnTo>
                  <a:cubicBezTo>
                    <a:pt x="15557" y="4044"/>
                    <a:pt x="15369" y="4130"/>
                    <a:pt x="15199" y="4222"/>
                  </a:cubicBezTo>
                  <a:cubicBezTo>
                    <a:pt x="14064" y="4850"/>
                    <a:pt x="12971" y="5564"/>
                    <a:pt x="11857" y="6229"/>
                  </a:cubicBezTo>
                  <a:cubicBezTo>
                    <a:pt x="9711" y="7513"/>
                    <a:pt x="7606" y="8787"/>
                    <a:pt x="5525" y="10181"/>
                  </a:cubicBezTo>
                  <a:cubicBezTo>
                    <a:pt x="5488" y="10209"/>
                    <a:pt x="5476" y="10261"/>
                    <a:pt x="5494" y="10301"/>
                  </a:cubicBezTo>
                  <a:cubicBezTo>
                    <a:pt x="5506" y="10334"/>
                    <a:pt x="5535" y="10354"/>
                    <a:pt x="5566" y="10354"/>
                  </a:cubicBezTo>
                  <a:cubicBezTo>
                    <a:pt x="5576" y="10354"/>
                    <a:pt x="5586" y="10352"/>
                    <a:pt x="5596" y="10348"/>
                  </a:cubicBezTo>
                  <a:cubicBezTo>
                    <a:pt x="5639" y="10329"/>
                    <a:pt x="5679" y="10308"/>
                    <a:pt x="5722" y="10289"/>
                  </a:cubicBezTo>
                  <a:cubicBezTo>
                    <a:pt x="9665" y="8630"/>
                    <a:pt x="13162" y="6118"/>
                    <a:pt x="17006" y="4250"/>
                  </a:cubicBezTo>
                  <a:cubicBezTo>
                    <a:pt x="17390" y="4062"/>
                    <a:pt x="17718" y="3896"/>
                    <a:pt x="18071" y="3665"/>
                  </a:cubicBezTo>
                  <a:lnTo>
                    <a:pt x="18071" y="3665"/>
                  </a:lnTo>
                  <a:cubicBezTo>
                    <a:pt x="17566" y="3996"/>
                    <a:pt x="17046" y="4300"/>
                    <a:pt x="16529" y="4604"/>
                  </a:cubicBezTo>
                  <a:cubicBezTo>
                    <a:pt x="15489" y="5213"/>
                    <a:pt x="14424" y="5780"/>
                    <a:pt x="13374" y="6368"/>
                  </a:cubicBezTo>
                  <a:cubicBezTo>
                    <a:pt x="11284" y="7534"/>
                    <a:pt x="9311" y="8898"/>
                    <a:pt x="7221" y="10058"/>
                  </a:cubicBezTo>
                  <a:cubicBezTo>
                    <a:pt x="7150" y="10095"/>
                    <a:pt x="7169" y="10172"/>
                    <a:pt x="7221" y="10209"/>
                  </a:cubicBezTo>
                  <a:cubicBezTo>
                    <a:pt x="7236" y="10219"/>
                    <a:pt x="7256" y="10225"/>
                    <a:pt x="7276" y="10225"/>
                  </a:cubicBezTo>
                  <a:cubicBezTo>
                    <a:pt x="7280" y="10225"/>
                    <a:pt x="7284" y="10225"/>
                    <a:pt x="7289" y="10224"/>
                  </a:cubicBezTo>
                  <a:cubicBezTo>
                    <a:pt x="7332" y="10215"/>
                    <a:pt x="7369" y="10206"/>
                    <a:pt x="7409" y="10197"/>
                  </a:cubicBezTo>
                  <a:cubicBezTo>
                    <a:pt x="8566" y="9957"/>
                    <a:pt x="9566" y="9406"/>
                    <a:pt x="10604" y="8842"/>
                  </a:cubicBezTo>
                  <a:cubicBezTo>
                    <a:pt x="11832" y="8168"/>
                    <a:pt x="13143" y="7620"/>
                    <a:pt x="14408" y="7014"/>
                  </a:cubicBezTo>
                  <a:cubicBezTo>
                    <a:pt x="15670" y="6408"/>
                    <a:pt x="16883" y="5736"/>
                    <a:pt x="18010" y="4902"/>
                  </a:cubicBezTo>
                  <a:cubicBezTo>
                    <a:pt x="19149" y="4056"/>
                    <a:pt x="20512" y="3816"/>
                    <a:pt x="21697" y="3080"/>
                  </a:cubicBezTo>
                  <a:cubicBezTo>
                    <a:pt x="21700" y="3077"/>
                    <a:pt x="21707" y="3074"/>
                    <a:pt x="21713" y="3071"/>
                  </a:cubicBezTo>
                  <a:cubicBezTo>
                    <a:pt x="21796" y="3018"/>
                    <a:pt x="21753" y="2911"/>
                    <a:pt x="21667" y="2902"/>
                  </a:cubicBezTo>
                  <a:cubicBezTo>
                    <a:pt x="21593" y="2892"/>
                    <a:pt x="21519" y="2892"/>
                    <a:pt x="21445" y="2889"/>
                  </a:cubicBezTo>
                  <a:cubicBezTo>
                    <a:pt x="21404" y="2887"/>
                    <a:pt x="21363" y="2887"/>
                    <a:pt x="21322" y="2887"/>
                  </a:cubicBezTo>
                  <a:cubicBezTo>
                    <a:pt x="21079" y="2887"/>
                    <a:pt x="20835" y="2917"/>
                    <a:pt x="20598" y="2972"/>
                  </a:cubicBezTo>
                  <a:cubicBezTo>
                    <a:pt x="20731" y="2892"/>
                    <a:pt x="20863" y="2803"/>
                    <a:pt x="20989" y="2705"/>
                  </a:cubicBezTo>
                  <a:cubicBezTo>
                    <a:pt x="21057" y="2652"/>
                    <a:pt x="21042" y="2538"/>
                    <a:pt x="20943" y="2535"/>
                  </a:cubicBezTo>
                  <a:cubicBezTo>
                    <a:pt x="20912" y="2534"/>
                    <a:pt x="20881" y="2534"/>
                    <a:pt x="20850" y="2534"/>
                  </a:cubicBezTo>
                  <a:cubicBezTo>
                    <a:pt x="20133" y="2534"/>
                    <a:pt x="19520" y="2737"/>
                    <a:pt x="18844" y="3000"/>
                  </a:cubicBezTo>
                  <a:cubicBezTo>
                    <a:pt x="18733" y="3042"/>
                    <a:pt x="18075" y="3333"/>
                    <a:pt x="17941" y="3333"/>
                  </a:cubicBezTo>
                  <a:cubicBezTo>
                    <a:pt x="17888" y="3333"/>
                    <a:pt x="17916" y="3289"/>
                    <a:pt x="18090" y="3166"/>
                  </a:cubicBezTo>
                  <a:cubicBezTo>
                    <a:pt x="18515" y="2865"/>
                    <a:pt x="19038" y="2665"/>
                    <a:pt x="19515" y="2474"/>
                  </a:cubicBezTo>
                  <a:cubicBezTo>
                    <a:pt x="19594" y="2438"/>
                    <a:pt x="19601" y="2294"/>
                    <a:pt x="19505" y="2294"/>
                  </a:cubicBezTo>
                  <a:cubicBezTo>
                    <a:pt x="19500" y="2294"/>
                    <a:pt x="19496" y="2294"/>
                    <a:pt x="19490" y="2295"/>
                  </a:cubicBezTo>
                  <a:cubicBezTo>
                    <a:pt x="18933" y="2366"/>
                    <a:pt x="18521" y="2557"/>
                    <a:pt x="18028" y="2828"/>
                  </a:cubicBezTo>
                  <a:cubicBezTo>
                    <a:pt x="17821" y="2941"/>
                    <a:pt x="17721" y="2984"/>
                    <a:pt x="17690" y="2984"/>
                  </a:cubicBezTo>
                  <a:cubicBezTo>
                    <a:pt x="17590" y="2984"/>
                    <a:pt x="18213" y="2527"/>
                    <a:pt x="18234" y="2511"/>
                  </a:cubicBezTo>
                  <a:cubicBezTo>
                    <a:pt x="18521" y="2298"/>
                    <a:pt x="18856" y="2141"/>
                    <a:pt x="19173" y="1978"/>
                  </a:cubicBezTo>
                  <a:cubicBezTo>
                    <a:pt x="19264" y="1933"/>
                    <a:pt x="19207" y="1814"/>
                    <a:pt x="19123" y="1814"/>
                  </a:cubicBezTo>
                  <a:cubicBezTo>
                    <a:pt x="19109" y="1814"/>
                    <a:pt x="19095" y="1817"/>
                    <a:pt x="19081" y="1824"/>
                  </a:cubicBezTo>
                  <a:cubicBezTo>
                    <a:pt x="18758" y="1966"/>
                    <a:pt x="17844" y="2252"/>
                    <a:pt x="17668" y="2474"/>
                  </a:cubicBezTo>
                  <a:cubicBezTo>
                    <a:pt x="17945" y="2120"/>
                    <a:pt x="18299" y="1827"/>
                    <a:pt x="18585" y="1483"/>
                  </a:cubicBezTo>
                  <a:cubicBezTo>
                    <a:pt x="18636" y="1422"/>
                    <a:pt x="18591" y="1322"/>
                    <a:pt x="18522" y="1322"/>
                  </a:cubicBezTo>
                  <a:cubicBezTo>
                    <a:pt x="18507" y="1322"/>
                    <a:pt x="18491" y="1327"/>
                    <a:pt x="18475" y="1338"/>
                  </a:cubicBezTo>
                  <a:cubicBezTo>
                    <a:pt x="18269" y="1482"/>
                    <a:pt x="18145" y="1539"/>
                    <a:pt x="18078" y="1539"/>
                  </a:cubicBezTo>
                  <a:cubicBezTo>
                    <a:pt x="17869" y="1539"/>
                    <a:pt x="18218" y="976"/>
                    <a:pt x="18358" y="738"/>
                  </a:cubicBezTo>
                  <a:cubicBezTo>
                    <a:pt x="18398" y="666"/>
                    <a:pt x="18340" y="603"/>
                    <a:pt x="18275" y="603"/>
                  </a:cubicBezTo>
                  <a:cubicBezTo>
                    <a:pt x="18261" y="603"/>
                    <a:pt x="18248" y="606"/>
                    <a:pt x="18234" y="611"/>
                  </a:cubicBezTo>
                  <a:cubicBezTo>
                    <a:pt x="18088" y="679"/>
                    <a:pt x="17983" y="710"/>
                    <a:pt x="17912" y="710"/>
                  </a:cubicBezTo>
                  <a:cubicBezTo>
                    <a:pt x="17722" y="710"/>
                    <a:pt x="17767" y="491"/>
                    <a:pt x="17865" y="168"/>
                  </a:cubicBezTo>
                  <a:cubicBezTo>
                    <a:pt x="17871" y="150"/>
                    <a:pt x="17877" y="131"/>
                    <a:pt x="17884" y="110"/>
                  </a:cubicBezTo>
                  <a:cubicBezTo>
                    <a:pt x="17904" y="44"/>
                    <a:pt x="17851" y="1"/>
                    <a:pt x="17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13"/>
            <p:cNvSpPr/>
            <p:nvPr/>
          </p:nvSpPr>
          <p:spPr>
            <a:xfrm>
              <a:off x="5954300" y="3989600"/>
              <a:ext cx="411200" cy="234450"/>
            </a:xfrm>
            <a:custGeom>
              <a:avLst/>
              <a:gdLst/>
              <a:ahLst/>
              <a:cxnLst/>
              <a:rect l="l" t="t" r="r" b="b"/>
              <a:pathLst>
                <a:path w="16448" h="9378" extrusionOk="0">
                  <a:moveTo>
                    <a:pt x="14246" y="1573"/>
                  </a:moveTo>
                  <a:lnTo>
                    <a:pt x="14246" y="1573"/>
                  </a:lnTo>
                  <a:cubicBezTo>
                    <a:pt x="14185" y="1610"/>
                    <a:pt x="14126" y="1650"/>
                    <a:pt x="14065" y="1684"/>
                  </a:cubicBezTo>
                  <a:cubicBezTo>
                    <a:pt x="13560" y="1979"/>
                    <a:pt x="13030" y="2235"/>
                    <a:pt x="12504" y="2487"/>
                  </a:cubicBezTo>
                  <a:cubicBezTo>
                    <a:pt x="12067" y="2699"/>
                    <a:pt x="11633" y="2909"/>
                    <a:pt x="11199" y="3118"/>
                  </a:cubicBezTo>
                  <a:cubicBezTo>
                    <a:pt x="12156" y="2579"/>
                    <a:pt x="13132" y="2084"/>
                    <a:pt x="14129" y="1625"/>
                  </a:cubicBezTo>
                  <a:cubicBezTo>
                    <a:pt x="14169" y="1613"/>
                    <a:pt x="14206" y="1588"/>
                    <a:pt x="14246" y="1573"/>
                  </a:cubicBezTo>
                  <a:close/>
                  <a:moveTo>
                    <a:pt x="13504" y="3881"/>
                  </a:moveTo>
                  <a:cubicBezTo>
                    <a:pt x="13131" y="4103"/>
                    <a:pt x="12753" y="4321"/>
                    <a:pt x="12384" y="4549"/>
                  </a:cubicBezTo>
                  <a:cubicBezTo>
                    <a:pt x="12184" y="4676"/>
                    <a:pt x="11984" y="4808"/>
                    <a:pt x="11787" y="4937"/>
                  </a:cubicBezTo>
                  <a:cubicBezTo>
                    <a:pt x="12339" y="4555"/>
                    <a:pt x="12914" y="4202"/>
                    <a:pt x="13504" y="3881"/>
                  </a:cubicBezTo>
                  <a:close/>
                  <a:moveTo>
                    <a:pt x="9245" y="3308"/>
                  </a:moveTo>
                  <a:cubicBezTo>
                    <a:pt x="9029" y="3423"/>
                    <a:pt x="8813" y="3538"/>
                    <a:pt x="8598" y="3654"/>
                  </a:cubicBezTo>
                  <a:cubicBezTo>
                    <a:pt x="7736" y="4115"/>
                    <a:pt x="6911" y="4648"/>
                    <a:pt x="6071" y="5150"/>
                  </a:cubicBezTo>
                  <a:cubicBezTo>
                    <a:pt x="6003" y="5190"/>
                    <a:pt x="5929" y="5227"/>
                    <a:pt x="5861" y="5270"/>
                  </a:cubicBezTo>
                  <a:cubicBezTo>
                    <a:pt x="6148" y="5063"/>
                    <a:pt x="6431" y="4857"/>
                    <a:pt x="6720" y="4663"/>
                  </a:cubicBezTo>
                  <a:cubicBezTo>
                    <a:pt x="7511" y="4127"/>
                    <a:pt x="8393" y="3734"/>
                    <a:pt x="9245" y="3308"/>
                  </a:cubicBezTo>
                  <a:close/>
                  <a:moveTo>
                    <a:pt x="13176" y="1"/>
                  </a:moveTo>
                  <a:cubicBezTo>
                    <a:pt x="13167" y="1"/>
                    <a:pt x="13157" y="2"/>
                    <a:pt x="13147" y="6"/>
                  </a:cubicBezTo>
                  <a:cubicBezTo>
                    <a:pt x="13003" y="61"/>
                    <a:pt x="12861" y="126"/>
                    <a:pt x="12716" y="188"/>
                  </a:cubicBezTo>
                  <a:cubicBezTo>
                    <a:pt x="12713" y="184"/>
                    <a:pt x="12708" y="182"/>
                    <a:pt x="12700" y="182"/>
                  </a:cubicBezTo>
                  <a:cubicBezTo>
                    <a:pt x="12663" y="182"/>
                    <a:pt x="12576" y="223"/>
                    <a:pt x="12436" y="301"/>
                  </a:cubicBezTo>
                  <a:cubicBezTo>
                    <a:pt x="11824" y="575"/>
                    <a:pt x="11230" y="886"/>
                    <a:pt x="10642" y="1216"/>
                  </a:cubicBezTo>
                  <a:cubicBezTo>
                    <a:pt x="10389" y="1348"/>
                    <a:pt x="10134" y="1477"/>
                    <a:pt x="9881" y="1613"/>
                  </a:cubicBezTo>
                  <a:cubicBezTo>
                    <a:pt x="8801" y="2191"/>
                    <a:pt x="7730" y="2779"/>
                    <a:pt x="6634" y="3327"/>
                  </a:cubicBezTo>
                  <a:cubicBezTo>
                    <a:pt x="6532" y="3377"/>
                    <a:pt x="6428" y="3429"/>
                    <a:pt x="6323" y="3481"/>
                  </a:cubicBezTo>
                  <a:cubicBezTo>
                    <a:pt x="4181" y="4392"/>
                    <a:pt x="2057" y="5350"/>
                    <a:pt x="56" y="6550"/>
                  </a:cubicBezTo>
                  <a:cubicBezTo>
                    <a:pt x="41" y="6559"/>
                    <a:pt x="28" y="6575"/>
                    <a:pt x="25" y="6593"/>
                  </a:cubicBezTo>
                  <a:cubicBezTo>
                    <a:pt x="1" y="6650"/>
                    <a:pt x="41" y="6721"/>
                    <a:pt x="102" y="6721"/>
                  </a:cubicBezTo>
                  <a:cubicBezTo>
                    <a:pt x="116" y="6721"/>
                    <a:pt x="132" y="6717"/>
                    <a:pt x="148" y="6707"/>
                  </a:cubicBezTo>
                  <a:cubicBezTo>
                    <a:pt x="228" y="6658"/>
                    <a:pt x="308" y="6618"/>
                    <a:pt x="385" y="6572"/>
                  </a:cubicBezTo>
                  <a:cubicBezTo>
                    <a:pt x="1438" y="5956"/>
                    <a:pt x="2519" y="5399"/>
                    <a:pt x="3617" y="4882"/>
                  </a:cubicBezTo>
                  <a:lnTo>
                    <a:pt x="3617" y="4882"/>
                  </a:lnTo>
                  <a:cubicBezTo>
                    <a:pt x="2863" y="5328"/>
                    <a:pt x="2140" y="5824"/>
                    <a:pt x="1487" y="6442"/>
                  </a:cubicBezTo>
                  <a:cubicBezTo>
                    <a:pt x="1472" y="6461"/>
                    <a:pt x="1463" y="6485"/>
                    <a:pt x="1466" y="6507"/>
                  </a:cubicBezTo>
                  <a:cubicBezTo>
                    <a:pt x="1468" y="6553"/>
                    <a:pt x="1500" y="6600"/>
                    <a:pt x="1546" y="6600"/>
                  </a:cubicBezTo>
                  <a:cubicBezTo>
                    <a:pt x="1555" y="6600"/>
                    <a:pt x="1566" y="6598"/>
                    <a:pt x="1577" y="6593"/>
                  </a:cubicBezTo>
                  <a:cubicBezTo>
                    <a:pt x="1663" y="6559"/>
                    <a:pt x="1746" y="6522"/>
                    <a:pt x="1829" y="6485"/>
                  </a:cubicBezTo>
                  <a:cubicBezTo>
                    <a:pt x="5541" y="4940"/>
                    <a:pt x="8949" y="2869"/>
                    <a:pt x="12498" y="1000"/>
                  </a:cubicBezTo>
                  <a:cubicBezTo>
                    <a:pt x="12694" y="898"/>
                    <a:pt x="13412" y="479"/>
                    <a:pt x="13505" y="479"/>
                  </a:cubicBezTo>
                  <a:cubicBezTo>
                    <a:pt x="13546" y="479"/>
                    <a:pt x="13465" y="560"/>
                    <a:pt x="13163" y="788"/>
                  </a:cubicBezTo>
                  <a:cubicBezTo>
                    <a:pt x="12713" y="1126"/>
                    <a:pt x="12233" y="1428"/>
                    <a:pt x="11756" y="1727"/>
                  </a:cubicBezTo>
                  <a:cubicBezTo>
                    <a:pt x="10814" y="2318"/>
                    <a:pt x="9814" y="2819"/>
                    <a:pt x="8823" y="3318"/>
                  </a:cubicBezTo>
                  <a:cubicBezTo>
                    <a:pt x="7025" y="4220"/>
                    <a:pt x="5461" y="5544"/>
                    <a:pt x="3648" y="6387"/>
                  </a:cubicBezTo>
                  <a:cubicBezTo>
                    <a:pt x="3621" y="6399"/>
                    <a:pt x="3593" y="6415"/>
                    <a:pt x="3565" y="6430"/>
                  </a:cubicBezTo>
                  <a:cubicBezTo>
                    <a:pt x="3480" y="6466"/>
                    <a:pt x="3527" y="6599"/>
                    <a:pt x="3604" y="6599"/>
                  </a:cubicBezTo>
                  <a:cubicBezTo>
                    <a:pt x="3613" y="6599"/>
                    <a:pt x="3623" y="6598"/>
                    <a:pt x="3633" y="6593"/>
                  </a:cubicBezTo>
                  <a:cubicBezTo>
                    <a:pt x="3805" y="6522"/>
                    <a:pt x="3971" y="6439"/>
                    <a:pt x="4141" y="6362"/>
                  </a:cubicBezTo>
                  <a:cubicBezTo>
                    <a:pt x="5467" y="5753"/>
                    <a:pt x="6702" y="4974"/>
                    <a:pt x="7958" y="4229"/>
                  </a:cubicBezTo>
                  <a:cubicBezTo>
                    <a:pt x="9318" y="3423"/>
                    <a:pt x="10759" y="2776"/>
                    <a:pt x="12144" y="2025"/>
                  </a:cubicBezTo>
                  <a:lnTo>
                    <a:pt x="12144" y="2025"/>
                  </a:lnTo>
                  <a:cubicBezTo>
                    <a:pt x="11396" y="2509"/>
                    <a:pt x="10626" y="2964"/>
                    <a:pt x="9854" y="3413"/>
                  </a:cubicBezTo>
                  <a:cubicBezTo>
                    <a:pt x="8228" y="4358"/>
                    <a:pt x="6588" y="5273"/>
                    <a:pt x="5018" y="6307"/>
                  </a:cubicBezTo>
                  <a:cubicBezTo>
                    <a:pt x="5012" y="6313"/>
                    <a:pt x="5009" y="6319"/>
                    <a:pt x="5006" y="6322"/>
                  </a:cubicBezTo>
                  <a:cubicBezTo>
                    <a:pt x="4954" y="6376"/>
                    <a:pt x="4984" y="6480"/>
                    <a:pt x="5054" y="6480"/>
                  </a:cubicBezTo>
                  <a:cubicBezTo>
                    <a:pt x="5064" y="6480"/>
                    <a:pt x="5074" y="6478"/>
                    <a:pt x="5086" y="6473"/>
                  </a:cubicBezTo>
                  <a:cubicBezTo>
                    <a:pt x="5212" y="6421"/>
                    <a:pt x="5335" y="6359"/>
                    <a:pt x="5458" y="6307"/>
                  </a:cubicBezTo>
                  <a:cubicBezTo>
                    <a:pt x="6145" y="6008"/>
                    <a:pt x="6816" y="5679"/>
                    <a:pt x="7474" y="5328"/>
                  </a:cubicBezTo>
                  <a:lnTo>
                    <a:pt x="7474" y="5328"/>
                  </a:lnTo>
                  <a:cubicBezTo>
                    <a:pt x="7090" y="5611"/>
                    <a:pt x="6705" y="5901"/>
                    <a:pt x="6329" y="6199"/>
                  </a:cubicBezTo>
                  <a:cubicBezTo>
                    <a:pt x="6308" y="6218"/>
                    <a:pt x="6302" y="6248"/>
                    <a:pt x="6308" y="6273"/>
                  </a:cubicBezTo>
                  <a:cubicBezTo>
                    <a:pt x="6308" y="6319"/>
                    <a:pt x="6348" y="6356"/>
                    <a:pt x="6394" y="6356"/>
                  </a:cubicBezTo>
                  <a:cubicBezTo>
                    <a:pt x="6566" y="6338"/>
                    <a:pt x="6736" y="6304"/>
                    <a:pt x="6905" y="6258"/>
                  </a:cubicBezTo>
                  <a:cubicBezTo>
                    <a:pt x="8050" y="5934"/>
                    <a:pt x="9004" y="5002"/>
                    <a:pt x="10054" y="4475"/>
                  </a:cubicBezTo>
                  <a:cubicBezTo>
                    <a:pt x="10072" y="4466"/>
                    <a:pt x="10094" y="4457"/>
                    <a:pt x="10115" y="4445"/>
                  </a:cubicBezTo>
                  <a:lnTo>
                    <a:pt x="10115" y="4445"/>
                  </a:lnTo>
                  <a:cubicBezTo>
                    <a:pt x="9306" y="5011"/>
                    <a:pt x="8521" y="5608"/>
                    <a:pt x="7758" y="6242"/>
                  </a:cubicBezTo>
                  <a:cubicBezTo>
                    <a:pt x="7727" y="6270"/>
                    <a:pt x="7693" y="6295"/>
                    <a:pt x="7662" y="6322"/>
                  </a:cubicBezTo>
                  <a:cubicBezTo>
                    <a:pt x="7598" y="6375"/>
                    <a:pt x="7652" y="6477"/>
                    <a:pt x="7724" y="6477"/>
                  </a:cubicBezTo>
                  <a:cubicBezTo>
                    <a:pt x="7732" y="6477"/>
                    <a:pt x="7740" y="6476"/>
                    <a:pt x="7748" y="6473"/>
                  </a:cubicBezTo>
                  <a:cubicBezTo>
                    <a:pt x="7955" y="6405"/>
                    <a:pt x="8158" y="6322"/>
                    <a:pt x="8358" y="6233"/>
                  </a:cubicBezTo>
                  <a:cubicBezTo>
                    <a:pt x="9180" y="5873"/>
                    <a:pt x="9928" y="5371"/>
                    <a:pt x="10682" y="4882"/>
                  </a:cubicBezTo>
                  <a:cubicBezTo>
                    <a:pt x="11833" y="4134"/>
                    <a:pt x="13046" y="3521"/>
                    <a:pt x="14299" y="2979"/>
                  </a:cubicBezTo>
                  <a:lnTo>
                    <a:pt x="14299" y="2979"/>
                  </a:lnTo>
                  <a:cubicBezTo>
                    <a:pt x="14123" y="3063"/>
                    <a:pt x="13948" y="3143"/>
                    <a:pt x="13775" y="3223"/>
                  </a:cubicBezTo>
                  <a:cubicBezTo>
                    <a:pt x="13178" y="3500"/>
                    <a:pt x="12596" y="3780"/>
                    <a:pt x="12036" y="4131"/>
                  </a:cubicBezTo>
                  <a:cubicBezTo>
                    <a:pt x="10983" y="4786"/>
                    <a:pt x="9989" y="5519"/>
                    <a:pt x="9007" y="6273"/>
                  </a:cubicBezTo>
                  <a:lnTo>
                    <a:pt x="8998" y="6279"/>
                  </a:lnTo>
                  <a:cubicBezTo>
                    <a:pt x="8875" y="6375"/>
                    <a:pt x="8752" y="6470"/>
                    <a:pt x="8629" y="6565"/>
                  </a:cubicBezTo>
                  <a:cubicBezTo>
                    <a:pt x="8564" y="6616"/>
                    <a:pt x="8622" y="6723"/>
                    <a:pt x="8696" y="6723"/>
                  </a:cubicBezTo>
                  <a:cubicBezTo>
                    <a:pt x="8703" y="6723"/>
                    <a:pt x="8710" y="6722"/>
                    <a:pt x="8718" y="6719"/>
                  </a:cubicBezTo>
                  <a:cubicBezTo>
                    <a:pt x="8878" y="6661"/>
                    <a:pt x="9026" y="6590"/>
                    <a:pt x="9180" y="6525"/>
                  </a:cubicBezTo>
                  <a:cubicBezTo>
                    <a:pt x="9764" y="6264"/>
                    <a:pt x="10325" y="5950"/>
                    <a:pt x="10854" y="5590"/>
                  </a:cubicBezTo>
                  <a:lnTo>
                    <a:pt x="10854" y="5590"/>
                  </a:lnTo>
                  <a:cubicBezTo>
                    <a:pt x="10285" y="5999"/>
                    <a:pt x="9731" y="6430"/>
                    <a:pt x="9192" y="6886"/>
                  </a:cubicBezTo>
                  <a:cubicBezTo>
                    <a:pt x="9127" y="6941"/>
                    <a:pt x="9056" y="6996"/>
                    <a:pt x="8992" y="7052"/>
                  </a:cubicBezTo>
                  <a:cubicBezTo>
                    <a:pt x="8924" y="7111"/>
                    <a:pt x="8986" y="7205"/>
                    <a:pt x="9062" y="7205"/>
                  </a:cubicBezTo>
                  <a:cubicBezTo>
                    <a:pt x="9068" y="7205"/>
                    <a:pt x="9075" y="7204"/>
                    <a:pt x="9081" y="7203"/>
                  </a:cubicBezTo>
                  <a:cubicBezTo>
                    <a:pt x="9118" y="7197"/>
                    <a:pt x="9155" y="7184"/>
                    <a:pt x="9192" y="7175"/>
                  </a:cubicBezTo>
                  <a:cubicBezTo>
                    <a:pt x="10346" y="6901"/>
                    <a:pt x="11263" y="6202"/>
                    <a:pt x="12190" y="5485"/>
                  </a:cubicBezTo>
                  <a:cubicBezTo>
                    <a:pt x="12790" y="5017"/>
                    <a:pt x="13421" y="4595"/>
                    <a:pt x="14083" y="4220"/>
                  </a:cubicBezTo>
                  <a:cubicBezTo>
                    <a:pt x="14169" y="4171"/>
                    <a:pt x="14259" y="4125"/>
                    <a:pt x="14348" y="4078"/>
                  </a:cubicBezTo>
                  <a:lnTo>
                    <a:pt x="14348" y="4078"/>
                  </a:lnTo>
                  <a:cubicBezTo>
                    <a:pt x="13615" y="4577"/>
                    <a:pt x="12907" y="5097"/>
                    <a:pt x="12261" y="5722"/>
                  </a:cubicBezTo>
                  <a:cubicBezTo>
                    <a:pt x="11353" y="6593"/>
                    <a:pt x="10162" y="7064"/>
                    <a:pt x="9192" y="7858"/>
                  </a:cubicBezTo>
                  <a:cubicBezTo>
                    <a:pt x="9038" y="7985"/>
                    <a:pt x="8890" y="8120"/>
                    <a:pt x="8749" y="8262"/>
                  </a:cubicBezTo>
                  <a:cubicBezTo>
                    <a:pt x="8692" y="8326"/>
                    <a:pt x="8746" y="8417"/>
                    <a:pt x="8817" y="8417"/>
                  </a:cubicBezTo>
                  <a:cubicBezTo>
                    <a:pt x="8831" y="8417"/>
                    <a:pt x="8845" y="8414"/>
                    <a:pt x="8859" y="8406"/>
                  </a:cubicBezTo>
                  <a:lnTo>
                    <a:pt x="9192" y="8212"/>
                  </a:lnTo>
                  <a:cubicBezTo>
                    <a:pt x="10399" y="7520"/>
                    <a:pt x="11599" y="6818"/>
                    <a:pt x="12756" y="6055"/>
                  </a:cubicBezTo>
                  <a:lnTo>
                    <a:pt x="12756" y="6055"/>
                  </a:lnTo>
                  <a:cubicBezTo>
                    <a:pt x="12461" y="6301"/>
                    <a:pt x="12165" y="6547"/>
                    <a:pt x="11858" y="6778"/>
                  </a:cubicBezTo>
                  <a:cubicBezTo>
                    <a:pt x="10910" y="7492"/>
                    <a:pt x="9958" y="8089"/>
                    <a:pt x="9192" y="8988"/>
                  </a:cubicBezTo>
                  <a:cubicBezTo>
                    <a:pt x="9121" y="9074"/>
                    <a:pt x="9047" y="9157"/>
                    <a:pt x="8976" y="9247"/>
                  </a:cubicBezTo>
                  <a:cubicBezTo>
                    <a:pt x="8929" y="9312"/>
                    <a:pt x="8993" y="9377"/>
                    <a:pt x="9059" y="9377"/>
                  </a:cubicBezTo>
                  <a:cubicBezTo>
                    <a:pt x="9086" y="9377"/>
                    <a:pt x="9114" y="9366"/>
                    <a:pt x="9133" y="9339"/>
                  </a:cubicBezTo>
                  <a:cubicBezTo>
                    <a:pt x="9152" y="9314"/>
                    <a:pt x="9173" y="9296"/>
                    <a:pt x="9192" y="9271"/>
                  </a:cubicBezTo>
                  <a:cubicBezTo>
                    <a:pt x="9878" y="8400"/>
                    <a:pt x="10740" y="7784"/>
                    <a:pt x="11645" y="7153"/>
                  </a:cubicBezTo>
                  <a:cubicBezTo>
                    <a:pt x="12421" y="6615"/>
                    <a:pt x="13098" y="5953"/>
                    <a:pt x="13806" y="5331"/>
                  </a:cubicBezTo>
                  <a:cubicBezTo>
                    <a:pt x="13981" y="5205"/>
                    <a:pt x="14160" y="5079"/>
                    <a:pt x="14332" y="4946"/>
                  </a:cubicBezTo>
                  <a:cubicBezTo>
                    <a:pt x="14914" y="4509"/>
                    <a:pt x="15477" y="4045"/>
                    <a:pt x="16019" y="3549"/>
                  </a:cubicBezTo>
                  <a:cubicBezTo>
                    <a:pt x="16050" y="3518"/>
                    <a:pt x="16053" y="3466"/>
                    <a:pt x="16025" y="3432"/>
                  </a:cubicBezTo>
                  <a:cubicBezTo>
                    <a:pt x="16011" y="3404"/>
                    <a:pt x="15982" y="3387"/>
                    <a:pt x="15953" y="3387"/>
                  </a:cubicBezTo>
                  <a:cubicBezTo>
                    <a:pt x="15938" y="3387"/>
                    <a:pt x="15922" y="3392"/>
                    <a:pt x="15908" y="3401"/>
                  </a:cubicBezTo>
                  <a:cubicBezTo>
                    <a:pt x="15234" y="3903"/>
                    <a:pt x="14603" y="4451"/>
                    <a:pt x="13975" y="5002"/>
                  </a:cubicBezTo>
                  <a:cubicBezTo>
                    <a:pt x="13267" y="5522"/>
                    <a:pt x="12529" y="6002"/>
                    <a:pt x="11787" y="6470"/>
                  </a:cubicBezTo>
                  <a:cubicBezTo>
                    <a:pt x="11017" y="6953"/>
                    <a:pt x="10226" y="7406"/>
                    <a:pt x="9438" y="7858"/>
                  </a:cubicBezTo>
                  <a:cubicBezTo>
                    <a:pt x="9703" y="7649"/>
                    <a:pt x="9977" y="7452"/>
                    <a:pt x="10263" y="7273"/>
                  </a:cubicBezTo>
                  <a:cubicBezTo>
                    <a:pt x="10666" y="7009"/>
                    <a:pt x="11091" y="6769"/>
                    <a:pt x="11497" y="6510"/>
                  </a:cubicBezTo>
                  <a:cubicBezTo>
                    <a:pt x="12168" y="6085"/>
                    <a:pt x="12710" y="5519"/>
                    <a:pt x="13320" y="5014"/>
                  </a:cubicBezTo>
                  <a:cubicBezTo>
                    <a:pt x="14065" y="4398"/>
                    <a:pt x="14896" y="3888"/>
                    <a:pt x="15721" y="3367"/>
                  </a:cubicBezTo>
                  <a:cubicBezTo>
                    <a:pt x="15896" y="3333"/>
                    <a:pt x="15985" y="3275"/>
                    <a:pt x="15988" y="3195"/>
                  </a:cubicBezTo>
                  <a:cubicBezTo>
                    <a:pt x="16115" y="3115"/>
                    <a:pt x="16241" y="3035"/>
                    <a:pt x="16367" y="2955"/>
                  </a:cubicBezTo>
                  <a:cubicBezTo>
                    <a:pt x="16447" y="2901"/>
                    <a:pt x="16399" y="2784"/>
                    <a:pt x="16322" y="2784"/>
                  </a:cubicBezTo>
                  <a:cubicBezTo>
                    <a:pt x="16307" y="2784"/>
                    <a:pt x="16291" y="2788"/>
                    <a:pt x="16275" y="2798"/>
                  </a:cubicBezTo>
                  <a:cubicBezTo>
                    <a:pt x="15185" y="3450"/>
                    <a:pt x="14021" y="3977"/>
                    <a:pt x="12963" y="4682"/>
                  </a:cubicBezTo>
                  <a:cubicBezTo>
                    <a:pt x="11864" y="5414"/>
                    <a:pt x="10937" y="6341"/>
                    <a:pt x="9694" y="6852"/>
                  </a:cubicBezTo>
                  <a:cubicBezTo>
                    <a:pt x="9499" y="6933"/>
                    <a:pt x="9388" y="6974"/>
                    <a:pt x="9359" y="6974"/>
                  </a:cubicBezTo>
                  <a:cubicBezTo>
                    <a:pt x="9338" y="6974"/>
                    <a:pt x="9363" y="6952"/>
                    <a:pt x="9432" y="6907"/>
                  </a:cubicBezTo>
                  <a:cubicBezTo>
                    <a:pt x="9848" y="6547"/>
                    <a:pt x="10288" y="6218"/>
                    <a:pt x="10728" y="5891"/>
                  </a:cubicBezTo>
                  <a:cubicBezTo>
                    <a:pt x="11294" y="5473"/>
                    <a:pt x="11885" y="5088"/>
                    <a:pt x="12476" y="4709"/>
                  </a:cubicBezTo>
                  <a:cubicBezTo>
                    <a:pt x="13458" y="4081"/>
                    <a:pt x="14474" y="3506"/>
                    <a:pt x="15496" y="2943"/>
                  </a:cubicBezTo>
                  <a:cubicBezTo>
                    <a:pt x="15650" y="2921"/>
                    <a:pt x="15733" y="2875"/>
                    <a:pt x="15739" y="2804"/>
                  </a:cubicBezTo>
                  <a:cubicBezTo>
                    <a:pt x="15868" y="2733"/>
                    <a:pt x="15995" y="2662"/>
                    <a:pt x="16124" y="2592"/>
                  </a:cubicBezTo>
                  <a:cubicBezTo>
                    <a:pt x="16210" y="2542"/>
                    <a:pt x="16156" y="2423"/>
                    <a:pt x="16076" y="2423"/>
                  </a:cubicBezTo>
                  <a:cubicBezTo>
                    <a:pt x="16061" y="2423"/>
                    <a:pt x="16047" y="2426"/>
                    <a:pt x="16032" y="2435"/>
                  </a:cubicBezTo>
                  <a:cubicBezTo>
                    <a:pt x="14948" y="3001"/>
                    <a:pt x="13806" y="3349"/>
                    <a:pt x="12775" y="4017"/>
                  </a:cubicBezTo>
                  <a:cubicBezTo>
                    <a:pt x="11707" y="4712"/>
                    <a:pt x="10722" y="5522"/>
                    <a:pt x="9604" y="6144"/>
                  </a:cubicBezTo>
                  <a:cubicBezTo>
                    <a:pt x="9438" y="6208"/>
                    <a:pt x="9281" y="6295"/>
                    <a:pt x="9140" y="6402"/>
                  </a:cubicBezTo>
                  <a:cubicBezTo>
                    <a:pt x="9121" y="6415"/>
                    <a:pt x="9103" y="6424"/>
                    <a:pt x="9084" y="6436"/>
                  </a:cubicBezTo>
                  <a:cubicBezTo>
                    <a:pt x="9103" y="6424"/>
                    <a:pt x="9118" y="6412"/>
                    <a:pt x="9137" y="6399"/>
                  </a:cubicBezTo>
                  <a:cubicBezTo>
                    <a:pt x="9549" y="6079"/>
                    <a:pt x="9968" y="5762"/>
                    <a:pt x="10389" y="5451"/>
                  </a:cubicBezTo>
                  <a:cubicBezTo>
                    <a:pt x="10950" y="5036"/>
                    <a:pt x="11534" y="4651"/>
                    <a:pt x="12128" y="4285"/>
                  </a:cubicBezTo>
                  <a:cubicBezTo>
                    <a:pt x="13224" y="3610"/>
                    <a:pt x="14459" y="3201"/>
                    <a:pt x="15517" y="2472"/>
                  </a:cubicBezTo>
                  <a:cubicBezTo>
                    <a:pt x="15588" y="2423"/>
                    <a:pt x="15558" y="2298"/>
                    <a:pt x="15481" y="2298"/>
                  </a:cubicBezTo>
                  <a:cubicBezTo>
                    <a:pt x="15470" y="2298"/>
                    <a:pt x="15459" y="2300"/>
                    <a:pt x="15447" y="2305"/>
                  </a:cubicBezTo>
                  <a:cubicBezTo>
                    <a:pt x="13523" y="3066"/>
                    <a:pt x="11682" y="4017"/>
                    <a:pt x="9946" y="5143"/>
                  </a:cubicBezTo>
                  <a:cubicBezTo>
                    <a:pt x="9518" y="5420"/>
                    <a:pt x="9081" y="5682"/>
                    <a:pt x="8632" y="5922"/>
                  </a:cubicBezTo>
                  <a:cubicBezTo>
                    <a:pt x="8220" y="6143"/>
                    <a:pt x="8048" y="6224"/>
                    <a:pt x="8014" y="6224"/>
                  </a:cubicBezTo>
                  <a:cubicBezTo>
                    <a:pt x="7941" y="6224"/>
                    <a:pt x="8543" y="5830"/>
                    <a:pt x="8743" y="5673"/>
                  </a:cubicBezTo>
                  <a:cubicBezTo>
                    <a:pt x="9577" y="5008"/>
                    <a:pt x="10457" y="4408"/>
                    <a:pt x="11356" y="3838"/>
                  </a:cubicBezTo>
                  <a:cubicBezTo>
                    <a:pt x="12719" y="3176"/>
                    <a:pt x="14098" y="2518"/>
                    <a:pt x="15394" y="1745"/>
                  </a:cubicBezTo>
                  <a:cubicBezTo>
                    <a:pt x="15410" y="1733"/>
                    <a:pt x="15419" y="1721"/>
                    <a:pt x="15425" y="1702"/>
                  </a:cubicBezTo>
                  <a:cubicBezTo>
                    <a:pt x="15449" y="1647"/>
                    <a:pt x="15416" y="1572"/>
                    <a:pt x="15357" y="1572"/>
                  </a:cubicBezTo>
                  <a:cubicBezTo>
                    <a:pt x="15346" y="1572"/>
                    <a:pt x="15335" y="1574"/>
                    <a:pt x="15324" y="1579"/>
                  </a:cubicBezTo>
                  <a:cubicBezTo>
                    <a:pt x="15314" y="1582"/>
                    <a:pt x="15302" y="1588"/>
                    <a:pt x="15293" y="1591"/>
                  </a:cubicBezTo>
                  <a:cubicBezTo>
                    <a:pt x="13923" y="2151"/>
                    <a:pt x="12609" y="2829"/>
                    <a:pt x="11359" y="3620"/>
                  </a:cubicBezTo>
                  <a:cubicBezTo>
                    <a:pt x="10500" y="4026"/>
                    <a:pt x="9601" y="4395"/>
                    <a:pt x="8841" y="4943"/>
                  </a:cubicBezTo>
                  <a:cubicBezTo>
                    <a:pt x="8429" y="5239"/>
                    <a:pt x="8013" y="5522"/>
                    <a:pt x="7579" y="5781"/>
                  </a:cubicBezTo>
                  <a:cubicBezTo>
                    <a:pt x="7163" y="6027"/>
                    <a:pt x="6966" y="6122"/>
                    <a:pt x="6910" y="6122"/>
                  </a:cubicBezTo>
                  <a:cubicBezTo>
                    <a:pt x="6747" y="6122"/>
                    <a:pt x="7775" y="5319"/>
                    <a:pt x="8111" y="5079"/>
                  </a:cubicBezTo>
                  <a:cubicBezTo>
                    <a:pt x="8401" y="4873"/>
                    <a:pt x="8702" y="4679"/>
                    <a:pt x="8998" y="4482"/>
                  </a:cubicBezTo>
                  <a:cubicBezTo>
                    <a:pt x="9315" y="4303"/>
                    <a:pt x="9629" y="4125"/>
                    <a:pt x="9946" y="3946"/>
                  </a:cubicBezTo>
                  <a:cubicBezTo>
                    <a:pt x="11605" y="3023"/>
                    <a:pt x="13375" y="2348"/>
                    <a:pt x="14976" y="1330"/>
                  </a:cubicBezTo>
                  <a:cubicBezTo>
                    <a:pt x="15074" y="1265"/>
                    <a:pt x="15176" y="1206"/>
                    <a:pt x="15274" y="1139"/>
                  </a:cubicBezTo>
                  <a:cubicBezTo>
                    <a:pt x="15345" y="1092"/>
                    <a:pt x="15315" y="966"/>
                    <a:pt x="15236" y="966"/>
                  </a:cubicBezTo>
                  <a:cubicBezTo>
                    <a:pt x="15226" y="966"/>
                    <a:pt x="15215" y="968"/>
                    <a:pt x="15203" y="973"/>
                  </a:cubicBezTo>
                  <a:cubicBezTo>
                    <a:pt x="15059" y="1034"/>
                    <a:pt x="14917" y="1099"/>
                    <a:pt x="14773" y="1160"/>
                  </a:cubicBezTo>
                  <a:cubicBezTo>
                    <a:pt x="12741" y="2022"/>
                    <a:pt x="10793" y="3072"/>
                    <a:pt x="8955" y="4294"/>
                  </a:cubicBezTo>
                  <a:cubicBezTo>
                    <a:pt x="8031" y="4817"/>
                    <a:pt x="7111" y="5340"/>
                    <a:pt x="6157" y="5808"/>
                  </a:cubicBezTo>
                  <a:cubicBezTo>
                    <a:pt x="6120" y="5821"/>
                    <a:pt x="6086" y="5845"/>
                    <a:pt x="6049" y="5861"/>
                  </a:cubicBezTo>
                  <a:cubicBezTo>
                    <a:pt x="6101" y="5827"/>
                    <a:pt x="6154" y="5793"/>
                    <a:pt x="6206" y="5759"/>
                  </a:cubicBezTo>
                  <a:cubicBezTo>
                    <a:pt x="6699" y="5451"/>
                    <a:pt x="7197" y="5159"/>
                    <a:pt x="7696" y="4866"/>
                  </a:cubicBezTo>
                  <a:cubicBezTo>
                    <a:pt x="9604" y="3749"/>
                    <a:pt x="11534" y="2678"/>
                    <a:pt x="13354" y="1419"/>
                  </a:cubicBezTo>
                  <a:cubicBezTo>
                    <a:pt x="13452" y="1394"/>
                    <a:pt x="13507" y="1354"/>
                    <a:pt x="13529" y="1302"/>
                  </a:cubicBezTo>
                  <a:cubicBezTo>
                    <a:pt x="13668" y="1203"/>
                    <a:pt x="13806" y="1117"/>
                    <a:pt x="13941" y="1019"/>
                  </a:cubicBezTo>
                  <a:cubicBezTo>
                    <a:pt x="14022" y="962"/>
                    <a:pt x="13978" y="848"/>
                    <a:pt x="13900" y="848"/>
                  </a:cubicBezTo>
                  <a:cubicBezTo>
                    <a:pt x="13885" y="848"/>
                    <a:pt x="13869" y="852"/>
                    <a:pt x="13852" y="862"/>
                  </a:cubicBezTo>
                  <a:cubicBezTo>
                    <a:pt x="12776" y="1458"/>
                    <a:pt x="11688" y="2026"/>
                    <a:pt x="10602" y="2595"/>
                  </a:cubicBezTo>
                  <a:lnTo>
                    <a:pt x="10602" y="2595"/>
                  </a:lnTo>
                  <a:cubicBezTo>
                    <a:pt x="11743" y="1964"/>
                    <a:pt x="12842" y="1270"/>
                    <a:pt x="13874" y="462"/>
                  </a:cubicBezTo>
                  <a:cubicBezTo>
                    <a:pt x="13905" y="440"/>
                    <a:pt x="13932" y="422"/>
                    <a:pt x="13960" y="400"/>
                  </a:cubicBezTo>
                  <a:cubicBezTo>
                    <a:pt x="14027" y="347"/>
                    <a:pt x="13970" y="243"/>
                    <a:pt x="13896" y="243"/>
                  </a:cubicBezTo>
                  <a:cubicBezTo>
                    <a:pt x="13889" y="243"/>
                    <a:pt x="13881" y="244"/>
                    <a:pt x="13874" y="246"/>
                  </a:cubicBezTo>
                  <a:cubicBezTo>
                    <a:pt x="13809" y="268"/>
                    <a:pt x="13748" y="295"/>
                    <a:pt x="13686" y="317"/>
                  </a:cubicBezTo>
                  <a:cubicBezTo>
                    <a:pt x="12002" y="899"/>
                    <a:pt x="10580" y="1979"/>
                    <a:pt x="9010" y="2798"/>
                  </a:cubicBezTo>
                  <a:cubicBezTo>
                    <a:pt x="6920" y="3888"/>
                    <a:pt x="4815" y="4971"/>
                    <a:pt x="2669" y="5938"/>
                  </a:cubicBezTo>
                  <a:cubicBezTo>
                    <a:pt x="2389" y="6045"/>
                    <a:pt x="2121" y="6178"/>
                    <a:pt x="1869" y="6332"/>
                  </a:cubicBezTo>
                  <a:cubicBezTo>
                    <a:pt x="2131" y="6095"/>
                    <a:pt x="2411" y="5873"/>
                    <a:pt x="2700" y="5670"/>
                  </a:cubicBezTo>
                  <a:cubicBezTo>
                    <a:pt x="3110" y="5368"/>
                    <a:pt x="3550" y="5110"/>
                    <a:pt x="3990" y="4854"/>
                  </a:cubicBezTo>
                  <a:cubicBezTo>
                    <a:pt x="4750" y="4411"/>
                    <a:pt x="5550" y="4041"/>
                    <a:pt x="6348" y="3666"/>
                  </a:cubicBezTo>
                  <a:lnTo>
                    <a:pt x="6391" y="3644"/>
                  </a:lnTo>
                  <a:cubicBezTo>
                    <a:pt x="7727" y="3075"/>
                    <a:pt x="8964" y="2358"/>
                    <a:pt x="10217" y="1656"/>
                  </a:cubicBezTo>
                  <a:cubicBezTo>
                    <a:pt x="11202" y="1130"/>
                    <a:pt x="12190" y="619"/>
                    <a:pt x="13218" y="172"/>
                  </a:cubicBezTo>
                  <a:cubicBezTo>
                    <a:pt x="13304" y="134"/>
                    <a:pt x="13258" y="1"/>
                    <a:pt x="131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3" name="Google Shape;423;p13"/>
          <p:cNvSpPr/>
          <p:nvPr/>
        </p:nvSpPr>
        <p:spPr>
          <a:xfrm rot="673607">
            <a:off x="10361382" y="480335"/>
            <a:ext cx="1114673" cy="775528"/>
          </a:xfrm>
          <a:custGeom>
            <a:avLst/>
            <a:gdLst/>
            <a:ahLst/>
            <a:cxnLst/>
            <a:rect l="l" t="t" r="r" b="b"/>
            <a:pathLst>
              <a:path w="33439" h="23265" extrusionOk="0">
                <a:moveTo>
                  <a:pt x="15227" y="693"/>
                </a:moveTo>
                <a:cubicBezTo>
                  <a:pt x="16276" y="693"/>
                  <a:pt x="17024" y="1964"/>
                  <a:pt x="17401" y="2856"/>
                </a:cubicBezTo>
                <a:cubicBezTo>
                  <a:pt x="17458" y="2990"/>
                  <a:pt x="17558" y="3045"/>
                  <a:pt x="17663" y="3045"/>
                </a:cubicBezTo>
                <a:cubicBezTo>
                  <a:pt x="17701" y="3045"/>
                  <a:pt x="17739" y="3038"/>
                  <a:pt x="17776" y="3025"/>
                </a:cubicBezTo>
                <a:cubicBezTo>
                  <a:pt x="17809" y="3037"/>
                  <a:pt x="17842" y="3042"/>
                  <a:pt x="17875" y="3042"/>
                </a:cubicBezTo>
                <a:cubicBezTo>
                  <a:pt x="17993" y="3042"/>
                  <a:pt x="18103" y="2972"/>
                  <a:pt x="18149" y="2856"/>
                </a:cubicBezTo>
                <a:cubicBezTo>
                  <a:pt x="18707" y="1689"/>
                  <a:pt x="20024" y="994"/>
                  <a:pt x="21185" y="994"/>
                </a:cubicBezTo>
                <a:cubicBezTo>
                  <a:pt x="22369" y="994"/>
                  <a:pt x="23392" y="1716"/>
                  <a:pt x="23283" y="3398"/>
                </a:cubicBezTo>
                <a:cubicBezTo>
                  <a:pt x="23265" y="3540"/>
                  <a:pt x="23348" y="3672"/>
                  <a:pt x="23480" y="3721"/>
                </a:cubicBezTo>
                <a:cubicBezTo>
                  <a:pt x="23554" y="3806"/>
                  <a:pt x="23667" y="3866"/>
                  <a:pt x="23786" y="3866"/>
                </a:cubicBezTo>
                <a:cubicBezTo>
                  <a:pt x="23865" y="3866"/>
                  <a:pt x="23947" y="3839"/>
                  <a:pt x="24022" y="3777"/>
                </a:cubicBezTo>
                <a:cubicBezTo>
                  <a:pt x="24675" y="3237"/>
                  <a:pt x="25522" y="2797"/>
                  <a:pt x="26346" y="2797"/>
                </a:cubicBezTo>
                <a:cubicBezTo>
                  <a:pt x="26824" y="2797"/>
                  <a:pt x="27295" y="2944"/>
                  <a:pt x="27716" y="3306"/>
                </a:cubicBezTo>
                <a:cubicBezTo>
                  <a:pt x="28578" y="4041"/>
                  <a:pt x="28593" y="5577"/>
                  <a:pt x="28054" y="6482"/>
                </a:cubicBezTo>
                <a:cubicBezTo>
                  <a:pt x="27943" y="6667"/>
                  <a:pt x="28014" y="6839"/>
                  <a:pt x="28144" y="6938"/>
                </a:cubicBezTo>
                <a:cubicBezTo>
                  <a:pt x="28154" y="7116"/>
                  <a:pt x="28273" y="7281"/>
                  <a:pt x="28458" y="7281"/>
                </a:cubicBezTo>
                <a:cubicBezTo>
                  <a:pt x="28497" y="7281"/>
                  <a:pt x="28539" y="7274"/>
                  <a:pt x="28584" y="7258"/>
                </a:cubicBezTo>
                <a:cubicBezTo>
                  <a:pt x="28901" y="7143"/>
                  <a:pt x="29219" y="7087"/>
                  <a:pt x="29527" y="7087"/>
                </a:cubicBezTo>
                <a:cubicBezTo>
                  <a:pt x="30344" y="7087"/>
                  <a:pt x="31090" y="7484"/>
                  <a:pt x="31573" y="8249"/>
                </a:cubicBezTo>
                <a:cubicBezTo>
                  <a:pt x="32364" y="9499"/>
                  <a:pt x="31542" y="10672"/>
                  <a:pt x="30363" y="11198"/>
                </a:cubicBezTo>
                <a:cubicBezTo>
                  <a:pt x="30212" y="11266"/>
                  <a:pt x="30163" y="11386"/>
                  <a:pt x="30178" y="11506"/>
                </a:cubicBezTo>
                <a:cubicBezTo>
                  <a:pt x="30030" y="11660"/>
                  <a:pt x="30000" y="11934"/>
                  <a:pt x="30243" y="12066"/>
                </a:cubicBezTo>
                <a:cubicBezTo>
                  <a:pt x="32594" y="13342"/>
                  <a:pt x="30430" y="17003"/>
                  <a:pt x="28398" y="17003"/>
                </a:cubicBezTo>
                <a:cubicBezTo>
                  <a:pt x="27969" y="17003"/>
                  <a:pt x="27547" y="16841"/>
                  <a:pt x="27174" y="16458"/>
                </a:cubicBezTo>
                <a:cubicBezTo>
                  <a:pt x="27111" y="16387"/>
                  <a:pt x="27022" y="16349"/>
                  <a:pt x="26931" y="16349"/>
                </a:cubicBezTo>
                <a:cubicBezTo>
                  <a:pt x="26893" y="16349"/>
                  <a:pt x="26854" y="16356"/>
                  <a:pt x="26817" y="16369"/>
                </a:cubicBezTo>
                <a:cubicBezTo>
                  <a:pt x="26809" y="16369"/>
                  <a:pt x="26802" y="16369"/>
                  <a:pt x="26794" y="16369"/>
                </a:cubicBezTo>
                <a:cubicBezTo>
                  <a:pt x="26570" y="16369"/>
                  <a:pt x="26349" y="16542"/>
                  <a:pt x="26444" y="16812"/>
                </a:cubicBezTo>
                <a:cubicBezTo>
                  <a:pt x="26763" y="17708"/>
                  <a:pt x="26013" y="18087"/>
                  <a:pt x="25189" y="18087"/>
                </a:cubicBezTo>
                <a:cubicBezTo>
                  <a:pt x="24594" y="18087"/>
                  <a:pt x="23961" y="17890"/>
                  <a:pt x="23662" y="17548"/>
                </a:cubicBezTo>
                <a:cubicBezTo>
                  <a:pt x="23571" y="17478"/>
                  <a:pt x="23463" y="17444"/>
                  <a:pt x="23355" y="17444"/>
                </a:cubicBezTo>
                <a:cubicBezTo>
                  <a:pt x="23212" y="17444"/>
                  <a:pt x="23069" y="17505"/>
                  <a:pt x="22969" y="17619"/>
                </a:cubicBezTo>
                <a:cubicBezTo>
                  <a:pt x="22541" y="18478"/>
                  <a:pt x="21624" y="19407"/>
                  <a:pt x="20621" y="19497"/>
                </a:cubicBezTo>
                <a:cubicBezTo>
                  <a:pt x="20586" y="19500"/>
                  <a:pt x="20551" y="19501"/>
                  <a:pt x="20517" y="19501"/>
                </a:cubicBezTo>
                <a:cubicBezTo>
                  <a:pt x="19529" y="19501"/>
                  <a:pt x="18538" y="18217"/>
                  <a:pt x="17973" y="17548"/>
                </a:cubicBezTo>
                <a:cubicBezTo>
                  <a:pt x="17903" y="17463"/>
                  <a:pt x="17820" y="17428"/>
                  <a:pt x="17739" y="17428"/>
                </a:cubicBezTo>
                <a:cubicBezTo>
                  <a:pt x="17704" y="17428"/>
                  <a:pt x="17669" y="17434"/>
                  <a:pt x="17635" y="17447"/>
                </a:cubicBezTo>
                <a:cubicBezTo>
                  <a:pt x="17533" y="17465"/>
                  <a:pt x="17447" y="17530"/>
                  <a:pt x="17404" y="17619"/>
                </a:cubicBezTo>
                <a:cubicBezTo>
                  <a:pt x="16820" y="18698"/>
                  <a:pt x="15802" y="19375"/>
                  <a:pt x="14834" y="19375"/>
                </a:cubicBezTo>
                <a:cubicBezTo>
                  <a:pt x="14041" y="19375"/>
                  <a:pt x="13282" y="18921"/>
                  <a:pt x="12824" y="17862"/>
                </a:cubicBezTo>
                <a:cubicBezTo>
                  <a:pt x="12766" y="17730"/>
                  <a:pt x="12665" y="17674"/>
                  <a:pt x="12558" y="17674"/>
                </a:cubicBezTo>
                <a:cubicBezTo>
                  <a:pt x="12529" y="17674"/>
                  <a:pt x="12499" y="17679"/>
                  <a:pt x="12470" y="17687"/>
                </a:cubicBezTo>
                <a:cubicBezTo>
                  <a:pt x="12437" y="17673"/>
                  <a:pt x="12402" y="17666"/>
                  <a:pt x="12367" y="17666"/>
                </a:cubicBezTo>
                <a:cubicBezTo>
                  <a:pt x="12287" y="17666"/>
                  <a:pt x="12205" y="17703"/>
                  <a:pt x="12134" y="17788"/>
                </a:cubicBezTo>
                <a:cubicBezTo>
                  <a:pt x="10472" y="19835"/>
                  <a:pt x="8462" y="20965"/>
                  <a:pt x="6175" y="21907"/>
                </a:cubicBezTo>
                <a:cubicBezTo>
                  <a:pt x="7514" y="20703"/>
                  <a:pt x="8742" y="19343"/>
                  <a:pt x="9108" y="17536"/>
                </a:cubicBezTo>
                <a:cubicBezTo>
                  <a:pt x="9111" y="17517"/>
                  <a:pt x="9115" y="17499"/>
                  <a:pt x="9115" y="17477"/>
                </a:cubicBezTo>
                <a:cubicBezTo>
                  <a:pt x="9399" y="17277"/>
                  <a:pt x="9184" y="16842"/>
                  <a:pt x="8866" y="16842"/>
                </a:cubicBezTo>
                <a:cubicBezTo>
                  <a:pt x="8812" y="16842"/>
                  <a:pt x="8754" y="16855"/>
                  <a:pt x="8696" y="16883"/>
                </a:cubicBezTo>
                <a:cubicBezTo>
                  <a:pt x="7886" y="17287"/>
                  <a:pt x="7029" y="17476"/>
                  <a:pt x="6158" y="17476"/>
                </a:cubicBezTo>
                <a:cubicBezTo>
                  <a:pt x="5681" y="17476"/>
                  <a:pt x="5200" y="17420"/>
                  <a:pt x="4719" y="17311"/>
                </a:cubicBezTo>
                <a:cubicBezTo>
                  <a:pt x="3743" y="17089"/>
                  <a:pt x="2660" y="16351"/>
                  <a:pt x="2866" y="15193"/>
                </a:cubicBezTo>
                <a:cubicBezTo>
                  <a:pt x="2986" y="14519"/>
                  <a:pt x="3928" y="14150"/>
                  <a:pt x="4463" y="13879"/>
                </a:cubicBezTo>
                <a:cubicBezTo>
                  <a:pt x="4596" y="13820"/>
                  <a:pt x="4670" y="13682"/>
                  <a:pt x="4642" y="13540"/>
                </a:cubicBezTo>
                <a:cubicBezTo>
                  <a:pt x="4978" y="13413"/>
                  <a:pt x="4948" y="12838"/>
                  <a:pt x="4541" y="12838"/>
                </a:cubicBezTo>
                <a:cubicBezTo>
                  <a:pt x="4535" y="12838"/>
                  <a:pt x="4528" y="12838"/>
                  <a:pt x="4522" y="12839"/>
                </a:cubicBezTo>
                <a:cubicBezTo>
                  <a:pt x="4454" y="12841"/>
                  <a:pt x="4385" y="12843"/>
                  <a:pt x="4316" y="12843"/>
                </a:cubicBezTo>
                <a:cubicBezTo>
                  <a:pt x="3080" y="12843"/>
                  <a:pt x="1791" y="12393"/>
                  <a:pt x="1118" y="11299"/>
                </a:cubicBezTo>
                <a:cubicBezTo>
                  <a:pt x="239" y="9872"/>
                  <a:pt x="1519" y="8429"/>
                  <a:pt x="2938" y="8429"/>
                </a:cubicBezTo>
                <a:cubicBezTo>
                  <a:pt x="3070" y="8429"/>
                  <a:pt x="3204" y="8441"/>
                  <a:pt x="3337" y="8468"/>
                </a:cubicBezTo>
                <a:cubicBezTo>
                  <a:pt x="3364" y="8474"/>
                  <a:pt x="3391" y="8477"/>
                  <a:pt x="3417" y="8477"/>
                </a:cubicBezTo>
                <a:cubicBezTo>
                  <a:pt x="3531" y="8477"/>
                  <a:pt x="3640" y="8421"/>
                  <a:pt x="3709" y="8326"/>
                </a:cubicBezTo>
                <a:cubicBezTo>
                  <a:pt x="3746" y="8335"/>
                  <a:pt x="3786" y="8341"/>
                  <a:pt x="3823" y="8348"/>
                </a:cubicBezTo>
                <a:cubicBezTo>
                  <a:pt x="3845" y="8351"/>
                  <a:pt x="3867" y="8353"/>
                  <a:pt x="3888" y="8353"/>
                </a:cubicBezTo>
                <a:cubicBezTo>
                  <a:pt x="4299" y="8353"/>
                  <a:pt x="4457" y="7716"/>
                  <a:pt x="4017" y="7649"/>
                </a:cubicBezTo>
                <a:cubicBezTo>
                  <a:pt x="2869" y="7470"/>
                  <a:pt x="1361" y="6322"/>
                  <a:pt x="1927" y="4995"/>
                </a:cubicBezTo>
                <a:cubicBezTo>
                  <a:pt x="2228" y="4295"/>
                  <a:pt x="3033" y="3959"/>
                  <a:pt x="3774" y="3959"/>
                </a:cubicBezTo>
                <a:cubicBezTo>
                  <a:pt x="3965" y="3959"/>
                  <a:pt x="4152" y="3982"/>
                  <a:pt x="4325" y="4026"/>
                </a:cubicBezTo>
                <a:cubicBezTo>
                  <a:pt x="5255" y="4266"/>
                  <a:pt x="5981" y="5168"/>
                  <a:pt x="6344" y="6014"/>
                </a:cubicBezTo>
                <a:cubicBezTo>
                  <a:pt x="6344" y="6030"/>
                  <a:pt x="6341" y="6045"/>
                  <a:pt x="6341" y="6061"/>
                </a:cubicBezTo>
                <a:cubicBezTo>
                  <a:pt x="6324" y="6294"/>
                  <a:pt x="6497" y="6410"/>
                  <a:pt x="6678" y="6410"/>
                </a:cubicBezTo>
                <a:cubicBezTo>
                  <a:pt x="6856" y="6410"/>
                  <a:pt x="7042" y="6298"/>
                  <a:pt x="7064" y="6076"/>
                </a:cubicBezTo>
                <a:cubicBezTo>
                  <a:pt x="7083" y="6024"/>
                  <a:pt x="7086" y="5968"/>
                  <a:pt x="7077" y="5916"/>
                </a:cubicBezTo>
                <a:cubicBezTo>
                  <a:pt x="7175" y="4429"/>
                  <a:pt x="7148" y="3118"/>
                  <a:pt x="8560" y="2188"/>
                </a:cubicBezTo>
                <a:cubicBezTo>
                  <a:pt x="8953" y="1930"/>
                  <a:pt x="9345" y="1817"/>
                  <a:pt x="9721" y="1817"/>
                </a:cubicBezTo>
                <a:cubicBezTo>
                  <a:pt x="10722" y="1817"/>
                  <a:pt x="11606" y="2618"/>
                  <a:pt x="12079" y="3583"/>
                </a:cubicBezTo>
                <a:cubicBezTo>
                  <a:pt x="12142" y="3713"/>
                  <a:pt x="12247" y="3767"/>
                  <a:pt x="12354" y="3767"/>
                </a:cubicBezTo>
                <a:cubicBezTo>
                  <a:pt x="12518" y="3767"/>
                  <a:pt x="12689" y="3642"/>
                  <a:pt x="12731" y="3469"/>
                </a:cubicBezTo>
                <a:cubicBezTo>
                  <a:pt x="12805" y="3419"/>
                  <a:pt x="12851" y="3339"/>
                  <a:pt x="12861" y="3253"/>
                </a:cubicBezTo>
                <a:cubicBezTo>
                  <a:pt x="13015" y="2244"/>
                  <a:pt x="13575" y="1406"/>
                  <a:pt x="14474" y="905"/>
                </a:cubicBezTo>
                <a:cubicBezTo>
                  <a:pt x="14739" y="757"/>
                  <a:pt x="14991" y="693"/>
                  <a:pt x="15227" y="693"/>
                </a:cubicBezTo>
                <a:close/>
                <a:moveTo>
                  <a:pt x="15290" y="1"/>
                </a:moveTo>
                <a:cubicBezTo>
                  <a:pt x="15182" y="1"/>
                  <a:pt x="15071" y="9"/>
                  <a:pt x="14957" y="27"/>
                </a:cubicBezTo>
                <a:cubicBezTo>
                  <a:pt x="13655" y="234"/>
                  <a:pt x="12661" y="1292"/>
                  <a:pt x="12285" y="2524"/>
                </a:cubicBezTo>
                <a:cubicBezTo>
                  <a:pt x="11663" y="1671"/>
                  <a:pt x="10786" y="1129"/>
                  <a:pt x="9762" y="1129"/>
                </a:cubicBezTo>
                <a:cubicBezTo>
                  <a:pt x="9447" y="1129"/>
                  <a:pt x="9118" y="1180"/>
                  <a:pt x="8779" y="1289"/>
                </a:cubicBezTo>
                <a:cubicBezTo>
                  <a:pt x="7046" y="1847"/>
                  <a:pt x="6615" y="3290"/>
                  <a:pt x="6446" y="4817"/>
                </a:cubicBezTo>
                <a:cubicBezTo>
                  <a:pt x="5726" y="3888"/>
                  <a:pt x="4670" y="3232"/>
                  <a:pt x="3609" y="3232"/>
                </a:cubicBezTo>
                <a:cubicBezTo>
                  <a:pt x="2887" y="3232"/>
                  <a:pt x="2163" y="3537"/>
                  <a:pt x="1542" y="4266"/>
                </a:cubicBezTo>
                <a:cubicBezTo>
                  <a:pt x="511" y="5476"/>
                  <a:pt x="1271" y="6935"/>
                  <a:pt x="2417" y="7747"/>
                </a:cubicBezTo>
                <a:cubicBezTo>
                  <a:pt x="1010" y="7972"/>
                  <a:pt x="0" y="9188"/>
                  <a:pt x="197" y="10798"/>
                </a:cubicBezTo>
                <a:cubicBezTo>
                  <a:pt x="400" y="12441"/>
                  <a:pt x="2078" y="13319"/>
                  <a:pt x="3626" y="13522"/>
                </a:cubicBezTo>
                <a:cubicBezTo>
                  <a:pt x="2281" y="14365"/>
                  <a:pt x="1422" y="15723"/>
                  <a:pt x="2844" y="17139"/>
                </a:cubicBezTo>
                <a:cubicBezTo>
                  <a:pt x="3634" y="17927"/>
                  <a:pt x="4769" y="18238"/>
                  <a:pt x="5927" y="18238"/>
                </a:cubicBezTo>
                <a:cubicBezTo>
                  <a:pt x="6737" y="18238"/>
                  <a:pt x="7558" y="18086"/>
                  <a:pt x="8280" y="17837"/>
                </a:cubicBezTo>
                <a:lnTo>
                  <a:pt x="8280" y="17837"/>
                </a:lnTo>
                <a:cubicBezTo>
                  <a:pt x="7683" y="19764"/>
                  <a:pt x="6012" y="21122"/>
                  <a:pt x="4510" y="22390"/>
                </a:cubicBezTo>
                <a:cubicBezTo>
                  <a:pt x="4430" y="22452"/>
                  <a:pt x="4383" y="22550"/>
                  <a:pt x="4390" y="22652"/>
                </a:cubicBezTo>
                <a:cubicBezTo>
                  <a:pt x="4206" y="22870"/>
                  <a:pt x="4330" y="23264"/>
                  <a:pt x="4615" y="23264"/>
                </a:cubicBezTo>
                <a:cubicBezTo>
                  <a:pt x="4655" y="23264"/>
                  <a:pt x="4698" y="23257"/>
                  <a:pt x="4744" y="23240"/>
                </a:cubicBezTo>
                <a:cubicBezTo>
                  <a:pt x="7702" y="22144"/>
                  <a:pt x="10306" y="21011"/>
                  <a:pt x="12390" y="18610"/>
                </a:cubicBezTo>
                <a:cubicBezTo>
                  <a:pt x="12971" y="19642"/>
                  <a:pt x="13867" y="20098"/>
                  <a:pt x="14798" y="20098"/>
                </a:cubicBezTo>
                <a:cubicBezTo>
                  <a:pt x="15889" y="20098"/>
                  <a:pt x="17028" y="19472"/>
                  <a:pt x="17767" y="18416"/>
                </a:cubicBezTo>
                <a:cubicBezTo>
                  <a:pt x="18531" y="19281"/>
                  <a:pt x="19439" y="20118"/>
                  <a:pt x="20621" y="20226"/>
                </a:cubicBezTo>
                <a:cubicBezTo>
                  <a:pt x="20665" y="20230"/>
                  <a:pt x="20709" y="20232"/>
                  <a:pt x="20753" y="20232"/>
                </a:cubicBezTo>
                <a:cubicBezTo>
                  <a:pt x="21788" y="20232"/>
                  <a:pt x="22866" y="19188"/>
                  <a:pt x="23416" y="18308"/>
                </a:cubicBezTo>
                <a:cubicBezTo>
                  <a:pt x="23859" y="18641"/>
                  <a:pt x="24479" y="18806"/>
                  <a:pt x="25092" y="18806"/>
                </a:cubicBezTo>
                <a:cubicBezTo>
                  <a:pt x="26118" y="18806"/>
                  <a:pt x="27124" y="18345"/>
                  <a:pt x="27248" y="17437"/>
                </a:cubicBezTo>
                <a:cubicBezTo>
                  <a:pt x="27612" y="17649"/>
                  <a:pt x="27992" y="17743"/>
                  <a:pt x="28373" y="17743"/>
                </a:cubicBezTo>
                <a:cubicBezTo>
                  <a:pt x="30910" y="17743"/>
                  <a:pt x="33438" y="13532"/>
                  <a:pt x="30997" y="11690"/>
                </a:cubicBezTo>
                <a:cubicBezTo>
                  <a:pt x="32274" y="10995"/>
                  <a:pt x="33038" y="9619"/>
                  <a:pt x="32354" y="8178"/>
                </a:cubicBezTo>
                <a:cubicBezTo>
                  <a:pt x="31807" y="7027"/>
                  <a:pt x="30703" y="6366"/>
                  <a:pt x="29517" y="6366"/>
                </a:cubicBezTo>
                <a:cubicBezTo>
                  <a:pt x="29310" y="6366"/>
                  <a:pt x="29101" y="6386"/>
                  <a:pt x="28892" y="6427"/>
                </a:cubicBezTo>
                <a:cubicBezTo>
                  <a:pt x="29381" y="5223"/>
                  <a:pt x="29132" y="3749"/>
                  <a:pt x="28230" y="2798"/>
                </a:cubicBezTo>
                <a:cubicBezTo>
                  <a:pt x="27727" y="2266"/>
                  <a:pt x="27109" y="2056"/>
                  <a:pt x="26466" y="2056"/>
                </a:cubicBezTo>
                <a:cubicBezTo>
                  <a:pt x="25618" y="2056"/>
                  <a:pt x="24728" y="2423"/>
                  <a:pt x="24010" y="2899"/>
                </a:cubicBezTo>
                <a:cubicBezTo>
                  <a:pt x="23907" y="1116"/>
                  <a:pt x="22594" y="292"/>
                  <a:pt x="21146" y="292"/>
                </a:cubicBezTo>
                <a:cubicBezTo>
                  <a:pt x="19908" y="292"/>
                  <a:pt x="18571" y="894"/>
                  <a:pt x="17804" y="2013"/>
                </a:cubicBezTo>
                <a:cubicBezTo>
                  <a:pt x="17288" y="1007"/>
                  <a:pt x="16461" y="1"/>
                  <a:pt x="1529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4" name="Google Shape;424;p13"/>
          <p:cNvSpPr/>
          <p:nvPr/>
        </p:nvSpPr>
        <p:spPr>
          <a:xfrm>
            <a:off x="10492700" y="4924168"/>
            <a:ext cx="852067" cy="1462233"/>
          </a:xfrm>
          <a:custGeom>
            <a:avLst/>
            <a:gdLst/>
            <a:ahLst/>
            <a:cxnLst/>
            <a:rect l="l" t="t" r="r" b="b"/>
            <a:pathLst>
              <a:path w="25562" h="43867" extrusionOk="0">
                <a:moveTo>
                  <a:pt x="9949" y="12819"/>
                </a:moveTo>
                <a:cubicBezTo>
                  <a:pt x="10078" y="13023"/>
                  <a:pt x="10128" y="13294"/>
                  <a:pt x="10183" y="13527"/>
                </a:cubicBezTo>
                <a:cubicBezTo>
                  <a:pt x="10238" y="13743"/>
                  <a:pt x="10266" y="13965"/>
                  <a:pt x="10272" y="14189"/>
                </a:cubicBezTo>
                <a:cubicBezTo>
                  <a:pt x="10112" y="14026"/>
                  <a:pt x="9980" y="13878"/>
                  <a:pt x="9878" y="13761"/>
                </a:cubicBezTo>
                <a:cubicBezTo>
                  <a:pt x="9801" y="13651"/>
                  <a:pt x="9724" y="13543"/>
                  <a:pt x="9647" y="13435"/>
                </a:cubicBezTo>
                <a:cubicBezTo>
                  <a:pt x="9426" y="13186"/>
                  <a:pt x="9524" y="12980"/>
                  <a:pt x="9949" y="12819"/>
                </a:cubicBezTo>
                <a:close/>
                <a:moveTo>
                  <a:pt x="14304" y="12555"/>
                </a:moveTo>
                <a:cubicBezTo>
                  <a:pt x="14443" y="12555"/>
                  <a:pt x="14544" y="12961"/>
                  <a:pt x="14492" y="13173"/>
                </a:cubicBezTo>
                <a:cubicBezTo>
                  <a:pt x="14419" y="13481"/>
                  <a:pt x="14268" y="13768"/>
                  <a:pt x="14126" y="14048"/>
                </a:cubicBezTo>
                <a:cubicBezTo>
                  <a:pt x="14068" y="14162"/>
                  <a:pt x="14006" y="14272"/>
                  <a:pt x="13941" y="14383"/>
                </a:cubicBezTo>
                <a:cubicBezTo>
                  <a:pt x="13917" y="14294"/>
                  <a:pt x="13898" y="14205"/>
                  <a:pt x="13886" y="14112"/>
                </a:cubicBezTo>
                <a:cubicBezTo>
                  <a:pt x="13834" y="13684"/>
                  <a:pt x="13981" y="13220"/>
                  <a:pt x="14114" y="12819"/>
                </a:cubicBezTo>
                <a:lnTo>
                  <a:pt x="14117" y="12816"/>
                </a:lnTo>
                <a:cubicBezTo>
                  <a:pt x="14180" y="12628"/>
                  <a:pt x="14245" y="12555"/>
                  <a:pt x="14304" y="12555"/>
                </a:cubicBezTo>
                <a:close/>
                <a:moveTo>
                  <a:pt x="17844" y="14102"/>
                </a:moveTo>
                <a:cubicBezTo>
                  <a:pt x="18025" y="14102"/>
                  <a:pt x="17797" y="14685"/>
                  <a:pt x="17718" y="14830"/>
                </a:cubicBezTo>
                <a:cubicBezTo>
                  <a:pt x="17469" y="15282"/>
                  <a:pt x="16967" y="15565"/>
                  <a:pt x="16499" y="15750"/>
                </a:cubicBezTo>
                <a:cubicBezTo>
                  <a:pt x="16718" y="15196"/>
                  <a:pt x="17152" y="14660"/>
                  <a:pt x="17558" y="14285"/>
                </a:cubicBezTo>
                <a:cubicBezTo>
                  <a:pt x="17700" y="14154"/>
                  <a:pt x="17790" y="14102"/>
                  <a:pt x="17844" y="14102"/>
                </a:cubicBezTo>
                <a:close/>
                <a:moveTo>
                  <a:pt x="6326" y="14556"/>
                </a:moveTo>
                <a:lnTo>
                  <a:pt x="6326" y="14556"/>
                </a:lnTo>
                <a:cubicBezTo>
                  <a:pt x="6939" y="14654"/>
                  <a:pt x="7456" y="15331"/>
                  <a:pt x="7868" y="16024"/>
                </a:cubicBezTo>
                <a:cubicBezTo>
                  <a:pt x="7791" y="16005"/>
                  <a:pt x="7714" y="15984"/>
                  <a:pt x="7637" y="15962"/>
                </a:cubicBezTo>
                <a:cubicBezTo>
                  <a:pt x="7311" y="15858"/>
                  <a:pt x="6997" y="15722"/>
                  <a:pt x="6696" y="15559"/>
                </a:cubicBezTo>
                <a:lnTo>
                  <a:pt x="6465" y="15417"/>
                </a:lnTo>
                <a:cubicBezTo>
                  <a:pt x="6065" y="15239"/>
                  <a:pt x="6018" y="14950"/>
                  <a:pt x="6326" y="14556"/>
                </a:cubicBezTo>
                <a:close/>
                <a:moveTo>
                  <a:pt x="18028" y="17233"/>
                </a:moveTo>
                <a:cubicBezTo>
                  <a:pt x="18119" y="17233"/>
                  <a:pt x="18009" y="17391"/>
                  <a:pt x="17675" y="17443"/>
                </a:cubicBezTo>
                <a:cubicBezTo>
                  <a:pt x="17703" y="17421"/>
                  <a:pt x="17728" y="17397"/>
                  <a:pt x="17755" y="17375"/>
                </a:cubicBezTo>
                <a:cubicBezTo>
                  <a:pt x="17892" y="17270"/>
                  <a:pt x="17984" y="17233"/>
                  <a:pt x="18028" y="17233"/>
                </a:cubicBezTo>
                <a:close/>
                <a:moveTo>
                  <a:pt x="10620" y="15528"/>
                </a:moveTo>
                <a:cubicBezTo>
                  <a:pt x="11057" y="15882"/>
                  <a:pt x="11528" y="16181"/>
                  <a:pt x="11938" y="16264"/>
                </a:cubicBezTo>
                <a:cubicBezTo>
                  <a:pt x="12068" y="16291"/>
                  <a:pt x="12197" y="16304"/>
                  <a:pt x="12326" y="16304"/>
                </a:cubicBezTo>
                <a:cubicBezTo>
                  <a:pt x="12885" y="16304"/>
                  <a:pt x="13418" y="16059"/>
                  <a:pt x="13874" y="15676"/>
                </a:cubicBezTo>
                <a:cubicBezTo>
                  <a:pt x="14323" y="16199"/>
                  <a:pt x="14963" y="16522"/>
                  <a:pt x="15653" y="16575"/>
                </a:cubicBezTo>
                <a:cubicBezTo>
                  <a:pt x="15634" y="16732"/>
                  <a:pt x="15634" y="16892"/>
                  <a:pt x="15656" y="17052"/>
                </a:cubicBezTo>
                <a:cubicBezTo>
                  <a:pt x="15702" y="17366"/>
                  <a:pt x="15930" y="17631"/>
                  <a:pt x="16244" y="17831"/>
                </a:cubicBezTo>
                <a:cubicBezTo>
                  <a:pt x="15761" y="18449"/>
                  <a:pt x="15545" y="19157"/>
                  <a:pt x="15385" y="19964"/>
                </a:cubicBezTo>
                <a:cubicBezTo>
                  <a:pt x="15040" y="21740"/>
                  <a:pt x="14843" y="23538"/>
                  <a:pt x="14797" y="25347"/>
                </a:cubicBezTo>
                <a:cubicBezTo>
                  <a:pt x="14693" y="29167"/>
                  <a:pt x="14175" y="32966"/>
                  <a:pt x="14148" y="36795"/>
                </a:cubicBezTo>
                <a:cubicBezTo>
                  <a:pt x="13415" y="36823"/>
                  <a:pt x="12679" y="36860"/>
                  <a:pt x="11947" y="36875"/>
                </a:cubicBezTo>
                <a:cubicBezTo>
                  <a:pt x="12673" y="33640"/>
                  <a:pt x="12818" y="30242"/>
                  <a:pt x="12322" y="26960"/>
                </a:cubicBezTo>
                <a:cubicBezTo>
                  <a:pt x="11842" y="23793"/>
                  <a:pt x="11079" y="20250"/>
                  <a:pt x="9478" y="17443"/>
                </a:cubicBezTo>
                <a:cubicBezTo>
                  <a:pt x="9377" y="17261"/>
                  <a:pt x="9253" y="17024"/>
                  <a:pt x="9109" y="16753"/>
                </a:cubicBezTo>
                <a:cubicBezTo>
                  <a:pt x="9752" y="16566"/>
                  <a:pt x="10288" y="16116"/>
                  <a:pt x="10620" y="15528"/>
                </a:cubicBezTo>
                <a:close/>
                <a:moveTo>
                  <a:pt x="13345" y="728"/>
                </a:moveTo>
                <a:cubicBezTo>
                  <a:pt x="15327" y="728"/>
                  <a:pt x="17314" y="1203"/>
                  <a:pt x="19085" y="2181"/>
                </a:cubicBezTo>
                <a:cubicBezTo>
                  <a:pt x="24817" y="5346"/>
                  <a:pt x="24887" y="13592"/>
                  <a:pt x="22957" y="19007"/>
                </a:cubicBezTo>
                <a:cubicBezTo>
                  <a:pt x="21828" y="22180"/>
                  <a:pt x="19341" y="24510"/>
                  <a:pt x="17721" y="27407"/>
                </a:cubicBezTo>
                <a:cubicBezTo>
                  <a:pt x="16201" y="30128"/>
                  <a:pt x="15822" y="33317"/>
                  <a:pt x="15505" y="36383"/>
                </a:cubicBezTo>
                <a:cubicBezTo>
                  <a:pt x="15391" y="36441"/>
                  <a:pt x="15324" y="36558"/>
                  <a:pt x="15330" y="36684"/>
                </a:cubicBezTo>
                <a:lnTo>
                  <a:pt x="15330" y="36761"/>
                </a:lnTo>
                <a:cubicBezTo>
                  <a:pt x="15176" y="36764"/>
                  <a:pt x="15022" y="36767"/>
                  <a:pt x="14868" y="36770"/>
                </a:cubicBezTo>
                <a:cubicBezTo>
                  <a:pt x="14896" y="33255"/>
                  <a:pt x="15262" y="29758"/>
                  <a:pt x="15484" y="26256"/>
                </a:cubicBezTo>
                <a:cubicBezTo>
                  <a:pt x="15601" y="24470"/>
                  <a:pt x="15690" y="22740"/>
                  <a:pt x="15958" y="20967"/>
                </a:cubicBezTo>
                <a:cubicBezTo>
                  <a:pt x="16124" y="19853"/>
                  <a:pt x="16312" y="18945"/>
                  <a:pt x="16961" y="18135"/>
                </a:cubicBezTo>
                <a:cubicBezTo>
                  <a:pt x="17161" y="18184"/>
                  <a:pt x="17366" y="18210"/>
                  <a:pt x="17564" y="18210"/>
                </a:cubicBezTo>
                <a:cubicBezTo>
                  <a:pt x="18148" y="18210"/>
                  <a:pt x="18669" y="17985"/>
                  <a:pt x="18796" y="17452"/>
                </a:cubicBezTo>
                <a:cubicBezTo>
                  <a:pt x="18887" y="17073"/>
                  <a:pt x="18840" y="16390"/>
                  <a:pt x="18295" y="16390"/>
                </a:cubicBezTo>
                <a:cubicBezTo>
                  <a:pt x="18286" y="16390"/>
                  <a:pt x="18278" y="16390"/>
                  <a:pt x="18269" y="16390"/>
                </a:cubicBezTo>
                <a:cubicBezTo>
                  <a:pt x="17678" y="16412"/>
                  <a:pt x="17164" y="16867"/>
                  <a:pt x="16739" y="17289"/>
                </a:cubicBezTo>
                <a:cubicBezTo>
                  <a:pt x="16502" y="17135"/>
                  <a:pt x="16367" y="16880"/>
                  <a:pt x="16349" y="16550"/>
                </a:cubicBezTo>
                <a:cubicBezTo>
                  <a:pt x="17272" y="16390"/>
                  <a:pt x="18051" y="15725"/>
                  <a:pt x="18488" y="14922"/>
                </a:cubicBezTo>
                <a:cubicBezTo>
                  <a:pt x="18700" y="14531"/>
                  <a:pt x="18980" y="13512"/>
                  <a:pt x="18352" y="13303"/>
                </a:cubicBezTo>
                <a:cubicBezTo>
                  <a:pt x="18224" y="13260"/>
                  <a:pt x="18098" y="13240"/>
                  <a:pt x="17975" y="13240"/>
                </a:cubicBezTo>
                <a:cubicBezTo>
                  <a:pt x="16927" y="13240"/>
                  <a:pt x="16092" y="14687"/>
                  <a:pt x="15773" y="15885"/>
                </a:cubicBezTo>
                <a:cubicBezTo>
                  <a:pt x="15234" y="15870"/>
                  <a:pt x="14720" y="15590"/>
                  <a:pt x="14363" y="15177"/>
                </a:cubicBezTo>
                <a:cubicBezTo>
                  <a:pt x="14923" y="14494"/>
                  <a:pt x="15284" y="13604"/>
                  <a:pt x="15287" y="12829"/>
                </a:cubicBezTo>
                <a:cubicBezTo>
                  <a:pt x="15287" y="12384"/>
                  <a:pt x="15047" y="11665"/>
                  <a:pt x="14482" y="11665"/>
                </a:cubicBezTo>
                <a:cubicBezTo>
                  <a:pt x="14460" y="11665"/>
                  <a:pt x="14438" y="11666"/>
                  <a:pt x="14416" y="11668"/>
                </a:cubicBezTo>
                <a:cubicBezTo>
                  <a:pt x="13775" y="11733"/>
                  <a:pt x="13532" y="12278"/>
                  <a:pt x="13341" y="12835"/>
                </a:cubicBezTo>
                <a:cubicBezTo>
                  <a:pt x="13092" y="13564"/>
                  <a:pt x="13138" y="14362"/>
                  <a:pt x="13467" y="15057"/>
                </a:cubicBezTo>
                <a:cubicBezTo>
                  <a:pt x="13403" y="15137"/>
                  <a:pt x="13335" y="15217"/>
                  <a:pt x="13267" y="15291"/>
                </a:cubicBezTo>
                <a:cubicBezTo>
                  <a:pt x="13061" y="15512"/>
                  <a:pt x="12819" y="15604"/>
                  <a:pt x="12559" y="15604"/>
                </a:cubicBezTo>
                <a:cubicBezTo>
                  <a:pt x="12029" y="15604"/>
                  <a:pt x="11426" y="15225"/>
                  <a:pt x="10910" y="14789"/>
                </a:cubicBezTo>
                <a:cubicBezTo>
                  <a:pt x="10986" y="14454"/>
                  <a:pt x="11002" y="14106"/>
                  <a:pt x="10953" y="13761"/>
                </a:cubicBezTo>
                <a:cubicBezTo>
                  <a:pt x="10854" y="13093"/>
                  <a:pt x="10697" y="12376"/>
                  <a:pt x="10118" y="11961"/>
                </a:cubicBezTo>
                <a:cubicBezTo>
                  <a:pt x="10014" y="11886"/>
                  <a:pt x="9890" y="11854"/>
                  <a:pt x="9759" y="11854"/>
                </a:cubicBezTo>
                <a:cubicBezTo>
                  <a:pt x="9330" y="11854"/>
                  <a:pt x="8834" y="12209"/>
                  <a:pt x="8758" y="12592"/>
                </a:cubicBezTo>
                <a:cubicBezTo>
                  <a:pt x="8613" y="13337"/>
                  <a:pt x="9066" y="13931"/>
                  <a:pt x="9531" y="14469"/>
                </a:cubicBezTo>
                <a:cubicBezTo>
                  <a:pt x="9678" y="14642"/>
                  <a:pt x="9869" y="14848"/>
                  <a:pt x="10085" y="15054"/>
                </a:cubicBezTo>
                <a:cubicBezTo>
                  <a:pt x="10082" y="15057"/>
                  <a:pt x="10082" y="15063"/>
                  <a:pt x="10078" y="15067"/>
                </a:cubicBezTo>
                <a:cubicBezTo>
                  <a:pt x="9783" y="15698"/>
                  <a:pt x="9294" y="16002"/>
                  <a:pt x="8736" y="16076"/>
                </a:cubicBezTo>
                <a:cubicBezTo>
                  <a:pt x="8122" y="14992"/>
                  <a:pt x="7277" y="13792"/>
                  <a:pt x="6282" y="13792"/>
                </a:cubicBezTo>
                <a:cubicBezTo>
                  <a:pt x="6175" y="13792"/>
                  <a:pt x="6067" y="13806"/>
                  <a:pt x="5957" y="13835"/>
                </a:cubicBezTo>
                <a:cubicBezTo>
                  <a:pt x="5394" y="13986"/>
                  <a:pt x="5086" y="14706"/>
                  <a:pt x="5357" y="15242"/>
                </a:cubicBezTo>
                <a:cubicBezTo>
                  <a:pt x="5794" y="16107"/>
                  <a:pt x="6822" y="16473"/>
                  <a:pt x="7693" y="16741"/>
                </a:cubicBezTo>
                <a:cubicBezTo>
                  <a:pt x="7899" y="16803"/>
                  <a:pt x="8108" y="16836"/>
                  <a:pt x="8321" y="16849"/>
                </a:cubicBezTo>
                <a:cubicBezTo>
                  <a:pt x="8398" y="16990"/>
                  <a:pt x="8469" y="17126"/>
                  <a:pt x="8530" y="17237"/>
                </a:cubicBezTo>
                <a:cubicBezTo>
                  <a:pt x="10032" y="19924"/>
                  <a:pt x="10796" y="22928"/>
                  <a:pt x="11411" y="25923"/>
                </a:cubicBezTo>
                <a:cubicBezTo>
                  <a:pt x="12135" y="29438"/>
                  <a:pt x="12027" y="33206"/>
                  <a:pt x="11239" y="36697"/>
                </a:cubicBezTo>
                <a:cubicBezTo>
                  <a:pt x="11227" y="36758"/>
                  <a:pt x="11227" y="36820"/>
                  <a:pt x="11245" y="36881"/>
                </a:cubicBezTo>
                <a:cubicBezTo>
                  <a:pt x="11011" y="36881"/>
                  <a:pt x="10780" y="36878"/>
                  <a:pt x="10546" y="36872"/>
                </a:cubicBezTo>
                <a:cubicBezTo>
                  <a:pt x="10509" y="33745"/>
                  <a:pt x="10020" y="30984"/>
                  <a:pt x="8195" y="28361"/>
                </a:cubicBezTo>
                <a:cubicBezTo>
                  <a:pt x="6283" y="25618"/>
                  <a:pt x="3750" y="23313"/>
                  <a:pt x="2328" y="20247"/>
                </a:cubicBezTo>
                <a:cubicBezTo>
                  <a:pt x="59" y="15368"/>
                  <a:pt x="789" y="9113"/>
                  <a:pt x="4184" y="4943"/>
                </a:cubicBezTo>
                <a:cubicBezTo>
                  <a:pt x="6435" y="2180"/>
                  <a:pt x="9882" y="728"/>
                  <a:pt x="13345" y="728"/>
                </a:cubicBezTo>
                <a:close/>
                <a:moveTo>
                  <a:pt x="15348" y="37485"/>
                </a:moveTo>
                <a:cubicBezTo>
                  <a:pt x="15364" y="37999"/>
                  <a:pt x="15379" y="38590"/>
                  <a:pt x="15357" y="39190"/>
                </a:cubicBezTo>
                <a:cubicBezTo>
                  <a:pt x="15299" y="39150"/>
                  <a:pt x="15228" y="39128"/>
                  <a:pt x="15154" y="39128"/>
                </a:cubicBezTo>
                <a:cubicBezTo>
                  <a:pt x="13560" y="39113"/>
                  <a:pt x="11975" y="38934"/>
                  <a:pt x="10380" y="38913"/>
                </a:cubicBezTo>
                <a:cubicBezTo>
                  <a:pt x="10349" y="38433"/>
                  <a:pt x="10340" y="37980"/>
                  <a:pt x="10340" y="37592"/>
                </a:cubicBezTo>
                <a:lnTo>
                  <a:pt x="10340" y="37592"/>
                </a:lnTo>
                <a:cubicBezTo>
                  <a:pt x="10645" y="37604"/>
                  <a:pt x="10949" y="37609"/>
                  <a:pt x="11254" y="37609"/>
                </a:cubicBezTo>
                <a:cubicBezTo>
                  <a:pt x="12620" y="37609"/>
                  <a:pt x="13984" y="37510"/>
                  <a:pt x="15348" y="37485"/>
                </a:cubicBezTo>
                <a:close/>
                <a:moveTo>
                  <a:pt x="10442" y="39642"/>
                </a:moveTo>
                <a:cubicBezTo>
                  <a:pt x="12015" y="39667"/>
                  <a:pt x="13578" y="39839"/>
                  <a:pt x="15151" y="39855"/>
                </a:cubicBezTo>
                <a:cubicBezTo>
                  <a:pt x="15210" y="39855"/>
                  <a:pt x="15265" y="39842"/>
                  <a:pt x="15317" y="39818"/>
                </a:cubicBezTo>
                <a:lnTo>
                  <a:pt x="15317" y="39818"/>
                </a:lnTo>
                <a:cubicBezTo>
                  <a:pt x="15287" y="40224"/>
                  <a:pt x="15225" y="40627"/>
                  <a:pt x="15136" y="41024"/>
                </a:cubicBezTo>
                <a:cubicBezTo>
                  <a:pt x="15105" y="41003"/>
                  <a:pt x="15071" y="40987"/>
                  <a:pt x="15037" y="40975"/>
                </a:cubicBezTo>
                <a:cubicBezTo>
                  <a:pt x="14657" y="40860"/>
                  <a:pt x="14275" y="40823"/>
                  <a:pt x="13891" y="40823"/>
                </a:cubicBezTo>
                <a:cubicBezTo>
                  <a:pt x="13193" y="40823"/>
                  <a:pt x="12490" y="40946"/>
                  <a:pt x="11791" y="40946"/>
                </a:cubicBezTo>
                <a:cubicBezTo>
                  <a:pt x="11505" y="40946"/>
                  <a:pt x="11219" y="40925"/>
                  <a:pt x="10934" y="40867"/>
                </a:cubicBezTo>
                <a:cubicBezTo>
                  <a:pt x="10910" y="40862"/>
                  <a:pt x="10885" y="40860"/>
                  <a:pt x="10860" y="40860"/>
                </a:cubicBezTo>
                <a:cubicBezTo>
                  <a:pt x="10794" y="40860"/>
                  <a:pt x="10728" y="40878"/>
                  <a:pt x="10673" y="40914"/>
                </a:cubicBezTo>
                <a:cubicBezTo>
                  <a:pt x="10565" y="40495"/>
                  <a:pt x="10488" y="40070"/>
                  <a:pt x="10442" y="39642"/>
                </a:cubicBezTo>
                <a:close/>
                <a:moveTo>
                  <a:pt x="13701" y="41527"/>
                </a:moveTo>
                <a:cubicBezTo>
                  <a:pt x="14086" y="41527"/>
                  <a:pt x="14466" y="41563"/>
                  <a:pt x="14840" y="41677"/>
                </a:cubicBezTo>
                <a:cubicBezTo>
                  <a:pt x="14868" y="41683"/>
                  <a:pt x="14893" y="41689"/>
                  <a:pt x="14917" y="41692"/>
                </a:cubicBezTo>
                <a:cubicBezTo>
                  <a:pt x="14606" y="42453"/>
                  <a:pt x="14083" y="43013"/>
                  <a:pt x="13212" y="43124"/>
                </a:cubicBezTo>
                <a:lnTo>
                  <a:pt x="13212" y="43121"/>
                </a:lnTo>
                <a:cubicBezTo>
                  <a:pt x="13099" y="43135"/>
                  <a:pt x="12990" y="43142"/>
                  <a:pt x="12885" y="43142"/>
                </a:cubicBezTo>
                <a:cubicBezTo>
                  <a:pt x="11874" y="43142"/>
                  <a:pt x="11265" y="42489"/>
                  <a:pt x="10897" y="41594"/>
                </a:cubicBezTo>
                <a:lnTo>
                  <a:pt x="10897" y="41594"/>
                </a:lnTo>
                <a:cubicBezTo>
                  <a:pt x="11134" y="41631"/>
                  <a:pt x="11372" y="41645"/>
                  <a:pt x="11611" y="41645"/>
                </a:cubicBezTo>
                <a:cubicBezTo>
                  <a:pt x="12307" y="41645"/>
                  <a:pt x="13010" y="41527"/>
                  <a:pt x="13701" y="41527"/>
                </a:cubicBezTo>
                <a:close/>
                <a:moveTo>
                  <a:pt x="13449" y="1"/>
                </a:moveTo>
                <a:cubicBezTo>
                  <a:pt x="11503" y="1"/>
                  <a:pt x="9554" y="413"/>
                  <a:pt x="7847" y="1181"/>
                </a:cubicBezTo>
                <a:cubicBezTo>
                  <a:pt x="3356" y="3206"/>
                  <a:pt x="838" y="7981"/>
                  <a:pt x="379" y="12703"/>
                </a:cubicBezTo>
                <a:cubicBezTo>
                  <a:pt x="1" y="16609"/>
                  <a:pt x="1180" y="20364"/>
                  <a:pt x="3457" y="23516"/>
                </a:cubicBezTo>
                <a:cubicBezTo>
                  <a:pt x="4919" y="25538"/>
                  <a:pt x="6652" y="27342"/>
                  <a:pt x="8041" y="29420"/>
                </a:cubicBezTo>
                <a:cubicBezTo>
                  <a:pt x="9540" y="31661"/>
                  <a:pt x="9801" y="34277"/>
                  <a:pt x="9826" y="36903"/>
                </a:cubicBezTo>
                <a:cubicBezTo>
                  <a:pt x="9691" y="36952"/>
                  <a:pt x="9604" y="37081"/>
                  <a:pt x="9611" y="37223"/>
                </a:cubicBezTo>
                <a:cubicBezTo>
                  <a:pt x="9617" y="39593"/>
                  <a:pt x="9743" y="43776"/>
                  <a:pt x="12950" y="43866"/>
                </a:cubicBezTo>
                <a:cubicBezTo>
                  <a:pt x="12982" y="43866"/>
                  <a:pt x="13013" y="43867"/>
                  <a:pt x="13044" y="43867"/>
                </a:cubicBezTo>
                <a:cubicBezTo>
                  <a:pt x="16138" y="43867"/>
                  <a:pt x="16096" y="39631"/>
                  <a:pt x="16062" y="37232"/>
                </a:cubicBezTo>
                <a:cubicBezTo>
                  <a:pt x="16121" y="37171"/>
                  <a:pt x="16158" y="37094"/>
                  <a:pt x="16167" y="37007"/>
                </a:cubicBezTo>
                <a:cubicBezTo>
                  <a:pt x="16555" y="33249"/>
                  <a:pt x="17063" y="29635"/>
                  <a:pt x="19177" y="26413"/>
                </a:cubicBezTo>
                <a:cubicBezTo>
                  <a:pt x="20907" y="23778"/>
                  <a:pt x="22883" y="21555"/>
                  <a:pt x="23896" y="18514"/>
                </a:cubicBezTo>
                <a:cubicBezTo>
                  <a:pt x="25561" y="13515"/>
                  <a:pt x="25291" y="6679"/>
                  <a:pt x="21243" y="2856"/>
                </a:cubicBezTo>
                <a:cubicBezTo>
                  <a:pt x="19166" y="892"/>
                  <a:pt x="16310" y="1"/>
                  <a:pt x="134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5" name="Google Shape;425;p13"/>
          <p:cNvSpPr/>
          <p:nvPr/>
        </p:nvSpPr>
        <p:spPr>
          <a:xfrm>
            <a:off x="9716551" y="4131133"/>
            <a:ext cx="462467" cy="517067"/>
          </a:xfrm>
          <a:custGeom>
            <a:avLst/>
            <a:gdLst/>
            <a:ahLst/>
            <a:cxnLst/>
            <a:rect l="l" t="t" r="r" b="b"/>
            <a:pathLst>
              <a:path w="13874" h="15512" extrusionOk="0">
                <a:moveTo>
                  <a:pt x="2945" y="721"/>
                </a:moveTo>
                <a:cubicBezTo>
                  <a:pt x="3157" y="721"/>
                  <a:pt x="3391" y="754"/>
                  <a:pt x="3648" y="826"/>
                </a:cubicBezTo>
                <a:cubicBezTo>
                  <a:pt x="5113" y="1236"/>
                  <a:pt x="5824" y="3464"/>
                  <a:pt x="6384" y="4690"/>
                </a:cubicBezTo>
                <a:cubicBezTo>
                  <a:pt x="6424" y="4791"/>
                  <a:pt x="6514" y="4862"/>
                  <a:pt x="6621" y="4874"/>
                </a:cubicBezTo>
                <a:cubicBezTo>
                  <a:pt x="6685" y="5019"/>
                  <a:pt x="6836" y="5120"/>
                  <a:pt x="6981" y="5120"/>
                </a:cubicBezTo>
                <a:cubicBezTo>
                  <a:pt x="7088" y="5120"/>
                  <a:pt x="7191" y="5065"/>
                  <a:pt x="7252" y="4933"/>
                </a:cubicBezTo>
                <a:cubicBezTo>
                  <a:pt x="7979" y="3369"/>
                  <a:pt x="8730" y="1497"/>
                  <a:pt x="10531" y="956"/>
                </a:cubicBezTo>
                <a:cubicBezTo>
                  <a:pt x="10832" y="865"/>
                  <a:pt x="11101" y="823"/>
                  <a:pt x="11339" y="823"/>
                </a:cubicBezTo>
                <a:cubicBezTo>
                  <a:pt x="12807" y="823"/>
                  <a:pt x="13137" y="2398"/>
                  <a:pt x="12827" y="3809"/>
                </a:cubicBezTo>
                <a:cubicBezTo>
                  <a:pt x="12430" y="5619"/>
                  <a:pt x="11417" y="7272"/>
                  <a:pt x="10485" y="8851"/>
                </a:cubicBezTo>
                <a:cubicBezTo>
                  <a:pt x="9318" y="10824"/>
                  <a:pt x="7979" y="12693"/>
                  <a:pt x="6603" y="14524"/>
                </a:cubicBezTo>
                <a:cubicBezTo>
                  <a:pt x="5541" y="12856"/>
                  <a:pt x="4458" y="11261"/>
                  <a:pt x="3565" y="9479"/>
                </a:cubicBezTo>
                <a:cubicBezTo>
                  <a:pt x="2675" y="7709"/>
                  <a:pt x="1626" y="6028"/>
                  <a:pt x="1262" y="4052"/>
                </a:cubicBezTo>
                <a:cubicBezTo>
                  <a:pt x="996" y="2602"/>
                  <a:pt x="1356" y="721"/>
                  <a:pt x="2945" y="721"/>
                </a:cubicBezTo>
                <a:close/>
                <a:moveTo>
                  <a:pt x="3002" y="1"/>
                </a:moveTo>
                <a:cubicBezTo>
                  <a:pt x="1938" y="1"/>
                  <a:pt x="987" y="653"/>
                  <a:pt x="607" y="1753"/>
                </a:cubicBezTo>
                <a:cubicBezTo>
                  <a:pt x="0" y="3517"/>
                  <a:pt x="859" y="5684"/>
                  <a:pt x="1589" y="7257"/>
                </a:cubicBezTo>
                <a:cubicBezTo>
                  <a:pt x="2903" y="10085"/>
                  <a:pt x="4553" y="12625"/>
                  <a:pt x="6209" y="15254"/>
                </a:cubicBezTo>
                <a:cubicBezTo>
                  <a:pt x="6224" y="15306"/>
                  <a:pt x="6255" y="15349"/>
                  <a:pt x="6295" y="15386"/>
                </a:cubicBezTo>
                <a:cubicBezTo>
                  <a:pt x="6370" y="15474"/>
                  <a:pt x="6466" y="15511"/>
                  <a:pt x="6561" y="15511"/>
                </a:cubicBezTo>
                <a:cubicBezTo>
                  <a:pt x="6683" y="15511"/>
                  <a:pt x="6804" y="15450"/>
                  <a:pt x="6877" y="15355"/>
                </a:cubicBezTo>
                <a:cubicBezTo>
                  <a:pt x="6883" y="15352"/>
                  <a:pt x="6886" y="15349"/>
                  <a:pt x="6892" y="15343"/>
                </a:cubicBezTo>
                <a:cubicBezTo>
                  <a:pt x="8825" y="12785"/>
                  <a:pt x="10663" y="10159"/>
                  <a:pt x="12174" y="7327"/>
                </a:cubicBezTo>
                <a:cubicBezTo>
                  <a:pt x="13009" y="5770"/>
                  <a:pt x="13874" y="3942"/>
                  <a:pt x="13680" y="2122"/>
                </a:cubicBezTo>
                <a:cubicBezTo>
                  <a:pt x="13543" y="824"/>
                  <a:pt x="12451" y="134"/>
                  <a:pt x="11257" y="134"/>
                </a:cubicBezTo>
                <a:cubicBezTo>
                  <a:pt x="11052" y="134"/>
                  <a:pt x="10845" y="154"/>
                  <a:pt x="10638" y="195"/>
                </a:cubicBezTo>
                <a:cubicBezTo>
                  <a:pt x="8647" y="589"/>
                  <a:pt x="7680" y="2329"/>
                  <a:pt x="6877" y="4028"/>
                </a:cubicBezTo>
                <a:cubicBezTo>
                  <a:pt x="6261" y="2630"/>
                  <a:pt x="5547" y="833"/>
                  <a:pt x="4073" y="220"/>
                </a:cubicBezTo>
                <a:cubicBezTo>
                  <a:pt x="3714" y="71"/>
                  <a:pt x="3352" y="1"/>
                  <a:pt x="300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26" name="Google Shape;426;p13"/>
          <p:cNvGrpSpPr/>
          <p:nvPr/>
        </p:nvGrpSpPr>
        <p:grpSpPr>
          <a:xfrm>
            <a:off x="11015751" y="3939884"/>
            <a:ext cx="445533" cy="414867"/>
            <a:chOff x="-5426450" y="4756350"/>
            <a:chExt cx="334150" cy="311150"/>
          </a:xfrm>
        </p:grpSpPr>
        <p:sp>
          <p:nvSpPr>
            <p:cNvPr id="427" name="Google Shape;427;p13"/>
            <p:cNvSpPr/>
            <p:nvPr/>
          </p:nvSpPr>
          <p:spPr>
            <a:xfrm>
              <a:off x="-5275475" y="4868850"/>
              <a:ext cx="12175" cy="4975"/>
            </a:xfrm>
            <a:custGeom>
              <a:avLst/>
              <a:gdLst/>
              <a:ahLst/>
              <a:cxnLst/>
              <a:rect l="l" t="t" r="r" b="b"/>
              <a:pathLst>
                <a:path w="487" h="199" extrusionOk="0">
                  <a:moveTo>
                    <a:pt x="13" y="0"/>
                  </a:moveTo>
                  <a:cubicBezTo>
                    <a:pt x="10" y="7"/>
                    <a:pt x="7" y="10"/>
                    <a:pt x="0" y="16"/>
                  </a:cubicBezTo>
                  <a:cubicBezTo>
                    <a:pt x="22" y="40"/>
                    <a:pt x="43" y="65"/>
                    <a:pt x="65" y="87"/>
                  </a:cubicBezTo>
                  <a:cubicBezTo>
                    <a:pt x="138" y="166"/>
                    <a:pt x="220" y="199"/>
                    <a:pt x="300" y="199"/>
                  </a:cubicBezTo>
                  <a:cubicBezTo>
                    <a:pt x="367" y="199"/>
                    <a:pt x="431" y="176"/>
                    <a:pt x="487" y="139"/>
                  </a:cubicBezTo>
                  <a:lnTo>
                    <a:pt x="487" y="139"/>
                  </a:lnTo>
                  <a:cubicBezTo>
                    <a:pt x="436" y="164"/>
                    <a:pt x="384" y="176"/>
                    <a:pt x="333" y="176"/>
                  </a:cubicBezTo>
                  <a:cubicBezTo>
                    <a:pt x="205" y="176"/>
                    <a:pt x="85" y="10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13"/>
            <p:cNvSpPr/>
            <p:nvPr/>
          </p:nvSpPr>
          <p:spPr>
            <a:xfrm>
              <a:off x="-5347650" y="4758875"/>
              <a:ext cx="2400" cy="1350"/>
            </a:xfrm>
            <a:custGeom>
              <a:avLst/>
              <a:gdLst/>
              <a:ahLst/>
              <a:cxnLst/>
              <a:rect l="l" t="t" r="r" b="b"/>
              <a:pathLst>
                <a:path w="96" h="54" extrusionOk="0">
                  <a:moveTo>
                    <a:pt x="0" y="1"/>
                  </a:moveTo>
                  <a:cubicBezTo>
                    <a:pt x="37" y="13"/>
                    <a:pt x="68" y="32"/>
                    <a:pt x="95" y="53"/>
                  </a:cubicBezTo>
                  <a:cubicBezTo>
                    <a:pt x="68" y="32"/>
                    <a:pt x="37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13"/>
            <p:cNvSpPr/>
            <p:nvPr/>
          </p:nvSpPr>
          <p:spPr>
            <a:xfrm>
              <a:off x="-5351650" y="4760575"/>
              <a:ext cx="84900" cy="104450"/>
            </a:xfrm>
            <a:custGeom>
              <a:avLst/>
              <a:gdLst/>
              <a:ahLst/>
              <a:cxnLst/>
              <a:rect l="l" t="t" r="r" b="b"/>
              <a:pathLst>
                <a:path w="3396" h="4178" extrusionOk="0">
                  <a:moveTo>
                    <a:pt x="274" y="0"/>
                  </a:moveTo>
                  <a:lnTo>
                    <a:pt x="274" y="0"/>
                  </a:lnTo>
                  <a:cubicBezTo>
                    <a:pt x="437" y="145"/>
                    <a:pt x="483" y="444"/>
                    <a:pt x="243" y="601"/>
                  </a:cubicBezTo>
                  <a:cubicBezTo>
                    <a:pt x="160" y="656"/>
                    <a:pt x="83" y="718"/>
                    <a:pt x="0" y="776"/>
                  </a:cubicBezTo>
                  <a:cubicBezTo>
                    <a:pt x="74" y="862"/>
                    <a:pt x="148" y="945"/>
                    <a:pt x="219" y="1032"/>
                  </a:cubicBezTo>
                  <a:cubicBezTo>
                    <a:pt x="271" y="1001"/>
                    <a:pt x="326" y="970"/>
                    <a:pt x="379" y="936"/>
                  </a:cubicBezTo>
                  <a:cubicBezTo>
                    <a:pt x="393" y="927"/>
                    <a:pt x="408" y="923"/>
                    <a:pt x="422" y="923"/>
                  </a:cubicBezTo>
                  <a:cubicBezTo>
                    <a:pt x="495" y="923"/>
                    <a:pt x="556" y="1024"/>
                    <a:pt x="489" y="1078"/>
                  </a:cubicBezTo>
                  <a:cubicBezTo>
                    <a:pt x="443" y="1115"/>
                    <a:pt x="400" y="1155"/>
                    <a:pt x="357" y="1195"/>
                  </a:cubicBezTo>
                  <a:cubicBezTo>
                    <a:pt x="776" y="1690"/>
                    <a:pt x="1194" y="2189"/>
                    <a:pt x="1610" y="2688"/>
                  </a:cubicBezTo>
                  <a:cubicBezTo>
                    <a:pt x="1644" y="2669"/>
                    <a:pt x="1675" y="2651"/>
                    <a:pt x="1708" y="2632"/>
                  </a:cubicBezTo>
                  <a:cubicBezTo>
                    <a:pt x="1723" y="2624"/>
                    <a:pt x="1737" y="2621"/>
                    <a:pt x="1752" y="2621"/>
                  </a:cubicBezTo>
                  <a:cubicBezTo>
                    <a:pt x="1817" y="2621"/>
                    <a:pt x="1874" y="2690"/>
                    <a:pt x="1831" y="2755"/>
                  </a:cubicBezTo>
                  <a:cubicBezTo>
                    <a:pt x="1810" y="2795"/>
                    <a:pt x="1779" y="2823"/>
                    <a:pt x="1755" y="2860"/>
                  </a:cubicBezTo>
                  <a:cubicBezTo>
                    <a:pt x="1998" y="3146"/>
                    <a:pt x="2241" y="3433"/>
                    <a:pt x="2487" y="3716"/>
                  </a:cubicBezTo>
                  <a:cubicBezTo>
                    <a:pt x="2536" y="3719"/>
                    <a:pt x="2573" y="3759"/>
                    <a:pt x="2570" y="3808"/>
                  </a:cubicBezTo>
                  <a:cubicBezTo>
                    <a:pt x="2678" y="3931"/>
                    <a:pt x="2786" y="4054"/>
                    <a:pt x="2897" y="4178"/>
                  </a:cubicBezTo>
                  <a:cubicBezTo>
                    <a:pt x="2937" y="4153"/>
                    <a:pt x="2970" y="4131"/>
                    <a:pt x="3007" y="4107"/>
                  </a:cubicBezTo>
                  <a:cubicBezTo>
                    <a:pt x="3013" y="4030"/>
                    <a:pt x="3054" y="3956"/>
                    <a:pt x="3112" y="3907"/>
                  </a:cubicBezTo>
                  <a:cubicBezTo>
                    <a:pt x="3207" y="3820"/>
                    <a:pt x="3300" y="3731"/>
                    <a:pt x="3395" y="3645"/>
                  </a:cubicBezTo>
                  <a:cubicBezTo>
                    <a:pt x="2336" y="2469"/>
                    <a:pt x="1357" y="1222"/>
                    <a:pt x="317" y="34"/>
                  </a:cubicBezTo>
                  <a:cubicBezTo>
                    <a:pt x="302" y="22"/>
                    <a:pt x="289" y="10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13"/>
            <p:cNvSpPr/>
            <p:nvPr/>
          </p:nvSpPr>
          <p:spPr>
            <a:xfrm>
              <a:off x="-5350575" y="4758500"/>
              <a:ext cx="2250" cy="250"/>
            </a:xfrm>
            <a:custGeom>
              <a:avLst/>
              <a:gdLst/>
              <a:ahLst/>
              <a:cxnLst/>
              <a:rect l="l" t="t" r="r" b="b"/>
              <a:pathLst>
                <a:path w="90" h="10" extrusionOk="0">
                  <a:moveTo>
                    <a:pt x="0" y="0"/>
                  </a:moveTo>
                  <a:cubicBezTo>
                    <a:pt x="28" y="0"/>
                    <a:pt x="59" y="3"/>
                    <a:pt x="89" y="10"/>
                  </a:cubicBezTo>
                  <a:cubicBezTo>
                    <a:pt x="59" y="0"/>
                    <a:pt x="28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13"/>
            <p:cNvSpPr/>
            <p:nvPr/>
          </p:nvSpPr>
          <p:spPr>
            <a:xfrm>
              <a:off x="-5353575" y="4759025"/>
              <a:ext cx="1175" cy="500"/>
            </a:xfrm>
            <a:custGeom>
              <a:avLst/>
              <a:gdLst/>
              <a:ahLst/>
              <a:cxnLst/>
              <a:rect l="l" t="t" r="r" b="b"/>
              <a:pathLst>
                <a:path w="47" h="20" extrusionOk="0">
                  <a:moveTo>
                    <a:pt x="0" y="19"/>
                  </a:moveTo>
                  <a:cubicBezTo>
                    <a:pt x="15" y="10"/>
                    <a:pt x="31" y="4"/>
                    <a:pt x="46" y="1"/>
                  </a:cubicBezTo>
                  <a:cubicBezTo>
                    <a:pt x="31" y="4"/>
                    <a:pt x="15" y="10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13"/>
            <p:cNvSpPr/>
            <p:nvPr/>
          </p:nvSpPr>
          <p:spPr>
            <a:xfrm>
              <a:off x="-5425075" y="4758500"/>
              <a:ext cx="85525" cy="59125"/>
            </a:xfrm>
            <a:custGeom>
              <a:avLst/>
              <a:gdLst/>
              <a:ahLst/>
              <a:cxnLst/>
              <a:rect l="l" t="t" r="r" b="b"/>
              <a:pathLst>
                <a:path w="3421" h="2365" extrusionOk="0">
                  <a:moveTo>
                    <a:pt x="2980" y="0"/>
                  </a:moveTo>
                  <a:cubicBezTo>
                    <a:pt x="2955" y="7"/>
                    <a:pt x="2931" y="13"/>
                    <a:pt x="2906" y="19"/>
                  </a:cubicBezTo>
                  <a:cubicBezTo>
                    <a:pt x="2891" y="25"/>
                    <a:pt x="2875" y="31"/>
                    <a:pt x="2860" y="40"/>
                  </a:cubicBezTo>
                  <a:cubicBezTo>
                    <a:pt x="2845" y="43"/>
                    <a:pt x="2829" y="50"/>
                    <a:pt x="2814" y="59"/>
                  </a:cubicBezTo>
                  <a:cubicBezTo>
                    <a:pt x="1897" y="659"/>
                    <a:pt x="1109" y="1447"/>
                    <a:pt x="151" y="1995"/>
                  </a:cubicBezTo>
                  <a:cubicBezTo>
                    <a:pt x="80" y="2032"/>
                    <a:pt x="28" y="2097"/>
                    <a:pt x="0" y="2174"/>
                  </a:cubicBezTo>
                  <a:cubicBezTo>
                    <a:pt x="66" y="2048"/>
                    <a:pt x="205" y="1954"/>
                    <a:pt x="352" y="1954"/>
                  </a:cubicBezTo>
                  <a:cubicBezTo>
                    <a:pt x="433" y="1954"/>
                    <a:pt x="516" y="1983"/>
                    <a:pt x="591" y="2050"/>
                  </a:cubicBezTo>
                  <a:cubicBezTo>
                    <a:pt x="702" y="2152"/>
                    <a:pt x="804" y="2263"/>
                    <a:pt x="915" y="2364"/>
                  </a:cubicBezTo>
                  <a:cubicBezTo>
                    <a:pt x="1613" y="1900"/>
                    <a:pt x="2251" y="1342"/>
                    <a:pt x="2937" y="859"/>
                  </a:cubicBezTo>
                  <a:cubicBezTo>
                    <a:pt x="3020" y="801"/>
                    <a:pt x="3097" y="739"/>
                    <a:pt x="3180" y="684"/>
                  </a:cubicBezTo>
                  <a:cubicBezTo>
                    <a:pt x="3420" y="527"/>
                    <a:pt x="3374" y="228"/>
                    <a:pt x="3211" y="80"/>
                  </a:cubicBezTo>
                  <a:cubicBezTo>
                    <a:pt x="3205" y="77"/>
                    <a:pt x="3199" y="74"/>
                    <a:pt x="3192" y="68"/>
                  </a:cubicBezTo>
                  <a:cubicBezTo>
                    <a:pt x="3165" y="47"/>
                    <a:pt x="3134" y="28"/>
                    <a:pt x="3100" y="16"/>
                  </a:cubicBezTo>
                  <a:cubicBezTo>
                    <a:pt x="3088" y="13"/>
                    <a:pt x="3079" y="10"/>
                    <a:pt x="3069" y="10"/>
                  </a:cubicBezTo>
                  <a:cubicBezTo>
                    <a:pt x="3039" y="3"/>
                    <a:pt x="3008" y="0"/>
                    <a:pt x="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13"/>
            <p:cNvSpPr/>
            <p:nvPr/>
          </p:nvSpPr>
          <p:spPr>
            <a:xfrm>
              <a:off x="-5426450" y="4807350"/>
              <a:ext cx="110975" cy="115075"/>
            </a:xfrm>
            <a:custGeom>
              <a:avLst/>
              <a:gdLst/>
              <a:ahLst/>
              <a:cxnLst/>
              <a:rect l="l" t="t" r="r" b="b"/>
              <a:pathLst>
                <a:path w="4439" h="4603" extrusionOk="0">
                  <a:moveTo>
                    <a:pt x="408" y="0"/>
                  </a:moveTo>
                  <a:cubicBezTo>
                    <a:pt x="260" y="0"/>
                    <a:pt x="122" y="94"/>
                    <a:pt x="59" y="220"/>
                  </a:cubicBezTo>
                  <a:cubicBezTo>
                    <a:pt x="52" y="229"/>
                    <a:pt x="52" y="235"/>
                    <a:pt x="46" y="244"/>
                  </a:cubicBezTo>
                  <a:cubicBezTo>
                    <a:pt x="43" y="256"/>
                    <a:pt x="40" y="272"/>
                    <a:pt x="37" y="284"/>
                  </a:cubicBezTo>
                  <a:cubicBezTo>
                    <a:pt x="0" y="404"/>
                    <a:pt x="37" y="533"/>
                    <a:pt x="135" y="610"/>
                  </a:cubicBezTo>
                  <a:cubicBezTo>
                    <a:pt x="1502" y="1836"/>
                    <a:pt x="2632" y="3307"/>
                    <a:pt x="3934" y="4603"/>
                  </a:cubicBezTo>
                  <a:cubicBezTo>
                    <a:pt x="4014" y="4514"/>
                    <a:pt x="4094" y="4427"/>
                    <a:pt x="4171" y="4335"/>
                  </a:cubicBezTo>
                  <a:cubicBezTo>
                    <a:pt x="4214" y="4277"/>
                    <a:pt x="4282" y="4236"/>
                    <a:pt x="4353" y="4224"/>
                  </a:cubicBezTo>
                  <a:cubicBezTo>
                    <a:pt x="4380" y="4175"/>
                    <a:pt x="4411" y="4132"/>
                    <a:pt x="4439" y="4083"/>
                  </a:cubicBezTo>
                  <a:cubicBezTo>
                    <a:pt x="4288" y="3935"/>
                    <a:pt x="4140" y="3784"/>
                    <a:pt x="3995" y="3630"/>
                  </a:cubicBezTo>
                  <a:cubicBezTo>
                    <a:pt x="3931" y="3658"/>
                    <a:pt x="3869" y="3689"/>
                    <a:pt x="3805" y="3710"/>
                  </a:cubicBezTo>
                  <a:cubicBezTo>
                    <a:pt x="3795" y="3713"/>
                    <a:pt x="3786" y="3715"/>
                    <a:pt x="3777" y="3715"/>
                  </a:cubicBezTo>
                  <a:cubicBezTo>
                    <a:pt x="3703" y="3715"/>
                    <a:pt x="3658" y="3611"/>
                    <a:pt x="3715" y="3559"/>
                  </a:cubicBezTo>
                  <a:cubicBezTo>
                    <a:pt x="3752" y="3522"/>
                    <a:pt x="3792" y="3492"/>
                    <a:pt x="3829" y="3455"/>
                  </a:cubicBezTo>
                  <a:cubicBezTo>
                    <a:pt x="3703" y="3322"/>
                    <a:pt x="3577" y="3187"/>
                    <a:pt x="3451" y="3051"/>
                  </a:cubicBezTo>
                  <a:cubicBezTo>
                    <a:pt x="3334" y="3107"/>
                    <a:pt x="3217" y="3165"/>
                    <a:pt x="3100" y="3218"/>
                  </a:cubicBezTo>
                  <a:cubicBezTo>
                    <a:pt x="3084" y="3226"/>
                    <a:pt x="3069" y="3229"/>
                    <a:pt x="3055" y="3229"/>
                  </a:cubicBezTo>
                  <a:cubicBezTo>
                    <a:pt x="2983" y="3229"/>
                    <a:pt x="2932" y="3138"/>
                    <a:pt x="2989" y="3076"/>
                  </a:cubicBezTo>
                  <a:cubicBezTo>
                    <a:pt x="3069" y="2984"/>
                    <a:pt x="3152" y="2898"/>
                    <a:pt x="3238" y="2814"/>
                  </a:cubicBezTo>
                  <a:cubicBezTo>
                    <a:pt x="3152" y="2719"/>
                    <a:pt x="3069" y="2627"/>
                    <a:pt x="2983" y="2531"/>
                  </a:cubicBezTo>
                  <a:cubicBezTo>
                    <a:pt x="2894" y="2562"/>
                    <a:pt x="2804" y="2593"/>
                    <a:pt x="2715" y="2620"/>
                  </a:cubicBezTo>
                  <a:cubicBezTo>
                    <a:pt x="2705" y="2624"/>
                    <a:pt x="2695" y="2625"/>
                    <a:pt x="2686" y="2625"/>
                  </a:cubicBezTo>
                  <a:cubicBezTo>
                    <a:pt x="2611" y="2625"/>
                    <a:pt x="2568" y="2522"/>
                    <a:pt x="2626" y="2470"/>
                  </a:cubicBezTo>
                  <a:cubicBezTo>
                    <a:pt x="2678" y="2420"/>
                    <a:pt x="2740" y="2374"/>
                    <a:pt x="2795" y="2325"/>
                  </a:cubicBezTo>
                  <a:cubicBezTo>
                    <a:pt x="2718" y="2239"/>
                    <a:pt x="2641" y="2156"/>
                    <a:pt x="2564" y="2069"/>
                  </a:cubicBezTo>
                  <a:cubicBezTo>
                    <a:pt x="2490" y="2091"/>
                    <a:pt x="2426" y="2119"/>
                    <a:pt x="2352" y="2137"/>
                  </a:cubicBezTo>
                  <a:cubicBezTo>
                    <a:pt x="2343" y="2140"/>
                    <a:pt x="2334" y="2141"/>
                    <a:pt x="2326" y="2141"/>
                  </a:cubicBezTo>
                  <a:cubicBezTo>
                    <a:pt x="2249" y="2141"/>
                    <a:pt x="2204" y="2044"/>
                    <a:pt x="2262" y="1983"/>
                  </a:cubicBezTo>
                  <a:cubicBezTo>
                    <a:pt x="2296" y="1946"/>
                    <a:pt x="2339" y="1903"/>
                    <a:pt x="2376" y="1863"/>
                  </a:cubicBezTo>
                  <a:cubicBezTo>
                    <a:pt x="2164" y="1626"/>
                    <a:pt x="1952" y="1392"/>
                    <a:pt x="1733" y="1161"/>
                  </a:cubicBezTo>
                  <a:cubicBezTo>
                    <a:pt x="1665" y="1198"/>
                    <a:pt x="1591" y="1241"/>
                    <a:pt x="1527" y="1278"/>
                  </a:cubicBezTo>
                  <a:cubicBezTo>
                    <a:pt x="1510" y="1288"/>
                    <a:pt x="1494" y="1293"/>
                    <a:pt x="1478" y="1293"/>
                  </a:cubicBezTo>
                  <a:cubicBezTo>
                    <a:pt x="1408" y="1293"/>
                    <a:pt x="1365" y="1200"/>
                    <a:pt x="1416" y="1137"/>
                  </a:cubicBezTo>
                  <a:cubicBezTo>
                    <a:pt x="1459" y="1084"/>
                    <a:pt x="1502" y="1029"/>
                    <a:pt x="1545" y="974"/>
                  </a:cubicBezTo>
                  <a:cubicBezTo>
                    <a:pt x="1438" y="860"/>
                    <a:pt x="1321" y="755"/>
                    <a:pt x="1207" y="641"/>
                  </a:cubicBezTo>
                  <a:cubicBezTo>
                    <a:pt x="1194" y="654"/>
                    <a:pt x="1179" y="663"/>
                    <a:pt x="1164" y="675"/>
                  </a:cubicBezTo>
                  <a:cubicBezTo>
                    <a:pt x="1147" y="688"/>
                    <a:pt x="1131" y="693"/>
                    <a:pt x="1116" y="693"/>
                  </a:cubicBezTo>
                  <a:cubicBezTo>
                    <a:pt x="1045" y="693"/>
                    <a:pt x="998" y="576"/>
                    <a:pt x="1071" y="518"/>
                  </a:cubicBezTo>
                  <a:lnTo>
                    <a:pt x="1077" y="515"/>
                  </a:lnTo>
                  <a:cubicBezTo>
                    <a:pt x="1040" y="481"/>
                    <a:pt x="1007" y="444"/>
                    <a:pt x="970" y="410"/>
                  </a:cubicBezTo>
                  <a:cubicBezTo>
                    <a:pt x="862" y="309"/>
                    <a:pt x="760" y="198"/>
                    <a:pt x="650" y="96"/>
                  </a:cubicBezTo>
                  <a:cubicBezTo>
                    <a:pt x="573" y="29"/>
                    <a:pt x="489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13"/>
            <p:cNvSpPr/>
            <p:nvPr/>
          </p:nvSpPr>
          <p:spPr>
            <a:xfrm>
              <a:off x="-5310575" y="4914950"/>
              <a:ext cx="1500" cy="1625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16" y="0"/>
                  </a:moveTo>
                  <a:cubicBezTo>
                    <a:pt x="10" y="3"/>
                    <a:pt x="7" y="6"/>
                    <a:pt x="1" y="9"/>
                  </a:cubicBezTo>
                  <a:cubicBezTo>
                    <a:pt x="16" y="25"/>
                    <a:pt x="32" y="43"/>
                    <a:pt x="44" y="65"/>
                  </a:cubicBezTo>
                  <a:lnTo>
                    <a:pt x="59" y="46"/>
                  </a:lnTo>
                  <a:cubicBezTo>
                    <a:pt x="53" y="40"/>
                    <a:pt x="53" y="34"/>
                    <a:pt x="47" y="28"/>
                  </a:cubicBezTo>
                  <a:cubicBezTo>
                    <a:pt x="35" y="19"/>
                    <a:pt x="28" y="9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13"/>
            <p:cNvSpPr/>
            <p:nvPr/>
          </p:nvSpPr>
          <p:spPr>
            <a:xfrm>
              <a:off x="-5307500" y="4921175"/>
              <a:ext cx="725" cy="2325"/>
            </a:xfrm>
            <a:custGeom>
              <a:avLst/>
              <a:gdLst/>
              <a:ahLst/>
              <a:cxnLst/>
              <a:rect l="l" t="t" r="r" b="b"/>
              <a:pathLst>
                <a:path w="29" h="93" extrusionOk="0">
                  <a:moveTo>
                    <a:pt x="25" y="1"/>
                  </a:moveTo>
                  <a:lnTo>
                    <a:pt x="7" y="22"/>
                  </a:lnTo>
                  <a:cubicBezTo>
                    <a:pt x="7" y="47"/>
                    <a:pt x="4" y="68"/>
                    <a:pt x="1" y="93"/>
                  </a:cubicBezTo>
                  <a:lnTo>
                    <a:pt x="25" y="71"/>
                  </a:lnTo>
                  <a:cubicBezTo>
                    <a:pt x="29" y="47"/>
                    <a:pt x="29" y="2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13"/>
            <p:cNvSpPr/>
            <p:nvPr/>
          </p:nvSpPr>
          <p:spPr>
            <a:xfrm>
              <a:off x="-5396750" y="4961650"/>
              <a:ext cx="49025" cy="47975"/>
            </a:xfrm>
            <a:custGeom>
              <a:avLst/>
              <a:gdLst/>
              <a:ahLst/>
              <a:cxnLst/>
              <a:rect l="l" t="t" r="r" b="b"/>
              <a:pathLst>
                <a:path w="1961" h="1919" extrusionOk="0">
                  <a:moveTo>
                    <a:pt x="1961" y="1"/>
                  </a:moveTo>
                  <a:cubicBezTo>
                    <a:pt x="1903" y="50"/>
                    <a:pt x="1850" y="105"/>
                    <a:pt x="1789" y="151"/>
                  </a:cubicBezTo>
                  <a:cubicBezTo>
                    <a:pt x="1428" y="450"/>
                    <a:pt x="1047" y="736"/>
                    <a:pt x="717" y="1069"/>
                  </a:cubicBezTo>
                  <a:cubicBezTo>
                    <a:pt x="582" y="1210"/>
                    <a:pt x="142" y="1715"/>
                    <a:pt x="0" y="1900"/>
                  </a:cubicBezTo>
                  <a:lnTo>
                    <a:pt x="19" y="1918"/>
                  </a:lnTo>
                  <a:cubicBezTo>
                    <a:pt x="62" y="1878"/>
                    <a:pt x="133" y="1811"/>
                    <a:pt x="234" y="1703"/>
                  </a:cubicBezTo>
                  <a:cubicBezTo>
                    <a:pt x="797" y="1121"/>
                    <a:pt x="1382" y="564"/>
                    <a:pt x="19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13"/>
            <p:cNvSpPr/>
            <p:nvPr/>
          </p:nvSpPr>
          <p:spPr>
            <a:xfrm>
              <a:off x="-5338425" y="4948650"/>
              <a:ext cx="10400" cy="9875"/>
            </a:xfrm>
            <a:custGeom>
              <a:avLst/>
              <a:gdLst/>
              <a:ahLst/>
              <a:cxnLst/>
              <a:rect l="l" t="t" r="r" b="b"/>
              <a:pathLst>
                <a:path w="416" h="395" extrusionOk="0">
                  <a:moveTo>
                    <a:pt x="416" y="1"/>
                  </a:moveTo>
                  <a:cubicBezTo>
                    <a:pt x="277" y="133"/>
                    <a:pt x="136" y="262"/>
                    <a:pt x="0" y="394"/>
                  </a:cubicBezTo>
                  <a:cubicBezTo>
                    <a:pt x="139" y="265"/>
                    <a:pt x="277" y="133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13"/>
            <p:cNvSpPr/>
            <p:nvPr/>
          </p:nvSpPr>
          <p:spPr>
            <a:xfrm>
              <a:off x="-5414300" y="4912875"/>
              <a:ext cx="104825" cy="94975"/>
            </a:xfrm>
            <a:custGeom>
              <a:avLst/>
              <a:gdLst/>
              <a:ahLst/>
              <a:cxnLst/>
              <a:rect l="l" t="t" r="r" b="b"/>
              <a:pathLst>
                <a:path w="4193" h="3799" extrusionOk="0">
                  <a:moveTo>
                    <a:pt x="3867" y="0"/>
                  </a:moveTo>
                  <a:cubicBezTo>
                    <a:pt x="3793" y="15"/>
                    <a:pt x="3728" y="56"/>
                    <a:pt x="3682" y="114"/>
                  </a:cubicBezTo>
                  <a:cubicBezTo>
                    <a:pt x="3605" y="206"/>
                    <a:pt x="3525" y="293"/>
                    <a:pt x="3445" y="382"/>
                  </a:cubicBezTo>
                  <a:cubicBezTo>
                    <a:pt x="2395" y="1564"/>
                    <a:pt x="1029" y="2460"/>
                    <a:pt x="50" y="3703"/>
                  </a:cubicBezTo>
                  <a:cubicBezTo>
                    <a:pt x="28" y="3734"/>
                    <a:pt x="13" y="3765"/>
                    <a:pt x="0" y="3799"/>
                  </a:cubicBezTo>
                  <a:cubicBezTo>
                    <a:pt x="67" y="3675"/>
                    <a:pt x="193" y="3584"/>
                    <a:pt x="325" y="3584"/>
                  </a:cubicBezTo>
                  <a:cubicBezTo>
                    <a:pt x="407" y="3584"/>
                    <a:pt x="491" y="3619"/>
                    <a:pt x="564" y="3703"/>
                  </a:cubicBezTo>
                  <a:cubicBezTo>
                    <a:pt x="579" y="3718"/>
                    <a:pt x="594" y="3734"/>
                    <a:pt x="610" y="3752"/>
                  </a:cubicBezTo>
                  <a:cubicBezTo>
                    <a:pt x="1339" y="2601"/>
                    <a:pt x="2601" y="1878"/>
                    <a:pt x="3537" y="890"/>
                  </a:cubicBezTo>
                  <a:cubicBezTo>
                    <a:pt x="3762" y="653"/>
                    <a:pt x="3977" y="400"/>
                    <a:pt x="4193" y="148"/>
                  </a:cubicBezTo>
                  <a:cubicBezTo>
                    <a:pt x="4181" y="126"/>
                    <a:pt x="4165" y="108"/>
                    <a:pt x="4150" y="92"/>
                  </a:cubicBezTo>
                  <a:cubicBezTo>
                    <a:pt x="4079" y="129"/>
                    <a:pt x="4011" y="169"/>
                    <a:pt x="3943" y="206"/>
                  </a:cubicBezTo>
                  <a:cubicBezTo>
                    <a:pt x="3929" y="214"/>
                    <a:pt x="3914" y="218"/>
                    <a:pt x="3899" y="218"/>
                  </a:cubicBezTo>
                  <a:cubicBezTo>
                    <a:pt x="3835" y="218"/>
                    <a:pt x="3782" y="148"/>
                    <a:pt x="3817" y="83"/>
                  </a:cubicBezTo>
                  <a:cubicBezTo>
                    <a:pt x="3833" y="56"/>
                    <a:pt x="3851" y="28"/>
                    <a:pt x="38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13"/>
            <p:cNvSpPr/>
            <p:nvPr/>
          </p:nvSpPr>
          <p:spPr>
            <a:xfrm>
              <a:off x="-5317100" y="4921725"/>
              <a:ext cx="9700" cy="10550"/>
            </a:xfrm>
            <a:custGeom>
              <a:avLst/>
              <a:gdLst/>
              <a:ahLst/>
              <a:cxnLst/>
              <a:rect l="l" t="t" r="r" b="b"/>
              <a:pathLst>
                <a:path w="388" h="422" extrusionOk="0">
                  <a:moveTo>
                    <a:pt x="388" y="0"/>
                  </a:moveTo>
                  <a:lnTo>
                    <a:pt x="388" y="0"/>
                  </a:lnTo>
                  <a:cubicBezTo>
                    <a:pt x="262" y="145"/>
                    <a:pt x="129" y="283"/>
                    <a:pt x="0" y="422"/>
                  </a:cubicBezTo>
                  <a:cubicBezTo>
                    <a:pt x="126" y="305"/>
                    <a:pt x="259" y="188"/>
                    <a:pt x="385" y="71"/>
                  </a:cubicBezTo>
                  <a:cubicBezTo>
                    <a:pt x="388" y="46"/>
                    <a:pt x="388" y="25"/>
                    <a:pt x="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13"/>
            <p:cNvSpPr/>
            <p:nvPr/>
          </p:nvSpPr>
          <p:spPr>
            <a:xfrm>
              <a:off x="-5415850" y="5002475"/>
              <a:ext cx="62450" cy="63925"/>
            </a:xfrm>
            <a:custGeom>
              <a:avLst/>
              <a:gdLst/>
              <a:ahLst/>
              <a:cxnLst/>
              <a:rect l="l" t="t" r="r" b="b"/>
              <a:pathLst>
                <a:path w="2498" h="2557" extrusionOk="0">
                  <a:moveTo>
                    <a:pt x="387" y="0"/>
                  </a:moveTo>
                  <a:cubicBezTo>
                    <a:pt x="255" y="0"/>
                    <a:pt x="129" y="91"/>
                    <a:pt x="62" y="215"/>
                  </a:cubicBezTo>
                  <a:cubicBezTo>
                    <a:pt x="59" y="218"/>
                    <a:pt x="59" y="224"/>
                    <a:pt x="56" y="230"/>
                  </a:cubicBezTo>
                  <a:cubicBezTo>
                    <a:pt x="50" y="248"/>
                    <a:pt x="44" y="267"/>
                    <a:pt x="38" y="288"/>
                  </a:cubicBezTo>
                  <a:cubicBezTo>
                    <a:pt x="1" y="405"/>
                    <a:pt x="29" y="538"/>
                    <a:pt x="112" y="630"/>
                  </a:cubicBezTo>
                  <a:cubicBezTo>
                    <a:pt x="777" y="1387"/>
                    <a:pt x="1500" y="2021"/>
                    <a:pt x="2365" y="2545"/>
                  </a:cubicBezTo>
                  <a:cubicBezTo>
                    <a:pt x="2377" y="2551"/>
                    <a:pt x="2393" y="2554"/>
                    <a:pt x="2408" y="2557"/>
                  </a:cubicBezTo>
                  <a:cubicBezTo>
                    <a:pt x="2217" y="2458"/>
                    <a:pt x="2100" y="2185"/>
                    <a:pt x="2291" y="1975"/>
                  </a:cubicBezTo>
                  <a:cubicBezTo>
                    <a:pt x="2359" y="1901"/>
                    <a:pt x="2429" y="1834"/>
                    <a:pt x="2497" y="1763"/>
                  </a:cubicBezTo>
                  <a:cubicBezTo>
                    <a:pt x="2353" y="1667"/>
                    <a:pt x="2208" y="1572"/>
                    <a:pt x="2072" y="1470"/>
                  </a:cubicBezTo>
                  <a:lnTo>
                    <a:pt x="1968" y="1569"/>
                  </a:lnTo>
                  <a:cubicBezTo>
                    <a:pt x="1947" y="1587"/>
                    <a:pt x="1925" y="1595"/>
                    <a:pt x="1905" y="1595"/>
                  </a:cubicBezTo>
                  <a:cubicBezTo>
                    <a:pt x="1837" y="1595"/>
                    <a:pt x="1784" y="1508"/>
                    <a:pt x="1838" y="1440"/>
                  </a:cubicBezTo>
                  <a:cubicBezTo>
                    <a:pt x="1863" y="1409"/>
                    <a:pt x="1894" y="1378"/>
                    <a:pt x="1919" y="1347"/>
                  </a:cubicBezTo>
                  <a:cubicBezTo>
                    <a:pt x="1743" y="1209"/>
                    <a:pt x="1574" y="1064"/>
                    <a:pt x="1408" y="913"/>
                  </a:cubicBezTo>
                  <a:cubicBezTo>
                    <a:pt x="1352" y="972"/>
                    <a:pt x="1294" y="1027"/>
                    <a:pt x="1241" y="1086"/>
                  </a:cubicBezTo>
                  <a:cubicBezTo>
                    <a:pt x="1222" y="1106"/>
                    <a:pt x="1201" y="1115"/>
                    <a:pt x="1181" y="1115"/>
                  </a:cubicBezTo>
                  <a:cubicBezTo>
                    <a:pt x="1121" y="1115"/>
                    <a:pt x="1068" y="1041"/>
                    <a:pt x="1100" y="975"/>
                  </a:cubicBezTo>
                  <a:cubicBezTo>
                    <a:pt x="1137" y="895"/>
                    <a:pt x="1186" y="821"/>
                    <a:pt x="1229" y="744"/>
                  </a:cubicBezTo>
                  <a:cubicBezTo>
                    <a:pt x="1121" y="642"/>
                    <a:pt x="1017" y="535"/>
                    <a:pt x="915" y="427"/>
                  </a:cubicBezTo>
                  <a:cubicBezTo>
                    <a:pt x="783" y="565"/>
                    <a:pt x="647" y="701"/>
                    <a:pt x="515" y="842"/>
                  </a:cubicBezTo>
                  <a:cubicBezTo>
                    <a:pt x="499" y="859"/>
                    <a:pt x="477" y="867"/>
                    <a:pt x="455" y="867"/>
                  </a:cubicBezTo>
                  <a:cubicBezTo>
                    <a:pt x="398" y="867"/>
                    <a:pt x="337" y="816"/>
                    <a:pt x="364" y="753"/>
                  </a:cubicBezTo>
                  <a:cubicBezTo>
                    <a:pt x="447" y="550"/>
                    <a:pt x="552" y="353"/>
                    <a:pt x="672" y="165"/>
                  </a:cubicBezTo>
                  <a:cubicBezTo>
                    <a:pt x="656" y="150"/>
                    <a:pt x="641" y="134"/>
                    <a:pt x="626" y="119"/>
                  </a:cubicBezTo>
                  <a:cubicBezTo>
                    <a:pt x="553" y="35"/>
                    <a:pt x="469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13"/>
            <p:cNvSpPr/>
            <p:nvPr/>
          </p:nvSpPr>
          <p:spPr>
            <a:xfrm>
              <a:off x="-5353975" y="5067075"/>
              <a:ext cx="1175" cy="325"/>
            </a:xfrm>
            <a:custGeom>
              <a:avLst/>
              <a:gdLst/>
              <a:ahLst/>
              <a:cxnLst/>
              <a:rect l="l" t="t" r="r" b="b"/>
              <a:pathLst>
                <a:path w="47" h="13" extrusionOk="0">
                  <a:moveTo>
                    <a:pt x="1" y="1"/>
                  </a:moveTo>
                  <a:cubicBezTo>
                    <a:pt x="16" y="7"/>
                    <a:pt x="31" y="10"/>
                    <a:pt x="47" y="13"/>
                  </a:cubicBezTo>
                  <a:cubicBezTo>
                    <a:pt x="31" y="10"/>
                    <a:pt x="16" y="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13"/>
            <p:cNvSpPr/>
            <p:nvPr/>
          </p:nvSpPr>
          <p:spPr>
            <a:xfrm>
              <a:off x="-5363425" y="4956725"/>
              <a:ext cx="106375" cy="110775"/>
            </a:xfrm>
            <a:custGeom>
              <a:avLst/>
              <a:gdLst/>
              <a:ahLst/>
              <a:cxnLst/>
              <a:rect l="l" t="t" r="r" b="b"/>
              <a:pathLst>
                <a:path w="4255" h="4431" extrusionOk="0">
                  <a:moveTo>
                    <a:pt x="4140" y="1"/>
                  </a:moveTo>
                  <a:cubicBezTo>
                    <a:pt x="4079" y="16"/>
                    <a:pt x="4026" y="47"/>
                    <a:pt x="3986" y="93"/>
                  </a:cubicBezTo>
                  <a:cubicBezTo>
                    <a:pt x="2835" y="1309"/>
                    <a:pt x="1539" y="2368"/>
                    <a:pt x="397" y="3593"/>
                  </a:cubicBezTo>
                  <a:cubicBezTo>
                    <a:pt x="329" y="3664"/>
                    <a:pt x="259" y="3731"/>
                    <a:pt x="194" y="3805"/>
                  </a:cubicBezTo>
                  <a:cubicBezTo>
                    <a:pt x="0" y="4015"/>
                    <a:pt x="120" y="4288"/>
                    <a:pt x="308" y="4390"/>
                  </a:cubicBezTo>
                  <a:cubicBezTo>
                    <a:pt x="345" y="4405"/>
                    <a:pt x="382" y="4418"/>
                    <a:pt x="422" y="4427"/>
                  </a:cubicBezTo>
                  <a:cubicBezTo>
                    <a:pt x="437" y="4429"/>
                    <a:pt x="452" y="4430"/>
                    <a:pt x="467" y="4430"/>
                  </a:cubicBezTo>
                  <a:cubicBezTo>
                    <a:pt x="559" y="4430"/>
                    <a:pt x="647" y="4391"/>
                    <a:pt x="705" y="4319"/>
                  </a:cubicBezTo>
                  <a:cubicBezTo>
                    <a:pt x="1816" y="3088"/>
                    <a:pt x="3097" y="2032"/>
                    <a:pt x="4254" y="850"/>
                  </a:cubicBezTo>
                  <a:cubicBezTo>
                    <a:pt x="4165" y="767"/>
                    <a:pt x="4079" y="684"/>
                    <a:pt x="3986" y="607"/>
                  </a:cubicBezTo>
                  <a:cubicBezTo>
                    <a:pt x="3968" y="589"/>
                    <a:pt x="3952" y="570"/>
                    <a:pt x="3940" y="549"/>
                  </a:cubicBezTo>
                  <a:cubicBezTo>
                    <a:pt x="3915" y="573"/>
                    <a:pt x="3888" y="592"/>
                    <a:pt x="3863" y="616"/>
                  </a:cubicBezTo>
                  <a:cubicBezTo>
                    <a:pt x="3843" y="635"/>
                    <a:pt x="3822" y="643"/>
                    <a:pt x="3802" y="643"/>
                  </a:cubicBezTo>
                  <a:cubicBezTo>
                    <a:pt x="3734" y="643"/>
                    <a:pt x="3679" y="556"/>
                    <a:pt x="3734" y="487"/>
                  </a:cubicBezTo>
                  <a:cubicBezTo>
                    <a:pt x="3780" y="432"/>
                    <a:pt x="3826" y="376"/>
                    <a:pt x="3872" y="321"/>
                  </a:cubicBezTo>
                  <a:cubicBezTo>
                    <a:pt x="3900" y="195"/>
                    <a:pt x="3986" y="90"/>
                    <a:pt x="4103" y="41"/>
                  </a:cubicBezTo>
                  <a:lnTo>
                    <a:pt x="41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13"/>
            <p:cNvSpPr/>
            <p:nvPr/>
          </p:nvSpPr>
          <p:spPr>
            <a:xfrm>
              <a:off x="-5163050" y="4756350"/>
              <a:ext cx="2475" cy="625"/>
            </a:xfrm>
            <a:custGeom>
              <a:avLst/>
              <a:gdLst/>
              <a:ahLst/>
              <a:cxnLst/>
              <a:rect l="l" t="t" r="r" b="b"/>
              <a:pathLst>
                <a:path w="99" h="25" extrusionOk="0">
                  <a:moveTo>
                    <a:pt x="0" y="25"/>
                  </a:moveTo>
                  <a:cubicBezTo>
                    <a:pt x="31" y="12"/>
                    <a:pt x="62" y="3"/>
                    <a:pt x="99" y="0"/>
                  </a:cubicBezTo>
                  <a:cubicBezTo>
                    <a:pt x="62" y="3"/>
                    <a:pt x="31" y="12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13"/>
            <p:cNvSpPr/>
            <p:nvPr/>
          </p:nvSpPr>
          <p:spPr>
            <a:xfrm>
              <a:off x="-5156125" y="4757725"/>
              <a:ext cx="800" cy="650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1" y="1"/>
                  </a:moveTo>
                  <a:cubicBezTo>
                    <a:pt x="13" y="7"/>
                    <a:pt x="22" y="16"/>
                    <a:pt x="31" y="25"/>
                  </a:cubicBezTo>
                  <a:cubicBezTo>
                    <a:pt x="22" y="16"/>
                    <a:pt x="13" y="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13"/>
            <p:cNvSpPr/>
            <p:nvPr/>
          </p:nvSpPr>
          <p:spPr>
            <a:xfrm>
              <a:off x="-5159750" y="4756425"/>
              <a:ext cx="1950" cy="400"/>
            </a:xfrm>
            <a:custGeom>
              <a:avLst/>
              <a:gdLst/>
              <a:ahLst/>
              <a:cxnLst/>
              <a:rect l="l" t="t" r="r" b="b"/>
              <a:pathLst>
                <a:path w="78" h="16" extrusionOk="0">
                  <a:moveTo>
                    <a:pt x="1" y="0"/>
                  </a:moveTo>
                  <a:cubicBezTo>
                    <a:pt x="29" y="0"/>
                    <a:pt x="53" y="6"/>
                    <a:pt x="78" y="16"/>
                  </a:cubicBezTo>
                  <a:cubicBezTo>
                    <a:pt x="53" y="6"/>
                    <a:pt x="29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13"/>
            <p:cNvSpPr/>
            <p:nvPr/>
          </p:nvSpPr>
          <p:spPr>
            <a:xfrm>
              <a:off x="-5276550" y="4757275"/>
              <a:ext cx="115075" cy="115975"/>
            </a:xfrm>
            <a:custGeom>
              <a:avLst/>
              <a:gdLst/>
              <a:ahLst/>
              <a:cxnLst/>
              <a:rect l="l" t="t" r="r" b="b"/>
              <a:pathLst>
                <a:path w="4603" h="4639" extrusionOk="0">
                  <a:moveTo>
                    <a:pt x="4516" y="0"/>
                  </a:moveTo>
                  <a:cubicBezTo>
                    <a:pt x="4494" y="6"/>
                    <a:pt x="4476" y="16"/>
                    <a:pt x="4457" y="28"/>
                  </a:cubicBezTo>
                  <a:cubicBezTo>
                    <a:pt x="2974" y="1130"/>
                    <a:pt x="1746" y="2527"/>
                    <a:pt x="391" y="3777"/>
                  </a:cubicBezTo>
                  <a:cubicBezTo>
                    <a:pt x="296" y="3863"/>
                    <a:pt x="203" y="3952"/>
                    <a:pt x="108" y="4039"/>
                  </a:cubicBezTo>
                  <a:cubicBezTo>
                    <a:pt x="50" y="4088"/>
                    <a:pt x="9" y="4159"/>
                    <a:pt x="0" y="4239"/>
                  </a:cubicBezTo>
                  <a:cubicBezTo>
                    <a:pt x="13" y="4229"/>
                    <a:pt x="25" y="4223"/>
                    <a:pt x="37" y="4214"/>
                  </a:cubicBezTo>
                  <a:cubicBezTo>
                    <a:pt x="50" y="4205"/>
                    <a:pt x="64" y="4201"/>
                    <a:pt x="79" y="4201"/>
                  </a:cubicBezTo>
                  <a:cubicBezTo>
                    <a:pt x="142" y="4201"/>
                    <a:pt x="206" y="4280"/>
                    <a:pt x="160" y="4340"/>
                  </a:cubicBezTo>
                  <a:cubicBezTo>
                    <a:pt x="130" y="4380"/>
                    <a:pt x="93" y="4423"/>
                    <a:pt x="59" y="4463"/>
                  </a:cubicBezTo>
                  <a:cubicBezTo>
                    <a:pt x="129" y="4567"/>
                    <a:pt x="248" y="4639"/>
                    <a:pt x="377" y="4639"/>
                  </a:cubicBezTo>
                  <a:cubicBezTo>
                    <a:pt x="428" y="4639"/>
                    <a:pt x="481" y="4627"/>
                    <a:pt x="533" y="4602"/>
                  </a:cubicBezTo>
                  <a:cubicBezTo>
                    <a:pt x="564" y="4590"/>
                    <a:pt x="594" y="4571"/>
                    <a:pt x="622" y="4550"/>
                  </a:cubicBezTo>
                  <a:cubicBezTo>
                    <a:pt x="1973" y="3343"/>
                    <a:pt x="3168" y="1942"/>
                    <a:pt x="4602" y="828"/>
                  </a:cubicBezTo>
                  <a:cubicBezTo>
                    <a:pt x="4528" y="751"/>
                    <a:pt x="4451" y="677"/>
                    <a:pt x="4384" y="597"/>
                  </a:cubicBezTo>
                  <a:cubicBezTo>
                    <a:pt x="4205" y="379"/>
                    <a:pt x="4325" y="102"/>
                    <a:pt x="45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13"/>
            <p:cNvSpPr/>
            <p:nvPr/>
          </p:nvSpPr>
          <p:spPr>
            <a:xfrm>
              <a:off x="-5171450" y="4756425"/>
              <a:ext cx="79150" cy="70125"/>
            </a:xfrm>
            <a:custGeom>
              <a:avLst/>
              <a:gdLst/>
              <a:ahLst/>
              <a:cxnLst/>
              <a:rect l="l" t="t" r="r" b="b"/>
              <a:pathLst>
                <a:path w="3166" h="2805" extrusionOk="0">
                  <a:moveTo>
                    <a:pt x="435" y="0"/>
                  </a:moveTo>
                  <a:cubicBezTo>
                    <a:pt x="401" y="3"/>
                    <a:pt x="367" y="13"/>
                    <a:pt x="336" y="25"/>
                  </a:cubicBezTo>
                  <a:cubicBezTo>
                    <a:pt x="327" y="31"/>
                    <a:pt x="321" y="34"/>
                    <a:pt x="312" y="37"/>
                  </a:cubicBezTo>
                  <a:cubicBezTo>
                    <a:pt x="124" y="133"/>
                    <a:pt x="1" y="413"/>
                    <a:pt x="180" y="631"/>
                  </a:cubicBezTo>
                  <a:cubicBezTo>
                    <a:pt x="247" y="711"/>
                    <a:pt x="324" y="785"/>
                    <a:pt x="398" y="862"/>
                  </a:cubicBezTo>
                  <a:cubicBezTo>
                    <a:pt x="469" y="939"/>
                    <a:pt x="546" y="1028"/>
                    <a:pt x="623" y="1105"/>
                  </a:cubicBezTo>
                  <a:cubicBezTo>
                    <a:pt x="660" y="1111"/>
                    <a:pt x="684" y="1142"/>
                    <a:pt x="690" y="1179"/>
                  </a:cubicBezTo>
                  <a:cubicBezTo>
                    <a:pt x="755" y="1241"/>
                    <a:pt x="823" y="1302"/>
                    <a:pt x="887" y="1364"/>
                  </a:cubicBezTo>
                  <a:cubicBezTo>
                    <a:pt x="900" y="1358"/>
                    <a:pt x="906" y="1352"/>
                    <a:pt x="918" y="1345"/>
                  </a:cubicBezTo>
                  <a:cubicBezTo>
                    <a:pt x="934" y="1335"/>
                    <a:pt x="950" y="1330"/>
                    <a:pt x="965" y="1330"/>
                  </a:cubicBezTo>
                  <a:cubicBezTo>
                    <a:pt x="1033" y="1330"/>
                    <a:pt x="1082" y="1426"/>
                    <a:pt x="1026" y="1487"/>
                  </a:cubicBezTo>
                  <a:lnTo>
                    <a:pt x="1026" y="1490"/>
                  </a:lnTo>
                  <a:cubicBezTo>
                    <a:pt x="1171" y="1619"/>
                    <a:pt x="1312" y="1752"/>
                    <a:pt x="1457" y="1881"/>
                  </a:cubicBezTo>
                  <a:cubicBezTo>
                    <a:pt x="1478" y="1863"/>
                    <a:pt x="1500" y="1844"/>
                    <a:pt x="1525" y="1829"/>
                  </a:cubicBezTo>
                  <a:cubicBezTo>
                    <a:pt x="1541" y="1818"/>
                    <a:pt x="1556" y="1814"/>
                    <a:pt x="1571" y="1814"/>
                  </a:cubicBezTo>
                  <a:cubicBezTo>
                    <a:pt x="1639" y="1814"/>
                    <a:pt x="1686" y="1910"/>
                    <a:pt x="1635" y="1973"/>
                  </a:cubicBezTo>
                  <a:cubicBezTo>
                    <a:pt x="1623" y="1986"/>
                    <a:pt x="1611" y="1995"/>
                    <a:pt x="1602" y="2010"/>
                  </a:cubicBezTo>
                  <a:cubicBezTo>
                    <a:pt x="1780" y="2170"/>
                    <a:pt x="1956" y="2333"/>
                    <a:pt x="2128" y="2500"/>
                  </a:cubicBezTo>
                  <a:cubicBezTo>
                    <a:pt x="2211" y="2438"/>
                    <a:pt x="2288" y="2377"/>
                    <a:pt x="2371" y="2315"/>
                  </a:cubicBezTo>
                  <a:cubicBezTo>
                    <a:pt x="2388" y="2303"/>
                    <a:pt x="2404" y="2298"/>
                    <a:pt x="2420" y="2298"/>
                  </a:cubicBezTo>
                  <a:cubicBezTo>
                    <a:pt x="2486" y="2298"/>
                    <a:pt x="2532" y="2397"/>
                    <a:pt x="2482" y="2457"/>
                  </a:cubicBezTo>
                  <a:cubicBezTo>
                    <a:pt x="2420" y="2530"/>
                    <a:pt x="2359" y="2592"/>
                    <a:pt x="2297" y="2660"/>
                  </a:cubicBezTo>
                  <a:cubicBezTo>
                    <a:pt x="2347" y="2620"/>
                    <a:pt x="2393" y="2580"/>
                    <a:pt x="2442" y="2540"/>
                  </a:cubicBezTo>
                  <a:cubicBezTo>
                    <a:pt x="2517" y="2481"/>
                    <a:pt x="2599" y="2456"/>
                    <a:pt x="2678" y="2456"/>
                  </a:cubicBezTo>
                  <a:cubicBezTo>
                    <a:pt x="2883" y="2456"/>
                    <a:pt x="3071" y="2624"/>
                    <a:pt x="3082" y="2804"/>
                  </a:cubicBezTo>
                  <a:cubicBezTo>
                    <a:pt x="3165" y="2669"/>
                    <a:pt x="3147" y="2494"/>
                    <a:pt x="3036" y="2380"/>
                  </a:cubicBezTo>
                  <a:cubicBezTo>
                    <a:pt x="2306" y="1576"/>
                    <a:pt x="1392" y="961"/>
                    <a:pt x="697" y="120"/>
                  </a:cubicBezTo>
                  <a:cubicBezTo>
                    <a:pt x="681" y="105"/>
                    <a:pt x="666" y="93"/>
                    <a:pt x="647" y="80"/>
                  </a:cubicBezTo>
                  <a:cubicBezTo>
                    <a:pt x="638" y="71"/>
                    <a:pt x="629" y="62"/>
                    <a:pt x="617" y="56"/>
                  </a:cubicBezTo>
                  <a:cubicBezTo>
                    <a:pt x="595" y="40"/>
                    <a:pt x="574" y="25"/>
                    <a:pt x="549" y="16"/>
                  </a:cubicBezTo>
                  <a:cubicBezTo>
                    <a:pt x="524" y="6"/>
                    <a:pt x="500" y="3"/>
                    <a:pt x="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13"/>
            <p:cNvSpPr/>
            <p:nvPr/>
          </p:nvSpPr>
          <p:spPr>
            <a:xfrm>
              <a:off x="-5205075" y="4817725"/>
              <a:ext cx="110700" cy="93700"/>
            </a:xfrm>
            <a:custGeom>
              <a:avLst/>
              <a:gdLst/>
              <a:ahLst/>
              <a:cxnLst/>
              <a:rect l="l" t="t" r="r" b="b"/>
              <a:pathLst>
                <a:path w="4428" h="3748" extrusionOk="0">
                  <a:moveTo>
                    <a:pt x="4020" y="1"/>
                  </a:moveTo>
                  <a:cubicBezTo>
                    <a:pt x="3941" y="1"/>
                    <a:pt x="3859" y="26"/>
                    <a:pt x="3784" y="85"/>
                  </a:cubicBezTo>
                  <a:cubicBezTo>
                    <a:pt x="3735" y="125"/>
                    <a:pt x="3688" y="165"/>
                    <a:pt x="3639" y="205"/>
                  </a:cubicBezTo>
                  <a:cubicBezTo>
                    <a:pt x="2562" y="1408"/>
                    <a:pt x="1186" y="2322"/>
                    <a:pt x="1" y="3427"/>
                  </a:cubicBezTo>
                  <a:cubicBezTo>
                    <a:pt x="7" y="3557"/>
                    <a:pt x="75" y="3677"/>
                    <a:pt x="182" y="3748"/>
                  </a:cubicBezTo>
                  <a:cubicBezTo>
                    <a:pt x="39" y="3500"/>
                    <a:pt x="259" y="3204"/>
                    <a:pt x="506" y="3204"/>
                  </a:cubicBezTo>
                  <a:cubicBezTo>
                    <a:pt x="588" y="3204"/>
                    <a:pt x="673" y="3236"/>
                    <a:pt x="749" y="3314"/>
                  </a:cubicBezTo>
                  <a:cubicBezTo>
                    <a:pt x="789" y="3354"/>
                    <a:pt x="826" y="3400"/>
                    <a:pt x="866" y="3440"/>
                  </a:cubicBezTo>
                  <a:cubicBezTo>
                    <a:pt x="2035" y="2523"/>
                    <a:pt x="3131" y="1519"/>
                    <a:pt x="4298" y="599"/>
                  </a:cubicBezTo>
                  <a:cubicBezTo>
                    <a:pt x="4378" y="543"/>
                    <a:pt x="4427" y="448"/>
                    <a:pt x="4424" y="352"/>
                  </a:cubicBezTo>
                  <a:cubicBezTo>
                    <a:pt x="4413" y="170"/>
                    <a:pt x="4225" y="1"/>
                    <a:pt x="4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13"/>
            <p:cNvSpPr/>
            <p:nvPr/>
          </p:nvSpPr>
          <p:spPr>
            <a:xfrm>
              <a:off x="-5264925" y="4958725"/>
              <a:ext cx="96125" cy="106850"/>
            </a:xfrm>
            <a:custGeom>
              <a:avLst/>
              <a:gdLst/>
              <a:ahLst/>
              <a:cxnLst/>
              <a:rect l="l" t="t" r="r" b="b"/>
              <a:pathLst>
                <a:path w="3845" h="4274" extrusionOk="0">
                  <a:moveTo>
                    <a:pt x="536" y="1"/>
                  </a:moveTo>
                  <a:cubicBezTo>
                    <a:pt x="354" y="151"/>
                    <a:pt x="176" y="308"/>
                    <a:pt x="0" y="469"/>
                  </a:cubicBezTo>
                  <a:cubicBezTo>
                    <a:pt x="12" y="490"/>
                    <a:pt x="28" y="509"/>
                    <a:pt x="46" y="527"/>
                  </a:cubicBezTo>
                  <a:cubicBezTo>
                    <a:pt x="142" y="604"/>
                    <a:pt x="228" y="687"/>
                    <a:pt x="317" y="770"/>
                  </a:cubicBezTo>
                  <a:cubicBezTo>
                    <a:pt x="1493" y="1835"/>
                    <a:pt x="2336" y="3251"/>
                    <a:pt x="3595" y="4239"/>
                  </a:cubicBezTo>
                  <a:cubicBezTo>
                    <a:pt x="3617" y="4252"/>
                    <a:pt x="3641" y="4264"/>
                    <a:pt x="3669" y="4273"/>
                  </a:cubicBezTo>
                  <a:cubicBezTo>
                    <a:pt x="3494" y="4159"/>
                    <a:pt x="3401" y="3913"/>
                    <a:pt x="3595" y="3725"/>
                  </a:cubicBezTo>
                  <a:cubicBezTo>
                    <a:pt x="3678" y="3648"/>
                    <a:pt x="3762" y="3571"/>
                    <a:pt x="3845" y="3497"/>
                  </a:cubicBezTo>
                  <a:cubicBezTo>
                    <a:pt x="3783" y="3442"/>
                    <a:pt x="3715" y="3390"/>
                    <a:pt x="3657" y="3334"/>
                  </a:cubicBezTo>
                  <a:cubicBezTo>
                    <a:pt x="3643" y="3344"/>
                    <a:pt x="3629" y="3349"/>
                    <a:pt x="3614" y="3349"/>
                  </a:cubicBezTo>
                  <a:cubicBezTo>
                    <a:pt x="3553" y="3349"/>
                    <a:pt x="3496" y="3271"/>
                    <a:pt x="3531" y="3214"/>
                  </a:cubicBezTo>
                  <a:cubicBezTo>
                    <a:pt x="3432" y="3116"/>
                    <a:pt x="3331" y="3017"/>
                    <a:pt x="3235" y="2916"/>
                  </a:cubicBezTo>
                  <a:cubicBezTo>
                    <a:pt x="3220" y="2928"/>
                    <a:pt x="3207" y="2943"/>
                    <a:pt x="3192" y="2956"/>
                  </a:cubicBezTo>
                  <a:cubicBezTo>
                    <a:pt x="3172" y="2974"/>
                    <a:pt x="3150" y="2983"/>
                    <a:pt x="3129" y="2983"/>
                  </a:cubicBezTo>
                  <a:cubicBezTo>
                    <a:pt x="3066" y="2983"/>
                    <a:pt x="3011" y="2914"/>
                    <a:pt x="3047" y="2845"/>
                  </a:cubicBezTo>
                  <a:cubicBezTo>
                    <a:pt x="3063" y="2817"/>
                    <a:pt x="3078" y="2789"/>
                    <a:pt x="3094" y="2762"/>
                  </a:cubicBezTo>
                  <a:cubicBezTo>
                    <a:pt x="2967" y="2626"/>
                    <a:pt x="2844" y="2494"/>
                    <a:pt x="2727" y="2352"/>
                  </a:cubicBezTo>
                  <a:cubicBezTo>
                    <a:pt x="2638" y="2432"/>
                    <a:pt x="2546" y="2512"/>
                    <a:pt x="2466" y="2592"/>
                  </a:cubicBezTo>
                  <a:cubicBezTo>
                    <a:pt x="2445" y="2614"/>
                    <a:pt x="2422" y="2623"/>
                    <a:pt x="2401" y="2623"/>
                  </a:cubicBezTo>
                  <a:cubicBezTo>
                    <a:pt x="2341" y="2623"/>
                    <a:pt x="2292" y="2551"/>
                    <a:pt x="2324" y="2485"/>
                  </a:cubicBezTo>
                  <a:cubicBezTo>
                    <a:pt x="2383" y="2359"/>
                    <a:pt x="2453" y="2235"/>
                    <a:pt x="2530" y="2121"/>
                  </a:cubicBezTo>
                  <a:cubicBezTo>
                    <a:pt x="2447" y="2023"/>
                    <a:pt x="2364" y="1924"/>
                    <a:pt x="2281" y="1826"/>
                  </a:cubicBezTo>
                  <a:cubicBezTo>
                    <a:pt x="2256" y="1844"/>
                    <a:pt x="2229" y="1863"/>
                    <a:pt x="2204" y="1881"/>
                  </a:cubicBezTo>
                  <a:cubicBezTo>
                    <a:pt x="2190" y="1892"/>
                    <a:pt x="2175" y="1897"/>
                    <a:pt x="2161" y="1897"/>
                  </a:cubicBezTo>
                  <a:cubicBezTo>
                    <a:pt x="2099" y="1897"/>
                    <a:pt x="2039" y="1815"/>
                    <a:pt x="2081" y="1758"/>
                  </a:cubicBezTo>
                  <a:cubicBezTo>
                    <a:pt x="2102" y="1727"/>
                    <a:pt x="2124" y="1697"/>
                    <a:pt x="2146" y="1666"/>
                  </a:cubicBezTo>
                  <a:cubicBezTo>
                    <a:pt x="1998" y="1487"/>
                    <a:pt x="1847" y="1312"/>
                    <a:pt x="1693" y="1140"/>
                  </a:cubicBezTo>
                  <a:cubicBezTo>
                    <a:pt x="1622" y="1183"/>
                    <a:pt x="1555" y="1235"/>
                    <a:pt x="1478" y="1275"/>
                  </a:cubicBezTo>
                  <a:cubicBezTo>
                    <a:pt x="1462" y="1284"/>
                    <a:pt x="1447" y="1288"/>
                    <a:pt x="1433" y="1288"/>
                  </a:cubicBezTo>
                  <a:cubicBezTo>
                    <a:pt x="1362" y="1288"/>
                    <a:pt x="1309" y="1195"/>
                    <a:pt x="1370" y="1133"/>
                  </a:cubicBezTo>
                  <a:cubicBezTo>
                    <a:pt x="1419" y="1072"/>
                    <a:pt x="1474" y="1013"/>
                    <a:pt x="1530" y="952"/>
                  </a:cubicBezTo>
                  <a:cubicBezTo>
                    <a:pt x="1376" y="783"/>
                    <a:pt x="1216" y="613"/>
                    <a:pt x="1050" y="456"/>
                  </a:cubicBezTo>
                  <a:cubicBezTo>
                    <a:pt x="991" y="487"/>
                    <a:pt x="936" y="521"/>
                    <a:pt x="874" y="549"/>
                  </a:cubicBezTo>
                  <a:cubicBezTo>
                    <a:pt x="859" y="557"/>
                    <a:pt x="843" y="561"/>
                    <a:pt x="829" y="561"/>
                  </a:cubicBezTo>
                  <a:cubicBezTo>
                    <a:pt x="756" y="561"/>
                    <a:pt x="705" y="471"/>
                    <a:pt x="763" y="407"/>
                  </a:cubicBezTo>
                  <a:cubicBezTo>
                    <a:pt x="797" y="364"/>
                    <a:pt x="834" y="330"/>
                    <a:pt x="868" y="290"/>
                  </a:cubicBezTo>
                  <a:cubicBezTo>
                    <a:pt x="767" y="195"/>
                    <a:pt x="668" y="102"/>
                    <a:pt x="560" y="13"/>
                  </a:cubicBezTo>
                  <a:cubicBezTo>
                    <a:pt x="551" y="7"/>
                    <a:pt x="545" y="7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13"/>
            <p:cNvSpPr/>
            <p:nvPr/>
          </p:nvSpPr>
          <p:spPr>
            <a:xfrm>
              <a:off x="-5266625" y="4957725"/>
              <a:ext cx="5800" cy="6950"/>
            </a:xfrm>
            <a:custGeom>
              <a:avLst/>
              <a:gdLst/>
              <a:ahLst/>
              <a:cxnLst/>
              <a:rect l="l" t="t" r="r" b="b"/>
              <a:pathLst>
                <a:path w="232" h="278" extrusionOk="0">
                  <a:moveTo>
                    <a:pt x="231" y="1"/>
                  </a:moveTo>
                  <a:cubicBezTo>
                    <a:pt x="114" y="50"/>
                    <a:pt x="28" y="155"/>
                    <a:pt x="0" y="278"/>
                  </a:cubicBezTo>
                  <a:cubicBezTo>
                    <a:pt x="50" y="219"/>
                    <a:pt x="102" y="161"/>
                    <a:pt x="151" y="102"/>
                  </a:cubicBezTo>
                  <a:cubicBezTo>
                    <a:pt x="157" y="87"/>
                    <a:pt x="170" y="75"/>
                    <a:pt x="182" y="65"/>
                  </a:cubicBezTo>
                  <a:lnTo>
                    <a:pt x="2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13"/>
            <p:cNvSpPr/>
            <p:nvPr/>
          </p:nvSpPr>
          <p:spPr>
            <a:xfrm>
              <a:off x="-5101025" y="4994275"/>
              <a:ext cx="1325" cy="2025"/>
            </a:xfrm>
            <a:custGeom>
              <a:avLst/>
              <a:gdLst/>
              <a:ahLst/>
              <a:cxnLst/>
              <a:rect l="l" t="t" r="r" b="b"/>
              <a:pathLst>
                <a:path w="53" h="81" extrusionOk="0">
                  <a:moveTo>
                    <a:pt x="0" y="1"/>
                  </a:moveTo>
                  <a:cubicBezTo>
                    <a:pt x="19" y="22"/>
                    <a:pt x="37" y="50"/>
                    <a:pt x="53" y="81"/>
                  </a:cubicBezTo>
                  <a:cubicBezTo>
                    <a:pt x="37" y="50"/>
                    <a:pt x="22" y="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13"/>
            <p:cNvSpPr/>
            <p:nvPr/>
          </p:nvSpPr>
          <p:spPr>
            <a:xfrm>
              <a:off x="-5179900" y="4996675"/>
              <a:ext cx="82600" cy="70550"/>
            </a:xfrm>
            <a:custGeom>
              <a:avLst/>
              <a:gdLst/>
              <a:ahLst/>
              <a:cxnLst/>
              <a:rect l="l" t="t" r="r" b="b"/>
              <a:pathLst>
                <a:path w="3304" h="2822" extrusionOk="0">
                  <a:moveTo>
                    <a:pt x="3217" y="0"/>
                  </a:moveTo>
                  <a:cubicBezTo>
                    <a:pt x="3304" y="230"/>
                    <a:pt x="3092" y="484"/>
                    <a:pt x="2858" y="484"/>
                  </a:cubicBezTo>
                  <a:cubicBezTo>
                    <a:pt x="2776" y="484"/>
                    <a:pt x="2692" y="453"/>
                    <a:pt x="2617" y="379"/>
                  </a:cubicBezTo>
                  <a:cubicBezTo>
                    <a:pt x="2568" y="333"/>
                    <a:pt x="2528" y="283"/>
                    <a:pt x="2481" y="237"/>
                  </a:cubicBezTo>
                  <a:cubicBezTo>
                    <a:pt x="2380" y="296"/>
                    <a:pt x="2278" y="354"/>
                    <a:pt x="2180" y="419"/>
                  </a:cubicBezTo>
                  <a:cubicBezTo>
                    <a:pt x="1666" y="994"/>
                    <a:pt x="1019" y="1462"/>
                    <a:pt x="444" y="1976"/>
                  </a:cubicBezTo>
                  <a:cubicBezTo>
                    <a:pt x="361" y="2053"/>
                    <a:pt x="277" y="2127"/>
                    <a:pt x="194" y="2204"/>
                  </a:cubicBezTo>
                  <a:cubicBezTo>
                    <a:pt x="0" y="2395"/>
                    <a:pt x="93" y="2641"/>
                    <a:pt x="268" y="2755"/>
                  </a:cubicBezTo>
                  <a:cubicBezTo>
                    <a:pt x="330" y="2796"/>
                    <a:pt x="401" y="2821"/>
                    <a:pt x="474" y="2821"/>
                  </a:cubicBezTo>
                  <a:cubicBezTo>
                    <a:pt x="553" y="2821"/>
                    <a:pt x="635" y="2792"/>
                    <a:pt x="708" y="2721"/>
                  </a:cubicBezTo>
                  <a:cubicBezTo>
                    <a:pt x="1539" y="1918"/>
                    <a:pt x="2537" y="1278"/>
                    <a:pt x="3186" y="308"/>
                  </a:cubicBezTo>
                  <a:cubicBezTo>
                    <a:pt x="3251" y="219"/>
                    <a:pt x="3263" y="99"/>
                    <a:pt x="3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13"/>
            <p:cNvSpPr/>
            <p:nvPr/>
          </p:nvSpPr>
          <p:spPr>
            <a:xfrm>
              <a:off x="-5204125" y="4897775"/>
              <a:ext cx="106750" cy="111100"/>
            </a:xfrm>
            <a:custGeom>
              <a:avLst/>
              <a:gdLst/>
              <a:ahLst/>
              <a:cxnLst/>
              <a:rect l="l" t="t" r="r" b="b"/>
              <a:pathLst>
                <a:path w="4270" h="4444" extrusionOk="0">
                  <a:moveTo>
                    <a:pt x="467" y="1"/>
                  </a:moveTo>
                  <a:cubicBezTo>
                    <a:pt x="222" y="1"/>
                    <a:pt x="1" y="298"/>
                    <a:pt x="144" y="546"/>
                  </a:cubicBezTo>
                  <a:cubicBezTo>
                    <a:pt x="162" y="529"/>
                    <a:pt x="184" y="522"/>
                    <a:pt x="206" y="522"/>
                  </a:cubicBezTo>
                  <a:cubicBezTo>
                    <a:pt x="262" y="522"/>
                    <a:pt x="315" y="570"/>
                    <a:pt x="295" y="635"/>
                  </a:cubicBezTo>
                  <a:cubicBezTo>
                    <a:pt x="289" y="660"/>
                    <a:pt x="277" y="678"/>
                    <a:pt x="268" y="703"/>
                  </a:cubicBezTo>
                  <a:cubicBezTo>
                    <a:pt x="634" y="1081"/>
                    <a:pt x="985" y="1469"/>
                    <a:pt x="1330" y="1863"/>
                  </a:cubicBezTo>
                  <a:cubicBezTo>
                    <a:pt x="1360" y="1872"/>
                    <a:pt x="1382" y="1897"/>
                    <a:pt x="1388" y="1928"/>
                  </a:cubicBezTo>
                  <a:cubicBezTo>
                    <a:pt x="2022" y="2648"/>
                    <a:pt x="2650" y="3374"/>
                    <a:pt x="3321" y="4061"/>
                  </a:cubicBezTo>
                  <a:cubicBezTo>
                    <a:pt x="3398" y="4015"/>
                    <a:pt x="3472" y="3965"/>
                    <a:pt x="3552" y="3919"/>
                  </a:cubicBezTo>
                  <a:cubicBezTo>
                    <a:pt x="3567" y="3911"/>
                    <a:pt x="3581" y="3908"/>
                    <a:pt x="3595" y="3908"/>
                  </a:cubicBezTo>
                  <a:cubicBezTo>
                    <a:pt x="3676" y="3908"/>
                    <a:pt x="3728" y="4029"/>
                    <a:pt x="3641" y="4076"/>
                  </a:cubicBezTo>
                  <a:cubicBezTo>
                    <a:pt x="3573" y="4116"/>
                    <a:pt x="3512" y="4156"/>
                    <a:pt x="3444" y="4193"/>
                  </a:cubicBezTo>
                  <a:cubicBezTo>
                    <a:pt x="3490" y="4242"/>
                    <a:pt x="3533" y="4292"/>
                    <a:pt x="3580" y="4338"/>
                  </a:cubicBezTo>
                  <a:cubicBezTo>
                    <a:pt x="3655" y="4412"/>
                    <a:pt x="3740" y="4443"/>
                    <a:pt x="3823" y="4443"/>
                  </a:cubicBezTo>
                  <a:cubicBezTo>
                    <a:pt x="4057" y="4443"/>
                    <a:pt x="4270" y="4189"/>
                    <a:pt x="4183" y="3956"/>
                  </a:cubicBezTo>
                  <a:cubicBezTo>
                    <a:pt x="4180" y="3950"/>
                    <a:pt x="4177" y="3947"/>
                    <a:pt x="4174" y="3941"/>
                  </a:cubicBezTo>
                  <a:cubicBezTo>
                    <a:pt x="4158" y="3910"/>
                    <a:pt x="4140" y="3882"/>
                    <a:pt x="4118" y="3861"/>
                  </a:cubicBezTo>
                  <a:cubicBezTo>
                    <a:pt x="4112" y="3845"/>
                    <a:pt x="4103" y="3833"/>
                    <a:pt x="4094" y="3821"/>
                  </a:cubicBezTo>
                  <a:cubicBezTo>
                    <a:pt x="2939" y="2685"/>
                    <a:pt x="1948" y="1401"/>
                    <a:pt x="825" y="238"/>
                  </a:cubicBezTo>
                  <a:cubicBezTo>
                    <a:pt x="785" y="195"/>
                    <a:pt x="748" y="152"/>
                    <a:pt x="705" y="109"/>
                  </a:cubicBezTo>
                  <a:cubicBezTo>
                    <a:pt x="631" y="33"/>
                    <a:pt x="548" y="1"/>
                    <a:pt x="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13"/>
            <p:cNvSpPr/>
            <p:nvPr/>
          </p:nvSpPr>
          <p:spPr>
            <a:xfrm>
              <a:off x="-5407375" y="4783600"/>
              <a:ext cx="299100" cy="258750"/>
            </a:xfrm>
            <a:custGeom>
              <a:avLst/>
              <a:gdLst/>
              <a:ahLst/>
              <a:cxnLst/>
              <a:rect l="l" t="t" r="r" b="b"/>
              <a:pathLst>
                <a:path w="11964" h="10350" extrusionOk="0">
                  <a:moveTo>
                    <a:pt x="10042" y="586"/>
                  </a:moveTo>
                  <a:cubicBezTo>
                    <a:pt x="10049" y="586"/>
                    <a:pt x="9975" y="669"/>
                    <a:pt x="9773" y="880"/>
                  </a:cubicBezTo>
                  <a:cubicBezTo>
                    <a:pt x="9438" y="1234"/>
                    <a:pt x="9084" y="1570"/>
                    <a:pt x="8727" y="1896"/>
                  </a:cubicBezTo>
                  <a:cubicBezTo>
                    <a:pt x="8810" y="1804"/>
                    <a:pt x="8896" y="1711"/>
                    <a:pt x="8982" y="1622"/>
                  </a:cubicBezTo>
                  <a:cubicBezTo>
                    <a:pt x="9126" y="1473"/>
                    <a:pt x="10020" y="586"/>
                    <a:pt x="10042" y="586"/>
                  </a:cubicBezTo>
                  <a:close/>
                  <a:moveTo>
                    <a:pt x="2386" y="7123"/>
                  </a:moveTo>
                  <a:lnTo>
                    <a:pt x="2386" y="7123"/>
                  </a:lnTo>
                  <a:cubicBezTo>
                    <a:pt x="1804" y="7686"/>
                    <a:pt x="1222" y="8243"/>
                    <a:pt x="659" y="8825"/>
                  </a:cubicBezTo>
                  <a:cubicBezTo>
                    <a:pt x="555" y="8933"/>
                    <a:pt x="487" y="9000"/>
                    <a:pt x="441" y="9040"/>
                  </a:cubicBezTo>
                  <a:cubicBezTo>
                    <a:pt x="406" y="9073"/>
                    <a:pt x="387" y="9087"/>
                    <a:pt x="382" y="9087"/>
                  </a:cubicBezTo>
                  <a:cubicBezTo>
                    <a:pt x="375" y="9087"/>
                    <a:pt x="391" y="9063"/>
                    <a:pt x="422" y="9022"/>
                  </a:cubicBezTo>
                  <a:cubicBezTo>
                    <a:pt x="564" y="8837"/>
                    <a:pt x="1007" y="8332"/>
                    <a:pt x="1142" y="8191"/>
                  </a:cubicBezTo>
                  <a:cubicBezTo>
                    <a:pt x="1469" y="7858"/>
                    <a:pt x="1850" y="7572"/>
                    <a:pt x="2214" y="7273"/>
                  </a:cubicBezTo>
                  <a:cubicBezTo>
                    <a:pt x="2272" y="7224"/>
                    <a:pt x="2328" y="7172"/>
                    <a:pt x="2386" y="7123"/>
                  </a:cubicBezTo>
                  <a:close/>
                  <a:moveTo>
                    <a:pt x="2650" y="0"/>
                  </a:moveTo>
                  <a:cubicBezTo>
                    <a:pt x="2636" y="0"/>
                    <a:pt x="2621" y="4"/>
                    <a:pt x="2608" y="12"/>
                  </a:cubicBezTo>
                  <a:cubicBezTo>
                    <a:pt x="2555" y="46"/>
                    <a:pt x="2503" y="77"/>
                    <a:pt x="2451" y="108"/>
                  </a:cubicBezTo>
                  <a:cubicBezTo>
                    <a:pt x="1730" y="551"/>
                    <a:pt x="985" y="945"/>
                    <a:pt x="314" y="1462"/>
                  </a:cubicBezTo>
                  <a:lnTo>
                    <a:pt x="308" y="1465"/>
                  </a:lnTo>
                  <a:cubicBezTo>
                    <a:pt x="235" y="1523"/>
                    <a:pt x="282" y="1640"/>
                    <a:pt x="353" y="1640"/>
                  </a:cubicBezTo>
                  <a:cubicBezTo>
                    <a:pt x="368" y="1640"/>
                    <a:pt x="384" y="1635"/>
                    <a:pt x="401" y="1622"/>
                  </a:cubicBezTo>
                  <a:cubicBezTo>
                    <a:pt x="416" y="1610"/>
                    <a:pt x="431" y="1600"/>
                    <a:pt x="444" y="1591"/>
                  </a:cubicBezTo>
                  <a:cubicBezTo>
                    <a:pt x="893" y="1250"/>
                    <a:pt x="1367" y="963"/>
                    <a:pt x="1850" y="683"/>
                  </a:cubicBezTo>
                  <a:lnTo>
                    <a:pt x="1850" y="683"/>
                  </a:lnTo>
                  <a:cubicBezTo>
                    <a:pt x="1789" y="742"/>
                    <a:pt x="1721" y="797"/>
                    <a:pt x="1663" y="862"/>
                  </a:cubicBezTo>
                  <a:cubicBezTo>
                    <a:pt x="1346" y="1191"/>
                    <a:pt x="1069" y="1564"/>
                    <a:pt x="782" y="1921"/>
                  </a:cubicBezTo>
                  <a:cubicBezTo>
                    <a:pt x="739" y="1976"/>
                    <a:pt x="699" y="2031"/>
                    <a:pt x="653" y="2084"/>
                  </a:cubicBezTo>
                  <a:cubicBezTo>
                    <a:pt x="602" y="2147"/>
                    <a:pt x="645" y="2239"/>
                    <a:pt x="715" y="2239"/>
                  </a:cubicBezTo>
                  <a:cubicBezTo>
                    <a:pt x="731" y="2239"/>
                    <a:pt x="747" y="2235"/>
                    <a:pt x="764" y="2225"/>
                  </a:cubicBezTo>
                  <a:cubicBezTo>
                    <a:pt x="832" y="2188"/>
                    <a:pt x="902" y="2148"/>
                    <a:pt x="970" y="2108"/>
                  </a:cubicBezTo>
                  <a:cubicBezTo>
                    <a:pt x="1520" y="1799"/>
                    <a:pt x="2123" y="1438"/>
                    <a:pt x="2565" y="1015"/>
                  </a:cubicBezTo>
                  <a:lnTo>
                    <a:pt x="2565" y="1015"/>
                  </a:lnTo>
                  <a:cubicBezTo>
                    <a:pt x="2128" y="1436"/>
                    <a:pt x="1710" y="1841"/>
                    <a:pt x="1367" y="2345"/>
                  </a:cubicBezTo>
                  <a:cubicBezTo>
                    <a:pt x="1331" y="2408"/>
                    <a:pt x="1376" y="2481"/>
                    <a:pt x="1443" y="2481"/>
                  </a:cubicBezTo>
                  <a:cubicBezTo>
                    <a:pt x="1451" y="2481"/>
                    <a:pt x="1460" y="2480"/>
                    <a:pt x="1469" y="2478"/>
                  </a:cubicBezTo>
                  <a:cubicBezTo>
                    <a:pt x="2023" y="2296"/>
                    <a:pt x="2463" y="1939"/>
                    <a:pt x="2962" y="1650"/>
                  </a:cubicBezTo>
                  <a:lnTo>
                    <a:pt x="2962" y="1650"/>
                  </a:lnTo>
                  <a:cubicBezTo>
                    <a:pt x="2491" y="1924"/>
                    <a:pt x="2007" y="2392"/>
                    <a:pt x="1613" y="2810"/>
                  </a:cubicBezTo>
                  <a:cubicBezTo>
                    <a:pt x="1576" y="2850"/>
                    <a:pt x="1536" y="2893"/>
                    <a:pt x="1499" y="2930"/>
                  </a:cubicBezTo>
                  <a:cubicBezTo>
                    <a:pt x="1438" y="2991"/>
                    <a:pt x="1485" y="3088"/>
                    <a:pt x="1563" y="3088"/>
                  </a:cubicBezTo>
                  <a:cubicBezTo>
                    <a:pt x="1571" y="3088"/>
                    <a:pt x="1580" y="3087"/>
                    <a:pt x="1589" y="3084"/>
                  </a:cubicBezTo>
                  <a:cubicBezTo>
                    <a:pt x="1663" y="3069"/>
                    <a:pt x="1727" y="3038"/>
                    <a:pt x="1801" y="3016"/>
                  </a:cubicBezTo>
                  <a:cubicBezTo>
                    <a:pt x="2497" y="2807"/>
                    <a:pt x="3085" y="2422"/>
                    <a:pt x="3713" y="2041"/>
                  </a:cubicBezTo>
                  <a:lnTo>
                    <a:pt x="3713" y="2041"/>
                  </a:lnTo>
                  <a:cubicBezTo>
                    <a:pt x="3122" y="2407"/>
                    <a:pt x="2561" y="2819"/>
                    <a:pt x="2032" y="3272"/>
                  </a:cubicBezTo>
                  <a:cubicBezTo>
                    <a:pt x="1977" y="3321"/>
                    <a:pt x="1918" y="3367"/>
                    <a:pt x="1863" y="3417"/>
                  </a:cubicBezTo>
                  <a:cubicBezTo>
                    <a:pt x="1802" y="3472"/>
                    <a:pt x="1853" y="3572"/>
                    <a:pt x="1926" y="3572"/>
                  </a:cubicBezTo>
                  <a:cubicBezTo>
                    <a:pt x="1934" y="3572"/>
                    <a:pt x="1943" y="3570"/>
                    <a:pt x="1952" y="3567"/>
                  </a:cubicBezTo>
                  <a:cubicBezTo>
                    <a:pt x="2035" y="3540"/>
                    <a:pt x="2131" y="3509"/>
                    <a:pt x="2220" y="3478"/>
                  </a:cubicBezTo>
                  <a:cubicBezTo>
                    <a:pt x="2765" y="3300"/>
                    <a:pt x="3306" y="3115"/>
                    <a:pt x="3830" y="2884"/>
                  </a:cubicBezTo>
                  <a:lnTo>
                    <a:pt x="3830" y="2884"/>
                  </a:lnTo>
                  <a:cubicBezTo>
                    <a:pt x="3322" y="3109"/>
                    <a:pt x="2863" y="3383"/>
                    <a:pt x="2475" y="3761"/>
                  </a:cubicBezTo>
                  <a:cubicBezTo>
                    <a:pt x="2386" y="3844"/>
                    <a:pt x="2303" y="3931"/>
                    <a:pt x="2226" y="4023"/>
                  </a:cubicBezTo>
                  <a:cubicBezTo>
                    <a:pt x="2167" y="4085"/>
                    <a:pt x="2219" y="4176"/>
                    <a:pt x="2292" y="4176"/>
                  </a:cubicBezTo>
                  <a:cubicBezTo>
                    <a:pt x="2306" y="4176"/>
                    <a:pt x="2321" y="4173"/>
                    <a:pt x="2337" y="4165"/>
                  </a:cubicBezTo>
                  <a:cubicBezTo>
                    <a:pt x="2454" y="4112"/>
                    <a:pt x="2571" y="4054"/>
                    <a:pt x="2688" y="3998"/>
                  </a:cubicBezTo>
                  <a:cubicBezTo>
                    <a:pt x="3165" y="3774"/>
                    <a:pt x="3639" y="3537"/>
                    <a:pt x="4107" y="3290"/>
                  </a:cubicBezTo>
                  <a:cubicBezTo>
                    <a:pt x="4305" y="3186"/>
                    <a:pt x="4404" y="3145"/>
                    <a:pt x="4438" y="3145"/>
                  </a:cubicBezTo>
                  <a:cubicBezTo>
                    <a:pt x="4548" y="3145"/>
                    <a:pt x="3990" y="3566"/>
                    <a:pt x="3891" y="3660"/>
                  </a:cubicBezTo>
                  <a:cubicBezTo>
                    <a:pt x="3620" y="3912"/>
                    <a:pt x="3340" y="4152"/>
                    <a:pt x="3066" y="4402"/>
                  </a:cubicBezTo>
                  <a:cubicBezTo>
                    <a:pt x="3026" y="4439"/>
                    <a:pt x="2989" y="4472"/>
                    <a:pt x="2952" y="4506"/>
                  </a:cubicBezTo>
                  <a:cubicBezTo>
                    <a:pt x="2895" y="4558"/>
                    <a:pt x="2940" y="4662"/>
                    <a:pt x="3014" y="4662"/>
                  </a:cubicBezTo>
                  <a:cubicBezTo>
                    <a:pt x="3023" y="4662"/>
                    <a:pt x="3032" y="4660"/>
                    <a:pt x="3042" y="4657"/>
                  </a:cubicBezTo>
                  <a:cubicBezTo>
                    <a:pt x="3109" y="4636"/>
                    <a:pt x="3171" y="4605"/>
                    <a:pt x="3232" y="4577"/>
                  </a:cubicBezTo>
                  <a:cubicBezTo>
                    <a:pt x="3891" y="4315"/>
                    <a:pt x="4464" y="3940"/>
                    <a:pt x="5049" y="3530"/>
                  </a:cubicBezTo>
                  <a:lnTo>
                    <a:pt x="5049" y="3530"/>
                  </a:lnTo>
                  <a:cubicBezTo>
                    <a:pt x="4491" y="3931"/>
                    <a:pt x="4024" y="4442"/>
                    <a:pt x="3676" y="5033"/>
                  </a:cubicBezTo>
                  <a:cubicBezTo>
                    <a:pt x="3648" y="5079"/>
                    <a:pt x="3617" y="5122"/>
                    <a:pt x="3590" y="5171"/>
                  </a:cubicBezTo>
                  <a:cubicBezTo>
                    <a:pt x="3574" y="5199"/>
                    <a:pt x="3556" y="5223"/>
                    <a:pt x="3543" y="5251"/>
                  </a:cubicBezTo>
                  <a:cubicBezTo>
                    <a:pt x="3506" y="5316"/>
                    <a:pt x="3557" y="5387"/>
                    <a:pt x="3621" y="5387"/>
                  </a:cubicBezTo>
                  <a:cubicBezTo>
                    <a:pt x="3636" y="5387"/>
                    <a:pt x="3651" y="5383"/>
                    <a:pt x="3666" y="5374"/>
                  </a:cubicBezTo>
                  <a:cubicBezTo>
                    <a:pt x="3737" y="5340"/>
                    <a:pt x="3802" y="5297"/>
                    <a:pt x="3873" y="5260"/>
                  </a:cubicBezTo>
                  <a:cubicBezTo>
                    <a:pt x="3879" y="5257"/>
                    <a:pt x="3882" y="5254"/>
                    <a:pt x="3888" y="5251"/>
                  </a:cubicBezTo>
                  <a:cubicBezTo>
                    <a:pt x="3940" y="5223"/>
                    <a:pt x="3996" y="5193"/>
                    <a:pt x="4048" y="5162"/>
                  </a:cubicBezTo>
                  <a:lnTo>
                    <a:pt x="4048" y="5162"/>
                  </a:lnTo>
                  <a:lnTo>
                    <a:pt x="3931" y="5300"/>
                  </a:lnTo>
                  <a:lnTo>
                    <a:pt x="3919" y="5316"/>
                  </a:lnTo>
                  <a:cubicBezTo>
                    <a:pt x="3700" y="5568"/>
                    <a:pt x="3485" y="5821"/>
                    <a:pt x="3263" y="6058"/>
                  </a:cubicBezTo>
                  <a:cubicBezTo>
                    <a:pt x="2324" y="7049"/>
                    <a:pt x="1065" y="7769"/>
                    <a:pt x="333" y="8920"/>
                  </a:cubicBezTo>
                  <a:cubicBezTo>
                    <a:pt x="216" y="9108"/>
                    <a:pt x="111" y="9302"/>
                    <a:pt x="25" y="9508"/>
                  </a:cubicBezTo>
                  <a:cubicBezTo>
                    <a:pt x="1" y="9570"/>
                    <a:pt x="60" y="9621"/>
                    <a:pt x="117" y="9621"/>
                  </a:cubicBezTo>
                  <a:cubicBezTo>
                    <a:pt x="140" y="9621"/>
                    <a:pt x="162" y="9613"/>
                    <a:pt x="179" y="9594"/>
                  </a:cubicBezTo>
                  <a:cubicBezTo>
                    <a:pt x="311" y="9456"/>
                    <a:pt x="447" y="9320"/>
                    <a:pt x="579" y="9182"/>
                  </a:cubicBezTo>
                  <a:cubicBezTo>
                    <a:pt x="1293" y="8437"/>
                    <a:pt x="2020" y="7707"/>
                    <a:pt x="2762" y="6993"/>
                  </a:cubicBezTo>
                  <a:cubicBezTo>
                    <a:pt x="2897" y="6861"/>
                    <a:pt x="3039" y="6732"/>
                    <a:pt x="3174" y="6599"/>
                  </a:cubicBezTo>
                  <a:cubicBezTo>
                    <a:pt x="3885" y="5925"/>
                    <a:pt x="4608" y="5257"/>
                    <a:pt x="5338" y="4599"/>
                  </a:cubicBezTo>
                  <a:cubicBezTo>
                    <a:pt x="5947" y="4054"/>
                    <a:pt x="6631" y="3623"/>
                    <a:pt x="7293" y="3158"/>
                  </a:cubicBezTo>
                  <a:lnTo>
                    <a:pt x="7293" y="3158"/>
                  </a:lnTo>
                  <a:cubicBezTo>
                    <a:pt x="6421" y="3909"/>
                    <a:pt x="5550" y="4666"/>
                    <a:pt x="4772" y="5534"/>
                  </a:cubicBezTo>
                  <a:cubicBezTo>
                    <a:pt x="3546" y="6898"/>
                    <a:pt x="1767" y="7852"/>
                    <a:pt x="890" y="9496"/>
                  </a:cubicBezTo>
                  <a:cubicBezTo>
                    <a:pt x="850" y="9573"/>
                    <a:pt x="801" y="9644"/>
                    <a:pt x="761" y="9727"/>
                  </a:cubicBezTo>
                  <a:cubicBezTo>
                    <a:pt x="731" y="9793"/>
                    <a:pt x="783" y="9868"/>
                    <a:pt x="843" y="9868"/>
                  </a:cubicBezTo>
                  <a:cubicBezTo>
                    <a:pt x="864" y="9868"/>
                    <a:pt x="886" y="9859"/>
                    <a:pt x="905" y="9838"/>
                  </a:cubicBezTo>
                  <a:cubicBezTo>
                    <a:pt x="958" y="9779"/>
                    <a:pt x="1016" y="9724"/>
                    <a:pt x="1072" y="9665"/>
                  </a:cubicBezTo>
                  <a:cubicBezTo>
                    <a:pt x="2463" y="8212"/>
                    <a:pt x="4162" y="7107"/>
                    <a:pt x="5516" y="5605"/>
                  </a:cubicBezTo>
                  <a:cubicBezTo>
                    <a:pt x="6357" y="4672"/>
                    <a:pt x="7354" y="4029"/>
                    <a:pt x="8345" y="3281"/>
                  </a:cubicBezTo>
                  <a:cubicBezTo>
                    <a:pt x="9102" y="2712"/>
                    <a:pt x="9724" y="1982"/>
                    <a:pt x="10420" y="1348"/>
                  </a:cubicBezTo>
                  <a:cubicBezTo>
                    <a:pt x="10583" y="1198"/>
                    <a:pt x="10652" y="1139"/>
                    <a:pt x="10657" y="1139"/>
                  </a:cubicBezTo>
                  <a:cubicBezTo>
                    <a:pt x="10678" y="1139"/>
                    <a:pt x="9915" y="1883"/>
                    <a:pt x="9817" y="1988"/>
                  </a:cubicBezTo>
                  <a:cubicBezTo>
                    <a:pt x="9432" y="2392"/>
                    <a:pt x="9035" y="2776"/>
                    <a:pt x="8635" y="3164"/>
                  </a:cubicBezTo>
                  <a:cubicBezTo>
                    <a:pt x="7831" y="3937"/>
                    <a:pt x="7000" y="4679"/>
                    <a:pt x="6175" y="5427"/>
                  </a:cubicBezTo>
                  <a:cubicBezTo>
                    <a:pt x="4556" y="6898"/>
                    <a:pt x="2971" y="8400"/>
                    <a:pt x="1583" y="10099"/>
                  </a:cubicBezTo>
                  <a:cubicBezTo>
                    <a:pt x="1555" y="10130"/>
                    <a:pt x="1527" y="10161"/>
                    <a:pt x="1503" y="10192"/>
                  </a:cubicBezTo>
                  <a:cubicBezTo>
                    <a:pt x="1446" y="10260"/>
                    <a:pt x="1500" y="10348"/>
                    <a:pt x="1568" y="10348"/>
                  </a:cubicBezTo>
                  <a:cubicBezTo>
                    <a:pt x="1589" y="10348"/>
                    <a:pt x="1611" y="10340"/>
                    <a:pt x="1632" y="10321"/>
                  </a:cubicBezTo>
                  <a:lnTo>
                    <a:pt x="1737" y="10222"/>
                  </a:lnTo>
                  <a:lnTo>
                    <a:pt x="1980" y="9998"/>
                  </a:lnTo>
                  <a:cubicBezTo>
                    <a:pt x="1992" y="9988"/>
                    <a:pt x="2001" y="9979"/>
                    <a:pt x="2010" y="9970"/>
                  </a:cubicBezTo>
                  <a:cubicBezTo>
                    <a:pt x="4575" y="7587"/>
                    <a:pt x="7120" y="5183"/>
                    <a:pt x="9835" y="2973"/>
                  </a:cubicBezTo>
                  <a:cubicBezTo>
                    <a:pt x="10235" y="2650"/>
                    <a:pt x="10642" y="2333"/>
                    <a:pt x="11048" y="2022"/>
                  </a:cubicBezTo>
                  <a:lnTo>
                    <a:pt x="11048" y="2022"/>
                  </a:lnTo>
                  <a:cubicBezTo>
                    <a:pt x="10472" y="2561"/>
                    <a:pt x="9810" y="3016"/>
                    <a:pt x="9201" y="3512"/>
                  </a:cubicBezTo>
                  <a:cubicBezTo>
                    <a:pt x="7979" y="4509"/>
                    <a:pt x="6905" y="5704"/>
                    <a:pt x="5898" y="6923"/>
                  </a:cubicBezTo>
                  <a:lnTo>
                    <a:pt x="5864" y="6963"/>
                  </a:lnTo>
                  <a:lnTo>
                    <a:pt x="5812" y="7027"/>
                  </a:lnTo>
                  <a:cubicBezTo>
                    <a:pt x="5800" y="7036"/>
                    <a:pt x="5790" y="7049"/>
                    <a:pt x="5781" y="7064"/>
                  </a:cubicBezTo>
                  <a:cubicBezTo>
                    <a:pt x="5732" y="7123"/>
                    <a:pt x="5683" y="7184"/>
                    <a:pt x="5633" y="7243"/>
                  </a:cubicBezTo>
                  <a:cubicBezTo>
                    <a:pt x="5584" y="7301"/>
                    <a:pt x="5541" y="7353"/>
                    <a:pt x="5495" y="7409"/>
                  </a:cubicBezTo>
                  <a:cubicBezTo>
                    <a:pt x="5441" y="7479"/>
                    <a:pt x="5493" y="7566"/>
                    <a:pt x="5560" y="7566"/>
                  </a:cubicBezTo>
                  <a:cubicBezTo>
                    <a:pt x="5581" y="7566"/>
                    <a:pt x="5603" y="7558"/>
                    <a:pt x="5624" y="7538"/>
                  </a:cubicBezTo>
                  <a:cubicBezTo>
                    <a:pt x="5649" y="7517"/>
                    <a:pt x="5677" y="7495"/>
                    <a:pt x="5701" y="7474"/>
                  </a:cubicBezTo>
                  <a:cubicBezTo>
                    <a:pt x="5877" y="7310"/>
                    <a:pt x="6052" y="7153"/>
                    <a:pt x="6237" y="7003"/>
                  </a:cubicBezTo>
                  <a:cubicBezTo>
                    <a:pt x="6855" y="6495"/>
                    <a:pt x="7508" y="6033"/>
                    <a:pt x="8117" y="5513"/>
                  </a:cubicBezTo>
                  <a:lnTo>
                    <a:pt x="8117" y="5513"/>
                  </a:lnTo>
                  <a:cubicBezTo>
                    <a:pt x="7834" y="5756"/>
                    <a:pt x="7606" y="6261"/>
                    <a:pt x="7296" y="6550"/>
                  </a:cubicBezTo>
                  <a:cubicBezTo>
                    <a:pt x="7037" y="6781"/>
                    <a:pt x="6797" y="7030"/>
                    <a:pt x="6569" y="7292"/>
                  </a:cubicBezTo>
                  <a:cubicBezTo>
                    <a:pt x="6535" y="7332"/>
                    <a:pt x="6498" y="7369"/>
                    <a:pt x="6465" y="7409"/>
                  </a:cubicBezTo>
                  <a:cubicBezTo>
                    <a:pt x="6405" y="7473"/>
                    <a:pt x="6458" y="7565"/>
                    <a:pt x="6531" y="7565"/>
                  </a:cubicBezTo>
                  <a:cubicBezTo>
                    <a:pt x="6545" y="7565"/>
                    <a:pt x="6560" y="7562"/>
                    <a:pt x="6575" y="7554"/>
                  </a:cubicBezTo>
                  <a:cubicBezTo>
                    <a:pt x="6637" y="7523"/>
                    <a:pt x="6689" y="7489"/>
                    <a:pt x="6751" y="7458"/>
                  </a:cubicBezTo>
                  <a:cubicBezTo>
                    <a:pt x="7419" y="7114"/>
                    <a:pt x="7969" y="6692"/>
                    <a:pt x="8505" y="6147"/>
                  </a:cubicBezTo>
                  <a:lnTo>
                    <a:pt x="8505" y="6147"/>
                  </a:lnTo>
                  <a:cubicBezTo>
                    <a:pt x="8305" y="6351"/>
                    <a:pt x="8025" y="7034"/>
                    <a:pt x="7831" y="7267"/>
                  </a:cubicBezTo>
                  <a:cubicBezTo>
                    <a:pt x="7640" y="7501"/>
                    <a:pt x="7431" y="7726"/>
                    <a:pt x="7228" y="7957"/>
                  </a:cubicBezTo>
                  <a:cubicBezTo>
                    <a:pt x="7176" y="8015"/>
                    <a:pt x="7120" y="8077"/>
                    <a:pt x="7071" y="8138"/>
                  </a:cubicBezTo>
                  <a:cubicBezTo>
                    <a:pt x="7009" y="8200"/>
                    <a:pt x="7063" y="8292"/>
                    <a:pt x="7135" y="8292"/>
                  </a:cubicBezTo>
                  <a:cubicBezTo>
                    <a:pt x="7149" y="8292"/>
                    <a:pt x="7164" y="8288"/>
                    <a:pt x="7179" y="8280"/>
                  </a:cubicBezTo>
                  <a:cubicBezTo>
                    <a:pt x="7256" y="8240"/>
                    <a:pt x="7320" y="8188"/>
                    <a:pt x="7394" y="8141"/>
                  </a:cubicBezTo>
                  <a:cubicBezTo>
                    <a:pt x="8037" y="7744"/>
                    <a:pt x="8548" y="7187"/>
                    <a:pt x="9173" y="6747"/>
                  </a:cubicBezTo>
                  <a:cubicBezTo>
                    <a:pt x="9174" y="6746"/>
                    <a:pt x="9175" y="6746"/>
                    <a:pt x="9175" y="6746"/>
                  </a:cubicBezTo>
                  <a:cubicBezTo>
                    <a:pt x="9196" y="6746"/>
                    <a:pt x="8735" y="7443"/>
                    <a:pt x="8736" y="7443"/>
                  </a:cubicBezTo>
                  <a:cubicBezTo>
                    <a:pt x="8736" y="7443"/>
                    <a:pt x="8736" y="7443"/>
                    <a:pt x="8736" y="7443"/>
                  </a:cubicBezTo>
                  <a:lnTo>
                    <a:pt x="8736" y="7443"/>
                  </a:lnTo>
                  <a:cubicBezTo>
                    <a:pt x="8447" y="7855"/>
                    <a:pt x="8139" y="8255"/>
                    <a:pt x="7847" y="8671"/>
                  </a:cubicBezTo>
                  <a:cubicBezTo>
                    <a:pt x="7825" y="8702"/>
                    <a:pt x="7803" y="8729"/>
                    <a:pt x="7782" y="8760"/>
                  </a:cubicBezTo>
                  <a:cubicBezTo>
                    <a:pt x="7740" y="8820"/>
                    <a:pt x="7799" y="8899"/>
                    <a:pt x="7861" y="8899"/>
                  </a:cubicBezTo>
                  <a:cubicBezTo>
                    <a:pt x="7876" y="8899"/>
                    <a:pt x="7891" y="8894"/>
                    <a:pt x="7905" y="8883"/>
                  </a:cubicBezTo>
                  <a:cubicBezTo>
                    <a:pt x="7930" y="8865"/>
                    <a:pt x="7957" y="8846"/>
                    <a:pt x="7982" y="8828"/>
                  </a:cubicBezTo>
                  <a:cubicBezTo>
                    <a:pt x="8467" y="8472"/>
                    <a:pt x="9138" y="8006"/>
                    <a:pt x="9469" y="7588"/>
                  </a:cubicBezTo>
                  <a:lnTo>
                    <a:pt x="9469" y="7588"/>
                  </a:lnTo>
                  <a:cubicBezTo>
                    <a:pt x="9045" y="8125"/>
                    <a:pt x="8578" y="8558"/>
                    <a:pt x="8231" y="9123"/>
                  </a:cubicBezTo>
                  <a:cubicBezTo>
                    <a:pt x="8154" y="9240"/>
                    <a:pt x="8084" y="9360"/>
                    <a:pt x="8025" y="9487"/>
                  </a:cubicBezTo>
                  <a:cubicBezTo>
                    <a:pt x="7993" y="9553"/>
                    <a:pt x="8045" y="9625"/>
                    <a:pt x="8105" y="9625"/>
                  </a:cubicBezTo>
                  <a:cubicBezTo>
                    <a:pt x="8126" y="9625"/>
                    <a:pt x="8147" y="9617"/>
                    <a:pt x="8167" y="9597"/>
                  </a:cubicBezTo>
                  <a:cubicBezTo>
                    <a:pt x="8244" y="9517"/>
                    <a:pt x="8339" y="9434"/>
                    <a:pt x="8425" y="9354"/>
                  </a:cubicBezTo>
                  <a:cubicBezTo>
                    <a:pt x="8976" y="8856"/>
                    <a:pt x="9629" y="8382"/>
                    <a:pt x="10078" y="7920"/>
                  </a:cubicBezTo>
                  <a:lnTo>
                    <a:pt x="10078" y="7920"/>
                  </a:lnTo>
                  <a:cubicBezTo>
                    <a:pt x="9555" y="8465"/>
                    <a:pt x="9121" y="9086"/>
                    <a:pt x="8792" y="9767"/>
                  </a:cubicBezTo>
                  <a:cubicBezTo>
                    <a:pt x="8779" y="9794"/>
                    <a:pt x="8764" y="9822"/>
                    <a:pt x="8748" y="9850"/>
                  </a:cubicBezTo>
                  <a:cubicBezTo>
                    <a:pt x="8712" y="9919"/>
                    <a:pt x="8768" y="9986"/>
                    <a:pt x="8831" y="9986"/>
                  </a:cubicBezTo>
                  <a:cubicBezTo>
                    <a:pt x="8852" y="9986"/>
                    <a:pt x="8874" y="9979"/>
                    <a:pt x="8893" y="9961"/>
                  </a:cubicBezTo>
                  <a:cubicBezTo>
                    <a:pt x="8909" y="9945"/>
                    <a:pt x="8921" y="9933"/>
                    <a:pt x="8936" y="9918"/>
                  </a:cubicBezTo>
                  <a:cubicBezTo>
                    <a:pt x="9189" y="9693"/>
                    <a:pt x="9435" y="9462"/>
                    <a:pt x="9678" y="9225"/>
                  </a:cubicBezTo>
                  <a:cubicBezTo>
                    <a:pt x="9948" y="8965"/>
                    <a:pt x="10406" y="8790"/>
                    <a:pt x="10635" y="8563"/>
                  </a:cubicBezTo>
                  <a:lnTo>
                    <a:pt x="10635" y="8563"/>
                  </a:lnTo>
                  <a:cubicBezTo>
                    <a:pt x="10122" y="9073"/>
                    <a:pt x="9653" y="9623"/>
                    <a:pt x="9232" y="10210"/>
                  </a:cubicBezTo>
                  <a:lnTo>
                    <a:pt x="9232" y="10216"/>
                  </a:lnTo>
                  <a:cubicBezTo>
                    <a:pt x="9194" y="10274"/>
                    <a:pt x="9254" y="10349"/>
                    <a:pt x="9314" y="10349"/>
                  </a:cubicBezTo>
                  <a:cubicBezTo>
                    <a:pt x="9328" y="10349"/>
                    <a:pt x="9342" y="10345"/>
                    <a:pt x="9355" y="10336"/>
                  </a:cubicBezTo>
                  <a:cubicBezTo>
                    <a:pt x="9998" y="9862"/>
                    <a:pt x="10611" y="9364"/>
                    <a:pt x="11279" y="8939"/>
                  </a:cubicBezTo>
                  <a:cubicBezTo>
                    <a:pt x="11377" y="8877"/>
                    <a:pt x="11479" y="8816"/>
                    <a:pt x="11580" y="8757"/>
                  </a:cubicBezTo>
                  <a:cubicBezTo>
                    <a:pt x="11645" y="8720"/>
                    <a:pt x="11710" y="8677"/>
                    <a:pt x="11777" y="8640"/>
                  </a:cubicBezTo>
                  <a:cubicBezTo>
                    <a:pt x="11864" y="8595"/>
                    <a:pt x="11809" y="8475"/>
                    <a:pt x="11728" y="8475"/>
                  </a:cubicBezTo>
                  <a:cubicBezTo>
                    <a:pt x="11715" y="8475"/>
                    <a:pt x="11700" y="8478"/>
                    <a:pt x="11685" y="8486"/>
                  </a:cubicBezTo>
                  <a:cubicBezTo>
                    <a:pt x="11605" y="8529"/>
                    <a:pt x="11531" y="8582"/>
                    <a:pt x="11454" y="8628"/>
                  </a:cubicBezTo>
                  <a:cubicBezTo>
                    <a:pt x="10992" y="8896"/>
                    <a:pt x="10549" y="9194"/>
                    <a:pt x="10131" y="9521"/>
                  </a:cubicBezTo>
                  <a:cubicBezTo>
                    <a:pt x="9714" y="9843"/>
                    <a:pt x="9553" y="9958"/>
                    <a:pt x="9533" y="9958"/>
                  </a:cubicBezTo>
                  <a:cubicBezTo>
                    <a:pt x="9491" y="9958"/>
                    <a:pt x="10016" y="9494"/>
                    <a:pt x="10177" y="9311"/>
                  </a:cubicBezTo>
                  <a:cubicBezTo>
                    <a:pt x="10457" y="8988"/>
                    <a:pt x="10768" y="8689"/>
                    <a:pt x="11069" y="8388"/>
                  </a:cubicBezTo>
                  <a:cubicBezTo>
                    <a:pt x="11128" y="8327"/>
                    <a:pt x="11081" y="8233"/>
                    <a:pt x="11006" y="8233"/>
                  </a:cubicBezTo>
                  <a:cubicBezTo>
                    <a:pt x="10998" y="8233"/>
                    <a:pt x="10989" y="8234"/>
                    <a:pt x="10980" y="8237"/>
                  </a:cubicBezTo>
                  <a:cubicBezTo>
                    <a:pt x="10395" y="8385"/>
                    <a:pt x="9989" y="8699"/>
                    <a:pt x="9549" y="9102"/>
                  </a:cubicBezTo>
                  <a:cubicBezTo>
                    <a:pt x="9394" y="9243"/>
                    <a:pt x="9122" y="9609"/>
                    <a:pt x="9089" y="9609"/>
                  </a:cubicBezTo>
                  <a:cubicBezTo>
                    <a:pt x="9072" y="9609"/>
                    <a:pt x="9116" y="9514"/>
                    <a:pt x="9269" y="9247"/>
                  </a:cubicBezTo>
                  <a:cubicBezTo>
                    <a:pt x="9583" y="8699"/>
                    <a:pt x="10029" y="8231"/>
                    <a:pt x="10463" y="7784"/>
                  </a:cubicBezTo>
                  <a:cubicBezTo>
                    <a:pt x="10528" y="7717"/>
                    <a:pt x="10470" y="7631"/>
                    <a:pt x="10394" y="7631"/>
                  </a:cubicBezTo>
                  <a:cubicBezTo>
                    <a:pt x="10380" y="7631"/>
                    <a:pt x="10366" y="7634"/>
                    <a:pt x="10352" y="7640"/>
                  </a:cubicBezTo>
                  <a:cubicBezTo>
                    <a:pt x="9531" y="8003"/>
                    <a:pt x="8940" y="8547"/>
                    <a:pt x="8319" y="9184"/>
                  </a:cubicBezTo>
                  <a:lnTo>
                    <a:pt x="8319" y="9184"/>
                  </a:lnTo>
                  <a:cubicBezTo>
                    <a:pt x="8753" y="8737"/>
                    <a:pt x="9548" y="7846"/>
                    <a:pt x="9992" y="7160"/>
                  </a:cubicBezTo>
                  <a:cubicBezTo>
                    <a:pt x="10035" y="7097"/>
                    <a:pt x="9977" y="7024"/>
                    <a:pt x="9913" y="7024"/>
                  </a:cubicBezTo>
                  <a:cubicBezTo>
                    <a:pt x="9898" y="7024"/>
                    <a:pt x="9883" y="7028"/>
                    <a:pt x="9869" y="7036"/>
                  </a:cubicBezTo>
                  <a:cubicBezTo>
                    <a:pt x="9312" y="7372"/>
                    <a:pt x="8862" y="7815"/>
                    <a:pt x="8391" y="8262"/>
                  </a:cubicBezTo>
                  <a:cubicBezTo>
                    <a:pt x="8212" y="8431"/>
                    <a:pt x="8135" y="8495"/>
                    <a:pt x="8122" y="8495"/>
                  </a:cubicBezTo>
                  <a:cubicBezTo>
                    <a:pt x="8085" y="8495"/>
                    <a:pt x="8578" y="7961"/>
                    <a:pt x="8644" y="7874"/>
                  </a:cubicBezTo>
                  <a:cubicBezTo>
                    <a:pt x="8961" y="7452"/>
                    <a:pt x="9250" y="7012"/>
                    <a:pt x="9509" y="6553"/>
                  </a:cubicBezTo>
                  <a:cubicBezTo>
                    <a:pt x="9518" y="6538"/>
                    <a:pt x="9524" y="6516"/>
                    <a:pt x="9521" y="6495"/>
                  </a:cubicBezTo>
                  <a:cubicBezTo>
                    <a:pt x="9515" y="6464"/>
                    <a:pt x="9493" y="6439"/>
                    <a:pt x="9463" y="6430"/>
                  </a:cubicBezTo>
                  <a:cubicBezTo>
                    <a:pt x="9450" y="6424"/>
                    <a:pt x="9437" y="6421"/>
                    <a:pt x="9424" y="6421"/>
                  </a:cubicBezTo>
                  <a:cubicBezTo>
                    <a:pt x="9411" y="6421"/>
                    <a:pt x="9398" y="6424"/>
                    <a:pt x="9386" y="6430"/>
                  </a:cubicBezTo>
                  <a:cubicBezTo>
                    <a:pt x="8939" y="6667"/>
                    <a:pt x="8591" y="6953"/>
                    <a:pt x="8219" y="7292"/>
                  </a:cubicBezTo>
                  <a:cubicBezTo>
                    <a:pt x="7930" y="7554"/>
                    <a:pt x="7455" y="8023"/>
                    <a:pt x="7427" y="8023"/>
                  </a:cubicBezTo>
                  <a:cubicBezTo>
                    <a:pt x="7414" y="8023"/>
                    <a:pt x="7500" y="7919"/>
                    <a:pt x="7751" y="7640"/>
                  </a:cubicBezTo>
                  <a:cubicBezTo>
                    <a:pt x="8238" y="7095"/>
                    <a:pt x="8708" y="6529"/>
                    <a:pt x="8798" y="5784"/>
                  </a:cubicBezTo>
                  <a:cubicBezTo>
                    <a:pt x="8804" y="5731"/>
                    <a:pt x="8751" y="5694"/>
                    <a:pt x="8701" y="5694"/>
                  </a:cubicBezTo>
                  <a:cubicBezTo>
                    <a:pt x="8678" y="5694"/>
                    <a:pt x="8656" y="5702"/>
                    <a:pt x="8641" y="5719"/>
                  </a:cubicBezTo>
                  <a:cubicBezTo>
                    <a:pt x="8213" y="6218"/>
                    <a:pt x="7720" y="6658"/>
                    <a:pt x="7179" y="7030"/>
                  </a:cubicBezTo>
                  <a:cubicBezTo>
                    <a:pt x="6932" y="7199"/>
                    <a:pt x="6828" y="7262"/>
                    <a:pt x="6809" y="7262"/>
                  </a:cubicBezTo>
                  <a:cubicBezTo>
                    <a:pt x="6771" y="7262"/>
                    <a:pt x="7037" y="7036"/>
                    <a:pt x="7206" y="6876"/>
                  </a:cubicBezTo>
                  <a:cubicBezTo>
                    <a:pt x="7736" y="6375"/>
                    <a:pt x="8170" y="5965"/>
                    <a:pt x="8401" y="5273"/>
                  </a:cubicBezTo>
                  <a:cubicBezTo>
                    <a:pt x="8410" y="5248"/>
                    <a:pt x="8422" y="5230"/>
                    <a:pt x="8431" y="5202"/>
                  </a:cubicBezTo>
                  <a:cubicBezTo>
                    <a:pt x="8451" y="5137"/>
                    <a:pt x="8396" y="5089"/>
                    <a:pt x="8341" y="5089"/>
                  </a:cubicBezTo>
                  <a:cubicBezTo>
                    <a:pt x="8319" y="5089"/>
                    <a:pt x="8298" y="5096"/>
                    <a:pt x="8281" y="5113"/>
                  </a:cubicBezTo>
                  <a:cubicBezTo>
                    <a:pt x="7665" y="5694"/>
                    <a:pt x="6982" y="6187"/>
                    <a:pt x="6317" y="6704"/>
                  </a:cubicBezTo>
                  <a:cubicBezTo>
                    <a:pt x="6357" y="6655"/>
                    <a:pt x="6400" y="6606"/>
                    <a:pt x="6440" y="6556"/>
                  </a:cubicBezTo>
                  <a:cubicBezTo>
                    <a:pt x="6809" y="6122"/>
                    <a:pt x="7197" y="5704"/>
                    <a:pt x="7588" y="5294"/>
                  </a:cubicBezTo>
                  <a:cubicBezTo>
                    <a:pt x="7751" y="5122"/>
                    <a:pt x="7920" y="4956"/>
                    <a:pt x="8093" y="4792"/>
                  </a:cubicBezTo>
                  <a:cubicBezTo>
                    <a:pt x="9278" y="3684"/>
                    <a:pt x="10657" y="2773"/>
                    <a:pt x="11734" y="1570"/>
                  </a:cubicBezTo>
                  <a:cubicBezTo>
                    <a:pt x="11793" y="1502"/>
                    <a:pt x="11857" y="1437"/>
                    <a:pt x="11916" y="1367"/>
                  </a:cubicBezTo>
                  <a:cubicBezTo>
                    <a:pt x="11964" y="1311"/>
                    <a:pt x="11919" y="1208"/>
                    <a:pt x="11852" y="1208"/>
                  </a:cubicBezTo>
                  <a:cubicBezTo>
                    <a:pt x="11837" y="1208"/>
                    <a:pt x="11821" y="1213"/>
                    <a:pt x="11805" y="1225"/>
                  </a:cubicBezTo>
                  <a:cubicBezTo>
                    <a:pt x="11725" y="1286"/>
                    <a:pt x="11645" y="1348"/>
                    <a:pt x="11565" y="1410"/>
                  </a:cubicBezTo>
                  <a:cubicBezTo>
                    <a:pt x="8404" y="3777"/>
                    <a:pt x="5513" y="6464"/>
                    <a:pt x="2626" y="9148"/>
                  </a:cubicBezTo>
                  <a:cubicBezTo>
                    <a:pt x="2657" y="9117"/>
                    <a:pt x="2685" y="9083"/>
                    <a:pt x="2715" y="9050"/>
                  </a:cubicBezTo>
                  <a:cubicBezTo>
                    <a:pt x="3085" y="8634"/>
                    <a:pt x="3479" y="8240"/>
                    <a:pt x="3870" y="7846"/>
                  </a:cubicBezTo>
                  <a:cubicBezTo>
                    <a:pt x="4651" y="7055"/>
                    <a:pt x="5480" y="6307"/>
                    <a:pt x="6301" y="5559"/>
                  </a:cubicBezTo>
                  <a:cubicBezTo>
                    <a:pt x="7939" y="4069"/>
                    <a:pt x="9576" y="2589"/>
                    <a:pt x="11036" y="920"/>
                  </a:cubicBezTo>
                  <a:cubicBezTo>
                    <a:pt x="11045" y="908"/>
                    <a:pt x="11057" y="896"/>
                    <a:pt x="11069" y="883"/>
                  </a:cubicBezTo>
                  <a:cubicBezTo>
                    <a:pt x="11123" y="822"/>
                    <a:pt x="11076" y="724"/>
                    <a:pt x="11006" y="724"/>
                  </a:cubicBezTo>
                  <a:cubicBezTo>
                    <a:pt x="10991" y="724"/>
                    <a:pt x="10975" y="728"/>
                    <a:pt x="10959" y="739"/>
                  </a:cubicBezTo>
                  <a:cubicBezTo>
                    <a:pt x="10934" y="757"/>
                    <a:pt x="10915" y="776"/>
                    <a:pt x="10891" y="791"/>
                  </a:cubicBezTo>
                  <a:cubicBezTo>
                    <a:pt x="10140" y="1296"/>
                    <a:pt x="9558" y="1970"/>
                    <a:pt x="8884" y="2570"/>
                  </a:cubicBezTo>
                  <a:cubicBezTo>
                    <a:pt x="7933" y="3417"/>
                    <a:pt x="6806" y="4020"/>
                    <a:pt x="5907" y="4916"/>
                  </a:cubicBezTo>
                  <a:cubicBezTo>
                    <a:pt x="5196" y="5627"/>
                    <a:pt x="4587" y="6415"/>
                    <a:pt x="3799" y="7046"/>
                  </a:cubicBezTo>
                  <a:cubicBezTo>
                    <a:pt x="2860" y="7804"/>
                    <a:pt x="1899" y="8571"/>
                    <a:pt x="1042" y="9418"/>
                  </a:cubicBezTo>
                  <a:lnTo>
                    <a:pt x="1042" y="9418"/>
                  </a:lnTo>
                  <a:cubicBezTo>
                    <a:pt x="1504" y="8960"/>
                    <a:pt x="2242" y="8065"/>
                    <a:pt x="2909" y="7507"/>
                  </a:cubicBezTo>
                  <a:cubicBezTo>
                    <a:pt x="3823" y="6741"/>
                    <a:pt x="4633" y="5944"/>
                    <a:pt x="5439" y="5066"/>
                  </a:cubicBezTo>
                  <a:cubicBezTo>
                    <a:pt x="6994" y="3380"/>
                    <a:pt x="8936" y="2115"/>
                    <a:pt x="10463" y="400"/>
                  </a:cubicBezTo>
                  <a:lnTo>
                    <a:pt x="10463" y="397"/>
                  </a:lnTo>
                  <a:cubicBezTo>
                    <a:pt x="10516" y="336"/>
                    <a:pt x="10467" y="240"/>
                    <a:pt x="10399" y="240"/>
                  </a:cubicBezTo>
                  <a:cubicBezTo>
                    <a:pt x="10384" y="240"/>
                    <a:pt x="10368" y="245"/>
                    <a:pt x="10352" y="255"/>
                  </a:cubicBezTo>
                  <a:cubicBezTo>
                    <a:pt x="10343" y="261"/>
                    <a:pt x="10334" y="268"/>
                    <a:pt x="10324" y="274"/>
                  </a:cubicBezTo>
                  <a:cubicBezTo>
                    <a:pt x="9536" y="776"/>
                    <a:pt x="8927" y="1422"/>
                    <a:pt x="8278" y="2084"/>
                  </a:cubicBezTo>
                  <a:cubicBezTo>
                    <a:pt x="7548" y="2822"/>
                    <a:pt x="6618" y="3226"/>
                    <a:pt x="5855" y="3900"/>
                  </a:cubicBezTo>
                  <a:cubicBezTo>
                    <a:pt x="5233" y="4445"/>
                    <a:pt x="4627" y="5008"/>
                    <a:pt x="4020" y="5571"/>
                  </a:cubicBezTo>
                  <a:lnTo>
                    <a:pt x="3996" y="5593"/>
                  </a:lnTo>
                  <a:cubicBezTo>
                    <a:pt x="3867" y="5710"/>
                    <a:pt x="3737" y="5827"/>
                    <a:pt x="3611" y="5944"/>
                  </a:cubicBezTo>
                  <a:cubicBezTo>
                    <a:pt x="3740" y="5805"/>
                    <a:pt x="3873" y="5667"/>
                    <a:pt x="4002" y="5522"/>
                  </a:cubicBezTo>
                  <a:lnTo>
                    <a:pt x="4020" y="5500"/>
                  </a:lnTo>
                  <a:cubicBezTo>
                    <a:pt x="4211" y="5291"/>
                    <a:pt x="4396" y="5082"/>
                    <a:pt x="4584" y="4869"/>
                  </a:cubicBezTo>
                  <a:cubicBezTo>
                    <a:pt x="4621" y="4826"/>
                    <a:pt x="4661" y="4789"/>
                    <a:pt x="4698" y="4749"/>
                  </a:cubicBezTo>
                  <a:cubicBezTo>
                    <a:pt x="5227" y="4380"/>
                    <a:pt x="5729" y="3964"/>
                    <a:pt x="6224" y="3543"/>
                  </a:cubicBezTo>
                  <a:cubicBezTo>
                    <a:pt x="6634" y="3272"/>
                    <a:pt x="7046" y="3004"/>
                    <a:pt x="7437" y="2696"/>
                  </a:cubicBezTo>
                  <a:cubicBezTo>
                    <a:pt x="8398" y="1930"/>
                    <a:pt x="9189" y="982"/>
                    <a:pt x="10100" y="154"/>
                  </a:cubicBezTo>
                  <a:cubicBezTo>
                    <a:pt x="10118" y="138"/>
                    <a:pt x="10131" y="114"/>
                    <a:pt x="10127" y="86"/>
                  </a:cubicBezTo>
                  <a:cubicBezTo>
                    <a:pt x="10118" y="52"/>
                    <a:pt x="10094" y="24"/>
                    <a:pt x="10060" y="18"/>
                  </a:cubicBezTo>
                  <a:cubicBezTo>
                    <a:pt x="10049" y="14"/>
                    <a:pt x="10038" y="12"/>
                    <a:pt x="10027" y="12"/>
                  </a:cubicBezTo>
                  <a:cubicBezTo>
                    <a:pt x="10008" y="12"/>
                    <a:pt x="9988" y="19"/>
                    <a:pt x="9970" y="31"/>
                  </a:cubicBezTo>
                  <a:cubicBezTo>
                    <a:pt x="8561" y="1166"/>
                    <a:pt x="7216" y="2401"/>
                    <a:pt x="5824" y="3567"/>
                  </a:cubicBezTo>
                  <a:lnTo>
                    <a:pt x="5593" y="3761"/>
                  </a:lnTo>
                  <a:cubicBezTo>
                    <a:pt x="5446" y="3866"/>
                    <a:pt x="5295" y="3968"/>
                    <a:pt x="5150" y="4075"/>
                  </a:cubicBezTo>
                  <a:cubicBezTo>
                    <a:pt x="4984" y="4205"/>
                    <a:pt x="4827" y="4340"/>
                    <a:pt x="4679" y="4488"/>
                  </a:cubicBezTo>
                  <a:cubicBezTo>
                    <a:pt x="4350" y="4709"/>
                    <a:pt x="3860" y="5039"/>
                    <a:pt x="3857" y="5042"/>
                  </a:cubicBezTo>
                  <a:cubicBezTo>
                    <a:pt x="4181" y="4423"/>
                    <a:pt x="4824" y="3971"/>
                    <a:pt x="5283" y="3426"/>
                  </a:cubicBezTo>
                  <a:cubicBezTo>
                    <a:pt x="5286" y="3423"/>
                    <a:pt x="5289" y="3417"/>
                    <a:pt x="5295" y="3410"/>
                  </a:cubicBezTo>
                  <a:cubicBezTo>
                    <a:pt x="5329" y="3370"/>
                    <a:pt x="5366" y="3330"/>
                    <a:pt x="5396" y="3287"/>
                  </a:cubicBezTo>
                  <a:cubicBezTo>
                    <a:pt x="5442" y="3227"/>
                    <a:pt x="5378" y="3148"/>
                    <a:pt x="5315" y="3148"/>
                  </a:cubicBezTo>
                  <a:cubicBezTo>
                    <a:pt x="5300" y="3148"/>
                    <a:pt x="5286" y="3152"/>
                    <a:pt x="5273" y="3161"/>
                  </a:cubicBezTo>
                  <a:cubicBezTo>
                    <a:pt x="5261" y="3170"/>
                    <a:pt x="5249" y="3176"/>
                    <a:pt x="5236" y="3186"/>
                  </a:cubicBezTo>
                  <a:cubicBezTo>
                    <a:pt x="5202" y="3207"/>
                    <a:pt x="5166" y="3232"/>
                    <a:pt x="5129" y="3253"/>
                  </a:cubicBezTo>
                  <a:cubicBezTo>
                    <a:pt x="4578" y="3601"/>
                    <a:pt x="3831" y="3927"/>
                    <a:pt x="3394" y="4342"/>
                  </a:cubicBezTo>
                  <a:lnTo>
                    <a:pt x="3394" y="4342"/>
                  </a:lnTo>
                  <a:cubicBezTo>
                    <a:pt x="3886" y="3875"/>
                    <a:pt x="4393" y="3478"/>
                    <a:pt x="4793" y="2924"/>
                  </a:cubicBezTo>
                  <a:cubicBezTo>
                    <a:pt x="4799" y="2912"/>
                    <a:pt x="4802" y="2899"/>
                    <a:pt x="4802" y="2884"/>
                  </a:cubicBezTo>
                  <a:cubicBezTo>
                    <a:pt x="4800" y="2829"/>
                    <a:pt x="4755" y="2791"/>
                    <a:pt x="4704" y="2791"/>
                  </a:cubicBezTo>
                  <a:cubicBezTo>
                    <a:pt x="4692" y="2791"/>
                    <a:pt x="4679" y="2793"/>
                    <a:pt x="4667" y="2798"/>
                  </a:cubicBezTo>
                  <a:cubicBezTo>
                    <a:pt x="3984" y="3147"/>
                    <a:pt x="3309" y="3509"/>
                    <a:pt x="2620" y="3843"/>
                  </a:cubicBezTo>
                  <a:lnTo>
                    <a:pt x="2620" y="3843"/>
                  </a:lnTo>
                  <a:cubicBezTo>
                    <a:pt x="3043" y="3637"/>
                    <a:pt x="3759" y="3124"/>
                    <a:pt x="4171" y="2699"/>
                  </a:cubicBezTo>
                  <a:cubicBezTo>
                    <a:pt x="4232" y="2636"/>
                    <a:pt x="4180" y="2544"/>
                    <a:pt x="4109" y="2544"/>
                  </a:cubicBezTo>
                  <a:cubicBezTo>
                    <a:pt x="4093" y="2544"/>
                    <a:pt x="4077" y="2548"/>
                    <a:pt x="4060" y="2558"/>
                  </a:cubicBezTo>
                  <a:cubicBezTo>
                    <a:pt x="3611" y="2798"/>
                    <a:pt x="3143" y="2979"/>
                    <a:pt x="2660" y="3149"/>
                  </a:cubicBezTo>
                  <a:cubicBezTo>
                    <a:pt x="2454" y="3219"/>
                    <a:pt x="2350" y="3247"/>
                    <a:pt x="2313" y="3247"/>
                  </a:cubicBezTo>
                  <a:cubicBezTo>
                    <a:pt x="2193" y="3247"/>
                    <a:pt x="2808" y="2943"/>
                    <a:pt x="2962" y="2844"/>
                  </a:cubicBezTo>
                  <a:cubicBezTo>
                    <a:pt x="3365" y="2585"/>
                    <a:pt x="3713" y="2321"/>
                    <a:pt x="3987" y="1936"/>
                  </a:cubicBezTo>
                  <a:cubicBezTo>
                    <a:pt x="4011" y="1902"/>
                    <a:pt x="4042" y="1871"/>
                    <a:pt x="4064" y="1834"/>
                  </a:cubicBezTo>
                  <a:cubicBezTo>
                    <a:pt x="4106" y="1769"/>
                    <a:pt x="4048" y="1697"/>
                    <a:pt x="3983" y="1697"/>
                  </a:cubicBezTo>
                  <a:cubicBezTo>
                    <a:pt x="3969" y="1697"/>
                    <a:pt x="3954" y="1700"/>
                    <a:pt x="3940" y="1708"/>
                  </a:cubicBezTo>
                  <a:cubicBezTo>
                    <a:pt x="3907" y="1727"/>
                    <a:pt x="3873" y="1748"/>
                    <a:pt x="3842" y="1767"/>
                  </a:cubicBezTo>
                  <a:cubicBezTo>
                    <a:pt x="3199" y="2130"/>
                    <a:pt x="2598" y="2549"/>
                    <a:pt x="1903" y="2822"/>
                  </a:cubicBezTo>
                  <a:cubicBezTo>
                    <a:pt x="2287" y="2669"/>
                    <a:pt x="3005" y="1837"/>
                    <a:pt x="3325" y="1490"/>
                  </a:cubicBezTo>
                  <a:cubicBezTo>
                    <a:pt x="3388" y="1419"/>
                    <a:pt x="3330" y="1337"/>
                    <a:pt x="3255" y="1337"/>
                  </a:cubicBezTo>
                  <a:cubicBezTo>
                    <a:pt x="3241" y="1337"/>
                    <a:pt x="3228" y="1339"/>
                    <a:pt x="3214" y="1345"/>
                  </a:cubicBezTo>
                  <a:cubicBezTo>
                    <a:pt x="2765" y="1539"/>
                    <a:pt x="2383" y="1794"/>
                    <a:pt x="1977" y="2062"/>
                  </a:cubicBezTo>
                  <a:cubicBezTo>
                    <a:pt x="1884" y="1871"/>
                    <a:pt x="1955" y="1724"/>
                    <a:pt x="2189" y="1625"/>
                  </a:cubicBezTo>
                  <a:cubicBezTo>
                    <a:pt x="2435" y="1367"/>
                    <a:pt x="2706" y="1130"/>
                    <a:pt x="2962" y="883"/>
                  </a:cubicBezTo>
                  <a:cubicBezTo>
                    <a:pt x="3016" y="832"/>
                    <a:pt x="2972" y="726"/>
                    <a:pt x="2903" y="726"/>
                  </a:cubicBezTo>
                  <a:cubicBezTo>
                    <a:pt x="2893" y="726"/>
                    <a:pt x="2883" y="728"/>
                    <a:pt x="2872" y="732"/>
                  </a:cubicBezTo>
                  <a:cubicBezTo>
                    <a:pt x="2180" y="1022"/>
                    <a:pt x="1607" y="1487"/>
                    <a:pt x="982" y="1896"/>
                  </a:cubicBezTo>
                  <a:cubicBezTo>
                    <a:pt x="1552" y="1520"/>
                    <a:pt x="2023" y="769"/>
                    <a:pt x="2586" y="271"/>
                  </a:cubicBezTo>
                  <a:cubicBezTo>
                    <a:pt x="2632" y="231"/>
                    <a:pt x="2675" y="194"/>
                    <a:pt x="2718" y="154"/>
                  </a:cubicBezTo>
                  <a:cubicBezTo>
                    <a:pt x="2788" y="102"/>
                    <a:pt x="2723" y="0"/>
                    <a:pt x="26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5" name="Google Shape;455;p13"/>
          <p:cNvGrpSpPr/>
          <p:nvPr/>
        </p:nvGrpSpPr>
        <p:grpSpPr>
          <a:xfrm rot="598089">
            <a:off x="11057732" y="1590855"/>
            <a:ext cx="578397" cy="535164"/>
            <a:chOff x="3213700" y="3083375"/>
            <a:chExt cx="433800" cy="401375"/>
          </a:xfrm>
        </p:grpSpPr>
        <p:sp>
          <p:nvSpPr>
            <p:cNvPr id="456" name="Google Shape;456;p13"/>
            <p:cNvSpPr/>
            <p:nvPr/>
          </p:nvSpPr>
          <p:spPr>
            <a:xfrm>
              <a:off x="3341925" y="3083375"/>
              <a:ext cx="154125" cy="123100"/>
            </a:xfrm>
            <a:custGeom>
              <a:avLst/>
              <a:gdLst/>
              <a:ahLst/>
              <a:cxnLst/>
              <a:rect l="l" t="t" r="r" b="b"/>
              <a:pathLst>
                <a:path w="6165" h="4924" extrusionOk="0">
                  <a:moveTo>
                    <a:pt x="3418" y="712"/>
                  </a:moveTo>
                  <a:cubicBezTo>
                    <a:pt x="3427" y="712"/>
                    <a:pt x="3437" y="712"/>
                    <a:pt x="3447" y="712"/>
                  </a:cubicBezTo>
                  <a:cubicBezTo>
                    <a:pt x="4484" y="727"/>
                    <a:pt x="5408" y="1463"/>
                    <a:pt x="5248" y="2556"/>
                  </a:cubicBezTo>
                  <a:cubicBezTo>
                    <a:pt x="5100" y="3587"/>
                    <a:pt x="4139" y="4156"/>
                    <a:pt x="3170" y="4196"/>
                  </a:cubicBezTo>
                  <a:cubicBezTo>
                    <a:pt x="1111" y="3786"/>
                    <a:pt x="1251" y="712"/>
                    <a:pt x="3418" y="712"/>
                  </a:cubicBezTo>
                  <a:close/>
                  <a:moveTo>
                    <a:pt x="3422" y="1"/>
                  </a:moveTo>
                  <a:cubicBezTo>
                    <a:pt x="560" y="1"/>
                    <a:pt x="0" y="4362"/>
                    <a:pt x="3007" y="4901"/>
                  </a:cubicBezTo>
                  <a:cubicBezTo>
                    <a:pt x="3044" y="4915"/>
                    <a:pt x="3084" y="4923"/>
                    <a:pt x="3124" y="4923"/>
                  </a:cubicBezTo>
                  <a:cubicBezTo>
                    <a:pt x="3130" y="4923"/>
                    <a:pt x="3136" y="4923"/>
                    <a:pt x="3142" y="4923"/>
                  </a:cubicBezTo>
                  <a:cubicBezTo>
                    <a:pt x="4518" y="4883"/>
                    <a:pt x="5762" y="4036"/>
                    <a:pt x="5968" y="2611"/>
                  </a:cubicBezTo>
                  <a:cubicBezTo>
                    <a:pt x="6165" y="1250"/>
                    <a:pt x="5124" y="204"/>
                    <a:pt x="3825" y="28"/>
                  </a:cubicBezTo>
                  <a:cubicBezTo>
                    <a:pt x="3686" y="10"/>
                    <a:pt x="3552" y="1"/>
                    <a:pt x="34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13"/>
            <p:cNvSpPr/>
            <p:nvPr/>
          </p:nvSpPr>
          <p:spPr>
            <a:xfrm>
              <a:off x="3213700" y="3234375"/>
              <a:ext cx="433800" cy="117300"/>
            </a:xfrm>
            <a:custGeom>
              <a:avLst/>
              <a:gdLst/>
              <a:ahLst/>
              <a:cxnLst/>
              <a:rect l="l" t="t" r="r" b="b"/>
              <a:pathLst>
                <a:path w="17352" h="4692" extrusionOk="0">
                  <a:moveTo>
                    <a:pt x="6794" y="751"/>
                  </a:moveTo>
                  <a:cubicBezTo>
                    <a:pt x="7572" y="751"/>
                    <a:pt x="8349" y="760"/>
                    <a:pt x="9127" y="782"/>
                  </a:cubicBezTo>
                  <a:cubicBezTo>
                    <a:pt x="11623" y="853"/>
                    <a:pt x="14156" y="840"/>
                    <a:pt x="16625" y="1247"/>
                  </a:cubicBezTo>
                  <a:lnTo>
                    <a:pt x="16625" y="3965"/>
                  </a:lnTo>
                  <a:cubicBezTo>
                    <a:pt x="11365" y="3949"/>
                    <a:pt x="6119" y="3518"/>
                    <a:pt x="862" y="3484"/>
                  </a:cubicBezTo>
                  <a:cubicBezTo>
                    <a:pt x="837" y="2595"/>
                    <a:pt x="764" y="1705"/>
                    <a:pt x="739" y="816"/>
                  </a:cubicBezTo>
                  <a:cubicBezTo>
                    <a:pt x="2757" y="807"/>
                    <a:pt x="4775" y="751"/>
                    <a:pt x="6794" y="751"/>
                  </a:cubicBezTo>
                  <a:close/>
                  <a:moveTo>
                    <a:pt x="6776" y="1"/>
                  </a:moveTo>
                  <a:cubicBezTo>
                    <a:pt x="4639" y="1"/>
                    <a:pt x="2499" y="88"/>
                    <a:pt x="366" y="92"/>
                  </a:cubicBezTo>
                  <a:cubicBezTo>
                    <a:pt x="277" y="92"/>
                    <a:pt x="191" y="123"/>
                    <a:pt x="126" y="185"/>
                  </a:cubicBezTo>
                  <a:cubicBezTo>
                    <a:pt x="46" y="249"/>
                    <a:pt x="0" y="351"/>
                    <a:pt x="3" y="459"/>
                  </a:cubicBezTo>
                  <a:cubicBezTo>
                    <a:pt x="9" y="1588"/>
                    <a:pt x="136" y="2715"/>
                    <a:pt x="145" y="3845"/>
                  </a:cubicBezTo>
                  <a:cubicBezTo>
                    <a:pt x="145" y="3934"/>
                    <a:pt x="179" y="4020"/>
                    <a:pt x="240" y="4085"/>
                  </a:cubicBezTo>
                  <a:cubicBezTo>
                    <a:pt x="303" y="4162"/>
                    <a:pt x="397" y="4208"/>
                    <a:pt x="498" y="4208"/>
                  </a:cubicBezTo>
                  <a:cubicBezTo>
                    <a:pt x="501" y="4208"/>
                    <a:pt x="505" y="4208"/>
                    <a:pt x="508" y="4208"/>
                  </a:cubicBezTo>
                  <a:cubicBezTo>
                    <a:pt x="5898" y="4220"/>
                    <a:pt x="11275" y="4679"/>
                    <a:pt x="16665" y="4691"/>
                  </a:cubicBezTo>
                  <a:cubicBezTo>
                    <a:pt x="16727" y="4691"/>
                    <a:pt x="16785" y="4679"/>
                    <a:pt x="16838" y="4651"/>
                  </a:cubicBezTo>
                  <a:cubicBezTo>
                    <a:pt x="16885" y="4670"/>
                    <a:pt x="16937" y="4680"/>
                    <a:pt x="16989" y="4680"/>
                  </a:cubicBezTo>
                  <a:cubicBezTo>
                    <a:pt x="17171" y="4680"/>
                    <a:pt x="17352" y="4563"/>
                    <a:pt x="17352" y="4328"/>
                  </a:cubicBezTo>
                  <a:lnTo>
                    <a:pt x="17352" y="942"/>
                  </a:lnTo>
                  <a:cubicBezTo>
                    <a:pt x="17352" y="923"/>
                    <a:pt x="17349" y="908"/>
                    <a:pt x="17345" y="890"/>
                  </a:cubicBezTo>
                  <a:cubicBezTo>
                    <a:pt x="17345" y="751"/>
                    <a:pt x="17265" y="625"/>
                    <a:pt x="17084" y="591"/>
                  </a:cubicBezTo>
                  <a:cubicBezTo>
                    <a:pt x="14741" y="172"/>
                    <a:pt x="12411" y="243"/>
                    <a:pt x="10050" y="92"/>
                  </a:cubicBezTo>
                  <a:cubicBezTo>
                    <a:pt x="8961" y="24"/>
                    <a:pt x="7869" y="1"/>
                    <a:pt x="6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13"/>
            <p:cNvSpPr/>
            <p:nvPr/>
          </p:nvSpPr>
          <p:spPr>
            <a:xfrm>
              <a:off x="3360625" y="3385400"/>
              <a:ext cx="112200" cy="99350"/>
            </a:xfrm>
            <a:custGeom>
              <a:avLst/>
              <a:gdLst/>
              <a:ahLst/>
              <a:cxnLst/>
              <a:rect l="l" t="t" r="r" b="b"/>
              <a:pathLst>
                <a:path w="4488" h="3974" extrusionOk="0">
                  <a:moveTo>
                    <a:pt x="2276" y="716"/>
                  </a:moveTo>
                  <a:cubicBezTo>
                    <a:pt x="3739" y="716"/>
                    <a:pt x="4142" y="2898"/>
                    <a:pt x="2548" y="3230"/>
                  </a:cubicBezTo>
                  <a:cubicBezTo>
                    <a:pt x="2438" y="3253"/>
                    <a:pt x="2328" y="3264"/>
                    <a:pt x="2220" y="3264"/>
                  </a:cubicBezTo>
                  <a:cubicBezTo>
                    <a:pt x="1516" y="3264"/>
                    <a:pt x="879" y="2803"/>
                    <a:pt x="793" y="2064"/>
                  </a:cubicBezTo>
                  <a:cubicBezTo>
                    <a:pt x="711" y="1345"/>
                    <a:pt x="1160" y="749"/>
                    <a:pt x="1888" y="749"/>
                  </a:cubicBezTo>
                  <a:cubicBezTo>
                    <a:pt x="1896" y="749"/>
                    <a:pt x="1903" y="749"/>
                    <a:pt x="1911" y="749"/>
                  </a:cubicBezTo>
                  <a:cubicBezTo>
                    <a:pt x="1948" y="749"/>
                    <a:pt x="1985" y="746"/>
                    <a:pt x="2019" y="737"/>
                  </a:cubicBezTo>
                  <a:cubicBezTo>
                    <a:pt x="2108" y="722"/>
                    <a:pt x="2194" y="716"/>
                    <a:pt x="2276" y="716"/>
                  </a:cubicBezTo>
                  <a:close/>
                  <a:moveTo>
                    <a:pt x="2253" y="0"/>
                  </a:moveTo>
                  <a:cubicBezTo>
                    <a:pt x="2141" y="0"/>
                    <a:pt x="2028" y="8"/>
                    <a:pt x="1914" y="23"/>
                  </a:cubicBezTo>
                  <a:lnTo>
                    <a:pt x="1911" y="23"/>
                  </a:lnTo>
                  <a:cubicBezTo>
                    <a:pt x="1898" y="23"/>
                    <a:pt x="1885" y="23"/>
                    <a:pt x="1872" y="23"/>
                  </a:cubicBezTo>
                  <a:cubicBezTo>
                    <a:pt x="740" y="23"/>
                    <a:pt x="0" y="959"/>
                    <a:pt x="67" y="2064"/>
                  </a:cubicBezTo>
                  <a:cubicBezTo>
                    <a:pt x="136" y="3244"/>
                    <a:pt x="1148" y="3974"/>
                    <a:pt x="2250" y="3974"/>
                  </a:cubicBezTo>
                  <a:cubicBezTo>
                    <a:pt x="2369" y="3974"/>
                    <a:pt x="2489" y="3965"/>
                    <a:pt x="2610" y="3948"/>
                  </a:cubicBezTo>
                  <a:cubicBezTo>
                    <a:pt x="3733" y="3788"/>
                    <a:pt x="4487" y="2809"/>
                    <a:pt x="4293" y="1673"/>
                  </a:cubicBezTo>
                  <a:cubicBezTo>
                    <a:pt x="4108" y="601"/>
                    <a:pt x="3252" y="0"/>
                    <a:pt x="2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20915961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" name="Google Shape;460;p14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461" name="Google Shape;461;p14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462" name="Google Shape;462;p14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" name="Google Shape;463;p14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" name="Google Shape;464;p14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" name="Google Shape;465;p14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" name="Google Shape;466;p14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14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14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14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14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14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14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" name="Google Shape;473;p14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" name="Google Shape;474;p14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" name="Google Shape;475;p14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" name="Google Shape;476;p14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77" name="Google Shape;477;p14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78" name="Google Shape;478;p14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79" name="Google Shape;479;p14"/>
          <p:cNvSpPr/>
          <p:nvPr/>
        </p:nvSpPr>
        <p:spPr>
          <a:xfrm>
            <a:off x="11440018" y="1795533"/>
            <a:ext cx="445767" cy="415200"/>
          </a:xfrm>
          <a:custGeom>
            <a:avLst/>
            <a:gdLst/>
            <a:ahLst/>
            <a:cxnLst/>
            <a:rect l="l" t="t" r="r" b="b"/>
            <a:pathLst>
              <a:path w="13373" h="12456" extrusionOk="0">
                <a:moveTo>
                  <a:pt x="10599" y="876"/>
                </a:moveTo>
                <a:cubicBezTo>
                  <a:pt x="11187" y="1520"/>
                  <a:pt x="11889" y="2046"/>
                  <a:pt x="12504" y="2665"/>
                </a:cubicBezTo>
                <a:cubicBezTo>
                  <a:pt x="11322" y="3610"/>
                  <a:pt x="10214" y="4641"/>
                  <a:pt x="9010" y="5555"/>
                </a:cubicBezTo>
                <a:cubicBezTo>
                  <a:pt x="8764" y="5743"/>
                  <a:pt x="8847" y="6091"/>
                  <a:pt x="9041" y="6211"/>
                </a:cubicBezTo>
                <a:cubicBezTo>
                  <a:pt x="9057" y="6239"/>
                  <a:pt x="9075" y="6263"/>
                  <a:pt x="9097" y="6288"/>
                </a:cubicBezTo>
                <a:cubicBezTo>
                  <a:pt x="10199" y="7408"/>
                  <a:pt x="11165" y="8655"/>
                  <a:pt x="12267" y="9775"/>
                </a:cubicBezTo>
                <a:cubicBezTo>
                  <a:pt x="11725" y="10477"/>
                  <a:pt x="10974" y="11007"/>
                  <a:pt x="10316" y="11598"/>
                </a:cubicBezTo>
                <a:cubicBezTo>
                  <a:pt x="9109" y="10548"/>
                  <a:pt x="8266" y="9123"/>
                  <a:pt x="7028" y="8113"/>
                </a:cubicBezTo>
                <a:cubicBezTo>
                  <a:pt x="7007" y="8095"/>
                  <a:pt x="6979" y="8076"/>
                  <a:pt x="6948" y="8064"/>
                </a:cubicBezTo>
                <a:cubicBezTo>
                  <a:pt x="6891" y="8022"/>
                  <a:pt x="6825" y="8002"/>
                  <a:pt x="6759" y="8002"/>
                </a:cubicBezTo>
                <a:cubicBezTo>
                  <a:pt x="6669" y="8002"/>
                  <a:pt x="6580" y="8040"/>
                  <a:pt x="6517" y="8113"/>
                </a:cubicBezTo>
                <a:cubicBezTo>
                  <a:pt x="5366" y="9332"/>
                  <a:pt x="4064" y="10388"/>
                  <a:pt x="2922" y="11616"/>
                </a:cubicBezTo>
                <a:cubicBezTo>
                  <a:pt x="2322" y="11219"/>
                  <a:pt x="1771" y="10751"/>
                  <a:pt x="1284" y="10219"/>
                </a:cubicBezTo>
                <a:cubicBezTo>
                  <a:pt x="2319" y="9021"/>
                  <a:pt x="3691" y="8125"/>
                  <a:pt x="4689" y="6894"/>
                </a:cubicBezTo>
                <a:lnTo>
                  <a:pt x="4689" y="6891"/>
                </a:lnTo>
                <a:cubicBezTo>
                  <a:pt x="4707" y="6867"/>
                  <a:pt x="4726" y="6839"/>
                  <a:pt x="4738" y="6811"/>
                </a:cubicBezTo>
                <a:cubicBezTo>
                  <a:pt x="4833" y="6676"/>
                  <a:pt x="4812" y="6488"/>
                  <a:pt x="4689" y="6380"/>
                </a:cubicBezTo>
                <a:cubicBezTo>
                  <a:pt x="3396" y="5134"/>
                  <a:pt x="2291" y="3696"/>
                  <a:pt x="989" y="2459"/>
                </a:cubicBezTo>
                <a:cubicBezTo>
                  <a:pt x="1688" y="1997"/>
                  <a:pt x="2312" y="1431"/>
                  <a:pt x="2996" y="947"/>
                </a:cubicBezTo>
                <a:cubicBezTo>
                  <a:pt x="4039" y="2157"/>
                  <a:pt x="5027" y="3416"/>
                  <a:pt x="6114" y="4592"/>
                </a:cubicBezTo>
                <a:cubicBezTo>
                  <a:pt x="6176" y="4667"/>
                  <a:pt x="6265" y="4706"/>
                  <a:pt x="6355" y="4706"/>
                </a:cubicBezTo>
                <a:cubicBezTo>
                  <a:pt x="6413" y="4706"/>
                  <a:pt x="6472" y="4690"/>
                  <a:pt x="6523" y="4656"/>
                </a:cubicBezTo>
                <a:cubicBezTo>
                  <a:pt x="6560" y="4641"/>
                  <a:pt x="6597" y="4619"/>
                  <a:pt x="6625" y="4592"/>
                </a:cubicBezTo>
                <a:cubicBezTo>
                  <a:pt x="7976" y="3388"/>
                  <a:pt x="9167" y="1991"/>
                  <a:pt x="10599" y="876"/>
                </a:cubicBezTo>
                <a:close/>
                <a:moveTo>
                  <a:pt x="10649" y="0"/>
                </a:moveTo>
                <a:cubicBezTo>
                  <a:pt x="10581" y="0"/>
                  <a:pt x="10516" y="23"/>
                  <a:pt x="10463" y="67"/>
                </a:cubicBezTo>
                <a:cubicBezTo>
                  <a:pt x="8977" y="1169"/>
                  <a:pt x="7752" y="2569"/>
                  <a:pt x="6394" y="3819"/>
                </a:cubicBezTo>
                <a:cubicBezTo>
                  <a:pt x="5335" y="2643"/>
                  <a:pt x="4359" y="1394"/>
                  <a:pt x="3316" y="205"/>
                </a:cubicBezTo>
                <a:cubicBezTo>
                  <a:pt x="3261" y="135"/>
                  <a:pt x="3177" y="95"/>
                  <a:pt x="3091" y="88"/>
                </a:cubicBezTo>
                <a:lnTo>
                  <a:pt x="3088" y="88"/>
                </a:lnTo>
                <a:cubicBezTo>
                  <a:pt x="3073" y="88"/>
                  <a:pt x="3057" y="88"/>
                  <a:pt x="3042" y="92"/>
                </a:cubicBezTo>
                <a:cubicBezTo>
                  <a:pt x="2984" y="95"/>
                  <a:pt x="2925" y="116"/>
                  <a:pt x="2876" y="150"/>
                </a:cubicBezTo>
                <a:cubicBezTo>
                  <a:pt x="1958" y="753"/>
                  <a:pt x="1170" y="1541"/>
                  <a:pt x="213" y="2086"/>
                </a:cubicBezTo>
                <a:cubicBezTo>
                  <a:pt x="124" y="2132"/>
                  <a:pt x="59" y="2219"/>
                  <a:pt x="41" y="2317"/>
                </a:cubicBezTo>
                <a:cubicBezTo>
                  <a:pt x="1" y="2440"/>
                  <a:pt x="38" y="2576"/>
                  <a:pt x="139" y="2656"/>
                </a:cubicBezTo>
                <a:cubicBezTo>
                  <a:pt x="1506" y="3884"/>
                  <a:pt x="2636" y="5355"/>
                  <a:pt x="3935" y="6654"/>
                </a:cubicBezTo>
                <a:cubicBezTo>
                  <a:pt x="2888" y="7833"/>
                  <a:pt x="1521" y="8729"/>
                  <a:pt x="543" y="9969"/>
                </a:cubicBezTo>
                <a:cubicBezTo>
                  <a:pt x="509" y="10015"/>
                  <a:pt x="481" y="10068"/>
                  <a:pt x="469" y="10123"/>
                </a:cubicBezTo>
                <a:cubicBezTo>
                  <a:pt x="426" y="10249"/>
                  <a:pt x="453" y="10388"/>
                  <a:pt x="543" y="10483"/>
                </a:cubicBezTo>
                <a:cubicBezTo>
                  <a:pt x="1207" y="11241"/>
                  <a:pt x="1931" y="11875"/>
                  <a:pt x="2796" y="12395"/>
                </a:cubicBezTo>
                <a:cubicBezTo>
                  <a:pt x="2827" y="12416"/>
                  <a:pt x="2860" y="12429"/>
                  <a:pt x="2897" y="12438"/>
                </a:cubicBezTo>
                <a:cubicBezTo>
                  <a:pt x="2930" y="12450"/>
                  <a:pt x="2964" y="12455"/>
                  <a:pt x="2998" y="12455"/>
                </a:cubicBezTo>
                <a:cubicBezTo>
                  <a:pt x="3089" y="12455"/>
                  <a:pt x="3177" y="12414"/>
                  <a:pt x="3236" y="12339"/>
                </a:cubicBezTo>
                <a:cubicBezTo>
                  <a:pt x="4347" y="11108"/>
                  <a:pt x="5631" y="10059"/>
                  <a:pt x="6788" y="8873"/>
                </a:cubicBezTo>
                <a:cubicBezTo>
                  <a:pt x="7964" y="9942"/>
                  <a:pt x="8807" y="11354"/>
                  <a:pt x="10063" y="12339"/>
                </a:cubicBezTo>
                <a:cubicBezTo>
                  <a:pt x="10091" y="12361"/>
                  <a:pt x="10122" y="12379"/>
                  <a:pt x="10156" y="12392"/>
                </a:cubicBezTo>
                <a:cubicBezTo>
                  <a:pt x="10210" y="12427"/>
                  <a:pt x="10272" y="12443"/>
                  <a:pt x="10333" y="12443"/>
                </a:cubicBezTo>
                <a:cubicBezTo>
                  <a:pt x="10422" y="12443"/>
                  <a:pt x="10511" y="12407"/>
                  <a:pt x="10577" y="12339"/>
                </a:cubicBezTo>
                <a:cubicBezTo>
                  <a:pt x="11408" y="11536"/>
                  <a:pt x="12409" y="10899"/>
                  <a:pt x="13055" y="9926"/>
                </a:cubicBezTo>
                <a:cubicBezTo>
                  <a:pt x="13135" y="9818"/>
                  <a:pt x="13138" y="9671"/>
                  <a:pt x="13058" y="9560"/>
                </a:cubicBezTo>
                <a:cubicBezTo>
                  <a:pt x="13043" y="9532"/>
                  <a:pt x="13021" y="9508"/>
                  <a:pt x="13000" y="9483"/>
                </a:cubicBezTo>
                <a:cubicBezTo>
                  <a:pt x="11845" y="8347"/>
                  <a:pt x="10854" y="7064"/>
                  <a:pt x="9731" y="5900"/>
                </a:cubicBezTo>
                <a:cubicBezTo>
                  <a:pt x="10897" y="4980"/>
                  <a:pt x="11993" y="3979"/>
                  <a:pt x="13160" y="3059"/>
                </a:cubicBezTo>
                <a:cubicBezTo>
                  <a:pt x="13240" y="3003"/>
                  <a:pt x="13286" y="2911"/>
                  <a:pt x="13286" y="2813"/>
                </a:cubicBezTo>
                <a:cubicBezTo>
                  <a:pt x="13372" y="2677"/>
                  <a:pt x="13351" y="2499"/>
                  <a:pt x="13240" y="2385"/>
                </a:cubicBezTo>
                <a:cubicBezTo>
                  <a:pt x="12510" y="1581"/>
                  <a:pt x="11596" y="966"/>
                  <a:pt x="10900" y="125"/>
                </a:cubicBezTo>
                <a:cubicBezTo>
                  <a:pt x="10860" y="76"/>
                  <a:pt x="10808" y="36"/>
                  <a:pt x="10750" y="18"/>
                </a:cubicBezTo>
                <a:cubicBezTo>
                  <a:pt x="10740" y="15"/>
                  <a:pt x="10728" y="8"/>
                  <a:pt x="10719" y="8"/>
                </a:cubicBezTo>
                <a:cubicBezTo>
                  <a:pt x="10695" y="3"/>
                  <a:pt x="10672" y="0"/>
                  <a:pt x="106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80" name="Google Shape;480;p14"/>
          <p:cNvSpPr/>
          <p:nvPr/>
        </p:nvSpPr>
        <p:spPr>
          <a:xfrm rot="1035971">
            <a:off x="10681234" y="616819"/>
            <a:ext cx="1114591" cy="775471"/>
          </a:xfrm>
          <a:custGeom>
            <a:avLst/>
            <a:gdLst/>
            <a:ahLst/>
            <a:cxnLst/>
            <a:rect l="l" t="t" r="r" b="b"/>
            <a:pathLst>
              <a:path w="33439" h="23265" extrusionOk="0">
                <a:moveTo>
                  <a:pt x="15227" y="693"/>
                </a:moveTo>
                <a:cubicBezTo>
                  <a:pt x="16276" y="693"/>
                  <a:pt x="17024" y="1964"/>
                  <a:pt x="17401" y="2856"/>
                </a:cubicBezTo>
                <a:cubicBezTo>
                  <a:pt x="17458" y="2990"/>
                  <a:pt x="17558" y="3045"/>
                  <a:pt x="17663" y="3045"/>
                </a:cubicBezTo>
                <a:cubicBezTo>
                  <a:pt x="17701" y="3045"/>
                  <a:pt x="17739" y="3038"/>
                  <a:pt x="17776" y="3025"/>
                </a:cubicBezTo>
                <a:cubicBezTo>
                  <a:pt x="17809" y="3037"/>
                  <a:pt x="17842" y="3042"/>
                  <a:pt x="17875" y="3042"/>
                </a:cubicBezTo>
                <a:cubicBezTo>
                  <a:pt x="17993" y="3042"/>
                  <a:pt x="18103" y="2972"/>
                  <a:pt x="18149" y="2856"/>
                </a:cubicBezTo>
                <a:cubicBezTo>
                  <a:pt x="18707" y="1689"/>
                  <a:pt x="20024" y="994"/>
                  <a:pt x="21185" y="994"/>
                </a:cubicBezTo>
                <a:cubicBezTo>
                  <a:pt x="22369" y="994"/>
                  <a:pt x="23392" y="1716"/>
                  <a:pt x="23283" y="3398"/>
                </a:cubicBezTo>
                <a:cubicBezTo>
                  <a:pt x="23265" y="3540"/>
                  <a:pt x="23348" y="3672"/>
                  <a:pt x="23480" y="3721"/>
                </a:cubicBezTo>
                <a:cubicBezTo>
                  <a:pt x="23554" y="3806"/>
                  <a:pt x="23667" y="3866"/>
                  <a:pt x="23786" y="3866"/>
                </a:cubicBezTo>
                <a:cubicBezTo>
                  <a:pt x="23865" y="3866"/>
                  <a:pt x="23947" y="3839"/>
                  <a:pt x="24022" y="3777"/>
                </a:cubicBezTo>
                <a:cubicBezTo>
                  <a:pt x="24675" y="3237"/>
                  <a:pt x="25522" y="2797"/>
                  <a:pt x="26346" y="2797"/>
                </a:cubicBezTo>
                <a:cubicBezTo>
                  <a:pt x="26824" y="2797"/>
                  <a:pt x="27295" y="2944"/>
                  <a:pt x="27716" y="3306"/>
                </a:cubicBezTo>
                <a:cubicBezTo>
                  <a:pt x="28578" y="4041"/>
                  <a:pt x="28593" y="5577"/>
                  <a:pt x="28054" y="6482"/>
                </a:cubicBezTo>
                <a:cubicBezTo>
                  <a:pt x="27943" y="6667"/>
                  <a:pt x="28014" y="6839"/>
                  <a:pt x="28144" y="6938"/>
                </a:cubicBezTo>
                <a:cubicBezTo>
                  <a:pt x="28154" y="7116"/>
                  <a:pt x="28273" y="7281"/>
                  <a:pt x="28458" y="7281"/>
                </a:cubicBezTo>
                <a:cubicBezTo>
                  <a:pt x="28497" y="7281"/>
                  <a:pt x="28539" y="7274"/>
                  <a:pt x="28584" y="7258"/>
                </a:cubicBezTo>
                <a:cubicBezTo>
                  <a:pt x="28901" y="7143"/>
                  <a:pt x="29219" y="7087"/>
                  <a:pt x="29527" y="7087"/>
                </a:cubicBezTo>
                <a:cubicBezTo>
                  <a:pt x="30344" y="7087"/>
                  <a:pt x="31090" y="7484"/>
                  <a:pt x="31573" y="8249"/>
                </a:cubicBezTo>
                <a:cubicBezTo>
                  <a:pt x="32364" y="9499"/>
                  <a:pt x="31542" y="10672"/>
                  <a:pt x="30363" y="11198"/>
                </a:cubicBezTo>
                <a:cubicBezTo>
                  <a:pt x="30212" y="11266"/>
                  <a:pt x="30163" y="11386"/>
                  <a:pt x="30178" y="11506"/>
                </a:cubicBezTo>
                <a:cubicBezTo>
                  <a:pt x="30030" y="11660"/>
                  <a:pt x="30000" y="11934"/>
                  <a:pt x="30243" y="12066"/>
                </a:cubicBezTo>
                <a:cubicBezTo>
                  <a:pt x="32594" y="13342"/>
                  <a:pt x="30430" y="17003"/>
                  <a:pt x="28398" y="17003"/>
                </a:cubicBezTo>
                <a:cubicBezTo>
                  <a:pt x="27969" y="17003"/>
                  <a:pt x="27547" y="16841"/>
                  <a:pt x="27174" y="16458"/>
                </a:cubicBezTo>
                <a:cubicBezTo>
                  <a:pt x="27111" y="16387"/>
                  <a:pt x="27022" y="16349"/>
                  <a:pt x="26931" y="16349"/>
                </a:cubicBezTo>
                <a:cubicBezTo>
                  <a:pt x="26893" y="16349"/>
                  <a:pt x="26854" y="16356"/>
                  <a:pt x="26817" y="16369"/>
                </a:cubicBezTo>
                <a:cubicBezTo>
                  <a:pt x="26809" y="16369"/>
                  <a:pt x="26802" y="16369"/>
                  <a:pt x="26794" y="16369"/>
                </a:cubicBezTo>
                <a:cubicBezTo>
                  <a:pt x="26570" y="16369"/>
                  <a:pt x="26349" y="16542"/>
                  <a:pt x="26444" y="16812"/>
                </a:cubicBezTo>
                <a:cubicBezTo>
                  <a:pt x="26763" y="17708"/>
                  <a:pt x="26013" y="18087"/>
                  <a:pt x="25189" y="18087"/>
                </a:cubicBezTo>
                <a:cubicBezTo>
                  <a:pt x="24594" y="18087"/>
                  <a:pt x="23961" y="17890"/>
                  <a:pt x="23662" y="17548"/>
                </a:cubicBezTo>
                <a:cubicBezTo>
                  <a:pt x="23571" y="17478"/>
                  <a:pt x="23463" y="17444"/>
                  <a:pt x="23355" y="17444"/>
                </a:cubicBezTo>
                <a:cubicBezTo>
                  <a:pt x="23212" y="17444"/>
                  <a:pt x="23069" y="17505"/>
                  <a:pt x="22969" y="17619"/>
                </a:cubicBezTo>
                <a:cubicBezTo>
                  <a:pt x="22541" y="18478"/>
                  <a:pt x="21624" y="19407"/>
                  <a:pt x="20621" y="19497"/>
                </a:cubicBezTo>
                <a:cubicBezTo>
                  <a:pt x="20586" y="19500"/>
                  <a:pt x="20551" y="19501"/>
                  <a:pt x="20517" y="19501"/>
                </a:cubicBezTo>
                <a:cubicBezTo>
                  <a:pt x="19529" y="19501"/>
                  <a:pt x="18538" y="18217"/>
                  <a:pt x="17973" y="17548"/>
                </a:cubicBezTo>
                <a:cubicBezTo>
                  <a:pt x="17903" y="17463"/>
                  <a:pt x="17820" y="17428"/>
                  <a:pt x="17739" y="17428"/>
                </a:cubicBezTo>
                <a:cubicBezTo>
                  <a:pt x="17704" y="17428"/>
                  <a:pt x="17669" y="17434"/>
                  <a:pt x="17635" y="17447"/>
                </a:cubicBezTo>
                <a:cubicBezTo>
                  <a:pt x="17533" y="17465"/>
                  <a:pt x="17447" y="17530"/>
                  <a:pt x="17404" y="17619"/>
                </a:cubicBezTo>
                <a:cubicBezTo>
                  <a:pt x="16820" y="18698"/>
                  <a:pt x="15802" y="19375"/>
                  <a:pt x="14834" y="19375"/>
                </a:cubicBezTo>
                <a:cubicBezTo>
                  <a:pt x="14041" y="19375"/>
                  <a:pt x="13282" y="18921"/>
                  <a:pt x="12824" y="17862"/>
                </a:cubicBezTo>
                <a:cubicBezTo>
                  <a:pt x="12766" y="17730"/>
                  <a:pt x="12665" y="17674"/>
                  <a:pt x="12558" y="17674"/>
                </a:cubicBezTo>
                <a:cubicBezTo>
                  <a:pt x="12529" y="17674"/>
                  <a:pt x="12499" y="17679"/>
                  <a:pt x="12470" y="17687"/>
                </a:cubicBezTo>
                <a:cubicBezTo>
                  <a:pt x="12437" y="17673"/>
                  <a:pt x="12402" y="17666"/>
                  <a:pt x="12367" y="17666"/>
                </a:cubicBezTo>
                <a:cubicBezTo>
                  <a:pt x="12287" y="17666"/>
                  <a:pt x="12205" y="17703"/>
                  <a:pt x="12134" y="17788"/>
                </a:cubicBezTo>
                <a:cubicBezTo>
                  <a:pt x="10472" y="19835"/>
                  <a:pt x="8462" y="20965"/>
                  <a:pt x="6175" y="21907"/>
                </a:cubicBezTo>
                <a:cubicBezTo>
                  <a:pt x="7514" y="20703"/>
                  <a:pt x="8742" y="19343"/>
                  <a:pt x="9108" y="17536"/>
                </a:cubicBezTo>
                <a:cubicBezTo>
                  <a:pt x="9111" y="17517"/>
                  <a:pt x="9115" y="17499"/>
                  <a:pt x="9115" y="17477"/>
                </a:cubicBezTo>
                <a:cubicBezTo>
                  <a:pt x="9399" y="17277"/>
                  <a:pt x="9184" y="16842"/>
                  <a:pt x="8866" y="16842"/>
                </a:cubicBezTo>
                <a:cubicBezTo>
                  <a:pt x="8812" y="16842"/>
                  <a:pt x="8754" y="16855"/>
                  <a:pt x="8696" y="16883"/>
                </a:cubicBezTo>
                <a:cubicBezTo>
                  <a:pt x="7886" y="17287"/>
                  <a:pt x="7029" y="17476"/>
                  <a:pt x="6158" y="17476"/>
                </a:cubicBezTo>
                <a:cubicBezTo>
                  <a:pt x="5681" y="17476"/>
                  <a:pt x="5200" y="17420"/>
                  <a:pt x="4719" y="17311"/>
                </a:cubicBezTo>
                <a:cubicBezTo>
                  <a:pt x="3743" y="17089"/>
                  <a:pt x="2660" y="16351"/>
                  <a:pt x="2866" y="15193"/>
                </a:cubicBezTo>
                <a:cubicBezTo>
                  <a:pt x="2986" y="14519"/>
                  <a:pt x="3928" y="14150"/>
                  <a:pt x="4463" y="13879"/>
                </a:cubicBezTo>
                <a:cubicBezTo>
                  <a:pt x="4596" y="13820"/>
                  <a:pt x="4670" y="13682"/>
                  <a:pt x="4642" y="13540"/>
                </a:cubicBezTo>
                <a:cubicBezTo>
                  <a:pt x="4978" y="13413"/>
                  <a:pt x="4948" y="12838"/>
                  <a:pt x="4541" y="12838"/>
                </a:cubicBezTo>
                <a:cubicBezTo>
                  <a:pt x="4535" y="12838"/>
                  <a:pt x="4528" y="12838"/>
                  <a:pt x="4522" y="12839"/>
                </a:cubicBezTo>
                <a:cubicBezTo>
                  <a:pt x="4454" y="12841"/>
                  <a:pt x="4385" y="12843"/>
                  <a:pt x="4316" y="12843"/>
                </a:cubicBezTo>
                <a:cubicBezTo>
                  <a:pt x="3080" y="12843"/>
                  <a:pt x="1791" y="12393"/>
                  <a:pt x="1118" y="11299"/>
                </a:cubicBezTo>
                <a:cubicBezTo>
                  <a:pt x="239" y="9872"/>
                  <a:pt x="1519" y="8429"/>
                  <a:pt x="2938" y="8429"/>
                </a:cubicBezTo>
                <a:cubicBezTo>
                  <a:pt x="3070" y="8429"/>
                  <a:pt x="3204" y="8441"/>
                  <a:pt x="3337" y="8468"/>
                </a:cubicBezTo>
                <a:cubicBezTo>
                  <a:pt x="3364" y="8474"/>
                  <a:pt x="3391" y="8477"/>
                  <a:pt x="3417" y="8477"/>
                </a:cubicBezTo>
                <a:cubicBezTo>
                  <a:pt x="3531" y="8477"/>
                  <a:pt x="3640" y="8421"/>
                  <a:pt x="3709" y="8326"/>
                </a:cubicBezTo>
                <a:cubicBezTo>
                  <a:pt x="3746" y="8335"/>
                  <a:pt x="3786" y="8341"/>
                  <a:pt x="3823" y="8348"/>
                </a:cubicBezTo>
                <a:cubicBezTo>
                  <a:pt x="3845" y="8351"/>
                  <a:pt x="3867" y="8353"/>
                  <a:pt x="3888" y="8353"/>
                </a:cubicBezTo>
                <a:cubicBezTo>
                  <a:pt x="4299" y="8353"/>
                  <a:pt x="4457" y="7716"/>
                  <a:pt x="4017" y="7649"/>
                </a:cubicBezTo>
                <a:cubicBezTo>
                  <a:pt x="2869" y="7470"/>
                  <a:pt x="1361" y="6322"/>
                  <a:pt x="1927" y="4995"/>
                </a:cubicBezTo>
                <a:cubicBezTo>
                  <a:pt x="2228" y="4295"/>
                  <a:pt x="3033" y="3959"/>
                  <a:pt x="3774" y="3959"/>
                </a:cubicBezTo>
                <a:cubicBezTo>
                  <a:pt x="3965" y="3959"/>
                  <a:pt x="4152" y="3982"/>
                  <a:pt x="4325" y="4026"/>
                </a:cubicBezTo>
                <a:cubicBezTo>
                  <a:pt x="5255" y="4266"/>
                  <a:pt x="5981" y="5168"/>
                  <a:pt x="6344" y="6014"/>
                </a:cubicBezTo>
                <a:cubicBezTo>
                  <a:pt x="6344" y="6030"/>
                  <a:pt x="6341" y="6045"/>
                  <a:pt x="6341" y="6061"/>
                </a:cubicBezTo>
                <a:cubicBezTo>
                  <a:pt x="6324" y="6294"/>
                  <a:pt x="6497" y="6410"/>
                  <a:pt x="6678" y="6410"/>
                </a:cubicBezTo>
                <a:cubicBezTo>
                  <a:pt x="6856" y="6410"/>
                  <a:pt x="7042" y="6298"/>
                  <a:pt x="7064" y="6076"/>
                </a:cubicBezTo>
                <a:cubicBezTo>
                  <a:pt x="7083" y="6024"/>
                  <a:pt x="7086" y="5968"/>
                  <a:pt x="7077" y="5916"/>
                </a:cubicBezTo>
                <a:cubicBezTo>
                  <a:pt x="7175" y="4429"/>
                  <a:pt x="7148" y="3118"/>
                  <a:pt x="8560" y="2188"/>
                </a:cubicBezTo>
                <a:cubicBezTo>
                  <a:pt x="8953" y="1930"/>
                  <a:pt x="9345" y="1817"/>
                  <a:pt x="9721" y="1817"/>
                </a:cubicBezTo>
                <a:cubicBezTo>
                  <a:pt x="10722" y="1817"/>
                  <a:pt x="11606" y="2618"/>
                  <a:pt x="12079" y="3583"/>
                </a:cubicBezTo>
                <a:cubicBezTo>
                  <a:pt x="12142" y="3713"/>
                  <a:pt x="12247" y="3767"/>
                  <a:pt x="12354" y="3767"/>
                </a:cubicBezTo>
                <a:cubicBezTo>
                  <a:pt x="12518" y="3767"/>
                  <a:pt x="12689" y="3642"/>
                  <a:pt x="12731" y="3469"/>
                </a:cubicBezTo>
                <a:cubicBezTo>
                  <a:pt x="12805" y="3419"/>
                  <a:pt x="12851" y="3339"/>
                  <a:pt x="12861" y="3253"/>
                </a:cubicBezTo>
                <a:cubicBezTo>
                  <a:pt x="13015" y="2244"/>
                  <a:pt x="13575" y="1406"/>
                  <a:pt x="14474" y="905"/>
                </a:cubicBezTo>
                <a:cubicBezTo>
                  <a:pt x="14739" y="757"/>
                  <a:pt x="14991" y="693"/>
                  <a:pt x="15227" y="693"/>
                </a:cubicBezTo>
                <a:close/>
                <a:moveTo>
                  <a:pt x="15290" y="1"/>
                </a:moveTo>
                <a:cubicBezTo>
                  <a:pt x="15182" y="1"/>
                  <a:pt x="15071" y="9"/>
                  <a:pt x="14957" y="27"/>
                </a:cubicBezTo>
                <a:cubicBezTo>
                  <a:pt x="13655" y="234"/>
                  <a:pt x="12661" y="1292"/>
                  <a:pt x="12285" y="2524"/>
                </a:cubicBezTo>
                <a:cubicBezTo>
                  <a:pt x="11663" y="1671"/>
                  <a:pt x="10786" y="1129"/>
                  <a:pt x="9762" y="1129"/>
                </a:cubicBezTo>
                <a:cubicBezTo>
                  <a:pt x="9447" y="1129"/>
                  <a:pt x="9118" y="1180"/>
                  <a:pt x="8779" y="1289"/>
                </a:cubicBezTo>
                <a:cubicBezTo>
                  <a:pt x="7046" y="1847"/>
                  <a:pt x="6615" y="3290"/>
                  <a:pt x="6446" y="4817"/>
                </a:cubicBezTo>
                <a:cubicBezTo>
                  <a:pt x="5726" y="3888"/>
                  <a:pt x="4670" y="3232"/>
                  <a:pt x="3609" y="3232"/>
                </a:cubicBezTo>
                <a:cubicBezTo>
                  <a:pt x="2887" y="3232"/>
                  <a:pt x="2163" y="3537"/>
                  <a:pt x="1542" y="4266"/>
                </a:cubicBezTo>
                <a:cubicBezTo>
                  <a:pt x="511" y="5476"/>
                  <a:pt x="1271" y="6935"/>
                  <a:pt x="2417" y="7747"/>
                </a:cubicBezTo>
                <a:cubicBezTo>
                  <a:pt x="1010" y="7972"/>
                  <a:pt x="0" y="9188"/>
                  <a:pt x="197" y="10798"/>
                </a:cubicBezTo>
                <a:cubicBezTo>
                  <a:pt x="400" y="12441"/>
                  <a:pt x="2078" y="13319"/>
                  <a:pt x="3626" y="13522"/>
                </a:cubicBezTo>
                <a:cubicBezTo>
                  <a:pt x="2281" y="14365"/>
                  <a:pt x="1422" y="15723"/>
                  <a:pt x="2844" y="17139"/>
                </a:cubicBezTo>
                <a:cubicBezTo>
                  <a:pt x="3634" y="17927"/>
                  <a:pt x="4769" y="18238"/>
                  <a:pt x="5927" y="18238"/>
                </a:cubicBezTo>
                <a:cubicBezTo>
                  <a:pt x="6737" y="18238"/>
                  <a:pt x="7558" y="18086"/>
                  <a:pt x="8280" y="17837"/>
                </a:cubicBezTo>
                <a:lnTo>
                  <a:pt x="8280" y="17837"/>
                </a:lnTo>
                <a:cubicBezTo>
                  <a:pt x="7683" y="19764"/>
                  <a:pt x="6012" y="21122"/>
                  <a:pt x="4510" y="22390"/>
                </a:cubicBezTo>
                <a:cubicBezTo>
                  <a:pt x="4430" y="22452"/>
                  <a:pt x="4383" y="22550"/>
                  <a:pt x="4390" y="22652"/>
                </a:cubicBezTo>
                <a:cubicBezTo>
                  <a:pt x="4206" y="22870"/>
                  <a:pt x="4330" y="23264"/>
                  <a:pt x="4615" y="23264"/>
                </a:cubicBezTo>
                <a:cubicBezTo>
                  <a:pt x="4655" y="23264"/>
                  <a:pt x="4698" y="23257"/>
                  <a:pt x="4744" y="23240"/>
                </a:cubicBezTo>
                <a:cubicBezTo>
                  <a:pt x="7702" y="22144"/>
                  <a:pt x="10306" y="21011"/>
                  <a:pt x="12390" y="18610"/>
                </a:cubicBezTo>
                <a:cubicBezTo>
                  <a:pt x="12971" y="19642"/>
                  <a:pt x="13867" y="20098"/>
                  <a:pt x="14798" y="20098"/>
                </a:cubicBezTo>
                <a:cubicBezTo>
                  <a:pt x="15889" y="20098"/>
                  <a:pt x="17028" y="19472"/>
                  <a:pt x="17767" y="18416"/>
                </a:cubicBezTo>
                <a:cubicBezTo>
                  <a:pt x="18531" y="19281"/>
                  <a:pt x="19439" y="20118"/>
                  <a:pt x="20621" y="20226"/>
                </a:cubicBezTo>
                <a:cubicBezTo>
                  <a:pt x="20665" y="20230"/>
                  <a:pt x="20709" y="20232"/>
                  <a:pt x="20753" y="20232"/>
                </a:cubicBezTo>
                <a:cubicBezTo>
                  <a:pt x="21788" y="20232"/>
                  <a:pt x="22866" y="19188"/>
                  <a:pt x="23416" y="18308"/>
                </a:cubicBezTo>
                <a:cubicBezTo>
                  <a:pt x="23859" y="18641"/>
                  <a:pt x="24479" y="18806"/>
                  <a:pt x="25092" y="18806"/>
                </a:cubicBezTo>
                <a:cubicBezTo>
                  <a:pt x="26118" y="18806"/>
                  <a:pt x="27124" y="18345"/>
                  <a:pt x="27248" y="17437"/>
                </a:cubicBezTo>
                <a:cubicBezTo>
                  <a:pt x="27612" y="17649"/>
                  <a:pt x="27992" y="17743"/>
                  <a:pt x="28373" y="17743"/>
                </a:cubicBezTo>
                <a:cubicBezTo>
                  <a:pt x="30910" y="17743"/>
                  <a:pt x="33438" y="13532"/>
                  <a:pt x="30997" y="11690"/>
                </a:cubicBezTo>
                <a:cubicBezTo>
                  <a:pt x="32274" y="10995"/>
                  <a:pt x="33038" y="9619"/>
                  <a:pt x="32354" y="8178"/>
                </a:cubicBezTo>
                <a:cubicBezTo>
                  <a:pt x="31807" y="7027"/>
                  <a:pt x="30703" y="6366"/>
                  <a:pt x="29517" y="6366"/>
                </a:cubicBezTo>
                <a:cubicBezTo>
                  <a:pt x="29310" y="6366"/>
                  <a:pt x="29101" y="6386"/>
                  <a:pt x="28892" y="6427"/>
                </a:cubicBezTo>
                <a:cubicBezTo>
                  <a:pt x="29381" y="5223"/>
                  <a:pt x="29132" y="3749"/>
                  <a:pt x="28230" y="2798"/>
                </a:cubicBezTo>
                <a:cubicBezTo>
                  <a:pt x="27727" y="2266"/>
                  <a:pt x="27109" y="2056"/>
                  <a:pt x="26466" y="2056"/>
                </a:cubicBezTo>
                <a:cubicBezTo>
                  <a:pt x="25618" y="2056"/>
                  <a:pt x="24728" y="2423"/>
                  <a:pt x="24010" y="2899"/>
                </a:cubicBezTo>
                <a:cubicBezTo>
                  <a:pt x="23907" y="1116"/>
                  <a:pt x="22594" y="292"/>
                  <a:pt x="21146" y="292"/>
                </a:cubicBezTo>
                <a:cubicBezTo>
                  <a:pt x="19908" y="292"/>
                  <a:pt x="18571" y="894"/>
                  <a:pt x="17804" y="2013"/>
                </a:cubicBezTo>
                <a:cubicBezTo>
                  <a:pt x="17288" y="1007"/>
                  <a:pt x="16461" y="1"/>
                  <a:pt x="1529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81" name="Google Shape;481;p14"/>
          <p:cNvSpPr/>
          <p:nvPr/>
        </p:nvSpPr>
        <p:spPr>
          <a:xfrm>
            <a:off x="10771867" y="5894267"/>
            <a:ext cx="933333" cy="500767"/>
          </a:xfrm>
          <a:custGeom>
            <a:avLst/>
            <a:gdLst/>
            <a:ahLst/>
            <a:cxnLst/>
            <a:rect l="l" t="t" r="r" b="b"/>
            <a:pathLst>
              <a:path w="28000" h="15023" extrusionOk="0">
                <a:moveTo>
                  <a:pt x="19092" y="1059"/>
                </a:moveTo>
                <a:lnTo>
                  <a:pt x="19092" y="1059"/>
                </a:lnTo>
                <a:cubicBezTo>
                  <a:pt x="20381" y="2001"/>
                  <a:pt x="21649" y="2983"/>
                  <a:pt x="22911" y="3958"/>
                </a:cubicBezTo>
                <a:cubicBezTo>
                  <a:pt x="24315" y="5048"/>
                  <a:pt x="25836" y="6119"/>
                  <a:pt x="27092" y="7391"/>
                </a:cubicBezTo>
                <a:cubicBezTo>
                  <a:pt x="24691" y="9705"/>
                  <a:pt x="22028" y="11737"/>
                  <a:pt x="19624" y="14046"/>
                </a:cubicBezTo>
                <a:lnTo>
                  <a:pt x="19624" y="11152"/>
                </a:lnTo>
                <a:cubicBezTo>
                  <a:pt x="19624" y="11060"/>
                  <a:pt x="19590" y="10974"/>
                  <a:pt x="19529" y="10909"/>
                </a:cubicBezTo>
                <a:cubicBezTo>
                  <a:pt x="19465" y="10834"/>
                  <a:pt x="19374" y="10788"/>
                  <a:pt x="19279" y="10788"/>
                </a:cubicBezTo>
                <a:cubicBezTo>
                  <a:pt x="19273" y="10788"/>
                  <a:pt x="19267" y="10788"/>
                  <a:pt x="19261" y="10789"/>
                </a:cubicBezTo>
                <a:cubicBezTo>
                  <a:pt x="13597" y="10807"/>
                  <a:pt x="7958" y="11457"/>
                  <a:pt x="2297" y="11509"/>
                </a:cubicBezTo>
                <a:cubicBezTo>
                  <a:pt x="2799" y="9244"/>
                  <a:pt x="2537" y="6563"/>
                  <a:pt x="1220" y="4614"/>
                </a:cubicBezTo>
                <a:lnTo>
                  <a:pt x="1220" y="4614"/>
                </a:lnTo>
                <a:cubicBezTo>
                  <a:pt x="3390" y="4900"/>
                  <a:pt x="5568" y="4990"/>
                  <a:pt x="7750" y="4990"/>
                </a:cubicBezTo>
                <a:cubicBezTo>
                  <a:pt x="11342" y="4990"/>
                  <a:pt x="14944" y="4747"/>
                  <a:pt x="18534" y="4737"/>
                </a:cubicBezTo>
                <a:cubicBezTo>
                  <a:pt x="18538" y="4737"/>
                  <a:pt x="18541" y="4737"/>
                  <a:pt x="18544" y="4737"/>
                </a:cubicBezTo>
                <a:cubicBezTo>
                  <a:pt x="18645" y="4737"/>
                  <a:pt x="18743" y="4692"/>
                  <a:pt x="18805" y="4611"/>
                </a:cubicBezTo>
                <a:cubicBezTo>
                  <a:pt x="18867" y="4546"/>
                  <a:pt x="18898" y="4460"/>
                  <a:pt x="18898" y="4374"/>
                </a:cubicBezTo>
                <a:cubicBezTo>
                  <a:pt x="18910" y="3303"/>
                  <a:pt x="19135" y="2152"/>
                  <a:pt x="19092" y="1059"/>
                </a:cubicBezTo>
                <a:close/>
                <a:moveTo>
                  <a:pt x="18777" y="0"/>
                </a:moveTo>
                <a:cubicBezTo>
                  <a:pt x="18737" y="0"/>
                  <a:pt x="18698" y="8"/>
                  <a:pt x="18661" y="25"/>
                </a:cubicBezTo>
                <a:cubicBezTo>
                  <a:pt x="18457" y="43"/>
                  <a:pt x="18254" y="215"/>
                  <a:pt x="18304" y="477"/>
                </a:cubicBezTo>
                <a:cubicBezTo>
                  <a:pt x="18519" y="1594"/>
                  <a:pt x="18248" y="2856"/>
                  <a:pt x="18183" y="4014"/>
                </a:cubicBezTo>
                <a:cubicBezTo>
                  <a:pt x="14705" y="4039"/>
                  <a:pt x="11209" y="4278"/>
                  <a:pt x="7723" y="4278"/>
                </a:cubicBezTo>
                <a:cubicBezTo>
                  <a:pt x="5312" y="4278"/>
                  <a:pt x="2906" y="4164"/>
                  <a:pt x="515" y="3786"/>
                </a:cubicBezTo>
                <a:cubicBezTo>
                  <a:pt x="475" y="3769"/>
                  <a:pt x="435" y="3761"/>
                  <a:pt x="395" y="3761"/>
                </a:cubicBezTo>
                <a:cubicBezTo>
                  <a:pt x="207" y="3761"/>
                  <a:pt x="33" y="3938"/>
                  <a:pt x="26" y="4134"/>
                </a:cubicBezTo>
                <a:cubicBezTo>
                  <a:pt x="1" y="4257"/>
                  <a:pt x="59" y="4383"/>
                  <a:pt x="167" y="4442"/>
                </a:cubicBezTo>
                <a:cubicBezTo>
                  <a:pt x="1879" y="6332"/>
                  <a:pt x="2131" y="9416"/>
                  <a:pt x="1482" y="11783"/>
                </a:cubicBezTo>
                <a:cubicBezTo>
                  <a:pt x="1423" y="12014"/>
                  <a:pt x="1595" y="12239"/>
                  <a:pt x="1832" y="12242"/>
                </a:cubicBezTo>
                <a:cubicBezTo>
                  <a:pt x="7530" y="12223"/>
                  <a:pt x="13200" y="11565"/>
                  <a:pt x="18898" y="11518"/>
                </a:cubicBezTo>
                <a:lnTo>
                  <a:pt x="18898" y="14661"/>
                </a:lnTo>
                <a:cubicBezTo>
                  <a:pt x="18898" y="14895"/>
                  <a:pt x="19078" y="15011"/>
                  <a:pt x="19260" y="15011"/>
                </a:cubicBezTo>
                <a:cubicBezTo>
                  <a:pt x="19301" y="15011"/>
                  <a:pt x="19342" y="15005"/>
                  <a:pt x="19381" y="14994"/>
                </a:cubicBezTo>
                <a:cubicBezTo>
                  <a:pt x="19424" y="15013"/>
                  <a:pt x="19471" y="15023"/>
                  <a:pt x="19516" y="15023"/>
                </a:cubicBezTo>
                <a:cubicBezTo>
                  <a:pt x="19606" y="15023"/>
                  <a:pt x="19694" y="14986"/>
                  <a:pt x="19759" y="14917"/>
                </a:cubicBezTo>
                <a:cubicBezTo>
                  <a:pt x="22345" y="12374"/>
                  <a:pt x="25275" y="10195"/>
                  <a:pt x="27867" y="7655"/>
                </a:cubicBezTo>
                <a:cubicBezTo>
                  <a:pt x="27966" y="7569"/>
                  <a:pt x="28000" y="7431"/>
                  <a:pt x="27960" y="7307"/>
                </a:cubicBezTo>
                <a:cubicBezTo>
                  <a:pt x="27944" y="7246"/>
                  <a:pt x="27913" y="7191"/>
                  <a:pt x="27867" y="7144"/>
                </a:cubicBezTo>
                <a:cubicBezTo>
                  <a:pt x="26501" y="5685"/>
                  <a:pt x="24777" y="4494"/>
                  <a:pt x="23204" y="3275"/>
                </a:cubicBezTo>
                <a:cubicBezTo>
                  <a:pt x="21803" y="2189"/>
                  <a:pt x="20400" y="1102"/>
                  <a:pt x="18959" y="65"/>
                </a:cubicBezTo>
                <a:cubicBezTo>
                  <a:pt x="18907" y="22"/>
                  <a:pt x="18842" y="0"/>
                  <a:pt x="187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1596689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" name="Google Shape;483;p15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484" name="Google Shape;484;p15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485" name="Google Shape;485;p15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15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15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" name="Google Shape;488;p15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" name="Google Shape;489;p15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" name="Google Shape;490;p15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" name="Google Shape;491;p15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15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15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15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15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15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15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" name="Google Shape;498;p15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9" name="Google Shape;499;p15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00" name="Google Shape;500;p15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01" name="Google Shape;501;p15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02" name="Google Shape;502;p15"/>
          <p:cNvSpPr/>
          <p:nvPr/>
        </p:nvSpPr>
        <p:spPr>
          <a:xfrm rot="-1509341">
            <a:off x="10412775" y="5799129"/>
            <a:ext cx="1515973" cy="492624"/>
          </a:xfrm>
          <a:custGeom>
            <a:avLst/>
            <a:gdLst/>
            <a:ahLst/>
            <a:cxnLst/>
            <a:rect l="l" t="t" r="r" b="b"/>
            <a:pathLst>
              <a:path w="45477" h="14778" extrusionOk="0">
                <a:moveTo>
                  <a:pt x="35545" y="806"/>
                </a:moveTo>
                <a:cubicBezTo>
                  <a:pt x="36125" y="806"/>
                  <a:pt x="36704" y="818"/>
                  <a:pt x="37282" y="845"/>
                </a:cubicBezTo>
                <a:cubicBezTo>
                  <a:pt x="38757" y="912"/>
                  <a:pt x="40240" y="1100"/>
                  <a:pt x="41656" y="1525"/>
                </a:cubicBezTo>
                <a:cubicBezTo>
                  <a:pt x="42740" y="1848"/>
                  <a:pt x="44300" y="2331"/>
                  <a:pt x="44590" y="3581"/>
                </a:cubicBezTo>
                <a:cubicBezTo>
                  <a:pt x="45076" y="5696"/>
                  <a:pt x="41078" y="6428"/>
                  <a:pt x="39760" y="6659"/>
                </a:cubicBezTo>
                <a:cubicBezTo>
                  <a:pt x="37387" y="7078"/>
                  <a:pt x="34955" y="7299"/>
                  <a:pt x="32567" y="7592"/>
                </a:cubicBezTo>
                <a:cubicBezTo>
                  <a:pt x="26133" y="8380"/>
                  <a:pt x="19663" y="8361"/>
                  <a:pt x="13211" y="8811"/>
                </a:cubicBezTo>
                <a:cubicBezTo>
                  <a:pt x="13153" y="8167"/>
                  <a:pt x="12968" y="7546"/>
                  <a:pt x="12488" y="7093"/>
                </a:cubicBezTo>
                <a:cubicBezTo>
                  <a:pt x="16911" y="4055"/>
                  <a:pt x="22055" y="2439"/>
                  <a:pt x="27346" y="1546"/>
                </a:cubicBezTo>
                <a:cubicBezTo>
                  <a:pt x="30045" y="1089"/>
                  <a:pt x="32801" y="806"/>
                  <a:pt x="35545" y="806"/>
                </a:cubicBezTo>
                <a:close/>
                <a:moveTo>
                  <a:pt x="11888" y="7509"/>
                </a:moveTo>
                <a:cubicBezTo>
                  <a:pt x="11906" y="7540"/>
                  <a:pt x="11931" y="7564"/>
                  <a:pt x="11959" y="7586"/>
                </a:cubicBezTo>
                <a:cubicBezTo>
                  <a:pt x="12337" y="7903"/>
                  <a:pt x="12445" y="8392"/>
                  <a:pt x="12488" y="8866"/>
                </a:cubicBezTo>
                <a:cubicBezTo>
                  <a:pt x="12251" y="8882"/>
                  <a:pt x="12014" y="8897"/>
                  <a:pt x="11774" y="8919"/>
                </a:cubicBezTo>
                <a:cubicBezTo>
                  <a:pt x="11768" y="8922"/>
                  <a:pt x="11762" y="8922"/>
                  <a:pt x="11752" y="8925"/>
                </a:cubicBezTo>
                <a:cubicBezTo>
                  <a:pt x="11608" y="8601"/>
                  <a:pt x="11420" y="8306"/>
                  <a:pt x="11232" y="8007"/>
                </a:cubicBezTo>
                <a:cubicBezTo>
                  <a:pt x="11451" y="7838"/>
                  <a:pt x="11666" y="7672"/>
                  <a:pt x="11888" y="7509"/>
                </a:cubicBezTo>
                <a:close/>
                <a:moveTo>
                  <a:pt x="7472" y="8248"/>
                </a:moveTo>
                <a:cubicBezTo>
                  <a:pt x="7658" y="8248"/>
                  <a:pt x="7846" y="8254"/>
                  <a:pt x="8034" y="8266"/>
                </a:cubicBezTo>
                <a:cubicBezTo>
                  <a:pt x="7974" y="8263"/>
                  <a:pt x="7913" y="8261"/>
                  <a:pt x="7852" y="8261"/>
                </a:cubicBezTo>
                <a:cubicBezTo>
                  <a:pt x="7792" y="8261"/>
                  <a:pt x="7731" y="8263"/>
                  <a:pt x="7671" y="8266"/>
                </a:cubicBezTo>
                <a:cubicBezTo>
                  <a:pt x="6775" y="8312"/>
                  <a:pt x="5919" y="8875"/>
                  <a:pt x="5162" y="9294"/>
                </a:cubicBezTo>
                <a:cubicBezTo>
                  <a:pt x="4439" y="9694"/>
                  <a:pt x="3854" y="10242"/>
                  <a:pt x="3288" y="10805"/>
                </a:cubicBezTo>
                <a:cubicBezTo>
                  <a:pt x="3441" y="10433"/>
                  <a:pt x="3608" y="10067"/>
                  <a:pt x="3854" y="9750"/>
                </a:cubicBezTo>
                <a:cubicBezTo>
                  <a:pt x="4736" y="8601"/>
                  <a:pt x="6078" y="8248"/>
                  <a:pt x="7472" y="8248"/>
                </a:cubicBezTo>
                <a:close/>
                <a:moveTo>
                  <a:pt x="6202" y="7277"/>
                </a:moveTo>
                <a:cubicBezTo>
                  <a:pt x="6910" y="7277"/>
                  <a:pt x="7653" y="7398"/>
                  <a:pt x="8363" y="7573"/>
                </a:cubicBezTo>
                <a:cubicBezTo>
                  <a:pt x="8151" y="7559"/>
                  <a:pt x="7939" y="7551"/>
                  <a:pt x="7727" y="7551"/>
                </a:cubicBezTo>
                <a:cubicBezTo>
                  <a:pt x="6709" y="7551"/>
                  <a:pt x="5702" y="7736"/>
                  <a:pt x="4670" y="8238"/>
                </a:cubicBezTo>
                <a:cubicBezTo>
                  <a:pt x="3940" y="8595"/>
                  <a:pt x="3328" y="9149"/>
                  <a:pt x="2906" y="9845"/>
                </a:cubicBezTo>
                <a:cubicBezTo>
                  <a:pt x="2604" y="10328"/>
                  <a:pt x="2472" y="10950"/>
                  <a:pt x="2241" y="11489"/>
                </a:cubicBezTo>
                <a:cubicBezTo>
                  <a:pt x="2447" y="10821"/>
                  <a:pt x="2601" y="10119"/>
                  <a:pt x="2838" y="9442"/>
                </a:cubicBezTo>
                <a:cubicBezTo>
                  <a:pt x="3413" y="7799"/>
                  <a:pt x="4733" y="7277"/>
                  <a:pt x="6202" y="7277"/>
                </a:cubicBezTo>
                <a:close/>
                <a:moveTo>
                  <a:pt x="10967" y="8962"/>
                </a:moveTo>
                <a:cubicBezTo>
                  <a:pt x="10974" y="8974"/>
                  <a:pt x="10980" y="8983"/>
                  <a:pt x="10986" y="8992"/>
                </a:cubicBezTo>
                <a:cubicBezTo>
                  <a:pt x="10875" y="9042"/>
                  <a:pt x="10801" y="9146"/>
                  <a:pt x="10792" y="9266"/>
                </a:cubicBezTo>
                <a:cubicBezTo>
                  <a:pt x="10567" y="10975"/>
                  <a:pt x="8086" y="10805"/>
                  <a:pt x="6806" y="11095"/>
                </a:cubicBezTo>
                <a:cubicBezTo>
                  <a:pt x="5190" y="11458"/>
                  <a:pt x="3789" y="12348"/>
                  <a:pt x="2216" y="12788"/>
                </a:cubicBezTo>
                <a:cubicBezTo>
                  <a:pt x="2244" y="12763"/>
                  <a:pt x="2272" y="12735"/>
                  <a:pt x="2299" y="12708"/>
                </a:cubicBezTo>
                <a:cubicBezTo>
                  <a:pt x="3364" y="11821"/>
                  <a:pt x="4199" y="10682"/>
                  <a:pt x="5455" y="9959"/>
                </a:cubicBezTo>
                <a:cubicBezTo>
                  <a:pt x="6336" y="9450"/>
                  <a:pt x="7194" y="8979"/>
                  <a:pt x="8224" y="8979"/>
                </a:cubicBezTo>
                <a:cubicBezTo>
                  <a:pt x="8277" y="8979"/>
                  <a:pt x="8331" y="8981"/>
                  <a:pt x="8385" y="8983"/>
                </a:cubicBezTo>
                <a:cubicBezTo>
                  <a:pt x="8971" y="9012"/>
                  <a:pt x="9475" y="9113"/>
                  <a:pt x="9992" y="9113"/>
                </a:cubicBezTo>
                <a:cubicBezTo>
                  <a:pt x="10306" y="9113"/>
                  <a:pt x="10624" y="9076"/>
                  <a:pt x="10967" y="8962"/>
                </a:cubicBezTo>
                <a:close/>
                <a:moveTo>
                  <a:pt x="10484" y="10932"/>
                </a:moveTo>
                <a:lnTo>
                  <a:pt x="10484" y="10932"/>
                </a:lnTo>
                <a:cubicBezTo>
                  <a:pt x="9850" y="12101"/>
                  <a:pt x="8736" y="12939"/>
                  <a:pt x="7363" y="13283"/>
                </a:cubicBezTo>
                <a:cubicBezTo>
                  <a:pt x="6919" y="13395"/>
                  <a:pt x="6467" y="13437"/>
                  <a:pt x="6010" y="13437"/>
                </a:cubicBezTo>
                <a:cubicBezTo>
                  <a:pt x="5149" y="13437"/>
                  <a:pt x="4270" y="13290"/>
                  <a:pt x="3395" y="13191"/>
                </a:cubicBezTo>
                <a:cubicBezTo>
                  <a:pt x="4934" y="12637"/>
                  <a:pt x="6406" y="11852"/>
                  <a:pt x="8056" y="11615"/>
                </a:cubicBezTo>
                <a:cubicBezTo>
                  <a:pt x="8880" y="11498"/>
                  <a:pt x="9798" y="11350"/>
                  <a:pt x="10484" y="10932"/>
                </a:cubicBezTo>
                <a:close/>
                <a:moveTo>
                  <a:pt x="8000" y="13844"/>
                </a:moveTo>
                <a:lnTo>
                  <a:pt x="8000" y="13844"/>
                </a:lnTo>
                <a:cubicBezTo>
                  <a:pt x="7692" y="13964"/>
                  <a:pt x="7375" y="14050"/>
                  <a:pt x="7049" y="14096"/>
                </a:cubicBezTo>
                <a:cubicBezTo>
                  <a:pt x="6829" y="14124"/>
                  <a:pt x="6611" y="14137"/>
                  <a:pt x="6394" y="14137"/>
                </a:cubicBezTo>
                <a:cubicBezTo>
                  <a:pt x="5975" y="14137"/>
                  <a:pt x="5560" y="14090"/>
                  <a:pt x="5147" y="14019"/>
                </a:cubicBezTo>
                <a:lnTo>
                  <a:pt x="5147" y="14019"/>
                </a:lnTo>
                <a:cubicBezTo>
                  <a:pt x="5504" y="14048"/>
                  <a:pt x="5861" y="14068"/>
                  <a:pt x="6217" y="14068"/>
                </a:cubicBezTo>
                <a:cubicBezTo>
                  <a:pt x="6814" y="14068"/>
                  <a:pt x="7408" y="14011"/>
                  <a:pt x="8000" y="13844"/>
                </a:cubicBezTo>
                <a:close/>
                <a:moveTo>
                  <a:pt x="36171" y="1"/>
                </a:moveTo>
                <a:cubicBezTo>
                  <a:pt x="34245" y="1"/>
                  <a:pt x="32299" y="199"/>
                  <a:pt x="30501" y="383"/>
                </a:cubicBezTo>
                <a:cubicBezTo>
                  <a:pt x="24176" y="1032"/>
                  <a:pt x="17819" y="2685"/>
                  <a:pt x="12463" y="6207"/>
                </a:cubicBezTo>
                <a:cubicBezTo>
                  <a:pt x="11835" y="6619"/>
                  <a:pt x="11232" y="7075"/>
                  <a:pt x="10641" y="7540"/>
                </a:cubicBezTo>
                <a:cubicBezTo>
                  <a:pt x="9230" y="7005"/>
                  <a:pt x="7860" y="6571"/>
                  <a:pt x="6497" y="6571"/>
                </a:cubicBezTo>
                <a:cubicBezTo>
                  <a:pt x="5482" y="6571"/>
                  <a:pt x="4470" y="6812"/>
                  <a:pt x="3448" y="7432"/>
                </a:cubicBezTo>
                <a:cubicBezTo>
                  <a:pt x="1536" y="8589"/>
                  <a:pt x="2069" y="11313"/>
                  <a:pt x="727" y="12877"/>
                </a:cubicBezTo>
                <a:cubicBezTo>
                  <a:pt x="702" y="12889"/>
                  <a:pt x="677" y="12902"/>
                  <a:pt x="650" y="12914"/>
                </a:cubicBezTo>
                <a:cubicBezTo>
                  <a:pt x="545" y="12957"/>
                  <a:pt x="471" y="13046"/>
                  <a:pt x="449" y="13157"/>
                </a:cubicBezTo>
                <a:cubicBezTo>
                  <a:pt x="382" y="13219"/>
                  <a:pt x="308" y="13274"/>
                  <a:pt x="234" y="13326"/>
                </a:cubicBezTo>
                <a:cubicBezTo>
                  <a:pt x="194" y="13348"/>
                  <a:pt x="157" y="13376"/>
                  <a:pt x="129" y="13413"/>
                </a:cubicBezTo>
                <a:cubicBezTo>
                  <a:pt x="0" y="13542"/>
                  <a:pt x="22" y="13714"/>
                  <a:pt x="114" y="13840"/>
                </a:cubicBezTo>
                <a:cubicBezTo>
                  <a:pt x="176" y="13948"/>
                  <a:pt x="290" y="14014"/>
                  <a:pt x="413" y="14014"/>
                </a:cubicBezTo>
                <a:cubicBezTo>
                  <a:pt x="430" y="14014"/>
                  <a:pt x="447" y="14012"/>
                  <a:pt x="465" y="14010"/>
                </a:cubicBezTo>
                <a:cubicBezTo>
                  <a:pt x="709" y="13980"/>
                  <a:pt x="952" y="13967"/>
                  <a:pt x="1192" y="13967"/>
                </a:cubicBezTo>
                <a:cubicBezTo>
                  <a:pt x="3086" y="13967"/>
                  <a:pt x="4873" y="14778"/>
                  <a:pt x="6735" y="14778"/>
                </a:cubicBezTo>
                <a:cubicBezTo>
                  <a:pt x="7353" y="14778"/>
                  <a:pt x="7980" y="14688"/>
                  <a:pt x="8622" y="14450"/>
                </a:cubicBezTo>
                <a:cubicBezTo>
                  <a:pt x="10309" y="13825"/>
                  <a:pt x="12177" y="11535"/>
                  <a:pt x="11879" y="9636"/>
                </a:cubicBezTo>
                <a:lnTo>
                  <a:pt x="11888" y="9636"/>
                </a:lnTo>
                <a:cubicBezTo>
                  <a:pt x="19602" y="9005"/>
                  <a:pt x="27300" y="9020"/>
                  <a:pt x="34989" y="8017"/>
                </a:cubicBezTo>
                <a:cubicBezTo>
                  <a:pt x="37242" y="7721"/>
                  <a:pt x="39616" y="7598"/>
                  <a:pt x="41804" y="6939"/>
                </a:cubicBezTo>
                <a:cubicBezTo>
                  <a:pt x="43208" y="6518"/>
                  <a:pt x="45476" y="5563"/>
                  <a:pt x="45332" y="3716"/>
                </a:cubicBezTo>
                <a:cubicBezTo>
                  <a:pt x="45169" y="1666"/>
                  <a:pt x="42691" y="1063"/>
                  <a:pt x="41062" y="595"/>
                </a:cubicBezTo>
                <a:cubicBezTo>
                  <a:pt x="39521" y="152"/>
                  <a:pt x="37853" y="1"/>
                  <a:pt x="36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03" name="Google Shape;503;p15"/>
          <p:cNvSpPr/>
          <p:nvPr/>
        </p:nvSpPr>
        <p:spPr>
          <a:xfrm rot="-1579605">
            <a:off x="11480488" y="1621299"/>
            <a:ext cx="296573" cy="763684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04" name="Google Shape;504;p15"/>
          <p:cNvSpPr/>
          <p:nvPr/>
        </p:nvSpPr>
        <p:spPr>
          <a:xfrm rot="820080">
            <a:off x="10986070" y="672328"/>
            <a:ext cx="979719" cy="794715"/>
          </a:xfrm>
          <a:custGeom>
            <a:avLst/>
            <a:gdLst/>
            <a:ahLst/>
            <a:cxnLst/>
            <a:rect l="l" t="t" r="r" b="b"/>
            <a:pathLst>
              <a:path w="29391" h="23841" extrusionOk="0">
                <a:moveTo>
                  <a:pt x="15826" y="741"/>
                </a:moveTo>
                <a:cubicBezTo>
                  <a:pt x="18305" y="741"/>
                  <a:pt x="20678" y="1177"/>
                  <a:pt x="22939" y="2240"/>
                </a:cubicBezTo>
                <a:cubicBezTo>
                  <a:pt x="25100" y="3256"/>
                  <a:pt x="27147" y="4878"/>
                  <a:pt x="28095" y="7122"/>
                </a:cubicBezTo>
                <a:cubicBezTo>
                  <a:pt x="29301" y="9991"/>
                  <a:pt x="27673" y="12789"/>
                  <a:pt x="25540" y="14679"/>
                </a:cubicBezTo>
                <a:cubicBezTo>
                  <a:pt x="22624" y="17260"/>
                  <a:pt x="18545" y="17656"/>
                  <a:pt x="14591" y="17656"/>
                </a:cubicBezTo>
                <a:cubicBezTo>
                  <a:pt x="12873" y="17656"/>
                  <a:pt x="11178" y="17581"/>
                  <a:pt x="9614" y="17578"/>
                </a:cubicBezTo>
                <a:cubicBezTo>
                  <a:pt x="9592" y="17578"/>
                  <a:pt x="9573" y="17581"/>
                  <a:pt x="9552" y="17585"/>
                </a:cubicBezTo>
                <a:cubicBezTo>
                  <a:pt x="9444" y="17597"/>
                  <a:pt x="9352" y="17662"/>
                  <a:pt x="9300" y="17760"/>
                </a:cubicBezTo>
                <a:cubicBezTo>
                  <a:pt x="7945" y="20146"/>
                  <a:pt x="5079" y="21891"/>
                  <a:pt x="2297" y="22719"/>
                </a:cubicBezTo>
                <a:cubicBezTo>
                  <a:pt x="3888" y="21334"/>
                  <a:pt x="5400" y="19456"/>
                  <a:pt x="5498" y="17434"/>
                </a:cubicBezTo>
                <a:cubicBezTo>
                  <a:pt x="5501" y="17418"/>
                  <a:pt x="5498" y="17400"/>
                  <a:pt x="5498" y="17381"/>
                </a:cubicBezTo>
                <a:cubicBezTo>
                  <a:pt x="5529" y="17261"/>
                  <a:pt x="5489" y="17135"/>
                  <a:pt x="5393" y="17058"/>
                </a:cubicBezTo>
                <a:cubicBezTo>
                  <a:pt x="3273" y="15134"/>
                  <a:pt x="2115" y="12909"/>
                  <a:pt x="2401" y="10006"/>
                </a:cubicBezTo>
                <a:cubicBezTo>
                  <a:pt x="2700" y="6971"/>
                  <a:pt x="3947" y="4352"/>
                  <a:pt x="6609" y="2794"/>
                </a:cubicBezTo>
                <a:cubicBezTo>
                  <a:pt x="9238" y="1255"/>
                  <a:pt x="12452" y="796"/>
                  <a:pt x="15447" y="744"/>
                </a:cubicBezTo>
                <a:cubicBezTo>
                  <a:pt x="15573" y="742"/>
                  <a:pt x="15700" y="741"/>
                  <a:pt x="15826" y="741"/>
                </a:cubicBezTo>
                <a:close/>
                <a:moveTo>
                  <a:pt x="15723" y="1"/>
                </a:moveTo>
                <a:cubicBezTo>
                  <a:pt x="14010" y="1"/>
                  <a:pt x="12295" y="199"/>
                  <a:pt x="10651" y="541"/>
                </a:cubicBezTo>
                <a:cubicBezTo>
                  <a:pt x="8034" y="1086"/>
                  <a:pt x="5212" y="2240"/>
                  <a:pt x="3559" y="4426"/>
                </a:cubicBezTo>
                <a:cubicBezTo>
                  <a:pt x="2069" y="6396"/>
                  <a:pt x="1444" y="9526"/>
                  <a:pt x="1657" y="11945"/>
                </a:cubicBezTo>
                <a:cubicBezTo>
                  <a:pt x="1854" y="14174"/>
                  <a:pt x="3177" y="15993"/>
                  <a:pt x="4769" y="17468"/>
                </a:cubicBezTo>
                <a:cubicBezTo>
                  <a:pt x="4636" y="19702"/>
                  <a:pt x="2429" y="21826"/>
                  <a:pt x="718" y="23051"/>
                </a:cubicBezTo>
                <a:cubicBezTo>
                  <a:pt x="699" y="23064"/>
                  <a:pt x="681" y="23079"/>
                  <a:pt x="665" y="23097"/>
                </a:cubicBezTo>
                <a:cubicBezTo>
                  <a:pt x="592" y="23110"/>
                  <a:pt x="515" y="23125"/>
                  <a:pt x="441" y="23134"/>
                </a:cubicBezTo>
                <a:cubicBezTo>
                  <a:pt x="0" y="23202"/>
                  <a:pt x="159" y="23841"/>
                  <a:pt x="573" y="23841"/>
                </a:cubicBezTo>
                <a:cubicBezTo>
                  <a:pt x="593" y="23841"/>
                  <a:pt x="613" y="23839"/>
                  <a:pt x="635" y="23836"/>
                </a:cubicBezTo>
                <a:cubicBezTo>
                  <a:pt x="4011" y="23335"/>
                  <a:pt x="8004" y="21297"/>
                  <a:pt x="9814" y="18305"/>
                </a:cubicBezTo>
                <a:cubicBezTo>
                  <a:pt x="11214" y="18311"/>
                  <a:pt x="12667" y="18356"/>
                  <a:pt x="14128" y="18356"/>
                </a:cubicBezTo>
                <a:cubicBezTo>
                  <a:pt x="18264" y="18356"/>
                  <a:pt x="22472" y="18000"/>
                  <a:pt x="25777" y="15421"/>
                </a:cubicBezTo>
                <a:cubicBezTo>
                  <a:pt x="27814" y="13832"/>
                  <a:pt x="29390" y="11373"/>
                  <a:pt x="29221" y="8720"/>
                </a:cubicBezTo>
                <a:cubicBezTo>
                  <a:pt x="29073" y="6423"/>
                  <a:pt x="27507" y="4478"/>
                  <a:pt x="25764" y="3117"/>
                </a:cubicBezTo>
                <a:cubicBezTo>
                  <a:pt x="22892" y="873"/>
                  <a:pt x="19314" y="1"/>
                  <a:pt x="157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05" name="Google Shape;505;p15"/>
          <p:cNvGrpSpPr/>
          <p:nvPr/>
        </p:nvGrpSpPr>
        <p:grpSpPr>
          <a:xfrm>
            <a:off x="11397601" y="4626901"/>
            <a:ext cx="462367" cy="516900"/>
            <a:chOff x="15483225" y="760838"/>
            <a:chExt cx="346775" cy="387675"/>
          </a:xfrm>
        </p:grpSpPr>
        <p:sp>
          <p:nvSpPr>
            <p:cNvPr id="506" name="Google Shape;506;p15"/>
            <p:cNvSpPr/>
            <p:nvPr/>
          </p:nvSpPr>
          <p:spPr>
            <a:xfrm>
              <a:off x="15705150" y="1042688"/>
              <a:ext cx="2100" cy="1800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4" y="1"/>
                  </a:moveTo>
                  <a:lnTo>
                    <a:pt x="84" y="1"/>
                  </a:lnTo>
                  <a:cubicBezTo>
                    <a:pt x="59" y="22"/>
                    <a:pt x="35" y="44"/>
                    <a:pt x="7" y="62"/>
                  </a:cubicBezTo>
                  <a:cubicBezTo>
                    <a:pt x="7" y="66"/>
                    <a:pt x="4" y="69"/>
                    <a:pt x="1" y="72"/>
                  </a:cubicBezTo>
                  <a:cubicBezTo>
                    <a:pt x="28" y="50"/>
                    <a:pt x="56" y="2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15"/>
            <p:cNvSpPr/>
            <p:nvPr/>
          </p:nvSpPr>
          <p:spPr>
            <a:xfrm>
              <a:off x="15726925" y="999613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546" y="0"/>
                  </a:moveTo>
                  <a:cubicBezTo>
                    <a:pt x="379" y="142"/>
                    <a:pt x="207" y="274"/>
                    <a:pt x="38" y="413"/>
                  </a:cubicBezTo>
                  <a:cubicBezTo>
                    <a:pt x="25" y="434"/>
                    <a:pt x="13" y="456"/>
                    <a:pt x="1" y="477"/>
                  </a:cubicBezTo>
                  <a:cubicBezTo>
                    <a:pt x="182" y="317"/>
                    <a:pt x="367" y="157"/>
                    <a:pt x="5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15"/>
            <p:cNvSpPr/>
            <p:nvPr/>
          </p:nvSpPr>
          <p:spPr>
            <a:xfrm>
              <a:off x="15654525" y="874863"/>
              <a:ext cx="14250" cy="13650"/>
            </a:xfrm>
            <a:custGeom>
              <a:avLst/>
              <a:gdLst/>
              <a:ahLst/>
              <a:cxnLst/>
              <a:rect l="l" t="t" r="r" b="b"/>
              <a:pathLst>
                <a:path w="570" h="54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379" y="173"/>
                    <a:pt x="188" y="348"/>
                    <a:pt x="0" y="527"/>
                  </a:cubicBezTo>
                  <a:cubicBezTo>
                    <a:pt x="16" y="533"/>
                    <a:pt x="28" y="542"/>
                    <a:pt x="46" y="545"/>
                  </a:cubicBezTo>
                  <a:cubicBezTo>
                    <a:pt x="179" y="453"/>
                    <a:pt x="311" y="361"/>
                    <a:pt x="447" y="271"/>
                  </a:cubicBezTo>
                  <a:cubicBezTo>
                    <a:pt x="487" y="182"/>
                    <a:pt x="530" y="90"/>
                    <a:pt x="5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15"/>
            <p:cNvSpPr/>
            <p:nvPr/>
          </p:nvSpPr>
          <p:spPr>
            <a:xfrm>
              <a:off x="15648200" y="764138"/>
              <a:ext cx="181800" cy="380475"/>
            </a:xfrm>
            <a:custGeom>
              <a:avLst/>
              <a:gdLst/>
              <a:ahLst/>
              <a:cxnLst/>
              <a:rect l="l" t="t" r="r" b="b"/>
              <a:pathLst>
                <a:path w="7272" h="15219" extrusionOk="0">
                  <a:moveTo>
                    <a:pt x="4657" y="0"/>
                  </a:moveTo>
                  <a:cubicBezTo>
                    <a:pt x="4451" y="0"/>
                    <a:pt x="4243" y="20"/>
                    <a:pt x="4036" y="62"/>
                  </a:cubicBezTo>
                  <a:cubicBezTo>
                    <a:pt x="2045" y="456"/>
                    <a:pt x="1078" y="2198"/>
                    <a:pt x="275" y="3894"/>
                  </a:cubicBezTo>
                  <a:cubicBezTo>
                    <a:pt x="321" y="3995"/>
                    <a:pt x="364" y="4094"/>
                    <a:pt x="410" y="4189"/>
                  </a:cubicBezTo>
                  <a:cubicBezTo>
                    <a:pt x="463" y="4306"/>
                    <a:pt x="453" y="4442"/>
                    <a:pt x="379" y="4550"/>
                  </a:cubicBezTo>
                  <a:cubicBezTo>
                    <a:pt x="592" y="4356"/>
                    <a:pt x="807" y="4174"/>
                    <a:pt x="1026" y="3992"/>
                  </a:cubicBezTo>
                  <a:cubicBezTo>
                    <a:pt x="1094" y="3851"/>
                    <a:pt x="1161" y="3706"/>
                    <a:pt x="1232" y="3565"/>
                  </a:cubicBezTo>
                  <a:lnTo>
                    <a:pt x="1232" y="3565"/>
                  </a:lnTo>
                  <a:cubicBezTo>
                    <a:pt x="1223" y="3571"/>
                    <a:pt x="1217" y="3574"/>
                    <a:pt x="1211" y="3580"/>
                  </a:cubicBezTo>
                  <a:cubicBezTo>
                    <a:pt x="1197" y="3589"/>
                    <a:pt x="1182" y="3593"/>
                    <a:pt x="1167" y="3593"/>
                  </a:cubicBezTo>
                  <a:cubicBezTo>
                    <a:pt x="1103" y="3593"/>
                    <a:pt x="1042" y="3517"/>
                    <a:pt x="1084" y="3457"/>
                  </a:cubicBezTo>
                  <a:cubicBezTo>
                    <a:pt x="1248" y="3226"/>
                    <a:pt x="1509" y="2887"/>
                    <a:pt x="1826" y="2521"/>
                  </a:cubicBezTo>
                  <a:cubicBezTo>
                    <a:pt x="2248" y="1890"/>
                    <a:pt x="2768" y="1348"/>
                    <a:pt x="3455" y="1019"/>
                  </a:cubicBezTo>
                  <a:cubicBezTo>
                    <a:pt x="3906" y="711"/>
                    <a:pt x="4361" y="509"/>
                    <a:pt x="4776" y="509"/>
                  </a:cubicBezTo>
                  <a:cubicBezTo>
                    <a:pt x="4904" y="509"/>
                    <a:pt x="5028" y="528"/>
                    <a:pt x="5147" y="569"/>
                  </a:cubicBezTo>
                  <a:cubicBezTo>
                    <a:pt x="5175" y="554"/>
                    <a:pt x="5203" y="533"/>
                    <a:pt x="5231" y="517"/>
                  </a:cubicBezTo>
                  <a:cubicBezTo>
                    <a:pt x="5244" y="510"/>
                    <a:pt x="5257" y="507"/>
                    <a:pt x="5271" y="507"/>
                  </a:cubicBezTo>
                  <a:cubicBezTo>
                    <a:pt x="5345" y="507"/>
                    <a:pt x="5412" y="604"/>
                    <a:pt x="5341" y="659"/>
                  </a:cubicBezTo>
                  <a:cubicBezTo>
                    <a:pt x="5363" y="680"/>
                    <a:pt x="5372" y="711"/>
                    <a:pt x="5366" y="742"/>
                  </a:cubicBezTo>
                  <a:cubicBezTo>
                    <a:pt x="5357" y="763"/>
                    <a:pt x="5344" y="779"/>
                    <a:pt x="5335" y="800"/>
                  </a:cubicBezTo>
                  <a:cubicBezTo>
                    <a:pt x="5545" y="883"/>
                    <a:pt x="5732" y="1019"/>
                    <a:pt x="5877" y="1191"/>
                  </a:cubicBezTo>
                  <a:cubicBezTo>
                    <a:pt x="5899" y="1173"/>
                    <a:pt x="5920" y="1154"/>
                    <a:pt x="5939" y="1136"/>
                  </a:cubicBezTo>
                  <a:cubicBezTo>
                    <a:pt x="5957" y="1121"/>
                    <a:pt x="5979" y="1115"/>
                    <a:pt x="6000" y="1115"/>
                  </a:cubicBezTo>
                  <a:cubicBezTo>
                    <a:pt x="6067" y="1115"/>
                    <a:pt x="6130" y="1179"/>
                    <a:pt x="6083" y="1247"/>
                  </a:cubicBezTo>
                  <a:cubicBezTo>
                    <a:pt x="6056" y="1287"/>
                    <a:pt x="6022" y="1321"/>
                    <a:pt x="5994" y="1357"/>
                  </a:cubicBezTo>
                  <a:cubicBezTo>
                    <a:pt x="6219" y="1718"/>
                    <a:pt x="6323" y="2192"/>
                    <a:pt x="6326" y="2696"/>
                  </a:cubicBezTo>
                  <a:cubicBezTo>
                    <a:pt x="6340" y="2690"/>
                    <a:pt x="6353" y="2688"/>
                    <a:pt x="6366" y="2688"/>
                  </a:cubicBezTo>
                  <a:cubicBezTo>
                    <a:pt x="6448" y="2688"/>
                    <a:pt x="6501" y="2803"/>
                    <a:pt x="6413" y="2853"/>
                  </a:cubicBezTo>
                  <a:cubicBezTo>
                    <a:pt x="6382" y="2872"/>
                    <a:pt x="6354" y="2890"/>
                    <a:pt x="6320" y="2912"/>
                  </a:cubicBezTo>
                  <a:cubicBezTo>
                    <a:pt x="6311" y="3167"/>
                    <a:pt x="6277" y="3423"/>
                    <a:pt x="6222" y="3675"/>
                  </a:cubicBezTo>
                  <a:cubicBezTo>
                    <a:pt x="6203" y="3762"/>
                    <a:pt x="6176" y="3845"/>
                    <a:pt x="6154" y="3931"/>
                  </a:cubicBezTo>
                  <a:cubicBezTo>
                    <a:pt x="6169" y="3925"/>
                    <a:pt x="6185" y="3915"/>
                    <a:pt x="6200" y="3906"/>
                  </a:cubicBezTo>
                  <a:cubicBezTo>
                    <a:pt x="6217" y="3896"/>
                    <a:pt x="6233" y="3892"/>
                    <a:pt x="6248" y="3892"/>
                  </a:cubicBezTo>
                  <a:cubicBezTo>
                    <a:pt x="6329" y="3892"/>
                    <a:pt x="6381" y="4011"/>
                    <a:pt x="6293" y="4063"/>
                  </a:cubicBezTo>
                  <a:cubicBezTo>
                    <a:pt x="6219" y="4119"/>
                    <a:pt x="6148" y="4177"/>
                    <a:pt x="6077" y="4229"/>
                  </a:cubicBezTo>
                  <a:cubicBezTo>
                    <a:pt x="5886" y="4863"/>
                    <a:pt x="5646" y="5479"/>
                    <a:pt x="5354" y="6070"/>
                  </a:cubicBezTo>
                  <a:cubicBezTo>
                    <a:pt x="5471" y="5962"/>
                    <a:pt x="5585" y="5852"/>
                    <a:pt x="5698" y="5738"/>
                  </a:cubicBezTo>
                  <a:cubicBezTo>
                    <a:pt x="5718" y="5717"/>
                    <a:pt x="5740" y="5709"/>
                    <a:pt x="5761" y="5709"/>
                  </a:cubicBezTo>
                  <a:cubicBezTo>
                    <a:pt x="5829" y="5709"/>
                    <a:pt x="5887" y="5798"/>
                    <a:pt x="5828" y="5864"/>
                  </a:cubicBezTo>
                  <a:cubicBezTo>
                    <a:pt x="5594" y="6126"/>
                    <a:pt x="5344" y="6375"/>
                    <a:pt x="5083" y="6609"/>
                  </a:cubicBezTo>
                  <a:cubicBezTo>
                    <a:pt x="5003" y="6763"/>
                    <a:pt x="4923" y="6914"/>
                    <a:pt x="4840" y="7064"/>
                  </a:cubicBezTo>
                  <a:cubicBezTo>
                    <a:pt x="4889" y="7089"/>
                    <a:pt x="4901" y="7157"/>
                    <a:pt x="4858" y="7197"/>
                  </a:cubicBezTo>
                  <a:cubicBezTo>
                    <a:pt x="4781" y="7289"/>
                    <a:pt x="4695" y="7378"/>
                    <a:pt x="4612" y="7468"/>
                  </a:cubicBezTo>
                  <a:cubicBezTo>
                    <a:pt x="4476" y="7708"/>
                    <a:pt x="4335" y="7945"/>
                    <a:pt x="4196" y="8182"/>
                  </a:cubicBezTo>
                  <a:cubicBezTo>
                    <a:pt x="4255" y="8132"/>
                    <a:pt x="4313" y="8083"/>
                    <a:pt x="4369" y="8034"/>
                  </a:cubicBezTo>
                  <a:cubicBezTo>
                    <a:pt x="4388" y="8017"/>
                    <a:pt x="4409" y="8010"/>
                    <a:pt x="4429" y="8010"/>
                  </a:cubicBezTo>
                  <a:cubicBezTo>
                    <a:pt x="4501" y="8010"/>
                    <a:pt x="4563" y="8099"/>
                    <a:pt x="4498" y="8163"/>
                  </a:cubicBezTo>
                  <a:cubicBezTo>
                    <a:pt x="4279" y="8376"/>
                    <a:pt x="4058" y="8585"/>
                    <a:pt x="3833" y="8791"/>
                  </a:cubicBezTo>
                  <a:cubicBezTo>
                    <a:pt x="3728" y="8970"/>
                    <a:pt x="3615" y="9142"/>
                    <a:pt x="3507" y="9318"/>
                  </a:cubicBezTo>
                  <a:cubicBezTo>
                    <a:pt x="3630" y="9210"/>
                    <a:pt x="3762" y="9114"/>
                    <a:pt x="3885" y="9004"/>
                  </a:cubicBezTo>
                  <a:cubicBezTo>
                    <a:pt x="3903" y="8987"/>
                    <a:pt x="3923" y="8980"/>
                    <a:pt x="3944" y="8980"/>
                  </a:cubicBezTo>
                  <a:cubicBezTo>
                    <a:pt x="4010" y="8980"/>
                    <a:pt x="4076" y="9049"/>
                    <a:pt x="4027" y="9114"/>
                  </a:cubicBezTo>
                  <a:cubicBezTo>
                    <a:pt x="3630" y="9619"/>
                    <a:pt x="3199" y="10099"/>
                    <a:pt x="2731" y="10543"/>
                  </a:cubicBezTo>
                  <a:cubicBezTo>
                    <a:pt x="2670" y="10638"/>
                    <a:pt x="2605" y="10727"/>
                    <a:pt x="2543" y="10823"/>
                  </a:cubicBezTo>
                  <a:cubicBezTo>
                    <a:pt x="2553" y="10817"/>
                    <a:pt x="2562" y="10810"/>
                    <a:pt x="2571" y="10804"/>
                  </a:cubicBezTo>
                  <a:cubicBezTo>
                    <a:pt x="2587" y="10795"/>
                    <a:pt x="2602" y="10790"/>
                    <a:pt x="2617" y="10790"/>
                  </a:cubicBezTo>
                  <a:cubicBezTo>
                    <a:pt x="2687" y="10790"/>
                    <a:pt x="2738" y="10885"/>
                    <a:pt x="2682" y="10946"/>
                  </a:cubicBezTo>
                  <a:cubicBezTo>
                    <a:pt x="1999" y="11666"/>
                    <a:pt x="1445" y="12485"/>
                    <a:pt x="838" y="13261"/>
                  </a:cubicBezTo>
                  <a:cubicBezTo>
                    <a:pt x="561" y="13639"/>
                    <a:pt x="281" y="14012"/>
                    <a:pt x="1" y="14387"/>
                  </a:cubicBezTo>
                  <a:cubicBezTo>
                    <a:pt x="96" y="14538"/>
                    <a:pt x="192" y="14686"/>
                    <a:pt x="287" y="14840"/>
                  </a:cubicBezTo>
                  <a:cubicBezTo>
                    <a:pt x="369" y="14952"/>
                    <a:pt x="364" y="15104"/>
                    <a:pt x="278" y="15214"/>
                  </a:cubicBezTo>
                  <a:lnTo>
                    <a:pt x="278" y="15214"/>
                  </a:lnTo>
                  <a:cubicBezTo>
                    <a:pt x="281" y="15212"/>
                    <a:pt x="285" y="15210"/>
                    <a:pt x="287" y="15206"/>
                  </a:cubicBezTo>
                  <a:cubicBezTo>
                    <a:pt x="2223" y="12648"/>
                    <a:pt x="4058" y="10022"/>
                    <a:pt x="5572" y="7191"/>
                  </a:cubicBezTo>
                  <a:cubicBezTo>
                    <a:pt x="6406" y="5633"/>
                    <a:pt x="7271" y="3805"/>
                    <a:pt x="7077" y="1985"/>
                  </a:cubicBezTo>
                  <a:cubicBezTo>
                    <a:pt x="6941" y="688"/>
                    <a:pt x="5850" y="0"/>
                    <a:pt x="4657" y="0"/>
                  </a:cubicBezTo>
                  <a:close/>
                  <a:moveTo>
                    <a:pt x="278" y="15214"/>
                  </a:moveTo>
                  <a:lnTo>
                    <a:pt x="278" y="15214"/>
                  </a:lnTo>
                  <a:cubicBezTo>
                    <a:pt x="277" y="15215"/>
                    <a:pt x="276" y="15217"/>
                    <a:pt x="275" y="15218"/>
                  </a:cubicBezTo>
                  <a:cubicBezTo>
                    <a:pt x="276" y="15217"/>
                    <a:pt x="277" y="15216"/>
                    <a:pt x="278" y="15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15"/>
            <p:cNvSpPr/>
            <p:nvPr/>
          </p:nvSpPr>
          <p:spPr>
            <a:xfrm>
              <a:off x="15648675" y="881713"/>
              <a:ext cx="4725" cy="3100"/>
            </a:xfrm>
            <a:custGeom>
              <a:avLst/>
              <a:gdLst/>
              <a:ahLst/>
              <a:cxnLst/>
              <a:rect l="l" t="t" r="r" b="b"/>
              <a:pathLst>
                <a:path w="189" h="124" extrusionOk="0">
                  <a:moveTo>
                    <a:pt x="188" y="0"/>
                  </a:moveTo>
                  <a:cubicBezTo>
                    <a:pt x="142" y="25"/>
                    <a:pt x="93" y="37"/>
                    <a:pt x="42" y="37"/>
                  </a:cubicBezTo>
                  <a:cubicBezTo>
                    <a:pt x="28" y="37"/>
                    <a:pt x="14" y="36"/>
                    <a:pt x="0" y="34"/>
                  </a:cubicBezTo>
                  <a:lnTo>
                    <a:pt x="0" y="34"/>
                  </a:lnTo>
                  <a:cubicBezTo>
                    <a:pt x="13" y="68"/>
                    <a:pt x="31" y="96"/>
                    <a:pt x="53" y="124"/>
                  </a:cubicBezTo>
                  <a:cubicBezTo>
                    <a:pt x="99" y="80"/>
                    <a:pt x="145" y="44"/>
                    <a:pt x="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15"/>
            <p:cNvSpPr/>
            <p:nvPr/>
          </p:nvSpPr>
          <p:spPr>
            <a:xfrm>
              <a:off x="15632850" y="1101863"/>
              <a:ext cx="1450" cy="1225"/>
            </a:xfrm>
            <a:custGeom>
              <a:avLst/>
              <a:gdLst/>
              <a:ahLst/>
              <a:cxnLst/>
              <a:rect l="l" t="t" r="r" b="b"/>
              <a:pathLst>
                <a:path w="58" h="49" extrusionOk="0">
                  <a:moveTo>
                    <a:pt x="52" y="1"/>
                  </a:moveTo>
                  <a:cubicBezTo>
                    <a:pt x="19" y="30"/>
                    <a:pt x="0" y="48"/>
                    <a:pt x="4" y="48"/>
                  </a:cubicBezTo>
                  <a:cubicBezTo>
                    <a:pt x="8" y="48"/>
                    <a:pt x="24" y="37"/>
                    <a:pt x="58" y="13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15"/>
            <p:cNvSpPr/>
            <p:nvPr/>
          </p:nvSpPr>
          <p:spPr>
            <a:xfrm>
              <a:off x="15483225" y="760838"/>
              <a:ext cx="176625" cy="387675"/>
            </a:xfrm>
            <a:custGeom>
              <a:avLst/>
              <a:gdLst/>
              <a:ahLst/>
              <a:cxnLst/>
              <a:rect l="l" t="t" r="r" b="b"/>
              <a:pathLst>
                <a:path w="7065" h="15507" extrusionOk="0">
                  <a:moveTo>
                    <a:pt x="2999" y="0"/>
                  </a:moveTo>
                  <a:cubicBezTo>
                    <a:pt x="1936" y="0"/>
                    <a:pt x="986" y="653"/>
                    <a:pt x="607" y="1754"/>
                  </a:cubicBezTo>
                  <a:cubicBezTo>
                    <a:pt x="0" y="3515"/>
                    <a:pt x="856" y="5682"/>
                    <a:pt x="1589" y="7255"/>
                  </a:cubicBezTo>
                  <a:cubicBezTo>
                    <a:pt x="2906" y="10093"/>
                    <a:pt x="4562" y="12638"/>
                    <a:pt x="6221" y="15273"/>
                  </a:cubicBezTo>
                  <a:cubicBezTo>
                    <a:pt x="6234" y="15298"/>
                    <a:pt x="6249" y="15320"/>
                    <a:pt x="6264" y="15341"/>
                  </a:cubicBezTo>
                  <a:cubicBezTo>
                    <a:pt x="6277" y="15360"/>
                    <a:pt x="6292" y="15375"/>
                    <a:pt x="6307" y="15390"/>
                  </a:cubicBezTo>
                  <a:cubicBezTo>
                    <a:pt x="6381" y="15472"/>
                    <a:pt x="6474" y="15507"/>
                    <a:pt x="6566" y="15507"/>
                  </a:cubicBezTo>
                  <a:cubicBezTo>
                    <a:pt x="6685" y="15507"/>
                    <a:pt x="6804" y="15447"/>
                    <a:pt x="6877" y="15353"/>
                  </a:cubicBezTo>
                  <a:cubicBezTo>
                    <a:pt x="6966" y="15246"/>
                    <a:pt x="6969" y="15089"/>
                    <a:pt x="6886" y="14972"/>
                  </a:cubicBezTo>
                  <a:cubicBezTo>
                    <a:pt x="6791" y="14818"/>
                    <a:pt x="6695" y="14673"/>
                    <a:pt x="6597" y="14519"/>
                  </a:cubicBezTo>
                  <a:cubicBezTo>
                    <a:pt x="6578" y="14488"/>
                    <a:pt x="6557" y="14458"/>
                    <a:pt x="6538" y="14427"/>
                  </a:cubicBezTo>
                  <a:cubicBezTo>
                    <a:pt x="6483" y="14479"/>
                    <a:pt x="6431" y="14538"/>
                    <a:pt x="6375" y="14590"/>
                  </a:cubicBezTo>
                  <a:cubicBezTo>
                    <a:pt x="6356" y="14608"/>
                    <a:pt x="6334" y="14616"/>
                    <a:pt x="6314" y="14616"/>
                  </a:cubicBezTo>
                  <a:cubicBezTo>
                    <a:pt x="6242" y="14616"/>
                    <a:pt x="6179" y="14525"/>
                    <a:pt x="6246" y="14461"/>
                  </a:cubicBezTo>
                  <a:cubicBezTo>
                    <a:pt x="6311" y="14399"/>
                    <a:pt x="6372" y="14331"/>
                    <a:pt x="6434" y="14264"/>
                  </a:cubicBezTo>
                  <a:cubicBezTo>
                    <a:pt x="6329" y="14101"/>
                    <a:pt x="6227" y="13937"/>
                    <a:pt x="6123" y="13777"/>
                  </a:cubicBezTo>
                  <a:cubicBezTo>
                    <a:pt x="6003" y="13854"/>
                    <a:pt x="5880" y="13931"/>
                    <a:pt x="5750" y="13999"/>
                  </a:cubicBezTo>
                  <a:cubicBezTo>
                    <a:pt x="5735" y="14008"/>
                    <a:pt x="5720" y="14012"/>
                    <a:pt x="5705" y="14012"/>
                  </a:cubicBezTo>
                  <a:cubicBezTo>
                    <a:pt x="5634" y="14012"/>
                    <a:pt x="5581" y="13919"/>
                    <a:pt x="5643" y="13857"/>
                  </a:cubicBezTo>
                  <a:cubicBezTo>
                    <a:pt x="5747" y="13747"/>
                    <a:pt x="5858" y="13639"/>
                    <a:pt x="5966" y="13531"/>
                  </a:cubicBezTo>
                  <a:cubicBezTo>
                    <a:pt x="5846" y="13343"/>
                    <a:pt x="5726" y="13156"/>
                    <a:pt x="5606" y="12968"/>
                  </a:cubicBezTo>
                  <a:cubicBezTo>
                    <a:pt x="5572" y="12989"/>
                    <a:pt x="5541" y="13011"/>
                    <a:pt x="5510" y="13029"/>
                  </a:cubicBezTo>
                  <a:cubicBezTo>
                    <a:pt x="5495" y="13039"/>
                    <a:pt x="5480" y="13044"/>
                    <a:pt x="5465" y="13044"/>
                  </a:cubicBezTo>
                  <a:cubicBezTo>
                    <a:pt x="5394" y="13044"/>
                    <a:pt x="5333" y="12941"/>
                    <a:pt x="5399" y="12888"/>
                  </a:cubicBezTo>
                  <a:cubicBezTo>
                    <a:pt x="5433" y="12860"/>
                    <a:pt x="5467" y="12832"/>
                    <a:pt x="5501" y="12805"/>
                  </a:cubicBezTo>
                  <a:cubicBezTo>
                    <a:pt x="5421" y="12682"/>
                    <a:pt x="5341" y="12558"/>
                    <a:pt x="5264" y="12435"/>
                  </a:cubicBezTo>
                  <a:cubicBezTo>
                    <a:pt x="5184" y="12472"/>
                    <a:pt x="5107" y="12512"/>
                    <a:pt x="5024" y="12546"/>
                  </a:cubicBezTo>
                  <a:cubicBezTo>
                    <a:pt x="5007" y="12556"/>
                    <a:pt x="4991" y="12560"/>
                    <a:pt x="4976" y="12560"/>
                  </a:cubicBezTo>
                  <a:cubicBezTo>
                    <a:pt x="4896" y="12560"/>
                    <a:pt x="4847" y="12441"/>
                    <a:pt x="4935" y="12389"/>
                  </a:cubicBezTo>
                  <a:cubicBezTo>
                    <a:pt x="5002" y="12337"/>
                    <a:pt x="5073" y="12291"/>
                    <a:pt x="5141" y="12238"/>
                  </a:cubicBezTo>
                  <a:cubicBezTo>
                    <a:pt x="5036" y="12072"/>
                    <a:pt x="4935" y="11897"/>
                    <a:pt x="4830" y="11727"/>
                  </a:cubicBezTo>
                  <a:cubicBezTo>
                    <a:pt x="4725" y="11758"/>
                    <a:pt x="4627" y="11801"/>
                    <a:pt x="4519" y="11829"/>
                  </a:cubicBezTo>
                  <a:cubicBezTo>
                    <a:pt x="4509" y="11832"/>
                    <a:pt x="4500" y="11833"/>
                    <a:pt x="4491" y="11833"/>
                  </a:cubicBezTo>
                  <a:cubicBezTo>
                    <a:pt x="4415" y="11833"/>
                    <a:pt x="4369" y="11736"/>
                    <a:pt x="4430" y="11675"/>
                  </a:cubicBezTo>
                  <a:cubicBezTo>
                    <a:pt x="4507" y="11598"/>
                    <a:pt x="4593" y="11533"/>
                    <a:pt x="4670" y="11460"/>
                  </a:cubicBezTo>
                  <a:cubicBezTo>
                    <a:pt x="4584" y="11318"/>
                    <a:pt x="4497" y="11179"/>
                    <a:pt x="4414" y="11038"/>
                  </a:cubicBezTo>
                  <a:cubicBezTo>
                    <a:pt x="4374" y="11053"/>
                    <a:pt x="4337" y="11075"/>
                    <a:pt x="4297" y="11093"/>
                  </a:cubicBezTo>
                  <a:cubicBezTo>
                    <a:pt x="4285" y="11099"/>
                    <a:pt x="4272" y="11101"/>
                    <a:pt x="4260" y="11101"/>
                  </a:cubicBezTo>
                  <a:cubicBezTo>
                    <a:pt x="4185" y="11101"/>
                    <a:pt x="4118" y="11015"/>
                    <a:pt x="4190" y="10949"/>
                  </a:cubicBezTo>
                  <a:cubicBezTo>
                    <a:pt x="4227" y="10915"/>
                    <a:pt x="4267" y="10881"/>
                    <a:pt x="4304" y="10847"/>
                  </a:cubicBezTo>
                  <a:cubicBezTo>
                    <a:pt x="4144" y="10567"/>
                    <a:pt x="3993" y="10274"/>
                    <a:pt x="3839" y="9988"/>
                  </a:cubicBezTo>
                  <a:cubicBezTo>
                    <a:pt x="3814" y="9973"/>
                    <a:pt x="3799" y="9945"/>
                    <a:pt x="3799" y="9917"/>
                  </a:cubicBezTo>
                  <a:cubicBezTo>
                    <a:pt x="3722" y="9770"/>
                    <a:pt x="3636" y="9628"/>
                    <a:pt x="3559" y="9474"/>
                  </a:cubicBezTo>
                  <a:cubicBezTo>
                    <a:pt x="3429" y="9213"/>
                    <a:pt x="3294" y="8954"/>
                    <a:pt x="3155" y="8695"/>
                  </a:cubicBezTo>
                  <a:cubicBezTo>
                    <a:pt x="3094" y="8726"/>
                    <a:pt x="3032" y="8763"/>
                    <a:pt x="2968" y="8794"/>
                  </a:cubicBezTo>
                  <a:cubicBezTo>
                    <a:pt x="2955" y="8800"/>
                    <a:pt x="2942" y="8802"/>
                    <a:pt x="2929" y="8802"/>
                  </a:cubicBezTo>
                  <a:cubicBezTo>
                    <a:pt x="2862" y="8802"/>
                    <a:pt x="2793" y="8737"/>
                    <a:pt x="2845" y="8668"/>
                  </a:cubicBezTo>
                  <a:cubicBezTo>
                    <a:pt x="2903" y="8588"/>
                    <a:pt x="2968" y="8523"/>
                    <a:pt x="3026" y="8446"/>
                  </a:cubicBezTo>
                  <a:lnTo>
                    <a:pt x="2909" y="8221"/>
                  </a:lnTo>
                  <a:cubicBezTo>
                    <a:pt x="2841" y="8252"/>
                    <a:pt x="2774" y="8289"/>
                    <a:pt x="2703" y="8317"/>
                  </a:cubicBezTo>
                  <a:cubicBezTo>
                    <a:pt x="2691" y="8322"/>
                    <a:pt x="2680" y="8324"/>
                    <a:pt x="2670" y="8324"/>
                  </a:cubicBezTo>
                  <a:cubicBezTo>
                    <a:pt x="2601" y="8324"/>
                    <a:pt x="2574" y="8220"/>
                    <a:pt x="2617" y="8166"/>
                  </a:cubicBezTo>
                  <a:cubicBezTo>
                    <a:pt x="2663" y="8104"/>
                    <a:pt x="2724" y="8037"/>
                    <a:pt x="2780" y="7972"/>
                  </a:cubicBezTo>
                  <a:cubicBezTo>
                    <a:pt x="2648" y="7720"/>
                    <a:pt x="2518" y="7461"/>
                    <a:pt x="2389" y="7203"/>
                  </a:cubicBezTo>
                  <a:cubicBezTo>
                    <a:pt x="2380" y="7209"/>
                    <a:pt x="2374" y="7215"/>
                    <a:pt x="2361" y="7221"/>
                  </a:cubicBezTo>
                  <a:cubicBezTo>
                    <a:pt x="2348" y="7228"/>
                    <a:pt x="2334" y="7231"/>
                    <a:pt x="2320" y="7231"/>
                  </a:cubicBezTo>
                  <a:cubicBezTo>
                    <a:pt x="2248" y="7231"/>
                    <a:pt x="2186" y="7139"/>
                    <a:pt x="2254" y="7076"/>
                  </a:cubicBezTo>
                  <a:cubicBezTo>
                    <a:pt x="2269" y="7061"/>
                    <a:pt x="2287" y="7046"/>
                    <a:pt x="2306" y="7030"/>
                  </a:cubicBezTo>
                  <a:cubicBezTo>
                    <a:pt x="2192" y="6799"/>
                    <a:pt x="2084" y="6565"/>
                    <a:pt x="1983" y="6328"/>
                  </a:cubicBezTo>
                  <a:cubicBezTo>
                    <a:pt x="1940" y="6344"/>
                    <a:pt x="1900" y="6365"/>
                    <a:pt x="1856" y="6384"/>
                  </a:cubicBezTo>
                  <a:cubicBezTo>
                    <a:pt x="1847" y="6387"/>
                    <a:pt x="1838" y="6389"/>
                    <a:pt x="1829" y="6389"/>
                  </a:cubicBezTo>
                  <a:cubicBezTo>
                    <a:pt x="1758" y="6389"/>
                    <a:pt x="1712" y="6285"/>
                    <a:pt x="1767" y="6230"/>
                  </a:cubicBezTo>
                  <a:cubicBezTo>
                    <a:pt x="1810" y="6193"/>
                    <a:pt x="1850" y="6153"/>
                    <a:pt x="1890" y="6116"/>
                  </a:cubicBezTo>
                  <a:cubicBezTo>
                    <a:pt x="1801" y="5894"/>
                    <a:pt x="1715" y="5673"/>
                    <a:pt x="1635" y="5448"/>
                  </a:cubicBezTo>
                  <a:cubicBezTo>
                    <a:pt x="1518" y="5516"/>
                    <a:pt x="1398" y="5583"/>
                    <a:pt x="1275" y="5645"/>
                  </a:cubicBezTo>
                  <a:cubicBezTo>
                    <a:pt x="1259" y="5654"/>
                    <a:pt x="1243" y="5658"/>
                    <a:pt x="1228" y="5658"/>
                  </a:cubicBezTo>
                  <a:cubicBezTo>
                    <a:pt x="1155" y="5658"/>
                    <a:pt x="1103" y="5567"/>
                    <a:pt x="1164" y="5503"/>
                  </a:cubicBezTo>
                  <a:cubicBezTo>
                    <a:pt x="1284" y="5377"/>
                    <a:pt x="1410" y="5257"/>
                    <a:pt x="1539" y="5143"/>
                  </a:cubicBezTo>
                  <a:cubicBezTo>
                    <a:pt x="1475" y="4931"/>
                    <a:pt x="1413" y="4715"/>
                    <a:pt x="1361" y="4497"/>
                  </a:cubicBezTo>
                  <a:cubicBezTo>
                    <a:pt x="1250" y="4555"/>
                    <a:pt x="1145" y="4623"/>
                    <a:pt x="1032" y="4678"/>
                  </a:cubicBezTo>
                  <a:cubicBezTo>
                    <a:pt x="1017" y="4686"/>
                    <a:pt x="1003" y="4689"/>
                    <a:pt x="989" y="4689"/>
                  </a:cubicBezTo>
                  <a:cubicBezTo>
                    <a:pt x="910" y="4689"/>
                    <a:pt x="860" y="4577"/>
                    <a:pt x="939" y="4521"/>
                  </a:cubicBezTo>
                  <a:lnTo>
                    <a:pt x="1305" y="4254"/>
                  </a:lnTo>
                  <a:cubicBezTo>
                    <a:pt x="1290" y="4186"/>
                    <a:pt x="1272" y="4118"/>
                    <a:pt x="1259" y="4047"/>
                  </a:cubicBezTo>
                  <a:cubicBezTo>
                    <a:pt x="1241" y="3949"/>
                    <a:pt x="1225" y="3844"/>
                    <a:pt x="1213" y="3740"/>
                  </a:cubicBezTo>
                  <a:cubicBezTo>
                    <a:pt x="1152" y="3770"/>
                    <a:pt x="1093" y="3804"/>
                    <a:pt x="1032" y="3832"/>
                  </a:cubicBezTo>
                  <a:cubicBezTo>
                    <a:pt x="1020" y="3836"/>
                    <a:pt x="1008" y="3838"/>
                    <a:pt x="996" y="3838"/>
                  </a:cubicBezTo>
                  <a:cubicBezTo>
                    <a:pt x="928" y="3838"/>
                    <a:pt x="856" y="3776"/>
                    <a:pt x="908" y="3706"/>
                  </a:cubicBezTo>
                  <a:cubicBezTo>
                    <a:pt x="995" y="3598"/>
                    <a:pt x="1087" y="3496"/>
                    <a:pt x="1185" y="3398"/>
                  </a:cubicBezTo>
                  <a:cubicBezTo>
                    <a:pt x="1173" y="3182"/>
                    <a:pt x="1179" y="2967"/>
                    <a:pt x="1198" y="2755"/>
                  </a:cubicBezTo>
                  <a:lnTo>
                    <a:pt x="1198" y="2755"/>
                  </a:lnTo>
                  <a:cubicBezTo>
                    <a:pt x="1108" y="2825"/>
                    <a:pt x="1019" y="2899"/>
                    <a:pt x="930" y="2970"/>
                  </a:cubicBezTo>
                  <a:cubicBezTo>
                    <a:pt x="911" y="2985"/>
                    <a:pt x="890" y="2991"/>
                    <a:pt x="870" y="2991"/>
                  </a:cubicBezTo>
                  <a:cubicBezTo>
                    <a:pt x="794" y="2991"/>
                    <a:pt x="727" y="2899"/>
                    <a:pt x="801" y="2841"/>
                  </a:cubicBezTo>
                  <a:cubicBezTo>
                    <a:pt x="945" y="2730"/>
                    <a:pt x="1090" y="2610"/>
                    <a:pt x="1232" y="2499"/>
                  </a:cubicBezTo>
                  <a:cubicBezTo>
                    <a:pt x="1386" y="1530"/>
                    <a:pt x="1899" y="722"/>
                    <a:pt x="2943" y="722"/>
                  </a:cubicBezTo>
                  <a:cubicBezTo>
                    <a:pt x="3129" y="722"/>
                    <a:pt x="3332" y="748"/>
                    <a:pt x="3553" y="803"/>
                  </a:cubicBezTo>
                  <a:cubicBezTo>
                    <a:pt x="3568" y="791"/>
                    <a:pt x="3586" y="778"/>
                    <a:pt x="3602" y="769"/>
                  </a:cubicBezTo>
                  <a:cubicBezTo>
                    <a:pt x="3617" y="761"/>
                    <a:pt x="3633" y="757"/>
                    <a:pt x="3647" y="757"/>
                  </a:cubicBezTo>
                  <a:cubicBezTo>
                    <a:pt x="3697" y="757"/>
                    <a:pt x="3733" y="802"/>
                    <a:pt x="3731" y="852"/>
                  </a:cubicBezTo>
                  <a:cubicBezTo>
                    <a:pt x="3990" y="945"/>
                    <a:pt x="4230" y="1083"/>
                    <a:pt x="4436" y="1265"/>
                  </a:cubicBezTo>
                  <a:cubicBezTo>
                    <a:pt x="4439" y="1262"/>
                    <a:pt x="4445" y="1259"/>
                    <a:pt x="4451" y="1256"/>
                  </a:cubicBezTo>
                  <a:cubicBezTo>
                    <a:pt x="4464" y="1250"/>
                    <a:pt x="4477" y="1248"/>
                    <a:pt x="4490" y="1248"/>
                  </a:cubicBezTo>
                  <a:cubicBezTo>
                    <a:pt x="4557" y="1248"/>
                    <a:pt x="4623" y="1307"/>
                    <a:pt x="4574" y="1379"/>
                  </a:cubicBezTo>
                  <a:cubicBezTo>
                    <a:pt x="4574" y="1382"/>
                    <a:pt x="4571" y="1385"/>
                    <a:pt x="4568" y="1388"/>
                  </a:cubicBezTo>
                  <a:cubicBezTo>
                    <a:pt x="4728" y="1545"/>
                    <a:pt x="4873" y="1714"/>
                    <a:pt x="5002" y="1896"/>
                  </a:cubicBezTo>
                  <a:cubicBezTo>
                    <a:pt x="5021" y="1883"/>
                    <a:pt x="5039" y="1871"/>
                    <a:pt x="5058" y="1859"/>
                  </a:cubicBezTo>
                  <a:cubicBezTo>
                    <a:pt x="5072" y="1850"/>
                    <a:pt x="5087" y="1846"/>
                    <a:pt x="5101" y="1846"/>
                  </a:cubicBezTo>
                  <a:cubicBezTo>
                    <a:pt x="5163" y="1846"/>
                    <a:pt x="5216" y="1922"/>
                    <a:pt x="5181" y="1985"/>
                  </a:cubicBezTo>
                  <a:cubicBezTo>
                    <a:pt x="5162" y="2016"/>
                    <a:pt x="5141" y="2044"/>
                    <a:pt x="5122" y="2071"/>
                  </a:cubicBezTo>
                  <a:cubicBezTo>
                    <a:pt x="5267" y="2296"/>
                    <a:pt x="5402" y="2530"/>
                    <a:pt x="5526" y="2770"/>
                  </a:cubicBezTo>
                  <a:cubicBezTo>
                    <a:pt x="5578" y="2745"/>
                    <a:pt x="5627" y="2721"/>
                    <a:pt x="5683" y="2699"/>
                  </a:cubicBezTo>
                  <a:cubicBezTo>
                    <a:pt x="5693" y="2695"/>
                    <a:pt x="5703" y="2694"/>
                    <a:pt x="5712" y="2694"/>
                  </a:cubicBezTo>
                  <a:cubicBezTo>
                    <a:pt x="5784" y="2694"/>
                    <a:pt x="5826" y="2798"/>
                    <a:pt x="5772" y="2850"/>
                  </a:cubicBezTo>
                  <a:cubicBezTo>
                    <a:pt x="5726" y="2896"/>
                    <a:pt x="5676" y="2936"/>
                    <a:pt x="5630" y="2979"/>
                  </a:cubicBezTo>
                  <a:cubicBezTo>
                    <a:pt x="5726" y="3173"/>
                    <a:pt x="5812" y="3367"/>
                    <a:pt x="5895" y="3558"/>
                  </a:cubicBezTo>
                  <a:cubicBezTo>
                    <a:pt x="5907" y="3555"/>
                    <a:pt x="5913" y="3549"/>
                    <a:pt x="5926" y="3546"/>
                  </a:cubicBezTo>
                  <a:cubicBezTo>
                    <a:pt x="5936" y="3542"/>
                    <a:pt x="5946" y="3540"/>
                    <a:pt x="5955" y="3540"/>
                  </a:cubicBezTo>
                  <a:cubicBezTo>
                    <a:pt x="6025" y="3540"/>
                    <a:pt x="6067" y="3642"/>
                    <a:pt x="6015" y="3697"/>
                  </a:cubicBezTo>
                  <a:lnTo>
                    <a:pt x="5975" y="3737"/>
                  </a:lnTo>
                  <a:cubicBezTo>
                    <a:pt x="6070" y="3958"/>
                    <a:pt x="6160" y="4167"/>
                    <a:pt x="6243" y="4364"/>
                  </a:cubicBezTo>
                  <a:cubicBezTo>
                    <a:pt x="6292" y="4337"/>
                    <a:pt x="6338" y="4306"/>
                    <a:pt x="6387" y="4278"/>
                  </a:cubicBezTo>
                  <a:cubicBezTo>
                    <a:pt x="6402" y="4271"/>
                    <a:pt x="6417" y="4268"/>
                    <a:pt x="6431" y="4268"/>
                  </a:cubicBezTo>
                  <a:cubicBezTo>
                    <a:pt x="6504" y="4268"/>
                    <a:pt x="6558" y="4358"/>
                    <a:pt x="6498" y="4423"/>
                  </a:cubicBezTo>
                  <a:cubicBezTo>
                    <a:pt x="6449" y="4481"/>
                    <a:pt x="6394" y="4534"/>
                    <a:pt x="6341" y="4589"/>
                  </a:cubicBezTo>
                  <a:cubicBezTo>
                    <a:pt x="6354" y="4623"/>
                    <a:pt x="6369" y="4657"/>
                    <a:pt x="6384" y="4688"/>
                  </a:cubicBezTo>
                  <a:cubicBezTo>
                    <a:pt x="6421" y="4786"/>
                    <a:pt x="6514" y="4857"/>
                    <a:pt x="6621" y="4869"/>
                  </a:cubicBezTo>
                  <a:cubicBezTo>
                    <a:pt x="6632" y="4870"/>
                    <a:pt x="6643" y="4871"/>
                    <a:pt x="6654" y="4871"/>
                  </a:cubicBezTo>
                  <a:cubicBezTo>
                    <a:pt x="6708" y="4871"/>
                    <a:pt x="6761" y="4858"/>
                    <a:pt x="6809" y="4835"/>
                  </a:cubicBezTo>
                  <a:cubicBezTo>
                    <a:pt x="6868" y="4783"/>
                    <a:pt x="6926" y="4731"/>
                    <a:pt x="6982" y="4682"/>
                  </a:cubicBezTo>
                  <a:cubicBezTo>
                    <a:pt x="7055" y="4574"/>
                    <a:pt x="7065" y="4438"/>
                    <a:pt x="7012" y="4321"/>
                  </a:cubicBezTo>
                  <a:cubicBezTo>
                    <a:pt x="6966" y="4226"/>
                    <a:pt x="6923" y="4127"/>
                    <a:pt x="6877" y="4026"/>
                  </a:cubicBezTo>
                  <a:cubicBezTo>
                    <a:pt x="6261" y="2628"/>
                    <a:pt x="5547" y="834"/>
                    <a:pt x="4073" y="221"/>
                  </a:cubicBezTo>
                  <a:cubicBezTo>
                    <a:pt x="3713" y="71"/>
                    <a:pt x="3350" y="0"/>
                    <a:pt x="29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15"/>
            <p:cNvSpPr/>
            <p:nvPr/>
          </p:nvSpPr>
          <p:spPr>
            <a:xfrm>
              <a:off x="15501400" y="776813"/>
              <a:ext cx="309250" cy="349425"/>
            </a:xfrm>
            <a:custGeom>
              <a:avLst/>
              <a:gdLst/>
              <a:ahLst/>
              <a:cxnLst/>
              <a:rect l="l" t="t" r="r" b="b"/>
              <a:pathLst>
                <a:path w="12370" h="13977" extrusionOk="0">
                  <a:moveTo>
                    <a:pt x="10706" y="194"/>
                  </a:moveTo>
                  <a:cubicBezTo>
                    <a:pt x="10740" y="194"/>
                    <a:pt x="10770" y="197"/>
                    <a:pt x="10798" y="204"/>
                  </a:cubicBezTo>
                  <a:cubicBezTo>
                    <a:pt x="10502" y="404"/>
                    <a:pt x="10222" y="635"/>
                    <a:pt x="9967" y="887"/>
                  </a:cubicBezTo>
                  <a:cubicBezTo>
                    <a:pt x="9345" y="1349"/>
                    <a:pt x="8702" y="1777"/>
                    <a:pt x="8058" y="2205"/>
                  </a:cubicBezTo>
                  <a:cubicBezTo>
                    <a:pt x="7704" y="2442"/>
                    <a:pt x="7430" y="2596"/>
                    <a:pt x="7187" y="2937"/>
                  </a:cubicBezTo>
                  <a:cubicBezTo>
                    <a:pt x="7323" y="2744"/>
                    <a:pt x="7492" y="2565"/>
                    <a:pt x="7652" y="2386"/>
                  </a:cubicBezTo>
                  <a:cubicBezTo>
                    <a:pt x="8332" y="1626"/>
                    <a:pt x="9120" y="912"/>
                    <a:pt x="10013" y="410"/>
                  </a:cubicBezTo>
                  <a:cubicBezTo>
                    <a:pt x="10105" y="359"/>
                    <a:pt x="10467" y="194"/>
                    <a:pt x="10706" y="194"/>
                  </a:cubicBezTo>
                  <a:close/>
                  <a:moveTo>
                    <a:pt x="10924" y="380"/>
                  </a:moveTo>
                  <a:lnTo>
                    <a:pt x="10924" y="380"/>
                  </a:lnTo>
                  <a:cubicBezTo>
                    <a:pt x="10921" y="463"/>
                    <a:pt x="10887" y="577"/>
                    <a:pt x="10801" y="734"/>
                  </a:cubicBezTo>
                  <a:cubicBezTo>
                    <a:pt x="10604" y="1106"/>
                    <a:pt x="10293" y="1414"/>
                    <a:pt x="9998" y="1706"/>
                  </a:cubicBezTo>
                  <a:cubicBezTo>
                    <a:pt x="9450" y="2254"/>
                    <a:pt x="8779" y="2685"/>
                    <a:pt x="8145" y="3125"/>
                  </a:cubicBezTo>
                  <a:cubicBezTo>
                    <a:pt x="7637" y="3476"/>
                    <a:pt x="7104" y="3830"/>
                    <a:pt x="6569" y="4193"/>
                  </a:cubicBezTo>
                  <a:cubicBezTo>
                    <a:pt x="6436" y="4283"/>
                    <a:pt x="6304" y="4375"/>
                    <a:pt x="6168" y="4467"/>
                  </a:cubicBezTo>
                  <a:cubicBezTo>
                    <a:pt x="6094" y="4520"/>
                    <a:pt x="6021" y="4569"/>
                    <a:pt x="5947" y="4621"/>
                  </a:cubicBezTo>
                  <a:cubicBezTo>
                    <a:pt x="6005" y="4566"/>
                    <a:pt x="6064" y="4507"/>
                    <a:pt x="6125" y="4452"/>
                  </a:cubicBezTo>
                  <a:cubicBezTo>
                    <a:pt x="6313" y="4273"/>
                    <a:pt x="6501" y="4098"/>
                    <a:pt x="6695" y="3926"/>
                  </a:cubicBezTo>
                  <a:cubicBezTo>
                    <a:pt x="7160" y="3504"/>
                    <a:pt x="7646" y="3107"/>
                    <a:pt x="8172" y="2771"/>
                  </a:cubicBezTo>
                  <a:cubicBezTo>
                    <a:pt x="8726" y="2414"/>
                    <a:pt x="9216" y="2069"/>
                    <a:pt x="9665" y="1583"/>
                  </a:cubicBezTo>
                  <a:cubicBezTo>
                    <a:pt x="9850" y="1389"/>
                    <a:pt x="10305" y="943"/>
                    <a:pt x="10585" y="638"/>
                  </a:cubicBezTo>
                  <a:cubicBezTo>
                    <a:pt x="10699" y="552"/>
                    <a:pt x="10810" y="466"/>
                    <a:pt x="10924" y="380"/>
                  </a:cubicBezTo>
                  <a:close/>
                  <a:moveTo>
                    <a:pt x="11601" y="934"/>
                  </a:moveTo>
                  <a:lnTo>
                    <a:pt x="11601" y="934"/>
                  </a:lnTo>
                  <a:cubicBezTo>
                    <a:pt x="10432" y="2617"/>
                    <a:pt x="8766" y="3809"/>
                    <a:pt x="7079" y="4978"/>
                  </a:cubicBezTo>
                  <a:cubicBezTo>
                    <a:pt x="7901" y="4307"/>
                    <a:pt x="8696" y="3602"/>
                    <a:pt x="9490" y="2901"/>
                  </a:cubicBezTo>
                  <a:cubicBezTo>
                    <a:pt x="10176" y="2294"/>
                    <a:pt x="11130" y="1611"/>
                    <a:pt x="11601" y="934"/>
                  </a:cubicBezTo>
                  <a:close/>
                  <a:moveTo>
                    <a:pt x="6815" y="11661"/>
                  </a:moveTo>
                  <a:lnTo>
                    <a:pt x="6815" y="11661"/>
                  </a:lnTo>
                  <a:cubicBezTo>
                    <a:pt x="6808" y="11668"/>
                    <a:pt x="6801" y="11675"/>
                    <a:pt x="6793" y="11682"/>
                  </a:cubicBezTo>
                  <a:cubicBezTo>
                    <a:pt x="6384" y="12101"/>
                    <a:pt x="5984" y="12504"/>
                    <a:pt x="5516" y="12861"/>
                  </a:cubicBezTo>
                  <a:cubicBezTo>
                    <a:pt x="5420" y="12935"/>
                    <a:pt x="5356" y="12984"/>
                    <a:pt x="5316" y="13015"/>
                  </a:cubicBezTo>
                  <a:cubicBezTo>
                    <a:pt x="5283" y="13039"/>
                    <a:pt x="5266" y="13049"/>
                    <a:pt x="5263" y="13049"/>
                  </a:cubicBezTo>
                  <a:cubicBezTo>
                    <a:pt x="5258" y="13049"/>
                    <a:pt x="5276" y="13031"/>
                    <a:pt x="5310" y="13003"/>
                  </a:cubicBezTo>
                  <a:cubicBezTo>
                    <a:pt x="5445" y="12880"/>
                    <a:pt x="5827" y="12560"/>
                    <a:pt x="5904" y="12489"/>
                  </a:cubicBezTo>
                  <a:cubicBezTo>
                    <a:pt x="6202" y="12206"/>
                    <a:pt x="6505" y="11932"/>
                    <a:pt x="6815" y="11661"/>
                  </a:cubicBezTo>
                  <a:close/>
                  <a:moveTo>
                    <a:pt x="11146" y="0"/>
                  </a:moveTo>
                  <a:cubicBezTo>
                    <a:pt x="11132" y="0"/>
                    <a:pt x="11119" y="3"/>
                    <a:pt x="11106" y="10"/>
                  </a:cubicBezTo>
                  <a:cubicBezTo>
                    <a:pt x="11075" y="26"/>
                    <a:pt x="11050" y="47"/>
                    <a:pt x="11023" y="62"/>
                  </a:cubicBezTo>
                  <a:cubicBezTo>
                    <a:pt x="10903" y="21"/>
                    <a:pt x="10778" y="2"/>
                    <a:pt x="10649" y="2"/>
                  </a:cubicBezTo>
                  <a:cubicBezTo>
                    <a:pt x="10233" y="2"/>
                    <a:pt x="9779" y="204"/>
                    <a:pt x="9330" y="512"/>
                  </a:cubicBezTo>
                  <a:cubicBezTo>
                    <a:pt x="8742" y="912"/>
                    <a:pt x="8160" y="1491"/>
                    <a:pt x="7701" y="2014"/>
                  </a:cubicBezTo>
                  <a:cubicBezTo>
                    <a:pt x="7381" y="2380"/>
                    <a:pt x="7123" y="2719"/>
                    <a:pt x="6959" y="2950"/>
                  </a:cubicBezTo>
                  <a:cubicBezTo>
                    <a:pt x="6917" y="3010"/>
                    <a:pt x="6976" y="3086"/>
                    <a:pt x="7039" y="3086"/>
                  </a:cubicBezTo>
                  <a:cubicBezTo>
                    <a:pt x="7054" y="3086"/>
                    <a:pt x="7069" y="3082"/>
                    <a:pt x="7083" y="3073"/>
                  </a:cubicBezTo>
                  <a:cubicBezTo>
                    <a:pt x="7092" y="3067"/>
                    <a:pt x="7098" y="3064"/>
                    <a:pt x="7104" y="3058"/>
                  </a:cubicBezTo>
                  <a:cubicBezTo>
                    <a:pt x="7827" y="2577"/>
                    <a:pt x="8548" y="2100"/>
                    <a:pt x="9256" y="1608"/>
                  </a:cubicBezTo>
                  <a:lnTo>
                    <a:pt x="9256" y="1608"/>
                  </a:lnTo>
                  <a:cubicBezTo>
                    <a:pt x="8896" y="1974"/>
                    <a:pt x="8520" y="2331"/>
                    <a:pt x="8080" y="2614"/>
                  </a:cubicBezTo>
                  <a:cubicBezTo>
                    <a:pt x="7670" y="2882"/>
                    <a:pt x="7276" y="3171"/>
                    <a:pt x="6898" y="3485"/>
                  </a:cubicBezTo>
                  <a:cubicBezTo>
                    <a:pt x="6679" y="3667"/>
                    <a:pt x="6464" y="3852"/>
                    <a:pt x="6255" y="4043"/>
                  </a:cubicBezTo>
                  <a:cubicBezTo>
                    <a:pt x="6196" y="4095"/>
                    <a:pt x="6138" y="4144"/>
                    <a:pt x="6082" y="4196"/>
                  </a:cubicBezTo>
                  <a:cubicBezTo>
                    <a:pt x="6036" y="4240"/>
                    <a:pt x="5990" y="4276"/>
                    <a:pt x="5944" y="4320"/>
                  </a:cubicBezTo>
                  <a:cubicBezTo>
                    <a:pt x="5728" y="4523"/>
                    <a:pt x="5513" y="4729"/>
                    <a:pt x="5297" y="4941"/>
                  </a:cubicBezTo>
                  <a:cubicBezTo>
                    <a:pt x="5054" y="5181"/>
                    <a:pt x="4799" y="5412"/>
                    <a:pt x="4546" y="5646"/>
                  </a:cubicBezTo>
                  <a:cubicBezTo>
                    <a:pt x="4106" y="5988"/>
                    <a:pt x="3681" y="6354"/>
                    <a:pt x="3278" y="6739"/>
                  </a:cubicBezTo>
                  <a:cubicBezTo>
                    <a:pt x="3124" y="6850"/>
                    <a:pt x="2967" y="6961"/>
                    <a:pt x="2807" y="7065"/>
                  </a:cubicBezTo>
                  <a:cubicBezTo>
                    <a:pt x="2681" y="7147"/>
                    <a:pt x="2377" y="7380"/>
                    <a:pt x="2306" y="7380"/>
                  </a:cubicBezTo>
                  <a:cubicBezTo>
                    <a:pt x="2265" y="7380"/>
                    <a:pt x="2305" y="7298"/>
                    <a:pt x="2512" y="7056"/>
                  </a:cubicBezTo>
                  <a:cubicBezTo>
                    <a:pt x="3463" y="5942"/>
                    <a:pt x="4639" y="5046"/>
                    <a:pt x="5611" y="3953"/>
                  </a:cubicBezTo>
                  <a:cubicBezTo>
                    <a:pt x="5664" y="3895"/>
                    <a:pt x="5719" y="3842"/>
                    <a:pt x="5768" y="3784"/>
                  </a:cubicBezTo>
                  <a:cubicBezTo>
                    <a:pt x="5827" y="3722"/>
                    <a:pt x="5775" y="3631"/>
                    <a:pt x="5704" y="3631"/>
                  </a:cubicBezTo>
                  <a:cubicBezTo>
                    <a:pt x="5690" y="3631"/>
                    <a:pt x="5675" y="3634"/>
                    <a:pt x="5660" y="3642"/>
                  </a:cubicBezTo>
                  <a:cubicBezTo>
                    <a:pt x="5611" y="3670"/>
                    <a:pt x="5562" y="3698"/>
                    <a:pt x="5513" y="3725"/>
                  </a:cubicBezTo>
                  <a:cubicBezTo>
                    <a:pt x="4223" y="4452"/>
                    <a:pt x="3143" y="5483"/>
                    <a:pt x="1877" y="6246"/>
                  </a:cubicBezTo>
                  <a:cubicBezTo>
                    <a:pt x="3063" y="5529"/>
                    <a:pt x="4205" y="4147"/>
                    <a:pt x="5245" y="3101"/>
                  </a:cubicBezTo>
                  <a:lnTo>
                    <a:pt x="5285" y="3058"/>
                  </a:lnTo>
                  <a:cubicBezTo>
                    <a:pt x="5340" y="3003"/>
                    <a:pt x="5297" y="2902"/>
                    <a:pt x="5224" y="2902"/>
                  </a:cubicBezTo>
                  <a:cubicBezTo>
                    <a:pt x="5215" y="2902"/>
                    <a:pt x="5206" y="2903"/>
                    <a:pt x="5196" y="2907"/>
                  </a:cubicBezTo>
                  <a:cubicBezTo>
                    <a:pt x="5186" y="2910"/>
                    <a:pt x="5177" y="2916"/>
                    <a:pt x="5168" y="2919"/>
                  </a:cubicBezTo>
                  <a:cubicBezTo>
                    <a:pt x="3903" y="3393"/>
                    <a:pt x="3041" y="4421"/>
                    <a:pt x="1939" y="5163"/>
                  </a:cubicBezTo>
                  <a:cubicBezTo>
                    <a:pt x="1829" y="5239"/>
                    <a:pt x="1535" y="5454"/>
                    <a:pt x="1490" y="5454"/>
                  </a:cubicBezTo>
                  <a:cubicBezTo>
                    <a:pt x="1462" y="5454"/>
                    <a:pt x="1529" y="5371"/>
                    <a:pt x="1794" y="5123"/>
                  </a:cubicBezTo>
                  <a:cubicBezTo>
                    <a:pt x="2111" y="4824"/>
                    <a:pt x="2444" y="4541"/>
                    <a:pt x="2773" y="4252"/>
                  </a:cubicBezTo>
                  <a:cubicBezTo>
                    <a:pt x="3493" y="3627"/>
                    <a:pt x="4214" y="3002"/>
                    <a:pt x="4903" y="2340"/>
                  </a:cubicBezTo>
                  <a:cubicBezTo>
                    <a:pt x="4946" y="2297"/>
                    <a:pt x="4996" y="2254"/>
                    <a:pt x="5042" y="2211"/>
                  </a:cubicBezTo>
                  <a:cubicBezTo>
                    <a:pt x="5096" y="2157"/>
                    <a:pt x="5054" y="2051"/>
                    <a:pt x="4982" y="2051"/>
                  </a:cubicBezTo>
                  <a:cubicBezTo>
                    <a:pt x="4973" y="2051"/>
                    <a:pt x="4963" y="2053"/>
                    <a:pt x="4952" y="2057"/>
                  </a:cubicBezTo>
                  <a:cubicBezTo>
                    <a:pt x="4900" y="2079"/>
                    <a:pt x="4848" y="2106"/>
                    <a:pt x="4796" y="2128"/>
                  </a:cubicBezTo>
                  <a:cubicBezTo>
                    <a:pt x="4137" y="2408"/>
                    <a:pt x="3543" y="2771"/>
                    <a:pt x="2955" y="3187"/>
                  </a:cubicBezTo>
                  <a:cubicBezTo>
                    <a:pt x="2358" y="3612"/>
                    <a:pt x="1557" y="4070"/>
                    <a:pt x="1003" y="4557"/>
                  </a:cubicBezTo>
                  <a:cubicBezTo>
                    <a:pt x="2130" y="3488"/>
                    <a:pt x="3573" y="2796"/>
                    <a:pt x="4392" y="1432"/>
                  </a:cubicBezTo>
                  <a:cubicBezTo>
                    <a:pt x="4411" y="1401"/>
                    <a:pt x="4435" y="1377"/>
                    <a:pt x="4451" y="1343"/>
                  </a:cubicBezTo>
                  <a:cubicBezTo>
                    <a:pt x="4485" y="1281"/>
                    <a:pt x="4436" y="1205"/>
                    <a:pt x="4374" y="1205"/>
                  </a:cubicBezTo>
                  <a:cubicBezTo>
                    <a:pt x="4359" y="1205"/>
                    <a:pt x="4343" y="1210"/>
                    <a:pt x="4328" y="1220"/>
                  </a:cubicBezTo>
                  <a:cubicBezTo>
                    <a:pt x="4309" y="1232"/>
                    <a:pt x="4291" y="1244"/>
                    <a:pt x="4275" y="1257"/>
                  </a:cubicBezTo>
                  <a:cubicBezTo>
                    <a:pt x="3081" y="2038"/>
                    <a:pt x="1747" y="2988"/>
                    <a:pt x="700" y="3750"/>
                  </a:cubicBezTo>
                  <a:lnTo>
                    <a:pt x="700" y="3750"/>
                  </a:lnTo>
                  <a:cubicBezTo>
                    <a:pt x="1884" y="2886"/>
                    <a:pt x="3007" y="1968"/>
                    <a:pt x="3841" y="746"/>
                  </a:cubicBezTo>
                  <a:cubicBezTo>
                    <a:pt x="3841" y="743"/>
                    <a:pt x="3844" y="743"/>
                    <a:pt x="3847" y="740"/>
                  </a:cubicBezTo>
                  <a:cubicBezTo>
                    <a:pt x="3894" y="670"/>
                    <a:pt x="3825" y="606"/>
                    <a:pt x="3758" y="606"/>
                  </a:cubicBezTo>
                  <a:cubicBezTo>
                    <a:pt x="3746" y="606"/>
                    <a:pt x="3733" y="609"/>
                    <a:pt x="3721" y="613"/>
                  </a:cubicBezTo>
                  <a:cubicBezTo>
                    <a:pt x="3715" y="617"/>
                    <a:pt x="3712" y="620"/>
                    <a:pt x="3706" y="623"/>
                  </a:cubicBezTo>
                  <a:cubicBezTo>
                    <a:pt x="2478" y="1155"/>
                    <a:pt x="1674" y="2266"/>
                    <a:pt x="511" y="2907"/>
                  </a:cubicBezTo>
                  <a:cubicBezTo>
                    <a:pt x="972" y="2651"/>
                    <a:pt x="1447" y="2060"/>
                    <a:pt x="1862" y="1719"/>
                  </a:cubicBezTo>
                  <a:cubicBezTo>
                    <a:pt x="2364" y="1303"/>
                    <a:pt x="2739" y="850"/>
                    <a:pt x="3001" y="256"/>
                  </a:cubicBezTo>
                  <a:cubicBezTo>
                    <a:pt x="3004" y="244"/>
                    <a:pt x="3004" y="232"/>
                    <a:pt x="3004" y="216"/>
                  </a:cubicBezTo>
                  <a:cubicBezTo>
                    <a:pt x="3004" y="166"/>
                    <a:pt x="2969" y="120"/>
                    <a:pt x="2921" y="120"/>
                  </a:cubicBezTo>
                  <a:cubicBezTo>
                    <a:pt x="2906" y="120"/>
                    <a:pt x="2891" y="124"/>
                    <a:pt x="2875" y="133"/>
                  </a:cubicBezTo>
                  <a:cubicBezTo>
                    <a:pt x="2859" y="143"/>
                    <a:pt x="2841" y="155"/>
                    <a:pt x="2826" y="167"/>
                  </a:cubicBezTo>
                  <a:cubicBezTo>
                    <a:pt x="1982" y="638"/>
                    <a:pt x="1253" y="1260"/>
                    <a:pt x="505" y="1863"/>
                  </a:cubicBezTo>
                  <a:cubicBezTo>
                    <a:pt x="363" y="1977"/>
                    <a:pt x="218" y="2094"/>
                    <a:pt x="74" y="2205"/>
                  </a:cubicBezTo>
                  <a:cubicBezTo>
                    <a:pt x="0" y="2263"/>
                    <a:pt x="67" y="2355"/>
                    <a:pt x="143" y="2355"/>
                  </a:cubicBezTo>
                  <a:cubicBezTo>
                    <a:pt x="163" y="2355"/>
                    <a:pt x="184" y="2349"/>
                    <a:pt x="203" y="2334"/>
                  </a:cubicBezTo>
                  <a:cubicBezTo>
                    <a:pt x="292" y="2263"/>
                    <a:pt x="381" y="2189"/>
                    <a:pt x="471" y="2119"/>
                  </a:cubicBezTo>
                  <a:cubicBezTo>
                    <a:pt x="846" y="1820"/>
                    <a:pt x="1222" y="1518"/>
                    <a:pt x="1594" y="1214"/>
                  </a:cubicBezTo>
                  <a:cubicBezTo>
                    <a:pt x="1974" y="904"/>
                    <a:pt x="2483" y="537"/>
                    <a:pt x="2611" y="537"/>
                  </a:cubicBezTo>
                  <a:cubicBezTo>
                    <a:pt x="2699" y="537"/>
                    <a:pt x="2610" y="706"/>
                    <a:pt x="2185" y="1180"/>
                  </a:cubicBezTo>
                  <a:cubicBezTo>
                    <a:pt x="1656" y="1768"/>
                    <a:pt x="991" y="2186"/>
                    <a:pt x="458" y="2762"/>
                  </a:cubicBezTo>
                  <a:cubicBezTo>
                    <a:pt x="360" y="2861"/>
                    <a:pt x="268" y="2962"/>
                    <a:pt x="181" y="3070"/>
                  </a:cubicBezTo>
                  <a:cubicBezTo>
                    <a:pt x="129" y="3140"/>
                    <a:pt x="201" y="3202"/>
                    <a:pt x="269" y="3202"/>
                  </a:cubicBezTo>
                  <a:cubicBezTo>
                    <a:pt x="281" y="3202"/>
                    <a:pt x="293" y="3200"/>
                    <a:pt x="305" y="3196"/>
                  </a:cubicBezTo>
                  <a:cubicBezTo>
                    <a:pt x="366" y="3168"/>
                    <a:pt x="425" y="3134"/>
                    <a:pt x="486" y="3104"/>
                  </a:cubicBezTo>
                  <a:cubicBezTo>
                    <a:pt x="1523" y="2596"/>
                    <a:pt x="2268" y="1697"/>
                    <a:pt x="3232" y="1060"/>
                  </a:cubicBezTo>
                  <a:cubicBezTo>
                    <a:pt x="3360" y="974"/>
                    <a:pt x="3433" y="938"/>
                    <a:pt x="3464" y="938"/>
                  </a:cubicBezTo>
                  <a:cubicBezTo>
                    <a:pt x="3628" y="938"/>
                    <a:pt x="2576" y="1988"/>
                    <a:pt x="2428" y="2131"/>
                  </a:cubicBezTo>
                  <a:cubicBezTo>
                    <a:pt x="1862" y="2682"/>
                    <a:pt x="1219" y="3153"/>
                    <a:pt x="578" y="3618"/>
                  </a:cubicBezTo>
                  <a:lnTo>
                    <a:pt x="212" y="3886"/>
                  </a:lnTo>
                  <a:cubicBezTo>
                    <a:pt x="133" y="3938"/>
                    <a:pt x="183" y="4053"/>
                    <a:pt x="263" y="4053"/>
                  </a:cubicBezTo>
                  <a:cubicBezTo>
                    <a:pt x="276" y="4053"/>
                    <a:pt x="290" y="4049"/>
                    <a:pt x="305" y="4043"/>
                  </a:cubicBezTo>
                  <a:cubicBezTo>
                    <a:pt x="418" y="3987"/>
                    <a:pt x="523" y="3919"/>
                    <a:pt x="634" y="3861"/>
                  </a:cubicBezTo>
                  <a:cubicBezTo>
                    <a:pt x="1262" y="3528"/>
                    <a:pt x="1868" y="3159"/>
                    <a:pt x="2453" y="2756"/>
                  </a:cubicBezTo>
                  <a:cubicBezTo>
                    <a:pt x="2782" y="2525"/>
                    <a:pt x="3109" y="2285"/>
                    <a:pt x="3435" y="2051"/>
                  </a:cubicBezTo>
                  <a:cubicBezTo>
                    <a:pt x="3637" y="1904"/>
                    <a:pt x="4058" y="1516"/>
                    <a:pt x="4120" y="1516"/>
                  </a:cubicBezTo>
                  <a:lnTo>
                    <a:pt x="4120" y="1516"/>
                  </a:lnTo>
                  <a:cubicBezTo>
                    <a:pt x="4156" y="1516"/>
                    <a:pt x="4076" y="1641"/>
                    <a:pt x="3777" y="2005"/>
                  </a:cubicBezTo>
                  <a:cubicBezTo>
                    <a:pt x="2955" y="3002"/>
                    <a:pt x="1776" y="3645"/>
                    <a:pt x="812" y="4504"/>
                  </a:cubicBezTo>
                  <a:cubicBezTo>
                    <a:pt x="683" y="4621"/>
                    <a:pt x="557" y="4741"/>
                    <a:pt x="437" y="4867"/>
                  </a:cubicBezTo>
                  <a:cubicBezTo>
                    <a:pt x="376" y="4929"/>
                    <a:pt x="429" y="5022"/>
                    <a:pt x="501" y="5022"/>
                  </a:cubicBezTo>
                  <a:cubicBezTo>
                    <a:pt x="516" y="5022"/>
                    <a:pt x="532" y="5018"/>
                    <a:pt x="548" y="5009"/>
                  </a:cubicBezTo>
                  <a:cubicBezTo>
                    <a:pt x="671" y="4947"/>
                    <a:pt x="788" y="4880"/>
                    <a:pt x="908" y="4812"/>
                  </a:cubicBezTo>
                  <a:cubicBezTo>
                    <a:pt x="2102" y="4135"/>
                    <a:pt x="3121" y="3199"/>
                    <a:pt x="4325" y="2531"/>
                  </a:cubicBezTo>
                  <a:cubicBezTo>
                    <a:pt x="4492" y="2439"/>
                    <a:pt x="4576" y="2402"/>
                    <a:pt x="4604" y="2402"/>
                  </a:cubicBezTo>
                  <a:cubicBezTo>
                    <a:pt x="4709" y="2402"/>
                    <a:pt x="4026" y="2918"/>
                    <a:pt x="3967" y="2971"/>
                  </a:cubicBezTo>
                  <a:cubicBezTo>
                    <a:pt x="3644" y="3267"/>
                    <a:pt x="3309" y="3550"/>
                    <a:pt x="2976" y="3836"/>
                  </a:cubicBezTo>
                  <a:cubicBezTo>
                    <a:pt x="2361" y="4372"/>
                    <a:pt x="1751" y="4911"/>
                    <a:pt x="1163" y="5477"/>
                  </a:cubicBezTo>
                  <a:cubicBezTo>
                    <a:pt x="1123" y="5517"/>
                    <a:pt x="1080" y="5554"/>
                    <a:pt x="1040" y="5594"/>
                  </a:cubicBezTo>
                  <a:cubicBezTo>
                    <a:pt x="986" y="5648"/>
                    <a:pt x="1027" y="5751"/>
                    <a:pt x="1099" y="5751"/>
                  </a:cubicBezTo>
                  <a:cubicBezTo>
                    <a:pt x="1109" y="5751"/>
                    <a:pt x="1119" y="5749"/>
                    <a:pt x="1129" y="5745"/>
                  </a:cubicBezTo>
                  <a:cubicBezTo>
                    <a:pt x="1173" y="5729"/>
                    <a:pt x="1213" y="5708"/>
                    <a:pt x="1256" y="5692"/>
                  </a:cubicBezTo>
                  <a:cubicBezTo>
                    <a:pt x="2465" y="5203"/>
                    <a:pt x="3315" y="4212"/>
                    <a:pt x="4386" y="3488"/>
                  </a:cubicBezTo>
                  <a:cubicBezTo>
                    <a:pt x="4493" y="3416"/>
                    <a:pt x="4807" y="3180"/>
                    <a:pt x="4858" y="3180"/>
                  </a:cubicBezTo>
                  <a:cubicBezTo>
                    <a:pt x="4888" y="3180"/>
                    <a:pt x="4829" y="3259"/>
                    <a:pt x="4592" y="3495"/>
                  </a:cubicBezTo>
                  <a:cubicBezTo>
                    <a:pt x="4294" y="3793"/>
                    <a:pt x="3995" y="4089"/>
                    <a:pt x="3697" y="4384"/>
                  </a:cubicBezTo>
                  <a:cubicBezTo>
                    <a:pt x="3004" y="5068"/>
                    <a:pt x="2296" y="5735"/>
                    <a:pt x="1576" y="6391"/>
                  </a:cubicBezTo>
                  <a:cubicBezTo>
                    <a:pt x="1560" y="6407"/>
                    <a:pt x="1542" y="6425"/>
                    <a:pt x="1527" y="6440"/>
                  </a:cubicBezTo>
                  <a:cubicBezTo>
                    <a:pt x="1459" y="6500"/>
                    <a:pt x="1521" y="6595"/>
                    <a:pt x="1594" y="6595"/>
                  </a:cubicBezTo>
                  <a:cubicBezTo>
                    <a:pt x="1607" y="6595"/>
                    <a:pt x="1621" y="6592"/>
                    <a:pt x="1634" y="6585"/>
                  </a:cubicBezTo>
                  <a:cubicBezTo>
                    <a:pt x="1644" y="6579"/>
                    <a:pt x="1653" y="6573"/>
                    <a:pt x="1662" y="6567"/>
                  </a:cubicBezTo>
                  <a:cubicBezTo>
                    <a:pt x="2330" y="6203"/>
                    <a:pt x="2936" y="5772"/>
                    <a:pt x="3540" y="5311"/>
                  </a:cubicBezTo>
                  <a:cubicBezTo>
                    <a:pt x="4095" y="4885"/>
                    <a:pt x="4982" y="4425"/>
                    <a:pt x="5394" y="3944"/>
                  </a:cubicBezTo>
                  <a:lnTo>
                    <a:pt x="5394" y="3944"/>
                  </a:lnTo>
                  <a:cubicBezTo>
                    <a:pt x="4360" y="5157"/>
                    <a:pt x="3070" y="6110"/>
                    <a:pt x="2053" y="7336"/>
                  </a:cubicBezTo>
                  <a:cubicBezTo>
                    <a:pt x="1997" y="7401"/>
                    <a:pt x="1942" y="7462"/>
                    <a:pt x="1890" y="7527"/>
                  </a:cubicBezTo>
                  <a:cubicBezTo>
                    <a:pt x="1844" y="7586"/>
                    <a:pt x="1873" y="7689"/>
                    <a:pt x="1942" y="7689"/>
                  </a:cubicBezTo>
                  <a:cubicBezTo>
                    <a:pt x="1952" y="7689"/>
                    <a:pt x="1964" y="7686"/>
                    <a:pt x="1976" y="7681"/>
                  </a:cubicBezTo>
                  <a:cubicBezTo>
                    <a:pt x="2047" y="7650"/>
                    <a:pt x="2114" y="7616"/>
                    <a:pt x="2182" y="7585"/>
                  </a:cubicBezTo>
                  <a:cubicBezTo>
                    <a:pt x="2361" y="7502"/>
                    <a:pt x="2536" y="7413"/>
                    <a:pt x="2705" y="7315"/>
                  </a:cubicBezTo>
                  <a:lnTo>
                    <a:pt x="2705" y="7315"/>
                  </a:lnTo>
                  <a:cubicBezTo>
                    <a:pt x="2564" y="7475"/>
                    <a:pt x="2432" y="7641"/>
                    <a:pt x="2299" y="7807"/>
                  </a:cubicBezTo>
                  <a:cubicBezTo>
                    <a:pt x="2241" y="7884"/>
                    <a:pt x="2173" y="7955"/>
                    <a:pt x="2118" y="8032"/>
                  </a:cubicBezTo>
                  <a:cubicBezTo>
                    <a:pt x="2071" y="8094"/>
                    <a:pt x="2138" y="8163"/>
                    <a:pt x="2204" y="8163"/>
                  </a:cubicBezTo>
                  <a:cubicBezTo>
                    <a:pt x="2217" y="8163"/>
                    <a:pt x="2229" y="8160"/>
                    <a:pt x="2241" y="8155"/>
                  </a:cubicBezTo>
                  <a:cubicBezTo>
                    <a:pt x="2305" y="8124"/>
                    <a:pt x="2367" y="8087"/>
                    <a:pt x="2432" y="8056"/>
                  </a:cubicBezTo>
                  <a:cubicBezTo>
                    <a:pt x="3087" y="7736"/>
                    <a:pt x="3724" y="7376"/>
                    <a:pt x="4340" y="6979"/>
                  </a:cubicBezTo>
                  <a:lnTo>
                    <a:pt x="4340" y="6979"/>
                  </a:lnTo>
                  <a:cubicBezTo>
                    <a:pt x="3811" y="7407"/>
                    <a:pt x="3315" y="7872"/>
                    <a:pt x="2856" y="8373"/>
                  </a:cubicBezTo>
                  <a:cubicBezTo>
                    <a:pt x="2804" y="8433"/>
                    <a:pt x="2853" y="8533"/>
                    <a:pt x="2919" y="8533"/>
                  </a:cubicBezTo>
                  <a:cubicBezTo>
                    <a:pt x="2934" y="8533"/>
                    <a:pt x="2951" y="8528"/>
                    <a:pt x="2967" y="8515"/>
                  </a:cubicBezTo>
                  <a:cubicBezTo>
                    <a:pt x="4488" y="7361"/>
                    <a:pt x="6208" y="6539"/>
                    <a:pt x="7843" y="5566"/>
                  </a:cubicBezTo>
                  <a:cubicBezTo>
                    <a:pt x="7871" y="5551"/>
                    <a:pt x="7895" y="5532"/>
                    <a:pt x="7920" y="5517"/>
                  </a:cubicBezTo>
                  <a:lnTo>
                    <a:pt x="7920" y="5517"/>
                  </a:lnTo>
                  <a:lnTo>
                    <a:pt x="7846" y="5585"/>
                  </a:lnTo>
                  <a:cubicBezTo>
                    <a:pt x="6378" y="6942"/>
                    <a:pt x="4549" y="7832"/>
                    <a:pt x="3099" y="9220"/>
                  </a:cubicBezTo>
                  <a:cubicBezTo>
                    <a:pt x="3084" y="9235"/>
                    <a:pt x="3072" y="9257"/>
                    <a:pt x="3072" y="9278"/>
                  </a:cubicBezTo>
                  <a:cubicBezTo>
                    <a:pt x="3072" y="9306"/>
                    <a:pt x="3087" y="9331"/>
                    <a:pt x="3109" y="9346"/>
                  </a:cubicBezTo>
                  <a:cubicBezTo>
                    <a:pt x="3127" y="9363"/>
                    <a:pt x="3151" y="9371"/>
                    <a:pt x="3175" y="9371"/>
                  </a:cubicBezTo>
                  <a:cubicBezTo>
                    <a:pt x="3187" y="9371"/>
                    <a:pt x="3199" y="9369"/>
                    <a:pt x="3210" y="9365"/>
                  </a:cubicBezTo>
                  <a:cubicBezTo>
                    <a:pt x="4851" y="8626"/>
                    <a:pt x="6341" y="7622"/>
                    <a:pt x="7880" y="6699"/>
                  </a:cubicBezTo>
                  <a:lnTo>
                    <a:pt x="7880" y="6699"/>
                  </a:lnTo>
                  <a:cubicBezTo>
                    <a:pt x="7784" y="6770"/>
                    <a:pt x="7689" y="6844"/>
                    <a:pt x="7594" y="6911"/>
                  </a:cubicBezTo>
                  <a:cubicBezTo>
                    <a:pt x="6168" y="7912"/>
                    <a:pt x="4869" y="9048"/>
                    <a:pt x="3577" y="10208"/>
                  </a:cubicBezTo>
                  <a:cubicBezTo>
                    <a:pt x="3540" y="10242"/>
                    <a:pt x="3500" y="10276"/>
                    <a:pt x="3463" y="10310"/>
                  </a:cubicBezTo>
                  <a:cubicBezTo>
                    <a:pt x="3391" y="10373"/>
                    <a:pt x="3459" y="10462"/>
                    <a:pt x="3534" y="10462"/>
                  </a:cubicBezTo>
                  <a:cubicBezTo>
                    <a:pt x="3546" y="10462"/>
                    <a:pt x="3558" y="10459"/>
                    <a:pt x="3570" y="10454"/>
                  </a:cubicBezTo>
                  <a:cubicBezTo>
                    <a:pt x="3610" y="10436"/>
                    <a:pt x="3647" y="10414"/>
                    <a:pt x="3687" y="10399"/>
                  </a:cubicBezTo>
                  <a:cubicBezTo>
                    <a:pt x="5322" y="9669"/>
                    <a:pt x="6796" y="8687"/>
                    <a:pt x="8323" y="7761"/>
                  </a:cubicBezTo>
                  <a:cubicBezTo>
                    <a:pt x="8788" y="7478"/>
                    <a:pt x="9253" y="7198"/>
                    <a:pt x="9711" y="6908"/>
                  </a:cubicBezTo>
                  <a:lnTo>
                    <a:pt x="9711" y="6908"/>
                  </a:lnTo>
                  <a:cubicBezTo>
                    <a:pt x="7843" y="8275"/>
                    <a:pt x="5642" y="9217"/>
                    <a:pt x="3943" y="10821"/>
                  </a:cubicBezTo>
                  <a:cubicBezTo>
                    <a:pt x="3863" y="10894"/>
                    <a:pt x="3780" y="10959"/>
                    <a:pt x="3703" y="11036"/>
                  </a:cubicBezTo>
                  <a:cubicBezTo>
                    <a:pt x="3641" y="11095"/>
                    <a:pt x="3689" y="11193"/>
                    <a:pt x="3767" y="11193"/>
                  </a:cubicBezTo>
                  <a:cubicBezTo>
                    <a:pt x="3775" y="11193"/>
                    <a:pt x="3783" y="11192"/>
                    <a:pt x="3792" y="11190"/>
                  </a:cubicBezTo>
                  <a:cubicBezTo>
                    <a:pt x="3897" y="11162"/>
                    <a:pt x="3998" y="11119"/>
                    <a:pt x="4103" y="11088"/>
                  </a:cubicBezTo>
                  <a:cubicBezTo>
                    <a:pt x="6304" y="10399"/>
                    <a:pt x="8077" y="8838"/>
                    <a:pt x="9837" y="7398"/>
                  </a:cubicBezTo>
                  <a:lnTo>
                    <a:pt x="9837" y="7398"/>
                  </a:lnTo>
                  <a:lnTo>
                    <a:pt x="9822" y="7413"/>
                  </a:lnTo>
                  <a:cubicBezTo>
                    <a:pt x="9179" y="8075"/>
                    <a:pt x="8443" y="8650"/>
                    <a:pt x="7711" y="9208"/>
                  </a:cubicBezTo>
                  <a:cubicBezTo>
                    <a:pt x="6633" y="10033"/>
                    <a:pt x="5503" y="10790"/>
                    <a:pt x="4414" y="11599"/>
                  </a:cubicBezTo>
                  <a:cubicBezTo>
                    <a:pt x="4346" y="11652"/>
                    <a:pt x="4275" y="11698"/>
                    <a:pt x="4208" y="11750"/>
                  </a:cubicBezTo>
                  <a:cubicBezTo>
                    <a:pt x="4120" y="11802"/>
                    <a:pt x="4169" y="11921"/>
                    <a:pt x="4249" y="11921"/>
                  </a:cubicBezTo>
                  <a:cubicBezTo>
                    <a:pt x="4264" y="11921"/>
                    <a:pt x="4280" y="11917"/>
                    <a:pt x="4297" y="11907"/>
                  </a:cubicBezTo>
                  <a:cubicBezTo>
                    <a:pt x="4380" y="11873"/>
                    <a:pt x="4457" y="11830"/>
                    <a:pt x="4537" y="11796"/>
                  </a:cubicBezTo>
                  <a:cubicBezTo>
                    <a:pt x="5186" y="11501"/>
                    <a:pt x="5814" y="11162"/>
                    <a:pt x="6421" y="10790"/>
                  </a:cubicBezTo>
                  <a:lnTo>
                    <a:pt x="6421" y="10790"/>
                  </a:lnTo>
                  <a:cubicBezTo>
                    <a:pt x="5873" y="11251"/>
                    <a:pt x="5328" y="11713"/>
                    <a:pt x="4774" y="12166"/>
                  </a:cubicBezTo>
                  <a:cubicBezTo>
                    <a:pt x="4740" y="12193"/>
                    <a:pt x="4706" y="12221"/>
                    <a:pt x="4672" y="12249"/>
                  </a:cubicBezTo>
                  <a:cubicBezTo>
                    <a:pt x="4606" y="12302"/>
                    <a:pt x="4667" y="12405"/>
                    <a:pt x="4738" y="12405"/>
                  </a:cubicBezTo>
                  <a:cubicBezTo>
                    <a:pt x="4753" y="12405"/>
                    <a:pt x="4768" y="12400"/>
                    <a:pt x="4783" y="12390"/>
                  </a:cubicBezTo>
                  <a:cubicBezTo>
                    <a:pt x="4814" y="12369"/>
                    <a:pt x="4845" y="12347"/>
                    <a:pt x="4879" y="12329"/>
                  </a:cubicBezTo>
                  <a:cubicBezTo>
                    <a:pt x="6310" y="11375"/>
                    <a:pt x="7729" y="10414"/>
                    <a:pt x="9059" y="9328"/>
                  </a:cubicBezTo>
                  <a:cubicBezTo>
                    <a:pt x="9228" y="9189"/>
                    <a:pt x="9400" y="9054"/>
                    <a:pt x="9567" y="8912"/>
                  </a:cubicBezTo>
                  <a:lnTo>
                    <a:pt x="9567" y="8912"/>
                  </a:lnTo>
                  <a:cubicBezTo>
                    <a:pt x="9385" y="9069"/>
                    <a:pt x="9203" y="9229"/>
                    <a:pt x="9022" y="9389"/>
                  </a:cubicBezTo>
                  <a:cubicBezTo>
                    <a:pt x="7735" y="10507"/>
                    <a:pt x="6430" y="11676"/>
                    <a:pt x="5239" y="12892"/>
                  </a:cubicBezTo>
                  <a:cubicBezTo>
                    <a:pt x="5131" y="13003"/>
                    <a:pt x="5017" y="13108"/>
                    <a:pt x="4912" y="13218"/>
                  </a:cubicBezTo>
                  <a:cubicBezTo>
                    <a:pt x="4854" y="13280"/>
                    <a:pt x="4905" y="13373"/>
                    <a:pt x="4977" y="13373"/>
                  </a:cubicBezTo>
                  <a:cubicBezTo>
                    <a:pt x="4992" y="13373"/>
                    <a:pt x="5008" y="13369"/>
                    <a:pt x="5023" y="13360"/>
                  </a:cubicBezTo>
                  <a:cubicBezTo>
                    <a:pt x="5153" y="13292"/>
                    <a:pt x="5273" y="13215"/>
                    <a:pt x="5393" y="13138"/>
                  </a:cubicBezTo>
                  <a:cubicBezTo>
                    <a:pt x="6430" y="12467"/>
                    <a:pt x="7169" y="11445"/>
                    <a:pt x="8157" y="10697"/>
                  </a:cubicBezTo>
                  <a:cubicBezTo>
                    <a:pt x="8170" y="10689"/>
                    <a:pt x="8182" y="10679"/>
                    <a:pt x="8194" y="10670"/>
                  </a:cubicBezTo>
                  <a:lnTo>
                    <a:pt x="8194" y="10670"/>
                  </a:lnTo>
                  <a:cubicBezTo>
                    <a:pt x="8180" y="10682"/>
                    <a:pt x="8165" y="10695"/>
                    <a:pt x="8151" y="10707"/>
                  </a:cubicBezTo>
                  <a:cubicBezTo>
                    <a:pt x="7249" y="11415"/>
                    <a:pt x="6575" y="12714"/>
                    <a:pt x="5707" y="13625"/>
                  </a:cubicBezTo>
                  <a:cubicBezTo>
                    <a:pt x="5645" y="13692"/>
                    <a:pt x="5584" y="13763"/>
                    <a:pt x="5519" y="13822"/>
                  </a:cubicBezTo>
                  <a:cubicBezTo>
                    <a:pt x="5452" y="13886"/>
                    <a:pt x="5515" y="13977"/>
                    <a:pt x="5587" y="13977"/>
                  </a:cubicBezTo>
                  <a:cubicBezTo>
                    <a:pt x="5607" y="13977"/>
                    <a:pt x="5629" y="13969"/>
                    <a:pt x="5648" y="13951"/>
                  </a:cubicBezTo>
                  <a:cubicBezTo>
                    <a:pt x="5704" y="13899"/>
                    <a:pt x="5756" y="13840"/>
                    <a:pt x="5808" y="13788"/>
                  </a:cubicBezTo>
                  <a:cubicBezTo>
                    <a:pt x="6128" y="13462"/>
                    <a:pt x="6430" y="13117"/>
                    <a:pt x="6710" y="12754"/>
                  </a:cubicBezTo>
                  <a:cubicBezTo>
                    <a:pt x="7317" y="11978"/>
                    <a:pt x="7871" y="11159"/>
                    <a:pt x="8551" y="10442"/>
                  </a:cubicBezTo>
                  <a:cubicBezTo>
                    <a:pt x="8610" y="10380"/>
                    <a:pt x="8558" y="10285"/>
                    <a:pt x="8487" y="10285"/>
                  </a:cubicBezTo>
                  <a:cubicBezTo>
                    <a:pt x="8473" y="10285"/>
                    <a:pt x="8458" y="10289"/>
                    <a:pt x="8443" y="10297"/>
                  </a:cubicBezTo>
                  <a:cubicBezTo>
                    <a:pt x="8434" y="10303"/>
                    <a:pt x="8425" y="10310"/>
                    <a:pt x="8415" y="10316"/>
                  </a:cubicBezTo>
                  <a:cubicBezTo>
                    <a:pt x="8283" y="10396"/>
                    <a:pt x="8160" y="10482"/>
                    <a:pt x="8037" y="10571"/>
                  </a:cubicBezTo>
                  <a:cubicBezTo>
                    <a:pt x="8228" y="10396"/>
                    <a:pt x="8418" y="10217"/>
                    <a:pt x="8603" y="10039"/>
                  </a:cubicBezTo>
                  <a:cubicBezTo>
                    <a:pt x="9068" y="9592"/>
                    <a:pt x="9502" y="9115"/>
                    <a:pt x="9896" y="8607"/>
                  </a:cubicBezTo>
                  <a:cubicBezTo>
                    <a:pt x="9947" y="8542"/>
                    <a:pt x="9881" y="8474"/>
                    <a:pt x="9814" y="8474"/>
                  </a:cubicBezTo>
                  <a:cubicBezTo>
                    <a:pt x="9793" y="8474"/>
                    <a:pt x="9772" y="8481"/>
                    <a:pt x="9754" y="8497"/>
                  </a:cubicBezTo>
                  <a:cubicBezTo>
                    <a:pt x="9634" y="8607"/>
                    <a:pt x="9502" y="8706"/>
                    <a:pt x="9376" y="8814"/>
                  </a:cubicBezTo>
                  <a:cubicBezTo>
                    <a:pt x="8557" y="9522"/>
                    <a:pt x="7698" y="10190"/>
                    <a:pt x="6812" y="10811"/>
                  </a:cubicBezTo>
                  <a:cubicBezTo>
                    <a:pt x="6602" y="10956"/>
                    <a:pt x="6390" y="11095"/>
                    <a:pt x="6181" y="11236"/>
                  </a:cubicBezTo>
                  <a:cubicBezTo>
                    <a:pt x="6750" y="10762"/>
                    <a:pt x="7313" y="10279"/>
                    <a:pt x="7877" y="9799"/>
                  </a:cubicBezTo>
                  <a:cubicBezTo>
                    <a:pt x="8511" y="9325"/>
                    <a:pt x="9120" y="8820"/>
                    <a:pt x="9705" y="8284"/>
                  </a:cubicBezTo>
                  <a:cubicBezTo>
                    <a:pt x="9930" y="8078"/>
                    <a:pt x="10151" y="7872"/>
                    <a:pt x="10367" y="7656"/>
                  </a:cubicBezTo>
                  <a:cubicBezTo>
                    <a:pt x="10434" y="7592"/>
                    <a:pt x="10373" y="7505"/>
                    <a:pt x="10301" y="7505"/>
                  </a:cubicBezTo>
                  <a:cubicBezTo>
                    <a:pt x="10280" y="7505"/>
                    <a:pt x="10258" y="7513"/>
                    <a:pt x="10238" y="7530"/>
                  </a:cubicBezTo>
                  <a:cubicBezTo>
                    <a:pt x="10182" y="7579"/>
                    <a:pt x="10124" y="7629"/>
                    <a:pt x="10068" y="7678"/>
                  </a:cubicBezTo>
                  <a:lnTo>
                    <a:pt x="9951" y="7776"/>
                  </a:lnTo>
                  <a:cubicBezTo>
                    <a:pt x="9949" y="7776"/>
                    <a:pt x="9947" y="7776"/>
                    <a:pt x="9945" y="7776"/>
                  </a:cubicBezTo>
                  <a:cubicBezTo>
                    <a:pt x="9908" y="7776"/>
                    <a:pt x="9858" y="7822"/>
                    <a:pt x="9797" y="7909"/>
                  </a:cubicBezTo>
                  <a:cubicBezTo>
                    <a:pt x="9157" y="8463"/>
                    <a:pt x="8514" y="9017"/>
                    <a:pt x="7871" y="9568"/>
                  </a:cubicBezTo>
                  <a:cubicBezTo>
                    <a:pt x="7230" y="10045"/>
                    <a:pt x="6565" y="10491"/>
                    <a:pt x="5882" y="10904"/>
                  </a:cubicBezTo>
                  <a:cubicBezTo>
                    <a:pt x="5445" y="11162"/>
                    <a:pt x="4993" y="11396"/>
                    <a:pt x="4531" y="11609"/>
                  </a:cubicBezTo>
                  <a:cubicBezTo>
                    <a:pt x="4869" y="11452"/>
                    <a:pt x="5433" y="11070"/>
                    <a:pt x="5848" y="10777"/>
                  </a:cubicBezTo>
                  <a:cubicBezTo>
                    <a:pt x="7483" y="9614"/>
                    <a:pt x="9133" y="8453"/>
                    <a:pt x="10484" y="6961"/>
                  </a:cubicBezTo>
                  <a:cubicBezTo>
                    <a:pt x="10564" y="6868"/>
                    <a:pt x="10650" y="6782"/>
                    <a:pt x="10730" y="6690"/>
                  </a:cubicBezTo>
                  <a:cubicBezTo>
                    <a:pt x="10770" y="6653"/>
                    <a:pt x="10758" y="6585"/>
                    <a:pt x="10709" y="6557"/>
                  </a:cubicBezTo>
                  <a:cubicBezTo>
                    <a:pt x="10693" y="6547"/>
                    <a:pt x="10675" y="6542"/>
                    <a:pt x="10657" y="6542"/>
                  </a:cubicBezTo>
                  <a:cubicBezTo>
                    <a:pt x="10637" y="6542"/>
                    <a:pt x="10617" y="6549"/>
                    <a:pt x="10601" y="6564"/>
                  </a:cubicBezTo>
                  <a:cubicBezTo>
                    <a:pt x="9403" y="7490"/>
                    <a:pt x="8265" y="8490"/>
                    <a:pt x="7036" y="9377"/>
                  </a:cubicBezTo>
                  <a:cubicBezTo>
                    <a:pt x="6445" y="9802"/>
                    <a:pt x="5821" y="10174"/>
                    <a:pt x="5171" y="10494"/>
                  </a:cubicBezTo>
                  <a:cubicBezTo>
                    <a:pt x="5120" y="10506"/>
                    <a:pt x="4152" y="10935"/>
                    <a:pt x="4070" y="10935"/>
                  </a:cubicBezTo>
                  <a:cubicBezTo>
                    <a:pt x="4063" y="10935"/>
                    <a:pt x="4063" y="10932"/>
                    <a:pt x="4069" y="10925"/>
                  </a:cubicBezTo>
                  <a:cubicBezTo>
                    <a:pt x="4386" y="10605"/>
                    <a:pt x="4746" y="10325"/>
                    <a:pt x="5100" y="10051"/>
                  </a:cubicBezTo>
                  <a:cubicBezTo>
                    <a:pt x="6975" y="8607"/>
                    <a:pt x="9197" y="7681"/>
                    <a:pt x="10952" y="6102"/>
                  </a:cubicBezTo>
                  <a:cubicBezTo>
                    <a:pt x="11213" y="5868"/>
                    <a:pt x="11463" y="5619"/>
                    <a:pt x="11697" y="5357"/>
                  </a:cubicBezTo>
                  <a:cubicBezTo>
                    <a:pt x="11756" y="5291"/>
                    <a:pt x="11697" y="5200"/>
                    <a:pt x="11628" y="5200"/>
                  </a:cubicBezTo>
                  <a:cubicBezTo>
                    <a:pt x="11608" y="5200"/>
                    <a:pt x="11587" y="5208"/>
                    <a:pt x="11567" y="5228"/>
                  </a:cubicBezTo>
                  <a:cubicBezTo>
                    <a:pt x="11457" y="5345"/>
                    <a:pt x="11343" y="5455"/>
                    <a:pt x="11223" y="5563"/>
                  </a:cubicBezTo>
                  <a:cubicBezTo>
                    <a:pt x="10238" y="6471"/>
                    <a:pt x="9043" y="7111"/>
                    <a:pt x="7904" y="7804"/>
                  </a:cubicBezTo>
                  <a:cubicBezTo>
                    <a:pt x="7187" y="8238"/>
                    <a:pt x="6485" y="8700"/>
                    <a:pt x="5765" y="9131"/>
                  </a:cubicBezTo>
                  <a:cubicBezTo>
                    <a:pt x="5214" y="9460"/>
                    <a:pt x="4288" y="9811"/>
                    <a:pt x="3918" y="10143"/>
                  </a:cubicBezTo>
                  <a:cubicBezTo>
                    <a:pt x="5236" y="8958"/>
                    <a:pt x="6584" y="7841"/>
                    <a:pt x="8034" y="6822"/>
                  </a:cubicBezTo>
                  <a:cubicBezTo>
                    <a:pt x="9394" y="5865"/>
                    <a:pt x="10616" y="4723"/>
                    <a:pt x="11949" y="3722"/>
                  </a:cubicBezTo>
                  <a:cubicBezTo>
                    <a:pt x="12020" y="3670"/>
                    <a:pt x="12091" y="3612"/>
                    <a:pt x="12165" y="3556"/>
                  </a:cubicBezTo>
                  <a:cubicBezTo>
                    <a:pt x="12253" y="3504"/>
                    <a:pt x="12201" y="3385"/>
                    <a:pt x="12120" y="3385"/>
                  </a:cubicBezTo>
                  <a:cubicBezTo>
                    <a:pt x="12105" y="3385"/>
                    <a:pt x="12089" y="3389"/>
                    <a:pt x="12072" y="3399"/>
                  </a:cubicBezTo>
                  <a:cubicBezTo>
                    <a:pt x="12057" y="3408"/>
                    <a:pt x="12041" y="3418"/>
                    <a:pt x="12026" y="3424"/>
                  </a:cubicBezTo>
                  <a:cubicBezTo>
                    <a:pt x="10428" y="4190"/>
                    <a:pt x="9333" y="5646"/>
                    <a:pt x="7809" y="6533"/>
                  </a:cubicBezTo>
                  <a:cubicBezTo>
                    <a:pt x="6886" y="7071"/>
                    <a:pt x="5990" y="7653"/>
                    <a:pt x="5069" y="8198"/>
                  </a:cubicBezTo>
                  <a:cubicBezTo>
                    <a:pt x="4685" y="8426"/>
                    <a:pt x="4294" y="8635"/>
                    <a:pt x="3897" y="8841"/>
                  </a:cubicBezTo>
                  <a:cubicBezTo>
                    <a:pt x="3636" y="8978"/>
                    <a:pt x="3522" y="9029"/>
                    <a:pt x="3497" y="9029"/>
                  </a:cubicBezTo>
                  <a:cubicBezTo>
                    <a:pt x="3433" y="9029"/>
                    <a:pt x="3971" y="8682"/>
                    <a:pt x="4124" y="8555"/>
                  </a:cubicBezTo>
                  <a:cubicBezTo>
                    <a:pt x="5562" y="7373"/>
                    <a:pt x="7160" y="6468"/>
                    <a:pt x="8532" y="5203"/>
                  </a:cubicBezTo>
                  <a:cubicBezTo>
                    <a:pt x="8692" y="5052"/>
                    <a:pt x="8862" y="4911"/>
                    <a:pt x="9025" y="4763"/>
                  </a:cubicBezTo>
                  <a:cubicBezTo>
                    <a:pt x="9930" y="4079"/>
                    <a:pt x="10782" y="3322"/>
                    <a:pt x="11727" y="2694"/>
                  </a:cubicBezTo>
                  <a:cubicBezTo>
                    <a:pt x="11848" y="2667"/>
                    <a:pt x="11915" y="2623"/>
                    <a:pt x="11934" y="2565"/>
                  </a:cubicBezTo>
                  <a:cubicBezTo>
                    <a:pt x="12020" y="2510"/>
                    <a:pt x="12106" y="2454"/>
                    <a:pt x="12192" y="2402"/>
                  </a:cubicBezTo>
                  <a:cubicBezTo>
                    <a:pt x="12223" y="2383"/>
                    <a:pt x="12254" y="2365"/>
                    <a:pt x="12285" y="2346"/>
                  </a:cubicBezTo>
                  <a:cubicBezTo>
                    <a:pt x="12370" y="2296"/>
                    <a:pt x="12319" y="2181"/>
                    <a:pt x="12238" y="2181"/>
                  </a:cubicBezTo>
                  <a:cubicBezTo>
                    <a:pt x="12225" y="2181"/>
                    <a:pt x="12212" y="2183"/>
                    <a:pt x="12198" y="2189"/>
                  </a:cubicBezTo>
                  <a:lnTo>
                    <a:pt x="12192" y="2189"/>
                  </a:lnTo>
                  <a:cubicBezTo>
                    <a:pt x="11161" y="2737"/>
                    <a:pt x="10244" y="3442"/>
                    <a:pt x="9370" y="4203"/>
                  </a:cubicBezTo>
                  <a:cubicBezTo>
                    <a:pt x="8283" y="5009"/>
                    <a:pt x="7187" y="5751"/>
                    <a:pt x="5971" y="6425"/>
                  </a:cubicBezTo>
                  <a:cubicBezTo>
                    <a:pt x="5190" y="6856"/>
                    <a:pt x="4417" y="7302"/>
                    <a:pt x="3672" y="7792"/>
                  </a:cubicBezTo>
                  <a:cubicBezTo>
                    <a:pt x="3927" y="7542"/>
                    <a:pt x="4195" y="7305"/>
                    <a:pt x="4466" y="7074"/>
                  </a:cubicBezTo>
                  <a:cubicBezTo>
                    <a:pt x="6935" y="4969"/>
                    <a:pt x="9942" y="3541"/>
                    <a:pt x="11869" y="850"/>
                  </a:cubicBezTo>
                  <a:cubicBezTo>
                    <a:pt x="11897" y="814"/>
                    <a:pt x="11928" y="780"/>
                    <a:pt x="11955" y="740"/>
                  </a:cubicBezTo>
                  <a:cubicBezTo>
                    <a:pt x="12002" y="672"/>
                    <a:pt x="11939" y="608"/>
                    <a:pt x="11873" y="608"/>
                  </a:cubicBezTo>
                  <a:cubicBezTo>
                    <a:pt x="11852" y="608"/>
                    <a:pt x="11831" y="614"/>
                    <a:pt x="11814" y="629"/>
                  </a:cubicBezTo>
                  <a:cubicBezTo>
                    <a:pt x="11792" y="647"/>
                    <a:pt x="11771" y="666"/>
                    <a:pt x="11749" y="684"/>
                  </a:cubicBezTo>
                  <a:cubicBezTo>
                    <a:pt x="10096" y="2088"/>
                    <a:pt x="8508" y="3572"/>
                    <a:pt x="6833" y="4951"/>
                  </a:cubicBezTo>
                  <a:cubicBezTo>
                    <a:pt x="5894" y="5723"/>
                    <a:pt x="4906" y="6434"/>
                    <a:pt x="3875" y="7081"/>
                  </a:cubicBezTo>
                  <a:cubicBezTo>
                    <a:pt x="3429" y="7358"/>
                    <a:pt x="2967" y="7601"/>
                    <a:pt x="2499" y="7835"/>
                  </a:cubicBezTo>
                  <a:cubicBezTo>
                    <a:pt x="2789" y="7690"/>
                    <a:pt x="3152" y="7118"/>
                    <a:pt x="3404" y="6884"/>
                  </a:cubicBezTo>
                  <a:cubicBezTo>
                    <a:pt x="3435" y="6853"/>
                    <a:pt x="3472" y="6828"/>
                    <a:pt x="3503" y="6801"/>
                  </a:cubicBezTo>
                  <a:cubicBezTo>
                    <a:pt x="3949" y="6471"/>
                    <a:pt x="4377" y="6114"/>
                    <a:pt x="4783" y="5735"/>
                  </a:cubicBezTo>
                  <a:cubicBezTo>
                    <a:pt x="5901" y="4871"/>
                    <a:pt x="7104" y="4073"/>
                    <a:pt x="8234" y="3282"/>
                  </a:cubicBezTo>
                  <a:cubicBezTo>
                    <a:pt x="9410" y="2460"/>
                    <a:pt x="10619" y="1648"/>
                    <a:pt x="11210" y="293"/>
                  </a:cubicBezTo>
                  <a:cubicBezTo>
                    <a:pt x="11220" y="275"/>
                    <a:pt x="11229" y="256"/>
                    <a:pt x="11238" y="235"/>
                  </a:cubicBezTo>
                  <a:cubicBezTo>
                    <a:pt x="11247" y="204"/>
                    <a:pt x="11238" y="173"/>
                    <a:pt x="11216" y="152"/>
                  </a:cubicBezTo>
                  <a:cubicBezTo>
                    <a:pt x="11284" y="97"/>
                    <a:pt x="11219" y="0"/>
                    <a:pt x="11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09060260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5" name="Google Shape;515;p16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516" name="Google Shape;516;p16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517" name="Google Shape;517;p16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" name="Google Shape;518;p16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" name="Google Shape;519;p16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" name="Google Shape;520;p16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1" name="Google Shape;521;p16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2" name="Google Shape;522;p16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3" name="Google Shape;523;p16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16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16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16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16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16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16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16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16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32" name="Google Shape;532;p16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33" name="Google Shape;533;p16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34" name="Google Shape;534;p16"/>
          <p:cNvGrpSpPr/>
          <p:nvPr/>
        </p:nvGrpSpPr>
        <p:grpSpPr>
          <a:xfrm rot="-2473775">
            <a:off x="10469483" y="5753047"/>
            <a:ext cx="1538119" cy="397580"/>
            <a:chOff x="-6532775" y="4504400"/>
            <a:chExt cx="1153550" cy="298175"/>
          </a:xfrm>
        </p:grpSpPr>
        <p:sp>
          <p:nvSpPr>
            <p:cNvPr id="535" name="Google Shape;535;p16"/>
            <p:cNvSpPr/>
            <p:nvPr/>
          </p:nvSpPr>
          <p:spPr>
            <a:xfrm>
              <a:off x="-6494075" y="4719425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1" y="1"/>
                  </a:moveTo>
                  <a:lnTo>
                    <a:pt x="1" y="1"/>
                  </a:lnTo>
                  <a:cubicBezTo>
                    <a:pt x="155" y="148"/>
                    <a:pt x="318" y="290"/>
                    <a:pt x="487" y="419"/>
                  </a:cubicBezTo>
                  <a:lnTo>
                    <a:pt x="370" y="278"/>
                  </a:lnTo>
                  <a:cubicBezTo>
                    <a:pt x="241" y="192"/>
                    <a:pt x="118" y="99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16"/>
            <p:cNvSpPr/>
            <p:nvPr/>
          </p:nvSpPr>
          <p:spPr>
            <a:xfrm>
              <a:off x="-6532775" y="4599850"/>
              <a:ext cx="873600" cy="202725"/>
            </a:xfrm>
            <a:custGeom>
              <a:avLst/>
              <a:gdLst/>
              <a:ahLst/>
              <a:cxnLst/>
              <a:rect l="l" t="t" r="r" b="b"/>
              <a:pathLst>
                <a:path w="34944" h="8109" extrusionOk="0">
                  <a:moveTo>
                    <a:pt x="13446" y="21"/>
                  </a:moveTo>
                  <a:cubicBezTo>
                    <a:pt x="12557" y="21"/>
                    <a:pt x="11666" y="32"/>
                    <a:pt x="10774" y="56"/>
                  </a:cubicBezTo>
                  <a:cubicBezTo>
                    <a:pt x="8502" y="117"/>
                    <a:pt x="6129" y="0"/>
                    <a:pt x="3888" y="431"/>
                  </a:cubicBezTo>
                  <a:cubicBezTo>
                    <a:pt x="2444" y="708"/>
                    <a:pt x="93" y="1425"/>
                    <a:pt x="50" y="3275"/>
                  </a:cubicBezTo>
                  <a:cubicBezTo>
                    <a:pt x="0" y="5335"/>
                    <a:pt x="2404" y="6187"/>
                    <a:pt x="3977" y="6818"/>
                  </a:cubicBezTo>
                  <a:cubicBezTo>
                    <a:pt x="7166" y="8102"/>
                    <a:pt x="11075" y="8108"/>
                    <a:pt x="14461" y="8108"/>
                  </a:cubicBezTo>
                  <a:cubicBezTo>
                    <a:pt x="20815" y="8108"/>
                    <a:pt x="27310" y="7111"/>
                    <a:pt x="32995" y="4156"/>
                  </a:cubicBezTo>
                  <a:cubicBezTo>
                    <a:pt x="33663" y="3811"/>
                    <a:pt x="34309" y="3420"/>
                    <a:pt x="34943" y="3017"/>
                  </a:cubicBezTo>
                  <a:cubicBezTo>
                    <a:pt x="34934" y="3014"/>
                    <a:pt x="34925" y="3008"/>
                    <a:pt x="34919" y="3005"/>
                  </a:cubicBezTo>
                  <a:cubicBezTo>
                    <a:pt x="34909" y="2998"/>
                    <a:pt x="34906" y="2995"/>
                    <a:pt x="34900" y="2989"/>
                  </a:cubicBezTo>
                  <a:cubicBezTo>
                    <a:pt x="34889" y="2990"/>
                    <a:pt x="34878" y="2991"/>
                    <a:pt x="34867" y="2991"/>
                  </a:cubicBezTo>
                  <a:cubicBezTo>
                    <a:pt x="34713" y="2991"/>
                    <a:pt x="34591" y="2890"/>
                    <a:pt x="34525" y="2746"/>
                  </a:cubicBezTo>
                  <a:cubicBezTo>
                    <a:pt x="34485" y="2660"/>
                    <a:pt x="34445" y="2577"/>
                    <a:pt x="34405" y="2494"/>
                  </a:cubicBezTo>
                  <a:cubicBezTo>
                    <a:pt x="34168" y="2641"/>
                    <a:pt x="33934" y="2786"/>
                    <a:pt x="33697" y="2924"/>
                  </a:cubicBezTo>
                  <a:cubicBezTo>
                    <a:pt x="33834" y="3174"/>
                    <a:pt x="33621" y="3477"/>
                    <a:pt x="33378" y="3477"/>
                  </a:cubicBezTo>
                  <a:cubicBezTo>
                    <a:pt x="33300" y="3477"/>
                    <a:pt x="33219" y="3446"/>
                    <a:pt x="33146" y="3371"/>
                  </a:cubicBezTo>
                  <a:cubicBezTo>
                    <a:pt x="33115" y="3340"/>
                    <a:pt x="33090" y="3306"/>
                    <a:pt x="33063" y="3275"/>
                  </a:cubicBezTo>
                  <a:cubicBezTo>
                    <a:pt x="28353" y="5843"/>
                    <a:pt x="23071" y="6929"/>
                    <a:pt x="17715" y="7277"/>
                  </a:cubicBezTo>
                  <a:cubicBezTo>
                    <a:pt x="16516" y="7355"/>
                    <a:pt x="15309" y="7398"/>
                    <a:pt x="14101" y="7398"/>
                  </a:cubicBezTo>
                  <a:cubicBezTo>
                    <a:pt x="12301" y="7398"/>
                    <a:pt x="10500" y="7302"/>
                    <a:pt x="8721" y="7083"/>
                  </a:cubicBezTo>
                  <a:lnTo>
                    <a:pt x="8721" y="7083"/>
                  </a:lnTo>
                  <a:cubicBezTo>
                    <a:pt x="8724" y="7089"/>
                    <a:pt x="8727" y="7092"/>
                    <a:pt x="8730" y="7098"/>
                  </a:cubicBezTo>
                  <a:cubicBezTo>
                    <a:pt x="8779" y="7159"/>
                    <a:pt x="8712" y="7238"/>
                    <a:pt x="8648" y="7238"/>
                  </a:cubicBezTo>
                  <a:cubicBezTo>
                    <a:pt x="8627" y="7238"/>
                    <a:pt x="8608" y="7231"/>
                    <a:pt x="8591" y="7212"/>
                  </a:cubicBezTo>
                  <a:cubicBezTo>
                    <a:pt x="8545" y="7160"/>
                    <a:pt x="8502" y="7105"/>
                    <a:pt x="8459" y="7049"/>
                  </a:cubicBezTo>
                  <a:cubicBezTo>
                    <a:pt x="8228" y="7018"/>
                    <a:pt x="7991" y="6991"/>
                    <a:pt x="7760" y="6957"/>
                  </a:cubicBezTo>
                  <a:cubicBezTo>
                    <a:pt x="6298" y="6741"/>
                    <a:pt x="4845" y="6403"/>
                    <a:pt x="3479" y="5836"/>
                  </a:cubicBezTo>
                  <a:cubicBezTo>
                    <a:pt x="3312" y="5769"/>
                    <a:pt x="3131" y="5692"/>
                    <a:pt x="2952" y="5609"/>
                  </a:cubicBezTo>
                  <a:lnTo>
                    <a:pt x="2952" y="5609"/>
                  </a:lnTo>
                  <a:cubicBezTo>
                    <a:pt x="3054" y="5735"/>
                    <a:pt x="3152" y="5858"/>
                    <a:pt x="3257" y="5981"/>
                  </a:cubicBezTo>
                  <a:cubicBezTo>
                    <a:pt x="3314" y="6048"/>
                    <a:pt x="3259" y="6140"/>
                    <a:pt x="3193" y="6140"/>
                  </a:cubicBezTo>
                  <a:cubicBezTo>
                    <a:pt x="3173" y="6140"/>
                    <a:pt x="3153" y="6132"/>
                    <a:pt x="3134" y="6113"/>
                  </a:cubicBezTo>
                  <a:cubicBezTo>
                    <a:pt x="2869" y="5849"/>
                    <a:pt x="2608" y="5584"/>
                    <a:pt x="2346" y="5313"/>
                  </a:cubicBezTo>
                  <a:cubicBezTo>
                    <a:pt x="2303" y="5292"/>
                    <a:pt x="2257" y="5270"/>
                    <a:pt x="2214" y="5245"/>
                  </a:cubicBezTo>
                  <a:cubicBezTo>
                    <a:pt x="2195" y="5261"/>
                    <a:pt x="2172" y="5271"/>
                    <a:pt x="2148" y="5271"/>
                  </a:cubicBezTo>
                  <a:cubicBezTo>
                    <a:pt x="2139" y="5271"/>
                    <a:pt x="2130" y="5269"/>
                    <a:pt x="2121" y="5267"/>
                  </a:cubicBezTo>
                  <a:lnTo>
                    <a:pt x="2121" y="5267"/>
                  </a:lnTo>
                  <a:cubicBezTo>
                    <a:pt x="2167" y="5301"/>
                    <a:pt x="2207" y="5341"/>
                    <a:pt x="2254" y="5375"/>
                  </a:cubicBezTo>
                  <a:cubicBezTo>
                    <a:pt x="2333" y="5429"/>
                    <a:pt x="2288" y="5550"/>
                    <a:pt x="2214" y="5550"/>
                  </a:cubicBezTo>
                  <a:cubicBezTo>
                    <a:pt x="2199" y="5550"/>
                    <a:pt x="2183" y="5545"/>
                    <a:pt x="2167" y="5535"/>
                  </a:cubicBezTo>
                  <a:cubicBezTo>
                    <a:pt x="1302" y="4944"/>
                    <a:pt x="656" y="4125"/>
                    <a:pt x="170" y="3202"/>
                  </a:cubicBezTo>
                  <a:cubicBezTo>
                    <a:pt x="131" y="3131"/>
                    <a:pt x="194" y="3061"/>
                    <a:pt x="255" y="3061"/>
                  </a:cubicBezTo>
                  <a:cubicBezTo>
                    <a:pt x="281" y="3061"/>
                    <a:pt x="307" y="3074"/>
                    <a:pt x="324" y="3106"/>
                  </a:cubicBezTo>
                  <a:cubicBezTo>
                    <a:pt x="533" y="3503"/>
                    <a:pt x="779" y="3879"/>
                    <a:pt x="1056" y="4230"/>
                  </a:cubicBezTo>
                  <a:cubicBezTo>
                    <a:pt x="915" y="4020"/>
                    <a:pt x="819" y="3780"/>
                    <a:pt x="779" y="3528"/>
                  </a:cubicBezTo>
                  <a:cubicBezTo>
                    <a:pt x="764" y="3503"/>
                    <a:pt x="748" y="3479"/>
                    <a:pt x="733" y="3451"/>
                  </a:cubicBezTo>
                  <a:cubicBezTo>
                    <a:pt x="705" y="3408"/>
                    <a:pt x="724" y="3349"/>
                    <a:pt x="773" y="3328"/>
                  </a:cubicBezTo>
                  <a:cubicBezTo>
                    <a:pt x="730" y="1321"/>
                    <a:pt x="4593" y="1013"/>
                    <a:pt x="5889" y="918"/>
                  </a:cubicBezTo>
                  <a:cubicBezTo>
                    <a:pt x="8293" y="745"/>
                    <a:pt x="10734" y="773"/>
                    <a:pt x="13141" y="727"/>
                  </a:cubicBezTo>
                  <a:cubicBezTo>
                    <a:pt x="13689" y="716"/>
                    <a:pt x="14236" y="711"/>
                    <a:pt x="14783" y="711"/>
                  </a:cubicBezTo>
                  <a:cubicBezTo>
                    <a:pt x="19112" y="711"/>
                    <a:pt x="23422" y="1022"/>
                    <a:pt x="27737" y="1265"/>
                  </a:cubicBezTo>
                  <a:cubicBezTo>
                    <a:pt x="27750" y="1218"/>
                    <a:pt x="27793" y="1190"/>
                    <a:pt x="27836" y="1190"/>
                  </a:cubicBezTo>
                  <a:cubicBezTo>
                    <a:pt x="27855" y="1190"/>
                    <a:pt x="27874" y="1196"/>
                    <a:pt x="27891" y="1207"/>
                  </a:cubicBezTo>
                  <a:cubicBezTo>
                    <a:pt x="27922" y="1228"/>
                    <a:pt x="27950" y="1256"/>
                    <a:pt x="27977" y="1278"/>
                  </a:cubicBezTo>
                  <a:cubicBezTo>
                    <a:pt x="28242" y="1293"/>
                    <a:pt x="28504" y="1308"/>
                    <a:pt x="28765" y="1324"/>
                  </a:cubicBezTo>
                  <a:cubicBezTo>
                    <a:pt x="28762" y="1315"/>
                    <a:pt x="28756" y="1308"/>
                    <a:pt x="28750" y="1299"/>
                  </a:cubicBezTo>
                  <a:cubicBezTo>
                    <a:pt x="28715" y="1229"/>
                    <a:pt x="28767" y="1158"/>
                    <a:pt x="28828" y="1158"/>
                  </a:cubicBezTo>
                  <a:cubicBezTo>
                    <a:pt x="28848" y="1158"/>
                    <a:pt x="28869" y="1165"/>
                    <a:pt x="28889" y="1182"/>
                  </a:cubicBezTo>
                  <a:cubicBezTo>
                    <a:pt x="28944" y="1232"/>
                    <a:pt x="28996" y="1287"/>
                    <a:pt x="29052" y="1336"/>
                  </a:cubicBezTo>
                  <a:cubicBezTo>
                    <a:pt x="30206" y="1398"/>
                    <a:pt x="31363" y="1447"/>
                    <a:pt x="32518" y="1484"/>
                  </a:cubicBezTo>
                  <a:cubicBezTo>
                    <a:pt x="32518" y="1419"/>
                    <a:pt x="32518" y="1355"/>
                    <a:pt x="32524" y="1290"/>
                  </a:cubicBezTo>
                  <a:cubicBezTo>
                    <a:pt x="32535" y="1049"/>
                    <a:pt x="32736" y="923"/>
                    <a:pt x="32923" y="923"/>
                  </a:cubicBezTo>
                  <a:cubicBezTo>
                    <a:pt x="33097" y="923"/>
                    <a:pt x="33259" y="1031"/>
                    <a:pt x="33247" y="1256"/>
                  </a:cubicBezTo>
                  <a:cubicBezTo>
                    <a:pt x="33244" y="1336"/>
                    <a:pt x="33241" y="1422"/>
                    <a:pt x="33241" y="1505"/>
                  </a:cubicBezTo>
                  <a:cubicBezTo>
                    <a:pt x="33481" y="1512"/>
                    <a:pt x="33718" y="1524"/>
                    <a:pt x="33958" y="1530"/>
                  </a:cubicBezTo>
                  <a:cubicBezTo>
                    <a:pt x="33964" y="1530"/>
                    <a:pt x="33971" y="1524"/>
                    <a:pt x="33977" y="1524"/>
                  </a:cubicBezTo>
                  <a:cubicBezTo>
                    <a:pt x="33958" y="1465"/>
                    <a:pt x="33937" y="1410"/>
                    <a:pt x="33921" y="1348"/>
                  </a:cubicBezTo>
                  <a:cubicBezTo>
                    <a:pt x="33891" y="1253"/>
                    <a:pt x="33906" y="1148"/>
                    <a:pt x="33958" y="1062"/>
                  </a:cubicBezTo>
                  <a:cubicBezTo>
                    <a:pt x="33958" y="1053"/>
                    <a:pt x="33952" y="1047"/>
                    <a:pt x="33949" y="1038"/>
                  </a:cubicBezTo>
                  <a:cubicBezTo>
                    <a:pt x="33940" y="961"/>
                    <a:pt x="33937" y="884"/>
                    <a:pt x="33934" y="807"/>
                  </a:cubicBezTo>
                  <a:cubicBezTo>
                    <a:pt x="33927" y="807"/>
                    <a:pt x="33924" y="804"/>
                    <a:pt x="33918" y="804"/>
                  </a:cubicBezTo>
                  <a:cubicBezTo>
                    <a:pt x="27076" y="659"/>
                    <a:pt x="20289" y="21"/>
                    <a:pt x="13446" y="2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16"/>
            <p:cNvSpPr/>
            <p:nvPr/>
          </p:nvSpPr>
          <p:spPr>
            <a:xfrm>
              <a:off x="-5685525" y="4626475"/>
              <a:ext cx="25200" cy="48225"/>
            </a:xfrm>
            <a:custGeom>
              <a:avLst/>
              <a:gdLst/>
              <a:ahLst/>
              <a:cxnLst/>
              <a:rect l="l" t="t" r="r" b="b"/>
              <a:pathLst>
                <a:path w="1008" h="1929" extrusionOk="0">
                  <a:moveTo>
                    <a:pt x="68" y="0"/>
                  </a:moveTo>
                  <a:cubicBezTo>
                    <a:pt x="16" y="86"/>
                    <a:pt x="1" y="191"/>
                    <a:pt x="31" y="287"/>
                  </a:cubicBezTo>
                  <a:cubicBezTo>
                    <a:pt x="47" y="348"/>
                    <a:pt x="68" y="404"/>
                    <a:pt x="90" y="462"/>
                  </a:cubicBezTo>
                  <a:cubicBezTo>
                    <a:pt x="201" y="798"/>
                    <a:pt x="358" y="1115"/>
                    <a:pt x="512" y="1432"/>
                  </a:cubicBezTo>
                  <a:cubicBezTo>
                    <a:pt x="555" y="1515"/>
                    <a:pt x="595" y="1598"/>
                    <a:pt x="632" y="1681"/>
                  </a:cubicBezTo>
                  <a:cubicBezTo>
                    <a:pt x="699" y="1827"/>
                    <a:pt x="826" y="1928"/>
                    <a:pt x="981" y="1928"/>
                  </a:cubicBezTo>
                  <a:cubicBezTo>
                    <a:pt x="989" y="1928"/>
                    <a:pt x="998" y="1928"/>
                    <a:pt x="1007" y="1927"/>
                  </a:cubicBezTo>
                  <a:cubicBezTo>
                    <a:pt x="825" y="1819"/>
                    <a:pt x="804" y="1626"/>
                    <a:pt x="881" y="1472"/>
                  </a:cubicBezTo>
                  <a:lnTo>
                    <a:pt x="779" y="1438"/>
                  </a:lnTo>
                  <a:cubicBezTo>
                    <a:pt x="530" y="1352"/>
                    <a:pt x="478" y="1081"/>
                    <a:pt x="561" y="896"/>
                  </a:cubicBezTo>
                  <a:cubicBezTo>
                    <a:pt x="533" y="739"/>
                    <a:pt x="595" y="573"/>
                    <a:pt x="798" y="520"/>
                  </a:cubicBezTo>
                  <a:cubicBezTo>
                    <a:pt x="825" y="514"/>
                    <a:pt x="850" y="514"/>
                    <a:pt x="875" y="508"/>
                  </a:cubicBezTo>
                  <a:cubicBezTo>
                    <a:pt x="869" y="493"/>
                    <a:pt x="862" y="480"/>
                    <a:pt x="859" y="468"/>
                  </a:cubicBezTo>
                  <a:cubicBezTo>
                    <a:pt x="819" y="482"/>
                    <a:pt x="777" y="488"/>
                    <a:pt x="734" y="488"/>
                  </a:cubicBezTo>
                  <a:cubicBezTo>
                    <a:pt x="603" y="488"/>
                    <a:pt x="472" y="425"/>
                    <a:pt x="407" y="308"/>
                  </a:cubicBezTo>
                  <a:cubicBezTo>
                    <a:pt x="391" y="305"/>
                    <a:pt x="379" y="299"/>
                    <a:pt x="367" y="293"/>
                  </a:cubicBezTo>
                  <a:cubicBezTo>
                    <a:pt x="216" y="265"/>
                    <a:pt x="99" y="151"/>
                    <a:pt x="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16"/>
            <p:cNvSpPr/>
            <p:nvPr/>
          </p:nvSpPr>
          <p:spPr>
            <a:xfrm>
              <a:off x="-5381625" y="4544900"/>
              <a:ext cx="475" cy="725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0" y="0"/>
                  </a:moveTo>
                  <a:cubicBezTo>
                    <a:pt x="9" y="10"/>
                    <a:pt x="12" y="19"/>
                    <a:pt x="19" y="28"/>
                  </a:cubicBezTo>
                  <a:cubicBezTo>
                    <a:pt x="12" y="19"/>
                    <a:pt x="9" y="1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16"/>
            <p:cNvSpPr/>
            <p:nvPr/>
          </p:nvSpPr>
          <p:spPr>
            <a:xfrm>
              <a:off x="-5391325" y="4557675"/>
              <a:ext cx="6175" cy="4100"/>
            </a:xfrm>
            <a:custGeom>
              <a:avLst/>
              <a:gdLst/>
              <a:ahLst/>
              <a:cxnLst/>
              <a:rect l="l" t="t" r="r" b="b"/>
              <a:pathLst>
                <a:path w="247" h="164" extrusionOk="0">
                  <a:moveTo>
                    <a:pt x="246" y="0"/>
                  </a:moveTo>
                  <a:lnTo>
                    <a:pt x="246" y="0"/>
                  </a:lnTo>
                  <a:cubicBezTo>
                    <a:pt x="203" y="19"/>
                    <a:pt x="157" y="31"/>
                    <a:pt x="111" y="31"/>
                  </a:cubicBezTo>
                  <a:cubicBezTo>
                    <a:pt x="77" y="31"/>
                    <a:pt x="49" y="28"/>
                    <a:pt x="19" y="28"/>
                  </a:cubicBezTo>
                  <a:cubicBezTo>
                    <a:pt x="19" y="74"/>
                    <a:pt x="13" y="120"/>
                    <a:pt x="0" y="164"/>
                  </a:cubicBezTo>
                  <a:cubicBezTo>
                    <a:pt x="77" y="105"/>
                    <a:pt x="160" y="5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16"/>
            <p:cNvSpPr/>
            <p:nvPr/>
          </p:nvSpPr>
          <p:spPr>
            <a:xfrm>
              <a:off x="-5382025" y="4546200"/>
              <a:ext cx="2800" cy="9025"/>
            </a:xfrm>
            <a:custGeom>
              <a:avLst/>
              <a:gdLst/>
              <a:ahLst/>
              <a:cxnLst/>
              <a:rect l="l" t="t" r="r" b="b"/>
              <a:pathLst>
                <a:path w="112" h="361" extrusionOk="0">
                  <a:moveTo>
                    <a:pt x="44" y="1"/>
                  </a:moveTo>
                  <a:cubicBezTo>
                    <a:pt x="90" y="121"/>
                    <a:pt x="75" y="256"/>
                    <a:pt x="1" y="361"/>
                  </a:cubicBezTo>
                  <a:cubicBezTo>
                    <a:pt x="93" y="262"/>
                    <a:pt x="111" y="118"/>
                    <a:pt x="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16"/>
            <p:cNvSpPr/>
            <p:nvPr/>
          </p:nvSpPr>
          <p:spPr>
            <a:xfrm>
              <a:off x="-5665450" y="4567825"/>
              <a:ext cx="266750" cy="142975"/>
            </a:xfrm>
            <a:custGeom>
              <a:avLst/>
              <a:gdLst/>
              <a:ahLst/>
              <a:cxnLst/>
              <a:rect l="l" t="t" r="r" b="b"/>
              <a:pathLst>
                <a:path w="10670" h="5719" extrusionOk="0">
                  <a:moveTo>
                    <a:pt x="10670" y="1"/>
                  </a:moveTo>
                  <a:lnTo>
                    <a:pt x="10670" y="1"/>
                  </a:lnTo>
                  <a:cubicBezTo>
                    <a:pt x="10534" y="50"/>
                    <a:pt x="10408" y="105"/>
                    <a:pt x="10282" y="164"/>
                  </a:cubicBezTo>
                  <a:cubicBezTo>
                    <a:pt x="10236" y="222"/>
                    <a:pt x="10174" y="265"/>
                    <a:pt x="10100" y="284"/>
                  </a:cubicBezTo>
                  <a:cubicBezTo>
                    <a:pt x="9989" y="315"/>
                    <a:pt x="9885" y="361"/>
                    <a:pt x="9783" y="416"/>
                  </a:cubicBezTo>
                  <a:cubicBezTo>
                    <a:pt x="9740" y="441"/>
                    <a:pt x="9697" y="466"/>
                    <a:pt x="9654" y="490"/>
                  </a:cubicBezTo>
                  <a:cubicBezTo>
                    <a:pt x="9371" y="678"/>
                    <a:pt x="9171" y="949"/>
                    <a:pt x="9001" y="1254"/>
                  </a:cubicBezTo>
                  <a:cubicBezTo>
                    <a:pt x="8731" y="1891"/>
                    <a:pt x="8509" y="2562"/>
                    <a:pt x="8207" y="3205"/>
                  </a:cubicBezTo>
                  <a:cubicBezTo>
                    <a:pt x="7564" y="4574"/>
                    <a:pt x="6446" y="5043"/>
                    <a:pt x="5204" y="5043"/>
                  </a:cubicBezTo>
                  <a:cubicBezTo>
                    <a:pt x="4324" y="5043"/>
                    <a:pt x="3380" y="4807"/>
                    <a:pt x="2500" y="4489"/>
                  </a:cubicBezTo>
                  <a:cubicBezTo>
                    <a:pt x="1703" y="4347"/>
                    <a:pt x="903" y="4107"/>
                    <a:pt x="78" y="3818"/>
                  </a:cubicBezTo>
                  <a:lnTo>
                    <a:pt x="78" y="3818"/>
                  </a:lnTo>
                  <a:cubicBezTo>
                    <a:pt x="1" y="3972"/>
                    <a:pt x="22" y="4165"/>
                    <a:pt x="207" y="4270"/>
                  </a:cubicBezTo>
                  <a:cubicBezTo>
                    <a:pt x="213" y="4276"/>
                    <a:pt x="216" y="4282"/>
                    <a:pt x="223" y="4286"/>
                  </a:cubicBezTo>
                  <a:cubicBezTo>
                    <a:pt x="232" y="4289"/>
                    <a:pt x="241" y="4295"/>
                    <a:pt x="250" y="4298"/>
                  </a:cubicBezTo>
                  <a:cubicBezTo>
                    <a:pt x="1808" y="5077"/>
                    <a:pt x="3322" y="5718"/>
                    <a:pt x="4901" y="5718"/>
                  </a:cubicBezTo>
                  <a:cubicBezTo>
                    <a:pt x="5712" y="5718"/>
                    <a:pt x="6541" y="5549"/>
                    <a:pt x="7401" y="5141"/>
                  </a:cubicBezTo>
                  <a:cubicBezTo>
                    <a:pt x="9420" y="4184"/>
                    <a:pt x="9174" y="1417"/>
                    <a:pt x="10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16"/>
            <p:cNvSpPr/>
            <p:nvPr/>
          </p:nvSpPr>
          <p:spPr>
            <a:xfrm>
              <a:off x="-5686900" y="4504400"/>
              <a:ext cx="307125" cy="129400"/>
            </a:xfrm>
            <a:custGeom>
              <a:avLst/>
              <a:gdLst/>
              <a:ahLst/>
              <a:cxnLst/>
              <a:rect l="l" t="t" r="r" b="b"/>
              <a:pathLst>
                <a:path w="12285" h="5176" extrusionOk="0">
                  <a:moveTo>
                    <a:pt x="5133" y="0"/>
                  </a:moveTo>
                  <a:cubicBezTo>
                    <a:pt x="4710" y="0"/>
                    <a:pt x="4276" y="49"/>
                    <a:pt x="3829" y="165"/>
                  </a:cubicBezTo>
                  <a:cubicBezTo>
                    <a:pt x="2087" y="617"/>
                    <a:pt x="0" y="2704"/>
                    <a:pt x="105" y="4628"/>
                  </a:cubicBezTo>
                  <a:cubicBezTo>
                    <a:pt x="108" y="4705"/>
                    <a:pt x="108" y="4782"/>
                    <a:pt x="120" y="4859"/>
                  </a:cubicBezTo>
                  <a:cubicBezTo>
                    <a:pt x="120" y="4868"/>
                    <a:pt x="126" y="4874"/>
                    <a:pt x="126" y="4883"/>
                  </a:cubicBezTo>
                  <a:cubicBezTo>
                    <a:pt x="157" y="5031"/>
                    <a:pt x="274" y="5148"/>
                    <a:pt x="425" y="5176"/>
                  </a:cubicBezTo>
                  <a:cubicBezTo>
                    <a:pt x="286" y="5114"/>
                    <a:pt x="185" y="4979"/>
                    <a:pt x="234" y="4788"/>
                  </a:cubicBezTo>
                  <a:cubicBezTo>
                    <a:pt x="711" y="2978"/>
                    <a:pt x="2066" y="1439"/>
                    <a:pt x="3909" y="940"/>
                  </a:cubicBezTo>
                  <a:cubicBezTo>
                    <a:pt x="4079" y="894"/>
                    <a:pt x="4245" y="860"/>
                    <a:pt x="4411" y="832"/>
                  </a:cubicBezTo>
                  <a:cubicBezTo>
                    <a:pt x="4716" y="746"/>
                    <a:pt x="5033" y="697"/>
                    <a:pt x="5353" y="682"/>
                  </a:cubicBezTo>
                  <a:cubicBezTo>
                    <a:pt x="5391" y="681"/>
                    <a:pt x="5429" y="680"/>
                    <a:pt x="5467" y="680"/>
                  </a:cubicBezTo>
                  <a:cubicBezTo>
                    <a:pt x="6073" y="680"/>
                    <a:pt x="6658" y="793"/>
                    <a:pt x="7237" y="956"/>
                  </a:cubicBezTo>
                  <a:cubicBezTo>
                    <a:pt x="8413" y="1172"/>
                    <a:pt x="9585" y="1491"/>
                    <a:pt x="10795" y="1491"/>
                  </a:cubicBezTo>
                  <a:cubicBezTo>
                    <a:pt x="10892" y="1491"/>
                    <a:pt x="10990" y="1489"/>
                    <a:pt x="11088" y="1485"/>
                  </a:cubicBezTo>
                  <a:cubicBezTo>
                    <a:pt x="11095" y="1485"/>
                    <a:pt x="11103" y="1484"/>
                    <a:pt x="11110" y="1484"/>
                  </a:cubicBezTo>
                  <a:cubicBezTo>
                    <a:pt x="11237" y="1484"/>
                    <a:pt x="11356" y="1557"/>
                    <a:pt x="11411" y="1673"/>
                  </a:cubicBezTo>
                  <a:cubicBezTo>
                    <a:pt x="11482" y="1697"/>
                    <a:pt x="11540" y="1750"/>
                    <a:pt x="11580" y="1814"/>
                  </a:cubicBezTo>
                  <a:cubicBezTo>
                    <a:pt x="11734" y="1854"/>
                    <a:pt x="11836" y="2005"/>
                    <a:pt x="11842" y="2159"/>
                  </a:cubicBezTo>
                  <a:cubicBezTo>
                    <a:pt x="11872" y="2159"/>
                    <a:pt x="11903" y="2162"/>
                    <a:pt x="11934" y="2162"/>
                  </a:cubicBezTo>
                  <a:cubicBezTo>
                    <a:pt x="11980" y="2162"/>
                    <a:pt x="12029" y="2150"/>
                    <a:pt x="12073" y="2131"/>
                  </a:cubicBezTo>
                  <a:cubicBezTo>
                    <a:pt x="12122" y="2110"/>
                    <a:pt x="12165" y="2076"/>
                    <a:pt x="12199" y="2033"/>
                  </a:cubicBezTo>
                  <a:cubicBezTo>
                    <a:pt x="12270" y="1928"/>
                    <a:pt x="12285" y="1793"/>
                    <a:pt x="12242" y="1673"/>
                  </a:cubicBezTo>
                  <a:cubicBezTo>
                    <a:pt x="12239" y="1664"/>
                    <a:pt x="12236" y="1657"/>
                    <a:pt x="12233" y="1648"/>
                  </a:cubicBezTo>
                  <a:cubicBezTo>
                    <a:pt x="12226" y="1639"/>
                    <a:pt x="12220" y="1630"/>
                    <a:pt x="12214" y="1620"/>
                  </a:cubicBezTo>
                  <a:cubicBezTo>
                    <a:pt x="12156" y="1510"/>
                    <a:pt x="12043" y="1438"/>
                    <a:pt x="11919" y="1438"/>
                  </a:cubicBezTo>
                  <a:cubicBezTo>
                    <a:pt x="11912" y="1438"/>
                    <a:pt x="11905" y="1438"/>
                    <a:pt x="11897" y="1439"/>
                  </a:cubicBezTo>
                  <a:cubicBezTo>
                    <a:pt x="11864" y="1439"/>
                    <a:pt x="11831" y="1440"/>
                    <a:pt x="11798" y="1440"/>
                  </a:cubicBezTo>
                  <a:cubicBezTo>
                    <a:pt x="9449" y="1440"/>
                    <a:pt x="7436" y="0"/>
                    <a:pt x="5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16"/>
            <p:cNvSpPr/>
            <p:nvPr/>
          </p:nvSpPr>
          <p:spPr>
            <a:xfrm>
              <a:off x="-5672200" y="4568525"/>
              <a:ext cx="233175" cy="96375"/>
            </a:xfrm>
            <a:custGeom>
              <a:avLst/>
              <a:gdLst/>
              <a:ahLst/>
              <a:cxnLst/>
              <a:rect l="l" t="t" r="r" b="b"/>
              <a:pathLst>
                <a:path w="9327" h="3855" extrusionOk="0">
                  <a:moveTo>
                    <a:pt x="9327" y="0"/>
                  </a:moveTo>
                  <a:lnTo>
                    <a:pt x="9327" y="0"/>
                  </a:lnTo>
                  <a:cubicBezTo>
                    <a:pt x="8185" y="773"/>
                    <a:pt x="7240" y="1807"/>
                    <a:pt x="5932" y="2395"/>
                  </a:cubicBezTo>
                  <a:cubicBezTo>
                    <a:pt x="5108" y="2763"/>
                    <a:pt x="4308" y="3105"/>
                    <a:pt x="3424" y="3105"/>
                  </a:cubicBezTo>
                  <a:cubicBezTo>
                    <a:pt x="3258" y="3105"/>
                    <a:pt x="3088" y="3093"/>
                    <a:pt x="2915" y="3066"/>
                  </a:cubicBezTo>
                  <a:cubicBezTo>
                    <a:pt x="2208" y="2959"/>
                    <a:pt x="1630" y="2757"/>
                    <a:pt x="983" y="2757"/>
                  </a:cubicBezTo>
                  <a:cubicBezTo>
                    <a:pt x="779" y="2757"/>
                    <a:pt x="568" y="2777"/>
                    <a:pt x="345" y="2826"/>
                  </a:cubicBezTo>
                  <a:cubicBezTo>
                    <a:pt x="317" y="2832"/>
                    <a:pt x="292" y="2835"/>
                    <a:pt x="268" y="2842"/>
                  </a:cubicBezTo>
                  <a:cubicBezTo>
                    <a:pt x="65" y="2891"/>
                    <a:pt x="0" y="3057"/>
                    <a:pt x="28" y="3217"/>
                  </a:cubicBezTo>
                  <a:cubicBezTo>
                    <a:pt x="75" y="3108"/>
                    <a:pt x="163" y="3028"/>
                    <a:pt x="286" y="3028"/>
                  </a:cubicBezTo>
                  <a:cubicBezTo>
                    <a:pt x="323" y="3028"/>
                    <a:pt x="363" y="3035"/>
                    <a:pt x="406" y="3051"/>
                  </a:cubicBezTo>
                  <a:cubicBezTo>
                    <a:pt x="1204" y="3331"/>
                    <a:pt x="2139" y="3633"/>
                    <a:pt x="3094" y="3799"/>
                  </a:cubicBezTo>
                  <a:lnTo>
                    <a:pt x="3112" y="3802"/>
                  </a:lnTo>
                  <a:cubicBezTo>
                    <a:pt x="3143" y="3808"/>
                    <a:pt x="3171" y="3811"/>
                    <a:pt x="3201" y="3817"/>
                  </a:cubicBezTo>
                  <a:cubicBezTo>
                    <a:pt x="3315" y="3833"/>
                    <a:pt x="3435" y="3845"/>
                    <a:pt x="3552" y="3851"/>
                  </a:cubicBezTo>
                  <a:cubicBezTo>
                    <a:pt x="3593" y="3853"/>
                    <a:pt x="3634" y="3854"/>
                    <a:pt x="3675" y="3854"/>
                  </a:cubicBezTo>
                  <a:cubicBezTo>
                    <a:pt x="4531" y="3854"/>
                    <a:pt x="5392" y="3408"/>
                    <a:pt x="6150" y="3085"/>
                  </a:cubicBezTo>
                  <a:cubicBezTo>
                    <a:pt x="6914" y="2762"/>
                    <a:pt x="7551" y="2275"/>
                    <a:pt x="8172" y="1770"/>
                  </a:cubicBezTo>
                  <a:cubicBezTo>
                    <a:pt x="8514" y="1127"/>
                    <a:pt x="8804" y="450"/>
                    <a:pt x="9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16"/>
            <p:cNvSpPr/>
            <p:nvPr/>
          </p:nvSpPr>
          <p:spPr>
            <a:xfrm>
              <a:off x="-5424025" y="4578225"/>
              <a:ext cx="3250" cy="1875"/>
            </a:xfrm>
            <a:custGeom>
              <a:avLst/>
              <a:gdLst/>
              <a:ahLst/>
              <a:cxnLst/>
              <a:rect l="l" t="t" r="r" b="b"/>
              <a:pathLst>
                <a:path w="130" h="75" extrusionOk="0">
                  <a:moveTo>
                    <a:pt x="129" y="0"/>
                  </a:moveTo>
                  <a:cubicBezTo>
                    <a:pt x="83" y="25"/>
                    <a:pt x="40" y="46"/>
                    <a:pt x="0" y="74"/>
                  </a:cubicBezTo>
                  <a:cubicBezTo>
                    <a:pt x="43" y="50"/>
                    <a:pt x="86" y="25"/>
                    <a:pt x="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16"/>
            <p:cNvSpPr/>
            <p:nvPr/>
          </p:nvSpPr>
          <p:spPr>
            <a:xfrm>
              <a:off x="-5408500" y="4549675"/>
              <a:ext cx="17650" cy="22250"/>
            </a:xfrm>
            <a:custGeom>
              <a:avLst/>
              <a:gdLst/>
              <a:ahLst/>
              <a:cxnLst/>
              <a:rect l="l" t="t" r="r" b="b"/>
              <a:pathLst>
                <a:path w="706" h="890" extrusionOk="0">
                  <a:moveTo>
                    <a:pt x="444" y="0"/>
                  </a:moveTo>
                  <a:cubicBezTo>
                    <a:pt x="578" y="216"/>
                    <a:pt x="508" y="555"/>
                    <a:pt x="192" y="555"/>
                  </a:cubicBezTo>
                  <a:cubicBezTo>
                    <a:pt x="188" y="555"/>
                    <a:pt x="184" y="555"/>
                    <a:pt x="179" y="554"/>
                  </a:cubicBezTo>
                  <a:cubicBezTo>
                    <a:pt x="133" y="554"/>
                    <a:pt x="90" y="561"/>
                    <a:pt x="47" y="561"/>
                  </a:cubicBezTo>
                  <a:cubicBezTo>
                    <a:pt x="87" y="671"/>
                    <a:pt x="72" y="794"/>
                    <a:pt x="1" y="890"/>
                  </a:cubicBezTo>
                  <a:cubicBezTo>
                    <a:pt x="130" y="831"/>
                    <a:pt x="256" y="773"/>
                    <a:pt x="392" y="727"/>
                  </a:cubicBezTo>
                  <a:cubicBezTo>
                    <a:pt x="416" y="718"/>
                    <a:pt x="438" y="705"/>
                    <a:pt x="466" y="696"/>
                  </a:cubicBezTo>
                  <a:cubicBezTo>
                    <a:pt x="570" y="665"/>
                    <a:pt x="650" y="585"/>
                    <a:pt x="684" y="484"/>
                  </a:cubicBezTo>
                  <a:cubicBezTo>
                    <a:pt x="700" y="440"/>
                    <a:pt x="706" y="394"/>
                    <a:pt x="703" y="348"/>
                  </a:cubicBezTo>
                  <a:cubicBezTo>
                    <a:pt x="696" y="191"/>
                    <a:pt x="598" y="43"/>
                    <a:pt x="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16"/>
            <p:cNvSpPr/>
            <p:nvPr/>
          </p:nvSpPr>
          <p:spPr>
            <a:xfrm>
              <a:off x="-5675375" y="4553275"/>
              <a:ext cx="251675" cy="85425"/>
            </a:xfrm>
            <a:custGeom>
              <a:avLst/>
              <a:gdLst/>
              <a:ahLst/>
              <a:cxnLst/>
              <a:rect l="l" t="t" r="r" b="b"/>
              <a:pathLst>
                <a:path w="10067" h="3417" extrusionOk="0">
                  <a:moveTo>
                    <a:pt x="8447" y="1"/>
                  </a:moveTo>
                  <a:cubicBezTo>
                    <a:pt x="6853" y="392"/>
                    <a:pt x="5308" y="1023"/>
                    <a:pt x="3636" y="1091"/>
                  </a:cubicBezTo>
                  <a:cubicBezTo>
                    <a:pt x="2808" y="1121"/>
                    <a:pt x="1885" y="1177"/>
                    <a:pt x="1164" y="1519"/>
                  </a:cubicBezTo>
                  <a:cubicBezTo>
                    <a:pt x="853" y="1965"/>
                    <a:pt x="623" y="2463"/>
                    <a:pt x="481" y="2990"/>
                  </a:cubicBezTo>
                  <a:cubicBezTo>
                    <a:pt x="434" y="3177"/>
                    <a:pt x="284" y="3257"/>
                    <a:pt x="133" y="3257"/>
                  </a:cubicBezTo>
                  <a:cubicBezTo>
                    <a:pt x="88" y="3257"/>
                    <a:pt x="43" y="3250"/>
                    <a:pt x="1" y="3236"/>
                  </a:cubicBezTo>
                  <a:lnTo>
                    <a:pt x="1" y="3236"/>
                  </a:lnTo>
                  <a:cubicBezTo>
                    <a:pt x="66" y="3353"/>
                    <a:pt x="197" y="3416"/>
                    <a:pt x="328" y="3416"/>
                  </a:cubicBezTo>
                  <a:cubicBezTo>
                    <a:pt x="371" y="3416"/>
                    <a:pt x="413" y="3410"/>
                    <a:pt x="453" y="3396"/>
                  </a:cubicBezTo>
                  <a:cubicBezTo>
                    <a:pt x="567" y="3359"/>
                    <a:pt x="653" y="3264"/>
                    <a:pt x="678" y="3147"/>
                  </a:cubicBezTo>
                  <a:cubicBezTo>
                    <a:pt x="1075" y="1469"/>
                    <a:pt x="3525" y="1894"/>
                    <a:pt x="4827" y="1737"/>
                  </a:cubicBezTo>
                  <a:cubicBezTo>
                    <a:pt x="6468" y="1540"/>
                    <a:pt x="7949" y="807"/>
                    <a:pt x="9552" y="527"/>
                  </a:cubicBezTo>
                  <a:cubicBezTo>
                    <a:pt x="9709" y="407"/>
                    <a:pt x="9882" y="315"/>
                    <a:pt x="10066" y="247"/>
                  </a:cubicBezTo>
                  <a:cubicBezTo>
                    <a:pt x="9528" y="213"/>
                    <a:pt x="8986" y="118"/>
                    <a:pt x="8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16"/>
            <p:cNvSpPr/>
            <p:nvPr/>
          </p:nvSpPr>
          <p:spPr>
            <a:xfrm>
              <a:off x="-5410175" y="4546125"/>
              <a:ext cx="16125" cy="17575"/>
            </a:xfrm>
            <a:custGeom>
              <a:avLst/>
              <a:gdLst/>
              <a:ahLst/>
              <a:cxnLst/>
              <a:rect l="l" t="t" r="r" b="b"/>
              <a:pathLst>
                <a:path w="645" h="703" extrusionOk="0">
                  <a:moveTo>
                    <a:pt x="339" y="1"/>
                  </a:moveTo>
                  <a:lnTo>
                    <a:pt x="339" y="1"/>
                  </a:lnTo>
                  <a:cubicBezTo>
                    <a:pt x="446" y="213"/>
                    <a:pt x="360" y="527"/>
                    <a:pt x="52" y="539"/>
                  </a:cubicBezTo>
                  <a:lnTo>
                    <a:pt x="0" y="539"/>
                  </a:lnTo>
                  <a:cubicBezTo>
                    <a:pt x="49" y="586"/>
                    <a:pt x="89" y="641"/>
                    <a:pt x="114" y="703"/>
                  </a:cubicBezTo>
                  <a:cubicBezTo>
                    <a:pt x="157" y="703"/>
                    <a:pt x="200" y="696"/>
                    <a:pt x="246" y="696"/>
                  </a:cubicBezTo>
                  <a:cubicBezTo>
                    <a:pt x="251" y="697"/>
                    <a:pt x="255" y="697"/>
                    <a:pt x="259" y="697"/>
                  </a:cubicBezTo>
                  <a:cubicBezTo>
                    <a:pt x="575" y="697"/>
                    <a:pt x="645" y="358"/>
                    <a:pt x="511" y="142"/>
                  </a:cubicBezTo>
                  <a:cubicBezTo>
                    <a:pt x="471" y="78"/>
                    <a:pt x="409" y="28"/>
                    <a:pt x="3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16"/>
            <p:cNvSpPr/>
            <p:nvPr/>
          </p:nvSpPr>
          <p:spPr>
            <a:xfrm>
              <a:off x="-5682300" y="4523200"/>
              <a:ext cx="283300" cy="111500"/>
            </a:xfrm>
            <a:custGeom>
              <a:avLst/>
              <a:gdLst/>
              <a:ahLst/>
              <a:cxnLst/>
              <a:rect l="l" t="t" r="r" b="b"/>
              <a:pathLst>
                <a:path w="11332" h="4460" extrusionOk="0">
                  <a:moveTo>
                    <a:pt x="5204" y="1"/>
                  </a:moveTo>
                  <a:cubicBezTo>
                    <a:pt x="4880" y="1"/>
                    <a:pt x="4555" y="25"/>
                    <a:pt x="4227" y="80"/>
                  </a:cubicBezTo>
                  <a:cubicBezTo>
                    <a:pt x="4061" y="108"/>
                    <a:pt x="3895" y="142"/>
                    <a:pt x="3725" y="188"/>
                  </a:cubicBezTo>
                  <a:cubicBezTo>
                    <a:pt x="1878" y="687"/>
                    <a:pt x="527" y="2226"/>
                    <a:pt x="53" y="4036"/>
                  </a:cubicBezTo>
                  <a:cubicBezTo>
                    <a:pt x="1" y="4227"/>
                    <a:pt x="102" y="4362"/>
                    <a:pt x="241" y="4424"/>
                  </a:cubicBezTo>
                  <a:cubicBezTo>
                    <a:pt x="253" y="4430"/>
                    <a:pt x="266" y="4433"/>
                    <a:pt x="281" y="4439"/>
                  </a:cubicBezTo>
                  <a:cubicBezTo>
                    <a:pt x="323" y="4453"/>
                    <a:pt x="368" y="4460"/>
                    <a:pt x="413" y="4460"/>
                  </a:cubicBezTo>
                  <a:cubicBezTo>
                    <a:pt x="563" y="4460"/>
                    <a:pt x="711" y="4380"/>
                    <a:pt x="761" y="4193"/>
                  </a:cubicBezTo>
                  <a:cubicBezTo>
                    <a:pt x="900" y="3666"/>
                    <a:pt x="1130" y="3168"/>
                    <a:pt x="1441" y="2722"/>
                  </a:cubicBezTo>
                  <a:cubicBezTo>
                    <a:pt x="2192" y="1626"/>
                    <a:pt x="3378" y="905"/>
                    <a:pt x="4775" y="705"/>
                  </a:cubicBezTo>
                  <a:cubicBezTo>
                    <a:pt x="5012" y="671"/>
                    <a:pt x="5249" y="656"/>
                    <a:pt x="5486" y="656"/>
                  </a:cubicBezTo>
                  <a:cubicBezTo>
                    <a:pt x="6560" y="656"/>
                    <a:pt x="7640" y="967"/>
                    <a:pt x="8724" y="1204"/>
                  </a:cubicBezTo>
                  <a:cubicBezTo>
                    <a:pt x="9263" y="1321"/>
                    <a:pt x="9802" y="1416"/>
                    <a:pt x="10343" y="1450"/>
                  </a:cubicBezTo>
                  <a:cubicBezTo>
                    <a:pt x="10411" y="1423"/>
                    <a:pt x="10482" y="1398"/>
                    <a:pt x="10556" y="1379"/>
                  </a:cubicBezTo>
                  <a:cubicBezTo>
                    <a:pt x="10586" y="1370"/>
                    <a:pt x="10618" y="1366"/>
                    <a:pt x="10649" y="1366"/>
                  </a:cubicBezTo>
                  <a:cubicBezTo>
                    <a:pt x="10735" y="1366"/>
                    <a:pt x="10820" y="1399"/>
                    <a:pt x="10885" y="1459"/>
                  </a:cubicBezTo>
                  <a:lnTo>
                    <a:pt x="10937" y="1459"/>
                  </a:lnTo>
                  <a:cubicBezTo>
                    <a:pt x="11245" y="1444"/>
                    <a:pt x="11331" y="1130"/>
                    <a:pt x="11224" y="921"/>
                  </a:cubicBezTo>
                  <a:cubicBezTo>
                    <a:pt x="11168" y="805"/>
                    <a:pt x="11053" y="732"/>
                    <a:pt x="10926" y="732"/>
                  </a:cubicBezTo>
                  <a:cubicBezTo>
                    <a:pt x="10919" y="732"/>
                    <a:pt x="10911" y="733"/>
                    <a:pt x="10904" y="733"/>
                  </a:cubicBezTo>
                  <a:cubicBezTo>
                    <a:pt x="10805" y="737"/>
                    <a:pt x="10708" y="739"/>
                    <a:pt x="10610" y="739"/>
                  </a:cubicBezTo>
                  <a:cubicBezTo>
                    <a:pt x="9398" y="739"/>
                    <a:pt x="8227" y="420"/>
                    <a:pt x="7053" y="204"/>
                  </a:cubicBezTo>
                  <a:cubicBezTo>
                    <a:pt x="6440" y="88"/>
                    <a:pt x="5825" y="1"/>
                    <a:pt x="5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16"/>
            <p:cNvSpPr/>
            <p:nvPr/>
          </p:nvSpPr>
          <p:spPr>
            <a:xfrm>
              <a:off x="-5673600" y="4557250"/>
              <a:ext cx="267375" cy="126175"/>
            </a:xfrm>
            <a:custGeom>
              <a:avLst/>
              <a:gdLst/>
              <a:ahLst/>
              <a:cxnLst/>
              <a:rect l="l" t="t" r="r" b="b"/>
              <a:pathLst>
                <a:path w="10695" h="5047" extrusionOk="0">
                  <a:moveTo>
                    <a:pt x="10301" y="1"/>
                  </a:moveTo>
                  <a:cubicBezTo>
                    <a:pt x="10270" y="1"/>
                    <a:pt x="10238" y="5"/>
                    <a:pt x="10208" y="14"/>
                  </a:cubicBezTo>
                  <a:cubicBezTo>
                    <a:pt x="9946" y="88"/>
                    <a:pt x="9700" y="208"/>
                    <a:pt x="9481" y="368"/>
                  </a:cubicBezTo>
                  <a:cubicBezTo>
                    <a:pt x="9447" y="393"/>
                    <a:pt x="9417" y="424"/>
                    <a:pt x="9383" y="451"/>
                  </a:cubicBezTo>
                  <a:cubicBezTo>
                    <a:pt x="8860" y="901"/>
                    <a:pt x="8570" y="1575"/>
                    <a:pt x="8228" y="2221"/>
                  </a:cubicBezTo>
                  <a:cubicBezTo>
                    <a:pt x="8041" y="2578"/>
                    <a:pt x="7831" y="2923"/>
                    <a:pt x="7557" y="3216"/>
                  </a:cubicBezTo>
                  <a:cubicBezTo>
                    <a:pt x="6739" y="4079"/>
                    <a:pt x="5667" y="4378"/>
                    <a:pt x="4541" y="4378"/>
                  </a:cubicBezTo>
                  <a:cubicBezTo>
                    <a:pt x="4117" y="4378"/>
                    <a:pt x="3686" y="4336"/>
                    <a:pt x="3257" y="4265"/>
                  </a:cubicBezTo>
                  <a:cubicBezTo>
                    <a:pt x="3230" y="4259"/>
                    <a:pt x="3199" y="4256"/>
                    <a:pt x="3168" y="4253"/>
                  </a:cubicBezTo>
                  <a:lnTo>
                    <a:pt x="3153" y="4250"/>
                  </a:lnTo>
                  <a:cubicBezTo>
                    <a:pt x="2195" y="4081"/>
                    <a:pt x="1260" y="3779"/>
                    <a:pt x="462" y="3499"/>
                  </a:cubicBezTo>
                  <a:cubicBezTo>
                    <a:pt x="420" y="3484"/>
                    <a:pt x="381" y="3478"/>
                    <a:pt x="345" y="3478"/>
                  </a:cubicBezTo>
                  <a:cubicBezTo>
                    <a:pt x="220" y="3478"/>
                    <a:pt x="132" y="3557"/>
                    <a:pt x="84" y="3665"/>
                  </a:cubicBezTo>
                  <a:cubicBezTo>
                    <a:pt x="1" y="3850"/>
                    <a:pt x="53" y="4121"/>
                    <a:pt x="305" y="4207"/>
                  </a:cubicBezTo>
                  <a:lnTo>
                    <a:pt x="404" y="4241"/>
                  </a:lnTo>
                  <a:cubicBezTo>
                    <a:pt x="1229" y="4527"/>
                    <a:pt x="2029" y="4767"/>
                    <a:pt x="2826" y="4912"/>
                  </a:cubicBezTo>
                  <a:cubicBezTo>
                    <a:pt x="3308" y="4997"/>
                    <a:pt x="3789" y="5047"/>
                    <a:pt x="4274" y="5047"/>
                  </a:cubicBezTo>
                  <a:cubicBezTo>
                    <a:pt x="5028" y="5047"/>
                    <a:pt x="5793" y="4927"/>
                    <a:pt x="6591" y="4635"/>
                  </a:cubicBezTo>
                  <a:cubicBezTo>
                    <a:pt x="7351" y="4355"/>
                    <a:pt x="8016" y="3865"/>
                    <a:pt x="8509" y="3219"/>
                  </a:cubicBezTo>
                  <a:cubicBezTo>
                    <a:pt x="8856" y="2772"/>
                    <a:pt x="9047" y="2181"/>
                    <a:pt x="9327" y="1677"/>
                  </a:cubicBezTo>
                  <a:cubicBezTo>
                    <a:pt x="9497" y="1372"/>
                    <a:pt x="9700" y="1101"/>
                    <a:pt x="9983" y="913"/>
                  </a:cubicBezTo>
                  <a:cubicBezTo>
                    <a:pt x="10023" y="885"/>
                    <a:pt x="10066" y="864"/>
                    <a:pt x="10109" y="839"/>
                  </a:cubicBezTo>
                  <a:cubicBezTo>
                    <a:pt x="10211" y="784"/>
                    <a:pt x="10319" y="738"/>
                    <a:pt x="10429" y="707"/>
                  </a:cubicBezTo>
                  <a:cubicBezTo>
                    <a:pt x="10500" y="688"/>
                    <a:pt x="10562" y="645"/>
                    <a:pt x="10608" y="587"/>
                  </a:cubicBezTo>
                  <a:cubicBezTo>
                    <a:pt x="10676" y="491"/>
                    <a:pt x="10694" y="368"/>
                    <a:pt x="10651" y="258"/>
                  </a:cubicBezTo>
                  <a:cubicBezTo>
                    <a:pt x="10626" y="196"/>
                    <a:pt x="10586" y="141"/>
                    <a:pt x="10537" y="94"/>
                  </a:cubicBezTo>
                  <a:cubicBezTo>
                    <a:pt x="10472" y="34"/>
                    <a:pt x="10387" y="1"/>
                    <a:pt x="10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16"/>
            <p:cNvSpPr/>
            <p:nvPr/>
          </p:nvSpPr>
          <p:spPr>
            <a:xfrm>
              <a:off x="-5719850" y="4622975"/>
              <a:ext cx="32925" cy="63750"/>
            </a:xfrm>
            <a:custGeom>
              <a:avLst/>
              <a:gdLst/>
              <a:ahLst/>
              <a:cxnLst/>
              <a:rect l="l" t="t" r="r" b="b"/>
              <a:pathLst>
                <a:path w="1317" h="2550" extrusionOk="0">
                  <a:moveTo>
                    <a:pt x="407" y="1"/>
                  </a:moveTo>
                  <a:cubicBezTo>
                    <a:pt x="219" y="1"/>
                    <a:pt x="18" y="127"/>
                    <a:pt x="7" y="368"/>
                  </a:cubicBezTo>
                  <a:cubicBezTo>
                    <a:pt x="4" y="433"/>
                    <a:pt x="4" y="497"/>
                    <a:pt x="4" y="559"/>
                  </a:cubicBezTo>
                  <a:cubicBezTo>
                    <a:pt x="1" y="747"/>
                    <a:pt x="10" y="931"/>
                    <a:pt x="35" y="1116"/>
                  </a:cubicBezTo>
                  <a:cubicBezTo>
                    <a:pt x="105" y="1202"/>
                    <a:pt x="173" y="1292"/>
                    <a:pt x="232" y="1387"/>
                  </a:cubicBezTo>
                  <a:cubicBezTo>
                    <a:pt x="277" y="1454"/>
                    <a:pt x="218" y="1517"/>
                    <a:pt x="156" y="1517"/>
                  </a:cubicBezTo>
                  <a:cubicBezTo>
                    <a:pt x="139" y="1517"/>
                    <a:pt x="121" y="1512"/>
                    <a:pt x="105" y="1501"/>
                  </a:cubicBezTo>
                  <a:lnTo>
                    <a:pt x="105" y="1501"/>
                  </a:lnTo>
                  <a:cubicBezTo>
                    <a:pt x="185" y="1815"/>
                    <a:pt x="336" y="2104"/>
                    <a:pt x="549" y="2347"/>
                  </a:cubicBezTo>
                  <a:cubicBezTo>
                    <a:pt x="573" y="2381"/>
                    <a:pt x="598" y="2412"/>
                    <a:pt x="629" y="2443"/>
                  </a:cubicBezTo>
                  <a:cubicBezTo>
                    <a:pt x="702" y="2518"/>
                    <a:pt x="784" y="2550"/>
                    <a:pt x="862" y="2550"/>
                  </a:cubicBezTo>
                  <a:cubicBezTo>
                    <a:pt x="1105" y="2550"/>
                    <a:pt x="1317" y="2248"/>
                    <a:pt x="1180" y="1999"/>
                  </a:cubicBezTo>
                  <a:cubicBezTo>
                    <a:pt x="1164" y="1966"/>
                    <a:pt x="1146" y="1938"/>
                    <a:pt x="1124" y="1913"/>
                  </a:cubicBezTo>
                  <a:cubicBezTo>
                    <a:pt x="776" y="1559"/>
                    <a:pt x="721" y="1061"/>
                    <a:pt x="727" y="584"/>
                  </a:cubicBezTo>
                  <a:cubicBezTo>
                    <a:pt x="727" y="500"/>
                    <a:pt x="730" y="414"/>
                    <a:pt x="733" y="334"/>
                  </a:cubicBezTo>
                  <a:cubicBezTo>
                    <a:pt x="744" y="109"/>
                    <a:pt x="581" y="1"/>
                    <a:pt x="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16"/>
            <p:cNvSpPr/>
            <p:nvPr/>
          </p:nvSpPr>
          <p:spPr>
            <a:xfrm>
              <a:off x="-6529450" y="4676400"/>
              <a:ext cx="55025" cy="62275"/>
            </a:xfrm>
            <a:custGeom>
              <a:avLst/>
              <a:gdLst/>
              <a:ahLst/>
              <a:cxnLst/>
              <a:rect l="l" t="t" r="r" b="b"/>
              <a:pathLst>
                <a:path w="2201" h="2491" extrusionOk="0">
                  <a:moveTo>
                    <a:pt x="124" y="1"/>
                  </a:moveTo>
                  <a:cubicBezTo>
                    <a:pt x="64" y="1"/>
                    <a:pt x="0" y="69"/>
                    <a:pt x="37" y="143"/>
                  </a:cubicBezTo>
                  <a:cubicBezTo>
                    <a:pt x="523" y="1066"/>
                    <a:pt x="1169" y="1882"/>
                    <a:pt x="2037" y="2476"/>
                  </a:cubicBezTo>
                  <a:cubicBezTo>
                    <a:pt x="2053" y="2486"/>
                    <a:pt x="2068" y="2491"/>
                    <a:pt x="2082" y="2491"/>
                  </a:cubicBezTo>
                  <a:cubicBezTo>
                    <a:pt x="2155" y="2491"/>
                    <a:pt x="2200" y="2369"/>
                    <a:pt x="2121" y="2313"/>
                  </a:cubicBezTo>
                  <a:cubicBezTo>
                    <a:pt x="2074" y="2282"/>
                    <a:pt x="2034" y="2242"/>
                    <a:pt x="1988" y="2208"/>
                  </a:cubicBezTo>
                  <a:cubicBezTo>
                    <a:pt x="1970" y="2205"/>
                    <a:pt x="1951" y="2196"/>
                    <a:pt x="1936" y="2180"/>
                  </a:cubicBezTo>
                  <a:lnTo>
                    <a:pt x="1902" y="2140"/>
                  </a:lnTo>
                  <a:cubicBezTo>
                    <a:pt x="1733" y="2011"/>
                    <a:pt x="1570" y="1869"/>
                    <a:pt x="1416" y="1722"/>
                  </a:cubicBezTo>
                  <a:cubicBezTo>
                    <a:pt x="1240" y="1549"/>
                    <a:pt x="1074" y="1365"/>
                    <a:pt x="923" y="1171"/>
                  </a:cubicBezTo>
                  <a:cubicBezTo>
                    <a:pt x="646" y="820"/>
                    <a:pt x="400" y="441"/>
                    <a:pt x="191" y="44"/>
                  </a:cubicBezTo>
                  <a:cubicBezTo>
                    <a:pt x="175" y="14"/>
                    <a:pt x="150" y="1"/>
                    <a:pt x="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16"/>
            <p:cNvSpPr/>
            <p:nvPr/>
          </p:nvSpPr>
          <p:spPr>
            <a:xfrm>
              <a:off x="-6515150" y="4623775"/>
              <a:ext cx="802325" cy="157125"/>
            </a:xfrm>
            <a:custGeom>
              <a:avLst/>
              <a:gdLst/>
              <a:ahLst/>
              <a:cxnLst/>
              <a:rect l="l" t="t" r="r" b="b"/>
              <a:pathLst>
                <a:path w="32093" h="6285" extrusionOk="0">
                  <a:moveTo>
                    <a:pt x="2460" y="2906"/>
                  </a:moveTo>
                  <a:cubicBezTo>
                    <a:pt x="2755" y="3282"/>
                    <a:pt x="3026" y="3685"/>
                    <a:pt x="3297" y="4064"/>
                  </a:cubicBezTo>
                  <a:cubicBezTo>
                    <a:pt x="3374" y="4175"/>
                    <a:pt x="3457" y="4276"/>
                    <a:pt x="3537" y="4384"/>
                  </a:cubicBezTo>
                  <a:cubicBezTo>
                    <a:pt x="3121" y="3947"/>
                    <a:pt x="2780" y="3433"/>
                    <a:pt x="2466" y="2925"/>
                  </a:cubicBezTo>
                  <a:cubicBezTo>
                    <a:pt x="2463" y="2919"/>
                    <a:pt x="2463" y="2912"/>
                    <a:pt x="2460" y="2906"/>
                  </a:cubicBezTo>
                  <a:close/>
                  <a:moveTo>
                    <a:pt x="15388" y="3039"/>
                  </a:moveTo>
                  <a:cubicBezTo>
                    <a:pt x="15902" y="3547"/>
                    <a:pt x="16474" y="4079"/>
                    <a:pt x="16970" y="4458"/>
                  </a:cubicBezTo>
                  <a:cubicBezTo>
                    <a:pt x="16394" y="4042"/>
                    <a:pt x="15877" y="3559"/>
                    <a:pt x="15388" y="3039"/>
                  </a:cubicBezTo>
                  <a:close/>
                  <a:moveTo>
                    <a:pt x="7215" y="2383"/>
                  </a:moveTo>
                  <a:lnTo>
                    <a:pt x="7215" y="2383"/>
                  </a:lnTo>
                  <a:cubicBezTo>
                    <a:pt x="7397" y="2571"/>
                    <a:pt x="7579" y="2759"/>
                    <a:pt x="7757" y="2952"/>
                  </a:cubicBezTo>
                  <a:cubicBezTo>
                    <a:pt x="8213" y="3442"/>
                    <a:pt x="8631" y="3968"/>
                    <a:pt x="9041" y="4498"/>
                  </a:cubicBezTo>
                  <a:cubicBezTo>
                    <a:pt x="9220" y="4730"/>
                    <a:pt x="9274" y="4812"/>
                    <a:pt x="9261" y="4812"/>
                  </a:cubicBezTo>
                  <a:cubicBezTo>
                    <a:pt x="9236" y="4812"/>
                    <a:pt x="8954" y="4502"/>
                    <a:pt x="8844" y="4402"/>
                  </a:cubicBezTo>
                  <a:cubicBezTo>
                    <a:pt x="8225" y="3836"/>
                    <a:pt x="7726" y="3134"/>
                    <a:pt x="7255" y="2448"/>
                  </a:cubicBezTo>
                  <a:cubicBezTo>
                    <a:pt x="7240" y="2426"/>
                    <a:pt x="7228" y="2402"/>
                    <a:pt x="7215" y="2383"/>
                  </a:cubicBezTo>
                  <a:close/>
                  <a:moveTo>
                    <a:pt x="12290" y="0"/>
                  </a:moveTo>
                  <a:cubicBezTo>
                    <a:pt x="12230" y="0"/>
                    <a:pt x="12187" y="88"/>
                    <a:pt x="12217" y="145"/>
                  </a:cubicBezTo>
                  <a:cubicBezTo>
                    <a:pt x="13300" y="2212"/>
                    <a:pt x="15246" y="3600"/>
                    <a:pt x="16708" y="5377"/>
                  </a:cubicBezTo>
                  <a:lnTo>
                    <a:pt x="16708" y="5377"/>
                  </a:lnTo>
                  <a:cubicBezTo>
                    <a:pt x="16429" y="5039"/>
                    <a:pt x="15823" y="4675"/>
                    <a:pt x="15446" y="4359"/>
                  </a:cubicBezTo>
                  <a:cubicBezTo>
                    <a:pt x="14920" y="3922"/>
                    <a:pt x="14434" y="3439"/>
                    <a:pt x="13947" y="2962"/>
                  </a:cubicBezTo>
                  <a:cubicBezTo>
                    <a:pt x="12975" y="2011"/>
                    <a:pt x="12026" y="1047"/>
                    <a:pt x="10949" y="213"/>
                  </a:cubicBezTo>
                  <a:cubicBezTo>
                    <a:pt x="10931" y="198"/>
                    <a:pt x="10909" y="191"/>
                    <a:pt x="10887" y="191"/>
                  </a:cubicBezTo>
                  <a:cubicBezTo>
                    <a:pt x="10831" y="191"/>
                    <a:pt x="10779" y="238"/>
                    <a:pt x="10801" y="305"/>
                  </a:cubicBezTo>
                  <a:cubicBezTo>
                    <a:pt x="10971" y="801"/>
                    <a:pt x="11202" y="1272"/>
                    <a:pt x="11494" y="1709"/>
                  </a:cubicBezTo>
                  <a:cubicBezTo>
                    <a:pt x="10952" y="1238"/>
                    <a:pt x="10374" y="810"/>
                    <a:pt x="9761" y="431"/>
                  </a:cubicBezTo>
                  <a:cubicBezTo>
                    <a:pt x="9747" y="423"/>
                    <a:pt x="9733" y="419"/>
                    <a:pt x="9719" y="419"/>
                  </a:cubicBezTo>
                  <a:cubicBezTo>
                    <a:pt x="9663" y="419"/>
                    <a:pt x="9614" y="482"/>
                    <a:pt x="9632" y="539"/>
                  </a:cubicBezTo>
                  <a:cubicBezTo>
                    <a:pt x="9801" y="1090"/>
                    <a:pt x="10069" y="1598"/>
                    <a:pt x="10392" y="2072"/>
                  </a:cubicBezTo>
                  <a:cubicBezTo>
                    <a:pt x="9900" y="1641"/>
                    <a:pt x="9376" y="1253"/>
                    <a:pt x="8776" y="955"/>
                  </a:cubicBezTo>
                  <a:cubicBezTo>
                    <a:pt x="8761" y="947"/>
                    <a:pt x="8746" y="944"/>
                    <a:pt x="8732" y="944"/>
                  </a:cubicBezTo>
                  <a:cubicBezTo>
                    <a:pt x="8668" y="944"/>
                    <a:pt x="8626" y="1018"/>
                    <a:pt x="8659" y="1084"/>
                  </a:cubicBezTo>
                  <a:cubicBezTo>
                    <a:pt x="8754" y="1281"/>
                    <a:pt x="8859" y="1472"/>
                    <a:pt x="8970" y="1657"/>
                  </a:cubicBezTo>
                  <a:cubicBezTo>
                    <a:pt x="8564" y="1355"/>
                    <a:pt x="8114" y="1115"/>
                    <a:pt x="7637" y="946"/>
                  </a:cubicBezTo>
                  <a:cubicBezTo>
                    <a:pt x="7629" y="943"/>
                    <a:pt x="7622" y="942"/>
                    <a:pt x="7615" y="942"/>
                  </a:cubicBezTo>
                  <a:cubicBezTo>
                    <a:pt x="7559" y="942"/>
                    <a:pt x="7513" y="1008"/>
                    <a:pt x="7532" y="1059"/>
                  </a:cubicBezTo>
                  <a:cubicBezTo>
                    <a:pt x="7674" y="1435"/>
                    <a:pt x="7853" y="1795"/>
                    <a:pt x="8071" y="2134"/>
                  </a:cubicBezTo>
                  <a:cubicBezTo>
                    <a:pt x="7477" y="1543"/>
                    <a:pt x="6843" y="1001"/>
                    <a:pt x="6169" y="502"/>
                  </a:cubicBezTo>
                  <a:cubicBezTo>
                    <a:pt x="6152" y="490"/>
                    <a:pt x="6130" y="484"/>
                    <a:pt x="6109" y="484"/>
                  </a:cubicBezTo>
                  <a:cubicBezTo>
                    <a:pt x="6050" y="484"/>
                    <a:pt x="5992" y="528"/>
                    <a:pt x="6021" y="598"/>
                  </a:cubicBezTo>
                  <a:cubicBezTo>
                    <a:pt x="6120" y="835"/>
                    <a:pt x="6233" y="1078"/>
                    <a:pt x="6354" y="1324"/>
                  </a:cubicBezTo>
                  <a:cubicBezTo>
                    <a:pt x="5975" y="998"/>
                    <a:pt x="5587" y="687"/>
                    <a:pt x="5178" y="395"/>
                  </a:cubicBezTo>
                  <a:cubicBezTo>
                    <a:pt x="5162" y="384"/>
                    <a:pt x="5147" y="379"/>
                    <a:pt x="5133" y="379"/>
                  </a:cubicBezTo>
                  <a:cubicBezTo>
                    <a:pt x="5072" y="379"/>
                    <a:pt x="5031" y="469"/>
                    <a:pt x="5061" y="524"/>
                  </a:cubicBezTo>
                  <a:cubicBezTo>
                    <a:pt x="5381" y="1198"/>
                    <a:pt x="5775" y="1820"/>
                    <a:pt x="6197" y="2429"/>
                  </a:cubicBezTo>
                  <a:cubicBezTo>
                    <a:pt x="5787" y="2014"/>
                    <a:pt x="5353" y="1632"/>
                    <a:pt x="4848" y="1315"/>
                  </a:cubicBezTo>
                  <a:cubicBezTo>
                    <a:pt x="4835" y="1306"/>
                    <a:pt x="4821" y="1302"/>
                    <a:pt x="4807" y="1302"/>
                  </a:cubicBezTo>
                  <a:cubicBezTo>
                    <a:pt x="4751" y="1302"/>
                    <a:pt x="4694" y="1364"/>
                    <a:pt x="4719" y="1423"/>
                  </a:cubicBezTo>
                  <a:cubicBezTo>
                    <a:pt x="4934" y="1912"/>
                    <a:pt x="5178" y="2389"/>
                    <a:pt x="5449" y="2851"/>
                  </a:cubicBezTo>
                  <a:cubicBezTo>
                    <a:pt x="5008" y="2402"/>
                    <a:pt x="4519" y="2029"/>
                    <a:pt x="3959" y="1857"/>
                  </a:cubicBezTo>
                  <a:cubicBezTo>
                    <a:pt x="3949" y="1853"/>
                    <a:pt x="3940" y="1852"/>
                    <a:pt x="3931" y="1852"/>
                  </a:cubicBezTo>
                  <a:cubicBezTo>
                    <a:pt x="3867" y="1852"/>
                    <a:pt x="3836" y="1938"/>
                    <a:pt x="3863" y="1992"/>
                  </a:cubicBezTo>
                  <a:cubicBezTo>
                    <a:pt x="4042" y="2365"/>
                    <a:pt x="4236" y="2725"/>
                    <a:pt x="4445" y="3079"/>
                  </a:cubicBezTo>
                  <a:cubicBezTo>
                    <a:pt x="4030" y="2663"/>
                    <a:pt x="3589" y="2278"/>
                    <a:pt x="3121" y="1927"/>
                  </a:cubicBezTo>
                  <a:cubicBezTo>
                    <a:pt x="3103" y="1911"/>
                    <a:pt x="3083" y="1905"/>
                    <a:pt x="3063" y="1905"/>
                  </a:cubicBezTo>
                  <a:cubicBezTo>
                    <a:pt x="2999" y="1905"/>
                    <a:pt x="2941" y="1976"/>
                    <a:pt x="2983" y="2044"/>
                  </a:cubicBezTo>
                  <a:cubicBezTo>
                    <a:pt x="3094" y="2275"/>
                    <a:pt x="3211" y="2500"/>
                    <a:pt x="3331" y="2725"/>
                  </a:cubicBezTo>
                  <a:cubicBezTo>
                    <a:pt x="2863" y="2195"/>
                    <a:pt x="2355" y="1715"/>
                    <a:pt x="1736" y="1361"/>
                  </a:cubicBezTo>
                  <a:cubicBezTo>
                    <a:pt x="1723" y="1354"/>
                    <a:pt x="1709" y="1351"/>
                    <a:pt x="1695" y="1351"/>
                  </a:cubicBezTo>
                  <a:cubicBezTo>
                    <a:pt x="1638" y="1351"/>
                    <a:pt x="1590" y="1407"/>
                    <a:pt x="1607" y="1469"/>
                  </a:cubicBezTo>
                  <a:cubicBezTo>
                    <a:pt x="1666" y="1644"/>
                    <a:pt x="1730" y="1820"/>
                    <a:pt x="1801" y="1992"/>
                  </a:cubicBezTo>
                  <a:cubicBezTo>
                    <a:pt x="1549" y="1774"/>
                    <a:pt x="1272" y="1589"/>
                    <a:pt x="973" y="1438"/>
                  </a:cubicBezTo>
                  <a:cubicBezTo>
                    <a:pt x="959" y="1431"/>
                    <a:pt x="945" y="1428"/>
                    <a:pt x="932" y="1428"/>
                  </a:cubicBezTo>
                  <a:cubicBezTo>
                    <a:pt x="875" y="1428"/>
                    <a:pt x="826" y="1484"/>
                    <a:pt x="844" y="1546"/>
                  </a:cubicBezTo>
                  <a:cubicBezTo>
                    <a:pt x="998" y="1980"/>
                    <a:pt x="1219" y="2377"/>
                    <a:pt x="1462" y="2755"/>
                  </a:cubicBezTo>
                  <a:cubicBezTo>
                    <a:pt x="1210" y="2475"/>
                    <a:pt x="930" y="2217"/>
                    <a:pt x="625" y="1989"/>
                  </a:cubicBezTo>
                  <a:cubicBezTo>
                    <a:pt x="606" y="1975"/>
                    <a:pt x="584" y="1968"/>
                    <a:pt x="563" y="1968"/>
                  </a:cubicBezTo>
                  <a:cubicBezTo>
                    <a:pt x="506" y="1968"/>
                    <a:pt x="455" y="2015"/>
                    <a:pt x="477" y="2084"/>
                  </a:cubicBezTo>
                  <a:cubicBezTo>
                    <a:pt x="662" y="2697"/>
                    <a:pt x="967" y="3236"/>
                    <a:pt x="1324" y="3750"/>
                  </a:cubicBezTo>
                  <a:cubicBezTo>
                    <a:pt x="927" y="3313"/>
                    <a:pt x="539" y="2869"/>
                    <a:pt x="182" y="2402"/>
                  </a:cubicBezTo>
                  <a:cubicBezTo>
                    <a:pt x="164" y="2378"/>
                    <a:pt x="137" y="2365"/>
                    <a:pt x="110" y="2365"/>
                  </a:cubicBezTo>
                  <a:cubicBezTo>
                    <a:pt x="95" y="2365"/>
                    <a:pt x="79" y="2369"/>
                    <a:pt x="65" y="2377"/>
                  </a:cubicBezTo>
                  <a:cubicBezTo>
                    <a:pt x="19" y="2395"/>
                    <a:pt x="0" y="2454"/>
                    <a:pt x="28" y="2500"/>
                  </a:cubicBezTo>
                  <a:cubicBezTo>
                    <a:pt x="43" y="2525"/>
                    <a:pt x="59" y="2549"/>
                    <a:pt x="74" y="2577"/>
                  </a:cubicBezTo>
                  <a:cubicBezTo>
                    <a:pt x="397" y="3137"/>
                    <a:pt x="797" y="3611"/>
                    <a:pt x="1210" y="4107"/>
                  </a:cubicBezTo>
                  <a:lnTo>
                    <a:pt x="1330" y="4248"/>
                  </a:lnTo>
                  <a:lnTo>
                    <a:pt x="1364" y="4288"/>
                  </a:lnTo>
                  <a:cubicBezTo>
                    <a:pt x="1376" y="4304"/>
                    <a:pt x="1395" y="4313"/>
                    <a:pt x="1416" y="4316"/>
                  </a:cubicBezTo>
                  <a:cubicBezTo>
                    <a:pt x="1424" y="4318"/>
                    <a:pt x="1432" y="4320"/>
                    <a:pt x="1441" y="4320"/>
                  </a:cubicBezTo>
                  <a:cubicBezTo>
                    <a:pt x="1465" y="4320"/>
                    <a:pt x="1489" y="4310"/>
                    <a:pt x="1505" y="4291"/>
                  </a:cubicBezTo>
                  <a:cubicBezTo>
                    <a:pt x="1521" y="4282"/>
                    <a:pt x="1530" y="4270"/>
                    <a:pt x="1533" y="4255"/>
                  </a:cubicBezTo>
                  <a:cubicBezTo>
                    <a:pt x="1570" y="4291"/>
                    <a:pt x="1604" y="4325"/>
                    <a:pt x="1641" y="4362"/>
                  </a:cubicBezTo>
                  <a:cubicBezTo>
                    <a:pt x="1899" y="4630"/>
                    <a:pt x="2161" y="4898"/>
                    <a:pt x="2426" y="5163"/>
                  </a:cubicBezTo>
                  <a:cubicBezTo>
                    <a:pt x="2445" y="5181"/>
                    <a:pt x="2465" y="5189"/>
                    <a:pt x="2485" y="5189"/>
                  </a:cubicBezTo>
                  <a:cubicBezTo>
                    <a:pt x="2552" y="5189"/>
                    <a:pt x="2606" y="5094"/>
                    <a:pt x="2549" y="5027"/>
                  </a:cubicBezTo>
                  <a:cubicBezTo>
                    <a:pt x="2447" y="4907"/>
                    <a:pt x="2346" y="4781"/>
                    <a:pt x="2244" y="4658"/>
                  </a:cubicBezTo>
                  <a:cubicBezTo>
                    <a:pt x="1955" y="4307"/>
                    <a:pt x="1672" y="3950"/>
                    <a:pt x="1407" y="3577"/>
                  </a:cubicBezTo>
                  <a:cubicBezTo>
                    <a:pt x="1241" y="3346"/>
                    <a:pt x="881" y="2405"/>
                    <a:pt x="761" y="2315"/>
                  </a:cubicBezTo>
                  <a:lnTo>
                    <a:pt x="761" y="2315"/>
                  </a:lnTo>
                  <a:cubicBezTo>
                    <a:pt x="1625" y="2956"/>
                    <a:pt x="2216" y="4011"/>
                    <a:pt x="2844" y="4867"/>
                  </a:cubicBezTo>
                  <a:cubicBezTo>
                    <a:pt x="2864" y="4899"/>
                    <a:pt x="2892" y="4912"/>
                    <a:pt x="2919" y="4912"/>
                  </a:cubicBezTo>
                  <a:cubicBezTo>
                    <a:pt x="2982" y="4912"/>
                    <a:pt x="3043" y="4842"/>
                    <a:pt x="2998" y="4772"/>
                  </a:cubicBezTo>
                  <a:cubicBezTo>
                    <a:pt x="2940" y="4655"/>
                    <a:pt x="2869" y="4547"/>
                    <a:pt x="2801" y="4433"/>
                  </a:cubicBezTo>
                  <a:cubicBezTo>
                    <a:pt x="2795" y="4378"/>
                    <a:pt x="2767" y="4328"/>
                    <a:pt x="2724" y="4298"/>
                  </a:cubicBezTo>
                  <a:cubicBezTo>
                    <a:pt x="2515" y="3956"/>
                    <a:pt x="2297" y="3627"/>
                    <a:pt x="2056" y="3303"/>
                  </a:cubicBezTo>
                  <a:cubicBezTo>
                    <a:pt x="1858" y="3032"/>
                    <a:pt x="988" y="1835"/>
                    <a:pt x="1241" y="1835"/>
                  </a:cubicBezTo>
                  <a:cubicBezTo>
                    <a:pt x="1306" y="1835"/>
                    <a:pt x="1447" y="1915"/>
                    <a:pt x="1693" y="2112"/>
                  </a:cubicBezTo>
                  <a:cubicBezTo>
                    <a:pt x="1792" y="2189"/>
                    <a:pt x="1878" y="2285"/>
                    <a:pt x="1970" y="2371"/>
                  </a:cubicBezTo>
                  <a:cubicBezTo>
                    <a:pt x="2472" y="3460"/>
                    <a:pt x="3211" y="4461"/>
                    <a:pt x="4159" y="5178"/>
                  </a:cubicBezTo>
                  <a:cubicBezTo>
                    <a:pt x="4178" y="5195"/>
                    <a:pt x="4199" y="5203"/>
                    <a:pt x="4219" y="5203"/>
                  </a:cubicBezTo>
                  <a:cubicBezTo>
                    <a:pt x="4291" y="5203"/>
                    <a:pt x="4350" y="5108"/>
                    <a:pt x="4285" y="5046"/>
                  </a:cubicBezTo>
                  <a:cubicBezTo>
                    <a:pt x="3537" y="4181"/>
                    <a:pt x="2946" y="3113"/>
                    <a:pt x="2130" y="2294"/>
                  </a:cubicBezTo>
                  <a:cubicBezTo>
                    <a:pt x="2038" y="2100"/>
                    <a:pt x="1955" y="1900"/>
                    <a:pt x="1875" y="1700"/>
                  </a:cubicBezTo>
                  <a:cubicBezTo>
                    <a:pt x="1868" y="1683"/>
                    <a:pt x="1871" y="1675"/>
                    <a:pt x="1881" y="1675"/>
                  </a:cubicBezTo>
                  <a:cubicBezTo>
                    <a:pt x="1966" y="1675"/>
                    <a:pt x="2594" y="2222"/>
                    <a:pt x="2666" y="2288"/>
                  </a:cubicBezTo>
                  <a:cubicBezTo>
                    <a:pt x="3195" y="2783"/>
                    <a:pt x="3636" y="3374"/>
                    <a:pt x="4076" y="3956"/>
                  </a:cubicBezTo>
                  <a:cubicBezTo>
                    <a:pt x="4390" y="4421"/>
                    <a:pt x="4744" y="4861"/>
                    <a:pt x="5131" y="5270"/>
                  </a:cubicBezTo>
                  <a:cubicBezTo>
                    <a:pt x="5150" y="5290"/>
                    <a:pt x="5170" y="5298"/>
                    <a:pt x="5190" y="5298"/>
                  </a:cubicBezTo>
                  <a:cubicBezTo>
                    <a:pt x="5255" y="5298"/>
                    <a:pt x="5312" y="5204"/>
                    <a:pt x="5255" y="5138"/>
                  </a:cubicBezTo>
                  <a:cubicBezTo>
                    <a:pt x="4845" y="4673"/>
                    <a:pt x="4470" y="4159"/>
                    <a:pt x="4082" y="3654"/>
                  </a:cubicBezTo>
                  <a:cubicBezTo>
                    <a:pt x="3866" y="3319"/>
                    <a:pt x="3660" y="2977"/>
                    <a:pt x="3469" y="2629"/>
                  </a:cubicBezTo>
                  <a:cubicBezTo>
                    <a:pt x="3348" y="2409"/>
                    <a:pt x="3330" y="2324"/>
                    <a:pt x="3375" y="2324"/>
                  </a:cubicBezTo>
                  <a:cubicBezTo>
                    <a:pt x="3522" y="2324"/>
                    <a:pt x="4332" y="3218"/>
                    <a:pt x="4454" y="3340"/>
                  </a:cubicBezTo>
                  <a:cubicBezTo>
                    <a:pt x="4608" y="3494"/>
                    <a:pt x="4756" y="3651"/>
                    <a:pt x="4904" y="3814"/>
                  </a:cubicBezTo>
                  <a:cubicBezTo>
                    <a:pt x="5372" y="4532"/>
                    <a:pt x="5904" y="5206"/>
                    <a:pt x="6495" y="5824"/>
                  </a:cubicBezTo>
                  <a:cubicBezTo>
                    <a:pt x="6512" y="5842"/>
                    <a:pt x="6532" y="5849"/>
                    <a:pt x="6552" y="5849"/>
                  </a:cubicBezTo>
                  <a:cubicBezTo>
                    <a:pt x="6616" y="5849"/>
                    <a:pt x="6678" y="5774"/>
                    <a:pt x="6634" y="5710"/>
                  </a:cubicBezTo>
                  <a:cubicBezTo>
                    <a:pt x="6132" y="4999"/>
                    <a:pt x="5590" y="4319"/>
                    <a:pt x="5015" y="3673"/>
                  </a:cubicBezTo>
                  <a:cubicBezTo>
                    <a:pt x="4981" y="3620"/>
                    <a:pt x="4947" y="3571"/>
                    <a:pt x="4916" y="3522"/>
                  </a:cubicBezTo>
                  <a:cubicBezTo>
                    <a:pt x="4801" y="3350"/>
                    <a:pt x="4199" y="2172"/>
                    <a:pt x="4273" y="2172"/>
                  </a:cubicBezTo>
                  <a:cubicBezTo>
                    <a:pt x="4275" y="2172"/>
                    <a:pt x="4277" y="2173"/>
                    <a:pt x="4279" y="2174"/>
                  </a:cubicBezTo>
                  <a:cubicBezTo>
                    <a:pt x="4839" y="2438"/>
                    <a:pt x="5292" y="3008"/>
                    <a:pt x="5689" y="3460"/>
                  </a:cubicBezTo>
                  <a:cubicBezTo>
                    <a:pt x="6424" y="4304"/>
                    <a:pt x="7034" y="5243"/>
                    <a:pt x="7754" y="6095"/>
                  </a:cubicBezTo>
                  <a:cubicBezTo>
                    <a:pt x="7800" y="6148"/>
                    <a:pt x="7840" y="6206"/>
                    <a:pt x="7889" y="6258"/>
                  </a:cubicBezTo>
                  <a:cubicBezTo>
                    <a:pt x="7906" y="6277"/>
                    <a:pt x="7925" y="6284"/>
                    <a:pt x="7945" y="6284"/>
                  </a:cubicBezTo>
                  <a:cubicBezTo>
                    <a:pt x="8009" y="6284"/>
                    <a:pt x="8075" y="6206"/>
                    <a:pt x="8028" y="6145"/>
                  </a:cubicBezTo>
                  <a:cubicBezTo>
                    <a:pt x="8022" y="6138"/>
                    <a:pt x="8019" y="6135"/>
                    <a:pt x="8016" y="6129"/>
                  </a:cubicBezTo>
                  <a:cubicBezTo>
                    <a:pt x="7012" y="4830"/>
                    <a:pt x="5993" y="3550"/>
                    <a:pt x="5224" y="2091"/>
                  </a:cubicBezTo>
                  <a:cubicBezTo>
                    <a:pt x="5157" y="1965"/>
                    <a:pt x="5164" y="1917"/>
                    <a:pt x="5212" y="1917"/>
                  </a:cubicBezTo>
                  <a:cubicBezTo>
                    <a:pt x="5361" y="1917"/>
                    <a:pt x="5917" y="2383"/>
                    <a:pt x="5917" y="2383"/>
                  </a:cubicBezTo>
                  <a:cubicBezTo>
                    <a:pt x="5917" y="2383"/>
                    <a:pt x="5917" y="2383"/>
                    <a:pt x="5916" y="2383"/>
                  </a:cubicBezTo>
                  <a:lnTo>
                    <a:pt x="5916" y="2383"/>
                  </a:lnTo>
                  <a:cubicBezTo>
                    <a:pt x="6301" y="2740"/>
                    <a:pt x="6640" y="3162"/>
                    <a:pt x="6975" y="3565"/>
                  </a:cubicBezTo>
                  <a:cubicBezTo>
                    <a:pt x="7474" y="4171"/>
                    <a:pt x="7945" y="4796"/>
                    <a:pt x="8453" y="5393"/>
                  </a:cubicBezTo>
                  <a:cubicBezTo>
                    <a:pt x="8469" y="5412"/>
                    <a:pt x="8489" y="5419"/>
                    <a:pt x="8509" y="5419"/>
                  </a:cubicBezTo>
                  <a:cubicBezTo>
                    <a:pt x="8574" y="5419"/>
                    <a:pt x="8641" y="5340"/>
                    <a:pt x="8594" y="5276"/>
                  </a:cubicBezTo>
                  <a:cubicBezTo>
                    <a:pt x="8022" y="4541"/>
                    <a:pt x="7440" y="3814"/>
                    <a:pt x="6874" y="3073"/>
                  </a:cubicBezTo>
                  <a:cubicBezTo>
                    <a:pt x="6547" y="2648"/>
                    <a:pt x="6243" y="2205"/>
                    <a:pt x="5950" y="1755"/>
                  </a:cubicBezTo>
                  <a:cubicBezTo>
                    <a:pt x="5837" y="1583"/>
                    <a:pt x="5252" y="827"/>
                    <a:pt x="5410" y="827"/>
                  </a:cubicBezTo>
                  <a:cubicBezTo>
                    <a:pt x="5449" y="827"/>
                    <a:pt x="5535" y="874"/>
                    <a:pt x="5686" y="989"/>
                  </a:cubicBezTo>
                  <a:cubicBezTo>
                    <a:pt x="5996" y="1229"/>
                    <a:pt x="6292" y="1490"/>
                    <a:pt x="6581" y="1758"/>
                  </a:cubicBezTo>
                  <a:cubicBezTo>
                    <a:pt x="7298" y="3091"/>
                    <a:pt x="8314" y="4424"/>
                    <a:pt x="9527" y="5144"/>
                  </a:cubicBezTo>
                  <a:cubicBezTo>
                    <a:pt x="9541" y="5152"/>
                    <a:pt x="9555" y="5156"/>
                    <a:pt x="9569" y="5156"/>
                  </a:cubicBezTo>
                  <a:cubicBezTo>
                    <a:pt x="9633" y="5156"/>
                    <a:pt x="9690" y="5079"/>
                    <a:pt x="9644" y="5018"/>
                  </a:cubicBezTo>
                  <a:cubicBezTo>
                    <a:pt x="8813" y="3845"/>
                    <a:pt x="7883" y="2740"/>
                    <a:pt x="6834" y="1758"/>
                  </a:cubicBezTo>
                  <a:cubicBezTo>
                    <a:pt x="6763" y="1635"/>
                    <a:pt x="6680" y="1518"/>
                    <a:pt x="6612" y="1395"/>
                  </a:cubicBezTo>
                  <a:cubicBezTo>
                    <a:pt x="6432" y="1081"/>
                    <a:pt x="6239" y="841"/>
                    <a:pt x="6293" y="841"/>
                  </a:cubicBezTo>
                  <a:cubicBezTo>
                    <a:pt x="6324" y="841"/>
                    <a:pt x="6437" y="920"/>
                    <a:pt x="6683" y="1112"/>
                  </a:cubicBezTo>
                  <a:cubicBezTo>
                    <a:pt x="7471" y="1727"/>
                    <a:pt x="8182" y="2442"/>
                    <a:pt x="8865" y="3180"/>
                  </a:cubicBezTo>
                  <a:cubicBezTo>
                    <a:pt x="9071" y="3420"/>
                    <a:pt x="9287" y="3654"/>
                    <a:pt x="9502" y="3885"/>
                  </a:cubicBezTo>
                  <a:cubicBezTo>
                    <a:pt x="9976" y="4412"/>
                    <a:pt x="10444" y="4941"/>
                    <a:pt x="10925" y="5449"/>
                  </a:cubicBezTo>
                  <a:cubicBezTo>
                    <a:pt x="10941" y="5466"/>
                    <a:pt x="10961" y="5474"/>
                    <a:pt x="10981" y="5474"/>
                  </a:cubicBezTo>
                  <a:cubicBezTo>
                    <a:pt x="11047" y="5474"/>
                    <a:pt x="11112" y="5396"/>
                    <a:pt x="11063" y="5335"/>
                  </a:cubicBezTo>
                  <a:cubicBezTo>
                    <a:pt x="10971" y="5218"/>
                    <a:pt x="10872" y="5110"/>
                    <a:pt x="10777" y="4996"/>
                  </a:cubicBezTo>
                  <a:cubicBezTo>
                    <a:pt x="10755" y="4969"/>
                    <a:pt x="10734" y="4941"/>
                    <a:pt x="10709" y="4916"/>
                  </a:cubicBezTo>
                  <a:cubicBezTo>
                    <a:pt x="9752" y="3830"/>
                    <a:pt x="8659" y="2851"/>
                    <a:pt x="7945" y="1573"/>
                  </a:cubicBezTo>
                  <a:cubicBezTo>
                    <a:pt x="7858" y="1419"/>
                    <a:pt x="7878" y="1361"/>
                    <a:pt x="7957" y="1361"/>
                  </a:cubicBezTo>
                  <a:cubicBezTo>
                    <a:pt x="8177" y="1361"/>
                    <a:pt x="8859" y="1817"/>
                    <a:pt x="8945" y="1869"/>
                  </a:cubicBezTo>
                  <a:cubicBezTo>
                    <a:pt x="9071" y="1964"/>
                    <a:pt x="9188" y="2072"/>
                    <a:pt x="9309" y="2180"/>
                  </a:cubicBezTo>
                  <a:cubicBezTo>
                    <a:pt x="10155" y="3423"/>
                    <a:pt x="11260" y="4485"/>
                    <a:pt x="12248" y="5621"/>
                  </a:cubicBezTo>
                  <a:cubicBezTo>
                    <a:pt x="12266" y="5642"/>
                    <a:pt x="12287" y="5651"/>
                    <a:pt x="12306" y="5651"/>
                  </a:cubicBezTo>
                  <a:cubicBezTo>
                    <a:pt x="12371" y="5651"/>
                    <a:pt x="12429" y="5557"/>
                    <a:pt x="12374" y="5489"/>
                  </a:cubicBezTo>
                  <a:cubicBezTo>
                    <a:pt x="11429" y="4362"/>
                    <a:pt x="10546" y="2977"/>
                    <a:pt x="9392" y="1986"/>
                  </a:cubicBezTo>
                  <a:cubicBezTo>
                    <a:pt x="9244" y="1767"/>
                    <a:pt x="9102" y="1546"/>
                    <a:pt x="8973" y="1312"/>
                  </a:cubicBezTo>
                  <a:cubicBezTo>
                    <a:pt x="8956" y="1282"/>
                    <a:pt x="8959" y="1269"/>
                    <a:pt x="8976" y="1269"/>
                  </a:cubicBezTo>
                  <a:cubicBezTo>
                    <a:pt x="9077" y="1269"/>
                    <a:pt x="9680" y="1714"/>
                    <a:pt x="9906" y="1884"/>
                  </a:cubicBezTo>
                  <a:cubicBezTo>
                    <a:pt x="10312" y="2198"/>
                    <a:pt x="10675" y="2571"/>
                    <a:pt x="11038" y="2931"/>
                  </a:cubicBezTo>
                  <a:cubicBezTo>
                    <a:pt x="11097" y="2989"/>
                    <a:pt x="11152" y="3048"/>
                    <a:pt x="11208" y="3106"/>
                  </a:cubicBezTo>
                  <a:cubicBezTo>
                    <a:pt x="11546" y="3482"/>
                    <a:pt x="11906" y="3842"/>
                    <a:pt x="12267" y="4187"/>
                  </a:cubicBezTo>
                  <a:cubicBezTo>
                    <a:pt x="12577" y="4501"/>
                    <a:pt x="12895" y="4809"/>
                    <a:pt x="13236" y="5098"/>
                  </a:cubicBezTo>
                  <a:cubicBezTo>
                    <a:pt x="13255" y="5115"/>
                    <a:pt x="13276" y="5122"/>
                    <a:pt x="13296" y="5122"/>
                  </a:cubicBezTo>
                  <a:cubicBezTo>
                    <a:pt x="13368" y="5122"/>
                    <a:pt x="13427" y="5028"/>
                    <a:pt x="13359" y="4966"/>
                  </a:cubicBezTo>
                  <a:cubicBezTo>
                    <a:pt x="12676" y="4331"/>
                    <a:pt x="12008" y="3691"/>
                    <a:pt x="11380" y="3005"/>
                  </a:cubicBezTo>
                  <a:cubicBezTo>
                    <a:pt x="10980" y="2568"/>
                    <a:pt x="10623" y="2097"/>
                    <a:pt x="10303" y="1601"/>
                  </a:cubicBezTo>
                  <a:cubicBezTo>
                    <a:pt x="10037" y="1190"/>
                    <a:pt x="9791" y="819"/>
                    <a:pt x="9940" y="819"/>
                  </a:cubicBezTo>
                  <a:cubicBezTo>
                    <a:pt x="10021" y="819"/>
                    <a:pt x="10217" y="928"/>
                    <a:pt x="10589" y="1198"/>
                  </a:cubicBezTo>
                  <a:cubicBezTo>
                    <a:pt x="11100" y="1567"/>
                    <a:pt x="11571" y="1989"/>
                    <a:pt x="12026" y="2426"/>
                  </a:cubicBezTo>
                  <a:cubicBezTo>
                    <a:pt x="12682" y="3230"/>
                    <a:pt x="13461" y="3953"/>
                    <a:pt x="14193" y="4667"/>
                  </a:cubicBezTo>
                  <a:cubicBezTo>
                    <a:pt x="14249" y="4793"/>
                    <a:pt x="14323" y="4864"/>
                    <a:pt x="14409" y="4882"/>
                  </a:cubicBezTo>
                  <a:cubicBezTo>
                    <a:pt x="14507" y="4981"/>
                    <a:pt x="14609" y="5083"/>
                    <a:pt x="14704" y="5181"/>
                  </a:cubicBezTo>
                  <a:cubicBezTo>
                    <a:pt x="14723" y="5200"/>
                    <a:pt x="14743" y="5207"/>
                    <a:pt x="14763" y="5207"/>
                  </a:cubicBezTo>
                  <a:cubicBezTo>
                    <a:pt x="14831" y="5207"/>
                    <a:pt x="14890" y="5113"/>
                    <a:pt x="14828" y="5049"/>
                  </a:cubicBezTo>
                  <a:cubicBezTo>
                    <a:pt x="14006" y="4184"/>
                    <a:pt x="13193" y="3288"/>
                    <a:pt x="12325" y="2457"/>
                  </a:cubicBezTo>
                  <a:cubicBezTo>
                    <a:pt x="12162" y="2266"/>
                    <a:pt x="12005" y="2072"/>
                    <a:pt x="11851" y="1875"/>
                  </a:cubicBezTo>
                  <a:cubicBezTo>
                    <a:pt x="11531" y="1460"/>
                    <a:pt x="11269" y="1004"/>
                    <a:pt x="11066" y="521"/>
                  </a:cubicBezTo>
                  <a:lnTo>
                    <a:pt x="11066" y="521"/>
                  </a:lnTo>
                  <a:cubicBezTo>
                    <a:pt x="11180" y="789"/>
                    <a:pt x="11836" y="1173"/>
                    <a:pt x="12060" y="1376"/>
                  </a:cubicBezTo>
                  <a:cubicBezTo>
                    <a:pt x="13689" y="2845"/>
                    <a:pt x="15098" y="4516"/>
                    <a:pt x="16967" y="5698"/>
                  </a:cubicBezTo>
                  <a:cubicBezTo>
                    <a:pt x="16980" y="5706"/>
                    <a:pt x="16994" y="5710"/>
                    <a:pt x="17007" y="5710"/>
                  </a:cubicBezTo>
                  <a:cubicBezTo>
                    <a:pt x="17073" y="5710"/>
                    <a:pt x="17133" y="5628"/>
                    <a:pt x="17087" y="5569"/>
                  </a:cubicBezTo>
                  <a:cubicBezTo>
                    <a:pt x="15678" y="3733"/>
                    <a:pt x="13732" y="2360"/>
                    <a:pt x="12537" y="359"/>
                  </a:cubicBezTo>
                  <a:lnTo>
                    <a:pt x="12537" y="359"/>
                  </a:lnTo>
                  <a:cubicBezTo>
                    <a:pt x="12795" y="788"/>
                    <a:pt x="13490" y="1202"/>
                    <a:pt x="13849" y="1570"/>
                  </a:cubicBezTo>
                  <a:cubicBezTo>
                    <a:pt x="14283" y="2008"/>
                    <a:pt x="14686" y="2475"/>
                    <a:pt x="15105" y="2931"/>
                  </a:cubicBezTo>
                  <a:cubicBezTo>
                    <a:pt x="15856" y="3750"/>
                    <a:pt x="16650" y="4507"/>
                    <a:pt x="17598" y="5095"/>
                  </a:cubicBezTo>
                  <a:cubicBezTo>
                    <a:pt x="17613" y="5104"/>
                    <a:pt x="17628" y="5108"/>
                    <a:pt x="17642" y="5108"/>
                  </a:cubicBezTo>
                  <a:cubicBezTo>
                    <a:pt x="17714" y="5108"/>
                    <a:pt x="17762" y="5006"/>
                    <a:pt x="17706" y="4947"/>
                  </a:cubicBezTo>
                  <a:cubicBezTo>
                    <a:pt x="16305" y="3559"/>
                    <a:pt x="14729" y="2337"/>
                    <a:pt x="13584" y="715"/>
                  </a:cubicBezTo>
                  <a:cubicBezTo>
                    <a:pt x="13411" y="469"/>
                    <a:pt x="13402" y="383"/>
                    <a:pt x="13475" y="383"/>
                  </a:cubicBezTo>
                  <a:cubicBezTo>
                    <a:pt x="13632" y="383"/>
                    <a:pt x="14172" y="789"/>
                    <a:pt x="14218" y="822"/>
                  </a:cubicBezTo>
                  <a:cubicBezTo>
                    <a:pt x="14591" y="1096"/>
                    <a:pt x="14914" y="1447"/>
                    <a:pt x="15240" y="1777"/>
                  </a:cubicBezTo>
                  <a:cubicBezTo>
                    <a:pt x="15936" y="2485"/>
                    <a:pt x="16681" y="3128"/>
                    <a:pt x="17441" y="3768"/>
                  </a:cubicBezTo>
                  <a:cubicBezTo>
                    <a:pt x="17856" y="4165"/>
                    <a:pt x="18300" y="4528"/>
                    <a:pt x="18768" y="4861"/>
                  </a:cubicBezTo>
                  <a:cubicBezTo>
                    <a:pt x="18782" y="4871"/>
                    <a:pt x="18796" y="4875"/>
                    <a:pt x="18810" y="4875"/>
                  </a:cubicBezTo>
                  <a:cubicBezTo>
                    <a:pt x="18881" y="4875"/>
                    <a:pt x="18939" y="4767"/>
                    <a:pt x="18872" y="4713"/>
                  </a:cubicBezTo>
                  <a:cubicBezTo>
                    <a:pt x="18444" y="4365"/>
                    <a:pt x="18013" y="4014"/>
                    <a:pt x="17586" y="3664"/>
                  </a:cubicBezTo>
                  <a:cubicBezTo>
                    <a:pt x="17515" y="3596"/>
                    <a:pt x="17441" y="3531"/>
                    <a:pt x="17370" y="3460"/>
                  </a:cubicBezTo>
                  <a:cubicBezTo>
                    <a:pt x="16871" y="2980"/>
                    <a:pt x="16428" y="2438"/>
                    <a:pt x="16007" y="1887"/>
                  </a:cubicBezTo>
                  <a:cubicBezTo>
                    <a:pt x="15837" y="1669"/>
                    <a:pt x="15517" y="949"/>
                    <a:pt x="15292" y="825"/>
                  </a:cubicBezTo>
                  <a:lnTo>
                    <a:pt x="15292" y="825"/>
                  </a:lnTo>
                  <a:cubicBezTo>
                    <a:pt x="17152" y="1838"/>
                    <a:pt x="18484" y="3750"/>
                    <a:pt x="20048" y="5135"/>
                  </a:cubicBezTo>
                  <a:cubicBezTo>
                    <a:pt x="20065" y="5151"/>
                    <a:pt x="20086" y="5157"/>
                    <a:pt x="20106" y="5157"/>
                  </a:cubicBezTo>
                  <a:cubicBezTo>
                    <a:pt x="20173" y="5157"/>
                    <a:pt x="20239" y="5085"/>
                    <a:pt x="20187" y="5021"/>
                  </a:cubicBezTo>
                  <a:cubicBezTo>
                    <a:pt x="19611" y="4304"/>
                    <a:pt x="18971" y="3651"/>
                    <a:pt x="18327" y="2996"/>
                  </a:cubicBezTo>
                  <a:cubicBezTo>
                    <a:pt x="17866" y="2528"/>
                    <a:pt x="17429" y="2048"/>
                    <a:pt x="17013" y="1540"/>
                  </a:cubicBezTo>
                  <a:cubicBezTo>
                    <a:pt x="16773" y="1242"/>
                    <a:pt x="16507" y="890"/>
                    <a:pt x="16704" y="890"/>
                  </a:cubicBezTo>
                  <a:cubicBezTo>
                    <a:pt x="16772" y="890"/>
                    <a:pt x="16895" y="932"/>
                    <a:pt x="17093" y="1032"/>
                  </a:cubicBezTo>
                  <a:cubicBezTo>
                    <a:pt x="18801" y="1894"/>
                    <a:pt x="19762" y="3808"/>
                    <a:pt x="21381" y="4824"/>
                  </a:cubicBezTo>
                  <a:cubicBezTo>
                    <a:pt x="21397" y="4834"/>
                    <a:pt x="21412" y="4839"/>
                    <a:pt x="21427" y="4839"/>
                  </a:cubicBezTo>
                  <a:cubicBezTo>
                    <a:pt x="21495" y="4839"/>
                    <a:pt x="21537" y="4737"/>
                    <a:pt x="21486" y="4676"/>
                  </a:cubicBezTo>
                  <a:lnTo>
                    <a:pt x="19706" y="2654"/>
                  </a:lnTo>
                  <a:cubicBezTo>
                    <a:pt x="19408" y="2318"/>
                    <a:pt x="19112" y="1980"/>
                    <a:pt x="18817" y="1644"/>
                  </a:cubicBezTo>
                  <a:cubicBezTo>
                    <a:pt x="18628" y="1429"/>
                    <a:pt x="18457" y="1296"/>
                    <a:pt x="18474" y="1296"/>
                  </a:cubicBezTo>
                  <a:cubicBezTo>
                    <a:pt x="18485" y="1296"/>
                    <a:pt x="18572" y="1350"/>
                    <a:pt x="18777" y="1469"/>
                  </a:cubicBezTo>
                  <a:cubicBezTo>
                    <a:pt x="20208" y="2297"/>
                    <a:pt x="21261" y="3722"/>
                    <a:pt x="22477" y="4812"/>
                  </a:cubicBezTo>
                  <a:cubicBezTo>
                    <a:pt x="22495" y="4827"/>
                    <a:pt x="22516" y="4834"/>
                    <a:pt x="22536" y="4834"/>
                  </a:cubicBezTo>
                  <a:cubicBezTo>
                    <a:pt x="22603" y="4834"/>
                    <a:pt x="22667" y="4761"/>
                    <a:pt x="22615" y="4698"/>
                  </a:cubicBezTo>
                  <a:cubicBezTo>
                    <a:pt x="21544" y="3378"/>
                    <a:pt x="20215" y="2257"/>
                    <a:pt x="19368" y="765"/>
                  </a:cubicBezTo>
                  <a:lnTo>
                    <a:pt x="19368" y="765"/>
                  </a:lnTo>
                  <a:cubicBezTo>
                    <a:pt x="19457" y="920"/>
                    <a:pt x="20123" y="1300"/>
                    <a:pt x="20347" y="1487"/>
                  </a:cubicBezTo>
                  <a:cubicBezTo>
                    <a:pt x="20762" y="1835"/>
                    <a:pt x="21144" y="2226"/>
                    <a:pt x="21535" y="2602"/>
                  </a:cubicBezTo>
                  <a:cubicBezTo>
                    <a:pt x="22117" y="3168"/>
                    <a:pt x="22717" y="3700"/>
                    <a:pt x="23391" y="4156"/>
                  </a:cubicBezTo>
                  <a:cubicBezTo>
                    <a:pt x="23405" y="4166"/>
                    <a:pt x="23420" y="4171"/>
                    <a:pt x="23435" y="4171"/>
                  </a:cubicBezTo>
                  <a:cubicBezTo>
                    <a:pt x="23496" y="4171"/>
                    <a:pt x="23546" y="4087"/>
                    <a:pt x="23511" y="4030"/>
                  </a:cubicBezTo>
                  <a:cubicBezTo>
                    <a:pt x="22692" y="2715"/>
                    <a:pt x="21319" y="1909"/>
                    <a:pt x="20377" y="699"/>
                  </a:cubicBezTo>
                  <a:cubicBezTo>
                    <a:pt x="20223" y="502"/>
                    <a:pt x="20190" y="435"/>
                    <a:pt x="20221" y="435"/>
                  </a:cubicBezTo>
                  <a:cubicBezTo>
                    <a:pt x="20269" y="435"/>
                    <a:pt x="20466" y="590"/>
                    <a:pt x="20605" y="678"/>
                  </a:cubicBezTo>
                  <a:cubicBezTo>
                    <a:pt x="21156" y="1026"/>
                    <a:pt x="21639" y="1487"/>
                    <a:pt x="22114" y="1927"/>
                  </a:cubicBezTo>
                  <a:cubicBezTo>
                    <a:pt x="22868" y="2632"/>
                    <a:pt x="23573" y="3374"/>
                    <a:pt x="24394" y="4002"/>
                  </a:cubicBezTo>
                  <a:cubicBezTo>
                    <a:pt x="24413" y="4018"/>
                    <a:pt x="24434" y="4025"/>
                    <a:pt x="24454" y="4025"/>
                  </a:cubicBezTo>
                  <a:cubicBezTo>
                    <a:pt x="24519" y="4025"/>
                    <a:pt x="24575" y="3953"/>
                    <a:pt x="24533" y="3885"/>
                  </a:cubicBezTo>
                  <a:cubicBezTo>
                    <a:pt x="24244" y="3337"/>
                    <a:pt x="23880" y="2888"/>
                    <a:pt x="23468" y="2432"/>
                  </a:cubicBezTo>
                  <a:cubicBezTo>
                    <a:pt x="23151" y="2084"/>
                    <a:pt x="22354" y="961"/>
                    <a:pt x="22030" y="819"/>
                  </a:cubicBezTo>
                  <a:lnTo>
                    <a:pt x="22030" y="819"/>
                  </a:lnTo>
                  <a:cubicBezTo>
                    <a:pt x="23563" y="1478"/>
                    <a:pt x="24705" y="2937"/>
                    <a:pt x="26057" y="3885"/>
                  </a:cubicBezTo>
                  <a:cubicBezTo>
                    <a:pt x="26072" y="3896"/>
                    <a:pt x="26087" y="3901"/>
                    <a:pt x="26101" y="3901"/>
                  </a:cubicBezTo>
                  <a:cubicBezTo>
                    <a:pt x="26168" y="3901"/>
                    <a:pt x="26217" y="3796"/>
                    <a:pt x="26161" y="3740"/>
                  </a:cubicBezTo>
                  <a:cubicBezTo>
                    <a:pt x="25696" y="3263"/>
                    <a:pt x="25216" y="2808"/>
                    <a:pt x="24736" y="2349"/>
                  </a:cubicBezTo>
                  <a:cubicBezTo>
                    <a:pt x="24398" y="2026"/>
                    <a:pt x="23961" y="1399"/>
                    <a:pt x="23586" y="1205"/>
                  </a:cubicBezTo>
                  <a:lnTo>
                    <a:pt x="23586" y="1205"/>
                  </a:lnTo>
                  <a:cubicBezTo>
                    <a:pt x="24943" y="1906"/>
                    <a:pt x="26054" y="3085"/>
                    <a:pt x="27245" y="4018"/>
                  </a:cubicBezTo>
                  <a:cubicBezTo>
                    <a:pt x="27265" y="4036"/>
                    <a:pt x="27286" y="4044"/>
                    <a:pt x="27307" y="4044"/>
                  </a:cubicBezTo>
                  <a:cubicBezTo>
                    <a:pt x="27379" y="4044"/>
                    <a:pt x="27438" y="3950"/>
                    <a:pt x="27371" y="3885"/>
                  </a:cubicBezTo>
                  <a:cubicBezTo>
                    <a:pt x="26352" y="2765"/>
                    <a:pt x="25185" y="1786"/>
                    <a:pt x="24222" y="616"/>
                  </a:cubicBezTo>
                  <a:lnTo>
                    <a:pt x="24222" y="616"/>
                  </a:lnTo>
                  <a:cubicBezTo>
                    <a:pt x="24613" y="1090"/>
                    <a:pt x="25398" y="1472"/>
                    <a:pt x="25909" y="1891"/>
                  </a:cubicBezTo>
                  <a:cubicBezTo>
                    <a:pt x="26568" y="2426"/>
                    <a:pt x="27199" y="2996"/>
                    <a:pt x="27851" y="3537"/>
                  </a:cubicBezTo>
                  <a:cubicBezTo>
                    <a:pt x="27871" y="3555"/>
                    <a:pt x="27892" y="3562"/>
                    <a:pt x="27912" y="3562"/>
                  </a:cubicBezTo>
                  <a:cubicBezTo>
                    <a:pt x="27984" y="3562"/>
                    <a:pt x="28044" y="3467"/>
                    <a:pt x="27974" y="3402"/>
                  </a:cubicBezTo>
                  <a:cubicBezTo>
                    <a:pt x="27132" y="2541"/>
                    <a:pt x="26229" y="1742"/>
                    <a:pt x="25417" y="854"/>
                  </a:cubicBezTo>
                  <a:lnTo>
                    <a:pt x="25417" y="854"/>
                  </a:lnTo>
                  <a:cubicBezTo>
                    <a:pt x="26095" y="1595"/>
                    <a:pt x="27262" y="2449"/>
                    <a:pt x="28239" y="3011"/>
                  </a:cubicBezTo>
                  <a:cubicBezTo>
                    <a:pt x="28252" y="3018"/>
                    <a:pt x="28266" y="3021"/>
                    <a:pt x="28279" y="3021"/>
                  </a:cubicBezTo>
                  <a:cubicBezTo>
                    <a:pt x="28345" y="3021"/>
                    <a:pt x="28405" y="2943"/>
                    <a:pt x="28359" y="2882"/>
                  </a:cubicBezTo>
                  <a:cubicBezTo>
                    <a:pt x="27873" y="2260"/>
                    <a:pt x="27086" y="960"/>
                    <a:pt x="26372" y="666"/>
                  </a:cubicBezTo>
                  <a:lnTo>
                    <a:pt x="26372" y="666"/>
                  </a:lnTo>
                  <a:cubicBezTo>
                    <a:pt x="27467" y="1116"/>
                    <a:pt x="28212" y="2223"/>
                    <a:pt x="29289" y="2752"/>
                  </a:cubicBezTo>
                  <a:cubicBezTo>
                    <a:pt x="29303" y="2760"/>
                    <a:pt x="29317" y="2763"/>
                    <a:pt x="29330" y="2763"/>
                  </a:cubicBezTo>
                  <a:cubicBezTo>
                    <a:pt x="29404" y="2763"/>
                    <a:pt x="29456" y="2667"/>
                    <a:pt x="29393" y="2605"/>
                  </a:cubicBezTo>
                  <a:cubicBezTo>
                    <a:pt x="29033" y="2217"/>
                    <a:pt x="28658" y="1844"/>
                    <a:pt x="28282" y="1472"/>
                  </a:cubicBezTo>
                  <a:cubicBezTo>
                    <a:pt x="28175" y="1365"/>
                    <a:pt x="27389" y="658"/>
                    <a:pt x="27419" y="658"/>
                  </a:cubicBezTo>
                  <a:cubicBezTo>
                    <a:pt x="27428" y="658"/>
                    <a:pt x="27506" y="719"/>
                    <a:pt x="27691" y="872"/>
                  </a:cubicBezTo>
                  <a:cubicBezTo>
                    <a:pt x="28510" y="1549"/>
                    <a:pt x="29184" y="2328"/>
                    <a:pt x="30141" y="2817"/>
                  </a:cubicBezTo>
                  <a:cubicBezTo>
                    <a:pt x="30154" y="2824"/>
                    <a:pt x="30168" y="2827"/>
                    <a:pt x="30181" y="2827"/>
                  </a:cubicBezTo>
                  <a:cubicBezTo>
                    <a:pt x="30247" y="2827"/>
                    <a:pt x="30307" y="2752"/>
                    <a:pt x="30261" y="2691"/>
                  </a:cubicBezTo>
                  <a:cubicBezTo>
                    <a:pt x="29929" y="2223"/>
                    <a:pt x="29513" y="1832"/>
                    <a:pt x="29116" y="1426"/>
                  </a:cubicBezTo>
                  <a:lnTo>
                    <a:pt x="29116" y="1426"/>
                  </a:lnTo>
                  <a:cubicBezTo>
                    <a:pt x="29560" y="1854"/>
                    <a:pt x="30049" y="2229"/>
                    <a:pt x="30575" y="2543"/>
                  </a:cubicBezTo>
                  <a:cubicBezTo>
                    <a:pt x="30590" y="2552"/>
                    <a:pt x="30606" y="2556"/>
                    <a:pt x="30620" y="2556"/>
                  </a:cubicBezTo>
                  <a:cubicBezTo>
                    <a:pt x="30684" y="2556"/>
                    <a:pt x="30731" y="2477"/>
                    <a:pt x="30695" y="2414"/>
                  </a:cubicBezTo>
                  <a:cubicBezTo>
                    <a:pt x="30426" y="1931"/>
                    <a:pt x="30054" y="1527"/>
                    <a:pt x="29730" y="1081"/>
                  </a:cubicBezTo>
                  <a:lnTo>
                    <a:pt x="29730" y="1081"/>
                  </a:lnTo>
                  <a:cubicBezTo>
                    <a:pt x="30026" y="1485"/>
                    <a:pt x="30726" y="1912"/>
                    <a:pt x="31108" y="2281"/>
                  </a:cubicBezTo>
                  <a:cubicBezTo>
                    <a:pt x="31124" y="2298"/>
                    <a:pt x="31144" y="2305"/>
                    <a:pt x="31165" y="2305"/>
                  </a:cubicBezTo>
                  <a:cubicBezTo>
                    <a:pt x="31222" y="2305"/>
                    <a:pt x="31281" y="2250"/>
                    <a:pt x="31256" y="2186"/>
                  </a:cubicBezTo>
                  <a:cubicBezTo>
                    <a:pt x="31209" y="2069"/>
                    <a:pt x="31160" y="1961"/>
                    <a:pt x="31105" y="1857"/>
                  </a:cubicBezTo>
                  <a:lnTo>
                    <a:pt x="31105" y="1857"/>
                  </a:lnTo>
                  <a:cubicBezTo>
                    <a:pt x="31157" y="1921"/>
                    <a:pt x="31209" y="1989"/>
                    <a:pt x="31262" y="2054"/>
                  </a:cubicBezTo>
                  <a:cubicBezTo>
                    <a:pt x="31281" y="2082"/>
                    <a:pt x="31309" y="2094"/>
                    <a:pt x="31337" y="2094"/>
                  </a:cubicBezTo>
                  <a:cubicBezTo>
                    <a:pt x="31384" y="2094"/>
                    <a:pt x="31431" y="2058"/>
                    <a:pt x="31431" y="2001"/>
                  </a:cubicBezTo>
                  <a:cubicBezTo>
                    <a:pt x="31437" y="1869"/>
                    <a:pt x="31425" y="1737"/>
                    <a:pt x="31400" y="1607"/>
                  </a:cubicBezTo>
                  <a:lnTo>
                    <a:pt x="31400" y="1607"/>
                  </a:lnTo>
                  <a:cubicBezTo>
                    <a:pt x="31415" y="1615"/>
                    <a:pt x="31430" y="1619"/>
                    <a:pt x="31445" y="1619"/>
                  </a:cubicBezTo>
                  <a:cubicBezTo>
                    <a:pt x="31493" y="1619"/>
                    <a:pt x="31536" y="1581"/>
                    <a:pt x="31536" y="1527"/>
                  </a:cubicBezTo>
                  <a:cubicBezTo>
                    <a:pt x="31496" y="1287"/>
                    <a:pt x="31512" y="1167"/>
                    <a:pt x="31582" y="1167"/>
                  </a:cubicBezTo>
                  <a:cubicBezTo>
                    <a:pt x="31644" y="1167"/>
                    <a:pt x="31748" y="1261"/>
                    <a:pt x="31896" y="1450"/>
                  </a:cubicBezTo>
                  <a:cubicBezTo>
                    <a:pt x="31902" y="1463"/>
                    <a:pt x="31911" y="1463"/>
                    <a:pt x="31920" y="1469"/>
                  </a:cubicBezTo>
                  <a:cubicBezTo>
                    <a:pt x="31936" y="1479"/>
                    <a:pt x="31953" y="1484"/>
                    <a:pt x="31970" y="1484"/>
                  </a:cubicBezTo>
                  <a:cubicBezTo>
                    <a:pt x="32032" y="1484"/>
                    <a:pt x="32092" y="1422"/>
                    <a:pt x="32047" y="1352"/>
                  </a:cubicBezTo>
                  <a:cubicBezTo>
                    <a:pt x="31988" y="1260"/>
                    <a:pt x="31920" y="1170"/>
                    <a:pt x="31847" y="1084"/>
                  </a:cubicBezTo>
                  <a:cubicBezTo>
                    <a:pt x="31754" y="976"/>
                    <a:pt x="31634" y="890"/>
                    <a:pt x="31502" y="835"/>
                  </a:cubicBezTo>
                  <a:cubicBezTo>
                    <a:pt x="31489" y="828"/>
                    <a:pt x="31475" y="825"/>
                    <a:pt x="31461" y="825"/>
                  </a:cubicBezTo>
                  <a:cubicBezTo>
                    <a:pt x="31412" y="825"/>
                    <a:pt x="31367" y="865"/>
                    <a:pt x="31369" y="921"/>
                  </a:cubicBezTo>
                  <a:cubicBezTo>
                    <a:pt x="31371" y="1099"/>
                    <a:pt x="31353" y="1166"/>
                    <a:pt x="31321" y="1166"/>
                  </a:cubicBezTo>
                  <a:cubicBezTo>
                    <a:pt x="31244" y="1166"/>
                    <a:pt x="31090" y="763"/>
                    <a:pt x="30972" y="616"/>
                  </a:cubicBezTo>
                  <a:cubicBezTo>
                    <a:pt x="30953" y="593"/>
                    <a:pt x="30923" y="582"/>
                    <a:pt x="30894" y="582"/>
                  </a:cubicBezTo>
                  <a:cubicBezTo>
                    <a:pt x="30834" y="582"/>
                    <a:pt x="30776" y="625"/>
                    <a:pt x="30809" y="693"/>
                  </a:cubicBezTo>
                  <a:cubicBezTo>
                    <a:pt x="30938" y="973"/>
                    <a:pt x="31049" y="1511"/>
                    <a:pt x="31191" y="1684"/>
                  </a:cubicBezTo>
                  <a:lnTo>
                    <a:pt x="31191" y="1684"/>
                  </a:lnTo>
                  <a:cubicBezTo>
                    <a:pt x="31009" y="1462"/>
                    <a:pt x="30815" y="1253"/>
                    <a:pt x="30609" y="1050"/>
                  </a:cubicBezTo>
                  <a:cubicBezTo>
                    <a:pt x="30588" y="1007"/>
                    <a:pt x="30551" y="973"/>
                    <a:pt x="30504" y="958"/>
                  </a:cubicBezTo>
                  <a:cubicBezTo>
                    <a:pt x="30403" y="862"/>
                    <a:pt x="30307" y="764"/>
                    <a:pt x="30197" y="678"/>
                  </a:cubicBezTo>
                  <a:cubicBezTo>
                    <a:pt x="30177" y="662"/>
                    <a:pt x="30157" y="655"/>
                    <a:pt x="30138" y="655"/>
                  </a:cubicBezTo>
                  <a:cubicBezTo>
                    <a:pt x="30067" y="655"/>
                    <a:pt x="30011" y="745"/>
                    <a:pt x="30074" y="810"/>
                  </a:cubicBezTo>
                  <a:cubicBezTo>
                    <a:pt x="30238" y="996"/>
                    <a:pt x="30968" y="1825"/>
                    <a:pt x="30914" y="1825"/>
                  </a:cubicBezTo>
                  <a:cubicBezTo>
                    <a:pt x="30899" y="1825"/>
                    <a:pt x="30833" y="1770"/>
                    <a:pt x="30692" y="1635"/>
                  </a:cubicBezTo>
                  <a:cubicBezTo>
                    <a:pt x="30348" y="1293"/>
                    <a:pt x="29957" y="1004"/>
                    <a:pt x="29535" y="767"/>
                  </a:cubicBezTo>
                  <a:cubicBezTo>
                    <a:pt x="29520" y="759"/>
                    <a:pt x="29505" y="755"/>
                    <a:pt x="29490" y="755"/>
                  </a:cubicBezTo>
                  <a:cubicBezTo>
                    <a:pt x="29425" y="755"/>
                    <a:pt x="29379" y="833"/>
                    <a:pt x="29415" y="896"/>
                  </a:cubicBezTo>
                  <a:cubicBezTo>
                    <a:pt x="29578" y="1183"/>
                    <a:pt x="29766" y="1453"/>
                    <a:pt x="29978" y="1706"/>
                  </a:cubicBezTo>
                  <a:cubicBezTo>
                    <a:pt x="30088" y="1842"/>
                    <a:pt x="30472" y="2215"/>
                    <a:pt x="30410" y="2215"/>
                  </a:cubicBezTo>
                  <a:cubicBezTo>
                    <a:pt x="30383" y="2215"/>
                    <a:pt x="30275" y="2147"/>
                    <a:pt x="30030" y="1964"/>
                  </a:cubicBezTo>
                  <a:cubicBezTo>
                    <a:pt x="29418" y="1509"/>
                    <a:pt x="28916" y="902"/>
                    <a:pt x="28353" y="379"/>
                  </a:cubicBezTo>
                  <a:cubicBezTo>
                    <a:pt x="28297" y="330"/>
                    <a:pt x="28245" y="275"/>
                    <a:pt x="28190" y="225"/>
                  </a:cubicBezTo>
                  <a:cubicBezTo>
                    <a:pt x="28170" y="208"/>
                    <a:pt x="28149" y="201"/>
                    <a:pt x="28129" y="201"/>
                  </a:cubicBezTo>
                  <a:cubicBezTo>
                    <a:pt x="28066" y="201"/>
                    <a:pt x="28015" y="274"/>
                    <a:pt x="28048" y="342"/>
                  </a:cubicBezTo>
                  <a:cubicBezTo>
                    <a:pt x="28054" y="351"/>
                    <a:pt x="28060" y="358"/>
                    <a:pt x="28067" y="367"/>
                  </a:cubicBezTo>
                  <a:cubicBezTo>
                    <a:pt x="28470" y="1146"/>
                    <a:pt x="29135" y="1681"/>
                    <a:pt x="29735" y="2309"/>
                  </a:cubicBezTo>
                  <a:cubicBezTo>
                    <a:pt x="29838" y="2417"/>
                    <a:pt x="29870" y="2461"/>
                    <a:pt x="29853" y="2461"/>
                  </a:cubicBezTo>
                  <a:cubicBezTo>
                    <a:pt x="29779" y="2461"/>
                    <a:pt x="28795" y="1639"/>
                    <a:pt x="28698" y="1552"/>
                  </a:cubicBezTo>
                  <a:cubicBezTo>
                    <a:pt x="28230" y="1127"/>
                    <a:pt x="27777" y="705"/>
                    <a:pt x="27279" y="324"/>
                  </a:cubicBezTo>
                  <a:cubicBezTo>
                    <a:pt x="27248" y="299"/>
                    <a:pt x="27220" y="275"/>
                    <a:pt x="27192" y="253"/>
                  </a:cubicBezTo>
                  <a:cubicBezTo>
                    <a:pt x="27174" y="241"/>
                    <a:pt x="27155" y="235"/>
                    <a:pt x="27136" y="235"/>
                  </a:cubicBezTo>
                  <a:cubicBezTo>
                    <a:pt x="27092" y="235"/>
                    <a:pt x="27051" y="264"/>
                    <a:pt x="27039" y="308"/>
                  </a:cubicBezTo>
                  <a:cubicBezTo>
                    <a:pt x="27035" y="330"/>
                    <a:pt x="27042" y="351"/>
                    <a:pt x="27054" y="367"/>
                  </a:cubicBezTo>
                  <a:cubicBezTo>
                    <a:pt x="27574" y="1025"/>
                    <a:pt x="28317" y="2066"/>
                    <a:pt x="29033" y="2423"/>
                  </a:cubicBezTo>
                  <a:lnTo>
                    <a:pt x="29033" y="2423"/>
                  </a:lnTo>
                  <a:cubicBezTo>
                    <a:pt x="27960" y="1892"/>
                    <a:pt x="27274" y="842"/>
                    <a:pt x="26149" y="379"/>
                  </a:cubicBezTo>
                  <a:cubicBezTo>
                    <a:pt x="26135" y="372"/>
                    <a:pt x="26121" y="369"/>
                    <a:pt x="26108" y="369"/>
                  </a:cubicBezTo>
                  <a:cubicBezTo>
                    <a:pt x="26034" y="369"/>
                    <a:pt x="25982" y="467"/>
                    <a:pt x="26044" y="527"/>
                  </a:cubicBezTo>
                  <a:cubicBezTo>
                    <a:pt x="26408" y="927"/>
                    <a:pt x="26777" y="1321"/>
                    <a:pt x="27143" y="1721"/>
                  </a:cubicBezTo>
                  <a:cubicBezTo>
                    <a:pt x="27397" y="1998"/>
                    <a:pt x="28083" y="2636"/>
                    <a:pt x="27987" y="2636"/>
                  </a:cubicBezTo>
                  <a:cubicBezTo>
                    <a:pt x="27945" y="2636"/>
                    <a:pt x="27756" y="2516"/>
                    <a:pt x="27322" y="2195"/>
                  </a:cubicBezTo>
                  <a:cubicBezTo>
                    <a:pt x="26577" y="1647"/>
                    <a:pt x="25918" y="1010"/>
                    <a:pt x="25124" y="524"/>
                  </a:cubicBezTo>
                  <a:cubicBezTo>
                    <a:pt x="25107" y="514"/>
                    <a:pt x="25092" y="509"/>
                    <a:pt x="25077" y="509"/>
                  </a:cubicBezTo>
                  <a:cubicBezTo>
                    <a:pt x="25008" y="509"/>
                    <a:pt x="24968" y="610"/>
                    <a:pt x="25019" y="672"/>
                  </a:cubicBezTo>
                  <a:cubicBezTo>
                    <a:pt x="25379" y="1090"/>
                    <a:pt x="25761" y="1487"/>
                    <a:pt x="26152" y="1875"/>
                  </a:cubicBezTo>
                  <a:cubicBezTo>
                    <a:pt x="25450" y="1293"/>
                    <a:pt x="24733" y="733"/>
                    <a:pt x="23945" y="259"/>
                  </a:cubicBezTo>
                  <a:cubicBezTo>
                    <a:pt x="23932" y="251"/>
                    <a:pt x="23918" y="248"/>
                    <a:pt x="23904" y="248"/>
                  </a:cubicBezTo>
                  <a:cubicBezTo>
                    <a:pt x="23838" y="248"/>
                    <a:pt x="23779" y="327"/>
                    <a:pt x="23825" y="388"/>
                  </a:cubicBezTo>
                  <a:cubicBezTo>
                    <a:pt x="24625" y="1460"/>
                    <a:pt x="25610" y="2355"/>
                    <a:pt x="26549" y="3294"/>
                  </a:cubicBezTo>
                  <a:cubicBezTo>
                    <a:pt x="25644" y="2411"/>
                    <a:pt x="24496" y="1475"/>
                    <a:pt x="23314" y="862"/>
                  </a:cubicBezTo>
                  <a:cubicBezTo>
                    <a:pt x="23298" y="854"/>
                    <a:pt x="23283" y="851"/>
                    <a:pt x="23269" y="851"/>
                  </a:cubicBezTo>
                  <a:cubicBezTo>
                    <a:pt x="23196" y="851"/>
                    <a:pt x="23155" y="946"/>
                    <a:pt x="23209" y="1010"/>
                  </a:cubicBezTo>
                  <a:cubicBezTo>
                    <a:pt x="23653" y="1527"/>
                    <a:pt x="24124" y="2011"/>
                    <a:pt x="24613" y="2488"/>
                  </a:cubicBezTo>
                  <a:cubicBezTo>
                    <a:pt x="24693" y="2565"/>
                    <a:pt x="24773" y="2642"/>
                    <a:pt x="24853" y="2715"/>
                  </a:cubicBezTo>
                  <a:cubicBezTo>
                    <a:pt x="23883" y="1891"/>
                    <a:pt x="22966" y="1029"/>
                    <a:pt x="21778" y="518"/>
                  </a:cubicBezTo>
                  <a:cubicBezTo>
                    <a:pt x="21766" y="512"/>
                    <a:pt x="21753" y="510"/>
                    <a:pt x="21741" y="510"/>
                  </a:cubicBezTo>
                  <a:cubicBezTo>
                    <a:pt x="21674" y="510"/>
                    <a:pt x="21611" y="580"/>
                    <a:pt x="21658" y="647"/>
                  </a:cubicBezTo>
                  <a:cubicBezTo>
                    <a:pt x="22006" y="1152"/>
                    <a:pt x="22406" y="1592"/>
                    <a:pt x="22831" y="2035"/>
                  </a:cubicBezTo>
                  <a:cubicBezTo>
                    <a:pt x="23089" y="2300"/>
                    <a:pt x="23345" y="2568"/>
                    <a:pt x="23591" y="2842"/>
                  </a:cubicBezTo>
                  <a:cubicBezTo>
                    <a:pt x="23601" y="2851"/>
                    <a:pt x="24333" y="3628"/>
                    <a:pt x="24243" y="3628"/>
                  </a:cubicBezTo>
                  <a:cubicBezTo>
                    <a:pt x="24218" y="3628"/>
                    <a:pt x="24127" y="3567"/>
                    <a:pt x="23936" y="3408"/>
                  </a:cubicBezTo>
                  <a:cubicBezTo>
                    <a:pt x="22603" y="2306"/>
                    <a:pt x="21547" y="961"/>
                    <a:pt x="20005" y="124"/>
                  </a:cubicBezTo>
                  <a:cubicBezTo>
                    <a:pt x="19990" y="115"/>
                    <a:pt x="19975" y="112"/>
                    <a:pt x="19961" y="112"/>
                  </a:cubicBezTo>
                  <a:cubicBezTo>
                    <a:pt x="19898" y="112"/>
                    <a:pt x="19853" y="187"/>
                    <a:pt x="19888" y="250"/>
                  </a:cubicBezTo>
                  <a:cubicBezTo>
                    <a:pt x="20602" y="1530"/>
                    <a:pt x="21840" y="2340"/>
                    <a:pt x="22821" y="3396"/>
                  </a:cubicBezTo>
                  <a:cubicBezTo>
                    <a:pt x="23157" y="3755"/>
                    <a:pt x="23257" y="3878"/>
                    <a:pt x="23235" y="3878"/>
                  </a:cubicBezTo>
                  <a:cubicBezTo>
                    <a:pt x="23192" y="3878"/>
                    <a:pt x="22692" y="3417"/>
                    <a:pt x="22554" y="3303"/>
                  </a:cubicBezTo>
                  <a:cubicBezTo>
                    <a:pt x="22135" y="2959"/>
                    <a:pt x="21750" y="2565"/>
                    <a:pt x="21359" y="2189"/>
                  </a:cubicBezTo>
                  <a:cubicBezTo>
                    <a:pt x="20685" y="1533"/>
                    <a:pt x="19999" y="918"/>
                    <a:pt x="19189" y="435"/>
                  </a:cubicBezTo>
                  <a:cubicBezTo>
                    <a:pt x="19174" y="426"/>
                    <a:pt x="19159" y="422"/>
                    <a:pt x="19145" y="422"/>
                  </a:cubicBezTo>
                  <a:cubicBezTo>
                    <a:pt x="19082" y="422"/>
                    <a:pt x="19041" y="503"/>
                    <a:pt x="19069" y="564"/>
                  </a:cubicBezTo>
                  <a:cubicBezTo>
                    <a:pt x="19463" y="1389"/>
                    <a:pt x="20027" y="2131"/>
                    <a:pt x="20651" y="2811"/>
                  </a:cubicBezTo>
                  <a:cubicBezTo>
                    <a:pt x="19919" y="2097"/>
                    <a:pt x="19152" y="1423"/>
                    <a:pt x="18201" y="958"/>
                  </a:cubicBezTo>
                  <a:cubicBezTo>
                    <a:pt x="18186" y="951"/>
                    <a:pt x="18172" y="947"/>
                    <a:pt x="18158" y="947"/>
                  </a:cubicBezTo>
                  <a:cubicBezTo>
                    <a:pt x="18086" y="947"/>
                    <a:pt x="18043" y="1041"/>
                    <a:pt x="18100" y="1106"/>
                  </a:cubicBezTo>
                  <a:lnTo>
                    <a:pt x="20174" y="3463"/>
                  </a:lnTo>
                  <a:lnTo>
                    <a:pt x="20768" y="4141"/>
                  </a:lnTo>
                  <a:lnTo>
                    <a:pt x="20830" y="4215"/>
                  </a:lnTo>
                  <a:cubicBezTo>
                    <a:pt x="20531" y="3968"/>
                    <a:pt x="20245" y="3704"/>
                    <a:pt x="19977" y="3427"/>
                  </a:cubicBezTo>
                  <a:cubicBezTo>
                    <a:pt x="18860" y="2309"/>
                    <a:pt x="17872" y="973"/>
                    <a:pt x="16290" y="527"/>
                  </a:cubicBezTo>
                  <a:cubicBezTo>
                    <a:pt x="16282" y="525"/>
                    <a:pt x="16275" y="524"/>
                    <a:pt x="16268" y="524"/>
                  </a:cubicBezTo>
                  <a:cubicBezTo>
                    <a:pt x="16202" y="524"/>
                    <a:pt x="16158" y="607"/>
                    <a:pt x="16194" y="662"/>
                  </a:cubicBezTo>
                  <a:cubicBezTo>
                    <a:pt x="16582" y="1296"/>
                    <a:pt x="17032" y="1860"/>
                    <a:pt x="17521" y="2405"/>
                  </a:cubicBezTo>
                  <a:cubicBezTo>
                    <a:pt x="16779" y="1681"/>
                    <a:pt x="16000" y="1007"/>
                    <a:pt x="15080" y="505"/>
                  </a:cubicBezTo>
                  <a:cubicBezTo>
                    <a:pt x="15066" y="499"/>
                    <a:pt x="15052" y="496"/>
                    <a:pt x="15039" y="496"/>
                  </a:cubicBezTo>
                  <a:cubicBezTo>
                    <a:pt x="14973" y="496"/>
                    <a:pt x="14921" y="571"/>
                    <a:pt x="14960" y="635"/>
                  </a:cubicBezTo>
                  <a:cubicBezTo>
                    <a:pt x="15366" y="1321"/>
                    <a:pt x="15822" y="1971"/>
                    <a:pt x="16330" y="2583"/>
                  </a:cubicBezTo>
                  <a:cubicBezTo>
                    <a:pt x="16080" y="2358"/>
                    <a:pt x="15834" y="2128"/>
                    <a:pt x="15597" y="1887"/>
                  </a:cubicBezTo>
                  <a:cubicBezTo>
                    <a:pt x="14868" y="1155"/>
                    <a:pt x="14181" y="388"/>
                    <a:pt x="13165" y="74"/>
                  </a:cubicBezTo>
                  <a:cubicBezTo>
                    <a:pt x="13157" y="72"/>
                    <a:pt x="13149" y="71"/>
                    <a:pt x="13141" y="71"/>
                  </a:cubicBezTo>
                  <a:cubicBezTo>
                    <a:pt x="13075" y="71"/>
                    <a:pt x="13037" y="155"/>
                    <a:pt x="13070" y="213"/>
                  </a:cubicBezTo>
                  <a:cubicBezTo>
                    <a:pt x="13304" y="622"/>
                    <a:pt x="13569" y="1013"/>
                    <a:pt x="13861" y="1380"/>
                  </a:cubicBezTo>
                  <a:cubicBezTo>
                    <a:pt x="13387" y="884"/>
                    <a:pt x="12895" y="413"/>
                    <a:pt x="12334" y="16"/>
                  </a:cubicBezTo>
                  <a:cubicBezTo>
                    <a:pt x="12319" y="5"/>
                    <a:pt x="12304" y="0"/>
                    <a:pt x="12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53" name="Google Shape;553;p16"/>
          <p:cNvGrpSpPr/>
          <p:nvPr/>
        </p:nvGrpSpPr>
        <p:grpSpPr>
          <a:xfrm>
            <a:off x="11185584" y="2190134"/>
            <a:ext cx="580667" cy="535167"/>
            <a:chOff x="-6024350" y="2409900"/>
            <a:chExt cx="435500" cy="401375"/>
          </a:xfrm>
        </p:grpSpPr>
        <p:sp>
          <p:nvSpPr>
            <p:cNvPr id="554" name="Google Shape;554;p16"/>
            <p:cNvSpPr/>
            <p:nvPr/>
          </p:nvSpPr>
          <p:spPr>
            <a:xfrm>
              <a:off x="-6016275" y="2663475"/>
              <a:ext cx="425" cy="250"/>
            </a:xfrm>
            <a:custGeom>
              <a:avLst/>
              <a:gdLst/>
              <a:ahLst/>
              <a:cxnLst/>
              <a:rect l="l" t="t" r="r" b="b"/>
              <a:pathLst>
                <a:path w="17" h="10" extrusionOk="0">
                  <a:moveTo>
                    <a:pt x="16" y="9"/>
                  </a:moveTo>
                  <a:cubicBezTo>
                    <a:pt x="13" y="6"/>
                    <a:pt x="7" y="3"/>
                    <a:pt x="1" y="0"/>
                  </a:cubicBezTo>
                  <a:cubicBezTo>
                    <a:pt x="7" y="3"/>
                    <a:pt x="13" y="6"/>
                    <a:pt x="1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16"/>
            <p:cNvSpPr/>
            <p:nvPr/>
          </p:nvSpPr>
          <p:spPr>
            <a:xfrm>
              <a:off x="-6019975" y="2565275"/>
              <a:ext cx="950" cy="725"/>
            </a:xfrm>
            <a:custGeom>
              <a:avLst/>
              <a:gdLst/>
              <a:ahLst/>
              <a:cxnLst/>
              <a:rect l="l" t="t" r="r" b="b"/>
              <a:pathLst>
                <a:path w="38" h="29" extrusionOk="0">
                  <a:moveTo>
                    <a:pt x="38" y="1"/>
                  </a:moveTo>
                  <a:cubicBezTo>
                    <a:pt x="26" y="10"/>
                    <a:pt x="10" y="16"/>
                    <a:pt x="1" y="28"/>
                  </a:cubicBezTo>
                  <a:cubicBezTo>
                    <a:pt x="13" y="19"/>
                    <a:pt x="26" y="10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16"/>
            <p:cNvSpPr/>
            <p:nvPr/>
          </p:nvSpPr>
          <p:spPr>
            <a:xfrm>
              <a:off x="-6024350" y="2566275"/>
              <a:ext cx="23025" cy="96300"/>
            </a:xfrm>
            <a:custGeom>
              <a:avLst/>
              <a:gdLst/>
              <a:ahLst/>
              <a:cxnLst/>
              <a:rect l="l" t="t" r="r" b="b"/>
              <a:pathLst>
                <a:path w="921" h="385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2" y="65"/>
                    <a:pt x="68" y="151"/>
                    <a:pt x="71" y="241"/>
                  </a:cubicBezTo>
                  <a:cubicBezTo>
                    <a:pt x="77" y="1373"/>
                    <a:pt x="204" y="2497"/>
                    <a:pt x="213" y="3630"/>
                  </a:cubicBezTo>
                  <a:cubicBezTo>
                    <a:pt x="213" y="3710"/>
                    <a:pt x="244" y="3790"/>
                    <a:pt x="296" y="3851"/>
                  </a:cubicBezTo>
                  <a:cubicBezTo>
                    <a:pt x="148" y="3639"/>
                    <a:pt x="241" y="3266"/>
                    <a:pt x="576" y="3266"/>
                  </a:cubicBezTo>
                  <a:cubicBezTo>
                    <a:pt x="647" y="3266"/>
                    <a:pt x="721" y="3266"/>
                    <a:pt x="792" y="3270"/>
                  </a:cubicBezTo>
                  <a:cubicBezTo>
                    <a:pt x="776" y="3236"/>
                    <a:pt x="779" y="3199"/>
                    <a:pt x="804" y="3171"/>
                  </a:cubicBezTo>
                  <a:cubicBezTo>
                    <a:pt x="844" y="3131"/>
                    <a:pt x="884" y="3091"/>
                    <a:pt x="921" y="3048"/>
                  </a:cubicBezTo>
                  <a:cubicBezTo>
                    <a:pt x="915" y="2866"/>
                    <a:pt x="909" y="2688"/>
                    <a:pt x="899" y="2506"/>
                  </a:cubicBezTo>
                  <a:cubicBezTo>
                    <a:pt x="829" y="2568"/>
                    <a:pt x="761" y="2632"/>
                    <a:pt x="690" y="2694"/>
                  </a:cubicBezTo>
                  <a:cubicBezTo>
                    <a:pt x="671" y="2713"/>
                    <a:pt x="649" y="2721"/>
                    <a:pt x="628" y="2721"/>
                  </a:cubicBezTo>
                  <a:cubicBezTo>
                    <a:pt x="567" y="2721"/>
                    <a:pt x="512" y="2653"/>
                    <a:pt x="548" y="2586"/>
                  </a:cubicBezTo>
                  <a:cubicBezTo>
                    <a:pt x="644" y="2386"/>
                    <a:pt x="761" y="2204"/>
                    <a:pt x="872" y="2023"/>
                  </a:cubicBezTo>
                  <a:cubicBezTo>
                    <a:pt x="869" y="1940"/>
                    <a:pt x="862" y="1860"/>
                    <a:pt x="859" y="1780"/>
                  </a:cubicBezTo>
                  <a:cubicBezTo>
                    <a:pt x="847" y="1798"/>
                    <a:pt x="835" y="1817"/>
                    <a:pt x="825" y="1829"/>
                  </a:cubicBezTo>
                  <a:cubicBezTo>
                    <a:pt x="808" y="1860"/>
                    <a:pt x="782" y="1873"/>
                    <a:pt x="755" y="1873"/>
                  </a:cubicBezTo>
                  <a:cubicBezTo>
                    <a:pt x="694" y="1873"/>
                    <a:pt x="630" y="1807"/>
                    <a:pt x="668" y="1737"/>
                  </a:cubicBezTo>
                  <a:cubicBezTo>
                    <a:pt x="727" y="1635"/>
                    <a:pt x="785" y="1555"/>
                    <a:pt x="841" y="1466"/>
                  </a:cubicBezTo>
                  <a:cubicBezTo>
                    <a:pt x="825" y="1176"/>
                    <a:pt x="816" y="887"/>
                    <a:pt x="807" y="601"/>
                  </a:cubicBezTo>
                  <a:cubicBezTo>
                    <a:pt x="684" y="601"/>
                    <a:pt x="561" y="604"/>
                    <a:pt x="435" y="604"/>
                  </a:cubicBezTo>
                  <a:cubicBezTo>
                    <a:pt x="90" y="604"/>
                    <a:pt x="1" y="20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16"/>
            <p:cNvSpPr/>
            <p:nvPr/>
          </p:nvSpPr>
          <p:spPr>
            <a:xfrm>
              <a:off x="-6003850" y="2621375"/>
              <a:ext cx="1700" cy="2325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4" y="0"/>
                  </a:moveTo>
                  <a:cubicBezTo>
                    <a:pt x="23" y="56"/>
                    <a:pt x="1" y="93"/>
                    <a:pt x="16" y="93"/>
                  </a:cubicBezTo>
                  <a:cubicBezTo>
                    <a:pt x="24" y="93"/>
                    <a:pt x="40" y="84"/>
                    <a:pt x="67" y="65"/>
                  </a:cubicBezTo>
                  <a:cubicBezTo>
                    <a:pt x="67" y="44"/>
                    <a:pt x="64" y="22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58" name="Google Shape;558;p16"/>
            <p:cNvGrpSpPr/>
            <p:nvPr/>
          </p:nvGrpSpPr>
          <p:grpSpPr>
            <a:xfrm>
              <a:off x="-6024350" y="2409900"/>
              <a:ext cx="435500" cy="401375"/>
              <a:chOff x="-6024350" y="2409900"/>
              <a:chExt cx="435500" cy="401375"/>
            </a:xfrm>
          </p:grpSpPr>
          <p:sp>
            <p:nvSpPr>
              <p:cNvPr id="559" name="Google Shape;559;p16"/>
              <p:cNvSpPr/>
              <p:nvPr/>
            </p:nvSpPr>
            <p:spPr>
              <a:xfrm>
                <a:off x="-5607025" y="2583350"/>
                <a:ext cx="18175" cy="9450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780" extrusionOk="0">
                    <a:moveTo>
                      <a:pt x="721" y="1"/>
                    </a:moveTo>
                    <a:cubicBezTo>
                      <a:pt x="718" y="191"/>
                      <a:pt x="570" y="399"/>
                      <a:pt x="341" y="399"/>
                    </a:cubicBezTo>
                    <a:cubicBezTo>
                      <a:pt x="317" y="399"/>
                      <a:pt x="293" y="396"/>
                      <a:pt x="268" y="392"/>
                    </a:cubicBezTo>
                    <a:cubicBezTo>
                      <a:pt x="179" y="376"/>
                      <a:pt x="89" y="364"/>
                      <a:pt x="0" y="349"/>
                    </a:cubicBezTo>
                    <a:lnTo>
                      <a:pt x="0" y="3067"/>
                    </a:lnTo>
                    <a:lnTo>
                      <a:pt x="40" y="3067"/>
                    </a:lnTo>
                    <a:cubicBezTo>
                      <a:pt x="440" y="3067"/>
                      <a:pt x="496" y="3596"/>
                      <a:pt x="213" y="3750"/>
                    </a:cubicBezTo>
                    <a:cubicBezTo>
                      <a:pt x="261" y="3769"/>
                      <a:pt x="314" y="3779"/>
                      <a:pt x="366" y="3779"/>
                    </a:cubicBezTo>
                    <a:cubicBezTo>
                      <a:pt x="547" y="3779"/>
                      <a:pt x="727" y="3664"/>
                      <a:pt x="727" y="3430"/>
                    </a:cubicBezTo>
                    <a:lnTo>
                      <a:pt x="727" y="41"/>
                    </a:lnTo>
                    <a:cubicBezTo>
                      <a:pt x="727" y="29"/>
                      <a:pt x="724" y="13"/>
                      <a:pt x="7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" name="Google Shape;560;p16"/>
              <p:cNvSpPr/>
              <p:nvPr/>
            </p:nvSpPr>
            <p:spPr>
              <a:xfrm>
                <a:off x="-5853200" y="2479625"/>
                <a:ext cx="2950" cy="25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3" extrusionOk="0">
                    <a:moveTo>
                      <a:pt x="105" y="1"/>
                    </a:moveTo>
                    <a:cubicBezTo>
                      <a:pt x="68" y="31"/>
                      <a:pt x="34" y="68"/>
                      <a:pt x="0" y="102"/>
                    </a:cubicBezTo>
                    <a:cubicBezTo>
                      <a:pt x="40" y="90"/>
                      <a:pt x="77" y="81"/>
                      <a:pt x="117" y="65"/>
                    </a:cubicBezTo>
                    <a:cubicBezTo>
                      <a:pt x="111" y="44"/>
                      <a:pt x="108" y="22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" name="Google Shape;561;p16"/>
              <p:cNvSpPr/>
              <p:nvPr/>
            </p:nvSpPr>
            <p:spPr>
              <a:xfrm>
                <a:off x="-5894200" y="2409900"/>
                <a:ext cx="153975" cy="123075"/>
              </a:xfrm>
              <a:custGeom>
                <a:avLst/>
                <a:gdLst/>
                <a:ahLst/>
                <a:cxnLst/>
                <a:rect l="l" t="t" r="r" b="b"/>
                <a:pathLst>
                  <a:path w="6159" h="4923" extrusionOk="0">
                    <a:moveTo>
                      <a:pt x="3772" y="683"/>
                    </a:moveTo>
                    <a:cubicBezTo>
                      <a:pt x="3814" y="683"/>
                      <a:pt x="3853" y="713"/>
                      <a:pt x="3860" y="758"/>
                    </a:cubicBezTo>
                    <a:cubicBezTo>
                      <a:pt x="4180" y="823"/>
                      <a:pt x="4478" y="967"/>
                      <a:pt x="4728" y="1180"/>
                    </a:cubicBezTo>
                    <a:cubicBezTo>
                      <a:pt x="4730" y="1180"/>
                      <a:pt x="4732" y="1180"/>
                      <a:pt x="4733" y="1180"/>
                    </a:cubicBezTo>
                    <a:cubicBezTo>
                      <a:pt x="4792" y="1180"/>
                      <a:pt x="4841" y="1224"/>
                      <a:pt x="4832" y="1275"/>
                    </a:cubicBezTo>
                    <a:cubicBezTo>
                      <a:pt x="5165" y="1611"/>
                      <a:pt x="5319" y="2085"/>
                      <a:pt x="5242" y="2553"/>
                    </a:cubicBezTo>
                    <a:cubicBezTo>
                      <a:pt x="5094" y="3584"/>
                      <a:pt x="4140" y="4150"/>
                      <a:pt x="3170" y="4193"/>
                    </a:cubicBezTo>
                    <a:cubicBezTo>
                      <a:pt x="3069" y="4172"/>
                      <a:pt x="2967" y="4147"/>
                      <a:pt x="2868" y="4113"/>
                    </a:cubicBezTo>
                    <a:cubicBezTo>
                      <a:pt x="2862" y="4116"/>
                      <a:pt x="2856" y="4119"/>
                      <a:pt x="2850" y="4122"/>
                    </a:cubicBezTo>
                    <a:cubicBezTo>
                      <a:pt x="2837" y="4128"/>
                      <a:pt x="2824" y="4131"/>
                      <a:pt x="2811" y="4131"/>
                    </a:cubicBezTo>
                    <a:cubicBezTo>
                      <a:pt x="2763" y="4131"/>
                      <a:pt x="2718" y="4095"/>
                      <a:pt x="2718" y="4039"/>
                    </a:cubicBezTo>
                    <a:cubicBezTo>
                      <a:pt x="2539" y="3959"/>
                      <a:pt x="2376" y="3852"/>
                      <a:pt x="2237" y="3716"/>
                    </a:cubicBezTo>
                    <a:cubicBezTo>
                      <a:pt x="2191" y="3735"/>
                      <a:pt x="2148" y="3753"/>
                      <a:pt x="2105" y="3768"/>
                    </a:cubicBezTo>
                    <a:cubicBezTo>
                      <a:pt x="2095" y="3772"/>
                      <a:pt x="2086" y="3773"/>
                      <a:pt x="2077" y="3773"/>
                    </a:cubicBezTo>
                    <a:cubicBezTo>
                      <a:pt x="2003" y="3773"/>
                      <a:pt x="1958" y="3672"/>
                      <a:pt x="2016" y="3614"/>
                    </a:cubicBezTo>
                    <a:cubicBezTo>
                      <a:pt x="2040" y="3593"/>
                      <a:pt x="2065" y="3571"/>
                      <a:pt x="2087" y="3547"/>
                    </a:cubicBezTo>
                    <a:cubicBezTo>
                      <a:pt x="1967" y="3390"/>
                      <a:pt x="1871" y="3214"/>
                      <a:pt x="1810" y="3027"/>
                    </a:cubicBezTo>
                    <a:cubicBezTo>
                      <a:pt x="1668" y="3082"/>
                      <a:pt x="1523" y="3125"/>
                      <a:pt x="1379" y="3162"/>
                    </a:cubicBezTo>
                    <a:cubicBezTo>
                      <a:pt x="1369" y="3165"/>
                      <a:pt x="1359" y="3166"/>
                      <a:pt x="1350" y="3166"/>
                    </a:cubicBezTo>
                    <a:cubicBezTo>
                      <a:pt x="1272" y="3166"/>
                      <a:pt x="1239" y="3075"/>
                      <a:pt x="1286" y="3011"/>
                    </a:cubicBezTo>
                    <a:cubicBezTo>
                      <a:pt x="1413" y="2854"/>
                      <a:pt x="1554" y="2710"/>
                      <a:pt x="1711" y="2577"/>
                    </a:cubicBezTo>
                    <a:cubicBezTo>
                      <a:pt x="1699" y="2451"/>
                      <a:pt x="1702" y="2322"/>
                      <a:pt x="1717" y="2192"/>
                    </a:cubicBezTo>
                    <a:cubicBezTo>
                      <a:pt x="1631" y="2192"/>
                      <a:pt x="1594" y="2079"/>
                      <a:pt x="1668" y="2029"/>
                    </a:cubicBezTo>
                    <a:cubicBezTo>
                      <a:pt x="1696" y="2011"/>
                      <a:pt x="1723" y="1992"/>
                      <a:pt x="1754" y="1974"/>
                    </a:cubicBezTo>
                    <a:cubicBezTo>
                      <a:pt x="1915" y="1290"/>
                      <a:pt x="2469" y="712"/>
                      <a:pt x="3404" y="712"/>
                    </a:cubicBezTo>
                    <a:cubicBezTo>
                      <a:pt x="3416" y="712"/>
                      <a:pt x="3429" y="712"/>
                      <a:pt x="3441" y="712"/>
                    </a:cubicBezTo>
                    <a:cubicBezTo>
                      <a:pt x="3518" y="715"/>
                      <a:pt x="3595" y="721"/>
                      <a:pt x="3672" y="733"/>
                    </a:cubicBezTo>
                    <a:lnTo>
                      <a:pt x="3727" y="696"/>
                    </a:lnTo>
                    <a:cubicBezTo>
                      <a:pt x="3741" y="687"/>
                      <a:pt x="3757" y="683"/>
                      <a:pt x="3772" y="683"/>
                    </a:cubicBezTo>
                    <a:close/>
                    <a:moveTo>
                      <a:pt x="3415" y="1"/>
                    </a:moveTo>
                    <a:cubicBezTo>
                      <a:pt x="560" y="1"/>
                      <a:pt x="0" y="4336"/>
                      <a:pt x="2979" y="4892"/>
                    </a:cubicBezTo>
                    <a:cubicBezTo>
                      <a:pt x="2985" y="4895"/>
                      <a:pt x="2992" y="4895"/>
                      <a:pt x="2998" y="4898"/>
                    </a:cubicBezTo>
                    <a:cubicBezTo>
                      <a:pt x="3013" y="4901"/>
                      <a:pt x="3025" y="4907"/>
                      <a:pt x="3041" y="4907"/>
                    </a:cubicBezTo>
                    <a:lnTo>
                      <a:pt x="3059" y="4907"/>
                    </a:lnTo>
                    <a:cubicBezTo>
                      <a:pt x="3084" y="4917"/>
                      <a:pt x="3109" y="4920"/>
                      <a:pt x="3136" y="4923"/>
                    </a:cubicBezTo>
                    <a:cubicBezTo>
                      <a:pt x="4512" y="4880"/>
                      <a:pt x="5756" y="4036"/>
                      <a:pt x="5962" y="2611"/>
                    </a:cubicBezTo>
                    <a:cubicBezTo>
                      <a:pt x="6159" y="1250"/>
                      <a:pt x="5119" y="201"/>
                      <a:pt x="3820" y="28"/>
                    </a:cubicBezTo>
                    <a:cubicBezTo>
                      <a:pt x="3680" y="10"/>
                      <a:pt x="3545" y="1"/>
                      <a:pt x="3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16"/>
              <p:cNvSpPr/>
              <p:nvPr/>
            </p:nvSpPr>
            <p:spPr>
              <a:xfrm>
                <a:off x="-6024350" y="2560900"/>
                <a:ext cx="43535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7414" h="1296" extrusionOk="0">
                    <a:moveTo>
                      <a:pt x="6845" y="1"/>
                    </a:moveTo>
                    <a:cubicBezTo>
                      <a:pt x="4709" y="1"/>
                      <a:pt x="2568" y="88"/>
                      <a:pt x="438" y="92"/>
                    </a:cubicBezTo>
                    <a:cubicBezTo>
                      <a:pt x="355" y="92"/>
                      <a:pt x="274" y="123"/>
                      <a:pt x="213" y="176"/>
                    </a:cubicBezTo>
                    <a:cubicBezTo>
                      <a:pt x="204" y="185"/>
                      <a:pt x="188" y="194"/>
                      <a:pt x="176" y="203"/>
                    </a:cubicBezTo>
                    <a:cubicBezTo>
                      <a:pt x="173" y="206"/>
                      <a:pt x="170" y="212"/>
                      <a:pt x="167" y="216"/>
                    </a:cubicBezTo>
                    <a:cubicBezTo>
                      <a:pt x="1" y="422"/>
                      <a:pt x="90" y="819"/>
                      <a:pt x="435" y="819"/>
                    </a:cubicBezTo>
                    <a:cubicBezTo>
                      <a:pt x="561" y="819"/>
                      <a:pt x="684" y="816"/>
                      <a:pt x="807" y="816"/>
                    </a:cubicBezTo>
                    <a:cubicBezTo>
                      <a:pt x="1099" y="816"/>
                      <a:pt x="1389" y="810"/>
                      <a:pt x="1678" y="807"/>
                    </a:cubicBezTo>
                    <a:cubicBezTo>
                      <a:pt x="1792" y="727"/>
                      <a:pt x="1909" y="653"/>
                      <a:pt x="2035" y="588"/>
                    </a:cubicBezTo>
                    <a:cubicBezTo>
                      <a:pt x="2048" y="582"/>
                      <a:pt x="2061" y="579"/>
                      <a:pt x="2074" y="579"/>
                    </a:cubicBezTo>
                    <a:cubicBezTo>
                      <a:pt x="2140" y="579"/>
                      <a:pt x="2204" y="648"/>
                      <a:pt x="2158" y="714"/>
                    </a:cubicBezTo>
                    <a:cubicBezTo>
                      <a:pt x="2137" y="745"/>
                      <a:pt x="2112" y="773"/>
                      <a:pt x="2091" y="803"/>
                    </a:cubicBezTo>
                    <a:cubicBezTo>
                      <a:pt x="2426" y="797"/>
                      <a:pt x="2765" y="797"/>
                      <a:pt x="3100" y="791"/>
                    </a:cubicBezTo>
                    <a:cubicBezTo>
                      <a:pt x="3149" y="767"/>
                      <a:pt x="3193" y="736"/>
                      <a:pt x="3242" y="711"/>
                    </a:cubicBezTo>
                    <a:cubicBezTo>
                      <a:pt x="3256" y="704"/>
                      <a:pt x="3271" y="701"/>
                      <a:pt x="3286" y="701"/>
                    </a:cubicBezTo>
                    <a:cubicBezTo>
                      <a:pt x="3333" y="701"/>
                      <a:pt x="3376" y="736"/>
                      <a:pt x="3380" y="788"/>
                    </a:cubicBezTo>
                    <a:cubicBezTo>
                      <a:pt x="3710" y="782"/>
                      <a:pt x="4039" y="776"/>
                      <a:pt x="4368" y="773"/>
                    </a:cubicBezTo>
                    <a:cubicBezTo>
                      <a:pt x="4396" y="751"/>
                      <a:pt x="4424" y="730"/>
                      <a:pt x="4455" y="708"/>
                    </a:cubicBezTo>
                    <a:cubicBezTo>
                      <a:pt x="4468" y="701"/>
                      <a:pt x="4483" y="697"/>
                      <a:pt x="4498" y="697"/>
                    </a:cubicBezTo>
                    <a:cubicBezTo>
                      <a:pt x="4539" y="697"/>
                      <a:pt x="4578" y="724"/>
                      <a:pt x="4587" y="770"/>
                    </a:cubicBezTo>
                    <a:cubicBezTo>
                      <a:pt x="4879" y="763"/>
                      <a:pt x="5172" y="763"/>
                      <a:pt x="5464" y="760"/>
                    </a:cubicBezTo>
                    <a:cubicBezTo>
                      <a:pt x="5492" y="745"/>
                      <a:pt x="5517" y="727"/>
                      <a:pt x="5541" y="708"/>
                    </a:cubicBezTo>
                    <a:cubicBezTo>
                      <a:pt x="5554" y="702"/>
                      <a:pt x="5568" y="698"/>
                      <a:pt x="5582" y="698"/>
                    </a:cubicBezTo>
                    <a:cubicBezTo>
                      <a:pt x="5620" y="698"/>
                      <a:pt x="5658" y="722"/>
                      <a:pt x="5674" y="760"/>
                    </a:cubicBezTo>
                    <a:lnTo>
                      <a:pt x="6289" y="754"/>
                    </a:lnTo>
                    <a:cubicBezTo>
                      <a:pt x="6329" y="736"/>
                      <a:pt x="6369" y="717"/>
                      <a:pt x="6412" y="699"/>
                    </a:cubicBezTo>
                    <a:cubicBezTo>
                      <a:pt x="6421" y="696"/>
                      <a:pt x="6430" y="694"/>
                      <a:pt x="6438" y="694"/>
                    </a:cubicBezTo>
                    <a:cubicBezTo>
                      <a:pt x="6473" y="694"/>
                      <a:pt x="6504" y="717"/>
                      <a:pt x="6514" y="754"/>
                    </a:cubicBezTo>
                    <a:cubicBezTo>
                      <a:pt x="6693" y="754"/>
                      <a:pt x="6872" y="753"/>
                      <a:pt x="7051" y="753"/>
                    </a:cubicBezTo>
                    <a:cubicBezTo>
                      <a:pt x="7767" y="753"/>
                      <a:pt x="8481" y="759"/>
                      <a:pt x="9195" y="779"/>
                    </a:cubicBezTo>
                    <a:cubicBezTo>
                      <a:pt x="10328" y="813"/>
                      <a:pt x="11470" y="828"/>
                      <a:pt x="12609" y="871"/>
                    </a:cubicBezTo>
                    <a:cubicBezTo>
                      <a:pt x="12633" y="859"/>
                      <a:pt x="12658" y="843"/>
                      <a:pt x="12686" y="831"/>
                    </a:cubicBezTo>
                    <a:cubicBezTo>
                      <a:pt x="12699" y="823"/>
                      <a:pt x="12714" y="820"/>
                      <a:pt x="12729" y="820"/>
                    </a:cubicBezTo>
                    <a:cubicBezTo>
                      <a:pt x="12766" y="820"/>
                      <a:pt x="12802" y="843"/>
                      <a:pt x="12818" y="880"/>
                    </a:cubicBezTo>
                    <a:cubicBezTo>
                      <a:pt x="13477" y="908"/>
                      <a:pt x="14135" y="948"/>
                      <a:pt x="14791" y="1007"/>
                    </a:cubicBezTo>
                    <a:cubicBezTo>
                      <a:pt x="14816" y="988"/>
                      <a:pt x="14840" y="970"/>
                      <a:pt x="14865" y="951"/>
                    </a:cubicBezTo>
                    <a:cubicBezTo>
                      <a:pt x="14880" y="941"/>
                      <a:pt x="14895" y="936"/>
                      <a:pt x="14910" y="936"/>
                    </a:cubicBezTo>
                    <a:cubicBezTo>
                      <a:pt x="14955" y="936"/>
                      <a:pt x="14993" y="979"/>
                      <a:pt x="14997" y="1025"/>
                    </a:cubicBezTo>
                    <a:cubicBezTo>
                      <a:pt x="15474" y="1071"/>
                      <a:pt x="15951" y="1133"/>
                      <a:pt x="16425" y="1204"/>
                    </a:cubicBezTo>
                    <a:cubicBezTo>
                      <a:pt x="16440" y="1190"/>
                      <a:pt x="16459" y="1183"/>
                      <a:pt x="16478" y="1183"/>
                    </a:cubicBezTo>
                    <a:cubicBezTo>
                      <a:pt x="16507" y="1183"/>
                      <a:pt x="16535" y="1198"/>
                      <a:pt x="16552" y="1225"/>
                    </a:cubicBezTo>
                    <a:lnTo>
                      <a:pt x="16696" y="1247"/>
                    </a:lnTo>
                    <a:cubicBezTo>
                      <a:pt x="16782" y="1262"/>
                      <a:pt x="16872" y="1271"/>
                      <a:pt x="16961" y="1290"/>
                    </a:cubicBezTo>
                    <a:cubicBezTo>
                      <a:pt x="16985" y="1294"/>
                      <a:pt x="17009" y="1296"/>
                      <a:pt x="17031" y="1296"/>
                    </a:cubicBezTo>
                    <a:cubicBezTo>
                      <a:pt x="17265" y="1296"/>
                      <a:pt x="17411" y="1090"/>
                      <a:pt x="17414" y="899"/>
                    </a:cubicBezTo>
                    <a:cubicBezTo>
                      <a:pt x="17414" y="754"/>
                      <a:pt x="17340" y="622"/>
                      <a:pt x="17155" y="591"/>
                    </a:cubicBezTo>
                    <a:cubicBezTo>
                      <a:pt x="14812" y="172"/>
                      <a:pt x="12482" y="243"/>
                      <a:pt x="10118" y="92"/>
                    </a:cubicBezTo>
                    <a:cubicBezTo>
                      <a:pt x="9030" y="24"/>
                      <a:pt x="7938" y="1"/>
                      <a:pt x="68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16"/>
              <p:cNvSpPr/>
              <p:nvPr/>
            </p:nvSpPr>
            <p:spPr>
              <a:xfrm>
                <a:off x="-6020725" y="2648000"/>
                <a:ext cx="426100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7044" h="1211" extrusionOk="0">
                    <a:moveTo>
                      <a:pt x="428" y="1"/>
                    </a:moveTo>
                    <a:cubicBezTo>
                      <a:pt x="93" y="1"/>
                      <a:pt x="0" y="373"/>
                      <a:pt x="151" y="582"/>
                    </a:cubicBezTo>
                    <a:cubicBezTo>
                      <a:pt x="157" y="598"/>
                      <a:pt x="166" y="610"/>
                      <a:pt x="179" y="622"/>
                    </a:cubicBezTo>
                    <a:cubicBezTo>
                      <a:pt x="182" y="625"/>
                      <a:pt x="188" y="628"/>
                      <a:pt x="194" y="632"/>
                    </a:cubicBezTo>
                    <a:cubicBezTo>
                      <a:pt x="256" y="693"/>
                      <a:pt x="342" y="727"/>
                      <a:pt x="428" y="727"/>
                    </a:cubicBezTo>
                    <a:cubicBezTo>
                      <a:pt x="5821" y="739"/>
                      <a:pt x="11198" y="1198"/>
                      <a:pt x="16588" y="1210"/>
                    </a:cubicBezTo>
                    <a:cubicBezTo>
                      <a:pt x="16647" y="1210"/>
                      <a:pt x="16705" y="1195"/>
                      <a:pt x="16758" y="1167"/>
                    </a:cubicBezTo>
                    <a:cubicBezTo>
                      <a:pt x="17044" y="1010"/>
                      <a:pt x="16988" y="481"/>
                      <a:pt x="16588" y="481"/>
                    </a:cubicBezTo>
                    <a:lnTo>
                      <a:pt x="16548" y="481"/>
                    </a:lnTo>
                    <a:cubicBezTo>
                      <a:pt x="15606" y="478"/>
                      <a:pt x="14664" y="459"/>
                      <a:pt x="13726" y="435"/>
                    </a:cubicBezTo>
                    <a:cubicBezTo>
                      <a:pt x="13682" y="465"/>
                      <a:pt x="13642" y="499"/>
                      <a:pt x="13599" y="530"/>
                    </a:cubicBezTo>
                    <a:cubicBezTo>
                      <a:pt x="13583" y="541"/>
                      <a:pt x="13568" y="545"/>
                      <a:pt x="13553" y="545"/>
                    </a:cubicBezTo>
                    <a:cubicBezTo>
                      <a:pt x="13499" y="545"/>
                      <a:pt x="13459" y="484"/>
                      <a:pt x="13473" y="428"/>
                    </a:cubicBezTo>
                    <a:cubicBezTo>
                      <a:pt x="13193" y="419"/>
                      <a:pt x="12913" y="413"/>
                      <a:pt x="12636" y="404"/>
                    </a:cubicBezTo>
                    <a:lnTo>
                      <a:pt x="12630" y="410"/>
                    </a:lnTo>
                    <a:cubicBezTo>
                      <a:pt x="12618" y="419"/>
                      <a:pt x="12603" y="424"/>
                      <a:pt x="12589" y="424"/>
                    </a:cubicBezTo>
                    <a:cubicBezTo>
                      <a:pt x="12570" y="424"/>
                      <a:pt x="12551" y="416"/>
                      <a:pt x="12537" y="401"/>
                    </a:cubicBezTo>
                    <a:cubicBezTo>
                      <a:pt x="11922" y="382"/>
                      <a:pt x="11306" y="358"/>
                      <a:pt x="10694" y="333"/>
                    </a:cubicBezTo>
                    <a:cubicBezTo>
                      <a:pt x="10614" y="398"/>
                      <a:pt x="10537" y="468"/>
                      <a:pt x="10450" y="530"/>
                    </a:cubicBezTo>
                    <a:cubicBezTo>
                      <a:pt x="10436" y="541"/>
                      <a:pt x="10420" y="546"/>
                      <a:pt x="10406" y="546"/>
                    </a:cubicBezTo>
                    <a:cubicBezTo>
                      <a:pt x="10337" y="546"/>
                      <a:pt x="10279" y="444"/>
                      <a:pt x="10343" y="388"/>
                    </a:cubicBezTo>
                    <a:cubicBezTo>
                      <a:pt x="10364" y="367"/>
                      <a:pt x="10389" y="342"/>
                      <a:pt x="10414" y="321"/>
                    </a:cubicBezTo>
                    <a:cubicBezTo>
                      <a:pt x="10038" y="305"/>
                      <a:pt x="9662" y="290"/>
                      <a:pt x="9287" y="274"/>
                    </a:cubicBezTo>
                    <a:cubicBezTo>
                      <a:pt x="9232" y="318"/>
                      <a:pt x="9179" y="367"/>
                      <a:pt x="9121" y="410"/>
                    </a:cubicBezTo>
                    <a:cubicBezTo>
                      <a:pt x="9106" y="421"/>
                      <a:pt x="9091" y="426"/>
                      <a:pt x="9076" y="426"/>
                    </a:cubicBezTo>
                    <a:cubicBezTo>
                      <a:pt x="9007" y="426"/>
                      <a:pt x="8949" y="323"/>
                      <a:pt x="9010" y="265"/>
                    </a:cubicBezTo>
                    <a:cubicBezTo>
                      <a:pt x="9013" y="265"/>
                      <a:pt x="9013" y="262"/>
                      <a:pt x="9016" y="262"/>
                    </a:cubicBezTo>
                    <a:lnTo>
                      <a:pt x="8348" y="234"/>
                    </a:lnTo>
                    <a:cubicBezTo>
                      <a:pt x="8323" y="250"/>
                      <a:pt x="8302" y="271"/>
                      <a:pt x="8271" y="287"/>
                    </a:cubicBezTo>
                    <a:cubicBezTo>
                      <a:pt x="8256" y="297"/>
                      <a:pt x="8240" y="302"/>
                      <a:pt x="8226" y="302"/>
                    </a:cubicBezTo>
                    <a:cubicBezTo>
                      <a:pt x="8185" y="302"/>
                      <a:pt x="8151" y="266"/>
                      <a:pt x="8142" y="225"/>
                    </a:cubicBezTo>
                    <a:lnTo>
                      <a:pt x="7415" y="191"/>
                    </a:lnTo>
                    <a:cubicBezTo>
                      <a:pt x="7378" y="222"/>
                      <a:pt x="7345" y="259"/>
                      <a:pt x="7305" y="287"/>
                    </a:cubicBezTo>
                    <a:cubicBezTo>
                      <a:pt x="7287" y="300"/>
                      <a:pt x="7270" y="306"/>
                      <a:pt x="7255" y="306"/>
                    </a:cubicBezTo>
                    <a:cubicBezTo>
                      <a:pt x="7203" y="306"/>
                      <a:pt x="7167" y="239"/>
                      <a:pt x="7181" y="182"/>
                    </a:cubicBezTo>
                    <a:cubicBezTo>
                      <a:pt x="6803" y="167"/>
                      <a:pt x="6424" y="151"/>
                      <a:pt x="6046" y="136"/>
                    </a:cubicBezTo>
                    <a:cubicBezTo>
                      <a:pt x="5935" y="191"/>
                      <a:pt x="5830" y="253"/>
                      <a:pt x="5707" y="296"/>
                    </a:cubicBezTo>
                    <a:cubicBezTo>
                      <a:pt x="5697" y="300"/>
                      <a:pt x="5687" y="302"/>
                      <a:pt x="5677" y="302"/>
                    </a:cubicBezTo>
                    <a:cubicBezTo>
                      <a:pt x="5607" y="302"/>
                      <a:pt x="5572" y="200"/>
                      <a:pt x="5621" y="145"/>
                    </a:cubicBezTo>
                    <a:cubicBezTo>
                      <a:pt x="5627" y="139"/>
                      <a:pt x="5636" y="130"/>
                      <a:pt x="5642" y="121"/>
                    </a:cubicBezTo>
                    <a:cubicBezTo>
                      <a:pt x="5458" y="114"/>
                      <a:pt x="5276" y="108"/>
                      <a:pt x="5091" y="102"/>
                    </a:cubicBezTo>
                    <a:cubicBezTo>
                      <a:pt x="5064" y="121"/>
                      <a:pt x="5036" y="145"/>
                      <a:pt x="5005" y="167"/>
                    </a:cubicBezTo>
                    <a:cubicBezTo>
                      <a:pt x="4991" y="175"/>
                      <a:pt x="4975" y="179"/>
                      <a:pt x="4960" y="179"/>
                    </a:cubicBezTo>
                    <a:cubicBezTo>
                      <a:pt x="4914" y="179"/>
                      <a:pt x="4872" y="144"/>
                      <a:pt x="4870" y="93"/>
                    </a:cubicBezTo>
                    <a:cubicBezTo>
                      <a:pt x="4639" y="84"/>
                      <a:pt x="4411" y="77"/>
                      <a:pt x="4180" y="68"/>
                    </a:cubicBezTo>
                    <a:cubicBezTo>
                      <a:pt x="4131" y="99"/>
                      <a:pt x="4085" y="139"/>
                      <a:pt x="4036" y="167"/>
                    </a:cubicBezTo>
                    <a:cubicBezTo>
                      <a:pt x="4022" y="174"/>
                      <a:pt x="4007" y="177"/>
                      <a:pt x="3993" y="177"/>
                    </a:cubicBezTo>
                    <a:cubicBezTo>
                      <a:pt x="3937" y="177"/>
                      <a:pt x="3889" y="124"/>
                      <a:pt x="3906" y="62"/>
                    </a:cubicBezTo>
                    <a:cubicBezTo>
                      <a:pt x="3743" y="56"/>
                      <a:pt x="3577" y="53"/>
                      <a:pt x="3411" y="50"/>
                    </a:cubicBezTo>
                    <a:cubicBezTo>
                      <a:pt x="3402" y="53"/>
                      <a:pt x="3392" y="54"/>
                      <a:pt x="3383" y="54"/>
                    </a:cubicBezTo>
                    <a:cubicBezTo>
                      <a:pt x="3374" y="54"/>
                      <a:pt x="3365" y="53"/>
                      <a:pt x="3355" y="50"/>
                    </a:cubicBezTo>
                    <a:cubicBezTo>
                      <a:pt x="2955" y="37"/>
                      <a:pt x="2555" y="28"/>
                      <a:pt x="2155" y="19"/>
                    </a:cubicBezTo>
                    <a:cubicBezTo>
                      <a:pt x="2050" y="74"/>
                      <a:pt x="1949" y="133"/>
                      <a:pt x="1835" y="179"/>
                    </a:cubicBezTo>
                    <a:cubicBezTo>
                      <a:pt x="1825" y="183"/>
                      <a:pt x="1815" y="185"/>
                      <a:pt x="1805" y="185"/>
                    </a:cubicBezTo>
                    <a:cubicBezTo>
                      <a:pt x="1734" y="185"/>
                      <a:pt x="1697" y="80"/>
                      <a:pt x="1749" y="25"/>
                    </a:cubicBezTo>
                    <a:cubicBezTo>
                      <a:pt x="1752" y="22"/>
                      <a:pt x="1755" y="19"/>
                      <a:pt x="1758" y="16"/>
                    </a:cubicBezTo>
                    <a:cubicBezTo>
                      <a:pt x="1450" y="10"/>
                      <a:pt x="1142" y="7"/>
                      <a:pt x="837" y="4"/>
                    </a:cubicBezTo>
                    <a:cubicBezTo>
                      <a:pt x="813" y="19"/>
                      <a:pt x="791" y="34"/>
                      <a:pt x="767" y="47"/>
                    </a:cubicBezTo>
                    <a:cubicBezTo>
                      <a:pt x="753" y="55"/>
                      <a:pt x="738" y="59"/>
                      <a:pt x="724" y="59"/>
                    </a:cubicBezTo>
                    <a:cubicBezTo>
                      <a:pt x="689" y="59"/>
                      <a:pt x="657" y="37"/>
                      <a:pt x="6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16"/>
              <p:cNvSpPr/>
              <p:nvPr/>
            </p:nvSpPr>
            <p:spPr>
              <a:xfrm>
                <a:off x="-5875650" y="2712025"/>
                <a:ext cx="112125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4485" h="3970" extrusionOk="0">
                    <a:moveTo>
                      <a:pt x="2546" y="340"/>
                    </a:moveTo>
                    <a:cubicBezTo>
                      <a:pt x="2617" y="340"/>
                      <a:pt x="2671" y="432"/>
                      <a:pt x="2610" y="496"/>
                    </a:cubicBezTo>
                    <a:cubicBezTo>
                      <a:pt x="2545" y="573"/>
                      <a:pt x="2474" y="647"/>
                      <a:pt x="2410" y="721"/>
                    </a:cubicBezTo>
                    <a:cubicBezTo>
                      <a:pt x="3641" y="838"/>
                      <a:pt x="4023" y="2558"/>
                      <a:pt x="2899" y="3100"/>
                    </a:cubicBezTo>
                    <a:cubicBezTo>
                      <a:pt x="2884" y="3119"/>
                      <a:pt x="2871" y="3140"/>
                      <a:pt x="2853" y="3159"/>
                    </a:cubicBezTo>
                    <a:cubicBezTo>
                      <a:pt x="2838" y="3177"/>
                      <a:pt x="2816" y="3186"/>
                      <a:pt x="2794" y="3186"/>
                    </a:cubicBezTo>
                    <a:cubicBezTo>
                      <a:pt x="2775" y="3186"/>
                      <a:pt x="2756" y="3179"/>
                      <a:pt x="2742" y="3165"/>
                    </a:cubicBezTo>
                    <a:cubicBezTo>
                      <a:pt x="2677" y="3189"/>
                      <a:pt x="2613" y="3208"/>
                      <a:pt x="2548" y="3223"/>
                    </a:cubicBezTo>
                    <a:cubicBezTo>
                      <a:pt x="2438" y="3247"/>
                      <a:pt x="2327" y="3258"/>
                      <a:pt x="2218" y="3258"/>
                    </a:cubicBezTo>
                    <a:cubicBezTo>
                      <a:pt x="1518" y="3258"/>
                      <a:pt x="882" y="2795"/>
                      <a:pt x="794" y="2063"/>
                    </a:cubicBezTo>
                    <a:cubicBezTo>
                      <a:pt x="754" y="2032"/>
                      <a:pt x="738" y="1980"/>
                      <a:pt x="791" y="1940"/>
                    </a:cubicBezTo>
                    <a:cubicBezTo>
                      <a:pt x="772" y="1666"/>
                      <a:pt x="852" y="1395"/>
                      <a:pt x="1009" y="1170"/>
                    </a:cubicBezTo>
                    <a:cubicBezTo>
                      <a:pt x="997" y="1133"/>
                      <a:pt x="1012" y="1093"/>
                      <a:pt x="1049" y="1078"/>
                    </a:cubicBezTo>
                    <a:lnTo>
                      <a:pt x="1129" y="1038"/>
                    </a:lnTo>
                    <a:cubicBezTo>
                      <a:pt x="1280" y="893"/>
                      <a:pt x="1474" y="798"/>
                      <a:pt x="1680" y="764"/>
                    </a:cubicBezTo>
                    <a:cubicBezTo>
                      <a:pt x="1954" y="625"/>
                      <a:pt x="2228" y="490"/>
                      <a:pt x="2502" y="351"/>
                    </a:cubicBezTo>
                    <a:cubicBezTo>
                      <a:pt x="2517" y="343"/>
                      <a:pt x="2532" y="340"/>
                      <a:pt x="2546" y="340"/>
                    </a:cubicBezTo>
                    <a:close/>
                    <a:moveTo>
                      <a:pt x="2254" y="1"/>
                    </a:moveTo>
                    <a:cubicBezTo>
                      <a:pt x="2145" y="1"/>
                      <a:pt x="2035" y="8"/>
                      <a:pt x="1923" y="22"/>
                    </a:cubicBezTo>
                    <a:cubicBezTo>
                      <a:pt x="1920" y="19"/>
                      <a:pt x="1914" y="19"/>
                      <a:pt x="1911" y="19"/>
                    </a:cubicBezTo>
                    <a:cubicBezTo>
                      <a:pt x="1898" y="19"/>
                      <a:pt x="1885" y="19"/>
                      <a:pt x="1872" y="19"/>
                    </a:cubicBezTo>
                    <a:cubicBezTo>
                      <a:pt x="740" y="19"/>
                      <a:pt x="0" y="955"/>
                      <a:pt x="64" y="2057"/>
                    </a:cubicBezTo>
                    <a:cubicBezTo>
                      <a:pt x="136" y="3238"/>
                      <a:pt x="1149" y="3969"/>
                      <a:pt x="2251" y="3969"/>
                    </a:cubicBezTo>
                    <a:cubicBezTo>
                      <a:pt x="2370" y="3969"/>
                      <a:pt x="2490" y="3961"/>
                      <a:pt x="2610" y="3944"/>
                    </a:cubicBezTo>
                    <a:cubicBezTo>
                      <a:pt x="3730" y="3780"/>
                      <a:pt x="4484" y="2802"/>
                      <a:pt x="4290" y="1669"/>
                    </a:cubicBezTo>
                    <a:cubicBezTo>
                      <a:pt x="4107" y="594"/>
                      <a:pt x="3253" y="1"/>
                      <a:pt x="22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16"/>
              <p:cNvSpPr/>
              <p:nvPr/>
            </p:nvSpPr>
            <p:spPr>
              <a:xfrm>
                <a:off x="-5863250" y="2427050"/>
                <a:ext cx="93425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3737" h="3448" extrusionOk="0">
                    <a:moveTo>
                      <a:pt x="2531" y="0"/>
                    </a:moveTo>
                    <a:cubicBezTo>
                      <a:pt x="2516" y="0"/>
                      <a:pt x="2500" y="4"/>
                      <a:pt x="2486" y="14"/>
                    </a:cubicBezTo>
                    <a:lnTo>
                      <a:pt x="2431" y="50"/>
                    </a:lnTo>
                    <a:cubicBezTo>
                      <a:pt x="1794" y="469"/>
                      <a:pt x="1150" y="872"/>
                      <a:pt x="513" y="1291"/>
                    </a:cubicBezTo>
                    <a:cubicBezTo>
                      <a:pt x="485" y="1309"/>
                      <a:pt x="458" y="1328"/>
                      <a:pt x="427" y="1346"/>
                    </a:cubicBezTo>
                    <a:cubicBezTo>
                      <a:pt x="356" y="1396"/>
                      <a:pt x="390" y="1509"/>
                      <a:pt x="476" y="1509"/>
                    </a:cubicBezTo>
                    <a:cubicBezTo>
                      <a:pt x="480" y="1510"/>
                      <a:pt x="484" y="1511"/>
                      <a:pt x="488" y="1511"/>
                    </a:cubicBezTo>
                    <a:cubicBezTo>
                      <a:pt x="499" y="1511"/>
                      <a:pt x="511" y="1507"/>
                      <a:pt x="522" y="1500"/>
                    </a:cubicBezTo>
                    <a:cubicBezTo>
                      <a:pt x="1089" y="1125"/>
                      <a:pt x="1667" y="761"/>
                      <a:pt x="2240" y="389"/>
                    </a:cubicBezTo>
                    <a:lnTo>
                      <a:pt x="2240" y="389"/>
                    </a:lnTo>
                    <a:cubicBezTo>
                      <a:pt x="1775" y="1020"/>
                      <a:pt x="1055" y="1380"/>
                      <a:pt x="470" y="1894"/>
                    </a:cubicBezTo>
                    <a:cubicBezTo>
                      <a:pt x="316" y="2024"/>
                      <a:pt x="175" y="2168"/>
                      <a:pt x="48" y="2328"/>
                    </a:cubicBezTo>
                    <a:cubicBezTo>
                      <a:pt x="1" y="2390"/>
                      <a:pt x="35" y="2482"/>
                      <a:pt x="113" y="2482"/>
                    </a:cubicBezTo>
                    <a:cubicBezTo>
                      <a:pt x="121" y="2482"/>
                      <a:pt x="129" y="2481"/>
                      <a:pt x="138" y="2479"/>
                    </a:cubicBezTo>
                    <a:cubicBezTo>
                      <a:pt x="282" y="2442"/>
                      <a:pt x="427" y="2399"/>
                      <a:pt x="569" y="2344"/>
                    </a:cubicBezTo>
                    <a:cubicBezTo>
                      <a:pt x="1403" y="2030"/>
                      <a:pt x="2111" y="1457"/>
                      <a:pt x="2880" y="1002"/>
                    </a:cubicBezTo>
                    <a:lnTo>
                      <a:pt x="2880" y="1002"/>
                    </a:lnTo>
                    <a:cubicBezTo>
                      <a:pt x="2188" y="1608"/>
                      <a:pt x="1504" y="2217"/>
                      <a:pt x="849" y="2864"/>
                    </a:cubicBezTo>
                    <a:cubicBezTo>
                      <a:pt x="824" y="2885"/>
                      <a:pt x="799" y="2907"/>
                      <a:pt x="775" y="2932"/>
                    </a:cubicBezTo>
                    <a:cubicBezTo>
                      <a:pt x="719" y="2987"/>
                      <a:pt x="764" y="3090"/>
                      <a:pt x="838" y="3090"/>
                    </a:cubicBezTo>
                    <a:cubicBezTo>
                      <a:pt x="846" y="3090"/>
                      <a:pt x="855" y="3088"/>
                      <a:pt x="864" y="3085"/>
                    </a:cubicBezTo>
                    <a:cubicBezTo>
                      <a:pt x="910" y="3070"/>
                      <a:pt x="953" y="3049"/>
                      <a:pt x="996" y="3033"/>
                    </a:cubicBezTo>
                    <a:cubicBezTo>
                      <a:pt x="1689" y="2768"/>
                      <a:pt x="2277" y="2310"/>
                      <a:pt x="2917" y="1940"/>
                    </a:cubicBezTo>
                    <a:lnTo>
                      <a:pt x="2917" y="1940"/>
                    </a:lnTo>
                    <a:cubicBezTo>
                      <a:pt x="2406" y="2365"/>
                      <a:pt x="1883" y="2768"/>
                      <a:pt x="1486" y="3313"/>
                    </a:cubicBezTo>
                    <a:cubicBezTo>
                      <a:pt x="1480" y="3326"/>
                      <a:pt x="1473" y="3341"/>
                      <a:pt x="1477" y="3356"/>
                    </a:cubicBezTo>
                    <a:cubicBezTo>
                      <a:pt x="1479" y="3410"/>
                      <a:pt x="1524" y="3448"/>
                      <a:pt x="1573" y="3448"/>
                    </a:cubicBezTo>
                    <a:cubicBezTo>
                      <a:pt x="1586" y="3448"/>
                      <a:pt x="1599" y="3445"/>
                      <a:pt x="1612" y="3439"/>
                    </a:cubicBezTo>
                    <a:cubicBezTo>
                      <a:pt x="1618" y="3436"/>
                      <a:pt x="1624" y="3430"/>
                      <a:pt x="1627" y="3427"/>
                    </a:cubicBezTo>
                    <a:cubicBezTo>
                      <a:pt x="2215" y="3119"/>
                      <a:pt x="2763" y="2744"/>
                      <a:pt x="3339" y="2414"/>
                    </a:cubicBezTo>
                    <a:lnTo>
                      <a:pt x="3339" y="2414"/>
                    </a:lnTo>
                    <a:cubicBezTo>
                      <a:pt x="3170" y="2611"/>
                      <a:pt x="2957" y="2765"/>
                      <a:pt x="2729" y="2919"/>
                    </a:cubicBezTo>
                    <a:cubicBezTo>
                      <a:pt x="2650" y="2973"/>
                      <a:pt x="2699" y="3092"/>
                      <a:pt x="2774" y="3092"/>
                    </a:cubicBezTo>
                    <a:cubicBezTo>
                      <a:pt x="2789" y="3092"/>
                      <a:pt x="2805" y="3087"/>
                      <a:pt x="2822" y="3076"/>
                    </a:cubicBezTo>
                    <a:cubicBezTo>
                      <a:pt x="3185" y="2830"/>
                      <a:pt x="3514" y="2602"/>
                      <a:pt x="3702" y="2196"/>
                    </a:cubicBezTo>
                    <a:cubicBezTo>
                      <a:pt x="3737" y="2131"/>
                      <a:pt x="3687" y="2060"/>
                      <a:pt x="3624" y="2060"/>
                    </a:cubicBezTo>
                    <a:cubicBezTo>
                      <a:pt x="3610" y="2060"/>
                      <a:pt x="3594" y="2064"/>
                      <a:pt x="3579" y="2073"/>
                    </a:cubicBezTo>
                    <a:cubicBezTo>
                      <a:pt x="3025" y="2362"/>
                      <a:pt x="2508" y="2710"/>
                      <a:pt x="1972" y="3027"/>
                    </a:cubicBezTo>
                    <a:cubicBezTo>
                      <a:pt x="2458" y="2510"/>
                      <a:pt x="3049" y="2100"/>
                      <a:pt x="3567" y="1608"/>
                    </a:cubicBezTo>
                    <a:cubicBezTo>
                      <a:pt x="3621" y="1557"/>
                      <a:pt x="3580" y="1451"/>
                      <a:pt x="3509" y="1451"/>
                    </a:cubicBezTo>
                    <a:cubicBezTo>
                      <a:pt x="3499" y="1451"/>
                      <a:pt x="3488" y="1453"/>
                      <a:pt x="3477" y="1457"/>
                    </a:cubicBezTo>
                    <a:cubicBezTo>
                      <a:pt x="2689" y="1783"/>
                      <a:pt x="2031" y="2353"/>
                      <a:pt x="1267" y="2719"/>
                    </a:cubicBezTo>
                    <a:cubicBezTo>
                      <a:pt x="2012" y="2005"/>
                      <a:pt x="2788" y="1322"/>
                      <a:pt x="3567" y="641"/>
                    </a:cubicBezTo>
                    <a:cubicBezTo>
                      <a:pt x="3582" y="629"/>
                      <a:pt x="3588" y="611"/>
                      <a:pt x="3591" y="592"/>
                    </a:cubicBezTo>
                    <a:cubicBezTo>
                      <a:pt x="3600" y="542"/>
                      <a:pt x="3551" y="497"/>
                      <a:pt x="3495" y="497"/>
                    </a:cubicBezTo>
                    <a:cubicBezTo>
                      <a:pt x="3493" y="497"/>
                      <a:pt x="3492" y="497"/>
                      <a:pt x="3490" y="497"/>
                    </a:cubicBezTo>
                    <a:cubicBezTo>
                      <a:pt x="3484" y="495"/>
                      <a:pt x="3478" y="494"/>
                      <a:pt x="3473" y="494"/>
                    </a:cubicBezTo>
                    <a:cubicBezTo>
                      <a:pt x="3467" y="494"/>
                      <a:pt x="3462" y="495"/>
                      <a:pt x="3456" y="497"/>
                    </a:cubicBezTo>
                    <a:cubicBezTo>
                      <a:pt x="2418" y="946"/>
                      <a:pt x="1572" y="1774"/>
                      <a:pt x="516" y="2171"/>
                    </a:cubicBezTo>
                    <a:cubicBezTo>
                      <a:pt x="479" y="2184"/>
                      <a:pt x="439" y="2193"/>
                      <a:pt x="402" y="2205"/>
                    </a:cubicBezTo>
                    <a:cubicBezTo>
                      <a:pt x="436" y="2171"/>
                      <a:pt x="467" y="2137"/>
                      <a:pt x="504" y="2104"/>
                    </a:cubicBezTo>
                    <a:cubicBezTo>
                      <a:pt x="1209" y="1439"/>
                      <a:pt x="2151" y="1054"/>
                      <a:pt x="2609" y="137"/>
                    </a:cubicBezTo>
                    <a:cubicBezTo>
                      <a:pt x="2622" y="118"/>
                      <a:pt x="2622" y="97"/>
                      <a:pt x="2615" y="75"/>
                    </a:cubicBezTo>
                    <a:cubicBezTo>
                      <a:pt x="2611" y="30"/>
                      <a:pt x="2572" y="0"/>
                      <a:pt x="25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16"/>
              <p:cNvSpPr/>
              <p:nvPr/>
            </p:nvSpPr>
            <p:spPr>
              <a:xfrm>
                <a:off x="-6011575" y="2575350"/>
                <a:ext cx="405050" cy="86225"/>
              </a:xfrm>
              <a:custGeom>
                <a:avLst/>
                <a:gdLst/>
                <a:ahLst/>
                <a:cxnLst/>
                <a:rect l="l" t="t" r="r" b="b"/>
                <a:pathLst>
                  <a:path w="16202" h="3449" extrusionOk="0">
                    <a:moveTo>
                      <a:pt x="1564" y="1"/>
                    </a:moveTo>
                    <a:cubicBezTo>
                      <a:pt x="1551" y="1"/>
                      <a:pt x="1537" y="4"/>
                      <a:pt x="1524" y="10"/>
                    </a:cubicBezTo>
                    <a:cubicBezTo>
                      <a:pt x="1401" y="75"/>
                      <a:pt x="1281" y="145"/>
                      <a:pt x="1167" y="229"/>
                    </a:cubicBezTo>
                    <a:cubicBezTo>
                      <a:pt x="835" y="462"/>
                      <a:pt x="551" y="758"/>
                      <a:pt x="333" y="1103"/>
                    </a:cubicBezTo>
                    <a:cubicBezTo>
                      <a:pt x="274" y="1192"/>
                      <a:pt x="213" y="1278"/>
                      <a:pt x="161" y="1374"/>
                    </a:cubicBezTo>
                    <a:cubicBezTo>
                      <a:pt x="122" y="1441"/>
                      <a:pt x="186" y="1507"/>
                      <a:pt x="248" y="1507"/>
                    </a:cubicBezTo>
                    <a:cubicBezTo>
                      <a:pt x="274" y="1507"/>
                      <a:pt x="300" y="1495"/>
                      <a:pt x="318" y="1466"/>
                    </a:cubicBezTo>
                    <a:cubicBezTo>
                      <a:pt x="324" y="1454"/>
                      <a:pt x="336" y="1435"/>
                      <a:pt x="348" y="1414"/>
                    </a:cubicBezTo>
                    <a:cubicBezTo>
                      <a:pt x="527" y="1158"/>
                      <a:pt x="1221" y="339"/>
                      <a:pt x="1260" y="339"/>
                    </a:cubicBezTo>
                    <a:cubicBezTo>
                      <a:pt x="1273" y="339"/>
                      <a:pt x="1218" y="425"/>
                      <a:pt x="1053" y="644"/>
                    </a:cubicBezTo>
                    <a:cubicBezTo>
                      <a:pt x="804" y="980"/>
                      <a:pt x="576" y="1312"/>
                      <a:pt x="361" y="1660"/>
                    </a:cubicBezTo>
                    <a:cubicBezTo>
                      <a:pt x="250" y="1845"/>
                      <a:pt x="133" y="2023"/>
                      <a:pt x="37" y="2223"/>
                    </a:cubicBezTo>
                    <a:cubicBezTo>
                      <a:pt x="1" y="2292"/>
                      <a:pt x="57" y="2360"/>
                      <a:pt x="118" y="2360"/>
                    </a:cubicBezTo>
                    <a:cubicBezTo>
                      <a:pt x="139" y="2360"/>
                      <a:pt x="160" y="2352"/>
                      <a:pt x="179" y="2334"/>
                    </a:cubicBezTo>
                    <a:cubicBezTo>
                      <a:pt x="250" y="2269"/>
                      <a:pt x="318" y="2208"/>
                      <a:pt x="388" y="2143"/>
                    </a:cubicBezTo>
                    <a:cubicBezTo>
                      <a:pt x="687" y="1875"/>
                      <a:pt x="982" y="1604"/>
                      <a:pt x="1281" y="1337"/>
                    </a:cubicBezTo>
                    <a:cubicBezTo>
                      <a:pt x="1552" y="1090"/>
                      <a:pt x="1841" y="866"/>
                      <a:pt x="2146" y="663"/>
                    </a:cubicBezTo>
                    <a:cubicBezTo>
                      <a:pt x="2324" y="526"/>
                      <a:pt x="2430" y="458"/>
                      <a:pt x="2463" y="458"/>
                    </a:cubicBezTo>
                    <a:cubicBezTo>
                      <a:pt x="2501" y="458"/>
                      <a:pt x="2446" y="544"/>
                      <a:pt x="2300" y="715"/>
                    </a:cubicBezTo>
                    <a:cubicBezTo>
                      <a:pt x="1743" y="1429"/>
                      <a:pt x="1032" y="2023"/>
                      <a:pt x="413" y="2688"/>
                    </a:cubicBezTo>
                    <a:cubicBezTo>
                      <a:pt x="373" y="2728"/>
                      <a:pt x="333" y="2768"/>
                      <a:pt x="296" y="2811"/>
                    </a:cubicBezTo>
                    <a:cubicBezTo>
                      <a:pt x="271" y="2836"/>
                      <a:pt x="265" y="2876"/>
                      <a:pt x="284" y="2907"/>
                    </a:cubicBezTo>
                    <a:cubicBezTo>
                      <a:pt x="294" y="2941"/>
                      <a:pt x="326" y="2962"/>
                      <a:pt x="360" y="2962"/>
                    </a:cubicBezTo>
                    <a:cubicBezTo>
                      <a:pt x="375" y="2962"/>
                      <a:pt x="390" y="2958"/>
                      <a:pt x="404" y="2950"/>
                    </a:cubicBezTo>
                    <a:cubicBezTo>
                      <a:pt x="428" y="2937"/>
                      <a:pt x="450" y="2922"/>
                      <a:pt x="471" y="2910"/>
                    </a:cubicBezTo>
                    <a:cubicBezTo>
                      <a:pt x="1536" y="2316"/>
                      <a:pt x="2423" y="1475"/>
                      <a:pt x="3386" y="736"/>
                    </a:cubicBezTo>
                    <a:cubicBezTo>
                      <a:pt x="3573" y="593"/>
                      <a:pt x="3666" y="535"/>
                      <a:pt x="3693" y="535"/>
                    </a:cubicBezTo>
                    <a:cubicBezTo>
                      <a:pt x="3804" y="535"/>
                      <a:pt x="2836" y="1493"/>
                      <a:pt x="2700" y="1629"/>
                    </a:cubicBezTo>
                    <a:cubicBezTo>
                      <a:pt x="2263" y="2060"/>
                      <a:pt x="1807" y="2466"/>
                      <a:pt x="1392" y="2919"/>
                    </a:cubicBezTo>
                    <a:cubicBezTo>
                      <a:pt x="1392" y="2922"/>
                      <a:pt x="1386" y="2925"/>
                      <a:pt x="1383" y="2931"/>
                    </a:cubicBezTo>
                    <a:cubicBezTo>
                      <a:pt x="1334" y="2983"/>
                      <a:pt x="1369" y="3088"/>
                      <a:pt x="1442" y="3088"/>
                    </a:cubicBezTo>
                    <a:cubicBezTo>
                      <a:pt x="1451" y="3088"/>
                      <a:pt x="1461" y="3086"/>
                      <a:pt x="1472" y="3082"/>
                    </a:cubicBezTo>
                    <a:cubicBezTo>
                      <a:pt x="1586" y="3036"/>
                      <a:pt x="1684" y="2977"/>
                      <a:pt x="1792" y="2925"/>
                    </a:cubicBezTo>
                    <a:cubicBezTo>
                      <a:pt x="2488" y="2577"/>
                      <a:pt x="3045" y="2078"/>
                      <a:pt x="3611" y="1521"/>
                    </a:cubicBezTo>
                    <a:cubicBezTo>
                      <a:pt x="3768" y="1364"/>
                      <a:pt x="3931" y="1210"/>
                      <a:pt x="4094" y="1060"/>
                    </a:cubicBezTo>
                    <a:cubicBezTo>
                      <a:pt x="4162" y="997"/>
                      <a:pt x="4744" y="410"/>
                      <a:pt x="4796" y="410"/>
                    </a:cubicBezTo>
                    <a:cubicBezTo>
                      <a:pt x="4808" y="410"/>
                      <a:pt x="4791" y="442"/>
                      <a:pt x="4732" y="521"/>
                    </a:cubicBezTo>
                    <a:cubicBezTo>
                      <a:pt x="4156" y="1297"/>
                      <a:pt x="3577" y="2069"/>
                      <a:pt x="2956" y="2808"/>
                    </a:cubicBezTo>
                    <a:cubicBezTo>
                      <a:pt x="2916" y="2854"/>
                      <a:pt x="2934" y="2928"/>
                      <a:pt x="2989" y="2953"/>
                    </a:cubicBezTo>
                    <a:cubicBezTo>
                      <a:pt x="2999" y="2956"/>
                      <a:pt x="3009" y="2957"/>
                      <a:pt x="3019" y="2957"/>
                    </a:cubicBezTo>
                    <a:cubicBezTo>
                      <a:pt x="3029" y="2957"/>
                      <a:pt x="3039" y="2956"/>
                      <a:pt x="3048" y="2953"/>
                    </a:cubicBezTo>
                    <a:cubicBezTo>
                      <a:pt x="3060" y="2947"/>
                      <a:pt x="3072" y="2947"/>
                      <a:pt x="3085" y="2934"/>
                    </a:cubicBezTo>
                    <a:cubicBezTo>
                      <a:pt x="3851" y="2128"/>
                      <a:pt x="4467" y="1192"/>
                      <a:pt x="5393" y="549"/>
                    </a:cubicBezTo>
                    <a:cubicBezTo>
                      <a:pt x="5514" y="446"/>
                      <a:pt x="5577" y="395"/>
                      <a:pt x="5583" y="395"/>
                    </a:cubicBezTo>
                    <a:cubicBezTo>
                      <a:pt x="5591" y="395"/>
                      <a:pt x="5496" y="488"/>
                      <a:pt x="5298" y="675"/>
                    </a:cubicBezTo>
                    <a:cubicBezTo>
                      <a:pt x="5006" y="964"/>
                      <a:pt x="4747" y="1287"/>
                      <a:pt x="4488" y="1608"/>
                    </a:cubicBezTo>
                    <a:cubicBezTo>
                      <a:pt x="4144" y="2029"/>
                      <a:pt x="3842" y="2485"/>
                      <a:pt x="3547" y="2943"/>
                    </a:cubicBezTo>
                    <a:cubicBezTo>
                      <a:pt x="3540" y="2953"/>
                      <a:pt x="3547" y="2959"/>
                      <a:pt x="3543" y="2965"/>
                    </a:cubicBezTo>
                    <a:cubicBezTo>
                      <a:pt x="3524" y="3025"/>
                      <a:pt x="3572" y="3080"/>
                      <a:pt x="3628" y="3080"/>
                    </a:cubicBezTo>
                    <a:cubicBezTo>
                      <a:pt x="3642" y="3080"/>
                      <a:pt x="3656" y="3077"/>
                      <a:pt x="3670" y="3070"/>
                    </a:cubicBezTo>
                    <a:cubicBezTo>
                      <a:pt x="3722" y="3039"/>
                      <a:pt x="3765" y="3002"/>
                      <a:pt x="3814" y="2971"/>
                    </a:cubicBezTo>
                    <a:cubicBezTo>
                      <a:pt x="4664" y="2448"/>
                      <a:pt x="5316" y="1697"/>
                      <a:pt x="6055" y="1029"/>
                    </a:cubicBezTo>
                    <a:cubicBezTo>
                      <a:pt x="6446" y="677"/>
                      <a:pt x="6588" y="550"/>
                      <a:pt x="6589" y="550"/>
                    </a:cubicBezTo>
                    <a:lnTo>
                      <a:pt x="6589" y="550"/>
                    </a:lnTo>
                    <a:cubicBezTo>
                      <a:pt x="6591" y="550"/>
                      <a:pt x="5912" y="1167"/>
                      <a:pt x="5720" y="1364"/>
                    </a:cubicBezTo>
                    <a:cubicBezTo>
                      <a:pt x="5258" y="1841"/>
                      <a:pt x="4852" y="2371"/>
                      <a:pt x="4513" y="2943"/>
                    </a:cubicBezTo>
                    <a:cubicBezTo>
                      <a:pt x="4507" y="2959"/>
                      <a:pt x="4504" y="2977"/>
                      <a:pt x="4507" y="2996"/>
                    </a:cubicBezTo>
                    <a:cubicBezTo>
                      <a:pt x="4507" y="3045"/>
                      <a:pt x="4549" y="3082"/>
                      <a:pt x="4596" y="3082"/>
                    </a:cubicBezTo>
                    <a:cubicBezTo>
                      <a:pt x="4610" y="3082"/>
                      <a:pt x="4625" y="3078"/>
                      <a:pt x="4639" y="3070"/>
                    </a:cubicBezTo>
                    <a:cubicBezTo>
                      <a:pt x="4670" y="3048"/>
                      <a:pt x="4698" y="3023"/>
                      <a:pt x="4729" y="3002"/>
                    </a:cubicBezTo>
                    <a:cubicBezTo>
                      <a:pt x="5473" y="2488"/>
                      <a:pt x="6071" y="1823"/>
                      <a:pt x="6717" y="1189"/>
                    </a:cubicBezTo>
                    <a:cubicBezTo>
                      <a:pt x="6957" y="961"/>
                      <a:pt x="7216" y="755"/>
                      <a:pt x="7493" y="573"/>
                    </a:cubicBezTo>
                    <a:lnTo>
                      <a:pt x="7493" y="573"/>
                    </a:lnTo>
                    <a:cubicBezTo>
                      <a:pt x="7231" y="752"/>
                      <a:pt x="7022" y="1072"/>
                      <a:pt x="6812" y="1315"/>
                    </a:cubicBezTo>
                    <a:cubicBezTo>
                      <a:pt x="6314" y="1897"/>
                      <a:pt x="5784" y="2451"/>
                      <a:pt x="5276" y="3023"/>
                    </a:cubicBezTo>
                    <a:cubicBezTo>
                      <a:pt x="5270" y="3033"/>
                      <a:pt x="5261" y="3039"/>
                      <a:pt x="5255" y="3048"/>
                    </a:cubicBezTo>
                    <a:cubicBezTo>
                      <a:pt x="5206" y="3102"/>
                      <a:pt x="5241" y="3205"/>
                      <a:pt x="5313" y="3205"/>
                    </a:cubicBezTo>
                    <a:cubicBezTo>
                      <a:pt x="5323" y="3205"/>
                      <a:pt x="5333" y="3203"/>
                      <a:pt x="5344" y="3199"/>
                    </a:cubicBezTo>
                    <a:cubicBezTo>
                      <a:pt x="5464" y="3156"/>
                      <a:pt x="5569" y="3094"/>
                      <a:pt x="5680" y="3039"/>
                    </a:cubicBezTo>
                    <a:cubicBezTo>
                      <a:pt x="6434" y="2676"/>
                      <a:pt x="7009" y="2122"/>
                      <a:pt x="7613" y="1521"/>
                    </a:cubicBezTo>
                    <a:cubicBezTo>
                      <a:pt x="7884" y="1247"/>
                      <a:pt x="8179" y="1001"/>
                      <a:pt x="8493" y="780"/>
                    </a:cubicBezTo>
                    <a:cubicBezTo>
                      <a:pt x="8633" y="681"/>
                      <a:pt x="8698" y="643"/>
                      <a:pt x="8716" y="643"/>
                    </a:cubicBezTo>
                    <a:cubicBezTo>
                      <a:pt x="8768" y="643"/>
                      <a:pt x="8420" y="963"/>
                      <a:pt x="8361" y="1038"/>
                    </a:cubicBezTo>
                    <a:cubicBezTo>
                      <a:pt x="7841" y="1703"/>
                      <a:pt x="7366" y="2399"/>
                      <a:pt x="6828" y="3048"/>
                    </a:cubicBezTo>
                    <a:cubicBezTo>
                      <a:pt x="6822" y="3060"/>
                      <a:pt x="6815" y="3073"/>
                      <a:pt x="6815" y="3085"/>
                    </a:cubicBezTo>
                    <a:cubicBezTo>
                      <a:pt x="6801" y="3143"/>
                      <a:pt x="6837" y="3210"/>
                      <a:pt x="6891" y="3210"/>
                    </a:cubicBezTo>
                    <a:cubicBezTo>
                      <a:pt x="6906" y="3210"/>
                      <a:pt x="6922" y="3205"/>
                      <a:pt x="6939" y="3193"/>
                    </a:cubicBezTo>
                    <a:cubicBezTo>
                      <a:pt x="6979" y="3162"/>
                      <a:pt x="7012" y="3128"/>
                      <a:pt x="7053" y="3097"/>
                    </a:cubicBezTo>
                    <a:cubicBezTo>
                      <a:pt x="7985" y="2362"/>
                      <a:pt x="8721" y="1414"/>
                      <a:pt x="9706" y="733"/>
                    </a:cubicBezTo>
                    <a:cubicBezTo>
                      <a:pt x="9866" y="623"/>
                      <a:pt x="9949" y="579"/>
                      <a:pt x="9980" y="579"/>
                    </a:cubicBezTo>
                    <a:cubicBezTo>
                      <a:pt x="10101" y="579"/>
                      <a:pt x="9404" y="1269"/>
                      <a:pt x="9296" y="1401"/>
                    </a:cubicBezTo>
                    <a:cubicBezTo>
                      <a:pt x="8832" y="1986"/>
                      <a:pt x="8351" y="2546"/>
                      <a:pt x="7797" y="3048"/>
                    </a:cubicBezTo>
                    <a:cubicBezTo>
                      <a:pt x="7776" y="3070"/>
                      <a:pt x="7767" y="3097"/>
                      <a:pt x="7776" y="3125"/>
                    </a:cubicBezTo>
                    <a:cubicBezTo>
                      <a:pt x="7785" y="3166"/>
                      <a:pt x="7822" y="3204"/>
                      <a:pt x="7864" y="3204"/>
                    </a:cubicBezTo>
                    <a:cubicBezTo>
                      <a:pt x="7878" y="3204"/>
                      <a:pt x="7893" y="3200"/>
                      <a:pt x="7908" y="3190"/>
                    </a:cubicBezTo>
                    <a:cubicBezTo>
                      <a:pt x="7933" y="3174"/>
                      <a:pt x="7957" y="3153"/>
                      <a:pt x="7985" y="3134"/>
                    </a:cubicBezTo>
                    <a:cubicBezTo>
                      <a:pt x="8764" y="2608"/>
                      <a:pt x="9410" y="1934"/>
                      <a:pt x="10115" y="1312"/>
                    </a:cubicBezTo>
                    <a:cubicBezTo>
                      <a:pt x="10380" y="1078"/>
                      <a:pt x="10669" y="872"/>
                      <a:pt x="10974" y="693"/>
                    </a:cubicBezTo>
                    <a:lnTo>
                      <a:pt x="10974" y="693"/>
                    </a:lnTo>
                    <a:cubicBezTo>
                      <a:pt x="10679" y="878"/>
                      <a:pt x="10377" y="1398"/>
                      <a:pt x="10146" y="1666"/>
                    </a:cubicBezTo>
                    <a:cubicBezTo>
                      <a:pt x="9684" y="2202"/>
                      <a:pt x="9176" y="2691"/>
                      <a:pt x="8650" y="3165"/>
                    </a:cubicBezTo>
                    <a:cubicBezTo>
                      <a:pt x="8650" y="3165"/>
                      <a:pt x="8647" y="3168"/>
                      <a:pt x="8644" y="3168"/>
                    </a:cubicBezTo>
                    <a:cubicBezTo>
                      <a:pt x="8583" y="3224"/>
                      <a:pt x="8641" y="3328"/>
                      <a:pt x="8711" y="3328"/>
                    </a:cubicBezTo>
                    <a:cubicBezTo>
                      <a:pt x="8725" y="3328"/>
                      <a:pt x="8740" y="3324"/>
                      <a:pt x="8755" y="3313"/>
                    </a:cubicBezTo>
                    <a:cubicBezTo>
                      <a:pt x="8813" y="3270"/>
                      <a:pt x="8866" y="3220"/>
                      <a:pt x="8921" y="3174"/>
                    </a:cubicBezTo>
                    <a:cubicBezTo>
                      <a:pt x="9709" y="2556"/>
                      <a:pt x="10386" y="1814"/>
                      <a:pt x="11140" y="1149"/>
                    </a:cubicBezTo>
                    <a:cubicBezTo>
                      <a:pt x="11396" y="927"/>
                      <a:pt x="11673" y="730"/>
                      <a:pt x="11965" y="561"/>
                    </a:cubicBezTo>
                    <a:lnTo>
                      <a:pt x="11965" y="561"/>
                    </a:lnTo>
                    <a:cubicBezTo>
                      <a:pt x="11954" y="570"/>
                      <a:pt x="11639" y="1358"/>
                      <a:pt x="11593" y="1435"/>
                    </a:cubicBezTo>
                    <a:cubicBezTo>
                      <a:pt x="11183" y="2109"/>
                      <a:pt x="10626" y="2694"/>
                      <a:pt x="10048" y="3224"/>
                    </a:cubicBezTo>
                    <a:cubicBezTo>
                      <a:pt x="10023" y="3245"/>
                      <a:pt x="10001" y="3270"/>
                      <a:pt x="9977" y="3291"/>
                    </a:cubicBezTo>
                    <a:cubicBezTo>
                      <a:pt x="9913" y="3347"/>
                      <a:pt x="9973" y="3449"/>
                      <a:pt x="10042" y="3449"/>
                    </a:cubicBezTo>
                    <a:cubicBezTo>
                      <a:pt x="10057" y="3449"/>
                      <a:pt x="10073" y="3444"/>
                      <a:pt x="10088" y="3433"/>
                    </a:cubicBezTo>
                    <a:cubicBezTo>
                      <a:pt x="10171" y="3371"/>
                      <a:pt x="10248" y="3301"/>
                      <a:pt x="10328" y="3236"/>
                    </a:cubicBezTo>
                    <a:cubicBezTo>
                      <a:pt x="11020" y="2676"/>
                      <a:pt x="11624" y="2026"/>
                      <a:pt x="12258" y="1401"/>
                    </a:cubicBezTo>
                    <a:cubicBezTo>
                      <a:pt x="12507" y="1155"/>
                      <a:pt x="12775" y="930"/>
                      <a:pt x="13058" y="721"/>
                    </a:cubicBezTo>
                    <a:lnTo>
                      <a:pt x="13058" y="721"/>
                    </a:lnTo>
                    <a:cubicBezTo>
                      <a:pt x="12882" y="856"/>
                      <a:pt x="12685" y="1192"/>
                      <a:pt x="12550" y="1395"/>
                    </a:cubicBezTo>
                    <a:cubicBezTo>
                      <a:pt x="12175" y="1955"/>
                      <a:pt x="11802" y="2516"/>
                      <a:pt x="11414" y="3067"/>
                    </a:cubicBezTo>
                    <a:cubicBezTo>
                      <a:pt x="11370" y="3132"/>
                      <a:pt x="11433" y="3202"/>
                      <a:pt x="11498" y="3202"/>
                    </a:cubicBezTo>
                    <a:cubicBezTo>
                      <a:pt x="11519" y="3202"/>
                      <a:pt x="11541" y="3195"/>
                      <a:pt x="11559" y="3177"/>
                    </a:cubicBezTo>
                    <a:cubicBezTo>
                      <a:pt x="12301" y="2426"/>
                      <a:pt x="13024" y="1657"/>
                      <a:pt x="13834" y="977"/>
                    </a:cubicBezTo>
                    <a:cubicBezTo>
                      <a:pt x="14010" y="808"/>
                      <a:pt x="14111" y="723"/>
                      <a:pt x="14136" y="723"/>
                    </a:cubicBezTo>
                    <a:cubicBezTo>
                      <a:pt x="14165" y="723"/>
                      <a:pt x="14097" y="832"/>
                      <a:pt x="13932" y="1047"/>
                    </a:cubicBezTo>
                    <a:cubicBezTo>
                      <a:pt x="13704" y="1371"/>
                      <a:pt x="13461" y="1681"/>
                      <a:pt x="13203" y="1980"/>
                    </a:cubicBezTo>
                    <a:cubicBezTo>
                      <a:pt x="12864" y="2383"/>
                      <a:pt x="12501" y="2771"/>
                      <a:pt x="12156" y="3168"/>
                    </a:cubicBezTo>
                    <a:cubicBezTo>
                      <a:pt x="12122" y="3211"/>
                      <a:pt x="12128" y="3270"/>
                      <a:pt x="12171" y="3304"/>
                    </a:cubicBezTo>
                    <a:cubicBezTo>
                      <a:pt x="12185" y="3319"/>
                      <a:pt x="12204" y="3327"/>
                      <a:pt x="12223" y="3327"/>
                    </a:cubicBezTo>
                    <a:cubicBezTo>
                      <a:pt x="12237" y="3327"/>
                      <a:pt x="12252" y="3322"/>
                      <a:pt x="12264" y="3313"/>
                    </a:cubicBezTo>
                    <a:lnTo>
                      <a:pt x="12270" y="3307"/>
                    </a:lnTo>
                    <a:cubicBezTo>
                      <a:pt x="13003" y="2777"/>
                      <a:pt x="13612" y="2131"/>
                      <a:pt x="14243" y="1487"/>
                    </a:cubicBezTo>
                    <a:cubicBezTo>
                      <a:pt x="14418" y="1312"/>
                      <a:pt x="14597" y="1146"/>
                      <a:pt x="14782" y="983"/>
                    </a:cubicBezTo>
                    <a:lnTo>
                      <a:pt x="14782" y="983"/>
                    </a:lnTo>
                    <a:cubicBezTo>
                      <a:pt x="14711" y="1247"/>
                      <a:pt x="14591" y="1497"/>
                      <a:pt x="14434" y="1721"/>
                    </a:cubicBezTo>
                    <a:cubicBezTo>
                      <a:pt x="14095" y="2306"/>
                      <a:pt x="13590" y="2811"/>
                      <a:pt x="13123" y="3291"/>
                    </a:cubicBezTo>
                    <a:cubicBezTo>
                      <a:pt x="13113" y="3301"/>
                      <a:pt x="13107" y="3313"/>
                      <a:pt x="13107" y="3328"/>
                    </a:cubicBezTo>
                    <a:cubicBezTo>
                      <a:pt x="13093" y="3384"/>
                      <a:pt x="13133" y="3445"/>
                      <a:pt x="13187" y="3445"/>
                    </a:cubicBezTo>
                    <a:cubicBezTo>
                      <a:pt x="13202" y="3445"/>
                      <a:pt x="13217" y="3440"/>
                      <a:pt x="13233" y="3430"/>
                    </a:cubicBezTo>
                    <a:cubicBezTo>
                      <a:pt x="13276" y="3402"/>
                      <a:pt x="13316" y="3365"/>
                      <a:pt x="13360" y="3334"/>
                    </a:cubicBezTo>
                    <a:cubicBezTo>
                      <a:pt x="14092" y="2817"/>
                      <a:pt x="14652" y="2159"/>
                      <a:pt x="15250" y="1487"/>
                    </a:cubicBezTo>
                    <a:cubicBezTo>
                      <a:pt x="15365" y="1360"/>
                      <a:pt x="15650" y="962"/>
                      <a:pt x="15709" y="962"/>
                    </a:cubicBezTo>
                    <a:cubicBezTo>
                      <a:pt x="15736" y="962"/>
                      <a:pt x="15713" y="1050"/>
                      <a:pt x="15597" y="1297"/>
                    </a:cubicBezTo>
                    <a:cubicBezTo>
                      <a:pt x="15274" y="1980"/>
                      <a:pt x="14849" y="2611"/>
                      <a:pt x="14335" y="3168"/>
                    </a:cubicBezTo>
                    <a:cubicBezTo>
                      <a:pt x="14280" y="3226"/>
                      <a:pt x="14330" y="3325"/>
                      <a:pt x="14400" y="3325"/>
                    </a:cubicBezTo>
                    <a:cubicBezTo>
                      <a:pt x="14415" y="3325"/>
                      <a:pt x="14430" y="3320"/>
                      <a:pt x="14446" y="3310"/>
                    </a:cubicBezTo>
                    <a:cubicBezTo>
                      <a:pt x="14652" y="3174"/>
                      <a:pt x="14849" y="3030"/>
                      <a:pt x="15037" y="2870"/>
                    </a:cubicBezTo>
                    <a:cubicBezTo>
                      <a:pt x="15288" y="2665"/>
                      <a:pt x="15561" y="2482"/>
                      <a:pt x="15649" y="2482"/>
                    </a:cubicBezTo>
                    <a:cubicBezTo>
                      <a:pt x="15737" y="2482"/>
                      <a:pt x="15646" y="2659"/>
                      <a:pt x="15182" y="3168"/>
                    </a:cubicBezTo>
                    <a:cubicBezTo>
                      <a:pt x="15129" y="3223"/>
                      <a:pt x="15169" y="3323"/>
                      <a:pt x="15244" y="3323"/>
                    </a:cubicBezTo>
                    <a:cubicBezTo>
                      <a:pt x="15252" y="3323"/>
                      <a:pt x="15262" y="3322"/>
                      <a:pt x="15271" y="3319"/>
                    </a:cubicBezTo>
                    <a:cubicBezTo>
                      <a:pt x="15475" y="3241"/>
                      <a:pt x="15688" y="3201"/>
                      <a:pt x="15905" y="3201"/>
                    </a:cubicBezTo>
                    <a:cubicBezTo>
                      <a:pt x="15928" y="3201"/>
                      <a:pt x="15950" y="3201"/>
                      <a:pt x="15973" y="3202"/>
                    </a:cubicBezTo>
                    <a:cubicBezTo>
                      <a:pt x="16086" y="3199"/>
                      <a:pt x="16087" y="3020"/>
                      <a:pt x="15976" y="3020"/>
                    </a:cubicBezTo>
                    <a:cubicBezTo>
                      <a:pt x="15975" y="3020"/>
                      <a:pt x="15974" y="3020"/>
                      <a:pt x="15973" y="3020"/>
                    </a:cubicBezTo>
                    <a:cubicBezTo>
                      <a:pt x="15870" y="3022"/>
                      <a:pt x="15667" y="3091"/>
                      <a:pt x="15579" y="3091"/>
                    </a:cubicBezTo>
                    <a:cubicBezTo>
                      <a:pt x="15530" y="3091"/>
                      <a:pt x="15517" y="3069"/>
                      <a:pt x="15579" y="3002"/>
                    </a:cubicBezTo>
                    <a:cubicBezTo>
                      <a:pt x="15874" y="2682"/>
                      <a:pt x="16034" y="2322"/>
                      <a:pt x="16182" y="1925"/>
                    </a:cubicBezTo>
                    <a:cubicBezTo>
                      <a:pt x="16202" y="1866"/>
                      <a:pt x="16146" y="1810"/>
                      <a:pt x="16090" y="1810"/>
                    </a:cubicBezTo>
                    <a:cubicBezTo>
                      <a:pt x="16075" y="1810"/>
                      <a:pt x="16060" y="1814"/>
                      <a:pt x="16047" y="1823"/>
                    </a:cubicBezTo>
                    <a:cubicBezTo>
                      <a:pt x="15841" y="1955"/>
                      <a:pt x="15644" y="2103"/>
                      <a:pt x="15456" y="2263"/>
                    </a:cubicBezTo>
                    <a:cubicBezTo>
                      <a:pt x="15323" y="2371"/>
                      <a:pt x="14786" y="2981"/>
                      <a:pt x="14762" y="2981"/>
                    </a:cubicBezTo>
                    <a:cubicBezTo>
                      <a:pt x="14754" y="2981"/>
                      <a:pt x="14808" y="2907"/>
                      <a:pt x="14963" y="2713"/>
                    </a:cubicBezTo>
                    <a:cubicBezTo>
                      <a:pt x="15431" y="2125"/>
                      <a:pt x="15751" y="1417"/>
                      <a:pt x="16050" y="736"/>
                    </a:cubicBezTo>
                    <a:cubicBezTo>
                      <a:pt x="16065" y="706"/>
                      <a:pt x="16062" y="672"/>
                      <a:pt x="16041" y="644"/>
                    </a:cubicBezTo>
                    <a:cubicBezTo>
                      <a:pt x="16024" y="617"/>
                      <a:pt x="15997" y="602"/>
                      <a:pt x="15969" y="602"/>
                    </a:cubicBezTo>
                    <a:cubicBezTo>
                      <a:pt x="15950" y="602"/>
                      <a:pt x="15931" y="609"/>
                      <a:pt x="15914" y="623"/>
                    </a:cubicBezTo>
                    <a:cubicBezTo>
                      <a:pt x="15914" y="623"/>
                      <a:pt x="15908" y="623"/>
                      <a:pt x="15908" y="626"/>
                    </a:cubicBezTo>
                    <a:cubicBezTo>
                      <a:pt x="15253" y="1174"/>
                      <a:pt x="14726" y="1838"/>
                      <a:pt x="14138" y="2448"/>
                    </a:cubicBezTo>
                    <a:cubicBezTo>
                      <a:pt x="14218" y="2346"/>
                      <a:pt x="14295" y="2248"/>
                      <a:pt x="14357" y="2159"/>
                    </a:cubicBezTo>
                    <a:cubicBezTo>
                      <a:pt x="14674" y="1694"/>
                      <a:pt x="14920" y="1247"/>
                      <a:pt x="15093" y="715"/>
                    </a:cubicBezTo>
                    <a:cubicBezTo>
                      <a:pt x="15115" y="647"/>
                      <a:pt x="15061" y="604"/>
                      <a:pt x="15005" y="604"/>
                    </a:cubicBezTo>
                    <a:cubicBezTo>
                      <a:pt x="14983" y="604"/>
                      <a:pt x="14960" y="611"/>
                      <a:pt x="14942" y="626"/>
                    </a:cubicBezTo>
                    <a:cubicBezTo>
                      <a:pt x="14175" y="1241"/>
                      <a:pt x="13464" y="1965"/>
                      <a:pt x="12808" y="2700"/>
                    </a:cubicBezTo>
                    <a:lnTo>
                      <a:pt x="12808" y="2700"/>
                    </a:lnTo>
                    <a:cubicBezTo>
                      <a:pt x="13422" y="2004"/>
                      <a:pt x="14027" y="1317"/>
                      <a:pt x="14477" y="496"/>
                    </a:cubicBezTo>
                    <a:cubicBezTo>
                      <a:pt x="14486" y="481"/>
                      <a:pt x="14489" y="462"/>
                      <a:pt x="14486" y="444"/>
                    </a:cubicBezTo>
                    <a:cubicBezTo>
                      <a:pt x="14482" y="398"/>
                      <a:pt x="14445" y="357"/>
                      <a:pt x="14401" y="357"/>
                    </a:cubicBezTo>
                    <a:cubicBezTo>
                      <a:pt x="14385" y="357"/>
                      <a:pt x="14370" y="362"/>
                      <a:pt x="14354" y="373"/>
                    </a:cubicBezTo>
                    <a:cubicBezTo>
                      <a:pt x="14329" y="389"/>
                      <a:pt x="14305" y="410"/>
                      <a:pt x="14280" y="429"/>
                    </a:cubicBezTo>
                    <a:cubicBezTo>
                      <a:pt x="13461" y="1017"/>
                      <a:pt x="12747" y="1706"/>
                      <a:pt x="12042" y="2429"/>
                    </a:cubicBezTo>
                    <a:cubicBezTo>
                      <a:pt x="12119" y="2346"/>
                      <a:pt x="12190" y="2260"/>
                      <a:pt x="12255" y="2168"/>
                    </a:cubicBezTo>
                    <a:cubicBezTo>
                      <a:pt x="12630" y="1608"/>
                      <a:pt x="13003" y="1047"/>
                      <a:pt x="13390" y="496"/>
                    </a:cubicBezTo>
                    <a:cubicBezTo>
                      <a:pt x="13430" y="436"/>
                      <a:pt x="13371" y="360"/>
                      <a:pt x="13307" y="360"/>
                    </a:cubicBezTo>
                    <a:cubicBezTo>
                      <a:pt x="13293" y="360"/>
                      <a:pt x="13278" y="364"/>
                      <a:pt x="13264" y="373"/>
                    </a:cubicBezTo>
                    <a:cubicBezTo>
                      <a:pt x="12750" y="709"/>
                      <a:pt x="12310" y="1097"/>
                      <a:pt x="11870" y="1531"/>
                    </a:cubicBezTo>
                    <a:cubicBezTo>
                      <a:pt x="11734" y="1663"/>
                      <a:pt x="11602" y="1808"/>
                      <a:pt x="11473" y="1955"/>
                    </a:cubicBezTo>
                    <a:cubicBezTo>
                      <a:pt x="11833" y="1460"/>
                      <a:pt x="12131" y="918"/>
                      <a:pt x="12310" y="355"/>
                    </a:cubicBezTo>
                    <a:cubicBezTo>
                      <a:pt x="12316" y="336"/>
                      <a:pt x="12316" y="318"/>
                      <a:pt x="12310" y="302"/>
                    </a:cubicBezTo>
                    <a:cubicBezTo>
                      <a:pt x="12294" y="262"/>
                      <a:pt x="12258" y="240"/>
                      <a:pt x="12219" y="240"/>
                    </a:cubicBezTo>
                    <a:cubicBezTo>
                      <a:pt x="12204" y="240"/>
                      <a:pt x="12189" y="243"/>
                      <a:pt x="12175" y="250"/>
                    </a:cubicBezTo>
                    <a:cubicBezTo>
                      <a:pt x="12150" y="262"/>
                      <a:pt x="12125" y="281"/>
                      <a:pt x="12098" y="293"/>
                    </a:cubicBezTo>
                    <a:cubicBezTo>
                      <a:pt x="11565" y="576"/>
                      <a:pt x="11100" y="946"/>
                      <a:pt x="10660" y="1346"/>
                    </a:cubicBezTo>
                    <a:cubicBezTo>
                      <a:pt x="10891" y="1066"/>
                      <a:pt x="11113" y="783"/>
                      <a:pt x="11331" y="496"/>
                    </a:cubicBezTo>
                    <a:cubicBezTo>
                      <a:pt x="11379" y="433"/>
                      <a:pt x="11312" y="363"/>
                      <a:pt x="11246" y="363"/>
                    </a:cubicBezTo>
                    <a:cubicBezTo>
                      <a:pt x="11232" y="363"/>
                      <a:pt x="11218" y="366"/>
                      <a:pt x="11205" y="373"/>
                    </a:cubicBezTo>
                    <a:cubicBezTo>
                      <a:pt x="10263" y="856"/>
                      <a:pt x="9549" y="1589"/>
                      <a:pt x="8776" y="2297"/>
                    </a:cubicBezTo>
                    <a:cubicBezTo>
                      <a:pt x="8838" y="2232"/>
                      <a:pt x="8896" y="2174"/>
                      <a:pt x="8936" y="2128"/>
                    </a:cubicBezTo>
                    <a:cubicBezTo>
                      <a:pt x="9426" y="1564"/>
                      <a:pt x="9869" y="964"/>
                      <a:pt x="10349" y="395"/>
                    </a:cubicBezTo>
                    <a:cubicBezTo>
                      <a:pt x="10406" y="330"/>
                      <a:pt x="10352" y="239"/>
                      <a:pt x="10281" y="239"/>
                    </a:cubicBezTo>
                    <a:cubicBezTo>
                      <a:pt x="10267" y="239"/>
                      <a:pt x="10253" y="243"/>
                      <a:pt x="10238" y="250"/>
                    </a:cubicBezTo>
                    <a:cubicBezTo>
                      <a:pt x="9275" y="703"/>
                      <a:pt x="8582" y="1417"/>
                      <a:pt x="7847" y="2165"/>
                    </a:cubicBezTo>
                    <a:cubicBezTo>
                      <a:pt x="7720" y="2294"/>
                      <a:pt x="7279" y="2837"/>
                      <a:pt x="7261" y="2837"/>
                    </a:cubicBezTo>
                    <a:cubicBezTo>
                      <a:pt x="7254" y="2837"/>
                      <a:pt x="7316" y="2747"/>
                      <a:pt x="7499" y="2503"/>
                    </a:cubicBezTo>
                    <a:cubicBezTo>
                      <a:pt x="8001" y="1838"/>
                      <a:pt x="8484" y="1158"/>
                      <a:pt x="9016" y="515"/>
                    </a:cubicBezTo>
                    <a:cubicBezTo>
                      <a:pt x="9077" y="451"/>
                      <a:pt x="9025" y="360"/>
                      <a:pt x="8953" y="360"/>
                    </a:cubicBezTo>
                    <a:cubicBezTo>
                      <a:pt x="8937" y="360"/>
                      <a:pt x="8922" y="364"/>
                      <a:pt x="8906" y="373"/>
                    </a:cubicBezTo>
                    <a:cubicBezTo>
                      <a:pt x="8065" y="736"/>
                      <a:pt x="7480" y="1414"/>
                      <a:pt x="6831" y="2042"/>
                    </a:cubicBezTo>
                    <a:cubicBezTo>
                      <a:pt x="6675" y="2193"/>
                      <a:pt x="5912" y="2802"/>
                      <a:pt x="5796" y="2802"/>
                    </a:cubicBezTo>
                    <a:cubicBezTo>
                      <a:pt x="5751" y="2802"/>
                      <a:pt x="5802" y="2712"/>
                      <a:pt x="6021" y="2469"/>
                    </a:cubicBezTo>
                    <a:cubicBezTo>
                      <a:pt x="6634" y="1792"/>
                      <a:pt x="7243" y="1118"/>
                      <a:pt x="7807" y="392"/>
                    </a:cubicBezTo>
                    <a:cubicBezTo>
                      <a:pt x="7857" y="328"/>
                      <a:pt x="7814" y="236"/>
                      <a:pt x="7744" y="236"/>
                    </a:cubicBezTo>
                    <a:cubicBezTo>
                      <a:pt x="7729" y="236"/>
                      <a:pt x="7713" y="240"/>
                      <a:pt x="7696" y="250"/>
                    </a:cubicBezTo>
                    <a:cubicBezTo>
                      <a:pt x="6880" y="712"/>
                      <a:pt x="6274" y="1389"/>
                      <a:pt x="5615" y="2048"/>
                    </a:cubicBezTo>
                    <a:cubicBezTo>
                      <a:pt x="5452" y="2214"/>
                      <a:pt x="5280" y="2371"/>
                      <a:pt x="5101" y="2519"/>
                    </a:cubicBezTo>
                    <a:cubicBezTo>
                      <a:pt x="4967" y="2636"/>
                      <a:pt x="4901" y="2684"/>
                      <a:pt x="4880" y="2684"/>
                    </a:cubicBezTo>
                    <a:cubicBezTo>
                      <a:pt x="4798" y="2684"/>
                      <a:pt x="5486" y="1893"/>
                      <a:pt x="5587" y="1777"/>
                    </a:cubicBezTo>
                    <a:cubicBezTo>
                      <a:pt x="6009" y="1284"/>
                      <a:pt x="6498" y="847"/>
                      <a:pt x="6960" y="392"/>
                    </a:cubicBezTo>
                    <a:cubicBezTo>
                      <a:pt x="7019" y="330"/>
                      <a:pt x="6965" y="238"/>
                      <a:pt x="6893" y="238"/>
                    </a:cubicBezTo>
                    <a:cubicBezTo>
                      <a:pt x="6879" y="238"/>
                      <a:pt x="6864" y="242"/>
                      <a:pt x="6849" y="250"/>
                    </a:cubicBezTo>
                    <a:cubicBezTo>
                      <a:pt x="6006" y="758"/>
                      <a:pt x="5356" y="1451"/>
                      <a:pt x="4652" y="2128"/>
                    </a:cubicBezTo>
                    <a:cubicBezTo>
                      <a:pt x="4411" y="2359"/>
                      <a:pt x="4153" y="2565"/>
                      <a:pt x="3876" y="2746"/>
                    </a:cubicBezTo>
                    <a:cubicBezTo>
                      <a:pt x="4030" y="2642"/>
                      <a:pt x="4273" y="2199"/>
                      <a:pt x="4384" y="2048"/>
                    </a:cubicBezTo>
                    <a:cubicBezTo>
                      <a:pt x="4855" y="1398"/>
                      <a:pt x="5393" y="804"/>
                      <a:pt x="5991" y="272"/>
                    </a:cubicBezTo>
                    <a:cubicBezTo>
                      <a:pt x="6018" y="247"/>
                      <a:pt x="6024" y="207"/>
                      <a:pt x="6006" y="173"/>
                    </a:cubicBezTo>
                    <a:cubicBezTo>
                      <a:pt x="5996" y="139"/>
                      <a:pt x="5963" y="116"/>
                      <a:pt x="5928" y="116"/>
                    </a:cubicBezTo>
                    <a:cubicBezTo>
                      <a:pt x="5919" y="116"/>
                      <a:pt x="5910" y="118"/>
                      <a:pt x="5901" y="121"/>
                    </a:cubicBezTo>
                    <a:cubicBezTo>
                      <a:pt x="5858" y="136"/>
                      <a:pt x="5821" y="158"/>
                      <a:pt x="5778" y="176"/>
                    </a:cubicBezTo>
                    <a:cubicBezTo>
                      <a:pt x="5375" y="352"/>
                      <a:pt x="5002" y="598"/>
                      <a:pt x="4679" y="900"/>
                    </a:cubicBezTo>
                    <a:cubicBezTo>
                      <a:pt x="4839" y="684"/>
                      <a:pt x="4996" y="469"/>
                      <a:pt x="5159" y="253"/>
                    </a:cubicBezTo>
                    <a:cubicBezTo>
                      <a:pt x="5175" y="232"/>
                      <a:pt x="5175" y="204"/>
                      <a:pt x="5163" y="179"/>
                    </a:cubicBezTo>
                    <a:cubicBezTo>
                      <a:pt x="5149" y="142"/>
                      <a:pt x="5114" y="120"/>
                      <a:pt x="5076" y="120"/>
                    </a:cubicBezTo>
                    <a:cubicBezTo>
                      <a:pt x="5062" y="120"/>
                      <a:pt x="5047" y="123"/>
                      <a:pt x="5033" y="130"/>
                    </a:cubicBezTo>
                    <a:cubicBezTo>
                      <a:pt x="5006" y="145"/>
                      <a:pt x="4981" y="164"/>
                      <a:pt x="4956" y="182"/>
                    </a:cubicBezTo>
                    <a:cubicBezTo>
                      <a:pt x="3950" y="816"/>
                      <a:pt x="3217" y="1765"/>
                      <a:pt x="2263" y="2472"/>
                    </a:cubicBezTo>
                    <a:cubicBezTo>
                      <a:pt x="2176" y="2537"/>
                      <a:pt x="1837" y="2803"/>
                      <a:pt x="1787" y="2803"/>
                    </a:cubicBezTo>
                    <a:cubicBezTo>
                      <a:pt x="1761" y="2803"/>
                      <a:pt x="1816" y="2728"/>
                      <a:pt x="2032" y="2509"/>
                    </a:cubicBezTo>
                    <a:cubicBezTo>
                      <a:pt x="2291" y="2251"/>
                      <a:pt x="2565" y="2005"/>
                      <a:pt x="2829" y="1755"/>
                    </a:cubicBezTo>
                    <a:cubicBezTo>
                      <a:pt x="3300" y="1306"/>
                      <a:pt x="3716" y="801"/>
                      <a:pt x="4070" y="253"/>
                    </a:cubicBezTo>
                    <a:cubicBezTo>
                      <a:pt x="4079" y="235"/>
                      <a:pt x="4082" y="210"/>
                      <a:pt x="4076" y="189"/>
                    </a:cubicBezTo>
                    <a:cubicBezTo>
                      <a:pt x="4067" y="146"/>
                      <a:pt x="4028" y="118"/>
                      <a:pt x="3988" y="118"/>
                    </a:cubicBezTo>
                    <a:cubicBezTo>
                      <a:pt x="3973" y="118"/>
                      <a:pt x="3958" y="122"/>
                      <a:pt x="3944" y="130"/>
                    </a:cubicBezTo>
                    <a:cubicBezTo>
                      <a:pt x="3916" y="149"/>
                      <a:pt x="3888" y="173"/>
                      <a:pt x="3857" y="192"/>
                    </a:cubicBezTo>
                    <a:cubicBezTo>
                      <a:pt x="2740" y="953"/>
                      <a:pt x="1769" y="1904"/>
                      <a:pt x="622" y="2624"/>
                    </a:cubicBezTo>
                    <a:lnTo>
                      <a:pt x="622" y="2624"/>
                    </a:lnTo>
                    <a:cubicBezTo>
                      <a:pt x="1389" y="2141"/>
                      <a:pt x="2290" y="1090"/>
                      <a:pt x="2857" y="253"/>
                    </a:cubicBezTo>
                    <a:cubicBezTo>
                      <a:pt x="2866" y="241"/>
                      <a:pt x="2869" y="222"/>
                      <a:pt x="2869" y="207"/>
                    </a:cubicBezTo>
                    <a:cubicBezTo>
                      <a:pt x="2865" y="157"/>
                      <a:pt x="2820" y="121"/>
                      <a:pt x="2773" y="121"/>
                    </a:cubicBezTo>
                    <a:cubicBezTo>
                      <a:pt x="2760" y="121"/>
                      <a:pt x="2747" y="124"/>
                      <a:pt x="2734" y="130"/>
                    </a:cubicBezTo>
                    <a:cubicBezTo>
                      <a:pt x="2685" y="155"/>
                      <a:pt x="2638" y="185"/>
                      <a:pt x="2589" y="213"/>
                    </a:cubicBezTo>
                    <a:cubicBezTo>
                      <a:pt x="1844" y="610"/>
                      <a:pt x="1232" y="1127"/>
                      <a:pt x="604" y="1706"/>
                    </a:cubicBezTo>
                    <a:cubicBezTo>
                      <a:pt x="493" y="1811"/>
                      <a:pt x="422" y="1869"/>
                      <a:pt x="376" y="1903"/>
                    </a:cubicBezTo>
                    <a:cubicBezTo>
                      <a:pt x="349" y="1924"/>
                      <a:pt x="333" y="1933"/>
                      <a:pt x="326" y="1933"/>
                    </a:cubicBezTo>
                    <a:cubicBezTo>
                      <a:pt x="311" y="1933"/>
                      <a:pt x="332" y="1896"/>
                      <a:pt x="373" y="1838"/>
                    </a:cubicBezTo>
                    <a:cubicBezTo>
                      <a:pt x="475" y="1694"/>
                      <a:pt x="699" y="1426"/>
                      <a:pt x="767" y="1327"/>
                    </a:cubicBezTo>
                    <a:cubicBezTo>
                      <a:pt x="1022" y="949"/>
                      <a:pt x="1315" y="598"/>
                      <a:pt x="1583" y="225"/>
                    </a:cubicBezTo>
                    <a:cubicBezTo>
                      <a:pt x="1604" y="195"/>
                      <a:pt x="1626" y="164"/>
                      <a:pt x="1647" y="133"/>
                    </a:cubicBezTo>
                    <a:cubicBezTo>
                      <a:pt x="1693" y="67"/>
                      <a:pt x="1629" y="1"/>
                      <a:pt x="15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16"/>
              <p:cNvSpPr/>
              <p:nvPr/>
            </p:nvSpPr>
            <p:spPr>
              <a:xfrm>
                <a:off x="-5857125" y="2720500"/>
                <a:ext cx="69200" cy="71200"/>
              </a:xfrm>
              <a:custGeom>
                <a:avLst/>
                <a:gdLst/>
                <a:ahLst/>
                <a:cxnLst/>
                <a:rect l="l" t="t" r="r" b="b"/>
                <a:pathLst>
                  <a:path w="2768" h="2848" extrusionOk="0">
                    <a:moveTo>
                      <a:pt x="1806" y="1"/>
                    </a:moveTo>
                    <a:cubicBezTo>
                      <a:pt x="1791" y="1"/>
                      <a:pt x="1776" y="4"/>
                      <a:pt x="1761" y="12"/>
                    </a:cubicBezTo>
                    <a:cubicBezTo>
                      <a:pt x="1487" y="151"/>
                      <a:pt x="1213" y="286"/>
                      <a:pt x="939" y="425"/>
                    </a:cubicBezTo>
                    <a:lnTo>
                      <a:pt x="391" y="699"/>
                    </a:lnTo>
                    <a:lnTo>
                      <a:pt x="308" y="739"/>
                    </a:lnTo>
                    <a:cubicBezTo>
                      <a:pt x="274" y="754"/>
                      <a:pt x="256" y="794"/>
                      <a:pt x="271" y="831"/>
                    </a:cubicBezTo>
                    <a:cubicBezTo>
                      <a:pt x="278" y="876"/>
                      <a:pt x="317" y="906"/>
                      <a:pt x="359" y="906"/>
                    </a:cubicBezTo>
                    <a:cubicBezTo>
                      <a:pt x="373" y="906"/>
                      <a:pt x="387" y="903"/>
                      <a:pt x="400" y="896"/>
                    </a:cubicBezTo>
                    <a:lnTo>
                      <a:pt x="1416" y="388"/>
                    </a:lnTo>
                    <a:lnTo>
                      <a:pt x="1416" y="388"/>
                    </a:lnTo>
                    <a:cubicBezTo>
                      <a:pt x="995" y="828"/>
                      <a:pt x="527" y="1216"/>
                      <a:pt x="50" y="1601"/>
                    </a:cubicBezTo>
                    <a:cubicBezTo>
                      <a:pt x="0" y="1638"/>
                      <a:pt x="16" y="1690"/>
                      <a:pt x="56" y="1721"/>
                    </a:cubicBezTo>
                    <a:cubicBezTo>
                      <a:pt x="76" y="1739"/>
                      <a:pt x="102" y="1749"/>
                      <a:pt x="129" y="1749"/>
                    </a:cubicBezTo>
                    <a:cubicBezTo>
                      <a:pt x="138" y="1749"/>
                      <a:pt x="148" y="1748"/>
                      <a:pt x="157" y="1745"/>
                    </a:cubicBezTo>
                    <a:cubicBezTo>
                      <a:pt x="687" y="1518"/>
                      <a:pt x="1164" y="1198"/>
                      <a:pt x="1684" y="954"/>
                    </a:cubicBezTo>
                    <a:lnTo>
                      <a:pt x="1684" y="954"/>
                    </a:lnTo>
                    <a:cubicBezTo>
                      <a:pt x="1262" y="1376"/>
                      <a:pt x="794" y="1748"/>
                      <a:pt x="410" y="2207"/>
                    </a:cubicBezTo>
                    <a:cubicBezTo>
                      <a:pt x="357" y="2270"/>
                      <a:pt x="401" y="2364"/>
                      <a:pt x="471" y="2364"/>
                    </a:cubicBezTo>
                    <a:cubicBezTo>
                      <a:pt x="486" y="2364"/>
                      <a:pt x="503" y="2359"/>
                      <a:pt x="521" y="2349"/>
                    </a:cubicBezTo>
                    <a:cubicBezTo>
                      <a:pt x="1007" y="2050"/>
                      <a:pt x="1469" y="1712"/>
                      <a:pt x="1973" y="1441"/>
                    </a:cubicBezTo>
                    <a:lnTo>
                      <a:pt x="1973" y="1441"/>
                    </a:lnTo>
                    <a:cubicBezTo>
                      <a:pt x="1647" y="1822"/>
                      <a:pt x="1250" y="2149"/>
                      <a:pt x="1001" y="2589"/>
                    </a:cubicBezTo>
                    <a:cubicBezTo>
                      <a:pt x="963" y="2654"/>
                      <a:pt x="1015" y="2725"/>
                      <a:pt x="1080" y="2725"/>
                    </a:cubicBezTo>
                    <a:cubicBezTo>
                      <a:pt x="1095" y="2725"/>
                      <a:pt x="1111" y="2721"/>
                      <a:pt x="1127" y="2712"/>
                    </a:cubicBezTo>
                    <a:cubicBezTo>
                      <a:pt x="1564" y="2481"/>
                      <a:pt x="1980" y="2226"/>
                      <a:pt x="2447" y="2069"/>
                    </a:cubicBezTo>
                    <a:lnTo>
                      <a:pt x="2447" y="2069"/>
                    </a:lnTo>
                    <a:cubicBezTo>
                      <a:pt x="2315" y="2290"/>
                      <a:pt x="2158" y="2500"/>
                      <a:pt x="1986" y="2690"/>
                    </a:cubicBezTo>
                    <a:cubicBezTo>
                      <a:pt x="1946" y="2730"/>
                      <a:pt x="1955" y="2795"/>
                      <a:pt x="2001" y="2826"/>
                    </a:cubicBezTo>
                    <a:cubicBezTo>
                      <a:pt x="2017" y="2840"/>
                      <a:pt x="2036" y="2847"/>
                      <a:pt x="2055" y="2847"/>
                    </a:cubicBezTo>
                    <a:cubicBezTo>
                      <a:pt x="2076" y="2847"/>
                      <a:pt x="2097" y="2838"/>
                      <a:pt x="2112" y="2820"/>
                    </a:cubicBezTo>
                    <a:cubicBezTo>
                      <a:pt x="2130" y="2801"/>
                      <a:pt x="2143" y="2780"/>
                      <a:pt x="2161" y="2761"/>
                    </a:cubicBezTo>
                    <a:cubicBezTo>
                      <a:pt x="2383" y="2518"/>
                      <a:pt x="2577" y="2244"/>
                      <a:pt x="2734" y="1955"/>
                    </a:cubicBezTo>
                    <a:cubicBezTo>
                      <a:pt x="2767" y="1891"/>
                      <a:pt x="2720" y="1817"/>
                      <a:pt x="2652" y="1817"/>
                    </a:cubicBezTo>
                    <a:cubicBezTo>
                      <a:pt x="2644" y="1817"/>
                      <a:pt x="2637" y="1818"/>
                      <a:pt x="2629" y="1819"/>
                    </a:cubicBezTo>
                    <a:cubicBezTo>
                      <a:pt x="2177" y="1930"/>
                      <a:pt x="1779" y="2149"/>
                      <a:pt x="1379" y="2367"/>
                    </a:cubicBezTo>
                    <a:cubicBezTo>
                      <a:pt x="1690" y="1976"/>
                      <a:pt x="2093" y="1653"/>
                      <a:pt x="2370" y="1228"/>
                    </a:cubicBezTo>
                    <a:cubicBezTo>
                      <a:pt x="2414" y="1157"/>
                      <a:pt x="2351" y="1094"/>
                      <a:pt x="2285" y="1094"/>
                    </a:cubicBezTo>
                    <a:cubicBezTo>
                      <a:pt x="2271" y="1094"/>
                      <a:pt x="2257" y="1096"/>
                      <a:pt x="2244" y="1102"/>
                    </a:cubicBezTo>
                    <a:cubicBezTo>
                      <a:pt x="1841" y="1278"/>
                      <a:pt x="1472" y="1511"/>
                      <a:pt x="1108" y="1755"/>
                    </a:cubicBezTo>
                    <a:cubicBezTo>
                      <a:pt x="1453" y="1431"/>
                      <a:pt x="1810" y="1124"/>
                      <a:pt x="2112" y="760"/>
                    </a:cubicBezTo>
                    <a:cubicBezTo>
                      <a:pt x="2158" y="706"/>
                      <a:pt x="2128" y="604"/>
                      <a:pt x="2056" y="604"/>
                    </a:cubicBezTo>
                    <a:cubicBezTo>
                      <a:pt x="2047" y="604"/>
                      <a:pt x="2037" y="606"/>
                      <a:pt x="2026" y="610"/>
                    </a:cubicBezTo>
                    <a:cubicBezTo>
                      <a:pt x="1592" y="767"/>
                      <a:pt x="1198" y="994"/>
                      <a:pt x="798" y="1216"/>
                    </a:cubicBezTo>
                    <a:cubicBezTo>
                      <a:pt x="1105" y="957"/>
                      <a:pt x="1395" y="677"/>
                      <a:pt x="1669" y="382"/>
                    </a:cubicBezTo>
                    <a:cubicBezTo>
                      <a:pt x="1736" y="305"/>
                      <a:pt x="1807" y="234"/>
                      <a:pt x="1872" y="157"/>
                    </a:cubicBezTo>
                    <a:cubicBezTo>
                      <a:pt x="1931" y="93"/>
                      <a:pt x="1878" y="1"/>
                      <a:pt x="18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68" name="Google Shape;568;p16"/>
          <p:cNvSpPr/>
          <p:nvPr/>
        </p:nvSpPr>
        <p:spPr>
          <a:xfrm rot="-559714">
            <a:off x="10719675" y="4569670"/>
            <a:ext cx="697451" cy="804253"/>
          </a:xfrm>
          <a:custGeom>
            <a:avLst/>
            <a:gdLst/>
            <a:ahLst/>
            <a:cxnLst/>
            <a:rect l="l" t="t" r="r" b="b"/>
            <a:pathLst>
              <a:path w="20923" h="24127" extrusionOk="0">
                <a:moveTo>
                  <a:pt x="11987" y="733"/>
                </a:moveTo>
                <a:cubicBezTo>
                  <a:pt x="12399" y="2573"/>
                  <a:pt x="12132" y="4463"/>
                  <a:pt x="12113" y="6335"/>
                </a:cubicBezTo>
                <a:cubicBezTo>
                  <a:pt x="12110" y="6412"/>
                  <a:pt x="12135" y="6489"/>
                  <a:pt x="12184" y="6553"/>
                </a:cubicBezTo>
                <a:cubicBezTo>
                  <a:pt x="12241" y="6645"/>
                  <a:pt x="12343" y="6699"/>
                  <a:pt x="12451" y="6699"/>
                </a:cubicBezTo>
                <a:cubicBezTo>
                  <a:pt x="12459" y="6699"/>
                  <a:pt x="12468" y="6699"/>
                  <a:pt x="12476" y="6698"/>
                </a:cubicBezTo>
                <a:cubicBezTo>
                  <a:pt x="12587" y="6693"/>
                  <a:pt x="12697" y="6691"/>
                  <a:pt x="12806" y="6691"/>
                </a:cubicBezTo>
                <a:cubicBezTo>
                  <a:pt x="16858" y="6691"/>
                  <a:pt x="19318" y="10113"/>
                  <a:pt x="19642" y="13842"/>
                </a:cubicBezTo>
                <a:cubicBezTo>
                  <a:pt x="19481" y="13806"/>
                  <a:pt x="19329" y="13788"/>
                  <a:pt x="19181" y="13788"/>
                </a:cubicBezTo>
                <a:cubicBezTo>
                  <a:pt x="18821" y="13788"/>
                  <a:pt x="18484" y="13891"/>
                  <a:pt x="18100" y="14067"/>
                </a:cubicBezTo>
                <a:cubicBezTo>
                  <a:pt x="17550" y="14321"/>
                  <a:pt x="17105" y="14446"/>
                  <a:pt x="16683" y="14446"/>
                </a:cubicBezTo>
                <a:cubicBezTo>
                  <a:pt x="16125" y="14446"/>
                  <a:pt x="15608" y="14227"/>
                  <a:pt x="14945" y="13799"/>
                </a:cubicBezTo>
                <a:cubicBezTo>
                  <a:pt x="14167" y="13298"/>
                  <a:pt x="13321" y="13107"/>
                  <a:pt x="12461" y="13107"/>
                </a:cubicBezTo>
                <a:cubicBezTo>
                  <a:pt x="11514" y="13107"/>
                  <a:pt x="10548" y="13339"/>
                  <a:pt x="9635" y="13645"/>
                </a:cubicBezTo>
                <a:cubicBezTo>
                  <a:pt x="9052" y="13840"/>
                  <a:pt x="8556" y="13935"/>
                  <a:pt x="8072" y="13935"/>
                </a:cubicBezTo>
                <a:cubicBezTo>
                  <a:pt x="7486" y="13935"/>
                  <a:pt x="6918" y="13795"/>
                  <a:pt x="6240" y="13525"/>
                </a:cubicBezTo>
                <a:cubicBezTo>
                  <a:pt x="5541" y="13245"/>
                  <a:pt x="4799" y="13134"/>
                  <a:pt x="4058" y="13045"/>
                </a:cubicBezTo>
                <a:cubicBezTo>
                  <a:pt x="3736" y="13007"/>
                  <a:pt x="3399" y="12983"/>
                  <a:pt x="3059" y="12983"/>
                </a:cubicBezTo>
                <a:cubicBezTo>
                  <a:pt x="2301" y="12983"/>
                  <a:pt x="1528" y="13101"/>
                  <a:pt x="869" y="13439"/>
                </a:cubicBezTo>
                <a:cubicBezTo>
                  <a:pt x="1518" y="10035"/>
                  <a:pt x="4491" y="6679"/>
                  <a:pt x="7983" y="6679"/>
                </a:cubicBezTo>
                <a:cubicBezTo>
                  <a:pt x="8135" y="6679"/>
                  <a:pt x="8287" y="6685"/>
                  <a:pt x="8441" y="6698"/>
                </a:cubicBezTo>
                <a:cubicBezTo>
                  <a:pt x="8451" y="6699"/>
                  <a:pt x="8461" y="6699"/>
                  <a:pt x="8471" y="6699"/>
                </a:cubicBezTo>
                <a:cubicBezTo>
                  <a:pt x="8504" y="6699"/>
                  <a:pt x="8537" y="6695"/>
                  <a:pt x="8570" y="6686"/>
                </a:cubicBezTo>
                <a:cubicBezTo>
                  <a:pt x="8592" y="6690"/>
                  <a:pt x="8615" y="6692"/>
                  <a:pt x="8637" y="6692"/>
                </a:cubicBezTo>
                <a:cubicBezTo>
                  <a:pt x="8779" y="6692"/>
                  <a:pt x="8915" y="6614"/>
                  <a:pt x="8952" y="6430"/>
                </a:cubicBezTo>
                <a:cubicBezTo>
                  <a:pt x="9352" y="4537"/>
                  <a:pt x="8887" y="2672"/>
                  <a:pt x="8955" y="770"/>
                </a:cubicBezTo>
                <a:lnTo>
                  <a:pt x="8955" y="770"/>
                </a:lnTo>
                <a:cubicBezTo>
                  <a:pt x="9278" y="828"/>
                  <a:pt x="9601" y="848"/>
                  <a:pt x="9924" y="848"/>
                </a:cubicBezTo>
                <a:cubicBezTo>
                  <a:pt x="10609" y="848"/>
                  <a:pt x="11294" y="756"/>
                  <a:pt x="11987" y="733"/>
                </a:cubicBezTo>
                <a:close/>
                <a:moveTo>
                  <a:pt x="3025" y="13693"/>
                </a:moveTo>
                <a:cubicBezTo>
                  <a:pt x="3865" y="13693"/>
                  <a:pt x="4731" y="13861"/>
                  <a:pt x="5437" y="14018"/>
                </a:cubicBezTo>
                <a:cubicBezTo>
                  <a:pt x="6200" y="14187"/>
                  <a:pt x="6877" y="14594"/>
                  <a:pt x="7659" y="14732"/>
                </a:cubicBezTo>
                <a:cubicBezTo>
                  <a:pt x="7797" y="14756"/>
                  <a:pt x="7934" y="14767"/>
                  <a:pt x="8069" y="14767"/>
                </a:cubicBezTo>
                <a:cubicBezTo>
                  <a:pt x="8675" y="14767"/>
                  <a:pt x="9258" y="14551"/>
                  <a:pt x="9829" y="14347"/>
                </a:cubicBezTo>
                <a:cubicBezTo>
                  <a:pt x="10686" y="14043"/>
                  <a:pt x="11591" y="13825"/>
                  <a:pt x="12501" y="13825"/>
                </a:cubicBezTo>
                <a:cubicBezTo>
                  <a:pt x="12741" y="13825"/>
                  <a:pt x="12981" y="13840"/>
                  <a:pt x="13221" y="13873"/>
                </a:cubicBezTo>
                <a:cubicBezTo>
                  <a:pt x="14160" y="14003"/>
                  <a:pt x="14865" y="14692"/>
                  <a:pt x="15687" y="15086"/>
                </a:cubicBezTo>
                <a:cubicBezTo>
                  <a:pt x="15960" y="15217"/>
                  <a:pt x="16221" y="15269"/>
                  <a:pt x="16473" y="15269"/>
                </a:cubicBezTo>
                <a:cubicBezTo>
                  <a:pt x="17431" y="15269"/>
                  <a:pt x="18266" y="14522"/>
                  <a:pt x="19180" y="14522"/>
                </a:cubicBezTo>
                <a:cubicBezTo>
                  <a:pt x="19332" y="14522"/>
                  <a:pt x="19485" y="14543"/>
                  <a:pt x="19642" y="14590"/>
                </a:cubicBezTo>
                <a:cubicBezTo>
                  <a:pt x="19654" y="14594"/>
                  <a:pt x="19667" y="14597"/>
                  <a:pt x="19682" y="14600"/>
                </a:cubicBezTo>
                <a:cubicBezTo>
                  <a:pt x="19682" y="14864"/>
                  <a:pt x="19676" y="15129"/>
                  <a:pt x="19654" y="15397"/>
                </a:cubicBezTo>
                <a:cubicBezTo>
                  <a:pt x="19297" y="20251"/>
                  <a:pt x="15256" y="23212"/>
                  <a:pt x="10556" y="23400"/>
                </a:cubicBezTo>
                <a:lnTo>
                  <a:pt x="10559" y="23400"/>
                </a:lnTo>
                <a:cubicBezTo>
                  <a:pt x="10389" y="23407"/>
                  <a:pt x="10217" y="23410"/>
                  <a:pt x="10042" y="23410"/>
                </a:cubicBezTo>
                <a:cubicBezTo>
                  <a:pt x="7728" y="23410"/>
                  <a:pt x="5075" y="22809"/>
                  <a:pt x="3337" y="21298"/>
                </a:cubicBezTo>
                <a:cubicBezTo>
                  <a:pt x="1629" y="19808"/>
                  <a:pt x="912" y="17432"/>
                  <a:pt x="758" y="15243"/>
                </a:cubicBezTo>
                <a:cubicBezTo>
                  <a:pt x="736" y="14960"/>
                  <a:pt x="736" y="14674"/>
                  <a:pt x="755" y="14390"/>
                </a:cubicBezTo>
                <a:cubicBezTo>
                  <a:pt x="1359" y="13864"/>
                  <a:pt x="2179" y="13693"/>
                  <a:pt x="3025" y="13693"/>
                </a:cubicBezTo>
                <a:close/>
                <a:moveTo>
                  <a:pt x="8770" y="0"/>
                </a:moveTo>
                <a:cubicBezTo>
                  <a:pt x="8632" y="0"/>
                  <a:pt x="8502" y="82"/>
                  <a:pt x="8447" y="216"/>
                </a:cubicBezTo>
                <a:cubicBezTo>
                  <a:pt x="8327" y="271"/>
                  <a:pt x="8247" y="391"/>
                  <a:pt x="8241" y="523"/>
                </a:cubicBezTo>
                <a:cubicBezTo>
                  <a:pt x="8130" y="2349"/>
                  <a:pt x="8604" y="4152"/>
                  <a:pt x="8302" y="5966"/>
                </a:cubicBezTo>
                <a:cubicBezTo>
                  <a:pt x="8180" y="5958"/>
                  <a:pt x="8058" y="5954"/>
                  <a:pt x="7937" y="5954"/>
                </a:cubicBezTo>
                <a:cubicBezTo>
                  <a:pt x="3835" y="5954"/>
                  <a:pt x="433" y="10136"/>
                  <a:pt x="50" y="14076"/>
                </a:cubicBezTo>
                <a:cubicBezTo>
                  <a:pt x="7" y="14156"/>
                  <a:pt x="1" y="14255"/>
                  <a:pt x="31" y="14341"/>
                </a:cubicBezTo>
                <a:cubicBezTo>
                  <a:pt x="19" y="14529"/>
                  <a:pt x="13" y="14717"/>
                  <a:pt x="16" y="14904"/>
                </a:cubicBezTo>
                <a:cubicBezTo>
                  <a:pt x="50" y="17345"/>
                  <a:pt x="899" y="19799"/>
                  <a:pt x="2586" y="21581"/>
                </a:cubicBezTo>
                <a:cubicBezTo>
                  <a:pt x="4492" y="23599"/>
                  <a:pt x="7757" y="24127"/>
                  <a:pt x="10417" y="24127"/>
                </a:cubicBezTo>
                <a:cubicBezTo>
                  <a:pt x="10463" y="24127"/>
                  <a:pt x="10509" y="24127"/>
                  <a:pt x="10556" y="24126"/>
                </a:cubicBezTo>
                <a:cubicBezTo>
                  <a:pt x="13144" y="24108"/>
                  <a:pt x="15758" y="23052"/>
                  <a:pt x="17706" y="21368"/>
                </a:cubicBezTo>
                <a:cubicBezTo>
                  <a:pt x="19365" y="19934"/>
                  <a:pt x="20095" y="17841"/>
                  <a:pt x="20350" y="15720"/>
                </a:cubicBezTo>
                <a:cubicBezTo>
                  <a:pt x="20923" y="10986"/>
                  <a:pt x="17897" y="5981"/>
                  <a:pt x="12846" y="5966"/>
                </a:cubicBezTo>
                <a:cubicBezTo>
                  <a:pt x="12892" y="4112"/>
                  <a:pt x="13101" y="2253"/>
                  <a:pt x="12667" y="428"/>
                </a:cubicBezTo>
                <a:cubicBezTo>
                  <a:pt x="12547" y="234"/>
                  <a:pt x="12365" y="83"/>
                  <a:pt x="12153" y="0"/>
                </a:cubicBezTo>
                <a:cubicBezTo>
                  <a:pt x="11422" y="12"/>
                  <a:pt x="10688" y="135"/>
                  <a:pt x="9958" y="135"/>
                </a:cubicBezTo>
                <a:cubicBezTo>
                  <a:pt x="9592" y="135"/>
                  <a:pt x="9226" y="104"/>
                  <a:pt x="8863" y="12"/>
                </a:cubicBezTo>
                <a:cubicBezTo>
                  <a:pt x="8832" y="4"/>
                  <a:pt x="8801" y="0"/>
                  <a:pt x="877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69" name="Google Shape;569;p16"/>
          <p:cNvSpPr/>
          <p:nvPr/>
        </p:nvSpPr>
        <p:spPr>
          <a:xfrm rot="-899871">
            <a:off x="10943485" y="750412"/>
            <a:ext cx="590107" cy="878025"/>
          </a:xfrm>
          <a:custGeom>
            <a:avLst/>
            <a:gdLst/>
            <a:ahLst/>
            <a:cxnLst/>
            <a:rect l="l" t="t" r="r" b="b"/>
            <a:pathLst>
              <a:path w="17702" h="26339" extrusionOk="0">
                <a:moveTo>
                  <a:pt x="11268" y="708"/>
                </a:moveTo>
                <a:cubicBezTo>
                  <a:pt x="11847" y="708"/>
                  <a:pt x="12447" y="807"/>
                  <a:pt x="12960" y="837"/>
                </a:cubicBezTo>
                <a:cubicBezTo>
                  <a:pt x="14280" y="917"/>
                  <a:pt x="15622" y="951"/>
                  <a:pt x="16946" y="963"/>
                </a:cubicBezTo>
                <a:cubicBezTo>
                  <a:pt x="16850" y="2256"/>
                  <a:pt x="16447" y="3499"/>
                  <a:pt x="16281" y="4783"/>
                </a:cubicBezTo>
                <a:cubicBezTo>
                  <a:pt x="15350" y="4650"/>
                  <a:pt x="14415" y="4634"/>
                  <a:pt x="13479" y="4634"/>
                </a:cubicBezTo>
                <a:cubicBezTo>
                  <a:pt x="13190" y="4634"/>
                  <a:pt x="12901" y="4636"/>
                  <a:pt x="12612" y="4636"/>
                </a:cubicBezTo>
                <a:cubicBezTo>
                  <a:pt x="11782" y="4636"/>
                  <a:pt x="10952" y="4623"/>
                  <a:pt x="10125" y="4527"/>
                </a:cubicBezTo>
                <a:cubicBezTo>
                  <a:pt x="10094" y="3327"/>
                  <a:pt x="10072" y="2130"/>
                  <a:pt x="10072" y="935"/>
                </a:cubicBezTo>
                <a:cubicBezTo>
                  <a:pt x="10429" y="762"/>
                  <a:pt x="10842" y="708"/>
                  <a:pt x="11268" y="708"/>
                </a:cubicBezTo>
                <a:close/>
                <a:moveTo>
                  <a:pt x="5650" y="19811"/>
                </a:moveTo>
                <a:cubicBezTo>
                  <a:pt x="6642" y="19811"/>
                  <a:pt x="7654" y="20003"/>
                  <a:pt x="8536" y="20281"/>
                </a:cubicBezTo>
                <a:cubicBezTo>
                  <a:pt x="8869" y="20614"/>
                  <a:pt x="9161" y="20977"/>
                  <a:pt x="9380" y="21368"/>
                </a:cubicBezTo>
                <a:cubicBezTo>
                  <a:pt x="9386" y="21377"/>
                  <a:pt x="9389" y="21386"/>
                  <a:pt x="9395" y="21396"/>
                </a:cubicBezTo>
                <a:cubicBezTo>
                  <a:pt x="9715" y="21984"/>
                  <a:pt x="9863" y="22639"/>
                  <a:pt x="9694" y="23369"/>
                </a:cubicBezTo>
                <a:cubicBezTo>
                  <a:pt x="9426" y="24511"/>
                  <a:pt x="8238" y="25203"/>
                  <a:pt x="7182" y="25450"/>
                </a:cubicBezTo>
                <a:cubicBezTo>
                  <a:pt x="6731" y="25556"/>
                  <a:pt x="6255" y="25607"/>
                  <a:pt x="5773" y="25607"/>
                </a:cubicBezTo>
                <a:cubicBezTo>
                  <a:pt x="4594" y="25607"/>
                  <a:pt x="3376" y="25302"/>
                  <a:pt x="2396" y="24754"/>
                </a:cubicBezTo>
                <a:cubicBezTo>
                  <a:pt x="546" y="23720"/>
                  <a:pt x="1192" y="21660"/>
                  <a:pt x="2700" y="20614"/>
                </a:cubicBezTo>
                <a:cubicBezTo>
                  <a:pt x="3536" y="20034"/>
                  <a:pt x="4581" y="19811"/>
                  <a:pt x="5650" y="19811"/>
                </a:cubicBezTo>
                <a:close/>
                <a:moveTo>
                  <a:pt x="11175" y="1"/>
                </a:moveTo>
                <a:cubicBezTo>
                  <a:pt x="10592" y="1"/>
                  <a:pt x="10020" y="85"/>
                  <a:pt x="9525" y="406"/>
                </a:cubicBezTo>
                <a:cubicBezTo>
                  <a:pt x="9411" y="477"/>
                  <a:pt x="9346" y="606"/>
                  <a:pt x="9358" y="738"/>
                </a:cubicBezTo>
                <a:cubicBezTo>
                  <a:pt x="9349" y="772"/>
                  <a:pt x="9346" y="806"/>
                  <a:pt x="9343" y="843"/>
                </a:cubicBezTo>
                <a:cubicBezTo>
                  <a:pt x="9343" y="2120"/>
                  <a:pt x="9368" y="3407"/>
                  <a:pt x="9401" y="4694"/>
                </a:cubicBezTo>
                <a:cubicBezTo>
                  <a:pt x="9331" y="4823"/>
                  <a:pt x="9324" y="4980"/>
                  <a:pt x="9414" y="5085"/>
                </a:cubicBezTo>
                <a:cubicBezTo>
                  <a:pt x="9552" y="10071"/>
                  <a:pt x="9823" y="15098"/>
                  <a:pt x="9441" y="20044"/>
                </a:cubicBezTo>
                <a:cubicBezTo>
                  <a:pt x="9429" y="19903"/>
                  <a:pt x="9334" y="19783"/>
                  <a:pt x="9198" y="19737"/>
                </a:cubicBezTo>
                <a:cubicBezTo>
                  <a:pt x="8150" y="19350"/>
                  <a:pt x="6950" y="19103"/>
                  <a:pt x="5765" y="19103"/>
                </a:cubicBezTo>
                <a:cubicBezTo>
                  <a:pt x="4225" y="19103"/>
                  <a:pt x="2711" y="19520"/>
                  <a:pt x="1592" y="20586"/>
                </a:cubicBezTo>
                <a:cubicBezTo>
                  <a:pt x="1" y="22104"/>
                  <a:pt x="213" y="24252"/>
                  <a:pt x="2029" y="25382"/>
                </a:cubicBezTo>
                <a:cubicBezTo>
                  <a:pt x="3050" y="26018"/>
                  <a:pt x="4388" y="26338"/>
                  <a:pt x="5695" y="26338"/>
                </a:cubicBezTo>
                <a:cubicBezTo>
                  <a:pt x="6557" y="26338"/>
                  <a:pt x="7405" y="26199"/>
                  <a:pt x="8139" y="25920"/>
                </a:cubicBezTo>
                <a:cubicBezTo>
                  <a:pt x="10377" y="25074"/>
                  <a:pt x="10830" y="23024"/>
                  <a:pt x="10057" y="21248"/>
                </a:cubicBezTo>
                <a:cubicBezTo>
                  <a:pt x="10063" y="21223"/>
                  <a:pt x="10069" y="21199"/>
                  <a:pt x="10069" y="21177"/>
                </a:cubicBezTo>
                <a:cubicBezTo>
                  <a:pt x="10586" y="15920"/>
                  <a:pt x="10294" y="10561"/>
                  <a:pt x="10146" y="5251"/>
                </a:cubicBezTo>
                <a:lnTo>
                  <a:pt x="10146" y="5251"/>
                </a:lnTo>
                <a:cubicBezTo>
                  <a:pt x="10890" y="5323"/>
                  <a:pt x="11636" y="5334"/>
                  <a:pt x="12383" y="5334"/>
                </a:cubicBezTo>
                <a:cubicBezTo>
                  <a:pt x="12690" y="5334"/>
                  <a:pt x="12997" y="5332"/>
                  <a:pt x="13304" y="5332"/>
                </a:cubicBezTo>
                <a:cubicBezTo>
                  <a:pt x="14376" y="5332"/>
                  <a:pt x="15447" y="5354"/>
                  <a:pt x="16509" y="5549"/>
                </a:cubicBezTo>
                <a:cubicBezTo>
                  <a:pt x="16535" y="5554"/>
                  <a:pt x="16561" y="5557"/>
                  <a:pt x="16585" y="5557"/>
                </a:cubicBezTo>
                <a:cubicBezTo>
                  <a:pt x="16833" y="5557"/>
                  <a:pt x="16984" y="5317"/>
                  <a:pt x="16961" y="5115"/>
                </a:cubicBezTo>
                <a:cubicBezTo>
                  <a:pt x="16964" y="5103"/>
                  <a:pt x="16967" y="5094"/>
                  <a:pt x="16971" y="5078"/>
                </a:cubicBezTo>
                <a:cubicBezTo>
                  <a:pt x="17115" y="3564"/>
                  <a:pt x="17657" y="2127"/>
                  <a:pt x="17694" y="600"/>
                </a:cubicBezTo>
                <a:cubicBezTo>
                  <a:pt x="17702" y="365"/>
                  <a:pt x="17524" y="249"/>
                  <a:pt x="17343" y="249"/>
                </a:cubicBezTo>
                <a:cubicBezTo>
                  <a:pt x="17306" y="249"/>
                  <a:pt x="17268" y="254"/>
                  <a:pt x="17232" y="264"/>
                </a:cubicBezTo>
                <a:cubicBezTo>
                  <a:pt x="17186" y="246"/>
                  <a:pt x="17140" y="237"/>
                  <a:pt x="17091" y="237"/>
                </a:cubicBezTo>
                <a:cubicBezTo>
                  <a:pt x="15622" y="221"/>
                  <a:pt x="14139" y="181"/>
                  <a:pt x="12670" y="92"/>
                </a:cubicBezTo>
                <a:cubicBezTo>
                  <a:pt x="12190" y="63"/>
                  <a:pt x="11678" y="1"/>
                  <a:pt x="1117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369205848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1" name="Google Shape;571;p17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572" name="Google Shape;572;p17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573" name="Google Shape;573;p17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17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17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17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17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" name="Google Shape;578;p17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" name="Google Shape;579;p17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" name="Google Shape;580;p17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" name="Google Shape;581;p17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17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17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17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17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17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17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88" name="Google Shape;588;p17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89" name="Google Shape;589;p17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29531856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1" name="Google Shape;591;p18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592" name="Google Shape;592;p18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593" name="Google Shape;593;p18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18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18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18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18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8" name="Google Shape;598;p18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9" name="Google Shape;599;p18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0" name="Google Shape;600;p18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1" name="Google Shape;601;p18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18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3" name="Google Shape;603;p18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4" name="Google Shape;604;p18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5" name="Google Shape;605;p18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6" name="Google Shape;606;p18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7" name="Google Shape;607;p18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608" name="Google Shape;608;p18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09" name="Google Shape;609;p18"/>
          <p:cNvSpPr txBox="1">
            <a:spLocks noGrp="1"/>
          </p:cNvSpPr>
          <p:nvPr>
            <p:ph type="subTitle" idx="1"/>
          </p:nvPr>
        </p:nvSpPr>
        <p:spPr>
          <a:xfrm>
            <a:off x="1097767" y="3386280"/>
            <a:ext cx="3876800" cy="76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10" name="Google Shape;610;p18"/>
          <p:cNvSpPr txBox="1">
            <a:spLocks noGrp="1"/>
          </p:cNvSpPr>
          <p:nvPr>
            <p:ph type="subTitle" idx="2"/>
          </p:nvPr>
        </p:nvSpPr>
        <p:spPr>
          <a:xfrm>
            <a:off x="5970933" y="3386280"/>
            <a:ext cx="3876800" cy="76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11" name="Google Shape;611;p18"/>
          <p:cNvSpPr txBox="1">
            <a:spLocks noGrp="1"/>
          </p:cNvSpPr>
          <p:nvPr>
            <p:ph type="subTitle" idx="3"/>
          </p:nvPr>
        </p:nvSpPr>
        <p:spPr>
          <a:xfrm>
            <a:off x="1097767" y="4072772"/>
            <a:ext cx="38768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2" name="Google Shape;612;p18"/>
          <p:cNvSpPr txBox="1">
            <a:spLocks noGrp="1"/>
          </p:cNvSpPr>
          <p:nvPr>
            <p:ph type="subTitle" idx="4"/>
          </p:nvPr>
        </p:nvSpPr>
        <p:spPr>
          <a:xfrm>
            <a:off x="5970933" y="4072772"/>
            <a:ext cx="38768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3" name="Google Shape;613;p18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14" name="Google Shape;614;p18"/>
          <p:cNvSpPr/>
          <p:nvPr/>
        </p:nvSpPr>
        <p:spPr>
          <a:xfrm rot="-1452724">
            <a:off x="9504969" y="1124247"/>
            <a:ext cx="296556" cy="763639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5" name="Google Shape;615;p18"/>
          <p:cNvSpPr/>
          <p:nvPr/>
        </p:nvSpPr>
        <p:spPr>
          <a:xfrm rot="-600180">
            <a:off x="10555319" y="1696496"/>
            <a:ext cx="1112468" cy="756935"/>
          </a:xfrm>
          <a:custGeom>
            <a:avLst/>
            <a:gdLst/>
            <a:ahLst/>
            <a:cxnLst/>
            <a:rect l="l" t="t" r="r" b="b"/>
            <a:pathLst>
              <a:path w="33374" h="22708" extrusionOk="0">
                <a:moveTo>
                  <a:pt x="7052" y="705"/>
                </a:moveTo>
                <a:cubicBezTo>
                  <a:pt x="7310" y="705"/>
                  <a:pt x="7567" y="710"/>
                  <a:pt x="7825" y="720"/>
                </a:cubicBezTo>
                <a:cubicBezTo>
                  <a:pt x="10718" y="840"/>
                  <a:pt x="13612" y="926"/>
                  <a:pt x="16505" y="1022"/>
                </a:cubicBezTo>
                <a:cubicBezTo>
                  <a:pt x="19426" y="1120"/>
                  <a:pt x="22347" y="1105"/>
                  <a:pt x="25268" y="1204"/>
                </a:cubicBezTo>
                <a:cubicBezTo>
                  <a:pt x="26022" y="1228"/>
                  <a:pt x="26766" y="1243"/>
                  <a:pt x="27504" y="1243"/>
                </a:cubicBezTo>
                <a:cubicBezTo>
                  <a:pt x="29083" y="1243"/>
                  <a:pt x="30640" y="1174"/>
                  <a:pt x="32234" y="979"/>
                </a:cubicBezTo>
                <a:lnTo>
                  <a:pt x="32234" y="979"/>
                </a:lnTo>
                <a:cubicBezTo>
                  <a:pt x="29569" y="3137"/>
                  <a:pt x="26915" y="5307"/>
                  <a:pt x="24274" y="7492"/>
                </a:cubicBezTo>
                <a:cubicBezTo>
                  <a:pt x="22750" y="8751"/>
                  <a:pt x="21236" y="10022"/>
                  <a:pt x="19731" y="11303"/>
                </a:cubicBezTo>
                <a:cubicBezTo>
                  <a:pt x="18878" y="12035"/>
                  <a:pt x="17915" y="12750"/>
                  <a:pt x="17191" y="13618"/>
                </a:cubicBezTo>
                <a:cubicBezTo>
                  <a:pt x="17173" y="13639"/>
                  <a:pt x="17158" y="13664"/>
                  <a:pt x="17142" y="13691"/>
                </a:cubicBezTo>
                <a:cubicBezTo>
                  <a:pt x="14086" y="11152"/>
                  <a:pt x="11284" y="8332"/>
                  <a:pt x="8169" y="5864"/>
                </a:cubicBezTo>
                <a:cubicBezTo>
                  <a:pt x="6082" y="4211"/>
                  <a:pt x="4008" y="2539"/>
                  <a:pt x="1927" y="874"/>
                </a:cubicBezTo>
                <a:lnTo>
                  <a:pt x="1927" y="874"/>
                </a:lnTo>
                <a:cubicBezTo>
                  <a:pt x="2045" y="876"/>
                  <a:pt x="2162" y="877"/>
                  <a:pt x="2280" y="877"/>
                </a:cubicBezTo>
                <a:cubicBezTo>
                  <a:pt x="3867" y="877"/>
                  <a:pt x="5462" y="705"/>
                  <a:pt x="7052" y="705"/>
                </a:cubicBezTo>
                <a:close/>
                <a:moveTo>
                  <a:pt x="883" y="963"/>
                </a:moveTo>
                <a:lnTo>
                  <a:pt x="883" y="963"/>
                </a:lnTo>
                <a:cubicBezTo>
                  <a:pt x="3140" y="2770"/>
                  <a:pt x="5390" y="4580"/>
                  <a:pt x="7655" y="6378"/>
                </a:cubicBezTo>
                <a:cubicBezTo>
                  <a:pt x="9555" y="7883"/>
                  <a:pt x="11337" y="9521"/>
                  <a:pt x="13131" y="11143"/>
                </a:cubicBezTo>
                <a:cubicBezTo>
                  <a:pt x="13110" y="11158"/>
                  <a:pt x="13094" y="11177"/>
                  <a:pt x="13079" y="11195"/>
                </a:cubicBezTo>
                <a:cubicBezTo>
                  <a:pt x="11337" y="13402"/>
                  <a:pt x="9047" y="15240"/>
                  <a:pt x="6892" y="17028"/>
                </a:cubicBezTo>
                <a:cubicBezTo>
                  <a:pt x="5313" y="18333"/>
                  <a:pt x="3518" y="19537"/>
                  <a:pt x="2130" y="21048"/>
                </a:cubicBezTo>
                <a:cubicBezTo>
                  <a:pt x="2062" y="21042"/>
                  <a:pt x="1989" y="21033"/>
                  <a:pt x="1921" y="21024"/>
                </a:cubicBezTo>
                <a:cubicBezTo>
                  <a:pt x="1465" y="16942"/>
                  <a:pt x="1302" y="12882"/>
                  <a:pt x="1105" y="8785"/>
                </a:cubicBezTo>
                <a:cubicBezTo>
                  <a:pt x="1028" y="7175"/>
                  <a:pt x="951" y="5562"/>
                  <a:pt x="902" y="3949"/>
                </a:cubicBezTo>
                <a:cubicBezTo>
                  <a:pt x="874" y="3026"/>
                  <a:pt x="730" y="1918"/>
                  <a:pt x="883" y="963"/>
                </a:cubicBezTo>
                <a:close/>
                <a:moveTo>
                  <a:pt x="32471" y="1718"/>
                </a:moveTo>
                <a:lnTo>
                  <a:pt x="32471" y="1718"/>
                </a:lnTo>
                <a:cubicBezTo>
                  <a:pt x="32628" y="3355"/>
                  <a:pt x="32487" y="5005"/>
                  <a:pt x="32388" y="6646"/>
                </a:cubicBezTo>
                <a:lnTo>
                  <a:pt x="32391" y="6646"/>
                </a:lnTo>
                <a:cubicBezTo>
                  <a:pt x="32274" y="8579"/>
                  <a:pt x="32311" y="10527"/>
                  <a:pt x="32265" y="12463"/>
                </a:cubicBezTo>
                <a:cubicBezTo>
                  <a:pt x="32194" y="15366"/>
                  <a:pt x="32293" y="18266"/>
                  <a:pt x="32327" y="21168"/>
                </a:cubicBezTo>
                <a:cubicBezTo>
                  <a:pt x="29051" y="17453"/>
                  <a:pt x="25693" y="13575"/>
                  <a:pt x="21839" y="10466"/>
                </a:cubicBezTo>
                <a:cubicBezTo>
                  <a:pt x="22747" y="9699"/>
                  <a:pt x="23659" y="8939"/>
                  <a:pt x="24573" y="8182"/>
                </a:cubicBezTo>
                <a:cubicBezTo>
                  <a:pt x="27192" y="6012"/>
                  <a:pt x="29824" y="3857"/>
                  <a:pt x="32471" y="1718"/>
                </a:cubicBezTo>
                <a:close/>
                <a:moveTo>
                  <a:pt x="21279" y="10940"/>
                </a:moveTo>
                <a:cubicBezTo>
                  <a:pt x="25256" y="14141"/>
                  <a:pt x="28707" y="18164"/>
                  <a:pt x="32077" y="21981"/>
                </a:cubicBezTo>
                <a:cubicBezTo>
                  <a:pt x="27152" y="21972"/>
                  <a:pt x="22233" y="21870"/>
                  <a:pt x="17308" y="21747"/>
                </a:cubicBezTo>
                <a:lnTo>
                  <a:pt x="17311" y="21747"/>
                </a:lnTo>
                <a:cubicBezTo>
                  <a:pt x="14673" y="21682"/>
                  <a:pt x="12039" y="21587"/>
                  <a:pt x="9401" y="21498"/>
                </a:cubicBezTo>
                <a:cubicBezTo>
                  <a:pt x="7301" y="21427"/>
                  <a:pt x="5144" y="21365"/>
                  <a:pt x="3038" y="21153"/>
                </a:cubicBezTo>
                <a:cubicBezTo>
                  <a:pt x="4306" y="19885"/>
                  <a:pt x="5842" y="18823"/>
                  <a:pt x="7215" y="17696"/>
                </a:cubicBezTo>
                <a:cubicBezTo>
                  <a:pt x="9441" y="15871"/>
                  <a:pt x="11805" y="13975"/>
                  <a:pt x="13590" y="11709"/>
                </a:cubicBezTo>
                <a:cubicBezTo>
                  <a:pt x="13615" y="11678"/>
                  <a:pt x="13633" y="11645"/>
                  <a:pt x="13648" y="11608"/>
                </a:cubicBezTo>
                <a:cubicBezTo>
                  <a:pt x="14692" y="12549"/>
                  <a:pt x="15742" y="13479"/>
                  <a:pt x="16828" y="14372"/>
                </a:cubicBezTo>
                <a:cubicBezTo>
                  <a:pt x="16904" y="14434"/>
                  <a:pt x="16987" y="14460"/>
                  <a:pt x="17067" y="14460"/>
                </a:cubicBezTo>
                <a:cubicBezTo>
                  <a:pt x="17217" y="14460"/>
                  <a:pt x="17356" y="14368"/>
                  <a:pt x="17422" y="14246"/>
                </a:cubicBezTo>
                <a:cubicBezTo>
                  <a:pt x="17438" y="14248"/>
                  <a:pt x="17454" y="14250"/>
                  <a:pt x="17470" y="14250"/>
                </a:cubicBezTo>
                <a:cubicBezTo>
                  <a:pt x="17562" y="14250"/>
                  <a:pt x="17650" y="14205"/>
                  <a:pt x="17705" y="14132"/>
                </a:cubicBezTo>
                <a:cubicBezTo>
                  <a:pt x="18383" y="13319"/>
                  <a:pt x="19285" y="12648"/>
                  <a:pt x="20079" y="11958"/>
                </a:cubicBezTo>
                <a:cubicBezTo>
                  <a:pt x="20479" y="11617"/>
                  <a:pt x="20879" y="11281"/>
                  <a:pt x="21279" y="10940"/>
                </a:cubicBezTo>
                <a:close/>
                <a:moveTo>
                  <a:pt x="7539" y="1"/>
                </a:moveTo>
                <a:cubicBezTo>
                  <a:pt x="5865" y="1"/>
                  <a:pt x="4172" y="162"/>
                  <a:pt x="2496" y="162"/>
                </a:cubicBezTo>
                <a:cubicBezTo>
                  <a:pt x="1869" y="162"/>
                  <a:pt x="1243" y="139"/>
                  <a:pt x="622" y="77"/>
                </a:cubicBezTo>
                <a:cubicBezTo>
                  <a:pt x="608" y="75"/>
                  <a:pt x="594" y="75"/>
                  <a:pt x="580" y="75"/>
                </a:cubicBezTo>
                <a:cubicBezTo>
                  <a:pt x="420" y="75"/>
                  <a:pt x="323" y="174"/>
                  <a:pt x="289" y="299"/>
                </a:cubicBezTo>
                <a:cubicBezTo>
                  <a:pt x="283" y="311"/>
                  <a:pt x="277" y="326"/>
                  <a:pt x="271" y="342"/>
                </a:cubicBezTo>
                <a:cubicBezTo>
                  <a:pt x="0" y="1308"/>
                  <a:pt x="139" y="2459"/>
                  <a:pt x="160" y="3444"/>
                </a:cubicBezTo>
                <a:cubicBezTo>
                  <a:pt x="194" y="5140"/>
                  <a:pt x="280" y="6836"/>
                  <a:pt x="363" y="8529"/>
                </a:cubicBezTo>
                <a:cubicBezTo>
                  <a:pt x="570" y="12830"/>
                  <a:pt x="733" y="17093"/>
                  <a:pt x="1228" y="21378"/>
                </a:cubicBezTo>
                <a:cubicBezTo>
                  <a:pt x="1254" y="21606"/>
                  <a:pt x="1448" y="21722"/>
                  <a:pt x="1628" y="21722"/>
                </a:cubicBezTo>
                <a:cubicBezTo>
                  <a:pt x="1662" y="21722"/>
                  <a:pt x="1695" y="21718"/>
                  <a:pt x="1727" y="21710"/>
                </a:cubicBezTo>
                <a:cubicBezTo>
                  <a:pt x="1761" y="21725"/>
                  <a:pt x="1798" y="21735"/>
                  <a:pt x="1832" y="21741"/>
                </a:cubicBezTo>
                <a:cubicBezTo>
                  <a:pt x="4162" y="22052"/>
                  <a:pt x="6593" y="22126"/>
                  <a:pt x="8942" y="22209"/>
                </a:cubicBezTo>
                <a:cubicBezTo>
                  <a:pt x="11574" y="22301"/>
                  <a:pt x="14203" y="22396"/>
                  <a:pt x="16834" y="22461"/>
                </a:cubicBezTo>
                <a:cubicBezTo>
                  <a:pt x="22123" y="22593"/>
                  <a:pt x="27405" y="22707"/>
                  <a:pt x="32693" y="22707"/>
                </a:cubicBezTo>
                <a:cubicBezTo>
                  <a:pt x="32697" y="22707"/>
                  <a:pt x="32701" y="22708"/>
                  <a:pt x="32704" y="22708"/>
                </a:cubicBezTo>
                <a:cubicBezTo>
                  <a:pt x="32793" y="22708"/>
                  <a:pt x="32877" y="22674"/>
                  <a:pt x="32939" y="22612"/>
                </a:cubicBezTo>
                <a:cubicBezTo>
                  <a:pt x="32945" y="22609"/>
                  <a:pt x="32951" y="22603"/>
                  <a:pt x="32958" y="22597"/>
                </a:cubicBezTo>
                <a:cubicBezTo>
                  <a:pt x="33025" y="22529"/>
                  <a:pt x="33059" y="22440"/>
                  <a:pt x="33056" y="22347"/>
                </a:cubicBezTo>
                <a:cubicBezTo>
                  <a:pt x="33047" y="19047"/>
                  <a:pt x="32908" y="15763"/>
                  <a:pt x="32985" y="12463"/>
                </a:cubicBezTo>
                <a:cubicBezTo>
                  <a:pt x="33035" y="10382"/>
                  <a:pt x="33016" y="8299"/>
                  <a:pt x="33139" y="6221"/>
                </a:cubicBezTo>
                <a:cubicBezTo>
                  <a:pt x="33250" y="4352"/>
                  <a:pt x="33373" y="2499"/>
                  <a:pt x="33053" y="643"/>
                </a:cubicBezTo>
                <a:cubicBezTo>
                  <a:pt x="33070" y="443"/>
                  <a:pt x="32912" y="205"/>
                  <a:pt x="32659" y="205"/>
                </a:cubicBezTo>
                <a:cubicBezTo>
                  <a:pt x="32640" y="205"/>
                  <a:pt x="32620" y="206"/>
                  <a:pt x="32600" y="209"/>
                </a:cubicBezTo>
                <a:cubicBezTo>
                  <a:pt x="30928" y="444"/>
                  <a:pt x="29301" y="517"/>
                  <a:pt x="27659" y="517"/>
                </a:cubicBezTo>
                <a:cubicBezTo>
                  <a:pt x="26717" y="517"/>
                  <a:pt x="25770" y="493"/>
                  <a:pt x="24807" y="462"/>
                </a:cubicBezTo>
                <a:cubicBezTo>
                  <a:pt x="22039" y="369"/>
                  <a:pt x="19269" y="379"/>
                  <a:pt x="16505" y="295"/>
                </a:cubicBezTo>
                <a:cubicBezTo>
                  <a:pt x="13762" y="215"/>
                  <a:pt x="11020" y="102"/>
                  <a:pt x="8280" y="12"/>
                </a:cubicBezTo>
                <a:cubicBezTo>
                  <a:pt x="8034" y="4"/>
                  <a:pt x="7787" y="1"/>
                  <a:pt x="75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6" name="Google Shape;616;p18"/>
          <p:cNvSpPr/>
          <p:nvPr/>
        </p:nvSpPr>
        <p:spPr>
          <a:xfrm>
            <a:off x="10160418" y="577818"/>
            <a:ext cx="979700" cy="794700"/>
          </a:xfrm>
          <a:custGeom>
            <a:avLst/>
            <a:gdLst/>
            <a:ahLst/>
            <a:cxnLst/>
            <a:rect l="l" t="t" r="r" b="b"/>
            <a:pathLst>
              <a:path w="29391" h="23841" extrusionOk="0">
                <a:moveTo>
                  <a:pt x="15826" y="741"/>
                </a:moveTo>
                <a:cubicBezTo>
                  <a:pt x="18305" y="741"/>
                  <a:pt x="20678" y="1177"/>
                  <a:pt x="22939" y="2240"/>
                </a:cubicBezTo>
                <a:cubicBezTo>
                  <a:pt x="25100" y="3256"/>
                  <a:pt x="27147" y="4878"/>
                  <a:pt x="28095" y="7122"/>
                </a:cubicBezTo>
                <a:cubicBezTo>
                  <a:pt x="29301" y="9991"/>
                  <a:pt x="27673" y="12789"/>
                  <a:pt x="25540" y="14679"/>
                </a:cubicBezTo>
                <a:cubicBezTo>
                  <a:pt x="22624" y="17260"/>
                  <a:pt x="18545" y="17656"/>
                  <a:pt x="14591" y="17656"/>
                </a:cubicBezTo>
                <a:cubicBezTo>
                  <a:pt x="12873" y="17656"/>
                  <a:pt x="11178" y="17581"/>
                  <a:pt x="9614" y="17578"/>
                </a:cubicBezTo>
                <a:cubicBezTo>
                  <a:pt x="9592" y="17578"/>
                  <a:pt x="9573" y="17581"/>
                  <a:pt x="9552" y="17585"/>
                </a:cubicBezTo>
                <a:cubicBezTo>
                  <a:pt x="9444" y="17597"/>
                  <a:pt x="9352" y="17662"/>
                  <a:pt x="9300" y="17760"/>
                </a:cubicBezTo>
                <a:cubicBezTo>
                  <a:pt x="7945" y="20146"/>
                  <a:pt x="5079" y="21891"/>
                  <a:pt x="2297" y="22719"/>
                </a:cubicBezTo>
                <a:cubicBezTo>
                  <a:pt x="3888" y="21334"/>
                  <a:pt x="5400" y="19456"/>
                  <a:pt x="5498" y="17434"/>
                </a:cubicBezTo>
                <a:cubicBezTo>
                  <a:pt x="5501" y="17418"/>
                  <a:pt x="5498" y="17400"/>
                  <a:pt x="5498" y="17381"/>
                </a:cubicBezTo>
                <a:cubicBezTo>
                  <a:pt x="5529" y="17261"/>
                  <a:pt x="5489" y="17135"/>
                  <a:pt x="5393" y="17058"/>
                </a:cubicBezTo>
                <a:cubicBezTo>
                  <a:pt x="3273" y="15134"/>
                  <a:pt x="2115" y="12909"/>
                  <a:pt x="2401" y="10006"/>
                </a:cubicBezTo>
                <a:cubicBezTo>
                  <a:pt x="2700" y="6971"/>
                  <a:pt x="3947" y="4352"/>
                  <a:pt x="6609" y="2794"/>
                </a:cubicBezTo>
                <a:cubicBezTo>
                  <a:pt x="9238" y="1255"/>
                  <a:pt x="12452" y="796"/>
                  <a:pt x="15447" y="744"/>
                </a:cubicBezTo>
                <a:cubicBezTo>
                  <a:pt x="15573" y="742"/>
                  <a:pt x="15700" y="741"/>
                  <a:pt x="15826" y="741"/>
                </a:cubicBezTo>
                <a:close/>
                <a:moveTo>
                  <a:pt x="15723" y="1"/>
                </a:moveTo>
                <a:cubicBezTo>
                  <a:pt x="14010" y="1"/>
                  <a:pt x="12295" y="199"/>
                  <a:pt x="10651" y="541"/>
                </a:cubicBezTo>
                <a:cubicBezTo>
                  <a:pt x="8034" y="1086"/>
                  <a:pt x="5212" y="2240"/>
                  <a:pt x="3559" y="4426"/>
                </a:cubicBezTo>
                <a:cubicBezTo>
                  <a:pt x="2069" y="6396"/>
                  <a:pt x="1444" y="9526"/>
                  <a:pt x="1657" y="11945"/>
                </a:cubicBezTo>
                <a:cubicBezTo>
                  <a:pt x="1854" y="14174"/>
                  <a:pt x="3177" y="15993"/>
                  <a:pt x="4769" y="17468"/>
                </a:cubicBezTo>
                <a:cubicBezTo>
                  <a:pt x="4636" y="19702"/>
                  <a:pt x="2429" y="21826"/>
                  <a:pt x="718" y="23051"/>
                </a:cubicBezTo>
                <a:cubicBezTo>
                  <a:pt x="699" y="23064"/>
                  <a:pt x="681" y="23079"/>
                  <a:pt x="665" y="23097"/>
                </a:cubicBezTo>
                <a:cubicBezTo>
                  <a:pt x="592" y="23110"/>
                  <a:pt x="515" y="23125"/>
                  <a:pt x="441" y="23134"/>
                </a:cubicBezTo>
                <a:cubicBezTo>
                  <a:pt x="0" y="23202"/>
                  <a:pt x="159" y="23841"/>
                  <a:pt x="573" y="23841"/>
                </a:cubicBezTo>
                <a:cubicBezTo>
                  <a:pt x="593" y="23841"/>
                  <a:pt x="613" y="23839"/>
                  <a:pt x="635" y="23836"/>
                </a:cubicBezTo>
                <a:cubicBezTo>
                  <a:pt x="4011" y="23335"/>
                  <a:pt x="8004" y="21297"/>
                  <a:pt x="9814" y="18305"/>
                </a:cubicBezTo>
                <a:cubicBezTo>
                  <a:pt x="11214" y="18311"/>
                  <a:pt x="12667" y="18356"/>
                  <a:pt x="14128" y="18356"/>
                </a:cubicBezTo>
                <a:cubicBezTo>
                  <a:pt x="18264" y="18356"/>
                  <a:pt x="22472" y="18000"/>
                  <a:pt x="25777" y="15421"/>
                </a:cubicBezTo>
                <a:cubicBezTo>
                  <a:pt x="27814" y="13832"/>
                  <a:pt x="29390" y="11373"/>
                  <a:pt x="29221" y="8720"/>
                </a:cubicBezTo>
                <a:cubicBezTo>
                  <a:pt x="29073" y="6423"/>
                  <a:pt x="27507" y="4478"/>
                  <a:pt x="25764" y="3117"/>
                </a:cubicBezTo>
                <a:cubicBezTo>
                  <a:pt x="22892" y="873"/>
                  <a:pt x="19314" y="1"/>
                  <a:pt x="157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17" name="Google Shape;617;p18"/>
          <p:cNvGrpSpPr/>
          <p:nvPr/>
        </p:nvGrpSpPr>
        <p:grpSpPr>
          <a:xfrm rot="-1480578">
            <a:off x="9724082" y="5646716"/>
            <a:ext cx="1852372" cy="380608"/>
            <a:chOff x="-6893300" y="516750"/>
            <a:chExt cx="1389250" cy="285450"/>
          </a:xfrm>
        </p:grpSpPr>
        <p:sp>
          <p:nvSpPr>
            <p:cNvPr id="618" name="Google Shape;618;p18"/>
            <p:cNvSpPr/>
            <p:nvPr/>
          </p:nvSpPr>
          <p:spPr>
            <a:xfrm>
              <a:off x="-6893300" y="516750"/>
              <a:ext cx="1389250" cy="285450"/>
            </a:xfrm>
            <a:custGeom>
              <a:avLst/>
              <a:gdLst/>
              <a:ahLst/>
              <a:cxnLst/>
              <a:rect l="l" t="t" r="r" b="b"/>
              <a:pathLst>
                <a:path w="55570" h="11418" extrusionOk="0">
                  <a:moveTo>
                    <a:pt x="46318" y="718"/>
                  </a:moveTo>
                  <a:cubicBezTo>
                    <a:pt x="49158" y="718"/>
                    <a:pt x="52000" y="760"/>
                    <a:pt x="54837" y="762"/>
                  </a:cubicBezTo>
                  <a:cubicBezTo>
                    <a:pt x="54822" y="3902"/>
                    <a:pt x="54520" y="7032"/>
                    <a:pt x="54480" y="10172"/>
                  </a:cubicBezTo>
                  <a:cubicBezTo>
                    <a:pt x="54157" y="10246"/>
                    <a:pt x="53828" y="10295"/>
                    <a:pt x="53498" y="10310"/>
                  </a:cubicBezTo>
                  <a:cubicBezTo>
                    <a:pt x="53507" y="10276"/>
                    <a:pt x="53511" y="10240"/>
                    <a:pt x="53507" y="10203"/>
                  </a:cubicBezTo>
                  <a:cubicBezTo>
                    <a:pt x="53409" y="8993"/>
                    <a:pt x="53695" y="7805"/>
                    <a:pt x="53492" y="6595"/>
                  </a:cubicBezTo>
                  <a:cubicBezTo>
                    <a:pt x="53461" y="6412"/>
                    <a:pt x="53333" y="6333"/>
                    <a:pt x="53194" y="6333"/>
                  </a:cubicBezTo>
                  <a:cubicBezTo>
                    <a:pt x="52982" y="6333"/>
                    <a:pt x="52747" y="6514"/>
                    <a:pt x="52793" y="6789"/>
                  </a:cubicBezTo>
                  <a:cubicBezTo>
                    <a:pt x="52981" y="7925"/>
                    <a:pt x="52689" y="9061"/>
                    <a:pt x="52781" y="10203"/>
                  </a:cubicBezTo>
                  <a:cubicBezTo>
                    <a:pt x="52784" y="10249"/>
                    <a:pt x="52796" y="10295"/>
                    <a:pt x="52818" y="10338"/>
                  </a:cubicBezTo>
                  <a:cubicBezTo>
                    <a:pt x="52627" y="10344"/>
                    <a:pt x="52439" y="10350"/>
                    <a:pt x="52258" y="10360"/>
                  </a:cubicBezTo>
                  <a:cubicBezTo>
                    <a:pt x="52011" y="10372"/>
                    <a:pt x="51762" y="10384"/>
                    <a:pt x="51516" y="10393"/>
                  </a:cubicBezTo>
                  <a:cubicBezTo>
                    <a:pt x="51553" y="10338"/>
                    <a:pt x="51571" y="10270"/>
                    <a:pt x="51571" y="10203"/>
                  </a:cubicBezTo>
                  <a:cubicBezTo>
                    <a:pt x="51577" y="8620"/>
                    <a:pt x="51642" y="7063"/>
                    <a:pt x="51316" y="5508"/>
                  </a:cubicBezTo>
                  <a:cubicBezTo>
                    <a:pt x="51278" y="5325"/>
                    <a:pt x="51143" y="5246"/>
                    <a:pt x="51001" y="5246"/>
                  </a:cubicBezTo>
                  <a:cubicBezTo>
                    <a:pt x="50788" y="5246"/>
                    <a:pt x="50558" y="5426"/>
                    <a:pt x="50617" y="5699"/>
                  </a:cubicBezTo>
                  <a:cubicBezTo>
                    <a:pt x="50931" y="7192"/>
                    <a:pt x="50851" y="8691"/>
                    <a:pt x="50848" y="10203"/>
                  </a:cubicBezTo>
                  <a:cubicBezTo>
                    <a:pt x="50845" y="10280"/>
                    <a:pt x="50869" y="10356"/>
                    <a:pt x="50916" y="10421"/>
                  </a:cubicBezTo>
                  <a:cubicBezTo>
                    <a:pt x="50374" y="10443"/>
                    <a:pt x="49829" y="10458"/>
                    <a:pt x="49284" y="10473"/>
                  </a:cubicBezTo>
                  <a:cubicBezTo>
                    <a:pt x="49450" y="9141"/>
                    <a:pt x="49841" y="7814"/>
                    <a:pt x="49503" y="6475"/>
                  </a:cubicBezTo>
                  <a:cubicBezTo>
                    <a:pt x="49456" y="6293"/>
                    <a:pt x="49317" y="6215"/>
                    <a:pt x="49174" y="6215"/>
                  </a:cubicBezTo>
                  <a:cubicBezTo>
                    <a:pt x="48958" y="6215"/>
                    <a:pt x="48732" y="6394"/>
                    <a:pt x="48801" y="6666"/>
                  </a:cubicBezTo>
                  <a:cubicBezTo>
                    <a:pt x="49121" y="7928"/>
                    <a:pt x="48712" y="9230"/>
                    <a:pt x="48558" y="10489"/>
                  </a:cubicBezTo>
                  <a:cubicBezTo>
                    <a:pt x="48164" y="10498"/>
                    <a:pt x="47770" y="10507"/>
                    <a:pt x="47379" y="10513"/>
                  </a:cubicBezTo>
                  <a:cubicBezTo>
                    <a:pt x="47222" y="10517"/>
                    <a:pt x="47065" y="10520"/>
                    <a:pt x="46908" y="10523"/>
                  </a:cubicBezTo>
                  <a:cubicBezTo>
                    <a:pt x="47296" y="8913"/>
                    <a:pt x="46994" y="7235"/>
                    <a:pt x="46973" y="5601"/>
                  </a:cubicBezTo>
                  <a:cubicBezTo>
                    <a:pt x="46969" y="5367"/>
                    <a:pt x="46787" y="5250"/>
                    <a:pt x="46606" y="5250"/>
                  </a:cubicBezTo>
                  <a:cubicBezTo>
                    <a:pt x="46425" y="5250"/>
                    <a:pt x="46245" y="5367"/>
                    <a:pt x="46246" y="5601"/>
                  </a:cubicBezTo>
                  <a:cubicBezTo>
                    <a:pt x="46268" y="7235"/>
                    <a:pt x="46600" y="8934"/>
                    <a:pt x="46154" y="10532"/>
                  </a:cubicBezTo>
                  <a:cubicBezTo>
                    <a:pt x="45224" y="10547"/>
                    <a:pt x="44295" y="10563"/>
                    <a:pt x="43365" y="10572"/>
                  </a:cubicBezTo>
                  <a:cubicBezTo>
                    <a:pt x="43433" y="10507"/>
                    <a:pt x="43467" y="10415"/>
                    <a:pt x="43463" y="10323"/>
                  </a:cubicBezTo>
                  <a:cubicBezTo>
                    <a:pt x="43454" y="8750"/>
                    <a:pt x="43362" y="7177"/>
                    <a:pt x="43463" y="5604"/>
                  </a:cubicBezTo>
                  <a:cubicBezTo>
                    <a:pt x="43479" y="5370"/>
                    <a:pt x="43306" y="5254"/>
                    <a:pt x="43124" y="5254"/>
                  </a:cubicBezTo>
                  <a:cubicBezTo>
                    <a:pt x="42942" y="5254"/>
                    <a:pt x="42752" y="5371"/>
                    <a:pt x="42737" y="5604"/>
                  </a:cubicBezTo>
                  <a:cubicBezTo>
                    <a:pt x="42635" y="7177"/>
                    <a:pt x="42728" y="8750"/>
                    <a:pt x="42737" y="10323"/>
                  </a:cubicBezTo>
                  <a:cubicBezTo>
                    <a:pt x="42734" y="10418"/>
                    <a:pt x="42774" y="10510"/>
                    <a:pt x="42842" y="10575"/>
                  </a:cubicBezTo>
                  <a:cubicBezTo>
                    <a:pt x="42241" y="10581"/>
                    <a:pt x="41641" y="10587"/>
                    <a:pt x="41041" y="10593"/>
                  </a:cubicBezTo>
                  <a:lnTo>
                    <a:pt x="41041" y="10566"/>
                  </a:lnTo>
                  <a:cubicBezTo>
                    <a:pt x="40949" y="9276"/>
                    <a:pt x="41241" y="8002"/>
                    <a:pt x="41029" y="6718"/>
                  </a:cubicBezTo>
                  <a:cubicBezTo>
                    <a:pt x="40998" y="6534"/>
                    <a:pt x="40868" y="6455"/>
                    <a:pt x="40729" y="6455"/>
                  </a:cubicBezTo>
                  <a:cubicBezTo>
                    <a:pt x="40518" y="6455"/>
                    <a:pt x="40284" y="6635"/>
                    <a:pt x="40330" y="6909"/>
                  </a:cubicBezTo>
                  <a:cubicBezTo>
                    <a:pt x="40530" y="8122"/>
                    <a:pt x="40228" y="9347"/>
                    <a:pt x="40315" y="10566"/>
                  </a:cubicBezTo>
                  <a:cubicBezTo>
                    <a:pt x="40315" y="10575"/>
                    <a:pt x="40321" y="10584"/>
                    <a:pt x="40321" y="10593"/>
                  </a:cubicBezTo>
                  <a:cubicBezTo>
                    <a:pt x="39988" y="10597"/>
                    <a:pt x="39653" y="10597"/>
                    <a:pt x="39317" y="10597"/>
                  </a:cubicBezTo>
                  <a:cubicBezTo>
                    <a:pt x="39336" y="10550"/>
                    <a:pt x="39348" y="10498"/>
                    <a:pt x="39348" y="10443"/>
                  </a:cubicBezTo>
                  <a:cubicBezTo>
                    <a:pt x="39357" y="8704"/>
                    <a:pt x="39425" y="6980"/>
                    <a:pt x="39093" y="5265"/>
                  </a:cubicBezTo>
                  <a:cubicBezTo>
                    <a:pt x="39057" y="5081"/>
                    <a:pt x="38924" y="5002"/>
                    <a:pt x="38784" y="5002"/>
                  </a:cubicBezTo>
                  <a:cubicBezTo>
                    <a:pt x="38571" y="5002"/>
                    <a:pt x="38340" y="5182"/>
                    <a:pt x="38394" y="5456"/>
                  </a:cubicBezTo>
                  <a:cubicBezTo>
                    <a:pt x="38711" y="7106"/>
                    <a:pt x="38631" y="8771"/>
                    <a:pt x="38625" y="10443"/>
                  </a:cubicBezTo>
                  <a:cubicBezTo>
                    <a:pt x="38622" y="10495"/>
                    <a:pt x="38634" y="10550"/>
                    <a:pt x="38655" y="10597"/>
                  </a:cubicBezTo>
                  <a:cubicBezTo>
                    <a:pt x="37960" y="10600"/>
                    <a:pt x="37267" y="10600"/>
                    <a:pt x="36572" y="10600"/>
                  </a:cubicBezTo>
                  <a:cubicBezTo>
                    <a:pt x="36633" y="9094"/>
                    <a:pt x="36987" y="7611"/>
                    <a:pt x="36673" y="6109"/>
                  </a:cubicBezTo>
                  <a:cubicBezTo>
                    <a:pt x="36635" y="5926"/>
                    <a:pt x="36501" y="5847"/>
                    <a:pt x="36360" y="5847"/>
                  </a:cubicBezTo>
                  <a:cubicBezTo>
                    <a:pt x="36147" y="5847"/>
                    <a:pt x="35917" y="6027"/>
                    <a:pt x="35974" y="6303"/>
                  </a:cubicBezTo>
                  <a:cubicBezTo>
                    <a:pt x="36270" y="7725"/>
                    <a:pt x="35907" y="9168"/>
                    <a:pt x="35848" y="10600"/>
                  </a:cubicBezTo>
                  <a:lnTo>
                    <a:pt x="35073" y="10600"/>
                  </a:lnTo>
                  <a:cubicBezTo>
                    <a:pt x="35116" y="10523"/>
                    <a:pt x="35125" y="10430"/>
                    <a:pt x="35100" y="10344"/>
                  </a:cubicBezTo>
                  <a:cubicBezTo>
                    <a:pt x="34897" y="9575"/>
                    <a:pt x="34999" y="8802"/>
                    <a:pt x="34986" y="8017"/>
                  </a:cubicBezTo>
                  <a:cubicBezTo>
                    <a:pt x="34974" y="7088"/>
                    <a:pt x="34885" y="6164"/>
                    <a:pt x="34872" y="5238"/>
                  </a:cubicBezTo>
                  <a:cubicBezTo>
                    <a:pt x="34869" y="5004"/>
                    <a:pt x="34686" y="4887"/>
                    <a:pt x="34505" y="4887"/>
                  </a:cubicBezTo>
                  <a:cubicBezTo>
                    <a:pt x="34323" y="4887"/>
                    <a:pt x="34143" y="5004"/>
                    <a:pt x="34146" y="5238"/>
                  </a:cubicBezTo>
                  <a:cubicBezTo>
                    <a:pt x="34158" y="6164"/>
                    <a:pt x="34229" y="7088"/>
                    <a:pt x="34263" y="8017"/>
                  </a:cubicBezTo>
                  <a:cubicBezTo>
                    <a:pt x="34294" y="8879"/>
                    <a:pt x="34180" y="9692"/>
                    <a:pt x="34401" y="10538"/>
                  </a:cubicBezTo>
                  <a:cubicBezTo>
                    <a:pt x="34408" y="10560"/>
                    <a:pt x="34414" y="10581"/>
                    <a:pt x="34423" y="10600"/>
                  </a:cubicBezTo>
                  <a:lnTo>
                    <a:pt x="32816" y="10600"/>
                  </a:lnTo>
                  <a:cubicBezTo>
                    <a:pt x="32829" y="9255"/>
                    <a:pt x="32927" y="7912"/>
                    <a:pt x="32936" y="6570"/>
                  </a:cubicBezTo>
                  <a:cubicBezTo>
                    <a:pt x="32938" y="6335"/>
                    <a:pt x="32757" y="6217"/>
                    <a:pt x="32575" y="6217"/>
                  </a:cubicBezTo>
                  <a:cubicBezTo>
                    <a:pt x="32394" y="6217"/>
                    <a:pt x="32211" y="6335"/>
                    <a:pt x="32210" y="6570"/>
                  </a:cubicBezTo>
                  <a:cubicBezTo>
                    <a:pt x="32201" y="7912"/>
                    <a:pt x="32102" y="9255"/>
                    <a:pt x="32090" y="10600"/>
                  </a:cubicBezTo>
                  <a:lnTo>
                    <a:pt x="30754" y="10600"/>
                  </a:lnTo>
                  <a:cubicBezTo>
                    <a:pt x="30714" y="9839"/>
                    <a:pt x="30892" y="9101"/>
                    <a:pt x="30985" y="8343"/>
                  </a:cubicBezTo>
                  <a:cubicBezTo>
                    <a:pt x="31086" y="7488"/>
                    <a:pt x="30895" y="6583"/>
                    <a:pt x="30880" y="5721"/>
                  </a:cubicBezTo>
                  <a:cubicBezTo>
                    <a:pt x="30874" y="5487"/>
                    <a:pt x="30689" y="5370"/>
                    <a:pt x="30508" y="5370"/>
                  </a:cubicBezTo>
                  <a:cubicBezTo>
                    <a:pt x="30326" y="5370"/>
                    <a:pt x="30148" y="5487"/>
                    <a:pt x="30154" y="5721"/>
                  </a:cubicBezTo>
                  <a:cubicBezTo>
                    <a:pt x="30169" y="6490"/>
                    <a:pt x="30258" y="7254"/>
                    <a:pt x="30274" y="8020"/>
                  </a:cubicBezTo>
                  <a:cubicBezTo>
                    <a:pt x="30292" y="8894"/>
                    <a:pt x="29987" y="9722"/>
                    <a:pt x="30031" y="10600"/>
                  </a:cubicBezTo>
                  <a:cubicBezTo>
                    <a:pt x="29178" y="10600"/>
                    <a:pt x="28325" y="10600"/>
                    <a:pt x="27476" y="10597"/>
                  </a:cubicBezTo>
                  <a:cubicBezTo>
                    <a:pt x="27562" y="10532"/>
                    <a:pt x="27614" y="10430"/>
                    <a:pt x="27611" y="10320"/>
                  </a:cubicBezTo>
                  <a:cubicBezTo>
                    <a:pt x="27630" y="8968"/>
                    <a:pt x="27842" y="7632"/>
                    <a:pt x="28082" y="6303"/>
                  </a:cubicBezTo>
                  <a:cubicBezTo>
                    <a:pt x="28132" y="6027"/>
                    <a:pt x="27899" y="5845"/>
                    <a:pt x="27687" y="5845"/>
                  </a:cubicBezTo>
                  <a:cubicBezTo>
                    <a:pt x="27547" y="5845"/>
                    <a:pt x="27416" y="5925"/>
                    <a:pt x="27383" y="6109"/>
                  </a:cubicBezTo>
                  <a:cubicBezTo>
                    <a:pt x="27131" y="7500"/>
                    <a:pt x="26903" y="8907"/>
                    <a:pt x="26885" y="10323"/>
                  </a:cubicBezTo>
                  <a:cubicBezTo>
                    <a:pt x="26879" y="10427"/>
                    <a:pt x="26928" y="10532"/>
                    <a:pt x="27014" y="10597"/>
                  </a:cubicBezTo>
                  <a:lnTo>
                    <a:pt x="25521" y="10597"/>
                  </a:lnTo>
                  <a:cubicBezTo>
                    <a:pt x="25543" y="10550"/>
                    <a:pt x="25555" y="10495"/>
                    <a:pt x="25552" y="10443"/>
                  </a:cubicBezTo>
                  <a:cubicBezTo>
                    <a:pt x="25552" y="8704"/>
                    <a:pt x="25567" y="6967"/>
                    <a:pt x="25795" y="5238"/>
                  </a:cubicBezTo>
                  <a:cubicBezTo>
                    <a:pt x="25826" y="5007"/>
                    <a:pt x="25661" y="4894"/>
                    <a:pt x="25480" y="4894"/>
                  </a:cubicBezTo>
                  <a:cubicBezTo>
                    <a:pt x="25298" y="4894"/>
                    <a:pt x="25099" y="5009"/>
                    <a:pt x="25069" y="5238"/>
                  </a:cubicBezTo>
                  <a:cubicBezTo>
                    <a:pt x="24841" y="6967"/>
                    <a:pt x="24829" y="8704"/>
                    <a:pt x="24829" y="10443"/>
                  </a:cubicBezTo>
                  <a:cubicBezTo>
                    <a:pt x="24825" y="10495"/>
                    <a:pt x="24838" y="10547"/>
                    <a:pt x="24859" y="10597"/>
                  </a:cubicBezTo>
                  <a:lnTo>
                    <a:pt x="23613" y="10593"/>
                  </a:lnTo>
                  <a:cubicBezTo>
                    <a:pt x="23613" y="10584"/>
                    <a:pt x="23616" y="10575"/>
                    <a:pt x="23616" y="10566"/>
                  </a:cubicBezTo>
                  <a:cubicBezTo>
                    <a:pt x="23634" y="9113"/>
                    <a:pt x="23828" y="7663"/>
                    <a:pt x="23483" y="6232"/>
                  </a:cubicBezTo>
                  <a:cubicBezTo>
                    <a:pt x="23439" y="6050"/>
                    <a:pt x="23302" y="5972"/>
                    <a:pt x="23160" y="5972"/>
                  </a:cubicBezTo>
                  <a:cubicBezTo>
                    <a:pt x="22944" y="5972"/>
                    <a:pt x="22717" y="6151"/>
                    <a:pt x="22782" y="6426"/>
                  </a:cubicBezTo>
                  <a:cubicBezTo>
                    <a:pt x="23111" y="7786"/>
                    <a:pt x="22905" y="9181"/>
                    <a:pt x="22889" y="10563"/>
                  </a:cubicBezTo>
                  <a:cubicBezTo>
                    <a:pt x="22889" y="10575"/>
                    <a:pt x="22889" y="10581"/>
                    <a:pt x="22892" y="10590"/>
                  </a:cubicBezTo>
                  <a:cubicBezTo>
                    <a:pt x="22237" y="10590"/>
                    <a:pt x="21581" y="10590"/>
                    <a:pt x="20925" y="10587"/>
                  </a:cubicBezTo>
                  <a:cubicBezTo>
                    <a:pt x="20941" y="10541"/>
                    <a:pt x="20950" y="10495"/>
                    <a:pt x="20950" y="10446"/>
                  </a:cubicBezTo>
                  <a:cubicBezTo>
                    <a:pt x="20956" y="8897"/>
                    <a:pt x="21058" y="7352"/>
                    <a:pt x="21298" y="5822"/>
                  </a:cubicBezTo>
                  <a:cubicBezTo>
                    <a:pt x="21342" y="5546"/>
                    <a:pt x="21107" y="5365"/>
                    <a:pt x="20896" y="5365"/>
                  </a:cubicBezTo>
                  <a:cubicBezTo>
                    <a:pt x="20757" y="5365"/>
                    <a:pt x="20629" y="5445"/>
                    <a:pt x="20599" y="5628"/>
                  </a:cubicBezTo>
                  <a:cubicBezTo>
                    <a:pt x="20353" y="7223"/>
                    <a:pt x="20227" y="8833"/>
                    <a:pt x="20224" y="10446"/>
                  </a:cubicBezTo>
                  <a:cubicBezTo>
                    <a:pt x="20224" y="10495"/>
                    <a:pt x="20233" y="10541"/>
                    <a:pt x="20248" y="10587"/>
                  </a:cubicBezTo>
                  <a:cubicBezTo>
                    <a:pt x="19870" y="10587"/>
                    <a:pt x="19488" y="10584"/>
                    <a:pt x="19106" y="10581"/>
                  </a:cubicBezTo>
                  <a:cubicBezTo>
                    <a:pt x="19125" y="10538"/>
                    <a:pt x="19134" y="10492"/>
                    <a:pt x="19134" y="10446"/>
                  </a:cubicBezTo>
                  <a:cubicBezTo>
                    <a:pt x="19143" y="9033"/>
                    <a:pt x="19248" y="7623"/>
                    <a:pt x="19254" y="6210"/>
                  </a:cubicBezTo>
                  <a:cubicBezTo>
                    <a:pt x="19256" y="5976"/>
                    <a:pt x="19075" y="5859"/>
                    <a:pt x="18893" y="5859"/>
                  </a:cubicBezTo>
                  <a:cubicBezTo>
                    <a:pt x="18711" y="5859"/>
                    <a:pt x="18529" y="5976"/>
                    <a:pt x="18528" y="6210"/>
                  </a:cubicBezTo>
                  <a:cubicBezTo>
                    <a:pt x="18521" y="7623"/>
                    <a:pt x="18417" y="9033"/>
                    <a:pt x="18408" y="10446"/>
                  </a:cubicBezTo>
                  <a:cubicBezTo>
                    <a:pt x="18408" y="10492"/>
                    <a:pt x="18414" y="10535"/>
                    <a:pt x="18432" y="10578"/>
                  </a:cubicBezTo>
                  <a:cubicBezTo>
                    <a:pt x="17795" y="10575"/>
                    <a:pt x="17158" y="10572"/>
                    <a:pt x="16524" y="10569"/>
                  </a:cubicBezTo>
                  <a:cubicBezTo>
                    <a:pt x="16551" y="10523"/>
                    <a:pt x="16573" y="10473"/>
                    <a:pt x="16579" y="10421"/>
                  </a:cubicBezTo>
                  <a:cubicBezTo>
                    <a:pt x="16792" y="9017"/>
                    <a:pt x="16721" y="7623"/>
                    <a:pt x="16715" y="6210"/>
                  </a:cubicBezTo>
                  <a:cubicBezTo>
                    <a:pt x="16713" y="5976"/>
                    <a:pt x="16531" y="5859"/>
                    <a:pt x="16349" y="5859"/>
                  </a:cubicBezTo>
                  <a:cubicBezTo>
                    <a:pt x="16167" y="5859"/>
                    <a:pt x="15987" y="5976"/>
                    <a:pt x="15988" y="6210"/>
                  </a:cubicBezTo>
                  <a:cubicBezTo>
                    <a:pt x="15994" y="7552"/>
                    <a:pt x="16080" y="8894"/>
                    <a:pt x="15880" y="10227"/>
                  </a:cubicBezTo>
                  <a:cubicBezTo>
                    <a:pt x="15859" y="10353"/>
                    <a:pt x="15902" y="10480"/>
                    <a:pt x="15994" y="10566"/>
                  </a:cubicBezTo>
                  <a:cubicBezTo>
                    <a:pt x="15585" y="10563"/>
                    <a:pt x="15172" y="10560"/>
                    <a:pt x="14763" y="10560"/>
                  </a:cubicBezTo>
                  <a:cubicBezTo>
                    <a:pt x="14566" y="10557"/>
                    <a:pt x="14369" y="10553"/>
                    <a:pt x="14172" y="10553"/>
                  </a:cubicBezTo>
                  <a:cubicBezTo>
                    <a:pt x="14200" y="8780"/>
                    <a:pt x="14504" y="7020"/>
                    <a:pt x="14412" y="5241"/>
                  </a:cubicBezTo>
                  <a:cubicBezTo>
                    <a:pt x="14401" y="5008"/>
                    <a:pt x="14214" y="4891"/>
                    <a:pt x="14032" y="4891"/>
                  </a:cubicBezTo>
                  <a:cubicBezTo>
                    <a:pt x="13851" y="4891"/>
                    <a:pt x="13676" y="5007"/>
                    <a:pt x="13689" y="5241"/>
                  </a:cubicBezTo>
                  <a:cubicBezTo>
                    <a:pt x="13778" y="7017"/>
                    <a:pt x="13473" y="8774"/>
                    <a:pt x="13446" y="10547"/>
                  </a:cubicBezTo>
                  <a:lnTo>
                    <a:pt x="11636" y="10535"/>
                  </a:lnTo>
                  <a:cubicBezTo>
                    <a:pt x="11691" y="9073"/>
                    <a:pt x="12104" y="7534"/>
                    <a:pt x="11617" y="6112"/>
                  </a:cubicBezTo>
                  <a:cubicBezTo>
                    <a:pt x="11557" y="5937"/>
                    <a:pt x="11410" y="5861"/>
                    <a:pt x="11265" y="5861"/>
                  </a:cubicBezTo>
                  <a:cubicBezTo>
                    <a:pt x="11043" y="5861"/>
                    <a:pt x="10824" y="6035"/>
                    <a:pt x="10915" y="6303"/>
                  </a:cubicBezTo>
                  <a:cubicBezTo>
                    <a:pt x="11377" y="7651"/>
                    <a:pt x="10965" y="9141"/>
                    <a:pt x="10909" y="10529"/>
                  </a:cubicBezTo>
                  <a:cubicBezTo>
                    <a:pt x="10217" y="10526"/>
                    <a:pt x="9527" y="10526"/>
                    <a:pt x="8835" y="10526"/>
                  </a:cubicBezTo>
                  <a:cubicBezTo>
                    <a:pt x="8838" y="10507"/>
                    <a:pt x="8835" y="10489"/>
                    <a:pt x="8831" y="10467"/>
                  </a:cubicBezTo>
                  <a:cubicBezTo>
                    <a:pt x="8604" y="9058"/>
                    <a:pt x="8711" y="7586"/>
                    <a:pt x="8955" y="6183"/>
                  </a:cubicBezTo>
                  <a:cubicBezTo>
                    <a:pt x="9001" y="5909"/>
                    <a:pt x="8767" y="5728"/>
                    <a:pt x="8555" y="5728"/>
                  </a:cubicBezTo>
                  <a:cubicBezTo>
                    <a:pt x="8415" y="5728"/>
                    <a:pt x="8285" y="5808"/>
                    <a:pt x="8253" y="5992"/>
                  </a:cubicBezTo>
                  <a:cubicBezTo>
                    <a:pt x="7997" y="7488"/>
                    <a:pt x="7893" y="9017"/>
                    <a:pt x="8114" y="10526"/>
                  </a:cubicBezTo>
                  <a:cubicBezTo>
                    <a:pt x="7551" y="10526"/>
                    <a:pt x="6985" y="10523"/>
                    <a:pt x="6421" y="10523"/>
                  </a:cubicBezTo>
                  <a:cubicBezTo>
                    <a:pt x="6406" y="9165"/>
                    <a:pt x="6314" y="7811"/>
                    <a:pt x="6304" y="6450"/>
                  </a:cubicBezTo>
                  <a:cubicBezTo>
                    <a:pt x="6303" y="6216"/>
                    <a:pt x="6120" y="6099"/>
                    <a:pt x="5939" y="6099"/>
                  </a:cubicBezTo>
                  <a:cubicBezTo>
                    <a:pt x="5757" y="6099"/>
                    <a:pt x="5576" y="6216"/>
                    <a:pt x="5578" y="6450"/>
                  </a:cubicBezTo>
                  <a:cubicBezTo>
                    <a:pt x="5587" y="7811"/>
                    <a:pt x="5679" y="9165"/>
                    <a:pt x="5695" y="10523"/>
                  </a:cubicBezTo>
                  <a:cubicBezTo>
                    <a:pt x="5293" y="10523"/>
                    <a:pt x="4889" y="10521"/>
                    <a:pt x="4486" y="10521"/>
                  </a:cubicBezTo>
                  <a:cubicBezTo>
                    <a:pt x="4284" y="10521"/>
                    <a:pt x="4083" y="10522"/>
                    <a:pt x="3882" y="10523"/>
                  </a:cubicBezTo>
                  <a:cubicBezTo>
                    <a:pt x="3783" y="8999"/>
                    <a:pt x="3950" y="7475"/>
                    <a:pt x="3506" y="5989"/>
                  </a:cubicBezTo>
                  <a:cubicBezTo>
                    <a:pt x="3454" y="5811"/>
                    <a:pt x="3311" y="5735"/>
                    <a:pt x="3167" y="5735"/>
                  </a:cubicBezTo>
                  <a:cubicBezTo>
                    <a:pt x="2949" y="5735"/>
                    <a:pt x="2726" y="5912"/>
                    <a:pt x="2808" y="6183"/>
                  </a:cubicBezTo>
                  <a:cubicBezTo>
                    <a:pt x="3229" y="7605"/>
                    <a:pt x="3063" y="9073"/>
                    <a:pt x="3155" y="10535"/>
                  </a:cubicBezTo>
                  <a:cubicBezTo>
                    <a:pt x="2466" y="10553"/>
                    <a:pt x="1776" y="10593"/>
                    <a:pt x="1096" y="10674"/>
                  </a:cubicBezTo>
                  <a:cubicBezTo>
                    <a:pt x="1078" y="7445"/>
                    <a:pt x="878" y="4225"/>
                    <a:pt x="751" y="999"/>
                  </a:cubicBezTo>
                  <a:cubicBezTo>
                    <a:pt x="5172" y="990"/>
                    <a:pt x="9589" y="833"/>
                    <a:pt x="14006" y="765"/>
                  </a:cubicBezTo>
                  <a:cubicBezTo>
                    <a:pt x="14558" y="756"/>
                    <a:pt x="15109" y="753"/>
                    <a:pt x="15660" y="753"/>
                  </a:cubicBezTo>
                  <a:cubicBezTo>
                    <a:pt x="19666" y="753"/>
                    <a:pt x="23649" y="960"/>
                    <a:pt x="27654" y="1104"/>
                  </a:cubicBezTo>
                  <a:cubicBezTo>
                    <a:pt x="28467" y="1133"/>
                    <a:pt x="29280" y="1145"/>
                    <a:pt x="30093" y="1145"/>
                  </a:cubicBezTo>
                  <a:cubicBezTo>
                    <a:pt x="33773" y="1145"/>
                    <a:pt x="37452" y="892"/>
                    <a:pt x="41130" y="783"/>
                  </a:cubicBezTo>
                  <a:cubicBezTo>
                    <a:pt x="42858" y="733"/>
                    <a:pt x="44588" y="718"/>
                    <a:pt x="46318" y="718"/>
                  </a:cubicBezTo>
                  <a:close/>
                  <a:moveTo>
                    <a:pt x="46379" y="0"/>
                  </a:moveTo>
                  <a:cubicBezTo>
                    <a:pt x="44784" y="0"/>
                    <a:pt x="43189" y="12"/>
                    <a:pt x="41595" y="48"/>
                  </a:cubicBezTo>
                  <a:cubicBezTo>
                    <a:pt x="37706" y="136"/>
                    <a:pt x="33826" y="418"/>
                    <a:pt x="29939" y="418"/>
                  </a:cubicBezTo>
                  <a:cubicBezTo>
                    <a:pt x="29338" y="418"/>
                    <a:pt x="28736" y="411"/>
                    <a:pt x="28134" y="396"/>
                  </a:cubicBezTo>
                  <a:cubicBezTo>
                    <a:pt x="23957" y="286"/>
                    <a:pt x="19808" y="29"/>
                    <a:pt x="15631" y="29"/>
                  </a:cubicBezTo>
                  <a:cubicBezTo>
                    <a:pt x="15246" y="29"/>
                    <a:pt x="14862" y="31"/>
                    <a:pt x="14477" y="35"/>
                  </a:cubicBezTo>
                  <a:cubicBezTo>
                    <a:pt x="9776" y="94"/>
                    <a:pt x="5079" y="276"/>
                    <a:pt x="376" y="282"/>
                  </a:cubicBezTo>
                  <a:cubicBezTo>
                    <a:pt x="305" y="282"/>
                    <a:pt x="234" y="300"/>
                    <a:pt x="176" y="340"/>
                  </a:cubicBezTo>
                  <a:cubicBezTo>
                    <a:pt x="65" y="399"/>
                    <a:pt x="0" y="519"/>
                    <a:pt x="13" y="645"/>
                  </a:cubicBezTo>
                  <a:cubicBezTo>
                    <a:pt x="139" y="4074"/>
                    <a:pt x="364" y="7500"/>
                    <a:pt x="376" y="10932"/>
                  </a:cubicBezTo>
                  <a:cubicBezTo>
                    <a:pt x="376" y="11138"/>
                    <a:pt x="517" y="11255"/>
                    <a:pt x="678" y="11277"/>
                  </a:cubicBezTo>
                  <a:cubicBezTo>
                    <a:pt x="727" y="11360"/>
                    <a:pt x="812" y="11418"/>
                    <a:pt x="935" y="11418"/>
                  </a:cubicBezTo>
                  <a:cubicBezTo>
                    <a:pt x="949" y="11418"/>
                    <a:pt x="964" y="11417"/>
                    <a:pt x="979" y="11415"/>
                  </a:cubicBezTo>
                  <a:cubicBezTo>
                    <a:pt x="2608" y="11216"/>
                    <a:pt x="4270" y="11158"/>
                    <a:pt x="5939" y="11158"/>
                  </a:cubicBezTo>
                  <a:cubicBezTo>
                    <a:pt x="8083" y="11158"/>
                    <a:pt x="10237" y="11254"/>
                    <a:pt x="12341" y="11268"/>
                  </a:cubicBezTo>
                  <a:cubicBezTo>
                    <a:pt x="16376" y="11292"/>
                    <a:pt x="20411" y="11283"/>
                    <a:pt x="24447" y="11292"/>
                  </a:cubicBezTo>
                  <a:cubicBezTo>
                    <a:pt x="28451" y="11305"/>
                    <a:pt x="32455" y="11328"/>
                    <a:pt x="36461" y="11328"/>
                  </a:cubicBezTo>
                  <a:cubicBezTo>
                    <a:pt x="39470" y="11328"/>
                    <a:pt x="42479" y="11315"/>
                    <a:pt x="45489" y="11274"/>
                  </a:cubicBezTo>
                  <a:cubicBezTo>
                    <a:pt x="47585" y="11246"/>
                    <a:pt x="49681" y="11206"/>
                    <a:pt x="51774" y="11111"/>
                  </a:cubicBezTo>
                  <a:cubicBezTo>
                    <a:pt x="52682" y="11071"/>
                    <a:pt x="53748" y="11114"/>
                    <a:pt x="54659" y="10877"/>
                  </a:cubicBezTo>
                  <a:cubicBezTo>
                    <a:pt x="54713" y="10904"/>
                    <a:pt x="54774" y="10918"/>
                    <a:pt x="54836" y="10918"/>
                  </a:cubicBezTo>
                  <a:cubicBezTo>
                    <a:pt x="55017" y="10918"/>
                    <a:pt x="55200" y="10801"/>
                    <a:pt x="55200" y="10569"/>
                  </a:cubicBezTo>
                  <a:cubicBezTo>
                    <a:pt x="55219" y="7297"/>
                    <a:pt x="55548" y="4037"/>
                    <a:pt x="55564" y="765"/>
                  </a:cubicBezTo>
                  <a:cubicBezTo>
                    <a:pt x="55570" y="651"/>
                    <a:pt x="55517" y="543"/>
                    <a:pt x="55425" y="482"/>
                  </a:cubicBezTo>
                  <a:cubicBezTo>
                    <a:pt x="55462" y="276"/>
                    <a:pt x="55351" y="39"/>
                    <a:pt x="55080" y="39"/>
                  </a:cubicBezTo>
                  <a:cubicBezTo>
                    <a:pt x="52183" y="39"/>
                    <a:pt x="49280" y="0"/>
                    <a:pt x="46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18"/>
            <p:cNvSpPr/>
            <p:nvPr/>
          </p:nvSpPr>
          <p:spPr>
            <a:xfrm>
              <a:off x="-5785650" y="669225"/>
              <a:ext cx="21300" cy="111375"/>
            </a:xfrm>
            <a:custGeom>
              <a:avLst/>
              <a:gdLst/>
              <a:ahLst/>
              <a:cxnLst/>
              <a:rect l="l" t="t" r="r" b="b"/>
              <a:pathLst>
                <a:path w="852" h="4455" extrusionOk="0">
                  <a:moveTo>
                    <a:pt x="490" y="0"/>
                  </a:moveTo>
                  <a:cubicBezTo>
                    <a:pt x="308" y="0"/>
                    <a:pt x="126" y="117"/>
                    <a:pt x="124" y="351"/>
                  </a:cubicBezTo>
                  <a:cubicBezTo>
                    <a:pt x="115" y="1604"/>
                    <a:pt x="10" y="2854"/>
                    <a:pt x="4" y="4104"/>
                  </a:cubicBezTo>
                  <a:cubicBezTo>
                    <a:pt x="1" y="4338"/>
                    <a:pt x="181" y="4454"/>
                    <a:pt x="363" y="4454"/>
                  </a:cubicBezTo>
                  <a:cubicBezTo>
                    <a:pt x="544" y="4454"/>
                    <a:pt x="727" y="4338"/>
                    <a:pt x="730" y="4104"/>
                  </a:cubicBezTo>
                  <a:cubicBezTo>
                    <a:pt x="737" y="2854"/>
                    <a:pt x="841" y="1604"/>
                    <a:pt x="850" y="351"/>
                  </a:cubicBezTo>
                  <a:cubicBezTo>
                    <a:pt x="852" y="117"/>
                    <a:pt x="671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20" name="Google Shape;620;p18"/>
          <p:cNvGrpSpPr/>
          <p:nvPr/>
        </p:nvGrpSpPr>
        <p:grpSpPr>
          <a:xfrm>
            <a:off x="10949317" y="4370267"/>
            <a:ext cx="578400" cy="535167"/>
            <a:chOff x="-5109675" y="401650"/>
            <a:chExt cx="433800" cy="401375"/>
          </a:xfrm>
        </p:grpSpPr>
        <p:sp>
          <p:nvSpPr>
            <p:cNvPr id="621" name="Google Shape;621;p18"/>
            <p:cNvSpPr/>
            <p:nvPr/>
          </p:nvSpPr>
          <p:spPr>
            <a:xfrm>
              <a:off x="-4981450" y="401650"/>
              <a:ext cx="154125" cy="123100"/>
            </a:xfrm>
            <a:custGeom>
              <a:avLst/>
              <a:gdLst/>
              <a:ahLst/>
              <a:cxnLst/>
              <a:rect l="l" t="t" r="r" b="b"/>
              <a:pathLst>
                <a:path w="6165" h="4924" extrusionOk="0">
                  <a:moveTo>
                    <a:pt x="3418" y="712"/>
                  </a:moveTo>
                  <a:cubicBezTo>
                    <a:pt x="3427" y="712"/>
                    <a:pt x="3437" y="712"/>
                    <a:pt x="3447" y="712"/>
                  </a:cubicBezTo>
                  <a:cubicBezTo>
                    <a:pt x="4484" y="727"/>
                    <a:pt x="5408" y="1463"/>
                    <a:pt x="5248" y="2556"/>
                  </a:cubicBezTo>
                  <a:cubicBezTo>
                    <a:pt x="5100" y="3587"/>
                    <a:pt x="4139" y="4156"/>
                    <a:pt x="3170" y="4196"/>
                  </a:cubicBezTo>
                  <a:cubicBezTo>
                    <a:pt x="1111" y="3786"/>
                    <a:pt x="1251" y="712"/>
                    <a:pt x="3418" y="712"/>
                  </a:cubicBezTo>
                  <a:close/>
                  <a:moveTo>
                    <a:pt x="3422" y="1"/>
                  </a:moveTo>
                  <a:cubicBezTo>
                    <a:pt x="560" y="1"/>
                    <a:pt x="0" y="4362"/>
                    <a:pt x="3007" y="4901"/>
                  </a:cubicBezTo>
                  <a:cubicBezTo>
                    <a:pt x="3044" y="4915"/>
                    <a:pt x="3084" y="4923"/>
                    <a:pt x="3124" y="4923"/>
                  </a:cubicBezTo>
                  <a:cubicBezTo>
                    <a:pt x="3130" y="4923"/>
                    <a:pt x="3136" y="4923"/>
                    <a:pt x="3142" y="4923"/>
                  </a:cubicBezTo>
                  <a:cubicBezTo>
                    <a:pt x="4518" y="4883"/>
                    <a:pt x="5762" y="4036"/>
                    <a:pt x="5968" y="2611"/>
                  </a:cubicBezTo>
                  <a:cubicBezTo>
                    <a:pt x="6165" y="1250"/>
                    <a:pt x="5124" y="204"/>
                    <a:pt x="3825" y="28"/>
                  </a:cubicBezTo>
                  <a:cubicBezTo>
                    <a:pt x="3686" y="10"/>
                    <a:pt x="3552" y="1"/>
                    <a:pt x="34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18"/>
            <p:cNvSpPr/>
            <p:nvPr/>
          </p:nvSpPr>
          <p:spPr>
            <a:xfrm>
              <a:off x="-5109675" y="552650"/>
              <a:ext cx="433800" cy="117300"/>
            </a:xfrm>
            <a:custGeom>
              <a:avLst/>
              <a:gdLst/>
              <a:ahLst/>
              <a:cxnLst/>
              <a:rect l="l" t="t" r="r" b="b"/>
              <a:pathLst>
                <a:path w="17352" h="4692" extrusionOk="0">
                  <a:moveTo>
                    <a:pt x="6794" y="751"/>
                  </a:moveTo>
                  <a:cubicBezTo>
                    <a:pt x="7572" y="751"/>
                    <a:pt x="8349" y="760"/>
                    <a:pt x="9127" y="782"/>
                  </a:cubicBezTo>
                  <a:cubicBezTo>
                    <a:pt x="11623" y="853"/>
                    <a:pt x="14156" y="840"/>
                    <a:pt x="16625" y="1247"/>
                  </a:cubicBezTo>
                  <a:lnTo>
                    <a:pt x="16625" y="3965"/>
                  </a:lnTo>
                  <a:cubicBezTo>
                    <a:pt x="11365" y="3949"/>
                    <a:pt x="6119" y="3518"/>
                    <a:pt x="862" y="3484"/>
                  </a:cubicBezTo>
                  <a:cubicBezTo>
                    <a:pt x="837" y="2595"/>
                    <a:pt x="764" y="1705"/>
                    <a:pt x="739" y="816"/>
                  </a:cubicBezTo>
                  <a:cubicBezTo>
                    <a:pt x="2757" y="807"/>
                    <a:pt x="4775" y="751"/>
                    <a:pt x="6794" y="751"/>
                  </a:cubicBezTo>
                  <a:close/>
                  <a:moveTo>
                    <a:pt x="6776" y="1"/>
                  </a:moveTo>
                  <a:cubicBezTo>
                    <a:pt x="4639" y="1"/>
                    <a:pt x="2499" y="88"/>
                    <a:pt x="366" y="92"/>
                  </a:cubicBezTo>
                  <a:cubicBezTo>
                    <a:pt x="277" y="92"/>
                    <a:pt x="191" y="123"/>
                    <a:pt x="126" y="185"/>
                  </a:cubicBezTo>
                  <a:cubicBezTo>
                    <a:pt x="46" y="249"/>
                    <a:pt x="0" y="351"/>
                    <a:pt x="3" y="459"/>
                  </a:cubicBezTo>
                  <a:cubicBezTo>
                    <a:pt x="9" y="1588"/>
                    <a:pt x="136" y="2715"/>
                    <a:pt x="145" y="3845"/>
                  </a:cubicBezTo>
                  <a:cubicBezTo>
                    <a:pt x="145" y="3934"/>
                    <a:pt x="179" y="4020"/>
                    <a:pt x="240" y="4085"/>
                  </a:cubicBezTo>
                  <a:cubicBezTo>
                    <a:pt x="303" y="4162"/>
                    <a:pt x="397" y="4208"/>
                    <a:pt x="498" y="4208"/>
                  </a:cubicBezTo>
                  <a:cubicBezTo>
                    <a:pt x="501" y="4208"/>
                    <a:pt x="505" y="4208"/>
                    <a:pt x="508" y="4208"/>
                  </a:cubicBezTo>
                  <a:cubicBezTo>
                    <a:pt x="5898" y="4220"/>
                    <a:pt x="11275" y="4679"/>
                    <a:pt x="16665" y="4691"/>
                  </a:cubicBezTo>
                  <a:cubicBezTo>
                    <a:pt x="16727" y="4691"/>
                    <a:pt x="16785" y="4679"/>
                    <a:pt x="16838" y="4651"/>
                  </a:cubicBezTo>
                  <a:cubicBezTo>
                    <a:pt x="16885" y="4670"/>
                    <a:pt x="16937" y="4680"/>
                    <a:pt x="16989" y="4680"/>
                  </a:cubicBezTo>
                  <a:cubicBezTo>
                    <a:pt x="17171" y="4680"/>
                    <a:pt x="17352" y="4563"/>
                    <a:pt x="17352" y="4328"/>
                  </a:cubicBezTo>
                  <a:lnTo>
                    <a:pt x="17352" y="942"/>
                  </a:lnTo>
                  <a:cubicBezTo>
                    <a:pt x="17352" y="923"/>
                    <a:pt x="17349" y="908"/>
                    <a:pt x="17345" y="890"/>
                  </a:cubicBezTo>
                  <a:cubicBezTo>
                    <a:pt x="17345" y="751"/>
                    <a:pt x="17265" y="625"/>
                    <a:pt x="17084" y="591"/>
                  </a:cubicBezTo>
                  <a:cubicBezTo>
                    <a:pt x="14741" y="172"/>
                    <a:pt x="12411" y="243"/>
                    <a:pt x="10050" y="92"/>
                  </a:cubicBezTo>
                  <a:cubicBezTo>
                    <a:pt x="8961" y="24"/>
                    <a:pt x="7869" y="1"/>
                    <a:pt x="6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18"/>
            <p:cNvSpPr/>
            <p:nvPr/>
          </p:nvSpPr>
          <p:spPr>
            <a:xfrm>
              <a:off x="-4962750" y="703675"/>
              <a:ext cx="112200" cy="99350"/>
            </a:xfrm>
            <a:custGeom>
              <a:avLst/>
              <a:gdLst/>
              <a:ahLst/>
              <a:cxnLst/>
              <a:rect l="l" t="t" r="r" b="b"/>
              <a:pathLst>
                <a:path w="4488" h="3974" extrusionOk="0">
                  <a:moveTo>
                    <a:pt x="2276" y="716"/>
                  </a:moveTo>
                  <a:cubicBezTo>
                    <a:pt x="3739" y="716"/>
                    <a:pt x="4142" y="2898"/>
                    <a:pt x="2548" y="3230"/>
                  </a:cubicBezTo>
                  <a:cubicBezTo>
                    <a:pt x="2438" y="3253"/>
                    <a:pt x="2328" y="3264"/>
                    <a:pt x="2220" y="3264"/>
                  </a:cubicBezTo>
                  <a:cubicBezTo>
                    <a:pt x="1516" y="3264"/>
                    <a:pt x="879" y="2803"/>
                    <a:pt x="793" y="2064"/>
                  </a:cubicBezTo>
                  <a:cubicBezTo>
                    <a:pt x="711" y="1345"/>
                    <a:pt x="1160" y="749"/>
                    <a:pt x="1888" y="749"/>
                  </a:cubicBezTo>
                  <a:cubicBezTo>
                    <a:pt x="1896" y="749"/>
                    <a:pt x="1903" y="749"/>
                    <a:pt x="1911" y="749"/>
                  </a:cubicBezTo>
                  <a:cubicBezTo>
                    <a:pt x="1948" y="749"/>
                    <a:pt x="1985" y="746"/>
                    <a:pt x="2019" y="737"/>
                  </a:cubicBezTo>
                  <a:cubicBezTo>
                    <a:pt x="2108" y="722"/>
                    <a:pt x="2194" y="716"/>
                    <a:pt x="2276" y="716"/>
                  </a:cubicBezTo>
                  <a:close/>
                  <a:moveTo>
                    <a:pt x="2253" y="0"/>
                  </a:moveTo>
                  <a:cubicBezTo>
                    <a:pt x="2141" y="0"/>
                    <a:pt x="2028" y="8"/>
                    <a:pt x="1914" y="23"/>
                  </a:cubicBezTo>
                  <a:lnTo>
                    <a:pt x="1911" y="23"/>
                  </a:lnTo>
                  <a:cubicBezTo>
                    <a:pt x="1898" y="23"/>
                    <a:pt x="1885" y="23"/>
                    <a:pt x="1872" y="23"/>
                  </a:cubicBezTo>
                  <a:cubicBezTo>
                    <a:pt x="740" y="23"/>
                    <a:pt x="0" y="959"/>
                    <a:pt x="67" y="2064"/>
                  </a:cubicBezTo>
                  <a:cubicBezTo>
                    <a:pt x="136" y="3244"/>
                    <a:pt x="1148" y="3974"/>
                    <a:pt x="2250" y="3974"/>
                  </a:cubicBezTo>
                  <a:cubicBezTo>
                    <a:pt x="2369" y="3974"/>
                    <a:pt x="2489" y="3965"/>
                    <a:pt x="2610" y="3948"/>
                  </a:cubicBezTo>
                  <a:cubicBezTo>
                    <a:pt x="3733" y="3788"/>
                    <a:pt x="4487" y="2809"/>
                    <a:pt x="4293" y="1673"/>
                  </a:cubicBezTo>
                  <a:cubicBezTo>
                    <a:pt x="4108" y="601"/>
                    <a:pt x="3252" y="0"/>
                    <a:pt x="2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24" name="Google Shape;624;p18"/>
          <p:cNvGrpSpPr/>
          <p:nvPr/>
        </p:nvGrpSpPr>
        <p:grpSpPr>
          <a:xfrm rot="915217">
            <a:off x="9829426" y="4695949"/>
            <a:ext cx="697455" cy="804324"/>
            <a:chOff x="-880400" y="451800"/>
            <a:chExt cx="523075" cy="603225"/>
          </a:xfrm>
        </p:grpSpPr>
        <p:sp>
          <p:nvSpPr>
            <p:cNvPr id="625" name="Google Shape;625;p18"/>
            <p:cNvSpPr/>
            <p:nvPr/>
          </p:nvSpPr>
          <p:spPr>
            <a:xfrm>
              <a:off x="-677325" y="457225"/>
              <a:ext cx="30725" cy="161775"/>
            </a:xfrm>
            <a:custGeom>
              <a:avLst/>
              <a:gdLst/>
              <a:ahLst/>
              <a:cxnLst/>
              <a:rect l="l" t="t" r="r" b="b"/>
              <a:pathLst>
                <a:path w="1229" h="6471" extrusionOk="0">
                  <a:moveTo>
                    <a:pt x="323" y="0"/>
                  </a:moveTo>
                  <a:cubicBezTo>
                    <a:pt x="200" y="52"/>
                    <a:pt x="117" y="173"/>
                    <a:pt x="114" y="308"/>
                  </a:cubicBezTo>
                  <a:cubicBezTo>
                    <a:pt x="0" y="2133"/>
                    <a:pt x="471" y="3940"/>
                    <a:pt x="166" y="5753"/>
                  </a:cubicBezTo>
                  <a:cubicBezTo>
                    <a:pt x="177" y="5754"/>
                    <a:pt x="187" y="5754"/>
                    <a:pt x="198" y="5754"/>
                  </a:cubicBezTo>
                  <a:cubicBezTo>
                    <a:pt x="226" y="5754"/>
                    <a:pt x="255" y="5752"/>
                    <a:pt x="283" y="5752"/>
                  </a:cubicBezTo>
                  <a:cubicBezTo>
                    <a:pt x="293" y="5752"/>
                    <a:pt x="304" y="5753"/>
                    <a:pt x="314" y="5753"/>
                  </a:cubicBezTo>
                  <a:cubicBezTo>
                    <a:pt x="730" y="5787"/>
                    <a:pt x="773" y="6369"/>
                    <a:pt x="447" y="6464"/>
                  </a:cubicBezTo>
                  <a:cubicBezTo>
                    <a:pt x="470" y="6468"/>
                    <a:pt x="494" y="6470"/>
                    <a:pt x="517" y="6470"/>
                  </a:cubicBezTo>
                  <a:cubicBezTo>
                    <a:pt x="657" y="6470"/>
                    <a:pt x="788" y="6397"/>
                    <a:pt x="825" y="6215"/>
                  </a:cubicBezTo>
                  <a:cubicBezTo>
                    <a:pt x="1228" y="4322"/>
                    <a:pt x="767" y="2453"/>
                    <a:pt x="834" y="554"/>
                  </a:cubicBezTo>
                  <a:cubicBezTo>
                    <a:pt x="736" y="536"/>
                    <a:pt x="637" y="520"/>
                    <a:pt x="542" y="496"/>
                  </a:cubicBezTo>
                  <a:cubicBezTo>
                    <a:pt x="286" y="431"/>
                    <a:pt x="240" y="185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18"/>
            <p:cNvSpPr/>
            <p:nvPr/>
          </p:nvSpPr>
          <p:spPr>
            <a:xfrm>
              <a:off x="-671325" y="451800"/>
              <a:ext cx="102450" cy="21225"/>
            </a:xfrm>
            <a:custGeom>
              <a:avLst/>
              <a:gdLst/>
              <a:ahLst/>
              <a:cxnLst/>
              <a:rect l="l" t="t" r="r" b="b"/>
              <a:pathLst>
                <a:path w="4098" h="849" extrusionOk="0">
                  <a:moveTo>
                    <a:pt x="398" y="1"/>
                  </a:moveTo>
                  <a:cubicBezTo>
                    <a:pt x="248" y="1"/>
                    <a:pt x="140" y="97"/>
                    <a:pt x="86" y="217"/>
                  </a:cubicBezTo>
                  <a:cubicBezTo>
                    <a:pt x="0" y="402"/>
                    <a:pt x="46" y="648"/>
                    <a:pt x="302" y="713"/>
                  </a:cubicBezTo>
                  <a:cubicBezTo>
                    <a:pt x="400" y="737"/>
                    <a:pt x="496" y="753"/>
                    <a:pt x="594" y="771"/>
                  </a:cubicBezTo>
                  <a:cubicBezTo>
                    <a:pt x="916" y="828"/>
                    <a:pt x="1237" y="849"/>
                    <a:pt x="1558" y="849"/>
                  </a:cubicBezTo>
                  <a:cubicBezTo>
                    <a:pt x="2242" y="849"/>
                    <a:pt x="2927" y="756"/>
                    <a:pt x="3620" y="731"/>
                  </a:cubicBezTo>
                  <a:cubicBezTo>
                    <a:pt x="3611" y="694"/>
                    <a:pt x="3608" y="657"/>
                    <a:pt x="3599" y="620"/>
                  </a:cubicBezTo>
                  <a:cubicBezTo>
                    <a:pt x="3535" y="348"/>
                    <a:pt x="3756" y="172"/>
                    <a:pt x="3968" y="172"/>
                  </a:cubicBezTo>
                  <a:cubicBezTo>
                    <a:pt x="4013" y="172"/>
                    <a:pt x="4056" y="180"/>
                    <a:pt x="4097" y="196"/>
                  </a:cubicBezTo>
                  <a:cubicBezTo>
                    <a:pt x="4048" y="76"/>
                    <a:pt x="3935" y="1"/>
                    <a:pt x="3808" y="1"/>
                  </a:cubicBezTo>
                  <a:cubicBezTo>
                    <a:pt x="3801" y="1"/>
                    <a:pt x="3794" y="1"/>
                    <a:pt x="3786" y="2"/>
                  </a:cubicBezTo>
                  <a:cubicBezTo>
                    <a:pt x="3053" y="12"/>
                    <a:pt x="2316" y="135"/>
                    <a:pt x="1584" y="135"/>
                  </a:cubicBezTo>
                  <a:cubicBezTo>
                    <a:pt x="1220" y="135"/>
                    <a:pt x="856" y="104"/>
                    <a:pt x="496" y="14"/>
                  </a:cubicBezTo>
                  <a:cubicBezTo>
                    <a:pt x="461" y="5"/>
                    <a:pt x="429" y="1"/>
                    <a:pt x="3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18"/>
            <p:cNvSpPr/>
            <p:nvPr/>
          </p:nvSpPr>
          <p:spPr>
            <a:xfrm>
              <a:off x="-582975" y="456100"/>
              <a:ext cx="30025" cy="159125"/>
            </a:xfrm>
            <a:custGeom>
              <a:avLst/>
              <a:gdLst/>
              <a:ahLst/>
              <a:cxnLst/>
              <a:rect l="l" t="t" r="r" b="b"/>
              <a:pathLst>
                <a:path w="1201" h="6365" extrusionOk="0">
                  <a:moveTo>
                    <a:pt x="437" y="0"/>
                  </a:moveTo>
                  <a:cubicBezTo>
                    <a:pt x="223" y="0"/>
                    <a:pt x="1" y="178"/>
                    <a:pt x="65" y="448"/>
                  </a:cubicBezTo>
                  <a:cubicBezTo>
                    <a:pt x="74" y="488"/>
                    <a:pt x="77" y="522"/>
                    <a:pt x="86" y="559"/>
                  </a:cubicBezTo>
                  <a:cubicBezTo>
                    <a:pt x="496" y="2403"/>
                    <a:pt x="234" y="4293"/>
                    <a:pt x="212" y="6161"/>
                  </a:cubicBezTo>
                  <a:cubicBezTo>
                    <a:pt x="212" y="6235"/>
                    <a:pt x="234" y="6306"/>
                    <a:pt x="280" y="6365"/>
                  </a:cubicBezTo>
                  <a:cubicBezTo>
                    <a:pt x="160" y="6155"/>
                    <a:pt x="255" y="5814"/>
                    <a:pt x="576" y="5798"/>
                  </a:cubicBezTo>
                  <a:cubicBezTo>
                    <a:pt x="601" y="5797"/>
                    <a:pt x="626" y="5796"/>
                    <a:pt x="651" y="5796"/>
                  </a:cubicBezTo>
                  <a:cubicBezTo>
                    <a:pt x="750" y="5796"/>
                    <a:pt x="847" y="5804"/>
                    <a:pt x="948" y="5804"/>
                  </a:cubicBezTo>
                  <a:cubicBezTo>
                    <a:pt x="991" y="3948"/>
                    <a:pt x="1200" y="2083"/>
                    <a:pt x="763" y="254"/>
                  </a:cubicBezTo>
                  <a:cubicBezTo>
                    <a:pt x="742" y="150"/>
                    <a:pt x="668" y="61"/>
                    <a:pt x="566" y="24"/>
                  </a:cubicBezTo>
                  <a:cubicBezTo>
                    <a:pt x="525" y="8"/>
                    <a:pt x="482" y="0"/>
                    <a:pt x="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18"/>
            <p:cNvSpPr/>
            <p:nvPr/>
          </p:nvSpPr>
          <p:spPr>
            <a:xfrm>
              <a:off x="-879250" y="600775"/>
              <a:ext cx="221250" cy="203300"/>
            </a:xfrm>
            <a:custGeom>
              <a:avLst/>
              <a:gdLst/>
              <a:ahLst/>
              <a:cxnLst/>
              <a:rect l="l" t="t" r="r" b="b"/>
              <a:pathLst>
                <a:path w="8850" h="8132" extrusionOk="0">
                  <a:moveTo>
                    <a:pt x="7887" y="1"/>
                  </a:moveTo>
                  <a:cubicBezTo>
                    <a:pt x="3784" y="1"/>
                    <a:pt x="377" y="4188"/>
                    <a:pt x="0" y="8131"/>
                  </a:cubicBezTo>
                  <a:lnTo>
                    <a:pt x="0" y="8131"/>
                  </a:lnTo>
                  <a:cubicBezTo>
                    <a:pt x="16" y="8091"/>
                    <a:pt x="37" y="8057"/>
                    <a:pt x="68" y="8027"/>
                  </a:cubicBezTo>
                  <a:cubicBezTo>
                    <a:pt x="290" y="7805"/>
                    <a:pt x="548" y="7623"/>
                    <a:pt x="828" y="7482"/>
                  </a:cubicBezTo>
                  <a:cubicBezTo>
                    <a:pt x="1477" y="4076"/>
                    <a:pt x="4444" y="719"/>
                    <a:pt x="7940" y="719"/>
                  </a:cubicBezTo>
                  <a:cubicBezTo>
                    <a:pt x="8091" y="719"/>
                    <a:pt x="8242" y="725"/>
                    <a:pt x="8394" y="738"/>
                  </a:cubicBezTo>
                  <a:cubicBezTo>
                    <a:pt x="8402" y="738"/>
                    <a:pt x="8409" y="738"/>
                    <a:pt x="8416" y="738"/>
                  </a:cubicBezTo>
                  <a:cubicBezTo>
                    <a:pt x="8452" y="738"/>
                    <a:pt x="8488" y="732"/>
                    <a:pt x="8524" y="722"/>
                  </a:cubicBezTo>
                  <a:cubicBezTo>
                    <a:pt x="8850" y="627"/>
                    <a:pt x="8807" y="45"/>
                    <a:pt x="8394" y="11"/>
                  </a:cubicBezTo>
                  <a:cubicBezTo>
                    <a:pt x="8377" y="10"/>
                    <a:pt x="8360" y="10"/>
                    <a:pt x="8344" y="10"/>
                  </a:cubicBezTo>
                  <a:cubicBezTo>
                    <a:pt x="8310" y="10"/>
                    <a:pt x="8278" y="11"/>
                    <a:pt x="8243" y="11"/>
                  </a:cubicBezTo>
                  <a:cubicBezTo>
                    <a:pt x="8124" y="4"/>
                    <a:pt x="8005" y="1"/>
                    <a:pt x="78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18"/>
            <p:cNvSpPr/>
            <p:nvPr/>
          </p:nvSpPr>
          <p:spPr>
            <a:xfrm>
              <a:off x="-411000" y="904750"/>
              <a:ext cx="10450" cy="11750"/>
            </a:xfrm>
            <a:custGeom>
              <a:avLst/>
              <a:gdLst/>
              <a:ahLst/>
              <a:cxnLst/>
              <a:rect l="l" t="t" r="r" b="b"/>
              <a:pathLst>
                <a:path w="418" h="470" extrusionOk="0">
                  <a:moveTo>
                    <a:pt x="397" y="0"/>
                  </a:moveTo>
                  <a:cubicBezTo>
                    <a:pt x="373" y="0"/>
                    <a:pt x="259" y="94"/>
                    <a:pt x="114" y="220"/>
                  </a:cubicBezTo>
                  <a:cubicBezTo>
                    <a:pt x="78" y="303"/>
                    <a:pt x="44" y="389"/>
                    <a:pt x="1" y="469"/>
                  </a:cubicBezTo>
                  <a:cubicBezTo>
                    <a:pt x="71" y="399"/>
                    <a:pt x="145" y="331"/>
                    <a:pt x="213" y="254"/>
                  </a:cubicBezTo>
                  <a:cubicBezTo>
                    <a:pt x="369" y="72"/>
                    <a:pt x="417" y="0"/>
                    <a:pt x="3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18"/>
            <p:cNvSpPr/>
            <p:nvPr/>
          </p:nvSpPr>
          <p:spPr>
            <a:xfrm>
              <a:off x="-880175" y="601075"/>
              <a:ext cx="522850" cy="453950"/>
            </a:xfrm>
            <a:custGeom>
              <a:avLst/>
              <a:gdLst/>
              <a:ahLst/>
              <a:cxnLst/>
              <a:rect l="l" t="t" r="r" b="b"/>
              <a:pathLst>
                <a:path w="20914" h="18158" extrusionOk="0">
                  <a:moveTo>
                    <a:pt x="12542" y="1"/>
                  </a:moveTo>
                  <a:cubicBezTo>
                    <a:pt x="12517" y="1"/>
                    <a:pt x="12492" y="1"/>
                    <a:pt x="12467" y="2"/>
                  </a:cubicBezTo>
                  <a:cubicBezTo>
                    <a:pt x="12143" y="15"/>
                    <a:pt x="12048" y="356"/>
                    <a:pt x="12168" y="566"/>
                  </a:cubicBezTo>
                  <a:cubicBezTo>
                    <a:pt x="12222" y="665"/>
                    <a:pt x="12325" y="727"/>
                    <a:pt x="12434" y="727"/>
                  </a:cubicBezTo>
                  <a:cubicBezTo>
                    <a:pt x="12444" y="727"/>
                    <a:pt x="12454" y="727"/>
                    <a:pt x="12464" y="726"/>
                  </a:cubicBezTo>
                  <a:cubicBezTo>
                    <a:pt x="12573" y="721"/>
                    <a:pt x="12681" y="718"/>
                    <a:pt x="12788" y="718"/>
                  </a:cubicBezTo>
                  <a:cubicBezTo>
                    <a:pt x="16846" y="718"/>
                    <a:pt x="19309" y="4145"/>
                    <a:pt x="19629" y="7879"/>
                  </a:cubicBezTo>
                  <a:cubicBezTo>
                    <a:pt x="19694" y="7895"/>
                    <a:pt x="19756" y="7901"/>
                    <a:pt x="19823" y="7919"/>
                  </a:cubicBezTo>
                  <a:cubicBezTo>
                    <a:pt x="20229" y="8044"/>
                    <a:pt x="20106" y="8631"/>
                    <a:pt x="19741" y="8631"/>
                  </a:cubicBezTo>
                  <a:cubicBezTo>
                    <a:pt x="19718" y="8631"/>
                    <a:pt x="19694" y="8629"/>
                    <a:pt x="19669" y="8624"/>
                  </a:cubicBezTo>
                  <a:lnTo>
                    <a:pt x="19669" y="8624"/>
                  </a:lnTo>
                  <a:cubicBezTo>
                    <a:pt x="19673" y="8889"/>
                    <a:pt x="19663" y="9157"/>
                    <a:pt x="19645" y="9424"/>
                  </a:cubicBezTo>
                  <a:cubicBezTo>
                    <a:pt x="19577" y="10360"/>
                    <a:pt x="19356" y="11277"/>
                    <a:pt x="18986" y="12139"/>
                  </a:cubicBezTo>
                  <a:cubicBezTo>
                    <a:pt x="19137" y="12029"/>
                    <a:pt x="19285" y="11915"/>
                    <a:pt x="19439" y="11810"/>
                  </a:cubicBezTo>
                  <a:cubicBezTo>
                    <a:pt x="19453" y="11800"/>
                    <a:pt x="19468" y="11796"/>
                    <a:pt x="19483" y="11796"/>
                  </a:cubicBezTo>
                  <a:cubicBezTo>
                    <a:pt x="19546" y="11796"/>
                    <a:pt x="19605" y="11873"/>
                    <a:pt x="19565" y="11933"/>
                  </a:cubicBezTo>
                  <a:cubicBezTo>
                    <a:pt x="19279" y="12358"/>
                    <a:pt x="18918" y="12690"/>
                    <a:pt x="18546" y="13014"/>
                  </a:cubicBezTo>
                  <a:cubicBezTo>
                    <a:pt x="17878" y="14156"/>
                    <a:pt x="16952" y="15097"/>
                    <a:pt x="15840" y="15815"/>
                  </a:cubicBezTo>
                  <a:cubicBezTo>
                    <a:pt x="15668" y="15984"/>
                    <a:pt x="15492" y="16147"/>
                    <a:pt x="15314" y="16310"/>
                  </a:cubicBezTo>
                  <a:cubicBezTo>
                    <a:pt x="15295" y="16326"/>
                    <a:pt x="15275" y="16332"/>
                    <a:pt x="15255" y="16332"/>
                  </a:cubicBezTo>
                  <a:cubicBezTo>
                    <a:pt x="15195" y="16332"/>
                    <a:pt x="15142" y="16272"/>
                    <a:pt x="15172" y="16206"/>
                  </a:cubicBezTo>
                  <a:lnTo>
                    <a:pt x="15172" y="16206"/>
                  </a:lnTo>
                  <a:cubicBezTo>
                    <a:pt x="13803" y="16938"/>
                    <a:pt x="12217" y="17360"/>
                    <a:pt x="10546" y="17428"/>
                  </a:cubicBezTo>
                  <a:cubicBezTo>
                    <a:pt x="10385" y="17433"/>
                    <a:pt x="10224" y="17436"/>
                    <a:pt x="10064" y="17436"/>
                  </a:cubicBezTo>
                  <a:cubicBezTo>
                    <a:pt x="9114" y="17436"/>
                    <a:pt x="8166" y="17335"/>
                    <a:pt x="7237" y="17135"/>
                  </a:cubicBezTo>
                  <a:cubicBezTo>
                    <a:pt x="7222" y="17144"/>
                    <a:pt x="7203" y="17160"/>
                    <a:pt x="7185" y="17169"/>
                  </a:cubicBezTo>
                  <a:cubicBezTo>
                    <a:pt x="7168" y="17179"/>
                    <a:pt x="7153" y="17184"/>
                    <a:pt x="7138" y="17184"/>
                  </a:cubicBezTo>
                  <a:cubicBezTo>
                    <a:pt x="7093" y="17184"/>
                    <a:pt x="7060" y="17139"/>
                    <a:pt x="7055" y="17092"/>
                  </a:cubicBezTo>
                  <a:cubicBezTo>
                    <a:pt x="6609" y="16994"/>
                    <a:pt x="6169" y="16864"/>
                    <a:pt x="5738" y="16707"/>
                  </a:cubicBezTo>
                  <a:cubicBezTo>
                    <a:pt x="5704" y="16738"/>
                    <a:pt x="5667" y="16766"/>
                    <a:pt x="5630" y="16793"/>
                  </a:cubicBezTo>
                  <a:cubicBezTo>
                    <a:pt x="5612" y="16808"/>
                    <a:pt x="5591" y="16815"/>
                    <a:pt x="5570" y="16815"/>
                  </a:cubicBezTo>
                  <a:cubicBezTo>
                    <a:pt x="5503" y="16815"/>
                    <a:pt x="5437" y="16750"/>
                    <a:pt x="5489" y="16683"/>
                  </a:cubicBezTo>
                  <a:cubicBezTo>
                    <a:pt x="5504" y="16661"/>
                    <a:pt x="5525" y="16646"/>
                    <a:pt x="5541" y="16624"/>
                  </a:cubicBezTo>
                  <a:cubicBezTo>
                    <a:pt x="5067" y="16439"/>
                    <a:pt x="4611" y="16212"/>
                    <a:pt x="4180" y="15947"/>
                  </a:cubicBezTo>
                  <a:cubicBezTo>
                    <a:pt x="4163" y="15964"/>
                    <a:pt x="4142" y="15971"/>
                    <a:pt x="4122" y="15971"/>
                  </a:cubicBezTo>
                  <a:cubicBezTo>
                    <a:pt x="4064" y="15971"/>
                    <a:pt x="4007" y="15912"/>
                    <a:pt x="4033" y="15855"/>
                  </a:cubicBezTo>
                  <a:cubicBezTo>
                    <a:pt x="3863" y="15744"/>
                    <a:pt x="3709" y="15618"/>
                    <a:pt x="3552" y="15495"/>
                  </a:cubicBezTo>
                  <a:cubicBezTo>
                    <a:pt x="3519" y="15525"/>
                    <a:pt x="3488" y="15553"/>
                    <a:pt x="3454" y="15584"/>
                  </a:cubicBezTo>
                  <a:cubicBezTo>
                    <a:pt x="3434" y="15604"/>
                    <a:pt x="3412" y="15612"/>
                    <a:pt x="3390" y="15612"/>
                  </a:cubicBezTo>
                  <a:cubicBezTo>
                    <a:pt x="3319" y="15612"/>
                    <a:pt x="3258" y="15521"/>
                    <a:pt x="3325" y="15454"/>
                  </a:cubicBezTo>
                  <a:cubicBezTo>
                    <a:pt x="3346" y="15427"/>
                    <a:pt x="3371" y="15402"/>
                    <a:pt x="3395" y="15374"/>
                  </a:cubicBezTo>
                  <a:cubicBezTo>
                    <a:pt x="3374" y="15356"/>
                    <a:pt x="3346" y="15344"/>
                    <a:pt x="3328" y="15325"/>
                  </a:cubicBezTo>
                  <a:cubicBezTo>
                    <a:pt x="3085" y="15107"/>
                    <a:pt x="2857" y="14873"/>
                    <a:pt x="2654" y="14623"/>
                  </a:cubicBezTo>
                  <a:cubicBezTo>
                    <a:pt x="2589" y="14663"/>
                    <a:pt x="2530" y="14710"/>
                    <a:pt x="2466" y="14750"/>
                  </a:cubicBezTo>
                  <a:cubicBezTo>
                    <a:pt x="2451" y="14759"/>
                    <a:pt x="2435" y="14763"/>
                    <a:pt x="2420" y="14763"/>
                  </a:cubicBezTo>
                  <a:cubicBezTo>
                    <a:pt x="2358" y="14763"/>
                    <a:pt x="2308" y="14689"/>
                    <a:pt x="2343" y="14626"/>
                  </a:cubicBezTo>
                  <a:cubicBezTo>
                    <a:pt x="2383" y="14550"/>
                    <a:pt x="2435" y="14473"/>
                    <a:pt x="2481" y="14396"/>
                  </a:cubicBezTo>
                  <a:cubicBezTo>
                    <a:pt x="2287" y="14143"/>
                    <a:pt x="2115" y="13878"/>
                    <a:pt x="1958" y="13605"/>
                  </a:cubicBezTo>
                  <a:cubicBezTo>
                    <a:pt x="1924" y="13623"/>
                    <a:pt x="1893" y="13645"/>
                    <a:pt x="1859" y="13663"/>
                  </a:cubicBezTo>
                  <a:cubicBezTo>
                    <a:pt x="1846" y="13669"/>
                    <a:pt x="1832" y="13672"/>
                    <a:pt x="1819" y="13672"/>
                  </a:cubicBezTo>
                  <a:cubicBezTo>
                    <a:pt x="1753" y="13672"/>
                    <a:pt x="1693" y="13606"/>
                    <a:pt x="1736" y="13537"/>
                  </a:cubicBezTo>
                  <a:cubicBezTo>
                    <a:pt x="1770" y="13491"/>
                    <a:pt x="1810" y="13454"/>
                    <a:pt x="1844" y="13408"/>
                  </a:cubicBezTo>
                  <a:cubicBezTo>
                    <a:pt x="1767" y="13260"/>
                    <a:pt x="1699" y="13106"/>
                    <a:pt x="1632" y="12955"/>
                  </a:cubicBezTo>
                  <a:cubicBezTo>
                    <a:pt x="1552" y="13023"/>
                    <a:pt x="1478" y="13097"/>
                    <a:pt x="1395" y="13164"/>
                  </a:cubicBezTo>
                  <a:cubicBezTo>
                    <a:pt x="1377" y="13179"/>
                    <a:pt x="1355" y="13186"/>
                    <a:pt x="1334" y="13186"/>
                  </a:cubicBezTo>
                  <a:cubicBezTo>
                    <a:pt x="1270" y="13186"/>
                    <a:pt x="1209" y="13123"/>
                    <a:pt x="1253" y="13054"/>
                  </a:cubicBezTo>
                  <a:cubicBezTo>
                    <a:pt x="1333" y="12927"/>
                    <a:pt x="1425" y="12810"/>
                    <a:pt x="1512" y="12690"/>
                  </a:cubicBezTo>
                  <a:cubicBezTo>
                    <a:pt x="1284" y="12130"/>
                    <a:pt x="1105" y="11548"/>
                    <a:pt x="979" y="10954"/>
                  </a:cubicBezTo>
                  <a:cubicBezTo>
                    <a:pt x="911" y="11010"/>
                    <a:pt x="844" y="11068"/>
                    <a:pt x="773" y="11120"/>
                  </a:cubicBezTo>
                  <a:cubicBezTo>
                    <a:pt x="759" y="11131"/>
                    <a:pt x="744" y="11136"/>
                    <a:pt x="728" y="11136"/>
                  </a:cubicBezTo>
                  <a:cubicBezTo>
                    <a:pt x="673" y="11136"/>
                    <a:pt x="618" y="11074"/>
                    <a:pt x="637" y="11019"/>
                  </a:cubicBezTo>
                  <a:cubicBezTo>
                    <a:pt x="705" y="10831"/>
                    <a:pt x="794" y="10650"/>
                    <a:pt x="896" y="10480"/>
                  </a:cubicBezTo>
                  <a:cubicBezTo>
                    <a:pt x="868" y="10320"/>
                    <a:pt x="841" y="10160"/>
                    <a:pt x="819" y="10000"/>
                  </a:cubicBezTo>
                  <a:cubicBezTo>
                    <a:pt x="730" y="10086"/>
                    <a:pt x="641" y="10176"/>
                    <a:pt x="548" y="10262"/>
                  </a:cubicBezTo>
                  <a:cubicBezTo>
                    <a:pt x="530" y="10278"/>
                    <a:pt x="508" y="10286"/>
                    <a:pt x="487" y="10286"/>
                  </a:cubicBezTo>
                  <a:cubicBezTo>
                    <a:pt x="422" y="10286"/>
                    <a:pt x="359" y="10218"/>
                    <a:pt x="403" y="10151"/>
                  </a:cubicBezTo>
                  <a:cubicBezTo>
                    <a:pt x="524" y="9975"/>
                    <a:pt x="656" y="9815"/>
                    <a:pt x="782" y="9652"/>
                  </a:cubicBezTo>
                  <a:cubicBezTo>
                    <a:pt x="770" y="9526"/>
                    <a:pt x="754" y="9400"/>
                    <a:pt x="745" y="9277"/>
                  </a:cubicBezTo>
                  <a:cubicBezTo>
                    <a:pt x="727" y="8990"/>
                    <a:pt x="727" y="8704"/>
                    <a:pt x="745" y="8421"/>
                  </a:cubicBezTo>
                  <a:lnTo>
                    <a:pt x="745" y="8421"/>
                  </a:lnTo>
                  <a:cubicBezTo>
                    <a:pt x="702" y="8458"/>
                    <a:pt x="659" y="8489"/>
                    <a:pt x="619" y="8529"/>
                  </a:cubicBezTo>
                  <a:cubicBezTo>
                    <a:pt x="544" y="8605"/>
                    <a:pt x="460" y="8636"/>
                    <a:pt x="379" y="8636"/>
                  </a:cubicBezTo>
                  <a:cubicBezTo>
                    <a:pt x="226" y="8636"/>
                    <a:pt x="82" y="8524"/>
                    <a:pt x="28" y="8381"/>
                  </a:cubicBezTo>
                  <a:cubicBezTo>
                    <a:pt x="16" y="8566"/>
                    <a:pt x="0" y="8753"/>
                    <a:pt x="3" y="8935"/>
                  </a:cubicBezTo>
                  <a:cubicBezTo>
                    <a:pt x="40" y="11376"/>
                    <a:pt x="890" y="13829"/>
                    <a:pt x="2577" y="15615"/>
                  </a:cubicBezTo>
                  <a:cubicBezTo>
                    <a:pt x="4478" y="17624"/>
                    <a:pt x="7727" y="18158"/>
                    <a:pt x="10386" y="18158"/>
                  </a:cubicBezTo>
                  <a:cubicBezTo>
                    <a:pt x="10440" y="18158"/>
                    <a:pt x="10493" y="18158"/>
                    <a:pt x="10546" y="18157"/>
                  </a:cubicBezTo>
                  <a:cubicBezTo>
                    <a:pt x="13132" y="18139"/>
                    <a:pt x="15745" y="17083"/>
                    <a:pt x="17696" y="15399"/>
                  </a:cubicBezTo>
                  <a:cubicBezTo>
                    <a:pt x="19356" y="13965"/>
                    <a:pt x="20082" y="11872"/>
                    <a:pt x="20341" y="9754"/>
                  </a:cubicBezTo>
                  <a:cubicBezTo>
                    <a:pt x="20913" y="5020"/>
                    <a:pt x="17884" y="30"/>
                    <a:pt x="12836" y="8"/>
                  </a:cubicBezTo>
                  <a:cubicBezTo>
                    <a:pt x="12738" y="8"/>
                    <a:pt x="12641" y="1"/>
                    <a:pt x="125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18"/>
            <p:cNvSpPr/>
            <p:nvPr/>
          </p:nvSpPr>
          <p:spPr>
            <a:xfrm>
              <a:off x="-453775" y="819525"/>
              <a:ext cx="16875" cy="11775"/>
            </a:xfrm>
            <a:custGeom>
              <a:avLst/>
              <a:gdLst/>
              <a:ahLst/>
              <a:cxnLst/>
              <a:rect l="l" t="t" r="r" b="b"/>
              <a:pathLst>
                <a:path w="675" h="471" extrusionOk="0">
                  <a:moveTo>
                    <a:pt x="674" y="0"/>
                  </a:moveTo>
                  <a:cubicBezTo>
                    <a:pt x="673" y="1"/>
                    <a:pt x="672" y="3"/>
                    <a:pt x="671" y="4"/>
                  </a:cubicBezTo>
                  <a:lnTo>
                    <a:pt x="671" y="4"/>
                  </a:lnTo>
                  <a:cubicBezTo>
                    <a:pt x="672" y="3"/>
                    <a:pt x="673" y="1"/>
                    <a:pt x="674" y="0"/>
                  </a:cubicBezTo>
                  <a:close/>
                  <a:moveTo>
                    <a:pt x="671" y="4"/>
                  </a:moveTo>
                  <a:cubicBezTo>
                    <a:pt x="561" y="145"/>
                    <a:pt x="278" y="312"/>
                    <a:pt x="0" y="471"/>
                  </a:cubicBezTo>
                  <a:cubicBezTo>
                    <a:pt x="126" y="434"/>
                    <a:pt x="253" y="394"/>
                    <a:pt x="379" y="348"/>
                  </a:cubicBezTo>
                  <a:cubicBezTo>
                    <a:pt x="473" y="232"/>
                    <a:pt x="580" y="123"/>
                    <a:pt x="67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18"/>
            <p:cNvSpPr/>
            <p:nvPr/>
          </p:nvSpPr>
          <p:spPr>
            <a:xfrm>
              <a:off x="-827225" y="789425"/>
              <a:ext cx="7550" cy="6575"/>
            </a:xfrm>
            <a:custGeom>
              <a:avLst/>
              <a:gdLst/>
              <a:ahLst/>
              <a:cxnLst/>
              <a:rect l="l" t="t" r="r" b="b"/>
              <a:pathLst>
                <a:path w="302" h="263" extrusionOk="0">
                  <a:moveTo>
                    <a:pt x="302" y="0"/>
                  </a:moveTo>
                  <a:lnTo>
                    <a:pt x="302" y="0"/>
                  </a:lnTo>
                  <a:cubicBezTo>
                    <a:pt x="200" y="87"/>
                    <a:pt x="102" y="173"/>
                    <a:pt x="0" y="262"/>
                  </a:cubicBezTo>
                  <a:cubicBezTo>
                    <a:pt x="49" y="253"/>
                    <a:pt x="95" y="241"/>
                    <a:pt x="142" y="234"/>
                  </a:cubicBezTo>
                  <a:cubicBezTo>
                    <a:pt x="197" y="157"/>
                    <a:pt x="252" y="80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18"/>
            <p:cNvSpPr/>
            <p:nvPr/>
          </p:nvSpPr>
          <p:spPr>
            <a:xfrm>
              <a:off x="-678575" y="809450"/>
              <a:ext cx="15950" cy="11400"/>
            </a:xfrm>
            <a:custGeom>
              <a:avLst/>
              <a:gdLst/>
              <a:ahLst/>
              <a:cxnLst/>
              <a:rect l="l" t="t" r="r" b="b"/>
              <a:pathLst>
                <a:path w="638" h="456" extrusionOk="0">
                  <a:moveTo>
                    <a:pt x="604" y="1"/>
                  </a:moveTo>
                  <a:cubicBezTo>
                    <a:pt x="550" y="1"/>
                    <a:pt x="215" y="299"/>
                    <a:pt x="1" y="455"/>
                  </a:cubicBezTo>
                  <a:cubicBezTo>
                    <a:pt x="99" y="455"/>
                    <a:pt x="195" y="449"/>
                    <a:pt x="293" y="440"/>
                  </a:cubicBezTo>
                  <a:cubicBezTo>
                    <a:pt x="565" y="113"/>
                    <a:pt x="638" y="1"/>
                    <a:pt x="6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18"/>
            <p:cNvSpPr/>
            <p:nvPr/>
          </p:nvSpPr>
          <p:spPr>
            <a:xfrm>
              <a:off x="-880400" y="776425"/>
              <a:ext cx="505950" cy="57050"/>
            </a:xfrm>
            <a:custGeom>
              <a:avLst/>
              <a:gdLst/>
              <a:ahLst/>
              <a:cxnLst/>
              <a:rect l="l" t="t" r="r" b="b"/>
              <a:pathLst>
                <a:path w="20238" h="2282" extrusionOk="0">
                  <a:moveTo>
                    <a:pt x="3066" y="1"/>
                  </a:moveTo>
                  <a:cubicBezTo>
                    <a:pt x="2307" y="1"/>
                    <a:pt x="1533" y="119"/>
                    <a:pt x="874" y="456"/>
                  </a:cubicBezTo>
                  <a:cubicBezTo>
                    <a:pt x="594" y="597"/>
                    <a:pt x="336" y="779"/>
                    <a:pt x="111" y="1001"/>
                  </a:cubicBezTo>
                  <a:cubicBezTo>
                    <a:pt x="83" y="1031"/>
                    <a:pt x="62" y="1065"/>
                    <a:pt x="43" y="1102"/>
                  </a:cubicBezTo>
                  <a:cubicBezTo>
                    <a:pt x="3" y="1185"/>
                    <a:pt x="0" y="1281"/>
                    <a:pt x="34" y="1364"/>
                  </a:cubicBezTo>
                  <a:cubicBezTo>
                    <a:pt x="90" y="1507"/>
                    <a:pt x="233" y="1619"/>
                    <a:pt x="386" y="1619"/>
                  </a:cubicBezTo>
                  <a:cubicBezTo>
                    <a:pt x="467" y="1619"/>
                    <a:pt x="550" y="1587"/>
                    <a:pt x="625" y="1512"/>
                  </a:cubicBezTo>
                  <a:cubicBezTo>
                    <a:pt x="665" y="1475"/>
                    <a:pt x="711" y="1441"/>
                    <a:pt x="751" y="1404"/>
                  </a:cubicBezTo>
                  <a:cubicBezTo>
                    <a:pt x="1053" y="1145"/>
                    <a:pt x="1407" y="961"/>
                    <a:pt x="1791" y="859"/>
                  </a:cubicBezTo>
                  <a:cubicBezTo>
                    <a:pt x="2059" y="628"/>
                    <a:pt x="2330" y="403"/>
                    <a:pt x="2623" y="197"/>
                  </a:cubicBezTo>
                  <a:cubicBezTo>
                    <a:pt x="2638" y="186"/>
                    <a:pt x="2653" y="182"/>
                    <a:pt x="2668" y="182"/>
                  </a:cubicBezTo>
                  <a:cubicBezTo>
                    <a:pt x="2729" y="182"/>
                    <a:pt x="2781" y="262"/>
                    <a:pt x="2749" y="323"/>
                  </a:cubicBezTo>
                  <a:cubicBezTo>
                    <a:pt x="2666" y="465"/>
                    <a:pt x="2573" y="597"/>
                    <a:pt x="2481" y="733"/>
                  </a:cubicBezTo>
                  <a:cubicBezTo>
                    <a:pt x="2664" y="714"/>
                    <a:pt x="2848" y="705"/>
                    <a:pt x="3032" y="705"/>
                  </a:cubicBezTo>
                  <a:cubicBezTo>
                    <a:pt x="3121" y="705"/>
                    <a:pt x="3209" y="707"/>
                    <a:pt x="3297" y="711"/>
                  </a:cubicBezTo>
                  <a:cubicBezTo>
                    <a:pt x="3315" y="702"/>
                    <a:pt x="3331" y="690"/>
                    <a:pt x="3349" y="681"/>
                  </a:cubicBezTo>
                  <a:cubicBezTo>
                    <a:pt x="3362" y="675"/>
                    <a:pt x="3375" y="673"/>
                    <a:pt x="3389" y="673"/>
                  </a:cubicBezTo>
                  <a:cubicBezTo>
                    <a:pt x="3423" y="673"/>
                    <a:pt x="3455" y="690"/>
                    <a:pt x="3475" y="721"/>
                  </a:cubicBezTo>
                  <a:cubicBezTo>
                    <a:pt x="4168" y="767"/>
                    <a:pt x="4854" y="902"/>
                    <a:pt x="5433" y="1028"/>
                  </a:cubicBezTo>
                  <a:cubicBezTo>
                    <a:pt x="5461" y="1035"/>
                    <a:pt x="5488" y="1047"/>
                    <a:pt x="5516" y="1053"/>
                  </a:cubicBezTo>
                  <a:lnTo>
                    <a:pt x="5528" y="1041"/>
                  </a:lnTo>
                  <a:cubicBezTo>
                    <a:pt x="5543" y="1030"/>
                    <a:pt x="5558" y="1026"/>
                    <a:pt x="5572" y="1026"/>
                  </a:cubicBezTo>
                  <a:cubicBezTo>
                    <a:pt x="5609" y="1026"/>
                    <a:pt x="5641" y="1055"/>
                    <a:pt x="5655" y="1093"/>
                  </a:cubicBezTo>
                  <a:cubicBezTo>
                    <a:pt x="5956" y="1179"/>
                    <a:pt x="6249" y="1287"/>
                    <a:pt x="6538" y="1398"/>
                  </a:cubicBezTo>
                  <a:cubicBezTo>
                    <a:pt x="6541" y="1397"/>
                    <a:pt x="6544" y="1397"/>
                    <a:pt x="6547" y="1397"/>
                  </a:cubicBezTo>
                  <a:cubicBezTo>
                    <a:pt x="6569" y="1397"/>
                    <a:pt x="6593" y="1406"/>
                    <a:pt x="6609" y="1422"/>
                  </a:cubicBezTo>
                  <a:cubicBezTo>
                    <a:pt x="6947" y="1555"/>
                    <a:pt x="7289" y="1678"/>
                    <a:pt x="7655" y="1742"/>
                  </a:cubicBezTo>
                  <a:cubicBezTo>
                    <a:pt x="7708" y="1752"/>
                    <a:pt x="7763" y="1755"/>
                    <a:pt x="7818" y="1761"/>
                  </a:cubicBezTo>
                  <a:cubicBezTo>
                    <a:pt x="8172" y="1502"/>
                    <a:pt x="8539" y="1262"/>
                    <a:pt x="8917" y="1041"/>
                  </a:cubicBezTo>
                  <a:cubicBezTo>
                    <a:pt x="8931" y="1033"/>
                    <a:pt x="8945" y="1030"/>
                    <a:pt x="8959" y="1030"/>
                  </a:cubicBezTo>
                  <a:cubicBezTo>
                    <a:pt x="9025" y="1030"/>
                    <a:pt x="9086" y="1103"/>
                    <a:pt x="9040" y="1167"/>
                  </a:cubicBezTo>
                  <a:cubicBezTo>
                    <a:pt x="8908" y="1358"/>
                    <a:pt x="8763" y="1542"/>
                    <a:pt x="8619" y="1721"/>
                  </a:cubicBezTo>
                  <a:cubicBezTo>
                    <a:pt x="9028" y="1644"/>
                    <a:pt x="9431" y="1499"/>
                    <a:pt x="9828" y="1358"/>
                  </a:cubicBezTo>
                  <a:cubicBezTo>
                    <a:pt x="10679" y="1056"/>
                    <a:pt x="11575" y="841"/>
                    <a:pt x="12478" y="841"/>
                  </a:cubicBezTo>
                  <a:cubicBezTo>
                    <a:pt x="12559" y="841"/>
                    <a:pt x="12641" y="843"/>
                    <a:pt x="12722" y="847"/>
                  </a:cubicBezTo>
                  <a:cubicBezTo>
                    <a:pt x="12747" y="831"/>
                    <a:pt x="12768" y="816"/>
                    <a:pt x="12793" y="801"/>
                  </a:cubicBezTo>
                  <a:cubicBezTo>
                    <a:pt x="12809" y="790"/>
                    <a:pt x="12825" y="785"/>
                    <a:pt x="12840" y="785"/>
                  </a:cubicBezTo>
                  <a:cubicBezTo>
                    <a:pt x="12878" y="785"/>
                    <a:pt x="12907" y="819"/>
                    <a:pt x="12916" y="859"/>
                  </a:cubicBezTo>
                  <a:cubicBezTo>
                    <a:pt x="13017" y="865"/>
                    <a:pt x="13116" y="874"/>
                    <a:pt x="13217" y="887"/>
                  </a:cubicBezTo>
                  <a:cubicBezTo>
                    <a:pt x="13338" y="902"/>
                    <a:pt x="13455" y="930"/>
                    <a:pt x="13568" y="964"/>
                  </a:cubicBezTo>
                  <a:cubicBezTo>
                    <a:pt x="13593" y="951"/>
                    <a:pt x="13615" y="936"/>
                    <a:pt x="13639" y="921"/>
                  </a:cubicBezTo>
                  <a:cubicBezTo>
                    <a:pt x="13653" y="914"/>
                    <a:pt x="13667" y="911"/>
                    <a:pt x="13681" y="911"/>
                  </a:cubicBezTo>
                  <a:cubicBezTo>
                    <a:pt x="13739" y="911"/>
                    <a:pt x="13788" y="969"/>
                    <a:pt x="13765" y="1031"/>
                  </a:cubicBezTo>
                  <a:cubicBezTo>
                    <a:pt x="14446" y="1287"/>
                    <a:pt x="15024" y="1779"/>
                    <a:pt x="15677" y="2096"/>
                  </a:cubicBezTo>
                  <a:cubicBezTo>
                    <a:pt x="15843" y="1983"/>
                    <a:pt x="16009" y="1875"/>
                    <a:pt x="16182" y="1770"/>
                  </a:cubicBezTo>
                  <a:cubicBezTo>
                    <a:pt x="16195" y="1762"/>
                    <a:pt x="16210" y="1758"/>
                    <a:pt x="16225" y="1758"/>
                  </a:cubicBezTo>
                  <a:cubicBezTo>
                    <a:pt x="16288" y="1758"/>
                    <a:pt x="16347" y="1831"/>
                    <a:pt x="16305" y="1893"/>
                  </a:cubicBezTo>
                  <a:cubicBezTo>
                    <a:pt x="16222" y="2007"/>
                    <a:pt x="16136" y="2115"/>
                    <a:pt x="16049" y="2226"/>
                  </a:cubicBezTo>
                  <a:cubicBezTo>
                    <a:pt x="16197" y="2263"/>
                    <a:pt x="16351" y="2281"/>
                    <a:pt x="16502" y="2281"/>
                  </a:cubicBezTo>
                  <a:cubicBezTo>
                    <a:pt x="16973" y="1924"/>
                    <a:pt x="17468" y="1610"/>
                    <a:pt x="18019" y="1395"/>
                  </a:cubicBezTo>
                  <a:cubicBezTo>
                    <a:pt x="18031" y="1390"/>
                    <a:pt x="18041" y="1388"/>
                    <a:pt x="18051" y="1388"/>
                  </a:cubicBezTo>
                  <a:cubicBezTo>
                    <a:pt x="18121" y="1388"/>
                    <a:pt x="18149" y="1494"/>
                    <a:pt x="18106" y="1549"/>
                  </a:cubicBezTo>
                  <a:cubicBezTo>
                    <a:pt x="18004" y="1681"/>
                    <a:pt x="17896" y="1804"/>
                    <a:pt x="17792" y="1930"/>
                  </a:cubicBezTo>
                  <a:cubicBezTo>
                    <a:pt x="18251" y="1737"/>
                    <a:pt x="18704" y="1536"/>
                    <a:pt x="19178" y="1536"/>
                  </a:cubicBezTo>
                  <a:cubicBezTo>
                    <a:pt x="19329" y="1536"/>
                    <a:pt x="19482" y="1556"/>
                    <a:pt x="19638" y="1604"/>
                  </a:cubicBezTo>
                  <a:cubicBezTo>
                    <a:pt x="19651" y="1607"/>
                    <a:pt x="19663" y="1610"/>
                    <a:pt x="19675" y="1610"/>
                  </a:cubicBezTo>
                  <a:cubicBezTo>
                    <a:pt x="19700" y="1615"/>
                    <a:pt x="19724" y="1617"/>
                    <a:pt x="19747" y="1617"/>
                  </a:cubicBezTo>
                  <a:cubicBezTo>
                    <a:pt x="20112" y="1617"/>
                    <a:pt x="20238" y="1030"/>
                    <a:pt x="19829" y="905"/>
                  </a:cubicBezTo>
                  <a:cubicBezTo>
                    <a:pt x="19762" y="884"/>
                    <a:pt x="19703" y="881"/>
                    <a:pt x="19638" y="865"/>
                  </a:cubicBezTo>
                  <a:cubicBezTo>
                    <a:pt x="19476" y="830"/>
                    <a:pt x="19321" y="812"/>
                    <a:pt x="19171" y="812"/>
                  </a:cubicBezTo>
                  <a:cubicBezTo>
                    <a:pt x="18814" y="812"/>
                    <a:pt x="18478" y="909"/>
                    <a:pt x="18099" y="1084"/>
                  </a:cubicBezTo>
                  <a:cubicBezTo>
                    <a:pt x="17550" y="1338"/>
                    <a:pt x="17104" y="1463"/>
                    <a:pt x="16683" y="1463"/>
                  </a:cubicBezTo>
                  <a:cubicBezTo>
                    <a:pt x="16124" y="1463"/>
                    <a:pt x="15606" y="1244"/>
                    <a:pt x="14941" y="816"/>
                  </a:cubicBezTo>
                  <a:cubicBezTo>
                    <a:pt x="14164" y="314"/>
                    <a:pt x="13320" y="122"/>
                    <a:pt x="12461" y="122"/>
                  </a:cubicBezTo>
                  <a:cubicBezTo>
                    <a:pt x="11513" y="122"/>
                    <a:pt x="10547" y="355"/>
                    <a:pt x="9631" y="662"/>
                  </a:cubicBezTo>
                  <a:cubicBezTo>
                    <a:pt x="9050" y="857"/>
                    <a:pt x="8554" y="952"/>
                    <a:pt x="8070" y="952"/>
                  </a:cubicBezTo>
                  <a:cubicBezTo>
                    <a:pt x="7484" y="952"/>
                    <a:pt x="6916" y="812"/>
                    <a:pt x="6239" y="542"/>
                  </a:cubicBezTo>
                  <a:cubicBezTo>
                    <a:pt x="5541" y="262"/>
                    <a:pt x="4799" y="151"/>
                    <a:pt x="4057" y="62"/>
                  </a:cubicBezTo>
                  <a:cubicBezTo>
                    <a:pt x="3737" y="24"/>
                    <a:pt x="3403" y="1"/>
                    <a:pt x="3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18"/>
            <p:cNvSpPr/>
            <p:nvPr/>
          </p:nvSpPr>
          <p:spPr>
            <a:xfrm>
              <a:off x="-871250" y="780950"/>
              <a:ext cx="481350" cy="255800"/>
            </a:xfrm>
            <a:custGeom>
              <a:avLst/>
              <a:gdLst/>
              <a:ahLst/>
              <a:cxnLst/>
              <a:rect l="l" t="t" r="r" b="b"/>
              <a:pathLst>
                <a:path w="19254" h="10232" extrusionOk="0">
                  <a:moveTo>
                    <a:pt x="2302" y="1"/>
                  </a:moveTo>
                  <a:cubicBezTo>
                    <a:pt x="2287" y="1"/>
                    <a:pt x="2272" y="5"/>
                    <a:pt x="2257" y="16"/>
                  </a:cubicBezTo>
                  <a:cubicBezTo>
                    <a:pt x="1964" y="222"/>
                    <a:pt x="1690" y="447"/>
                    <a:pt x="1422" y="678"/>
                  </a:cubicBezTo>
                  <a:cubicBezTo>
                    <a:pt x="1081" y="974"/>
                    <a:pt x="748" y="1281"/>
                    <a:pt x="422" y="1605"/>
                  </a:cubicBezTo>
                  <a:cubicBezTo>
                    <a:pt x="360" y="1669"/>
                    <a:pt x="422" y="1759"/>
                    <a:pt x="492" y="1759"/>
                  </a:cubicBezTo>
                  <a:cubicBezTo>
                    <a:pt x="512" y="1759"/>
                    <a:pt x="533" y="1752"/>
                    <a:pt x="551" y="1734"/>
                  </a:cubicBezTo>
                  <a:cubicBezTo>
                    <a:pt x="834" y="1451"/>
                    <a:pt x="1121" y="1171"/>
                    <a:pt x="1413" y="900"/>
                  </a:cubicBezTo>
                  <a:cubicBezTo>
                    <a:pt x="1530" y="801"/>
                    <a:pt x="1644" y="700"/>
                    <a:pt x="1761" y="601"/>
                  </a:cubicBezTo>
                  <a:cubicBezTo>
                    <a:pt x="1860" y="512"/>
                    <a:pt x="1961" y="426"/>
                    <a:pt x="2063" y="339"/>
                  </a:cubicBezTo>
                  <a:lnTo>
                    <a:pt x="2063" y="339"/>
                  </a:lnTo>
                  <a:cubicBezTo>
                    <a:pt x="2010" y="419"/>
                    <a:pt x="1955" y="496"/>
                    <a:pt x="1903" y="573"/>
                  </a:cubicBezTo>
                  <a:cubicBezTo>
                    <a:pt x="1758" y="789"/>
                    <a:pt x="1601" y="995"/>
                    <a:pt x="1438" y="1192"/>
                  </a:cubicBezTo>
                  <a:cubicBezTo>
                    <a:pt x="1099" y="1617"/>
                    <a:pt x="754" y="2026"/>
                    <a:pt x="425" y="2454"/>
                  </a:cubicBezTo>
                  <a:cubicBezTo>
                    <a:pt x="296" y="2620"/>
                    <a:pt x="163" y="2780"/>
                    <a:pt x="46" y="2953"/>
                  </a:cubicBezTo>
                  <a:cubicBezTo>
                    <a:pt x="0" y="3020"/>
                    <a:pt x="62" y="3087"/>
                    <a:pt x="127" y="3087"/>
                  </a:cubicBezTo>
                  <a:cubicBezTo>
                    <a:pt x="148" y="3087"/>
                    <a:pt x="170" y="3080"/>
                    <a:pt x="188" y="3064"/>
                  </a:cubicBezTo>
                  <a:cubicBezTo>
                    <a:pt x="280" y="2977"/>
                    <a:pt x="370" y="2888"/>
                    <a:pt x="459" y="2802"/>
                  </a:cubicBezTo>
                  <a:cubicBezTo>
                    <a:pt x="788" y="2485"/>
                    <a:pt x="1105" y="2162"/>
                    <a:pt x="1425" y="1839"/>
                  </a:cubicBezTo>
                  <a:cubicBezTo>
                    <a:pt x="1743" y="1518"/>
                    <a:pt x="2087" y="1232"/>
                    <a:pt x="2457" y="977"/>
                  </a:cubicBezTo>
                  <a:cubicBezTo>
                    <a:pt x="2638" y="851"/>
                    <a:pt x="2726" y="803"/>
                    <a:pt x="2755" y="803"/>
                  </a:cubicBezTo>
                  <a:cubicBezTo>
                    <a:pt x="2840" y="803"/>
                    <a:pt x="2421" y="1213"/>
                    <a:pt x="2352" y="1291"/>
                  </a:cubicBezTo>
                  <a:cubicBezTo>
                    <a:pt x="1724" y="1974"/>
                    <a:pt x="995" y="2503"/>
                    <a:pt x="536" y="3282"/>
                  </a:cubicBezTo>
                  <a:cubicBezTo>
                    <a:pt x="434" y="3455"/>
                    <a:pt x="345" y="3633"/>
                    <a:pt x="277" y="3821"/>
                  </a:cubicBezTo>
                  <a:cubicBezTo>
                    <a:pt x="258" y="3879"/>
                    <a:pt x="313" y="3939"/>
                    <a:pt x="369" y="3939"/>
                  </a:cubicBezTo>
                  <a:cubicBezTo>
                    <a:pt x="384" y="3939"/>
                    <a:pt x="399" y="3935"/>
                    <a:pt x="413" y="3925"/>
                  </a:cubicBezTo>
                  <a:cubicBezTo>
                    <a:pt x="484" y="3870"/>
                    <a:pt x="551" y="3815"/>
                    <a:pt x="619" y="3759"/>
                  </a:cubicBezTo>
                  <a:cubicBezTo>
                    <a:pt x="1724" y="2879"/>
                    <a:pt x="2620" y="1752"/>
                    <a:pt x="3857" y="1041"/>
                  </a:cubicBezTo>
                  <a:lnTo>
                    <a:pt x="3857" y="1041"/>
                  </a:lnTo>
                  <a:cubicBezTo>
                    <a:pt x="3728" y="1118"/>
                    <a:pt x="3251" y="1857"/>
                    <a:pt x="3045" y="2036"/>
                  </a:cubicBezTo>
                  <a:cubicBezTo>
                    <a:pt x="2724" y="2319"/>
                    <a:pt x="2435" y="2611"/>
                    <a:pt x="2146" y="2922"/>
                  </a:cubicBezTo>
                  <a:cubicBezTo>
                    <a:pt x="1663" y="3439"/>
                    <a:pt x="1262" y="4052"/>
                    <a:pt x="893" y="4649"/>
                  </a:cubicBezTo>
                  <a:cubicBezTo>
                    <a:pt x="856" y="4711"/>
                    <a:pt x="908" y="4787"/>
                    <a:pt x="970" y="4787"/>
                  </a:cubicBezTo>
                  <a:cubicBezTo>
                    <a:pt x="985" y="4787"/>
                    <a:pt x="1001" y="4782"/>
                    <a:pt x="1016" y="4772"/>
                  </a:cubicBezTo>
                  <a:cubicBezTo>
                    <a:pt x="1758" y="4286"/>
                    <a:pt x="2395" y="3695"/>
                    <a:pt x="3020" y="3064"/>
                  </a:cubicBezTo>
                  <a:cubicBezTo>
                    <a:pt x="3377" y="2703"/>
                    <a:pt x="3731" y="2337"/>
                    <a:pt x="4097" y="1983"/>
                  </a:cubicBezTo>
                  <a:cubicBezTo>
                    <a:pt x="4207" y="1876"/>
                    <a:pt x="4797" y="1239"/>
                    <a:pt x="4875" y="1239"/>
                  </a:cubicBezTo>
                  <a:cubicBezTo>
                    <a:pt x="4903" y="1239"/>
                    <a:pt x="4869" y="1316"/>
                    <a:pt x="4731" y="1518"/>
                  </a:cubicBezTo>
                  <a:cubicBezTo>
                    <a:pt x="3725" y="3002"/>
                    <a:pt x="2207" y="4049"/>
                    <a:pt x="1152" y="5495"/>
                  </a:cubicBezTo>
                  <a:cubicBezTo>
                    <a:pt x="1062" y="5615"/>
                    <a:pt x="973" y="5732"/>
                    <a:pt x="893" y="5859"/>
                  </a:cubicBezTo>
                  <a:cubicBezTo>
                    <a:pt x="846" y="5928"/>
                    <a:pt x="907" y="5991"/>
                    <a:pt x="973" y="5991"/>
                  </a:cubicBezTo>
                  <a:cubicBezTo>
                    <a:pt x="994" y="5991"/>
                    <a:pt x="1016" y="5984"/>
                    <a:pt x="1035" y="5969"/>
                  </a:cubicBezTo>
                  <a:cubicBezTo>
                    <a:pt x="1115" y="5902"/>
                    <a:pt x="1188" y="5828"/>
                    <a:pt x="1269" y="5760"/>
                  </a:cubicBezTo>
                  <a:cubicBezTo>
                    <a:pt x="2026" y="5114"/>
                    <a:pt x="2737" y="4424"/>
                    <a:pt x="3445" y="3722"/>
                  </a:cubicBezTo>
                  <a:cubicBezTo>
                    <a:pt x="3833" y="3338"/>
                    <a:pt x="4230" y="2962"/>
                    <a:pt x="4633" y="2596"/>
                  </a:cubicBezTo>
                  <a:cubicBezTo>
                    <a:pt x="4918" y="2338"/>
                    <a:pt x="5684" y="1572"/>
                    <a:pt x="5786" y="1572"/>
                  </a:cubicBezTo>
                  <a:cubicBezTo>
                    <a:pt x="5834" y="1572"/>
                    <a:pt x="5730" y="1747"/>
                    <a:pt x="5347" y="2239"/>
                  </a:cubicBezTo>
                  <a:cubicBezTo>
                    <a:pt x="4710" y="3057"/>
                    <a:pt x="4027" y="3864"/>
                    <a:pt x="3263" y="4572"/>
                  </a:cubicBezTo>
                  <a:cubicBezTo>
                    <a:pt x="2660" y="5129"/>
                    <a:pt x="1976" y="5554"/>
                    <a:pt x="1484" y="6213"/>
                  </a:cubicBezTo>
                  <a:cubicBezTo>
                    <a:pt x="1450" y="6259"/>
                    <a:pt x="1407" y="6296"/>
                    <a:pt x="1376" y="6342"/>
                  </a:cubicBezTo>
                  <a:cubicBezTo>
                    <a:pt x="1331" y="6410"/>
                    <a:pt x="1393" y="6478"/>
                    <a:pt x="1458" y="6478"/>
                  </a:cubicBezTo>
                  <a:cubicBezTo>
                    <a:pt x="1472" y="6478"/>
                    <a:pt x="1486" y="6475"/>
                    <a:pt x="1499" y="6468"/>
                  </a:cubicBezTo>
                  <a:cubicBezTo>
                    <a:pt x="1533" y="6450"/>
                    <a:pt x="1564" y="6428"/>
                    <a:pt x="1598" y="6410"/>
                  </a:cubicBezTo>
                  <a:cubicBezTo>
                    <a:pt x="2786" y="5766"/>
                    <a:pt x="3805" y="4926"/>
                    <a:pt x="4808" y="4030"/>
                  </a:cubicBezTo>
                  <a:cubicBezTo>
                    <a:pt x="5372" y="3525"/>
                    <a:pt x="5929" y="3014"/>
                    <a:pt x="6504" y="2525"/>
                  </a:cubicBezTo>
                  <a:cubicBezTo>
                    <a:pt x="6880" y="2202"/>
                    <a:pt x="7277" y="1906"/>
                    <a:pt x="7680" y="1617"/>
                  </a:cubicBezTo>
                  <a:cubicBezTo>
                    <a:pt x="7686" y="1611"/>
                    <a:pt x="7699" y="1605"/>
                    <a:pt x="7708" y="1595"/>
                  </a:cubicBezTo>
                  <a:cubicBezTo>
                    <a:pt x="7920" y="1439"/>
                    <a:pt x="8255" y="1141"/>
                    <a:pt x="8310" y="1141"/>
                  </a:cubicBezTo>
                  <a:cubicBezTo>
                    <a:pt x="8343" y="1141"/>
                    <a:pt x="8270" y="1253"/>
                    <a:pt x="7997" y="1580"/>
                  </a:cubicBezTo>
                  <a:lnTo>
                    <a:pt x="7960" y="1626"/>
                  </a:lnTo>
                  <a:cubicBezTo>
                    <a:pt x="6212" y="3704"/>
                    <a:pt x="3531" y="4821"/>
                    <a:pt x="2118" y="7201"/>
                  </a:cubicBezTo>
                  <a:cubicBezTo>
                    <a:pt x="2072" y="7278"/>
                    <a:pt x="2023" y="7355"/>
                    <a:pt x="1980" y="7431"/>
                  </a:cubicBezTo>
                  <a:cubicBezTo>
                    <a:pt x="1945" y="7494"/>
                    <a:pt x="1996" y="7568"/>
                    <a:pt x="2060" y="7568"/>
                  </a:cubicBezTo>
                  <a:cubicBezTo>
                    <a:pt x="2075" y="7568"/>
                    <a:pt x="2090" y="7564"/>
                    <a:pt x="2106" y="7555"/>
                  </a:cubicBezTo>
                  <a:cubicBezTo>
                    <a:pt x="2170" y="7518"/>
                    <a:pt x="2229" y="7468"/>
                    <a:pt x="2290" y="7428"/>
                  </a:cubicBezTo>
                  <a:cubicBezTo>
                    <a:pt x="4916" y="5720"/>
                    <a:pt x="6806" y="3091"/>
                    <a:pt x="9558" y="1558"/>
                  </a:cubicBezTo>
                  <a:cubicBezTo>
                    <a:pt x="9636" y="1515"/>
                    <a:pt x="10364" y="1083"/>
                    <a:pt x="10436" y="1083"/>
                  </a:cubicBezTo>
                  <a:cubicBezTo>
                    <a:pt x="10451" y="1083"/>
                    <a:pt x="10436" y="1103"/>
                    <a:pt x="10377" y="1152"/>
                  </a:cubicBezTo>
                  <a:cubicBezTo>
                    <a:pt x="10044" y="1429"/>
                    <a:pt x="9712" y="1706"/>
                    <a:pt x="9382" y="1983"/>
                  </a:cubicBezTo>
                  <a:cubicBezTo>
                    <a:pt x="8619" y="2627"/>
                    <a:pt x="7865" y="3282"/>
                    <a:pt x="7126" y="3953"/>
                  </a:cubicBezTo>
                  <a:cubicBezTo>
                    <a:pt x="5667" y="5268"/>
                    <a:pt x="4300" y="6680"/>
                    <a:pt x="3035" y="8179"/>
                  </a:cubicBezTo>
                  <a:cubicBezTo>
                    <a:pt x="3011" y="8207"/>
                    <a:pt x="2986" y="8235"/>
                    <a:pt x="2965" y="8259"/>
                  </a:cubicBezTo>
                  <a:cubicBezTo>
                    <a:pt x="2898" y="8326"/>
                    <a:pt x="2959" y="8417"/>
                    <a:pt x="3030" y="8417"/>
                  </a:cubicBezTo>
                  <a:cubicBezTo>
                    <a:pt x="3051" y="8417"/>
                    <a:pt x="3074" y="8409"/>
                    <a:pt x="3094" y="8389"/>
                  </a:cubicBezTo>
                  <a:cubicBezTo>
                    <a:pt x="3128" y="8361"/>
                    <a:pt x="3162" y="8330"/>
                    <a:pt x="3195" y="8300"/>
                  </a:cubicBezTo>
                  <a:cubicBezTo>
                    <a:pt x="4704" y="7016"/>
                    <a:pt x="6172" y="5683"/>
                    <a:pt x="7677" y="4396"/>
                  </a:cubicBezTo>
                  <a:cubicBezTo>
                    <a:pt x="8545" y="3652"/>
                    <a:pt x="9435" y="2940"/>
                    <a:pt x="10349" y="2254"/>
                  </a:cubicBezTo>
                  <a:cubicBezTo>
                    <a:pt x="10814" y="1909"/>
                    <a:pt x="11291" y="1577"/>
                    <a:pt x="11774" y="1254"/>
                  </a:cubicBezTo>
                  <a:cubicBezTo>
                    <a:pt x="12061" y="1061"/>
                    <a:pt x="12175" y="989"/>
                    <a:pt x="12185" y="989"/>
                  </a:cubicBezTo>
                  <a:lnTo>
                    <a:pt x="12185" y="989"/>
                  </a:lnTo>
                  <a:cubicBezTo>
                    <a:pt x="12213" y="989"/>
                    <a:pt x="11554" y="1467"/>
                    <a:pt x="11392" y="1589"/>
                  </a:cubicBezTo>
                  <a:cubicBezTo>
                    <a:pt x="10075" y="2577"/>
                    <a:pt x="8819" y="3645"/>
                    <a:pt x="7637" y="4794"/>
                  </a:cubicBezTo>
                  <a:cubicBezTo>
                    <a:pt x="6304" y="6092"/>
                    <a:pt x="4818" y="7148"/>
                    <a:pt x="3676" y="8644"/>
                  </a:cubicBezTo>
                  <a:cubicBezTo>
                    <a:pt x="3673" y="8650"/>
                    <a:pt x="3676" y="8653"/>
                    <a:pt x="3673" y="8660"/>
                  </a:cubicBezTo>
                  <a:cubicBezTo>
                    <a:pt x="3647" y="8717"/>
                    <a:pt x="3705" y="8777"/>
                    <a:pt x="3763" y="8777"/>
                  </a:cubicBezTo>
                  <a:cubicBezTo>
                    <a:pt x="3783" y="8777"/>
                    <a:pt x="3803" y="8770"/>
                    <a:pt x="3820" y="8752"/>
                  </a:cubicBezTo>
                  <a:cubicBezTo>
                    <a:pt x="5245" y="7330"/>
                    <a:pt x="6689" y="5923"/>
                    <a:pt x="8210" y="4597"/>
                  </a:cubicBezTo>
                  <a:cubicBezTo>
                    <a:pt x="9065" y="3849"/>
                    <a:pt x="9961" y="3144"/>
                    <a:pt x="10881" y="2476"/>
                  </a:cubicBezTo>
                  <a:cubicBezTo>
                    <a:pt x="11505" y="2024"/>
                    <a:pt x="12517" y="1432"/>
                    <a:pt x="12910" y="1072"/>
                  </a:cubicBezTo>
                  <a:lnTo>
                    <a:pt x="12910" y="1072"/>
                  </a:lnTo>
                  <a:cubicBezTo>
                    <a:pt x="11310" y="2542"/>
                    <a:pt x="9628" y="3926"/>
                    <a:pt x="8003" y="5372"/>
                  </a:cubicBezTo>
                  <a:cubicBezTo>
                    <a:pt x="6717" y="6514"/>
                    <a:pt x="5295" y="7468"/>
                    <a:pt x="4285" y="8884"/>
                  </a:cubicBezTo>
                  <a:cubicBezTo>
                    <a:pt x="4243" y="8944"/>
                    <a:pt x="4302" y="9021"/>
                    <a:pt x="4365" y="9021"/>
                  </a:cubicBezTo>
                  <a:cubicBezTo>
                    <a:pt x="4380" y="9021"/>
                    <a:pt x="4394" y="9017"/>
                    <a:pt x="4408" y="9007"/>
                  </a:cubicBezTo>
                  <a:cubicBezTo>
                    <a:pt x="5990" y="7942"/>
                    <a:pt x="7499" y="6776"/>
                    <a:pt x="9004" y="5606"/>
                  </a:cubicBezTo>
                  <a:cubicBezTo>
                    <a:pt x="10615" y="4347"/>
                    <a:pt x="12284" y="2796"/>
                    <a:pt x="14075" y="1804"/>
                  </a:cubicBezTo>
                  <a:lnTo>
                    <a:pt x="14075" y="1804"/>
                  </a:lnTo>
                  <a:cubicBezTo>
                    <a:pt x="13330" y="2219"/>
                    <a:pt x="12603" y="2947"/>
                    <a:pt x="11916" y="3516"/>
                  </a:cubicBezTo>
                  <a:cubicBezTo>
                    <a:pt x="10986" y="4286"/>
                    <a:pt x="10060" y="5055"/>
                    <a:pt x="9139" y="5840"/>
                  </a:cubicBezTo>
                  <a:cubicBezTo>
                    <a:pt x="8284" y="6570"/>
                    <a:pt x="7616" y="7533"/>
                    <a:pt x="6708" y="8204"/>
                  </a:cubicBezTo>
                  <a:cubicBezTo>
                    <a:pt x="6163" y="8607"/>
                    <a:pt x="5609" y="8897"/>
                    <a:pt x="5184" y="9429"/>
                  </a:cubicBezTo>
                  <a:cubicBezTo>
                    <a:pt x="5168" y="9451"/>
                    <a:pt x="5147" y="9469"/>
                    <a:pt x="5132" y="9488"/>
                  </a:cubicBezTo>
                  <a:cubicBezTo>
                    <a:pt x="5080" y="9555"/>
                    <a:pt x="5148" y="9620"/>
                    <a:pt x="5214" y="9620"/>
                  </a:cubicBezTo>
                  <a:cubicBezTo>
                    <a:pt x="5235" y="9620"/>
                    <a:pt x="5256" y="9613"/>
                    <a:pt x="5273" y="9598"/>
                  </a:cubicBezTo>
                  <a:cubicBezTo>
                    <a:pt x="5310" y="9571"/>
                    <a:pt x="5347" y="9543"/>
                    <a:pt x="5381" y="9512"/>
                  </a:cubicBezTo>
                  <a:cubicBezTo>
                    <a:pt x="7234" y="8013"/>
                    <a:pt x="9182" y="6647"/>
                    <a:pt x="11146" y="5295"/>
                  </a:cubicBezTo>
                  <a:cubicBezTo>
                    <a:pt x="11870" y="4800"/>
                    <a:pt x="12556" y="4286"/>
                    <a:pt x="13236" y="3732"/>
                  </a:cubicBezTo>
                  <a:cubicBezTo>
                    <a:pt x="13769" y="3294"/>
                    <a:pt x="14301" y="2854"/>
                    <a:pt x="14855" y="2439"/>
                  </a:cubicBezTo>
                  <a:cubicBezTo>
                    <a:pt x="15138" y="2227"/>
                    <a:pt x="15393" y="2023"/>
                    <a:pt x="15443" y="2023"/>
                  </a:cubicBezTo>
                  <a:cubicBezTo>
                    <a:pt x="15481" y="2023"/>
                    <a:pt x="15406" y="2135"/>
                    <a:pt x="15148" y="2439"/>
                  </a:cubicBezTo>
                  <a:cubicBezTo>
                    <a:pt x="13935" y="3864"/>
                    <a:pt x="12304" y="4917"/>
                    <a:pt x="10863" y="6092"/>
                  </a:cubicBezTo>
                  <a:cubicBezTo>
                    <a:pt x="10032" y="6776"/>
                    <a:pt x="9318" y="7598"/>
                    <a:pt x="8558" y="8355"/>
                  </a:cubicBezTo>
                  <a:cubicBezTo>
                    <a:pt x="8154" y="8755"/>
                    <a:pt x="7723" y="9124"/>
                    <a:pt x="7265" y="9457"/>
                  </a:cubicBezTo>
                  <a:cubicBezTo>
                    <a:pt x="7089" y="9580"/>
                    <a:pt x="6917" y="9703"/>
                    <a:pt x="6738" y="9817"/>
                  </a:cubicBezTo>
                  <a:cubicBezTo>
                    <a:pt x="6711" y="9836"/>
                    <a:pt x="6695" y="9866"/>
                    <a:pt x="6698" y="9900"/>
                  </a:cubicBezTo>
                  <a:cubicBezTo>
                    <a:pt x="6703" y="9945"/>
                    <a:pt x="6737" y="9990"/>
                    <a:pt x="6783" y="9990"/>
                  </a:cubicBezTo>
                  <a:cubicBezTo>
                    <a:pt x="6797" y="9990"/>
                    <a:pt x="6812" y="9986"/>
                    <a:pt x="6828" y="9977"/>
                  </a:cubicBezTo>
                  <a:cubicBezTo>
                    <a:pt x="6846" y="9965"/>
                    <a:pt x="6861" y="9949"/>
                    <a:pt x="6880" y="9940"/>
                  </a:cubicBezTo>
                  <a:cubicBezTo>
                    <a:pt x="6978" y="9879"/>
                    <a:pt x="7071" y="9808"/>
                    <a:pt x="7163" y="9743"/>
                  </a:cubicBezTo>
                  <a:cubicBezTo>
                    <a:pt x="7185" y="9758"/>
                    <a:pt x="7209" y="9765"/>
                    <a:pt x="7233" y="9765"/>
                  </a:cubicBezTo>
                  <a:cubicBezTo>
                    <a:pt x="7313" y="9765"/>
                    <a:pt x="7405" y="9687"/>
                    <a:pt x="7511" y="9522"/>
                  </a:cubicBezTo>
                  <a:cubicBezTo>
                    <a:pt x="7736" y="9365"/>
                    <a:pt x="7960" y="9204"/>
                    <a:pt x="8182" y="9038"/>
                  </a:cubicBezTo>
                  <a:cubicBezTo>
                    <a:pt x="9767" y="7875"/>
                    <a:pt x="11211" y="6523"/>
                    <a:pt x="12731" y="5277"/>
                  </a:cubicBezTo>
                  <a:cubicBezTo>
                    <a:pt x="13489" y="4652"/>
                    <a:pt x="14243" y="4055"/>
                    <a:pt x="14963" y="3387"/>
                  </a:cubicBezTo>
                  <a:cubicBezTo>
                    <a:pt x="15326" y="3051"/>
                    <a:pt x="15693" y="2719"/>
                    <a:pt x="16074" y="2399"/>
                  </a:cubicBezTo>
                  <a:cubicBezTo>
                    <a:pt x="16194" y="2294"/>
                    <a:pt x="16447" y="2159"/>
                    <a:pt x="16699" y="2014"/>
                  </a:cubicBezTo>
                  <a:cubicBezTo>
                    <a:pt x="16978" y="1856"/>
                    <a:pt x="17258" y="1689"/>
                    <a:pt x="17372" y="1549"/>
                  </a:cubicBezTo>
                  <a:lnTo>
                    <a:pt x="17372" y="1549"/>
                  </a:lnTo>
                  <a:cubicBezTo>
                    <a:pt x="17278" y="1667"/>
                    <a:pt x="17175" y="1776"/>
                    <a:pt x="17078" y="1888"/>
                  </a:cubicBezTo>
                  <a:cubicBezTo>
                    <a:pt x="14526" y="4975"/>
                    <a:pt x="10906" y="7071"/>
                    <a:pt x="8170" y="9956"/>
                  </a:cubicBezTo>
                  <a:cubicBezTo>
                    <a:pt x="8114" y="10014"/>
                    <a:pt x="8166" y="10113"/>
                    <a:pt x="8234" y="10113"/>
                  </a:cubicBezTo>
                  <a:cubicBezTo>
                    <a:pt x="8249" y="10113"/>
                    <a:pt x="8265" y="10108"/>
                    <a:pt x="8280" y="10097"/>
                  </a:cubicBezTo>
                  <a:cubicBezTo>
                    <a:pt x="11392" y="7835"/>
                    <a:pt x="14406" y="5440"/>
                    <a:pt x="17284" y="2888"/>
                  </a:cubicBezTo>
                  <a:lnTo>
                    <a:pt x="17284" y="2888"/>
                  </a:lnTo>
                  <a:cubicBezTo>
                    <a:pt x="17013" y="3162"/>
                    <a:pt x="16733" y="3427"/>
                    <a:pt x="16453" y="3692"/>
                  </a:cubicBezTo>
                  <a:cubicBezTo>
                    <a:pt x="15643" y="4449"/>
                    <a:pt x="14809" y="5166"/>
                    <a:pt x="14006" y="5926"/>
                  </a:cubicBezTo>
                  <a:cubicBezTo>
                    <a:pt x="12525" y="7327"/>
                    <a:pt x="10965" y="8657"/>
                    <a:pt x="9502" y="10076"/>
                  </a:cubicBezTo>
                  <a:cubicBezTo>
                    <a:pt x="9442" y="10134"/>
                    <a:pt x="9496" y="10232"/>
                    <a:pt x="9565" y="10232"/>
                  </a:cubicBezTo>
                  <a:cubicBezTo>
                    <a:pt x="9580" y="10232"/>
                    <a:pt x="9595" y="10227"/>
                    <a:pt x="9610" y="10217"/>
                  </a:cubicBezTo>
                  <a:cubicBezTo>
                    <a:pt x="12547" y="8195"/>
                    <a:pt x="15154" y="5763"/>
                    <a:pt x="17860" y="3451"/>
                  </a:cubicBezTo>
                  <a:lnTo>
                    <a:pt x="17860" y="3451"/>
                  </a:lnTo>
                  <a:lnTo>
                    <a:pt x="17792" y="3522"/>
                  </a:lnTo>
                  <a:cubicBezTo>
                    <a:pt x="17056" y="4273"/>
                    <a:pt x="16308" y="5015"/>
                    <a:pt x="15557" y="5754"/>
                  </a:cubicBezTo>
                  <a:cubicBezTo>
                    <a:pt x="14157" y="7127"/>
                    <a:pt x="12735" y="8478"/>
                    <a:pt x="11316" y="9832"/>
                  </a:cubicBezTo>
                  <a:cubicBezTo>
                    <a:pt x="11254" y="9891"/>
                    <a:pt x="11312" y="9991"/>
                    <a:pt x="11383" y="9991"/>
                  </a:cubicBezTo>
                  <a:cubicBezTo>
                    <a:pt x="11397" y="9991"/>
                    <a:pt x="11412" y="9986"/>
                    <a:pt x="11426" y="9977"/>
                  </a:cubicBezTo>
                  <a:cubicBezTo>
                    <a:pt x="13892" y="8386"/>
                    <a:pt x="15853" y="6074"/>
                    <a:pt x="18146" y="4246"/>
                  </a:cubicBezTo>
                  <a:cubicBezTo>
                    <a:pt x="18348" y="4084"/>
                    <a:pt x="18545" y="3916"/>
                    <a:pt x="18735" y="3743"/>
                  </a:cubicBezTo>
                  <a:lnTo>
                    <a:pt x="18735" y="3743"/>
                  </a:lnTo>
                  <a:cubicBezTo>
                    <a:pt x="18498" y="3970"/>
                    <a:pt x="18328" y="4313"/>
                    <a:pt x="18097" y="4553"/>
                  </a:cubicBezTo>
                  <a:cubicBezTo>
                    <a:pt x="17644" y="5021"/>
                    <a:pt x="17096" y="5400"/>
                    <a:pt x="16595" y="5812"/>
                  </a:cubicBezTo>
                  <a:cubicBezTo>
                    <a:pt x="15372" y="6810"/>
                    <a:pt x="14200" y="8066"/>
                    <a:pt x="13132" y="9229"/>
                  </a:cubicBezTo>
                  <a:cubicBezTo>
                    <a:pt x="13073" y="9291"/>
                    <a:pt x="13125" y="9382"/>
                    <a:pt x="13198" y="9382"/>
                  </a:cubicBezTo>
                  <a:cubicBezTo>
                    <a:pt x="13212" y="9382"/>
                    <a:pt x="13227" y="9379"/>
                    <a:pt x="13242" y="9371"/>
                  </a:cubicBezTo>
                  <a:cubicBezTo>
                    <a:pt x="15025" y="8561"/>
                    <a:pt x="16345" y="7127"/>
                    <a:pt x="17786" y="5843"/>
                  </a:cubicBezTo>
                  <a:cubicBezTo>
                    <a:pt x="17869" y="5769"/>
                    <a:pt x="18251" y="5409"/>
                    <a:pt x="18524" y="5172"/>
                  </a:cubicBezTo>
                  <a:cubicBezTo>
                    <a:pt x="18672" y="5044"/>
                    <a:pt x="18785" y="4951"/>
                    <a:pt x="18808" y="4951"/>
                  </a:cubicBezTo>
                  <a:lnTo>
                    <a:pt x="18808" y="4951"/>
                  </a:lnTo>
                  <a:cubicBezTo>
                    <a:pt x="18828" y="4951"/>
                    <a:pt x="18778" y="5023"/>
                    <a:pt x="18620" y="5206"/>
                  </a:cubicBezTo>
                  <a:cubicBezTo>
                    <a:pt x="18555" y="5283"/>
                    <a:pt x="18481" y="5351"/>
                    <a:pt x="18411" y="5421"/>
                  </a:cubicBezTo>
                  <a:cubicBezTo>
                    <a:pt x="18047" y="5779"/>
                    <a:pt x="17616" y="6083"/>
                    <a:pt x="17247" y="6425"/>
                  </a:cubicBezTo>
                  <a:cubicBezTo>
                    <a:pt x="16385" y="7222"/>
                    <a:pt x="15711" y="8201"/>
                    <a:pt x="14825" y="8986"/>
                  </a:cubicBezTo>
                  <a:cubicBezTo>
                    <a:pt x="14815" y="8995"/>
                    <a:pt x="14818" y="9004"/>
                    <a:pt x="14812" y="9014"/>
                  </a:cubicBezTo>
                  <a:cubicBezTo>
                    <a:pt x="14785" y="9078"/>
                    <a:pt x="14838" y="9139"/>
                    <a:pt x="14896" y="9139"/>
                  </a:cubicBezTo>
                  <a:cubicBezTo>
                    <a:pt x="14915" y="9139"/>
                    <a:pt x="14936" y="9132"/>
                    <a:pt x="14954" y="9115"/>
                  </a:cubicBezTo>
                  <a:cubicBezTo>
                    <a:pt x="15135" y="8955"/>
                    <a:pt x="15311" y="8789"/>
                    <a:pt x="15480" y="8620"/>
                  </a:cubicBezTo>
                  <a:cubicBezTo>
                    <a:pt x="16062" y="8050"/>
                    <a:pt x="16601" y="7438"/>
                    <a:pt x="17133" y="6816"/>
                  </a:cubicBezTo>
                  <a:cubicBezTo>
                    <a:pt x="17450" y="6443"/>
                    <a:pt x="17823" y="6136"/>
                    <a:pt x="18186" y="5822"/>
                  </a:cubicBezTo>
                  <a:cubicBezTo>
                    <a:pt x="18558" y="5495"/>
                    <a:pt x="18922" y="5163"/>
                    <a:pt x="19205" y="4741"/>
                  </a:cubicBezTo>
                  <a:cubicBezTo>
                    <a:pt x="19245" y="4679"/>
                    <a:pt x="19187" y="4602"/>
                    <a:pt x="19124" y="4602"/>
                  </a:cubicBezTo>
                  <a:cubicBezTo>
                    <a:pt x="19110" y="4602"/>
                    <a:pt x="19095" y="4606"/>
                    <a:pt x="19082" y="4615"/>
                  </a:cubicBezTo>
                  <a:cubicBezTo>
                    <a:pt x="18928" y="4720"/>
                    <a:pt x="18777" y="4834"/>
                    <a:pt x="18629" y="4947"/>
                  </a:cubicBezTo>
                  <a:cubicBezTo>
                    <a:pt x="17813" y="5554"/>
                    <a:pt x="17069" y="6246"/>
                    <a:pt x="16321" y="6942"/>
                  </a:cubicBezTo>
                  <a:cubicBezTo>
                    <a:pt x="15800" y="7431"/>
                    <a:pt x="15256" y="7893"/>
                    <a:pt x="14686" y="8327"/>
                  </a:cubicBezTo>
                  <a:cubicBezTo>
                    <a:pt x="14494" y="8471"/>
                    <a:pt x="13706" y="9071"/>
                    <a:pt x="13593" y="9071"/>
                  </a:cubicBezTo>
                  <a:cubicBezTo>
                    <a:pt x="13549" y="9071"/>
                    <a:pt x="13609" y="8978"/>
                    <a:pt x="13852" y="8727"/>
                  </a:cubicBezTo>
                  <a:cubicBezTo>
                    <a:pt x="14840" y="7715"/>
                    <a:pt x="15868" y="6634"/>
                    <a:pt x="16964" y="5742"/>
                  </a:cubicBezTo>
                  <a:cubicBezTo>
                    <a:pt x="17804" y="5055"/>
                    <a:pt x="18694" y="4433"/>
                    <a:pt x="19094" y="3387"/>
                  </a:cubicBezTo>
                  <a:cubicBezTo>
                    <a:pt x="19118" y="3322"/>
                    <a:pt x="19059" y="3274"/>
                    <a:pt x="19002" y="3274"/>
                  </a:cubicBezTo>
                  <a:cubicBezTo>
                    <a:pt x="18979" y="3274"/>
                    <a:pt x="18957" y="3281"/>
                    <a:pt x="18940" y="3298"/>
                  </a:cubicBezTo>
                  <a:cubicBezTo>
                    <a:pt x="17844" y="4347"/>
                    <a:pt x="16598" y="5218"/>
                    <a:pt x="15483" y="6249"/>
                  </a:cubicBezTo>
                  <a:cubicBezTo>
                    <a:pt x="14852" y="6837"/>
                    <a:pt x="14237" y="7447"/>
                    <a:pt x="13599" y="8035"/>
                  </a:cubicBezTo>
                  <a:cubicBezTo>
                    <a:pt x="13072" y="8526"/>
                    <a:pt x="12093" y="9347"/>
                    <a:pt x="11785" y="9640"/>
                  </a:cubicBezTo>
                  <a:lnTo>
                    <a:pt x="11785" y="9640"/>
                  </a:lnTo>
                  <a:cubicBezTo>
                    <a:pt x="14128" y="7402"/>
                    <a:pt x="16462" y="5154"/>
                    <a:pt x="18715" y="2824"/>
                  </a:cubicBezTo>
                  <a:cubicBezTo>
                    <a:pt x="18798" y="2780"/>
                    <a:pt x="18835" y="2737"/>
                    <a:pt x="18845" y="2694"/>
                  </a:cubicBezTo>
                  <a:cubicBezTo>
                    <a:pt x="18959" y="2574"/>
                    <a:pt x="19075" y="2457"/>
                    <a:pt x="19189" y="2337"/>
                  </a:cubicBezTo>
                  <a:cubicBezTo>
                    <a:pt x="19254" y="2273"/>
                    <a:pt x="19196" y="2188"/>
                    <a:pt x="19125" y="2188"/>
                  </a:cubicBezTo>
                  <a:cubicBezTo>
                    <a:pt x="19104" y="2188"/>
                    <a:pt x="19083" y="2195"/>
                    <a:pt x="19063" y="2211"/>
                  </a:cubicBezTo>
                  <a:cubicBezTo>
                    <a:pt x="17453" y="3531"/>
                    <a:pt x="15899" y="4917"/>
                    <a:pt x="14326" y="6280"/>
                  </a:cubicBezTo>
                  <a:cubicBezTo>
                    <a:pt x="13550" y="6951"/>
                    <a:pt x="12762" y="7610"/>
                    <a:pt x="11965" y="8253"/>
                  </a:cubicBezTo>
                  <a:cubicBezTo>
                    <a:pt x="11531" y="8598"/>
                    <a:pt x="11091" y="8934"/>
                    <a:pt x="10644" y="9266"/>
                  </a:cubicBezTo>
                  <a:cubicBezTo>
                    <a:pt x="11916" y="8106"/>
                    <a:pt x="13181" y="6957"/>
                    <a:pt x="14434" y="5772"/>
                  </a:cubicBezTo>
                  <a:cubicBezTo>
                    <a:pt x="15840" y="4440"/>
                    <a:pt x="17336" y="3224"/>
                    <a:pt x="18586" y="1731"/>
                  </a:cubicBezTo>
                  <a:cubicBezTo>
                    <a:pt x="18650" y="1665"/>
                    <a:pt x="18591" y="1576"/>
                    <a:pt x="18521" y="1576"/>
                  </a:cubicBezTo>
                  <a:cubicBezTo>
                    <a:pt x="18500" y="1576"/>
                    <a:pt x="18477" y="1584"/>
                    <a:pt x="18457" y="1605"/>
                  </a:cubicBezTo>
                  <a:cubicBezTo>
                    <a:pt x="16890" y="3042"/>
                    <a:pt x="15277" y="4427"/>
                    <a:pt x="13627" y="5769"/>
                  </a:cubicBezTo>
                  <a:cubicBezTo>
                    <a:pt x="12679" y="6542"/>
                    <a:pt x="11713" y="7296"/>
                    <a:pt x="10743" y="8041"/>
                  </a:cubicBezTo>
                  <a:cubicBezTo>
                    <a:pt x="10260" y="8410"/>
                    <a:pt x="9770" y="8777"/>
                    <a:pt x="9281" y="9140"/>
                  </a:cubicBezTo>
                  <a:cubicBezTo>
                    <a:pt x="9164" y="9226"/>
                    <a:pt x="8841" y="9531"/>
                    <a:pt x="8684" y="9682"/>
                  </a:cubicBezTo>
                  <a:lnTo>
                    <a:pt x="8881" y="9491"/>
                  </a:lnTo>
                  <a:cubicBezTo>
                    <a:pt x="10343" y="8062"/>
                    <a:pt x="12039" y="6865"/>
                    <a:pt x="13538" y="5465"/>
                  </a:cubicBezTo>
                  <a:cubicBezTo>
                    <a:pt x="14852" y="4236"/>
                    <a:pt x="16262" y="3125"/>
                    <a:pt x="17423" y="1749"/>
                  </a:cubicBezTo>
                  <a:cubicBezTo>
                    <a:pt x="17530" y="1623"/>
                    <a:pt x="17635" y="1497"/>
                    <a:pt x="17736" y="1368"/>
                  </a:cubicBezTo>
                  <a:cubicBezTo>
                    <a:pt x="17780" y="1313"/>
                    <a:pt x="17754" y="1207"/>
                    <a:pt x="17683" y="1207"/>
                  </a:cubicBezTo>
                  <a:cubicBezTo>
                    <a:pt x="17673" y="1207"/>
                    <a:pt x="17662" y="1209"/>
                    <a:pt x="17650" y="1214"/>
                  </a:cubicBezTo>
                  <a:cubicBezTo>
                    <a:pt x="17099" y="1429"/>
                    <a:pt x="16604" y="1743"/>
                    <a:pt x="16136" y="2097"/>
                  </a:cubicBezTo>
                  <a:cubicBezTo>
                    <a:pt x="15120" y="2867"/>
                    <a:pt x="14234" y="3855"/>
                    <a:pt x="13252" y="4627"/>
                  </a:cubicBezTo>
                  <a:cubicBezTo>
                    <a:pt x="11845" y="5735"/>
                    <a:pt x="10515" y="6939"/>
                    <a:pt x="9124" y="8062"/>
                  </a:cubicBezTo>
                  <a:cubicBezTo>
                    <a:pt x="9918" y="7278"/>
                    <a:pt x="10688" y="6456"/>
                    <a:pt x="11559" y="5760"/>
                  </a:cubicBezTo>
                  <a:cubicBezTo>
                    <a:pt x="13008" y="4603"/>
                    <a:pt x="14538" y="3516"/>
                    <a:pt x="15680" y="2045"/>
                  </a:cubicBezTo>
                  <a:cubicBezTo>
                    <a:pt x="15766" y="1934"/>
                    <a:pt x="15856" y="1826"/>
                    <a:pt x="15936" y="1709"/>
                  </a:cubicBezTo>
                  <a:cubicBezTo>
                    <a:pt x="15981" y="1647"/>
                    <a:pt x="15920" y="1574"/>
                    <a:pt x="15856" y="1574"/>
                  </a:cubicBezTo>
                  <a:cubicBezTo>
                    <a:pt x="15841" y="1574"/>
                    <a:pt x="15826" y="1578"/>
                    <a:pt x="15813" y="1586"/>
                  </a:cubicBezTo>
                  <a:cubicBezTo>
                    <a:pt x="15640" y="1691"/>
                    <a:pt x="15474" y="1802"/>
                    <a:pt x="15308" y="1912"/>
                  </a:cubicBezTo>
                  <a:cubicBezTo>
                    <a:pt x="13830" y="2904"/>
                    <a:pt x="12522" y="4129"/>
                    <a:pt x="11051" y="5138"/>
                  </a:cubicBezTo>
                  <a:cubicBezTo>
                    <a:pt x="9961" y="5886"/>
                    <a:pt x="8875" y="6643"/>
                    <a:pt x="7806" y="7422"/>
                  </a:cubicBezTo>
                  <a:lnTo>
                    <a:pt x="9265" y="5966"/>
                  </a:lnTo>
                  <a:cubicBezTo>
                    <a:pt x="10848" y="4381"/>
                    <a:pt x="12768" y="3061"/>
                    <a:pt x="14471" y="1608"/>
                  </a:cubicBezTo>
                  <a:cubicBezTo>
                    <a:pt x="14542" y="1547"/>
                    <a:pt x="14473" y="1458"/>
                    <a:pt x="14398" y="1458"/>
                  </a:cubicBezTo>
                  <a:cubicBezTo>
                    <a:pt x="14385" y="1458"/>
                    <a:pt x="14372" y="1460"/>
                    <a:pt x="14360" y="1466"/>
                  </a:cubicBezTo>
                  <a:cubicBezTo>
                    <a:pt x="12851" y="2162"/>
                    <a:pt x="11553" y="3399"/>
                    <a:pt x="10247" y="4406"/>
                  </a:cubicBezTo>
                  <a:cubicBezTo>
                    <a:pt x="8521" y="5739"/>
                    <a:pt x="6818" y="7099"/>
                    <a:pt x="5036" y="8355"/>
                  </a:cubicBezTo>
                  <a:cubicBezTo>
                    <a:pt x="4790" y="8528"/>
                    <a:pt x="4684" y="8592"/>
                    <a:pt x="4661" y="8592"/>
                  </a:cubicBezTo>
                  <a:cubicBezTo>
                    <a:pt x="4604" y="8592"/>
                    <a:pt x="5041" y="8210"/>
                    <a:pt x="5135" y="8103"/>
                  </a:cubicBezTo>
                  <a:cubicBezTo>
                    <a:pt x="5486" y="7712"/>
                    <a:pt x="5889" y="7367"/>
                    <a:pt x="6286" y="7025"/>
                  </a:cubicBezTo>
                  <a:cubicBezTo>
                    <a:pt x="6988" y="6419"/>
                    <a:pt x="7723" y="5855"/>
                    <a:pt x="8419" y="5240"/>
                  </a:cubicBezTo>
                  <a:cubicBezTo>
                    <a:pt x="10066" y="3778"/>
                    <a:pt x="11759" y="2371"/>
                    <a:pt x="13381" y="884"/>
                  </a:cubicBezTo>
                  <a:cubicBezTo>
                    <a:pt x="13393" y="875"/>
                    <a:pt x="13393" y="863"/>
                    <a:pt x="13396" y="850"/>
                  </a:cubicBezTo>
                  <a:cubicBezTo>
                    <a:pt x="13421" y="788"/>
                    <a:pt x="13371" y="730"/>
                    <a:pt x="13314" y="730"/>
                  </a:cubicBezTo>
                  <a:cubicBezTo>
                    <a:pt x="13300" y="730"/>
                    <a:pt x="13287" y="733"/>
                    <a:pt x="13273" y="740"/>
                  </a:cubicBezTo>
                  <a:cubicBezTo>
                    <a:pt x="13249" y="755"/>
                    <a:pt x="13227" y="770"/>
                    <a:pt x="13202" y="783"/>
                  </a:cubicBezTo>
                  <a:cubicBezTo>
                    <a:pt x="11934" y="1512"/>
                    <a:pt x="10718" y="2334"/>
                    <a:pt x="9570" y="3245"/>
                  </a:cubicBezTo>
                  <a:cubicBezTo>
                    <a:pt x="9884" y="2934"/>
                    <a:pt x="10217" y="2645"/>
                    <a:pt x="10568" y="2380"/>
                  </a:cubicBezTo>
                  <a:cubicBezTo>
                    <a:pt x="11272" y="1866"/>
                    <a:pt x="11980" y="1448"/>
                    <a:pt x="12534" y="764"/>
                  </a:cubicBezTo>
                  <a:cubicBezTo>
                    <a:pt x="12553" y="740"/>
                    <a:pt x="12559" y="709"/>
                    <a:pt x="12550" y="681"/>
                  </a:cubicBezTo>
                  <a:cubicBezTo>
                    <a:pt x="12541" y="641"/>
                    <a:pt x="12511" y="607"/>
                    <a:pt x="12471" y="607"/>
                  </a:cubicBezTo>
                  <a:cubicBezTo>
                    <a:pt x="12456" y="607"/>
                    <a:pt x="12440" y="612"/>
                    <a:pt x="12424" y="623"/>
                  </a:cubicBezTo>
                  <a:cubicBezTo>
                    <a:pt x="12402" y="635"/>
                    <a:pt x="12381" y="650"/>
                    <a:pt x="12356" y="666"/>
                  </a:cubicBezTo>
                  <a:cubicBezTo>
                    <a:pt x="9312" y="2599"/>
                    <a:pt x="6674" y="5040"/>
                    <a:pt x="3965" y="7401"/>
                  </a:cubicBezTo>
                  <a:cubicBezTo>
                    <a:pt x="3928" y="7435"/>
                    <a:pt x="3870" y="7493"/>
                    <a:pt x="3805" y="7561"/>
                  </a:cubicBezTo>
                  <a:cubicBezTo>
                    <a:pt x="3946" y="7404"/>
                    <a:pt x="4085" y="7244"/>
                    <a:pt x="4227" y="7087"/>
                  </a:cubicBezTo>
                  <a:cubicBezTo>
                    <a:pt x="4895" y="6345"/>
                    <a:pt x="5603" y="5643"/>
                    <a:pt x="6320" y="4954"/>
                  </a:cubicBezTo>
                  <a:cubicBezTo>
                    <a:pt x="7763" y="3568"/>
                    <a:pt x="9299" y="2279"/>
                    <a:pt x="10841" y="1004"/>
                  </a:cubicBezTo>
                  <a:cubicBezTo>
                    <a:pt x="10903" y="952"/>
                    <a:pt x="10849" y="846"/>
                    <a:pt x="10776" y="846"/>
                  </a:cubicBezTo>
                  <a:cubicBezTo>
                    <a:pt x="10769" y="846"/>
                    <a:pt x="10760" y="848"/>
                    <a:pt x="10752" y="850"/>
                  </a:cubicBezTo>
                  <a:cubicBezTo>
                    <a:pt x="7551" y="1968"/>
                    <a:pt x="5504" y="4846"/>
                    <a:pt x="2875" y="6822"/>
                  </a:cubicBezTo>
                  <a:cubicBezTo>
                    <a:pt x="2805" y="6877"/>
                    <a:pt x="2334" y="7161"/>
                    <a:pt x="2291" y="7240"/>
                  </a:cubicBezTo>
                  <a:lnTo>
                    <a:pt x="2291" y="7240"/>
                  </a:lnTo>
                  <a:cubicBezTo>
                    <a:pt x="2543" y="6769"/>
                    <a:pt x="2900" y="6363"/>
                    <a:pt x="3257" y="5972"/>
                  </a:cubicBezTo>
                  <a:cubicBezTo>
                    <a:pt x="3863" y="5301"/>
                    <a:pt x="4596" y="4741"/>
                    <a:pt x="5304" y="4181"/>
                  </a:cubicBezTo>
                  <a:cubicBezTo>
                    <a:pt x="6344" y="3359"/>
                    <a:pt x="7406" y="2559"/>
                    <a:pt x="8250" y="1540"/>
                  </a:cubicBezTo>
                  <a:cubicBezTo>
                    <a:pt x="8401" y="1361"/>
                    <a:pt x="8542" y="1177"/>
                    <a:pt x="8674" y="986"/>
                  </a:cubicBezTo>
                  <a:cubicBezTo>
                    <a:pt x="8718" y="922"/>
                    <a:pt x="8656" y="849"/>
                    <a:pt x="8592" y="849"/>
                  </a:cubicBezTo>
                  <a:cubicBezTo>
                    <a:pt x="8578" y="849"/>
                    <a:pt x="8564" y="852"/>
                    <a:pt x="8551" y="860"/>
                  </a:cubicBezTo>
                  <a:cubicBezTo>
                    <a:pt x="8173" y="1081"/>
                    <a:pt x="7803" y="1321"/>
                    <a:pt x="7452" y="1580"/>
                  </a:cubicBezTo>
                  <a:cubicBezTo>
                    <a:pt x="5673" y="2860"/>
                    <a:pt x="4193" y="4513"/>
                    <a:pt x="2374" y="5751"/>
                  </a:cubicBezTo>
                  <a:cubicBezTo>
                    <a:pt x="2167" y="5886"/>
                    <a:pt x="1955" y="6016"/>
                    <a:pt x="1739" y="6136"/>
                  </a:cubicBezTo>
                  <a:cubicBezTo>
                    <a:pt x="1952" y="6012"/>
                    <a:pt x="2177" y="5692"/>
                    <a:pt x="2364" y="5526"/>
                  </a:cubicBezTo>
                  <a:cubicBezTo>
                    <a:pt x="2777" y="5169"/>
                    <a:pt x="3220" y="4858"/>
                    <a:pt x="3620" y="4489"/>
                  </a:cubicBezTo>
                  <a:cubicBezTo>
                    <a:pt x="4618" y="3565"/>
                    <a:pt x="5439" y="2430"/>
                    <a:pt x="6255" y="1349"/>
                  </a:cubicBezTo>
                  <a:cubicBezTo>
                    <a:pt x="6280" y="1318"/>
                    <a:pt x="6274" y="1269"/>
                    <a:pt x="6243" y="1244"/>
                  </a:cubicBezTo>
                  <a:cubicBezTo>
                    <a:pt x="6224" y="1226"/>
                    <a:pt x="6197" y="1217"/>
                    <a:pt x="6172" y="1217"/>
                  </a:cubicBezTo>
                  <a:cubicBezTo>
                    <a:pt x="6157" y="1217"/>
                    <a:pt x="6144" y="1220"/>
                    <a:pt x="6132" y="1226"/>
                  </a:cubicBezTo>
                  <a:cubicBezTo>
                    <a:pt x="4294" y="2432"/>
                    <a:pt x="2887" y="4130"/>
                    <a:pt x="1241" y="5565"/>
                  </a:cubicBezTo>
                  <a:lnTo>
                    <a:pt x="1241" y="5565"/>
                  </a:lnTo>
                  <a:cubicBezTo>
                    <a:pt x="1861" y="5022"/>
                    <a:pt x="2694" y="3987"/>
                    <a:pt x="3417" y="3273"/>
                  </a:cubicBezTo>
                  <a:cubicBezTo>
                    <a:pt x="4128" y="2574"/>
                    <a:pt x="4774" y="1845"/>
                    <a:pt x="5289" y="986"/>
                  </a:cubicBezTo>
                  <a:cubicBezTo>
                    <a:pt x="5301" y="964"/>
                    <a:pt x="5301" y="937"/>
                    <a:pt x="5289" y="915"/>
                  </a:cubicBezTo>
                  <a:cubicBezTo>
                    <a:pt x="5275" y="877"/>
                    <a:pt x="5243" y="848"/>
                    <a:pt x="5206" y="848"/>
                  </a:cubicBezTo>
                  <a:cubicBezTo>
                    <a:pt x="5192" y="848"/>
                    <a:pt x="5177" y="852"/>
                    <a:pt x="5162" y="863"/>
                  </a:cubicBezTo>
                  <a:lnTo>
                    <a:pt x="5150" y="872"/>
                  </a:lnTo>
                  <a:cubicBezTo>
                    <a:pt x="4528" y="1331"/>
                    <a:pt x="3971" y="1845"/>
                    <a:pt x="3426" y="2389"/>
                  </a:cubicBezTo>
                  <a:cubicBezTo>
                    <a:pt x="3069" y="2747"/>
                    <a:pt x="2718" y="3113"/>
                    <a:pt x="2355" y="3467"/>
                  </a:cubicBezTo>
                  <a:cubicBezTo>
                    <a:pt x="2045" y="3774"/>
                    <a:pt x="1430" y="4129"/>
                    <a:pt x="1221" y="4464"/>
                  </a:cubicBezTo>
                  <a:lnTo>
                    <a:pt x="1221" y="4464"/>
                  </a:lnTo>
                  <a:cubicBezTo>
                    <a:pt x="1695" y="3699"/>
                    <a:pt x="2267" y="2998"/>
                    <a:pt x="2925" y="2383"/>
                  </a:cubicBezTo>
                  <a:cubicBezTo>
                    <a:pt x="3448" y="1894"/>
                    <a:pt x="3931" y="1521"/>
                    <a:pt x="4205" y="844"/>
                  </a:cubicBezTo>
                  <a:cubicBezTo>
                    <a:pt x="4232" y="780"/>
                    <a:pt x="4172" y="734"/>
                    <a:pt x="4114" y="734"/>
                  </a:cubicBezTo>
                  <a:cubicBezTo>
                    <a:pt x="4100" y="734"/>
                    <a:pt x="4085" y="737"/>
                    <a:pt x="4073" y="743"/>
                  </a:cubicBezTo>
                  <a:cubicBezTo>
                    <a:pt x="2881" y="1303"/>
                    <a:pt x="2016" y="2269"/>
                    <a:pt x="1068" y="3153"/>
                  </a:cubicBezTo>
                  <a:cubicBezTo>
                    <a:pt x="909" y="3302"/>
                    <a:pt x="812" y="3366"/>
                    <a:pt x="769" y="3366"/>
                  </a:cubicBezTo>
                  <a:cubicBezTo>
                    <a:pt x="687" y="3366"/>
                    <a:pt x="801" y="3134"/>
                    <a:pt x="1050" y="2820"/>
                  </a:cubicBezTo>
                  <a:cubicBezTo>
                    <a:pt x="1256" y="2565"/>
                    <a:pt x="1512" y="2340"/>
                    <a:pt x="1749" y="2116"/>
                  </a:cubicBezTo>
                  <a:cubicBezTo>
                    <a:pt x="2247" y="1648"/>
                    <a:pt x="2724" y="1192"/>
                    <a:pt x="3109" y="623"/>
                  </a:cubicBezTo>
                  <a:cubicBezTo>
                    <a:pt x="3125" y="598"/>
                    <a:pt x="3125" y="564"/>
                    <a:pt x="3109" y="540"/>
                  </a:cubicBezTo>
                  <a:cubicBezTo>
                    <a:pt x="3090" y="511"/>
                    <a:pt x="3057" y="494"/>
                    <a:pt x="3024" y="494"/>
                  </a:cubicBezTo>
                  <a:cubicBezTo>
                    <a:pt x="3010" y="494"/>
                    <a:pt x="2996" y="496"/>
                    <a:pt x="2983" y="503"/>
                  </a:cubicBezTo>
                  <a:cubicBezTo>
                    <a:pt x="2965" y="512"/>
                    <a:pt x="2949" y="524"/>
                    <a:pt x="2931" y="530"/>
                  </a:cubicBezTo>
                  <a:cubicBezTo>
                    <a:pt x="2097" y="930"/>
                    <a:pt x="1466" y="1540"/>
                    <a:pt x="831" y="2189"/>
                  </a:cubicBezTo>
                  <a:cubicBezTo>
                    <a:pt x="995" y="1995"/>
                    <a:pt x="1161" y="1805"/>
                    <a:pt x="1324" y="1611"/>
                  </a:cubicBezTo>
                  <a:cubicBezTo>
                    <a:pt x="1610" y="1275"/>
                    <a:pt x="1872" y="921"/>
                    <a:pt x="2115" y="552"/>
                  </a:cubicBezTo>
                  <a:cubicBezTo>
                    <a:pt x="2204" y="416"/>
                    <a:pt x="2300" y="284"/>
                    <a:pt x="2380" y="142"/>
                  </a:cubicBezTo>
                  <a:cubicBezTo>
                    <a:pt x="2414" y="81"/>
                    <a:pt x="2363" y="1"/>
                    <a:pt x="2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780900955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7" name="Google Shape;637;p19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638" name="Google Shape;638;p19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639" name="Google Shape;639;p19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0" name="Google Shape;640;p19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19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19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19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19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19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19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7" name="Google Shape;647;p19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8" name="Google Shape;648;p19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9" name="Google Shape;649;p19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0" name="Google Shape;650;p19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19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19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19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654" name="Google Shape;654;p19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55" name="Google Shape;655;p19"/>
          <p:cNvSpPr txBox="1">
            <a:spLocks noGrp="1"/>
          </p:cNvSpPr>
          <p:nvPr>
            <p:ph type="title"/>
          </p:nvPr>
        </p:nvSpPr>
        <p:spPr>
          <a:xfrm>
            <a:off x="1384033" y="4407533"/>
            <a:ext cx="6085200" cy="7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656" name="Google Shape;656;p19"/>
          <p:cNvSpPr txBox="1">
            <a:spLocks noGrp="1"/>
          </p:cNvSpPr>
          <p:nvPr>
            <p:ph type="subTitle" idx="1"/>
          </p:nvPr>
        </p:nvSpPr>
        <p:spPr>
          <a:xfrm>
            <a:off x="1384033" y="1741267"/>
            <a:ext cx="8397600" cy="23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000">
                <a:highlight>
                  <a:schemeClr val="dk2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grpSp>
        <p:nvGrpSpPr>
          <p:cNvPr id="657" name="Google Shape;657;p19"/>
          <p:cNvGrpSpPr/>
          <p:nvPr/>
        </p:nvGrpSpPr>
        <p:grpSpPr>
          <a:xfrm rot="1597439">
            <a:off x="9501460" y="4385286"/>
            <a:ext cx="1403328" cy="1768735"/>
            <a:chOff x="-1305650" y="2650500"/>
            <a:chExt cx="1052575" cy="1326650"/>
          </a:xfrm>
        </p:grpSpPr>
        <p:sp>
          <p:nvSpPr>
            <p:cNvPr id="658" name="Google Shape;658;p19"/>
            <p:cNvSpPr/>
            <p:nvPr/>
          </p:nvSpPr>
          <p:spPr>
            <a:xfrm>
              <a:off x="-1257325" y="2727900"/>
              <a:ext cx="18575" cy="55025"/>
            </a:xfrm>
            <a:custGeom>
              <a:avLst/>
              <a:gdLst/>
              <a:ahLst/>
              <a:cxnLst/>
              <a:rect l="l" t="t" r="r" b="b"/>
              <a:pathLst>
                <a:path w="743" h="2201" extrusionOk="0">
                  <a:moveTo>
                    <a:pt x="658" y="0"/>
                  </a:moveTo>
                  <a:cubicBezTo>
                    <a:pt x="428" y="0"/>
                    <a:pt x="203" y="56"/>
                    <a:pt x="0" y="163"/>
                  </a:cubicBezTo>
                  <a:lnTo>
                    <a:pt x="0" y="1006"/>
                  </a:lnTo>
                  <a:cubicBezTo>
                    <a:pt x="77" y="1037"/>
                    <a:pt x="154" y="1062"/>
                    <a:pt x="216" y="1083"/>
                  </a:cubicBezTo>
                  <a:cubicBezTo>
                    <a:pt x="622" y="1209"/>
                    <a:pt x="501" y="1801"/>
                    <a:pt x="140" y="1801"/>
                  </a:cubicBezTo>
                  <a:cubicBezTo>
                    <a:pt x="104" y="1801"/>
                    <a:pt x="65" y="1795"/>
                    <a:pt x="25" y="1782"/>
                  </a:cubicBezTo>
                  <a:cubicBezTo>
                    <a:pt x="16" y="1779"/>
                    <a:pt x="10" y="1776"/>
                    <a:pt x="0" y="1773"/>
                  </a:cubicBezTo>
                  <a:lnTo>
                    <a:pt x="0" y="2200"/>
                  </a:lnTo>
                  <a:cubicBezTo>
                    <a:pt x="167" y="2175"/>
                    <a:pt x="335" y="2163"/>
                    <a:pt x="503" y="2163"/>
                  </a:cubicBezTo>
                  <a:cubicBezTo>
                    <a:pt x="578" y="2163"/>
                    <a:pt x="652" y="2165"/>
                    <a:pt x="727" y="2170"/>
                  </a:cubicBezTo>
                  <a:lnTo>
                    <a:pt x="727" y="304"/>
                  </a:lnTo>
                  <a:cubicBezTo>
                    <a:pt x="727" y="203"/>
                    <a:pt x="736" y="104"/>
                    <a:pt x="742" y="3"/>
                  </a:cubicBezTo>
                  <a:cubicBezTo>
                    <a:pt x="714" y="1"/>
                    <a:pt x="686" y="0"/>
                    <a:pt x="6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19"/>
            <p:cNvSpPr/>
            <p:nvPr/>
          </p:nvSpPr>
          <p:spPr>
            <a:xfrm>
              <a:off x="-1257325" y="2877975"/>
              <a:ext cx="19425" cy="69100"/>
            </a:xfrm>
            <a:custGeom>
              <a:avLst/>
              <a:gdLst/>
              <a:ahLst/>
              <a:cxnLst/>
              <a:rect l="l" t="t" r="r" b="b"/>
              <a:pathLst>
                <a:path w="777" h="2764" extrusionOk="0">
                  <a:moveTo>
                    <a:pt x="213" y="0"/>
                  </a:moveTo>
                  <a:cubicBezTo>
                    <a:pt x="141" y="0"/>
                    <a:pt x="70" y="7"/>
                    <a:pt x="0" y="21"/>
                  </a:cubicBezTo>
                  <a:lnTo>
                    <a:pt x="0" y="929"/>
                  </a:lnTo>
                  <a:cubicBezTo>
                    <a:pt x="111" y="962"/>
                    <a:pt x="225" y="987"/>
                    <a:pt x="339" y="1009"/>
                  </a:cubicBezTo>
                  <a:cubicBezTo>
                    <a:pt x="777" y="1082"/>
                    <a:pt x="622" y="1713"/>
                    <a:pt x="214" y="1713"/>
                  </a:cubicBezTo>
                  <a:cubicBezTo>
                    <a:pt x="192" y="1713"/>
                    <a:pt x="169" y="1711"/>
                    <a:pt x="145" y="1707"/>
                  </a:cubicBezTo>
                  <a:cubicBezTo>
                    <a:pt x="99" y="1698"/>
                    <a:pt x="50" y="1689"/>
                    <a:pt x="0" y="1677"/>
                  </a:cubicBezTo>
                  <a:lnTo>
                    <a:pt x="0" y="2745"/>
                  </a:lnTo>
                  <a:cubicBezTo>
                    <a:pt x="106" y="2728"/>
                    <a:pt x="212" y="2720"/>
                    <a:pt x="319" y="2720"/>
                  </a:cubicBezTo>
                  <a:cubicBezTo>
                    <a:pt x="456" y="2720"/>
                    <a:pt x="592" y="2734"/>
                    <a:pt x="727" y="2763"/>
                  </a:cubicBezTo>
                  <a:lnTo>
                    <a:pt x="727" y="94"/>
                  </a:lnTo>
                  <a:cubicBezTo>
                    <a:pt x="558" y="36"/>
                    <a:pt x="383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19"/>
            <p:cNvSpPr/>
            <p:nvPr/>
          </p:nvSpPr>
          <p:spPr>
            <a:xfrm>
              <a:off x="-1257325" y="2800100"/>
              <a:ext cx="18175" cy="61925"/>
            </a:xfrm>
            <a:custGeom>
              <a:avLst/>
              <a:gdLst/>
              <a:ahLst/>
              <a:cxnLst/>
              <a:rect l="l" t="t" r="r" b="b"/>
              <a:pathLst>
                <a:path w="727" h="2477" extrusionOk="0">
                  <a:moveTo>
                    <a:pt x="517" y="0"/>
                  </a:moveTo>
                  <a:cubicBezTo>
                    <a:pt x="343" y="0"/>
                    <a:pt x="169" y="17"/>
                    <a:pt x="0" y="54"/>
                  </a:cubicBezTo>
                  <a:lnTo>
                    <a:pt x="0" y="1347"/>
                  </a:lnTo>
                  <a:cubicBezTo>
                    <a:pt x="68" y="1393"/>
                    <a:pt x="142" y="1433"/>
                    <a:pt x="216" y="1464"/>
                  </a:cubicBezTo>
                  <a:cubicBezTo>
                    <a:pt x="608" y="1608"/>
                    <a:pt x="497" y="2187"/>
                    <a:pt x="152" y="2187"/>
                  </a:cubicBezTo>
                  <a:cubicBezTo>
                    <a:pt x="113" y="2187"/>
                    <a:pt x="70" y="2180"/>
                    <a:pt x="25" y="2163"/>
                  </a:cubicBezTo>
                  <a:cubicBezTo>
                    <a:pt x="16" y="2160"/>
                    <a:pt x="10" y="2154"/>
                    <a:pt x="0" y="2151"/>
                  </a:cubicBezTo>
                  <a:lnTo>
                    <a:pt x="0" y="2421"/>
                  </a:lnTo>
                  <a:cubicBezTo>
                    <a:pt x="61" y="2417"/>
                    <a:pt x="122" y="2414"/>
                    <a:pt x="183" y="2414"/>
                  </a:cubicBezTo>
                  <a:cubicBezTo>
                    <a:pt x="366" y="2414"/>
                    <a:pt x="549" y="2435"/>
                    <a:pt x="727" y="2477"/>
                  </a:cubicBezTo>
                  <a:lnTo>
                    <a:pt x="727" y="8"/>
                  </a:lnTo>
                  <a:cubicBezTo>
                    <a:pt x="657" y="3"/>
                    <a:pt x="587" y="0"/>
                    <a:pt x="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19"/>
            <p:cNvSpPr/>
            <p:nvPr/>
          </p:nvSpPr>
          <p:spPr>
            <a:xfrm>
              <a:off x="-1257325" y="3647925"/>
              <a:ext cx="22025" cy="64525"/>
            </a:xfrm>
            <a:custGeom>
              <a:avLst/>
              <a:gdLst/>
              <a:ahLst/>
              <a:cxnLst/>
              <a:rect l="l" t="t" r="r" b="b"/>
              <a:pathLst>
                <a:path w="881" h="2581" extrusionOk="0">
                  <a:moveTo>
                    <a:pt x="0" y="1"/>
                  </a:moveTo>
                  <a:lnTo>
                    <a:pt x="0" y="878"/>
                  </a:lnTo>
                  <a:cubicBezTo>
                    <a:pt x="176" y="927"/>
                    <a:pt x="348" y="964"/>
                    <a:pt x="459" y="992"/>
                  </a:cubicBezTo>
                  <a:cubicBezTo>
                    <a:pt x="880" y="1100"/>
                    <a:pt x="746" y="1706"/>
                    <a:pt x="365" y="1706"/>
                  </a:cubicBezTo>
                  <a:cubicBezTo>
                    <a:pt x="334" y="1706"/>
                    <a:pt x="302" y="1702"/>
                    <a:pt x="268" y="1694"/>
                  </a:cubicBezTo>
                  <a:cubicBezTo>
                    <a:pt x="185" y="1672"/>
                    <a:pt x="96" y="1648"/>
                    <a:pt x="0" y="1620"/>
                  </a:cubicBezTo>
                  <a:lnTo>
                    <a:pt x="0" y="2451"/>
                  </a:lnTo>
                  <a:cubicBezTo>
                    <a:pt x="37" y="2451"/>
                    <a:pt x="79" y="2444"/>
                    <a:pt x="115" y="2444"/>
                  </a:cubicBezTo>
                  <a:cubicBezTo>
                    <a:pt x="121" y="2444"/>
                    <a:pt x="127" y="2444"/>
                    <a:pt x="133" y="2445"/>
                  </a:cubicBezTo>
                  <a:cubicBezTo>
                    <a:pt x="336" y="2463"/>
                    <a:pt x="536" y="2509"/>
                    <a:pt x="727" y="2580"/>
                  </a:cubicBezTo>
                  <a:lnTo>
                    <a:pt x="727" y="182"/>
                  </a:lnTo>
                  <a:cubicBezTo>
                    <a:pt x="484" y="81"/>
                    <a:pt x="228" y="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19"/>
            <p:cNvSpPr/>
            <p:nvPr/>
          </p:nvSpPr>
          <p:spPr>
            <a:xfrm>
              <a:off x="-1257550" y="2650500"/>
              <a:ext cx="1004475" cy="1326650"/>
            </a:xfrm>
            <a:custGeom>
              <a:avLst/>
              <a:gdLst/>
              <a:ahLst/>
              <a:cxnLst/>
              <a:rect l="l" t="t" r="r" b="b"/>
              <a:pathLst>
                <a:path w="40179" h="53066" extrusionOk="0">
                  <a:moveTo>
                    <a:pt x="36138" y="0"/>
                  </a:moveTo>
                  <a:cubicBezTo>
                    <a:pt x="35466" y="0"/>
                    <a:pt x="34807" y="48"/>
                    <a:pt x="34260" y="48"/>
                  </a:cubicBezTo>
                  <a:lnTo>
                    <a:pt x="2792" y="48"/>
                  </a:lnTo>
                  <a:cubicBezTo>
                    <a:pt x="1370" y="48"/>
                    <a:pt x="259" y="1126"/>
                    <a:pt x="52" y="2468"/>
                  </a:cubicBezTo>
                  <a:cubicBezTo>
                    <a:pt x="256" y="2410"/>
                    <a:pt x="466" y="2381"/>
                    <a:pt x="678" y="2381"/>
                  </a:cubicBezTo>
                  <a:cubicBezTo>
                    <a:pt x="738" y="2381"/>
                    <a:pt x="799" y="2383"/>
                    <a:pt x="859" y="2388"/>
                  </a:cubicBezTo>
                  <a:cubicBezTo>
                    <a:pt x="1084" y="1523"/>
                    <a:pt x="1656" y="849"/>
                    <a:pt x="2792" y="772"/>
                  </a:cubicBezTo>
                  <a:cubicBezTo>
                    <a:pt x="2936" y="762"/>
                    <a:pt x="3081" y="759"/>
                    <a:pt x="3227" y="759"/>
                  </a:cubicBezTo>
                  <a:cubicBezTo>
                    <a:pt x="3519" y="759"/>
                    <a:pt x="3813" y="772"/>
                    <a:pt x="4100" y="772"/>
                  </a:cubicBezTo>
                  <a:lnTo>
                    <a:pt x="34260" y="772"/>
                  </a:lnTo>
                  <a:cubicBezTo>
                    <a:pt x="34748" y="772"/>
                    <a:pt x="35354" y="731"/>
                    <a:pt x="35973" y="731"/>
                  </a:cubicBezTo>
                  <a:cubicBezTo>
                    <a:pt x="37549" y="731"/>
                    <a:pt x="39206" y="997"/>
                    <a:pt x="39206" y="2889"/>
                  </a:cubicBezTo>
                  <a:lnTo>
                    <a:pt x="39206" y="50277"/>
                  </a:lnTo>
                  <a:cubicBezTo>
                    <a:pt x="39083" y="52105"/>
                    <a:pt x="37354" y="52408"/>
                    <a:pt x="35659" y="52408"/>
                  </a:cubicBezTo>
                  <a:cubicBezTo>
                    <a:pt x="34817" y="52408"/>
                    <a:pt x="33982" y="52333"/>
                    <a:pt x="33358" y="52333"/>
                  </a:cubicBezTo>
                  <a:lnTo>
                    <a:pt x="3565" y="52333"/>
                  </a:lnTo>
                  <a:cubicBezTo>
                    <a:pt x="2198" y="52333"/>
                    <a:pt x="850" y="51983"/>
                    <a:pt x="736" y="50277"/>
                  </a:cubicBezTo>
                  <a:cubicBezTo>
                    <a:pt x="714" y="49957"/>
                    <a:pt x="736" y="49628"/>
                    <a:pt x="736" y="49305"/>
                  </a:cubicBezTo>
                  <a:lnTo>
                    <a:pt x="736" y="48572"/>
                  </a:lnTo>
                  <a:cubicBezTo>
                    <a:pt x="572" y="48500"/>
                    <a:pt x="395" y="48452"/>
                    <a:pt x="228" y="48452"/>
                  </a:cubicBezTo>
                  <a:cubicBezTo>
                    <a:pt x="151" y="48452"/>
                    <a:pt x="76" y="48462"/>
                    <a:pt x="6" y="48486"/>
                  </a:cubicBezTo>
                  <a:cubicBezTo>
                    <a:pt x="6" y="48664"/>
                    <a:pt x="3" y="48843"/>
                    <a:pt x="0" y="49024"/>
                  </a:cubicBezTo>
                  <a:cubicBezTo>
                    <a:pt x="120" y="49101"/>
                    <a:pt x="249" y="49160"/>
                    <a:pt x="388" y="49200"/>
                  </a:cubicBezTo>
                  <a:cubicBezTo>
                    <a:pt x="801" y="49316"/>
                    <a:pt x="673" y="49917"/>
                    <a:pt x="302" y="49917"/>
                  </a:cubicBezTo>
                  <a:cubicBezTo>
                    <a:pt x="269" y="49917"/>
                    <a:pt x="234" y="49912"/>
                    <a:pt x="197" y="49902"/>
                  </a:cubicBezTo>
                  <a:cubicBezTo>
                    <a:pt x="132" y="49880"/>
                    <a:pt x="71" y="49859"/>
                    <a:pt x="9" y="49834"/>
                  </a:cubicBezTo>
                  <a:lnTo>
                    <a:pt x="9" y="49834"/>
                  </a:lnTo>
                  <a:cubicBezTo>
                    <a:pt x="62" y="51044"/>
                    <a:pt x="345" y="52158"/>
                    <a:pt x="1668" y="52820"/>
                  </a:cubicBezTo>
                  <a:cubicBezTo>
                    <a:pt x="2095" y="53034"/>
                    <a:pt x="2583" y="53065"/>
                    <a:pt x="3064" y="53065"/>
                  </a:cubicBezTo>
                  <a:cubicBezTo>
                    <a:pt x="3260" y="53065"/>
                    <a:pt x="3455" y="53060"/>
                    <a:pt x="3645" y="53060"/>
                  </a:cubicBezTo>
                  <a:lnTo>
                    <a:pt x="35842" y="53060"/>
                  </a:lnTo>
                  <a:cubicBezTo>
                    <a:pt x="37787" y="53060"/>
                    <a:pt x="39770" y="52715"/>
                    <a:pt x="39933" y="50277"/>
                  </a:cubicBezTo>
                  <a:lnTo>
                    <a:pt x="39933" y="5706"/>
                  </a:lnTo>
                  <a:cubicBezTo>
                    <a:pt x="39933" y="4351"/>
                    <a:pt x="40179" y="2674"/>
                    <a:pt x="39554" y="1430"/>
                  </a:cubicBezTo>
                  <a:cubicBezTo>
                    <a:pt x="38938" y="202"/>
                    <a:pt x="37512" y="0"/>
                    <a:pt x="36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19"/>
            <p:cNvSpPr/>
            <p:nvPr/>
          </p:nvSpPr>
          <p:spPr>
            <a:xfrm>
              <a:off x="-1257325" y="2963975"/>
              <a:ext cx="19500" cy="48425"/>
            </a:xfrm>
            <a:custGeom>
              <a:avLst/>
              <a:gdLst/>
              <a:ahLst/>
              <a:cxnLst/>
              <a:rect l="l" t="t" r="r" b="b"/>
              <a:pathLst>
                <a:path w="780" h="1937" extrusionOk="0">
                  <a:moveTo>
                    <a:pt x="320" y="1"/>
                  </a:moveTo>
                  <a:cubicBezTo>
                    <a:pt x="213" y="1"/>
                    <a:pt x="105" y="15"/>
                    <a:pt x="0" y="43"/>
                  </a:cubicBezTo>
                  <a:lnTo>
                    <a:pt x="0" y="1010"/>
                  </a:lnTo>
                  <a:cubicBezTo>
                    <a:pt x="117" y="1041"/>
                    <a:pt x="237" y="1062"/>
                    <a:pt x="339" y="1078"/>
                  </a:cubicBezTo>
                  <a:cubicBezTo>
                    <a:pt x="779" y="1145"/>
                    <a:pt x="620" y="1784"/>
                    <a:pt x="207" y="1784"/>
                  </a:cubicBezTo>
                  <a:cubicBezTo>
                    <a:pt x="187" y="1784"/>
                    <a:pt x="166" y="1783"/>
                    <a:pt x="145" y="1779"/>
                  </a:cubicBezTo>
                  <a:cubicBezTo>
                    <a:pt x="99" y="1770"/>
                    <a:pt x="50" y="1761"/>
                    <a:pt x="0" y="1752"/>
                  </a:cubicBezTo>
                  <a:lnTo>
                    <a:pt x="0" y="1878"/>
                  </a:lnTo>
                  <a:cubicBezTo>
                    <a:pt x="69" y="1871"/>
                    <a:pt x="138" y="1868"/>
                    <a:pt x="207" y="1868"/>
                  </a:cubicBezTo>
                  <a:cubicBezTo>
                    <a:pt x="382" y="1868"/>
                    <a:pt x="557" y="1890"/>
                    <a:pt x="727" y="1936"/>
                  </a:cubicBezTo>
                  <a:lnTo>
                    <a:pt x="727" y="71"/>
                  </a:lnTo>
                  <a:cubicBezTo>
                    <a:pt x="595" y="24"/>
                    <a:pt x="458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19"/>
            <p:cNvSpPr/>
            <p:nvPr/>
          </p:nvSpPr>
          <p:spPr>
            <a:xfrm>
              <a:off x="-1257325" y="3275775"/>
              <a:ext cx="20075" cy="50525"/>
            </a:xfrm>
            <a:custGeom>
              <a:avLst/>
              <a:gdLst/>
              <a:ahLst/>
              <a:cxnLst/>
              <a:rect l="l" t="t" r="r" b="b"/>
              <a:pathLst>
                <a:path w="803" h="2021" extrusionOk="0">
                  <a:moveTo>
                    <a:pt x="122" y="1"/>
                  </a:moveTo>
                  <a:cubicBezTo>
                    <a:pt x="80" y="1"/>
                    <a:pt x="40" y="3"/>
                    <a:pt x="0" y="7"/>
                  </a:cubicBezTo>
                  <a:lnTo>
                    <a:pt x="0" y="518"/>
                  </a:lnTo>
                  <a:cubicBezTo>
                    <a:pt x="123" y="561"/>
                    <a:pt x="250" y="598"/>
                    <a:pt x="379" y="629"/>
                  </a:cubicBezTo>
                  <a:cubicBezTo>
                    <a:pt x="802" y="729"/>
                    <a:pt x="665" y="1339"/>
                    <a:pt x="281" y="1339"/>
                  </a:cubicBezTo>
                  <a:cubicBezTo>
                    <a:pt x="251" y="1339"/>
                    <a:pt x="220" y="1335"/>
                    <a:pt x="188" y="1328"/>
                  </a:cubicBezTo>
                  <a:cubicBezTo>
                    <a:pt x="130" y="1315"/>
                    <a:pt x="68" y="1297"/>
                    <a:pt x="0" y="1278"/>
                  </a:cubicBezTo>
                  <a:lnTo>
                    <a:pt x="0" y="1888"/>
                  </a:lnTo>
                  <a:cubicBezTo>
                    <a:pt x="250" y="1894"/>
                    <a:pt x="493" y="1937"/>
                    <a:pt x="727" y="2020"/>
                  </a:cubicBezTo>
                  <a:lnTo>
                    <a:pt x="727" y="102"/>
                  </a:lnTo>
                  <a:cubicBezTo>
                    <a:pt x="527" y="44"/>
                    <a:pt x="314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19"/>
            <p:cNvSpPr/>
            <p:nvPr/>
          </p:nvSpPr>
          <p:spPr>
            <a:xfrm>
              <a:off x="-1257325" y="3797600"/>
              <a:ext cx="18175" cy="48275"/>
            </a:xfrm>
            <a:custGeom>
              <a:avLst/>
              <a:gdLst/>
              <a:ahLst/>
              <a:cxnLst/>
              <a:rect l="l" t="t" r="r" b="b"/>
              <a:pathLst>
                <a:path w="727" h="1931" extrusionOk="0">
                  <a:moveTo>
                    <a:pt x="102" y="0"/>
                  </a:moveTo>
                  <a:cubicBezTo>
                    <a:pt x="68" y="0"/>
                    <a:pt x="34" y="2"/>
                    <a:pt x="0" y="4"/>
                  </a:cubicBezTo>
                  <a:lnTo>
                    <a:pt x="0" y="435"/>
                  </a:lnTo>
                  <a:cubicBezTo>
                    <a:pt x="93" y="493"/>
                    <a:pt x="191" y="542"/>
                    <a:pt x="299" y="573"/>
                  </a:cubicBezTo>
                  <a:cubicBezTo>
                    <a:pt x="707" y="694"/>
                    <a:pt x="582" y="1292"/>
                    <a:pt x="214" y="1292"/>
                  </a:cubicBezTo>
                  <a:cubicBezTo>
                    <a:pt x="180" y="1292"/>
                    <a:pt x="143" y="1286"/>
                    <a:pt x="105" y="1275"/>
                  </a:cubicBezTo>
                  <a:cubicBezTo>
                    <a:pt x="74" y="1263"/>
                    <a:pt x="37" y="1247"/>
                    <a:pt x="0" y="1232"/>
                  </a:cubicBezTo>
                  <a:lnTo>
                    <a:pt x="0" y="1888"/>
                  </a:lnTo>
                  <a:cubicBezTo>
                    <a:pt x="85" y="1876"/>
                    <a:pt x="170" y="1870"/>
                    <a:pt x="254" y="1870"/>
                  </a:cubicBezTo>
                  <a:cubicBezTo>
                    <a:pt x="414" y="1870"/>
                    <a:pt x="572" y="1891"/>
                    <a:pt x="727" y="1931"/>
                  </a:cubicBezTo>
                  <a:lnTo>
                    <a:pt x="727" y="121"/>
                  </a:lnTo>
                  <a:cubicBezTo>
                    <a:pt x="622" y="90"/>
                    <a:pt x="521" y="59"/>
                    <a:pt x="413" y="35"/>
                  </a:cubicBezTo>
                  <a:cubicBezTo>
                    <a:pt x="311" y="11"/>
                    <a:pt x="20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19"/>
            <p:cNvSpPr/>
            <p:nvPr/>
          </p:nvSpPr>
          <p:spPr>
            <a:xfrm>
              <a:off x="-1257325" y="3341275"/>
              <a:ext cx="18700" cy="41050"/>
            </a:xfrm>
            <a:custGeom>
              <a:avLst/>
              <a:gdLst/>
              <a:ahLst/>
              <a:cxnLst/>
              <a:rect l="l" t="t" r="r" b="b"/>
              <a:pathLst>
                <a:path w="748" h="1642" extrusionOk="0">
                  <a:moveTo>
                    <a:pt x="0" y="0"/>
                  </a:moveTo>
                  <a:lnTo>
                    <a:pt x="0" y="490"/>
                  </a:lnTo>
                  <a:cubicBezTo>
                    <a:pt x="90" y="530"/>
                    <a:pt x="185" y="561"/>
                    <a:pt x="284" y="576"/>
                  </a:cubicBezTo>
                  <a:cubicBezTo>
                    <a:pt x="725" y="629"/>
                    <a:pt x="747" y="1305"/>
                    <a:pt x="333" y="1305"/>
                  </a:cubicBezTo>
                  <a:cubicBezTo>
                    <a:pt x="317" y="1305"/>
                    <a:pt x="301" y="1304"/>
                    <a:pt x="284" y="1302"/>
                  </a:cubicBezTo>
                  <a:cubicBezTo>
                    <a:pt x="188" y="1290"/>
                    <a:pt x="93" y="1272"/>
                    <a:pt x="0" y="1247"/>
                  </a:cubicBezTo>
                  <a:lnTo>
                    <a:pt x="0" y="1444"/>
                  </a:lnTo>
                  <a:cubicBezTo>
                    <a:pt x="237" y="1469"/>
                    <a:pt x="487" y="1546"/>
                    <a:pt x="727" y="1641"/>
                  </a:cubicBezTo>
                  <a:lnTo>
                    <a:pt x="727" y="160"/>
                  </a:lnTo>
                  <a:cubicBezTo>
                    <a:pt x="524" y="84"/>
                    <a:pt x="314" y="1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19"/>
            <p:cNvSpPr/>
            <p:nvPr/>
          </p:nvSpPr>
          <p:spPr>
            <a:xfrm>
              <a:off x="-1257325" y="3456625"/>
              <a:ext cx="18275" cy="46650"/>
            </a:xfrm>
            <a:custGeom>
              <a:avLst/>
              <a:gdLst/>
              <a:ahLst/>
              <a:cxnLst/>
              <a:rect l="l" t="t" r="r" b="b"/>
              <a:pathLst>
                <a:path w="731" h="1866" extrusionOk="0">
                  <a:moveTo>
                    <a:pt x="0" y="1"/>
                  </a:moveTo>
                  <a:lnTo>
                    <a:pt x="0" y="542"/>
                  </a:lnTo>
                  <a:cubicBezTo>
                    <a:pt x="96" y="588"/>
                    <a:pt x="194" y="625"/>
                    <a:pt x="299" y="656"/>
                  </a:cubicBezTo>
                  <a:cubicBezTo>
                    <a:pt x="730" y="743"/>
                    <a:pt x="584" y="1366"/>
                    <a:pt x="184" y="1366"/>
                  </a:cubicBezTo>
                  <a:cubicBezTo>
                    <a:pt x="159" y="1366"/>
                    <a:pt x="132" y="1363"/>
                    <a:pt x="105" y="1358"/>
                  </a:cubicBezTo>
                  <a:cubicBezTo>
                    <a:pt x="74" y="1349"/>
                    <a:pt x="37" y="1340"/>
                    <a:pt x="0" y="1330"/>
                  </a:cubicBezTo>
                  <a:lnTo>
                    <a:pt x="0" y="1740"/>
                  </a:lnTo>
                  <a:cubicBezTo>
                    <a:pt x="247" y="1746"/>
                    <a:pt x="493" y="1789"/>
                    <a:pt x="727" y="1866"/>
                  </a:cubicBezTo>
                  <a:lnTo>
                    <a:pt x="727" y="210"/>
                  </a:lnTo>
                  <a:cubicBezTo>
                    <a:pt x="493" y="108"/>
                    <a:pt x="250" y="3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19"/>
            <p:cNvSpPr/>
            <p:nvPr/>
          </p:nvSpPr>
          <p:spPr>
            <a:xfrm>
              <a:off x="-1257325" y="3727075"/>
              <a:ext cx="19925" cy="54925"/>
            </a:xfrm>
            <a:custGeom>
              <a:avLst/>
              <a:gdLst/>
              <a:ahLst/>
              <a:cxnLst/>
              <a:rect l="l" t="t" r="r" b="b"/>
              <a:pathLst>
                <a:path w="797" h="2197" extrusionOk="0">
                  <a:moveTo>
                    <a:pt x="49" y="1"/>
                  </a:moveTo>
                  <a:cubicBezTo>
                    <a:pt x="32" y="1"/>
                    <a:pt x="16" y="1"/>
                    <a:pt x="0" y="2"/>
                  </a:cubicBezTo>
                  <a:lnTo>
                    <a:pt x="0" y="529"/>
                  </a:lnTo>
                  <a:cubicBezTo>
                    <a:pt x="123" y="575"/>
                    <a:pt x="250" y="615"/>
                    <a:pt x="379" y="649"/>
                  </a:cubicBezTo>
                  <a:cubicBezTo>
                    <a:pt x="797" y="759"/>
                    <a:pt x="666" y="1364"/>
                    <a:pt x="287" y="1364"/>
                  </a:cubicBezTo>
                  <a:cubicBezTo>
                    <a:pt x="256" y="1364"/>
                    <a:pt x="223" y="1359"/>
                    <a:pt x="188" y="1350"/>
                  </a:cubicBezTo>
                  <a:cubicBezTo>
                    <a:pt x="130" y="1335"/>
                    <a:pt x="65" y="1317"/>
                    <a:pt x="0" y="1295"/>
                  </a:cubicBezTo>
                  <a:lnTo>
                    <a:pt x="0" y="2105"/>
                  </a:lnTo>
                  <a:cubicBezTo>
                    <a:pt x="23" y="2104"/>
                    <a:pt x="46" y="2103"/>
                    <a:pt x="68" y="2103"/>
                  </a:cubicBezTo>
                  <a:cubicBezTo>
                    <a:pt x="282" y="2103"/>
                    <a:pt x="504" y="2141"/>
                    <a:pt x="727" y="2197"/>
                  </a:cubicBezTo>
                  <a:lnTo>
                    <a:pt x="727" y="171"/>
                  </a:lnTo>
                  <a:cubicBezTo>
                    <a:pt x="503" y="77"/>
                    <a:pt x="269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19"/>
            <p:cNvSpPr/>
            <p:nvPr/>
          </p:nvSpPr>
          <p:spPr>
            <a:xfrm>
              <a:off x="-1257325" y="3395225"/>
              <a:ext cx="18175" cy="47200"/>
            </a:xfrm>
            <a:custGeom>
              <a:avLst/>
              <a:gdLst/>
              <a:ahLst/>
              <a:cxnLst/>
              <a:rect l="l" t="t" r="r" b="b"/>
              <a:pathLst>
                <a:path w="727" h="1888" extrusionOk="0">
                  <a:moveTo>
                    <a:pt x="0" y="0"/>
                  </a:moveTo>
                  <a:lnTo>
                    <a:pt x="0" y="570"/>
                  </a:lnTo>
                  <a:cubicBezTo>
                    <a:pt x="96" y="619"/>
                    <a:pt x="194" y="662"/>
                    <a:pt x="299" y="693"/>
                  </a:cubicBezTo>
                  <a:cubicBezTo>
                    <a:pt x="717" y="798"/>
                    <a:pt x="586" y="1405"/>
                    <a:pt x="205" y="1405"/>
                  </a:cubicBezTo>
                  <a:cubicBezTo>
                    <a:pt x="173" y="1405"/>
                    <a:pt x="140" y="1400"/>
                    <a:pt x="105" y="1391"/>
                  </a:cubicBezTo>
                  <a:cubicBezTo>
                    <a:pt x="71" y="1382"/>
                    <a:pt x="37" y="1373"/>
                    <a:pt x="0" y="1361"/>
                  </a:cubicBezTo>
                  <a:lnTo>
                    <a:pt x="0" y="1739"/>
                  </a:lnTo>
                  <a:cubicBezTo>
                    <a:pt x="247" y="1758"/>
                    <a:pt x="493" y="1807"/>
                    <a:pt x="727" y="1887"/>
                  </a:cubicBezTo>
                  <a:lnTo>
                    <a:pt x="727" y="256"/>
                  </a:lnTo>
                  <a:cubicBezTo>
                    <a:pt x="653" y="225"/>
                    <a:pt x="582" y="191"/>
                    <a:pt x="508" y="160"/>
                  </a:cubicBezTo>
                  <a:cubicBezTo>
                    <a:pt x="382" y="111"/>
                    <a:pt x="182" y="2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19"/>
            <p:cNvSpPr/>
            <p:nvPr/>
          </p:nvSpPr>
          <p:spPr>
            <a:xfrm>
              <a:off x="-1257325" y="3149825"/>
              <a:ext cx="18175" cy="50800"/>
            </a:xfrm>
            <a:custGeom>
              <a:avLst/>
              <a:gdLst/>
              <a:ahLst/>
              <a:cxnLst/>
              <a:rect l="l" t="t" r="r" b="b"/>
              <a:pathLst>
                <a:path w="727" h="2032" extrusionOk="0">
                  <a:moveTo>
                    <a:pt x="0" y="0"/>
                  </a:moveTo>
                  <a:lnTo>
                    <a:pt x="0" y="539"/>
                  </a:lnTo>
                  <a:cubicBezTo>
                    <a:pt x="65" y="557"/>
                    <a:pt x="133" y="566"/>
                    <a:pt x="200" y="573"/>
                  </a:cubicBezTo>
                  <a:cubicBezTo>
                    <a:pt x="661" y="591"/>
                    <a:pt x="671" y="1296"/>
                    <a:pt x="221" y="1296"/>
                  </a:cubicBezTo>
                  <a:cubicBezTo>
                    <a:pt x="214" y="1296"/>
                    <a:pt x="207" y="1296"/>
                    <a:pt x="200" y="1296"/>
                  </a:cubicBezTo>
                  <a:cubicBezTo>
                    <a:pt x="133" y="1293"/>
                    <a:pt x="65" y="1284"/>
                    <a:pt x="0" y="1271"/>
                  </a:cubicBezTo>
                  <a:lnTo>
                    <a:pt x="0" y="1921"/>
                  </a:lnTo>
                  <a:cubicBezTo>
                    <a:pt x="247" y="1927"/>
                    <a:pt x="490" y="1964"/>
                    <a:pt x="727" y="2032"/>
                  </a:cubicBezTo>
                  <a:lnTo>
                    <a:pt x="727" y="314"/>
                  </a:lnTo>
                  <a:cubicBezTo>
                    <a:pt x="508" y="157"/>
                    <a:pt x="262" y="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19"/>
            <p:cNvSpPr/>
            <p:nvPr/>
          </p:nvSpPr>
          <p:spPr>
            <a:xfrm>
              <a:off x="-1257325" y="3085100"/>
              <a:ext cx="18800" cy="52050"/>
            </a:xfrm>
            <a:custGeom>
              <a:avLst/>
              <a:gdLst/>
              <a:ahLst/>
              <a:cxnLst/>
              <a:rect l="l" t="t" r="r" b="b"/>
              <a:pathLst>
                <a:path w="752" h="2082" extrusionOk="0">
                  <a:moveTo>
                    <a:pt x="83" y="1"/>
                  </a:moveTo>
                  <a:cubicBezTo>
                    <a:pt x="55" y="1"/>
                    <a:pt x="28" y="2"/>
                    <a:pt x="0" y="3"/>
                  </a:cubicBezTo>
                  <a:lnTo>
                    <a:pt x="0" y="859"/>
                  </a:lnTo>
                  <a:cubicBezTo>
                    <a:pt x="90" y="890"/>
                    <a:pt x="188" y="902"/>
                    <a:pt x="284" y="902"/>
                  </a:cubicBezTo>
                  <a:cubicBezTo>
                    <a:pt x="294" y="901"/>
                    <a:pt x="305" y="901"/>
                    <a:pt x="315" y="901"/>
                  </a:cubicBezTo>
                  <a:cubicBezTo>
                    <a:pt x="751" y="901"/>
                    <a:pt x="738" y="1596"/>
                    <a:pt x="284" y="1629"/>
                  </a:cubicBezTo>
                  <a:cubicBezTo>
                    <a:pt x="262" y="1629"/>
                    <a:pt x="241" y="1630"/>
                    <a:pt x="219" y="1630"/>
                  </a:cubicBezTo>
                  <a:cubicBezTo>
                    <a:pt x="145" y="1630"/>
                    <a:pt x="72" y="1625"/>
                    <a:pt x="0" y="1613"/>
                  </a:cubicBezTo>
                  <a:lnTo>
                    <a:pt x="0" y="1863"/>
                  </a:lnTo>
                  <a:cubicBezTo>
                    <a:pt x="253" y="1900"/>
                    <a:pt x="496" y="1973"/>
                    <a:pt x="727" y="2081"/>
                  </a:cubicBezTo>
                  <a:lnTo>
                    <a:pt x="727" y="117"/>
                  </a:lnTo>
                  <a:cubicBezTo>
                    <a:pt x="520" y="49"/>
                    <a:pt x="2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19"/>
            <p:cNvSpPr/>
            <p:nvPr/>
          </p:nvSpPr>
          <p:spPr>
            <a:xfrm>
              <a:off x="-1257325" y="3517800"/>
              <a:ext cx="18800" cy="48675"/>
            </a:xfrm>
            <a:custGeom>
              <a:avLst/>
              <a:gdLst/>
              <a:ahLst/>
              <a:cxnLst/>
              <a:rect l="l" t="t" r="r" b="b"/>
              <a:pathLst>
                <a:path w="752" h="1947" extrusionOk="0">
                  <a:moveTo>
                    <a:pt x="0" y="1"/>
                  </a:moveTo>
                  <a:lnTo>
                    <a:pt x="0" y="558"/>
                  </a:lnTo>
                  <a:cubicBezTo>
                    <a:pt x="93" y="589"/>
                    <a:pt x="185" y="607"/>
                    <a:pt x="284" y="616"/>
                  </a:cubicBezTo>
                  <a:cubicBezTo>
                    <a:pt x="743" y="635"/>
                    <a:pt x="751" y="1343"/>
                    <a:pt x="298" y="1343"/>
                  </a:cubicBezTo>
                  <a:cubicBezTo>
                    <a:pt x="293" y="1343"/>
                    <a:pt x="288" y="1343"/>
                    <a:pt x="284" y="1343"/>
                  </a:cubicBezTo>
                  <a:cubicBezTo>
                    <a:pt x="188" y="1337"/>
                    <a:pt x="93" y="1324"/>
                    <a:pt x="0" y="1303"/>
                  </a:cubicBezTo>
                  <a:lnTo>
                    <a:pt x="0" y="1937"/>
                  </a:lnTo>
                  <a:cubicBezTo>
                    <a:pt x="113" y="1915"/>
                    <a:pt x="227" y="1904"/>
                    <a:pt x="341" y="1904"/>
                  </a:cubicBezTo>
                  <a:cubicBezTo>
                    <a:pt x="470" y="1904"/>
                    <a:pt x="599" y="1918"/>
                    <a:pt x="727" y="1946"/>
                  </a:cubicBezTo>
                  <a:lnTo>
                    <a:pt x="727" y="195"/>
                  </a:lnTo>
                  <a:cubicBezTo>
                    <a:pt x="493" y="87"/>
                    <a:pt x="234" y="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19"/>
            <p:cNvSpPr/>
            <p:nvPr/>
          </p:nvSpPr>
          <p:spPr>
            <a:xfrm>
              <a:off x="-1257325" y="3028775"/>
              <a:ext cx="18175" cy="40875"/>
            </a:xfrm>
            <a:custGeom>
              <a:avLst/>
              <a:gdLst/>
              <a:ahLst/>
              <a:cxnLst/>
              <a:rect l="l" t="t" r="r" b="b"/>
              <a:pathLst>
                <a:path w="727" h="1635" extrusionOk="0">
                  <a:moveTo>
                    <a:pt x="197" y="0"/>
                  </a:moveTo>
                  <a:cubicBezTo>
                    <a:pt x="130" y="0"/>
                    <a:pt x="66" y="7"/>
                    <a:pt x="6" y="22"/>
                  </a:cubicBezTo>
                  <a:lnTo>
                    <a:pt x="0" y="25"/>
                  </a:lnTo>
                  <a:lnTo>
                    <a:pt x="0" y="548"/>
                  </a:lnTo>
                  <a:cubicBezTo>
                    <a:pt x="65" y="597"/>
                    <a:pt x="139" y="637"/>
                    <a:pt x="216" y="665"/>
                  </a:cubicBezTo>
                  <a:cubicBezTo>
                    <a:pt x="617" y="796"/>
                    <a:pt x="501" y="1384"/>
                    <a:pt x="144" y="1384"/>
                  </a:cubicBezTo>
                  <a:cubicBezTo>
                    <a:pt x="107" y="1384"/>
                    <a:pt x="67" y="1378"/>
                    <a:pt x="25" y="1364"/>
                  </a:cubicBezTo>
                  <a:cubicBezTo>
                    <a:pt x="16" y="1361"/>
                    <a:pt x="10" y="1358"/>
                    <a:pt x="0" y="1354"/>
                  </a:cubicBezTo>
                  <a:lnTo>
                    <a:pt x="0" y="1551"/>
                  </a:lnTo>
                  <a:cubicBezTo>
                    <a:pt x="22" y="1551"/>
                    <a:pt x="45" y="1551"/>
                    <a:pt x="67" y="1551"/>
                  </a:cubicBezTo>
                  <a:cubicBezTo>
                    <a:pt x="288" y="1551"/>
                    <a:pt x="511" y="1579"/>
                    <a:pt x="727" y="1635"/>
                  </a:cubicBezTo>
                  <a:lnTo>
                    <a:pt x="727" y="111"/>
                  </a:lnTo>
                  <a:cubicBezTo>
                    <a:pt x="556" y="44"/>
                    <a:pt x="368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19"/>
            <p:cNvSpPr/>
            <p:nvPr/>
          </p:nvSpPr>
          <p:spPr>
            <a:xfrm>
              <a:off x="-1257325" y="3583450"/>
              <a:ext cx="18175" cy="50875"/>
            </a:xfrm>
            <a:custGeom>
              <a:avLst/>
              <a:gdLst/>
              <a:ahLst/>
              <a:cxnLst/>
              <a:rect l="l" t="t" r="r" b="b"/>
              <a:pathLst>
                <a:path w="727" h="2035" extrusionOk="0">
                  <a:moveTo>
                    <a:pt x="377" y="0"/>
                  </a:moveTo>
                  <a:cubicBezTo>
                    <a:pt x="249" y="0"/>
                    <a:pt x="122" y="22"/>
                    <a:pt x="0" y="65"/>
                  </a:cubicBezTo>
                  <a:lnTo>
                    <a:pt x="0" y="650"/>
                  </a:lnTo>
                  <a:cubicBezTo>
                    <a:pt x="99" y="687"/>
                    <a:pt x="197" y="721"/>
                    <a:pt x="299" y="748"/>
                  </a:cubicBezTo>
                  <a:cubicBezTo>
                    <a:pt x="712" y="861"/>
                    <a:pt x="584" y="1462"/>
                    <a:pt x="211" y="1462"/>
                  </a:cubicBezTo>
                  <a:cubicBezTo>
                    <a:pt x="177" y="1462"/>
                    <a:pt x="142" y="1457"/>
                    <a:pt x="105" y="1447"/>
                  </a:cubicBezTo>
                  <a:lnTo>
                    <a:pt x="0" y="1416"/>
                  </a:lnTo>
                  <a:lnTo>
                    <a:pt x="0" y="1887"/>
                  </a:lnTo>
                  <a:cubicBezTo>
                    <a:pt x="250" y="1906"/>
                    <a:pt x="493" y="1955"/>
                    <a:pt x="727" y="2035"/>
                  </a:cubicBezTo>
                  <a:lnTo>
                    <a:pt x="727" y="56"/>
                  </a:lnTo>
                  <a:cubicBezTo>
                    <a:pt x="613" y="19"/>
                    <a:pt x="495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19"/>
            <p:cNvSpPr/>
            <p:nvPr/>
          </p:nvSpPr>
          <p:spPr>
            <a:xfrm>
              <a:off x="-1257325" y="3216075"/>
              <a:ext cx="18800" cy="44025"/>
            </a:xfrm>
            <a:custGeom>
              <a:avLst/>
              <a:gdLst/>
              <a:ahLst/>
              <a:cxnLst/>
              <a:rect l="l" t="t" r="r" b="b"/>
              <a:pathLst>
                <a:path w="752" h="1761" extrusionOk="0">
                  <a:moveTo>
                    <a:pt x="0" y="0"/>
                  </a:moveTo>
                  <a:lnTo>
                    <a:pt x="0" y="490"/>
                  </a:lnTo>
                  <a:cubicBezTo>
                    <a:pt x="63" y="500"/>
                    <a:pt x="128" y="505"/>
                    <a:pt x="193" y="505"/>
                  </a:cubicBezTo>
                  <a:cubicBezTo>
                    <a:pt x="223" y="505"/>
                    <a:pt x="253" y="504"/>
                    <a:pt x="284" y="502"/>
                  </a:cubicBezTo>
                  <a:cubicBezTo>
                    <a:pt x="292" y="502"/>
                    <a:pt x="301" y="501"/>
                    <a:pt x="309" y="501"/>
                  </a:cubicBezTo>
                  <a:cubicBezTo>
                    <a:pt x="751" y="501"/>
                    <a:pt x="740" y="1201"/>
                    <a:pt x="284" y="1228"/>
                  </a:cubicBezTo>
                  <a:cubicBezTo>
                    <a:pt x="261" y="1229"/>
                    <a:pt x="238" y="1230"/>
                    <a:pt x="216" y="1230"/>
                  </a:cubicBezTo>
                  <a:cubicBezTo>
                    <a:pt x="143" y="1230"/>
                    <a:pt x="71" y="1226"/>
                    <a:pt x="0" y="1216"/>
                  </a:cubicBezTo>
                  <a:lnTo>
                    <a:pt x="0" y="1696"/>
                  </a:lnTo>
                  <a:cubicBezTo>
                    <a:pt x="37" y="1695"/>
                    <a:pt x="73" y="1694"/>
                    <a:pt x="110" y="1694"/>
                  </a:cubicBezTo>
                  <a:cubicBezTo>
                    <a:pt x="316" y="1694"/>
                    <a:pt x="523" y="1716"/>
                    <a:pt x="727" y="1761"/>
                  </a:cubicBezTo>
                  <a:lnTo>
                    <a:pt x="727" y="133"/>
                  </a:lnTo>
                  <a:cubicBezTo>
                    <a:pt x="490" y="56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19"/>
            <p:cNvSpPr/>
            <p:nvPr/>
          </p:nvSpPr>
          <p:spPr>
            <a:xfrm>
              <a:off x="-1287575" y="2710025"/>
              <a:ext cx="83125" cy="62875"/>
            </a:xfrm>
            <a:custGeom>
              <a:avLst/>
              <a:gdLst/>
              <a:ahLst/>
              <a:cxnLst/>
              <a:rect l="l" t="t" r="r" b="b"/>
              <a:pathLst>
                <a:path w="3325" h="2515" extrusionOk="0">
                  <a:moveTo>
                    <a:pt x="1866" y="1"/>
                  </a:moveTo>
                  <a:cubicBezTo>
                    <a:pt x="1659" y="1"/>
                    <a:pt x="1453" y="30"/>
                    <a:pt x="1253" y="87"/>
                  </a:cubicBezTo>
                  <a:cubicBezTo>
                    <a:pt x="930" y="179"/>
                    <a:pt x="635" y="354"/>
                    <a:pt x="401" y="598"/>
                  </a:cubicBezTo>
                  <a:cubicBezTo>
                    <a:pt x="139" y="872"/>
                    <a:pt x="1" y="1272"/>
                    <a:pt x="127" y="1644"/>
                  </a:cubicBezTo>
                  <a:cubicBezTo>
                    <a:pt x="287" y="2112"/>
                    <a:pt x="770" y="2346"/>
                    <a:pt x="1210" y="2488"/>
                  </a:cubicBezTo>
                  <a:cubicBezTo>
                    <a:pt x="1220" y="2491"/>
                    <a:pt x="1226" y="2494"/>
                    <a:pt x="1235" y="2497"/>
                  </a:cubicBezTo>
                  <a:cubicBezTo>
                    <a:pt x="1275" y="2509"/>
                    <a:pt x="1313" y="2515"/>
                    <a:pt x="1349" y="2515"/>
                  </a:cubicBezTo>
                  <a:cubicBezTo>
                    <a:pt x="1713" y="2515"/>
                    <a:pt x="1832" y="1921"/>
                    <a:pt x="1426" y="1795"/>
                  </a:cubicBezTo>
                  <a:cubicBezTo>
                    <a:pt x="1364" y="1777"/>
                    <a:pt x="1287" y="1752"/>
                    <a:pt x="1210" y="1718"/>
                  </a:cubicBezTo>
                  <a:cubicBezTo>
                    <a:pt x="1041" y="1653"/>
                    <a:pt x="863" y="1561"/>
                    <a:pt x="810" y="1407"/>
                  </a:cubicBezTo>
                  <a:cubicBezTo>
                    <a:pt x="770" y="1281"/>
                    <a:pt x="881" y="1139"/>
                    <a:pt x="992" y="1032"/>
                  </a:cubicBezTo>
                  <a:cubicBezTo>
                    <a:pt x="1056" y="970"/>
                    <a:pt x="1130" y="918"/>
                    <a:pt x="1210" y="878"/>
                  </a:cubicBezTo>
                  <a:cubicBezTo>
                    <a:pt x="1413" y="771"/>
                    <a:pt x="1638" y="715"/>
                    <a:pt x="1868" y="715"/>
                  </a:cubicBezTo>
                  <a:cubicBezTo>
                    <a:pt x="1896" y="715"/>
                    <a:pt x="1924" y="716"/>
                    <a:pt x="1952" y="718"/>
                  </a:cubicBezTo>
                  <a:cubicBezTo>
                    <a:pt x="2177" y="727"/>
                    <a:pt x="2398" y="785"/>
                    <a:pt x="2602" y="887"/>
                  </a:cubicBezTo>
                  <a:cubicBezTo>
                    <a:pt x="2660" y="917"/>
                    <a:pt x="2718" y="930"/>
                    <a:pt x="2773" y="930"/>
                  </a:cubicBezTo>
                  <a:cubicBezTo>
                    <a:pt x="3105" y="930"/>
                    <a:pt x="3325" y="441"/>
                    <a:pt x="2968" y="259"/>
                  </a:cubicBezTo>
                  <a:cubicBezTo>
                    <a:pt x="2685" y="117"/>
                    <a:pt x="2374" y="31"/>
                    <a:pt x="2060" y="10"/>
                  </a:cubicBezTo>
                  <a:cubicBezTo>
                    <a:pt x="1995" y="4"/>
                    <a:pt x="1930" y="1"/>
                    <a:pt x="18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19"/>
            <p:cNvSpPr/>
            <p:nvPr/>
          </p:nvSpPr>
          <p:spPr>
            <a:xfrm>
              <a:off x="-1292275" y="2781900"/>
              <a:ext cx="84250" cy="72850"/>
            </a:xfrm>
            <a:custGeom>
              <a:avLst/>
              <a:gdLst/>
              <a:ahLst/>
              <a:cxnLst/>
              <a:rect l="l" t="t" r="r" b="b"/>
              <a:pathLst>
                <a:path w="3370" h="2914" extrusionOk="0">
                  <a:moveTo>
                    <a:pt x="1882" y="0"/>
                  </a:moveTo>
                  <a:cubicBezTo>
                    <a:pt x="1720" y="0"/>
                    <a:pt x="1558" y="13"/>
                    <a:pt x="1398" y="37"/>
                  </a:cubicBezTo>
                  <a:cubicBezTo>
                    <a:pt x="1032" y="93"/>
                    <a:pt x="687" y="222"/>
                    <a:pt x="413" y="465"/>
                  </a:cubicBezTo>
                  <a:cubicBezTo>
                    <a:pt x="32" y="804"/>
                    <a:pt x="1" y="1466"/>
                    <a:pt x="229" y="1894"/>
                  </a:cubicBezTo>
                  <a:cubicBezTo>
                    <a:pt x="481" y="2371"/>
                    <a:pt x="903" y="2685"/>
                    <a:pt x="1398" y="2875"/>
                  </a:cubicBezTo>
                  <a:cubicBezTo>
                    <a:pt x="1404" y="2879"/>
                    <a:pt x="1414" y="2885"/>
                    <a:pt x="1423" y="2888"/>
                  </a:cubicBezTo>
                  <a:cubicBezTo>
                    <a:pt x="1469" y="2905"/>
                    <a:pt x="1512" y="2913"/>
                    <a:pt x="1552" y="2913"/>
                  </a:cubicBezTo>
                  <a:cubicBezTo>
                    <a:pt x="1896" y="2913"/>
                    <a:pt x="2005" y="2335"/>
                    <a:pt x="1614" y="2189"/>
                  </a:cubicBezTo>
                  <a:cubicBezTo>
                    <a:pt x="1540" y="2158"/>
                    <a:pt x="1466" y="2118"/>
                    <a:pt x="1398" y="2075"/>
                  </a:cubicBezTo>
                  <a:cubicBezTo>
                    <a:pt x="937" y="1777"/>
                    <a:pt x="453" y="1109"/>
                    <a:pt x="1174" y="838"/>
                  </a:cubicBezTo>
                  <a:cubicBezTo>
                    <a:pt x="1244" y="813"/>
                    <a:pt x="1321" y="795"/>
                    <a:pt x="1398" y="779"/>
                  </a:cubicBezTo>
                  <a:cubicBezTo>
                    <a:pt x="1565" y="745"/>
                    <a:pt x="1737" y="727"/>
                    <a:pt x="1909" y="727"/>
                  </a:cubicBezTo>
                  <a:cubicBezTo>
                    <a:pt x="1981" y="727"/>
                    <a:pt x="2053" y="730"/>
                    <a:pt x="2125" y="736"/>
                  </a:cubicBezTo>
                  <a:cubicBezTo>
                    <a:pt x="2337" y="752"/>
                    <a:pt x="2546" y="782"/>
                    <a:pt x="2753" y="828"/>
                  </a:cubicBezTo>
                  <a:cubicBezTo>
                    <a:pt x="2785" y="836"/>
                    <a:pt x="2816" y="840"/>
                    <a:pt x="2846" y="840"/>
                  </a:cubicBezTo>
                  <a:cubicBezTo>
                    <a:pt x="3233" y="840"/>
                    <a:pt x="3370" y="230"/>
                    <a:pt x="2947" y="130"/>
                  </a:cubicBezTo>
                  <a:cubicBezTo>
                    <a:pt x="2676" y="65"/>
                    <a:pt x="2402" y="25"/>
                    <a:pt x="2125" y="10"/>
                  </a:cubicBezTo>
                  <a:cubicBezTo>
                    <a:pt x="2044" y="4"/>
                    <a:pt x="1963" y="0"/>
                    <a:pt x="1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19"/>
            <p:cNvSpPr/>
            <p:nvPr/>
          </p:nvSpPr>
          <p:spPr>
            <a:xfrm>
              <a:off x="-1301425" y="2860425"/>
              <a:ext cx="93600" cy="60450"/>
            </a:xfrm>
            <a:custGeom>
              <a:avLst/>
              <a:gdLst/>
              <a:ahLst/>
              <a:cxnLst/>
              <a:rect l="l" t="t" r="r" b="b"/>
              <a:pathLst>
                <a:path w="3744" h="2418" extrusionOk="0">
                  <a:moveTo>
                    <a:pt x="1927" y="0"/>
                  </a:moveTo>
                  <a:cubicBezTo>
                    <a:pt x="1873" y="0"/>
                    <a:pt x="1819" y="2"/>
                    <a:pt x="1764" y="5"/>
                  </a:cubicBezTo>
                  <a:cubicBezTo>
                    <a:pt x="1290" y="45"/>
                    <a:pt x="853" y="239"/>
                    <a:pt x="561" y="704"/>
                  </a:cubicBezTo>
                  <a:cubicBezTo>
                    <a:pt x="1" y="1597"/>
                    <a:pt x="982" y="2203"/>
                    <a:pt x="1764" y="2382"/>
                  </a:cubicBezTo>
                  <a:cubicBezTo>
                    <a:pt x="1814" y="2394"/>
                    <a:pt x="1863" y="2403"/>
                    <a:pt x="1909" y="2412"/>
                  </a:cubicBezTo>
                  <a:cubicBezTo>
                    <a:pt x="1932" y="2416"/>
                    <a:pt x="1954" y="2418"/>
                    <a:pt x="1976" y="2418"/>
                  </a:cubicBezTo>
                  <a:cubicBezTo>
                    <a:pt x="2386" y="2418"/>
                    <a:pt x="2542" y="1784"/>
                    <a:pt x="2103" y="1711"/>
                  </a:cubicBezTo>
                  <a:cubicBezTo>
                    <a:pt x="1989" y="1692"/>
                    <a:pt x="1875" y="1664"/>
                    <a:pt x="1764" y="1631"/>
                  </a:cubicBezTo>
                  <a:cubicBezTo>
                    <a:pt x="1620" y="1591"/>
                    <a:pt x="1478" y="1532"/>
                    <a:pt x="1349" y="1461"/>
                  </a:cubicBezTo>
                  <a:cubicBezTo>
                    <a:pt x="1075" y="1307"/>
                    <a:pt x="1087" y="1166"/>
                    <a:pt x="1300" y="960"/>
                  </a:cubicBezTo>
                  <a:cubicBezTo>
                    <a:pt x="1426" y="836"/>
                    <a:pt x="1589" y="753"/>
                    <a:pt x="1764" y="723"/>
                  </a:cubicBezTo>
                  <a:cubicBezTo>
                    <a:pt x="1832" y="710"/>
                    <a:pt x="1901" y="704"/>
                    <a:pt x="1971" y="704"/>
                  </a:cubicBezTo>
                  <a:cubicBezTo>
                    <a:pt x="2143" y="704"/>
                    <a:pt x="2320" y="739"/>
                    <a:pt x="2491" y="796"/>
                  </a:cubicBezTo>
                  <a:cubicBezTo>
                    <a:pt x="2679" y="861"/>
                    <a:pt x="2860" y="944"/>
                    <a:pt x="3033" y="1043"/>
                  </a:cubicBezTo>
                  <a:cubicBezTo>
                    <a:pt x="3095" y="1078"/>
                    <a:pt x="3156" y="1094"/>
                    <a:pt x="3213" y="1094"/>
                  </a:cubicBezTo>
                  <a:cubicBezTo>
                    <a:pt x="3533" y="1094"/>
                    <a:pt x="3743" y="613"/>
                    <a:pt x="3399" y="418"/>
                  </a:cubicBezTo>
                  <a:cubicBezTo>
                    <a:pt x="3116" y="255"/>
                    <a:pt x="2808" y="138"/>
                    <a:pt x="2491" y="67"/>
                  </a:cubicBezTo>
                  <a:cubicBezTo>
                    <a:pt x="2307" y="21"/>
                    <a:pt x="2117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19"/>
            <p:cNvSpPr/>
            <p:nvPr/>
          </p:nvSpPr>
          <p:spPr>
            <a:xfrm>
              <a:off x="-1292100" y="2946000"/>
              <a:ext cx="80350" cy="62525"/>
            </a:xfrm>
            <a:custGeom>
              <a:avLst/>
              <a:gdLst/>
              <a:ahLst/>
              <a:cxnLst/>
              <a:rect l="l" t="t" r="r" b="b"/>
              <a:pathLst>
                <a:path w="3214" h="2501" extrusionOk="0">
                  <a:moveTo>
                    <a:pt x="1705" y="0"/>
                  </a:moveTo>
                  <a:cubicBezTo>
                    <a:pt x="1601" y="0"/>
                    <a:pt x="1496" y="8"/>
                    <a:pt x="1391" y="24"/>
                  </a:cubicBezTo>
                  <a:cubicBezTo>
                    <a:pt x="988" y="91"/>
                    <a:pt x="606" y="279"/>
                    <a:pt x="342" y="621"/>
                  </a:cubicBezTo>
                  <a:cubicBezTo>
                    <a:pt x="74" y="966"/>
                    <a:pt x="0" y="1356"/>
                    <a:pt x="185" y="1754"/>
                  </a:cubicBezTo>
                  <a:cubicBezTo>
                    <a:pt x="388" y="2194"/>
                    <a:pt x="936" y="2385"/>
                    <a:pt x="1391" y="2471"/>
                  </a:cubicBezTo>
                  <a:cubicBezTo>
                    <a:pt x="1441" y="2480"/>
                    <a:pt x="1490" y="2489"/>
                    <a:pt x="1539" y="2495"/>
                  </a:cubicBezTo>
                  <a:cubicBezTo>
                    <a:pt x="1562" y="2499"/>
                    <a:pt x="1584" y="2501"/>
                    <a:pt x="1605" y="2501"/>
                  </a:cubicBezTo>
                  <a:cubicBezTo>
                    <a:pt x="2013" y="2501"/>
                    <a:pt x="2169" y="1864"/>
                    <a:pt x="1730" y="1797"/>
                  </a:cubicBezTo>
                  <a:cubicBezTo>
                    <a:pt x="1628" y="1781"/>
                    <a:pt x="1508" y="1760"/>
                    <a:pt x="1391" y="1729"/>
                  </a:cubicBezTo>
                  <a:cubicBezTo>
                    <a:pt x="1160" y="1674"/>
                    <a:pt x="930" y="1584"/>
                    <a:pt x="828" y="1421"/>
                  </a:cubicBezTo>
                  <a:cubicBezTo>
                    <a:pt x="806" y="1378"/>
                    <a:pt x="797" y="1332"/>
                    <a:pt x="800" y="1283"/>
                  </a:cubicBezTo>
                  <a:cubicBezTo>
                    <a:pt x="822" y="1172"/>
                    <a:pt x="856" y="1123"/>
                    <a:pt x="933" y="1039"/>
                  </a:cubicBezTo>
                  <a:cubicBezTo>
                    <a:pt x="1056" y="904"/>
                    <a:pt x="1216" y="809"/>
                    <a:pt x="1391" y="762"/>
                  </a:cubicBezTo>
                  <a:cubicBezTo>
                    <a:pt x="1496" y="734"/>
                    <a:pt x="1604" y="720"/>
                    <a:pt x="1711" y="720"/>
                  </a:cubicBezTo>
                  <a:cubicBezTo>
                    <a:pt x="1849" y="720"/>
                    <a:pt x="1986" y="743"/>
                    <a:pt x="2118" y="790"/>
                  </a:cubicBezTo>
                  <a:cubicBezTo>
                    <a:pt x="2269" y="839"/>
                    <a:pt x="2410" y="913"/>
                    <a:pt x="2539" y="1009"/>
                  </a:cubicBezTo>
                  <a:cubicBezTo>
                    <a:pt x="2605" y="1057"/>
                    <a:pt x="2670" y="1078"/>
                    <a:pt x="2731" y="1078"/>
                  </a:cubicBezTo>
                  <a:cubicBezTo>
                    <a:pt x="3019" y="1078"/>
                    <a:pt x="3213" y="610"/>
                    <a:pt x="2906" y="381"/>
                  </a:cubicBezTo>
                  <a:cubicBezTo>
                    <a:pt x="2554" y="131"/>
                    <a:pt x="2133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19"/>
            <p:cNvSpPr/>
            <p:nvPr/>
          </p:nvSpPr>
          <p:spPr>
            <a:xfrm>
              <a:off x="-1300050" y="3067475"/>
              <a:ext cx="89700" cy="58300"/>
            </a:xfrm>
            <a:custGeom>
              <a:avLst/>
              <a:gdLst/>
              <a:ahLst/>
              <a:cxnLst/>
              <a:rect l="l" t="t" r="r" b="b"/>
              <a:pathLst>
                <a:path w="3588" h="2332" extrusionOk="0">
                  <a:moveTo>
                    <a:pt x="1746" y="0"/>
                  </a:moveTo>
                  <a:cubicBezTo>
                    <a:pt x="1734" y="0"/>
                    <a:pt x="1722" y="0"/>
                    <a:pt x="1709" y="0"/>
                  </a:cubicBezTo>
                  <a:cubicBezTo>
                    <a:pt x="1291" y="13"/>
                    <a:pt x="897" y="142"/>
                    <a:pt x="629" y="493"/>
                  </a:cubicBezTo>
                  <a:cubicBezTo>
                    <a:pt x="1" y="1315"/>
                    <a:pt x="863" y="2192"/>
                    <a:pt x="1709" y="2315"/>
                  </a:cubicBezTo>
                  <a:cubicBezTo>
                    <a:pt x="1781" y="2327"/>
                    <a:pt x="1854" y="2332"/>
                    <a:pt x="1928" y="2332"/>
                  </a:cubicBezTo>
                  <a:cubicBezTo>
                    <a:pt x="1950" y="2332"/>
                    <a:pt x="1971" y="2331"/>
                    <a:pt x="1993" y="2331"/>
                  </a:cubicBezTo>
                  <a:cubicBezTo>
                    <a:pt x="2448" y="2300"/>
                    <a:pt x="2460" y="1603"/>
                    <a:pt x="2021" y="1603"/>
                  </a:cubicBezTo>
                  <a:cubicBezTo>
                    <a:pt x="2012" y="1603"/>
                    <a:pt x="2002" y="1603"/>
                    <a:pt x="1993" y="1604"/>
                  </a:cubicBezTo>
                  <a:cubicBezTo>
                    <a:pt x="1983" y="1604"/>
                    <a:pt x="1973" y="1605"/>
                    <a:pt x="1963" y="1605"/>
                  </a:cubicBezTo>
                  <a:cubicBezTo>
                    <a:pt x="1875" y="1605"/>
                    <a:pt x="1790" y="1592"/>
                    <a:pt x="1709" y="1564"/>
                  </a:cubicBezTo>
                  <a:cubicBezTo>
                    <a:pt x="1315" y="1450"/>
                    <a:pt x="875" y="1109"/>
                    <a:pt x="1346" y="813"/>
                  </a:cubicBezTo>
                  <a:cubicBezTo>
                    <a:pt x="1454" y="748"/>
                    <a:pt x="1580" y="711"/>
                    <a:pt x="1709" y="708"/>
                  </a:cubicBezTo>
                  <a:cubicBezTo>
                    <a:pt x="1737" y="707"/>
                    <a:pt x="1764" y="706"/>
                    <a:pt x="1792" y="706"/>
                  </a:cubicBezTo>
                  <a:cubicBezTo>
                    <a:pt x="2002" y="706"/>
                    <a:pt x="2229" y="754"/>
                    <a:pt x="2436" y="822"/>
                  </a:cubicBezTo>
                  <a:cubicBezTo>
                    <a:pt x="2580" y="868"/>
                    <a:pt x="2722" y="924"/>
                    <a:pt x="2857" y="988"/>
                  </a:cubicBezTo>
                  <a:cubicBezTo>
                    <a:pt x="2915" y="1016"/>
                    <a:pt x="2972" y="1029"/>
                    <a:pt x="3026" y="1029"/>
                  </a:cubicBezTo>
                  <a:cubicBezTo>
                    <a:pt x="3365" y="1029"/>
                    <a:pt x="3588" y="539"/>
                    <a:pt x="3224" y="364"/>
                  </a:cubicBezTo>
                  <a:cubicBezTo>
                    <a:pt x="2971" y="244"/>
                    <a:pt x="2707" y="148"/>
                    <a:pt x="2436" y="84"/>
                  </a:cubicBezTo>
                  <a:cubicBezTo>
                    <a:pt x="2211" y="28"/>
                    <a:pt x="1980" y="0"/>
                    <a:pt x="1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19"/>
            <p:cNvSpPr/>
            <p:nvPr/>
          </p:nvSpPr>
          <p:spPr>
            <a:xfrm>
              <a:off x="-1291025" y="3010725"/>
              <a:ext cx="77500" cy="52725"/>
            </a:xfrm>
            <a:custGeom>
              <a:avLst/>
              <a:gdLst/>
              <a:ahLst/>
              <a:cxnLst/>
              <a:rect l="l" t="t" r="r" b="b"/>
              <a:pathLst>
                <a:path w="3100" h="2109" extrusionOk="0">
                  <a:moveTo>
                    <a:pt x="1557" y="1"/>
                  </a:moveTo>
                  <a:cubicBezTo>
                    <a:pt x="1488" y="1"/>
                    <a:pt x="1418" y="4"/>
                    <a:pt x="1348" y="11"/>
                  </a:cubicBezTo>
                  <a:cubicBezTo>
                    <a:pt x="1130" y="36"/>
                    <a:pt x="927" y="100"/>
                    <a:pt x="770" y="233"/>
                  </a:cubicBezTo>
                  <a:cubicBezTo>
                    <a:pt x="0" y="894"/>
                    <a:pt x="526" y="1790"/>
                    <a:pt x="1348" y="2076"/>
                  </a:cubicBezTo>
                  <a:cubicBezTo>
                    <a:pt x="1358" y="2080"/>
                    <a:pt x="1364" y="2086"/>
                    <a:pt x="1373" y="2089"/>
                  </a:cubicBezTo>
                  <a:cubicBezTo>
                    <a:pt x="1414" y="2102"/>
                    <a:pt x="1453" y="2108"/>
                    <a:pt x="1490" y="2108"/>
                  </a:cubicBezTo>
                  <a:cubicBezTo>
                    <a:pt x="1849" y="2108"/>
                    <a:pt x="1966" y="1518"/>
                    <a:pt x="1564" y="1387"/>
                  </a:cubicBezTo>
                  <a:cubicBezTo>
                    <a:pt x="1487" y="1359"/>
                    <a:pt x="1413" y="1319"/>
                    <a:pt x="1348" y="1270"/>
                  </a:cubicBezTo>
                  <a:cubicBezTo>
                    <a:pt x="1124" y="1110"/>
                    <a:pt x="967" y="848"/>
                    <a:pt x="1348" y="747"/>
                  </a:cubicBezTo>
                  <a:lnTo>
                    <a:pt x="1354" y="744"/>
                  </a:lnTo>
                  <a:cubicBezTo>
                    <a:pt x="1413" y="729"/>
                    <a:pt x="1475" y="723"/>
                    <a:pt x="1541" y="723"/>
                  </a:cubicBezTo>
                  <a:cubicBezTo>
                    <a:pt x="1713" y="723"/>
                    <a:pt x="1903" y="768"/>
                    <a:pt x="2075" y="833"/>
                  </a:cubicBezTo>
                  <a:cubicBezTo>
                    <a:pt x="2195" y="876"/>
                    <a:pt x="2309" y="931"/>
                    <a:pt x="2416" y="1002"/>
                  </a:cubicBezTo>
                  <a:cubicBezTo>
                    <a:pt x="2482" y="1048"/>
                    <a:pt x="2546" y="1067"/>
                    <a:pt x="2606" y="1067"/>
                  </a:cubicBezTo>
                  <a:cubicBezTo>
                    <a:pt x="2903" y="1067"/>
                    <a:pt x="3100" y="594"/>
                    <a:pt x="2783" y="374"/>
                  </a:cubicBezTo>
                  <a:cubicBezTo>
                    <a:pt x="2564" y="233"/>
                    <a:pt x="2327" y="128"/>
                    <a:pt x="2075" y="66"/>
                  </a:cubicBezTo>
                  <a:cubicBezTo>
                    <a:pt x="1905" y="22"/>
                    <a:pt x="1731" y="1"/>
                    <a:pt x="15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19"/>
            <p:cNvSpPr/>
            <p:nvPr/>
          </p:nvSpPr>
          <p:spPr>
            <a:xfrm>
              <a:off x="-1303575" y="3131100"/>
              <a:ext cx="88600" cy="51150"/>
            </a:xfrm>
            <a:custGeom>
              <a:avLst/>
              <a:gdLst/>
              <a:ahLst/>
              <a:cxnLst/>
              <a:rect l="l" t="t" r="r" b="b"/>
              <a:pathLst>
                <a:path w="3544" h="2046" extrusionOk="0">
                  <a:moveTo>
                    <a:pt x="1585" y="0"/>
                  </a:moveTo>
                  <a:cubicBezTo>
                    <a:pt x="1194" y="0"/>
                    <a:pt x="827" y="132"/>
                    <a:pt x="573" y="469"/>
                  </a:cubicBezTo>
                  <a:cubicBezTo>
                    <a:pt x="0" y="1226"/>
                    <a:pt x="1152" y="1882"/>
                    <a:pt x="1850" y="2017"/>
                  </a:cubicBezTo>
                  <a:cubicBezTo>
                    <a:pt x="1915" y="2033"/>
                    <a:pt x="1983" y="2039"/>
                    <a:pt x="2050" y="2045"/>
                  </a:cubicBezTo>
                  <a:cubicBezTo>
                    <a:pt x="2056" y="2045"/>
                    <a:pt x="2062" y="2045"/>
                    <a:pt x="2068" y="2045"/>
                  </a:cubicBezTo>
                  <a:cubicBezTo>
                    <a:pt x="2521" y="2045"/>
                    <a:pt x="2512" y="1337"/>
                    <a:pt x="2050" y="1318"/>
                  </a:cubicBezTo>
                  <a:cubicBezTo>
                    <a:pt x="1983" y="1315"/>
                    <a:pt x="1915" y="1306"/>
                    <a:pt x="1850" y="1288"/>
                  </a:cubicBezTo>
                  <a:cubicBezTo>
                    <a:pt x="1703" y="1245"/>
                    <a:pt x="1561" y="1183"/>
                    <a:pt x="1432" y="1103"/>
                  </a:cubicBezTo>
                  <a:cubicBezTo>
                    <a:pt x="1352" y="1054"/>
                    <a:pt x="1275" y="992"/>
                    <a:pt x="1210" y="921"/>
                  </a:cubicBezTo>
                  <a:cubicBezTo>
                    <a:pt x="1167" y="876"/>
                    <a:pt x="1166" y="875"/>
                    <a:pt x="1173" y="875"/>
                  </a:cubicBezTo>
                  <a:cubicBezTo>
                    <a:pt x="1173" y="875"/>
                    <a:pt x="1174" y="875"/>
                    <a:pt x="1174" y="875"/>
                  </a:cubicBezTo>
                  <a:cubicBezTo>
                    <a:pt x="1177" y="875"/>
                    <a:pt x="1180" y="874"/>
                    <a:pt x="1182" y="872"/>
                  </a:cubicBezTo>
                  <a:cubicBezTo>
                    <a:pt x="1318" y="771"/>
                    <a:pt x="1478" y="730"/>
                    <a:pt x="1645" y="730"/>
                  </a:cubicBezTo>
                  <a:cubicBezTo>
                    <a:pt x="1712" y="730"/>
                    <a:pt x="1781" y="737"/>
                    <a:pt x="1850" y="749"/>
                  </a:cubicBezTo>
                  <a:cubicBezTo>
                    <a:pt x="2112" y="801"/>
                    <a:pt x="2358" y="909"/>
                    <a:pt x="2577" y="1063"/>
                  </a:cubicBezTo>
                  <a:cubicBezTo>
                    <a:pt x="2641" y="1109"/>
                    <a:pt x="2703" y="1158"/>
                    <a:pt x="2765" y="1214"/>
                  </a:cubicBezTo>
                  <a:cubicBezTo>
                    <a:pt x="2840" y="1285"/>
                    <a:pt x="2924" y="1315"/>
                    <a:pt x="3005" y="1315"/>
                  </a:cubicBezTo>
                  <a:cubicBezTo>
                    <a:pt x="3290" y="1315"/>
                    <a:pt x="3544" y="949"/>
                    <a:pt x="3276" y="700"/>
                  </a:cubicBezTo>
                  <a:cubicBezTo>
                    <a:pt x="3069" y="509"/>
                    <a:pt x="2832" y="355"/>
                    <a:pt x="2577" y="238"/>
                  </a:cubicBezTo>
                  <a:cubicBezTo>
                    <a:pt x="2346" y="130"/>
                    <a:pt x="2103" y="56"/>
                    <a:pt x="1850" y="19"/>
                  </a:cubicBezTo>
                  <a:cubicBezTo>
                    <a:pt x="1761" y="7"/>
                    <a:pt x="1672" y="0"/>
                    <a:pt x="1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19"/>
            <p:cNvSpPr/>
            <p:nvPr/>
          </p:nvSpPr>
          <p:spPr>
            <a:xfrm>
              <a:off x="-1290950" y="3197825"/>
              <a:ext cx="75300" cy="49050"/>
            </a:xfrm>
            <a:custGeom>
              <a:avLst/>
              <a:gdLst/>
              <a:ahLst/>
              <a:cxnLst/>
              <a:rect l="l" t="t" r="r" b="b"/>
              <a:pathLst>
                <a:path w="3012" h="1962" extrusionOk="0">
                  <a:moveTo>
                    <a:pt x="1316" y="0"/>
                  </a:moveTo>
                  <a:cubicBezTo>
                    <a:pt x="1169" y="0"/>
                    <a:pt x="1022" y="22"/>
                    <a:pt x="881" y="62"/>
                  </a:cubicBezTo>
                  <a:cubicBezTo>
                    <a:pt x="542" y="161"/>
                    <a:pt x="160" y="398"/>
                    <a:pt x="105" y="780"/>
                  </a:cubicBezTo>
                  <a:cubicBezTo>
                    <a:pt x="0" y="1478"/>
                    <a:pt x="720" y="1878"/>
                    <a:pt x="1345" y="1949"/>
                  </a:cubicBezTo>
                  <a:cubicBezTo>
                    <a:pt x="1407" y="1957"/>
                    <a:pt x="1470" y="1962"/>
                    <a:pt x="1533" y="1962"/>
                  </a:cubicBezTo>
                  <a:cubicBezTo>
                    <a:pt x="1565" y="1962"/>
                    <a:pt x="1597" y="1961"/>
                    <a:pt x="1629" y="1958"/>
                  </a:cubicBezTo>
                  <a:cubicBezTo>
                    <a:pt x="2085" y="1931"/>
                    <a:pt x="2096" y="1231"/>
                    <a:pt x="1654" y="1231"/>
                  </a:cubicBezTo>
                  <a:cubicBezTo>
                    <a:pt x="1646" y="1231"/>
                    <a:pt x="1637" y="1232"/>
                    <a:pt x="1629" y="1232"/>
                  </a:cubicBezTo>
                  <a:cubicBezTo>
                    <a:pt x="1598" y="1234"/>
                    <a:pt x="1568" y="1235"/>
                    <a:pt x="1538" y="1235"/>
                  </a:cubicBezTo>
                  <a:cubicBezTo>
                    <a:pt x="1473" y="1235"/>
                    <a:pt x="1408" y="1230"/>
                    <a:pt x="1345" y="1220"/>
                  </a:cubicBezTo>
                  <a:cubicBezTo>
                    <a:pt x="1241" y="1204"/>
                    <a:pt x="1142" y="1174"/>
                    <a:pt x="1050" y="1127"/>
                  </a:cubicBezTo>
                  <a:cubicBezTo>
                    <a:pt x="979" y="1090"/>
                    <a:pt x="914" y="1041"/>
                    <a:pt x="862" y="983"/>
                  </a:cubicBezTo>
                  <a:cubicBezTo>
                    <a:pt x="844" y="967"/>
                    <a:pt x="831" y="924"/>
                    <a:pt x="822" y="915"/>
                  </a:cubicBezTo>
                  <a:cubicBezTo>
                    <a:pt x="865" y="789"/>
                    <a:pt x="1161" y="736"/>
                    <a:pt x="1271" y="727"/>
                  </a:cubicBezTo>
                  <a:cubicBezTo>
                    <a:pt x="1296" y="727"/>
                    <a:pt x="1321" y="730"/>
                    <a:pt x="1348" y="730"/>
                  </a:cubicBezTo>
                  <a:cubicBezTo>
                    <a:pt x="1592" y="730"/>
                    <a:pt x="1835" y="789"/>
                    <a:pt x="2072" y="863"/>
                  </a:cubicBezTo>
                  <a:cubicBezTo>
                    <a:pt x="2192" y="903"/>
                    <a:pt x="2309" y="940"/>
                    <a:pt x="2420" y="980"/>
                  </a:cubicBezTo>
                  <a:cubicBezTo>
                    <a:pt x="2462" y="994"/>
                    <a:pt x="2501" y="1000"/>
                    <a:pt x="2539" y="1000"/>
                  </a:cubicBezTo>
                  <a:cubicBezTo>
                    <a:pt x="2896" y="1000"/>
                    <a:pt x="3012" y="412"/>
                    <a:pt x="2610" y="278"/>
                  </a:cubicBezTo>
                  <a:cubicBezTo>
                    <a:pt x="2438" y="219"/>
                    <a:pt x="2256" y="164"/>
                    <a:pt x="2072" y="112"/>
                  </a:cubicBezTo>
                  <a:cubicBezTo>
                    <a:pt x="1835" y="44"/>
                    <a:pt x="1592" y="7"/>
                    <a:pt x="1345" y="1"/>
                  </a:cubicBezTo>
                  <a:cubicBezTo>
                    <a:pt x="1335" y="1"/>
                    <a:pt x="1326" y="0"/>
                    <a:pt x="1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19"/>
            <p:cNvSpPr/>
            <p:nvPr/>
          </p:nvSpPr>
          <p:spPr>
            <a:xfrm>
              <a:off x="-1298875" y="3258500"/>
              <a:ext cx="86900" cy="50825"/>
            </a:xfrm>
            <a:custGeom>
              <a:avLst/>
              <a:gdLst/>
              <a:ahLst/>
              <a:cxnLst/>
              <a:rect l="l" t="t" r="r" b="b"/>
              <a:pathLst>
                <a:path w="3476" h="2033" extrusionOk="0">
                  <a:moveTo>
                    <a:pt x="1773" y="0"/>
                  </a:moveTo>
                  <a:cubicBezTo>
                    <a:pt x="1736" y="0"/>
                    <a:pt x="1699" y="1"/>
                    <a:pt x="1662" y="2"/>
                  </a:cubicBezTo>
                  <a:cubicBezTo>
                    <a:pt x="1234" y="24"/>
                    <a:pt x="834" y="166"/>
                    <a:pt x="560" y="532"/>
                  </a:cubicBezTo>
                  <a:cubicBezTo>
                    <a:pt x="0" y="1280"/>
                    <a:pt x="1022" y="1778"/>
                    <a:pt x="1662" y="1969"/>
                  </a:cubicBezTo>
                  <a:cubicBezTo>
                    <a:pt x="1727" y="1991"/>
                    <a:pt x="1792" y="2009"/>
                    <a:pt x="1847" y="2022"/>
                  </a:cubicBezTo>
                  <a:cubicBezTo>
                    <a:pt x="1879" y="2029"/>
                    <a:pt x="1909" y="2032"/>
                    <a:pt x="1938" y="2032"/>
                  </a:cubicBezTo>
                  <a:cubicBezTo>
                    <a:pt x="2326" y="2032"/>
                    <a:pt x="2465" y="1420"/>
                    <a:pt x="2041" y="1320"/>
                  </a:cubicBezTo>
                  <a:cubicBezTo>
                    <a:pt x="1912" y="1289"/>
                    <a:pt x="1785" y="1252"/>
                    <a:pt x="1662" y="1209"/>
                  </a:cubicBezTo>
                  <a:cubicBezTo>
                    <a:pt x="1558" y="1175"/>
                    <a:pt x="1456" y="1132"/>
                    <a:pt x="1358" y="1083"/>
                  </a:cubicBezTo>
                  <a:cubicBezTo>
                    <a:pt x="1065" y="935"/>
                    <a:pt x="1124" y="935"/>
                    <a:pt x="1401" y="775"/>
                  </a:cubicBezTo>
                  <a:cubicBezTo>
                    <a:pt x="1484" y="732"/>
                    <a:pt x="1570" y="707"/>
                    <a:pt x="1662" y="701"/>
                  </a:cubicBezTo>
                  <a:cubicBezTo>
                    <a:pt x="1703" y="697"/>
                    <a:pt x="1746" y="694"/>
                    <a:pt x="1789" y="694"/>
                  </a:cubicBezTo>
                  <a:cubicBezTo>
                    <a:pt x="1980" y="694"/>
                    <a:pt x="2191" y="736"/>
                    <a:pt x="2389" y="793"/>
                  </a:cubicBezTo>
                  <a:cubicBezTo>
                    <a:pt x="2580" y="852"/>
                    <a:pt x="2761" y="920"/>
                    <a:pt x="2897" y="972"/>
                  </a:cubicBezTo>
                  <a:cubicBezTo>
                    <a:pt x="2943" y="990"/>
                    <a:pt x="2987" y="998"/>
                    <a:pt x="3027" y="998"/>
                  </a:cubicBezTo>
                  <a:cubicBezTo>
                    <a:pt x="3367" y="998"/>
                    <a:pt x="3475" y="422"/>
                    <a:pt x="3088" y="273"/>
                  </a:cubicBezTo>
                  <a:cubicBezTo>
                    <a:pt x="2860" y="184"/>
                    <a:pt x="2626" y="113"/>
                    <a:pt x="2386" y="64"/>
                  </a:cubicBezTo>
                  <a:cubicBezTo>
                    <a:pt x="2185" y="22"/>
                    <a:pt x="1979" y="0"/>
                    <a:pt x="1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19"/>
            <p:cNvSpPr/>
            <p:nvPr/>
          </p:nvSpPr>
          <p:spPr>
            <a:xfrm>
              <a:off x="-1289025" y="3322950"/>
              <a:ext cx="75275" cy="51050"/>
            </a:xfrm>
            <a:custGeom>
              <a:avLst/>
              <a:gdLst/>
              <a:ahLst/>
              <a:cxnLst/>
              <a:rect l="l" t="t" r="r" b="b"/>
              <a:pathLst>
                <a:path w="3011" h="2042" extrusionOk="0">
                  <a:moveTo>
                    <a:pt x="1265" y="1"/>
                  </a:moveTo>
                  <a:cubicBezTo>
                    <a:pt x="1167" y="1"/>
                    <a:pt x="1065" y="10"/>
                    <a:pt x="967" y="32"/>
                  </a:cubicBezTo>
                  <a:cubicBezTo>
                    <a:pt x="607" y="121"/>
                    <a:pt x="225" y="315"/>
                    <a:pt x="142" y="712"/>
                  </a:cubicBezTo>
                  <a:cubicBezTo>
                    <a:pt x="0" y="1380"/>
                    <a:pt x="677" y="1820"/>
                    <a:pt x="1265" y="1980"/>
                  </a:cubicBezTo>
                  <a:cubicBezTo>
                    <a:pt x="1358" y="2008"/>
                    <a:pt x="1453" y="2026"/>
                    <a:pt x="1548" y="2039"/>
                  </a:cubicBezTo>
                  <a:cubicBezTo>
                    <a:pt x="1565" y="2040"/>
                    <a:pt x="1580" y="2041"/>
                    <a:pt x="1595" y="2041"/>
                  </a:cubicBezTo>
                  <a:cubicBezTo>
                    <a:pt x="2016" y="2041"/>
                    <a:pt x="1997" y="1363"/>
                    <a:pt x="1552" y="1309"/>
                  </a:cubicBezTo>
                  <a:cubicBezTo>
                    <a:pt x="1453" y="1294"/>
                    <a:pt x="1358" y="1263"/>
                    <a:pt x="1268" y="1223"/>
                  </a:cubicBezTo>
                  <a:cubicBezTo>
                    <a:pt x="1053" y="1130"/>
                    <a:pt x="825" y="986"/>
                    <a:pt x="850" y="863"/>
                  </a:cubicBezTo>
                  <a:cubicBezTo>
                    <a:pt x="871" y="764"/>
                    <a:pt x="1111" y="740"/>
                    <a:pt x="1268" y="733"/>
                  </a:cubicBezTo>
                  <a:lnTo>
                    <a:pt x="1376" y="733"/>
                  </a:lnTo>
                  <a:cubicBezTo>
                    <a:pt x="1582" y="743"/>
                    <a:pt x="1792" y="813"/>
                    <a:pt x="1992" y="890"/>
                  </a:cubicBezTo>
                  <a:cubicBezTo>
                    <a:pt x="2139" y="949"/>
                    <a:pt x="2284" y="1007"/>
                    <a:pt x="2420" y="1057"/>
                  </a:cubicBezTo>
                  <a:cubicBezTo>
                    <a:pt x="2463" y="1072"/>
                    <a:pt x="2504" y="1078"/>
                    <a:pt x="2542" y="1078"/>
                  </a:cubicBezTo>
                  <a:cubicBezTo>
                    <a:pt x="2897" y="1078"/>
                    <a:pt x="3011" y="491"/>
                    <a:pt x="2613" y="355"/>
                  </a:cubicBezTo>
                  <a:cubicBezTo>
                    <a:pt x="2413" y="287"/>
                    <a:pt x="2204" y="201"/>
                    <a:pt x="1992" y="133"/>
                  </a:cubicBezTo>
                  <a:cubicBezTo>
                    <a:pt x="1758" y="50"/>
                    <a:pt x="1515" y="7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19"/>
            <p:cNvSpPr/>
            <p:nvPr/>
          </p:nvSpPr>
          <p:spPr>
            <a:xfrm>
              <a:off x="-1295125" y="3377150"/>
              <a:ext cx="85375" cy="53200"/>
            </a:xfrm>
            <a:custGeom>
              <a:avLst/>
              <a:gdLst/>
              <a:ahLst/>
              <a:cxnLst/>
              <a:rect l="l" t="t" r="r" b="b"/>
              <a:pathLst>
                <a:path w="3415" h="2128" extrusionOk="0">
                  <a:moveTo>
                    <a:pt x="1356" y="0"/>
                  </a:moveTo>
                  <a:cubicBezTo>
                    <a:pt x="1049" y="0"/>
                    <a:pt x="763" y="110"/>
                    <a:pt x="533" y="422"/>
                  </a:cubicBezTo>
                  <a:cubicBezTo>
                    <a:pt x="1" y="1142"/>
                    <a:pt x="854" y="1865"/>
                    <a:pt x="1512" y="2084"/>
                  </a:cubicBezTo>
                  <a:cubicBezTo>
                    <a:pt x="1546" y="2096"/>
                    <a:pt x="1583" y="2105"/>
                    <a:pt x="1617" y="2114"/>
                  </a:cubicBezTo>
                  <a:cubicBezTo>
                    <a:pt x="1652" y="2123"/>
                    <a:pt x="1685" y="2128"/>
                    <a:pt x="1717" y="2128"/>
                  </a:cubicBezTo>
                  <a:cubicBezTo>
                    <a:pt x="2098" y="2128"/>
                    <a:pt x="2229" y="1521"/>
                    <a:pt x="1811" y="1416"/>
                  </a:cubicBezTo>
                  <a:cubicBezTo>
                    <a:pt x="1706" y="1385"/>
                    <a:pt x="1608" y="1342"/>
                    <a:pt x="1512" y="1293"/>
                  </a:cubicBezTo>
                  <a:cubicBezTo>
                    <a:pt x="1238" y="1157"/>
                    <a:pt x="952" y="936"/>
                    <a:pt x="1238" y="754"/>
                  </a:cubicBezTo>
                  <a:cubicBezTo>
                    <a:pt x="1285" y="725"/>
                    <a:pt x="1341" y="715"/>
                    <a:pt x="1402" y="715"/>
                  </a:cubicBezTo>
                  <a:cubicBezTo>
                    <a:pt x="1438" y="715"/>
                    <a:pt x="1475" y="719"/>
                    <a:pt x="1512" y="723"/>
                  </a:cubicBezTo>
                  <a:cubicBezTo>
                    <a:pt x="1694" y="751"/>
                    <a:pt x="1894" y="834"/>
                    <a:pt x="2020" y="883"/>
                  </a:cubicBezTo>
                  <a:cubicBezTo>
                    <a:pt x="2094" y="914"/>
                    <a:pt x="2165" y="948"/>
                    <a:pt x="2239" y="979"/>
                  </a:cubicBezTo>
                  <a:cubicBezTo>
                    <a:pt x="2433" y="1065"/>
                    <a:pt x="2627" y="1154"/>
                    <a:pt x="2827" y="1228"/>
                  </a:cubicBezTo>
                  <a:cubicBezTo>
                    <a:pt x="2871" y="1244"/>
                    <a:pt x="2912" y="1251"/>
                    <a:pt x="2951" y="1251"/>
                  </a:cubicBezTo>
                  <a:cubicBezTo>
                    <a:pt x="3301" y="1251"/>
                    <a:pt x="3414" y="668"/>
                    <a:pt x="3021" y="526"/>
                  </a:cubicBezTo>
                  <a:cubicBezTo>
                    <a:pt x="2784" y="443"/>
                    <a:pt x="2516" y="314"/>
                    <a:pt x="2239" y="206"/>
                  </a:cubicBezTo>
                  <a:cubicBezTo>
                    <a:pt x="1996" y="111"/>
                    <a:pt x="1749" y="34"/>
                    <a:pt x="1512" y="9"/>
                  </a:cubicBezTo>
                  <a:cubicBezTo>
                    <a:pt x="1460" y="3"/>
                    <a:pt x="1408" y="0"/>
                    <a:pt x="1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19"/>
            <p:cNvSpPr/>
            <p:nvPr/>
          </p:nvSpPr>
          <p:spPr>
            <a:xfrm>
              <a:off x="-1305650" y="3438500"/>
              <a:ext cx="94200" cy="52225"/>
            </a:xfrm>
            <a:custGeom>
              <a:avLst/>
              <a:gdLst/>
              <a:ahLst/>
              <a:cxnLst/>
              <a:rect l="l" t="t" r="r" b="b"/>
              <a:pathLst>
                <a:path w="3768" h="2089" extrusionOk="0">
                  <a:moveTo>
                    <a:pt x="1751" y="1"/>
                  </a:moveTo>
                  <a:cubicBezTo>
                    <a:pt x="1434" y="1"/>
                    <a:pt x="1136" y="72"/>
                    <a:pt x="908" y="248"/>
                  </a:cubicBezTo>
                  <a:cubicBezTo>
                    <a:pt x="0" y="953"/>
                    <a:pt x="1225" y="1852"/>
                    <a:pt x="1933" y="2055"/>
                  </a:cubicBezTo>
                  <a:cubicBezTo>
                    <a:pt x="1970" y="2065"/>
                    <a:pt x="2007" y="2074"/>
                    <a:pt x="2038" y="2080"/>
                  </a:cubicBezTo>
                  <a:cubicBezTo>
                    <a:pt x="2066" y="2086"/>
                    <a:pt x="2094" y="2088"/>
                    <a:pt x="2120" y="2088"/>
                  </a:cubicBezTo>
                  <a:cubicBezTo>
                    <a:pt x="2518" y="2088"/>
                    <a:pt x="2662" y="1468"/>
                    <a:pt x="2232" y="1381"/>
                  </a:cubicBezTo>
                  <a:cubicBezTo>
                    <a:pt x="2127" y="1350"/>
                    <a:pt x="2029" y="1313"/>
                    <a:pt x="1933" y="1267"/>
                  </a:cubicBezTo>
                  <a:cubicBezTo>
                    <a:pt x="1582" y="1104"/>
                    <a:pt x="1121" y="821"/>
                    <a:pt x="1515" y="732"/>
                  </a:cubicBezTo>
                  <a:cubicBezTo>
                    <a:pt x="1588" y="717"/>
                    <a:pt x="1663" y="710"/>
                    <a:pt x="1737" y="710"/>
                  </a:cubicBezTo>
                  <a:cubicBezTo>
                    <a:pt x="1803" y="710"/>
                    <a:pt x="1868" y="715"/>
                    <a:pt x="1933" y="726"/>
                  </a:cubicBezTo>
                  <a:cubicBezTo>
                    <a:pt x="2183" y="762"/>
                    <a:pt x="2426" y="833"/>
                    <a:pt x="2660" y="935"/>
                  </a:cubicBezTo>
                  <a:cubicBezTo>
                    <a:pt x="2808" y="993"/>
                    <a:pt x="2949" y="1070"/>
                    <a:pt x="3081" y="1156"/>
                  </a:cubicBezTo>
                  <a:cubicBezTo>
                    <a:pt x="3147" y="1202"/>
                    <a:pt x="3211" y="1221"/>
                    <a:pt x="3272" y="1221"/>
                  </a:cubicBezTo>
                  <a:cubicBezTo>
                    <a:pt x="3569" y="1221"/>
                    <a:pt x="3767" y="749"/>
                    <a:pt x="3448" y="532"/>
                  </a:cubicBezTo>
                  <a:cubicBezTo>
                    <a:pt x="3205" y="368"/>
                    <a:pt x="2940" y="242"/>
                    <a:pt x="2660" y="156"/>
                  </a:cubicBezTo>
                  <a:cubicBezTo>
                    <a:pt x="2426" y="76"/>
                    <a:pt x="2183" y="27"/>
                    <a:pt x="1933" y="8"/>
                  </a:cubicBezTo>
                  <a:cubicBezTo>
                    <a:pt x="1872" y="3"/>
                    <a:pt x="1811" y="1"/>
                    <a:pt x="1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9"/>
            <p:cNvSpPr/>
            <p:nvPr/>
          </p:nvSpPr>
          <p:spPr>
            <a:xfrm>
              <a:off x="-1301800" y="3500175"/>
              <a:ext cx="91975" cy="51225"/>
            </a:xfrm>
            <a:custGeom>
              <a:avLst/>
              <a:gdLst/>
              <a:ahLst/>
              <a:cxnLst/>
              <a:rect l="l" t="t" r="r" b="b"/>
              <a:pathLst>
                <a:path w="3679" h="2049" extrusionOk="0">
                  <a:moveTo>
                    <a:pt x="1733" y="0"/>
                  </a:moveTo>
                  <a:cubicBezTo>
                    <a:pt x="1331" y="0"/>
                    <a:pt x="953" y="117"/>
                    <a:pt x="680" y="422"/>
                  </a:cubicBezTo>
                  <a:cubicBezTo>
                    <a:pt x="0" y="1189"/>
                    <a:pt x="1041" y="1841"/>
                    <a:pt x="1779" y="2008"/>
                  </a:cubicBezTo>
                  <a:cubicBezTo>
                    <a:pt x="1872" y="2029"/>
                    <a:pt x="1967" y="2042"/>
                    <a:pt x="2063" y="2048"/>
                  </a:cubicBezTo>
                  <a:cubicBezTo>
                    <a:pt x="2068" y="2048"/>
                    <a:pt x="2074" y="2048"/>
                    <a:pt x="2080" y="2048"/>
                  </a:cubicBezTo>
                  <a:cubicBezTo>
                    <a:pt x="2530" y="2048"/>
                    <a:pt x="2521" y="1340"/>
                    <a:pt x="2063" y="1321"/>
                  </a:cubicBezTo>
                  <a:cubicBezTo>
                    <a:pt x="1964" y="1312"/>
                    <a:pt x="1869" y="1294"/>
                    <a:pt x="1779" y="1263"/>
                  </a:cubicBezTo>
                  <a:cubicBezTo>
                    <a:pt x="1404" y="1149"/>
                    <a:pt x="942" y="890"/>
                    <a:pt x="1490" y="733"/>
                  </a:cubicBezTo>
                  <a:cubicBezTo>
                    <a:pt x="1564" y="714"/>
                    <a:pt x="1642" y="704"/>
                    <a:pt x="1720" y="704"/>
                  </a:cubicBezTo>
                  <a:cubicBezTo>
                    <a:pt x="1740" y="704"/>
                    <a:pt x="1760" y="704"/>
                    <a:pt x="1779" y="706"/>
                  </a:cubicBezTo>
                  <a:cubicBezTo>
                    <a:pt x="2013" y="715"/>
                    <a:pt x="2272" y="792"/>
                    <a:pt x="2506" y="900"/>
                  </a:cubicBezTo>
                  <a:cubicBezTo>
                    <a:pt x="2681" y="980"/>
                    <a:pt x="2851" y="1078"/>
                    <a:pt x="3008" y="1192"/>
                  </a:cubicBezTo>
                  <a:cubicBezTo>
                    <a:pt x="3074" y="1242"/>
                    <a:pt x="3139" y="1263"/>
                    <a:pt x="3200" y="1263"/>
                  </a:cubicBezTo>
                  <a:cubicBezTo>
                    <a:pt x="3487" y="1263"/>
                    <a:pt x="3678" y="792"/>
                    <a:pt x="3374" y="564"/>
                  </a:cubicBezTo>
                  <a:cubicBezTo>
                    <a:pt x="3109" y="373"/>
                    <a:pt x="2817" y="225"/>
                    <a:pt x="2506" y="127"/>
                  </a:cubicBezTo>
                  <a:cubicBezTo>
                    <a:pt x="2269" y="50"/>
                    <a:pt x="2026" y="7"/>
                    <a:pt x="1779" y="1"/>
                  </a:cubicBezTo>
                  <a:cubicBezTo>
                    <a:pt x="1764" y="0"/>
                    <a:pt x="1748" y="0"/>
                    <a:pt x="1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9"/>
            <p:cNvSpPr/>
            <p:nvPr/>
          </p:nvSpPr>
          <p:spPr>
            <a:xfrm>
              <a:off x="-1287350" y="3565400"/>
              <a:ext cx="79900" cy="54625"/>
            </a:xfrm>
            <a:custGeom>
              <a:avLst/>
              <a:gdLst/>
              <a:ahLst/>
              <a:cxnLst/>
              <a:rect l="l" t="t" r="r" b="b"/>
              <a:pathLst>
                <a:path w="3196" h="2185" extrusionOk="0">
                  <a:moveTo>
                    <a:pt x="1542" y="0"/>
                  </a:moveTo>
                  <a:cubicBezTo>
                    <a:pt x="1428" y="0"/>
                    <a:pt x="1314" y="11"/>
                    <a:pt x="1201" y="33"/>
                  </a:cubicBezTo>
                  <a:cubicBezTo>
                    <a:pt x="974" y="79"/>
                    <a:pt x="755" y="168"/>
                    <a:pt x="564" y="298"/>
                  </a:cubicBezTo>
                  <a:cubicBezTo>
                    <a:pt x="226" y="519"/>
                    <a:pt x="1" y="873"/>
                    <a:pt x="93" y="1286"/>
                  </a:cubicBezTo>
                  <a:cubicBezTo>
                    <a:pt x="201" y="1772"/>
                    <a:pt x="761" y="2009"/>
                    <a:pt x="1201" y="2138"/>
                  </a:cubicBezTo>
                  <a:lnTo>
                    <a:pt x="1306" y="2169"/>
                  </a:lnTo>
                  <a:cubicBezTo>
                    <a:pt x="1343" y="2179"/>
                    <a:pt x="1378" y="2184"/>
                    <a:pt x="1412" y="2184"/>
                  </a:cubicBezTo>
                  <a:cubicBezTo>
                    <a:pt x="1785" y="2184"/>
                    <a:pt x="1913" y="1583"/>
                    <a:pt x="1500" y="1470"/>
                  </a:cubicBezTo>
                  <a:cubicBezTo>
                    <a:pt x="1398" y="1443"/>
                    <a:pt x="1300" y="1409"/>
                    <a:pt x="1201" y="1372"/>
                  </a:cubicBezTo>
                  <a:cubicBezTo>
                    <a:pt x="1124" y="1341"/>
                    <a:pt x="1051" y="1307"/>
                    <a:pt x="980" y="1270"/>
                  </a:cubicBezTo>
                  <a:cubicBezTo>
                    <a:pt x="927" y="1239"/>
                    <a:pt x="881" y="1206"/>
                    <a:pt x="838" y="1162"/>
                  </a:cubicBezTo>
                  <a:cubicBezTo>
                    <a:pt x="831" y="1155"/>
                    <a:pt x="803" y="1109"/>
                    <a:pt x="798" y="1109"/>
                  </a:cubicBezTo>
                  <a:lnTo>
                    <a:pt x="798" y="1109"/>
                  </a:lnTo>
                  <a:cubicBezTo>
                    <a:pt x="797" y="1109"/>
                    <a:pt x="797" y="1110"/>
                    <a:pt x="797" y="1113"/>
                  </a:cubicBezTo>
                  <a:lnTo>
                    <a:pt x="797" y="1113"/>
                  </a:lnTo>
                  <a:cubicBezTo>
                    <a:pt x="794" y="1105"/>
                    <a:pt x="791" y="1098"/>
                    <a:pt x="789" y="1092"/>
                  </a:cubicBezTo>
                  <a:cubicBezTo>
                    <a:pt x="790" y="1080"/>
                    <a:pt x="789" y="1078"/>
                    <a:pt x="788" y="1078"/>
                  </a:cubicBezTo>
                  <a:lnTo>
                    <a:pt x="788" y="1078"/>
                  </a:lnTo>
                  <a:cubicBezTo>
                    <a:pt x="788" y="1078"/>
                    <a:pt x="788" y="1078"/>
                    <a:pt x="788" y="1078"/>
                  </a:cubicBezTo>
                  <a:cubicBezTo>
                    <a:pt x="789" y="1078"/>
                    <a:pt x="794" y="1076"/>
                    <a:pt x="817" y="1036"/>
                  </a:cubicBezTo>
                  <a:cubicBezTo>
                    <a:pt x="866" y="975"/>
                    <a:pt x="924" y="922"/>
                    <a:pt x="992" y="882"/>
                  </a:cubicBezTo>
                  <a:cubicBezTo>
                    <a:pt x="1060" y="845"/>
                    <a:pt x="1127" y="812"/>
                    <a:pt x="1201" y="787"/>
                  </a:cubicBezTo>
                  <a:cubicBezTo>
                    <a:pt x="1322" y="744"/>
                    <a:pt x="1448" y="723"/>
                    <a:pt x="1574" y="723"/>
                  </a:cubicBezTo>
                  <a:cubicBezTo>
                    <a:pt x="1693" y="723"/>
                    <a:pt x="1813" y="742"/>
                    <a:pt x="1928" y="781"/>
                  </a:cubicBezTo>
                  <a:cubicBezTo>
                    <a:pt x="2109" y="839"/>
                    <a:pt x="2269" y="956"/>
                    <a:pt x="2380" y="1116"/>
                  </a:cubicBezTo>
                  <a:cubicBezTo>
                    <a:pt x="2460" y="1231"/>
                    <a:pt x="2572" y="1278"/>
                    <a:pt x="2683" y="1278"/>
                  </a:cubicBezTo>
                  <a:cubicBezTo>
                    <a:pt x="2943" y="1278"/>
                    <a:pt x="3196" y="1019"/>
                    <a:pt x="3008" y="750"/>
                  </a:cubicBezTo>
                  <a:cubicBezTo>
                    <a:pt x="2750" y="384"/>
                    <a:pt x="2365" y="131"/>
                    <a:pt x="1928" y="42"/>
                  </a:cubicBezTo>
                  <a:cubicBezTo>
                    <a:pt x="1800" y="14"/>
                    <a:pt x="1671" y="0"/>
                    <a:pt x="15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19"/>
            <p:cNvSpPr/>
            <p:nvPr/>
          </p:nvSpPr>
          <p:spPr>
            <a:xfrm>
              <a:off x="-1301575" y="3630575"/>
              <a:ext cx="93600" cy="59950"/>
            </a:xfrm>
            <a:custGeom>
              <a:avLst/>
              <a:gdLst/>
              <a:ahLst/>
              <a:cxnLst/>
              <a:rect l="l" t="t" r="r" b="b"/>
              <a:pathLst>
                <a:path w="3744" h="2398" extrusionOk="0">
                  <a:moveTo>
                    <a:pt x="1691" y="0"/>
                  </a:moveTo>
                  <a:cubicBezTo>
                    <a:pt x="1260" y="0"/>
                    <a:pt x="865" y="172"/>
                    <a:pt x="551" y="682"/>
                  </a:cubicBezTo>
                  <a:cubicBezTo>
                    <a:pt x="0" y="1584"/>
                    <a:pt x="1025" y="2083"/>
                    <a:pt x="1770" y="2311"/>
                  </a:cubicBezTo>
                  <a:cubicBezTo>
                    <a:pt x="1863" y="2338"/>
                    <a:pt x="1955" y="2366"/>
                    <a:pt x="2035" y="2385"/>
                  </a:cubicBezTo>
                  <a:cubicBezTo>
                    <a:pt x="2070" y="2394"/>
                    <a:pt x="2103" y="2398"/>
                    <a:pt x="2135" y="2398"/>
                  </a:cubicBezTo>
                  <a:cubicBezTo>
                    <a:pt x="2516" y="2398"/>
                    <a:pt x="2650" y="1791"/>
                    <a:pt x="2229" y="1686"/>
                  </a:cubicBezTo>
                  <a:cubicBezTo>
                    <a:pt x="2118" y="1658"/>
                    <a:pt x="1946" y="1621"/>
                    <a:pt x="1770" y="1572"/>
                  </a:cubicBezTo>
                  <a:cubicBezTo>
                    <a:pt x="1404" y="1464"/>
                    <a:pt x="1032" y="1289"/>
                    <a:pt x="1238" y="950"/>
                  </a:cubicBezTo>
                  <a:cubicBezTo>
                    <a:pt x="1355" y="759"/>
                    <a:pt x="1538" y="694"/>
                    <a:pt x="1742" y="694"/>
                  </a:cubicBezTo>
                  <a:cubicBezTo>
                    <a:pt x="1751" y="694"/>
                    <a:pt x="1761" y="694"/>
                    <a:pt x="1770" y="695"/>
                  </a:cubicBezTo>
                  <a:cubicBezTo>
                    <a:pt x="1998" y="698"/>
                    <a:pt x="2254" y="775"/>
                    <a:pt x="2497" y="876"/>
                  </a:cubicBezTo>
                  <a:cubicBezTo>
                    <a:pt x="2755" y="984"/>
                    <a:pt x="2995" y="1110"/>
                    <a:pt x="3168" y="1175"/>
                  </a:cubicBezTo>
                  <a:cubicBezTo>
                    <a:pt x="3215" y="1193"/>
                    <a:pt x="3258" y="1202"/>
                    <a:pt x="3299" y="1202"/>
                  </a:cubicBezTo>
                  <a:cubicBezTo>
                    <a:pt x="3635" y="1202"/>
                    <a:pt x="3743" y="625"/>
                    <a:pt x="3359" y="476"/>
                  </a:cubicBezTo>
                  <a:cubicBezTo>
                    <a:pt x="3079" y="365"/>
                    <a:pt x="2786" y="245"/>
                    <a:pt x="2497" y="150"/>
                  </a:cubicBezTo>
                  <a:cubicBezTo>
                    <a:pt x="2260" y="67"/>
                    <a:pt x="2017" y="18"/>
                    <a:pt x="1770" y="2"/>
                  </a:cubicBezTo>
                  <a:cubicBezTo>
                    <a:pt x="1744" y="1"/>
                    <a:pt x="1717" y="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-1297575" y="3708950"/>
              <a:ext cx="85825" cy="52250"/>
            </a:xfrm>
            <a:custGeom>
              <a:avLst/>
              <a:gdLst/>
              <a:ahLst/>
              <a:cxnLst/>
              <a:rect l="l" t="t" r="r" b="b"/>
              <a:pathLst>
                <a:path w="3433" h="2090" extrusionOk="0">
                  <a:moveTo>
                    <a:pt x="1724" y="0"/>
                  </a:moveTo>
                  <a:cubicBezTo>
                    <a:pt x="1686" y="0"/>
                    <a:pt x="1647" y="7"/>
                    <a:pt x="1610" y="7"/>
                  </a:cubicBezTo>
                  <a:cubicBezTo>
                    <a:pt x="1176" y="19"/>
                    <a:pt x="693" y="207"/>
                    <a:pt x="462" y="586"/>
                  </a:cubicBezTo>
                  <a:cubicBezTo>
                    <a:pt x="0" y="1352"/>
                    <a:pt x="967" y="1820"/>
                    <a:pt x="1610" y="2020"/>
                  </a:cubicBezTo>
                  <a:cubicBezTo>
                    <a:pt x="1675" y="2042"/>
                    <a:pt x="1737" y="2060"/>
                    <a:pt x="1795" y="2075"/>
                  </a:cubicBezTo>
                  <a:cubicBezTo>
                    <a:pt x="1831" y="2085"/>
                    <a:pt x="1865" y="2089"/>
                    <a:pt x="1897" y="2089"/>
                  </a:cubicBezTo>
                  <a:cubicBezTo>
                    <a:pt x="2277" y="2089"/>
                    <a:pt x="2406" y="1484"/>
                    <a:pt x="1989" y="1374"/>
                  </a:cubicBezTo>
                  <a:cubicBezTo>
                    <a:pt x="1860" y="1343"/>
                    <a:pt x="1733" y="1300"/>
                    <a:pt x="1610" y="1254"/>
                  </a:cubicBezTo>
                  <a:cubicBezTo>
                    <a:pt x="1518" y="1220"/>
                    <a:pt x="1426" y="1183"/>
                    <a:pt x="1339" y="1140"/>
                  </a:cubicBezTo>
                  <a:cubicBezTo>
                    <a:pt x="1247" y="1093"/>
                    <a:pt x="1164" y="1035"/>
                    <a:pt x="1087" y="964"/>
                  </a:cubicBezTo>
                  <a:cubicBezTo>
                    <a:pt x="1087" y="963"/>
                    <a:pt x="1087" y="963"/>
                    <a:pt x="1087" y="963"/>
                  </a:cubicBezTo>
                  <a:cubicBezTo>
                    <a:pt x="1086" y="963"/>
                    <a:pt x="1086" y="963"/>
                    <a:pt x="1084" y="961"/>
                  </a:cubicBezTo>
                  <a:cubicBezTo>
                    <a:pt x="1124" y="909"/>
                    <a:pt x="1235" y="850"/>
                    <a:pt x="1269" y="829"/>
                  </a:cubicBezTo>
                  <a:cubicBezTo>
                    <a:pt x="1370" y="767"/>
                    <a:pt x="1490" y="730"/>
                    <a:pt x="1610" y="727"/>
                  </a:cubicBezTo>
                  <a:cubicBezTo>
                    <a:pt x="1626" y="726"/>
                    <a:pt x="1641" y="726"/>
                    <a:pt x="1657" y="726"/>
                  </a:cubicBezTo>
                  <a:cubicBezTo>
                    <a:pt x="1878" y="726"/>
                    <a:pt x="2113" y="804"/>
                    <a:pt x="2337" y="896"/>
                  </a:cubicBezTo>
                  <a:cubicBezTo>
                    <a:pt x="2515" y="970"/>
                    <a:pt x="2691" y="1053"/>
                    <a:pt x="2845" y="1109"/>
                  </a:cubicBezTo>
                  <a:cubicBezTo>
                    <a:pt x="2888" y="1124"/>
                    <a:pt x="2929" y="1131"/>
                    <a:pt x="2967" y="1131"/>
                  </a:cubicBezTo>
                  <a:cubicBezTo>
                    <a:pt x="3319" y="1131"/>
                    <a:pt x="3433" y="546"/>
                    <a:pt x="3036" y="407"/>
                  </a:cubicBezTo>
                  <a:cubicBezTo>
                    <a:pt x="2802" y="324"/>
                    <a:pt x="2571" y="222"/>
                    <a:pt x="2334" y="139"/>
                  </a:cubicBezTo>
                  <a:cubicBezTo>
                    <a:pt x="2143" y="65"/>
                    <a:pt x="1946" y="19"/>
                    <a:pt x="1743" y="1"/>
                  </a:cubicBezTo>
                  <a:cubicBezTo>
                    <a:pt x="1737" y="0"/>
                    <a:pt x="1730" y="0"/>
                    <a:pt x="17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-1289725" y="3779625"/>
              <a:ext cx="82850" cy="50225"/>
            </a:xfrm>
            <a:custGeom>
              <a:avLst/>
              <a:gdLst/>
              <a:ahLst/>
              <a:cxnLst/>
              <a:rect l="l" t="t" r="r" b="b"/>
              <a:pathLst>
                <a:path w="3314" h="2009" extrusionOk="0">
                  <a:moveTo>
                    <a:pt x="1378" y="0"/>
                  </a:moveTo>
                  <a:cubicBezTo>
                    <a:pt x="1351" y="0"/>
                    <a:pt x="1323" y="1"/>
                    <a:pt x="1296" y="3"/>
                  </a:cubicBezTo>
                  <a:cubicBezTo>
                    <a:pt x="967" y="15"/>
                    <a:pt x="665" y="132"/>
                    <a:pt x="438" y="458"/>
                  </a:cubicBezTo>
                  <a:cubicBezTo>
                    <a:pt x="0" y="1092"/>
                    <a:pt x="739" y="1736"/>
                    <a:pt x="1296" y="1948"/>
                  </a:cubicBezTo>
                  <a:cubicBezTo>
                    <a:pt x="1330" y="1963"/>
                    <a:pt x="1367" y="1982"/>
                    <a:pt x="1401" y="1991"/>
                  </a:cubicBezTo>
                  <a:cubicBezTo>
                    <a:pt x="1440" y="2003"/>
                    <a:pt x="1477" y="2008"/>
                    <a:pt x="1513" y="2008"/>
                  </a:cubicBezTo>
                  <a:cubicBezTo>
                    <a:pt x="1879" y="2008"/>
                    <a:pt x="2002" y="1413"/>
                    <a:pt x="1595" y="1292"/>
                  </a:cubicBezTo>
                  <a:cubicBezTo>
                    <a:pt x="1487" y="1258"/>
                    <a:pt x="1389" y="1212"/>
                    <a:pt x="1296" y="1151"/>
                  </a:cubicBezTo>
                  <a:cubicBezTo>
                    <a:pt x="1235" y="1117"/>
                    <a:pt x="1179" y="1074"/>
                    <a:pt x="1136" y="1021"/>
                  </a:cubicBezTo>
                  <a:cubicBezTo>
                    <a:pt x="1102" y="975"/>
                    <a:pt x="1078" y="926"/>
                    <a:pt x="1059" y="874"/>
                  </a:cubicBezTo>
                  <a:cubicBezTo>
                    <a:pt x="1053" y="815"/>
                    <a:pt x="1053" y="843"/>
                    <a:pt x="1093" y="803"/>
                  </a:cubicBezTo>
                  <a:cubicBezTo>
                    <a:pt x="1152" y="754"/>
                    <a:pt x="1222" y="726"/>
                    <a:pt x="1296" y="723"/>
                  </a:cubicBezTo>
                  <a:cubicBezTo>
                    <a:pt x="1335" y="719"/>
                    <a:pt x="1374" y="718"/>
                    <a:pt x="1413" y="718"/>
                  </a:cubicBezTo>
                  <a:cubicBezTo>
                    <a:pt x="1514" y="718"/>
                    <a:pt x="1614" y="729"/>
                    <a:pt x="1712" y="754"/>
                  </a:cubicBezTo>
                  <a:cubicBezTo>
                    <a:pt x="1817" y="775"/>
                    <a:pt x="1918" y="809"/>
                    <a:pt x="2023" y="840"/>
                  </a:cubicBezTo>
                  <a:cubicBezTo>
                    <a:pt x="2244" y="904"/>
                    <a:pt x="2466" y="975"/>
                    <a:pt x="2694" y="1024"/>
                  </a:cubicBezTo>
                  <a:cubicBezTo>
                    <a:pt x="2724" y="1031"/>
                    <a:pt x="2752" y="1034"/>
                    <a:pt x="2780" y="1034"/>
                  </a:cubicBezTo>
                  <a:cubicBezTo>
                    <a:pt x="3172" y="1034"/>
                    <a:pt x="3313" y="418"/>
                    <a:pt x="2885" y="323"/>
                  </a:cubicBezTo>
                  <a:cubicBezTo>
                    <a:pt x="2623" y="267"/>
                    <a:pt x="2324" y="169"/>
                    <a:pt x="2023" y="92"/>
                  </a:cubicBezTo>
                  <a:cubicBezTo>
                    <a:pt x="1805" y="40"/>
                    <a:pt x="1587" y="0"/>
                    <a:pt x="1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-1294500" y="3844325"/>
              <a:ext cx="82675" cy="54125"/>
            </a:xfrm>
            <a:custGeom>
              <a:avLst/>
              <a:gdLst/>
              <a:ahLst/>
              <a:cxnLst/>
              <a:rect l="l" t="t" r="r" b="b"/>
              <a:pathLst>
                <a:path w="3307" h="2165" extrusionOk="0">
                  <a:moveTo>
                    <a:pt x="1749" y="0"/>
                  </a:moveTo>
                  <a:cubicBezTo>
                    <a:pt x="1662" y="0"/>
                    <a:pt x="1574" y="7"/>
                    <a:pt x="1487" y="19"/>
                  </a:cubicBezTo>
                  <a:cubicBezTo>
                    <a:pt x="1195" y="56"/>
                    <a:pt x="921" y="185"/>
                    <a:pt x="705" y="385"/>
                  </a:cubicBezTo>
                  <a:cubicBezTo>
                    <a:pt x="1" y="1047"/>
                    <a:pt x="832" y="1807"/>
                    <a:pt x="1487" y="2081"/>
                  </a:cubicBezTo>
                  <a:cubicBezTo>
                    <a:pt x="1549" y="2106"/>
                    <a:pt x="1610" y="2127"/>
                    <a:pt x="1675" y="2149"/>
                  </a:cubicBezTo>
                  <a:cubicBezTo>
                    <a:pt x="1713" y="2159"/>
                    <a:pt x="1748" y="2164"/>
                    <a:pt x="1782" y="2164"/>
                  </a:cubicBezTo>
                  <a:cubicBezTo>
                    <a:pt x="2152" y="2164"/>
                    <a:pt x="2278" y="1563"/>
                    <a:pt x="1866" y="1447"/>
                  </a:cubicBezTo>
                  <a:cubicBezTo>
                    <a:pt x="1727" y="1407"/>
                    <a:pt x="1598" y="1348"/>
                    <a:pt x="1478" y="1271"/>
                  </a:cubicBezTo>
                  <a:cubicBezTo>
                    <a:pt x="1413" y="1234"/>
                    <a:pt x="1355" y="1191"/>
                    <a:pt x="1300" y="1142"/>
                  </a:cubicBezTo>
                  <a:cubicBezTo>
                    <a:pt x="1121" y="982"/>
                    <a:pt x="1195" y="887"/>
                    <a:pt x="1383" y="776"/>
                  </a:cubicBezTo>
                  <a:cubicBezTo>
                    <a:pt x="1413" y="757"/>
                    <a:pt x="1450" y="745"/>
                    <a:pt x="1484" y="733"/>
                  </a:cubicBezTo>
                  <a:cubicBezTo>
                    <a:pt x="1554" y="709"/>
                    <a:pt x="1629" y="699"/>
                    <a:pt x="1706" y="699"/>
                  </a:cubicBezTo>
                  <a:cubicBezTo>
                    <a:pt x="1873" y="699"/>
                    <a:pt x="2050" y="747"/>
                    <a:pt x="2214" y="819"/>
                  </a:cubicBezTo>
                  <a:cubicBezTo>
                    <a:pt x="2362" y="884"/>
                    <a:pt x="2506" y="964"/>
                    <a:pt x="2635" y="1062"/>
                  </a:cubicBezTo>
                  <a:cubicBezTo>
                    <a:pt x="2701" y="1111"/>
                    <a:pt x="2766" y="1132"/>
                    <a:pt x="2827" y="1132"/>
                  </a:cubicBezTo>
                  <a:cubicBezTo>
                    <a:pt x="3115" y="1132"/>
                    <a:pt x="3307" y="663"/>
                    <a:pt x="3002" y="434"/>
                  </a:cubicBezTo>
                  <a:cubicBezTo>
                    <a:pt x="2768" y="259"/>
                    <a:pt x="2500" y="133"/>
                    <a:pt x="2214" y="62"/>
                  </a:cubicBezTo>
                  <a:cubicBezTo>
                    <a:pt x="2062" y="20"/>
                    <a:pt x="1906" y="0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19"/>
            <p:cNvSpPr/>
            <p:nvPr/>
          </p:nvSpPr>
          <p:spPr>
            <a:xfrm>
              <a:off x="-725825" y="2900725"/>
              <a:ext cx="35900" cy="28725"/>
            </a:xfrm>
            <a:custGeom>
              <a:avLst/>
              <a:gdLst/>
              <a:ahLst/>
              <a:cxnLst/>
              <a:rect l="l" t="t" r="r" b="b"/>
              <a:pathLst>
                <a:path w="1436" h="1149" extrusionOk="0">
                  <a:moveTo>
                    <a:pt x="907" y="1"/>
                  </a:moveTo>
                  <a:cubicBezTo>
                    <a:pt x="514" y="1"/>
                    <a:pt x="120" y="740"/>
                    <a:pt x="47" y="994"/>
                  </a:cubicBezTo>
                  <a:cubicBezTo>
                    <a:pt x="32" y="1044"/>
                    <a:pt x="16" y="1099"/>
                    <a:pt x="1" y="1148"/>
                  </a:cubicBezTo>
                  <a:cubicBezTo>
                    <a:pt x="392" y="1114"/>
                    <a:pt x="789" y="1084"/>
                    <a:pt x="1186" y="1044"/>
                  </a:cubicBezTo>
                  <a:cubicBezTo>
                    <a:pt x="1377" y="720"/>
                    <a:pt x="1435" y="262"/>
                    <a:pt x="1069" y="46"/>
                  </a:cubicBezTo>
                  <a:cubicBezTo>
                    <a:pt x="1016" y="15"/>
                    <a:pt x="962" y="1"/>
                    <a:pt x="9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19"/>
            <p:cNvSpPr/>
            <p:nvPr/>
          </p:nvSpPr>
          <p:spPr>
            <a:xfrm>
              <a:off x="-1024550" y="2890425"/>
              <a:ext cx="530775" cy="175450"/>
            </a:xfrm>
            <a:custGeom>
              <a:avLst/>
              <a:gdLst/>
              <a:ahLst/>
              <a:cxnLst/>
              <a:rect l="l" t="t" r="r" b="b"/>
              <a:pathLst>
                <a:path w="21231" h="7018" extrusionOk="0">
                  <a:moveTo>
                    <a:pt x="15511" y="3183"/>
                  </a:moveTo>
                  <a:cubicBezTo>
                    <a:pt x="15565" y="3183"/>
                    <a:pt x="15630" y="3212"/>
                    <a:pt x="15705" y="3269"/>
                  </a:cubicBezTo>
                  <a:cubicBezTo>
                    <a:pt x="15551" y="3576"/>
                    <a:pt x="15385" y="3875"/>
                    <a:pt x="15200" y="4167"/>
                  </a:cubicBezTo>
                  <a:cubicBezTo>
                    <a:pt x="15188" y="4183"/>
                    <a:pt x="15173" y="4204"/>
                    <a:pt x="15157" y="4223"/>
                  </a:cubicBezTo>
                  <a:cubicBezTo>
                    <a:pt x="15167" y="4161"/>
                    <a:pt x="15173" y="4100"/>
                    <a:pt x="15185" y="4029"/>
                  </a:cubicBezTo>
                  <a:cubicBezTo>
                    <a:pt x="15219" y="3881"/>
                    <a:pt x="15262" y="3733"/>
                    <a:pt x="15311" y="3592"/>
                  </a:cubicBezTo>
                  <a:cubicBezTo>
                    <a:pt x="15326" y="3319"/>
                    <a:pt x="15393" y="3183"/>
                    <a:pt x="15511" y="3183"/>
                  </a:cubicBezTo>
                  <a:close/>
                  <a:moveTo>
                    <a:pt x="8860" y="3226"/>
                  </a:moveTo>
                  <a:cubicBezTo>
                    <a:pt x="8866" y="3235"/>
                    <a:pt x="8866" y="3241"/>
                    <a:pt x="8872" y="3253"/>
                  </a:cubicBezTo>
                  <a:cubicBezTo>
                    <a:pt x="9025" y="3568"/>
                    <a:pt x="9283" y="3693"/>
                    <a:pt x="9596" y="3693"/>
                  </a:cubicBezTo>
                  <a:cubicBezTo>
                    <a:pt x="9635" y="3693"/>
                    <a:pt x="9675" y="3691"/>
                    <a:pt x="9715" y="3687"/>
                  </a:cubicBezTo>
                  <a:lnTo>
                    <a:pt x="9715" y="3687"/>
                  </a:lnTo>
                  <a:cubicBezTo>
                    <a:pt x="9623" y="3970"/>
                    <a:pt x="9527" y="4263"/>
                    <a:pt x="9475" y="4352"/>
                  </a:cubicBezTo>
                  <a:cubicBezTo>
                    <a:pt x="9286" y="4675"/>
                    <a:pt x="8524" y="5429"/>
                    <a:pt x="8121" y="5429"/>
                  </a:cubicBezTo>
                  <a:cubicBezTo>
                    <a:pt x="7922" y="5429"/>
                    <a:pt x="7812" y="5245"/>
                    <a:pt x="7902" y="4731"/>
                  </a:cubicBezTo>
                  <a:cubicBezTo>
                    <a:pt x="7924" y="4617"/>
                    <a:pt x="7955" y="4506"/>
                    <a:pt x="7992" y="4395"/>
                  </a:cubicBezTo>
                  <a:cubicBezTo>
                    <a:pt x="8321" y="4038"/>
                    <a:pt x="8638" y="3641"/>
                    <a:pt x="8860" y="3226"/>
                  </a:cubicBezTo>
                  <a:close/>
                  <a:moveTo>
                    <a:pt x="2226" y="5426"/>
                  </a:moveTo>
                  <a:cubicBezTo>
                    <a:pt x="2161" y="5701"/>
                    <a:pt x="1963" y="6380"/>
                    <a:pt x="1943" y="6380"/>
                  </a:cubicBezTo>
                  <a:cubicBezTo>
                    <a:pt x="1938" y="6380"/>
                    <a:pt x="1942" y="6347"/>
                    <a:pt x="1958" y="6270"/>
                  </a:cubicBezTo>
                  <a:cubicBezTo>
                    <a:pt x="2020" y="5980"/>
                    <a:pt x="2112" y="5697"/>
                    <a:pt x="2226" y="5426"/>
                  </a:cubicBezTo>
                  <a:close/>
                  <a:moveTo>
                    <a:pt x="5522" y="1"/>
                  </a:moveTo>
                  <a:cubicBezTo>
                    <a:pt x="4888" y="1"/>
                    <a:pt x="3999" y="1276"/>
                    <a:pt x="3387" y="2281"/>
                  </a:cubicBezTo>
                  <a:cubicBezTo>
                    <a:pt x="3457" y="1603"/>
                    <a:pt x="3414" y="895"/>
                    <a:pt x="2986" y="471"/>
                  </a:cubicBezTo>
                  <a:cubicBezTo>
                    <a:pt x="2851" y="336"/>
                    <a:pt x="2699" y="278"/>
                    <a:pt x="2539" y="278"/>
                  </a:cubicBezTo>
                  <a:cubicBezTo>
                    <a:pt x="1587" y="278"/>
                    <a:pt x="317" y="2345"/>
                    <a:pt x="93" y="2875"/>
                  </a:cubicBezTo>
                  <a:cubicBezTo>
                    <a:pt x="0" y="3092"/>
                    <a:pt x="192" y="3290"/>
                    <a:pt x="365" y="3290"/>
                  </a:cubicBezTo>
                  <a:cubicBezTo>
                    <a:pt x="445" y="3290"/>
                    <a:pt x="521" y="3248"/>
                    <a:pt x="564" y="3145"/>
                  </a:cubicBezTo>
                  <a:cubicBezTo>
                    <a:pt x="715" y="2792"/>
                    <a:pt x="1971" y="953"/>
                    <a:pt x="2537" y="953"/>
                  </a:cubicBezTo>
                  <a:cubicBezTo>
                    <a:pt x="2641" y="953"/>
                    <a:pt x="2722" y="1015"/>
                    <a:pt x="2768" y="1160"/>
                  </a:cubicBezTo>
                  <a:cubicBezTo>
                    <a:pt x="2999" y="1890"/>
                    <a:pt x="2820" y="2785"/>
                    <a:pt x="2617" y="3589"/>
                  </a:cubicBezTo>
                  <a:cubicBezTo>
                    <a:pt x="2143" y="4349"/>
                    <a:pt x="761" y="6519"/>
                    <a:pt x="1651" y="6984"/>
                  </a:cubicBezTo>
                  <a:cubicBezTo>
                    <a:pt x="1693" y="7007"/>
                    <a:pt x="1739" y="7018"/>
                    <a:pt x="1785" y="7018"/>
                  </a:cubicBezTo>
                  <a:cubicBezTo>
                    <a:pt x="1856" y="7018"/>
                    <a:pt x="1926" y="6991"/>
                    <a:pt x="1980" y="6941"/>
                  </a:cubicBezTo>
                  <a:cubicBezTo>
                    <a:pt x="2826" y="6184"/>
                    <a:pt x="2937" y="4872"/>
                    <a:pt x="3128" y="3770"/>
                  </a:cubicBezTo>
                  <a:cubicBezTo>
                    <a:pt x="3310" y="3481"/>
                    <a:pt x="3488" y="3201"/>
                    <a:pt x="3654" y="2936"/>
                  </a:cubicBezTo>
                  <a:cubicBezTo>
                    <a:pt x="3962" y="2434"/>
                    <a:pt x="4289" y="1948"/>
                    <a:pt x="4633" y="1471"/>
                  </a:cubicBezTo>
                  <a:cubicBezTo>
                    <a:pt x="4728" y="1339"/>
                    <a:pt x="5160" y="770"/>
                    <a:pt x="5407" y="770"/>
                  </a:cubicBezTo>
                  <a:cubicBezTo>
                    <a:pt x="5506" y="770"/>
                    <a:pt x="5576" y="863"/>
                    <a:pt x="5581" y="1114"/>
                  </a:cubicBezTo>
                  <a:cubicBezTo>
                    <a:pt x="5587" y="1502"/>
                    <a:pt x="5507" y="1896"/>
                    <a:pt x="5434" y="2277"/>
                  </a:cubicBezTo>
                  <a:cubicBezTo>
                    <a:pt x="5277" y="3053"/>
                    <a:pt x="3710" y="6242"/>
                    <a:pt x="5335" y="6384"/>
                  </a:cubicBezTo>
                  <a:cubicBezTo>
                    <a:pt x="5359" y="6386"/>
                    <a:pt x="5383" y="6387"/>
                    <a:pt x="5407" y="6387"/>
                  </a:cubicBezTo>
                  <a:cubicBezTo>
                    <a:pt x="6079" y="6387"/>
                    <a:pt x="6835" y="5582"/>
                    <a:pt x="7290" y="5119"/>
                  </a:cubicBezTo>
                  <a:cubicBezTo>
                    <a:pt x="7305" y="5476"/>
                    <a:pt x="7456" y="5774"/>
                    <a:pt x="7835" y="5928"/>
                  </a:cubicBezTo>
                  <a:cubicBezTo>
                    <a:pt x="7980" y="5988"/>
                    <a:pt x="8123" y="6016"/>
                    <a:pt x="8263" y="6016"/>
                  </a:cubicBezTo>
                  <a:cubicBezTo>
                    <a:pt x="9311" y="6016"/>
                    <a:pt x="10177" y="4469"/>
                    <a:pt x="10405" y="3499"/>
                  </a:cubicBezTo>
                  <a:cubicBezTo>
                    <a:pt x="10790" y="3339"/>
                    <a:pt x="11190" y="3096"/>
                    <a:pt x="11565" y="2835"/>
                  </a:cubicBezTo>
                  <a:lnTo>
                    <a:pt x="11565" y="2835"/>
                  </a:lnTo>
                  <a:cubicBezTo>
                    <a:pt x="11248" y="4032"/>
                    <a:pt x="11067" y="5417"/>
                    <a:pt x="12015" y="6024"/>
                  </a:cubicBezTo>
                  <a:cubicBezTo>
                    <a:pt x="12175" y="6126"/>
                    <a:pt x="12357" y="6168"/>
                    <a:pt x="12549" y="6168"/>
                  </a:cubicBezTo>
                  <a:cubicBezTo>
                    <a:pt x="13163" y="6168"/>
                    <a:pt x="13880" y="5739"/>
                    <a:pt x="14323" y="5500"/>
                  </a:cubicBezTo>
                  <a:cubicBezTo>
                    <a:pt x="14480" y="5417"/>
                    <a:pt x="14634" y="5322"/>
                    <a:pt x="14779" y="5220"/>
                  </a:cubicBezTo>
                  <a:cubicBezTo>
                    <a:pt x="14927" y="5411"/>
                    <a:pt x="15150" y="5501"/>
                    <a:pt x="15421" y="5501"/>
                  </a:cubicBezTo>
                  <a:cubicBezTo>
                    <a:pt x="15737" y="5501"/>
                    <a:pt x="16118" y="5378"/>
                    <a:pt x="16521" y="5146"/>
                  </a:cubicBezTo>
                  <a:cubicBezTo>
                    <a:pt x="17189" y="4761"/>
                    <a:pt x="17940" y="4211"/>
                    <a:pt x="18556" y="3567"/>
                  </a:cubicBezTo>
                  <a:cubicBezTo>
                    <a:pt x="18910" y="3872"/>
                    <a:pt x="19377" y="4023"/>
                    <a:pt x="19842" y="4257"/>
                  </a:cubicBezTo>
                  <a:cubicBezTo>
                    <a:pt x="20458" y="4564"/>
                    <a:pt x="20658" y="5623"/>
                    <a:pt x="19852" y="5894"/>
                  </a:cubicBezTo>
                  <a:cubicBezTo>
                    <a:pt x="19767" y="5923"/>
                    <a:pt x="19676" y="5934"/>
                    <a:pt x="19583" y="5934"/>
                  </a:cubicBezTo>
                  <a:cubicBezTo>
                    <a:pt x="19354" y="5934"/>
                    <a:pt x="19109" y="5866"/>
                    <a:pt x="18903" y="5820"/>
                  </a:cubicBezTo>
                  <a:cubicBezTo>
                    <a:pt x="18442" y="5713"/>
                    <a:pt x="18008" y="5513"/>
                    <a:pt x="17564" y="5359"/>
                  </a:cubicBezTo>
                  <a:cubicBezTo>
                    <a:pt x="17531" y="5347"/>
                    <a:pt x="17500" y="5342"/>
                    <a:pt x="17471" y="5342"/>
                  </a:cubicBezTo>
                  <a:cubicBezTo>
                    <a:pt x="17206" y="5342"/>
                    <a:pt x="17120" y="5779"/>
                    <a:pt x="17420" y="5882"/>
                  </a:cubicBezTo>
                  <a:cubicBezTo>
                    <a:pt x="18071" y="6107"/>
                    <a:pt x="18815" y="6464"/>
                    <a:pt x="19529" y="6464"/>
                  </a:cubicBezTo>
                  <a:cubicBezTo>
                    <a:pt x="19831" y="6464"/>
                    <a:pt x="20127" y="6401"/>
                    <a:pt x="20409" y="6236"/>
                  </a:cubicBezTo>
                  <a:cubicBezTo>
                    <a:pt x="21231" y="5753"/>
                    <a:pt x="21052" y="4361"/>
                    <a:pt x="20316" y="3909"/>
                  </a:cubicBezTo>
                  <a:cubicBezTo>
                    <a:pt x="19910" y="3660"/>
                    <a:pt x="19254" y="3487"/>
                    <a:pt x="18956" y="3112"/>
                  </a:cubicBezTo>
                  <a:cubicBezTo>
                    <a:pt x="19199" y="2810"/>
                    <a:pt x="19402" y="2474"/>
                    <a:pt x="19556" y="2114"/>
                  </a:cubicBezTo>
                  <a:cubicBezTo>
                    <a:pt x="19702" y="1752"/>
                    <a:pt x="19539" y="1600"/>
                    <a:pt x="19274" y="1600"/>
                  </a:cubicBezTo>
                  <a:cubicBezTo>
                    <a:pt x="18752" y="1600"/>
                    <a:pt x="17837" y="2188"/>
                    <a:pt x="18106" y="2927"/>
                  </a:cubicBezTo>
                  <a:cubicBezTo>
                    <a:pt x="18134" y="2992"/>
                    <a:pt x="18162" y="3056"/>
                    <a:pt x="18199" y="3118"/>
                  </a:cubicBezTo>
                  <a:cubicBezTo>
                    <a:pt x="18134" y="3182"/>
                    <a:pt x="18072" y="3250"/>
                    <a:pt x="18008" y="3312"/>
                  </a:cubicBezTo>
                  <a:cubicBezTo>
                    <a:pt x="17571" y="3715"/>
                    <a:pt x="17109" y="4090"/>
                    <a:pt x="16623" y="4435"/>
                  </a:cubicBezTo>
                  <a:cubicBezTo>
                    <a:pt x="16261" y="4690"/>
                    <a:pt x="15826" y="4944"/>
                    <a:pt x="15522" y="4944"/>
                  </a:cubicBezTo>
                  <a:cubicBezTo>
                    <a:pt x="15415" y="4944"/>
                    <a:pt x="15325" y="4912"/>
                    <a:pt x="15259" y="4838"/>
                  </a:cubicBezTo>
                  <a:cubicBezTo>
                    <a:pt x="15678" y="4438"/>
                    <a:pt x="15970" y="3958"/>
                    <a:pt x="16284" y="3327"/>
                  </a:cubicBezTo>
                  <a:cubicBezTo>
                    <a:pt x="16512" y="2868"/>
                    <a:pt x="16370" y="2364"/>
                    <a:pt x="15791" y="2364"/>
                  </a:cubicBezTo>
                  <a:cubicBezTo>
                    <a:pt x="15047" y="2364"/>
                    <a:pt x="14733" y="3487"/>
                    <a:pt x="14631" y="4041"/>
                  </a:cubicBezTo>
                  <a:cubicBezTo>
                    <a:pt x="14588" y="4266"/>
                    <a:pt x="14582" y="4494"/>
                    <a:pt x="14606" y="4721"/>
                  </a:cubicBezTo>
                  <a:cubicBezTo>
                    <a:pt x="14047" y="5132"/>
                    <a:pt x="13230" y="5557"/>
                    <a:pt x="12643" y="5557"/>
                  </a:cubicBezTo>
                  <a:cubicBezTo>
                    <a:pt x="12335" y="5557"/>
                    <a:pt x="12090" y="5441"/>
                    <a:pt x="11978" y="5143"/>
                  </a:cubicBezTo>
                  <a:cubicBezTo>
                    <a:pt x="11704" y="4420"/>
                    <a:pt x="11938" y="3266"/>
                    <a:pt x="12242" y="2321"/>
                  </a:cubicBezTo>
                  <a:cubicBezTo>
                    <a:pt x="12362" y="2225"/>
                    <a:pt x="12470" y="2133"/>
                    <a:pt x="12569" y="2044"/>
                  </a:cubicBezTo>
                  <a:lnTo>
                    <a:pt x="12569" y="2044"/>
                  </a:lnTo>
                  <a:cubicBezTo>
                    <a:pt x="12249" y="2071"/>
                    <a:pt x="11925" y="2099"/>
                    <a:pt x="11605" y="2130"/>
                  </a:cubicBezTo>
                  <a:cubicBezTo>
                    <a:pt x="11384" y="2268"/>
                    <a:pt x="11168" y="2394"/>
                    <a:pt x="10993" y="2514"/>
                  </a:cubicBezTo>
                  <a:cubicBezTo>
                    <a:pt x="10811" y="2638"/>
                    <a:pt x="10620" y="2748"/>
                    <a:pt x="10423" y="2847"/>
                  </a:cubicBezTo>
                  <a:cubicBezTo>
                    <a:pt x="10304" y="2449"/>
                    <a:pt x="9914" y="2262"/>
                    <a:pt x="9542" y="2262"/>
                  </a:cubicBezTo>
                  <a:cubicBezTo>
                    <a:pt x="9327" y="2262"/>
                    <a:pt x="9117" y="2325"/>
                    <a:pt x="8970" y="2447"/>
                  </a:cubicBezTo>
                  <a:cubicBezTo>
                    <a:pt x="8921" y="2416"/>
                    <a:pt x="8866" y="2400"/>
                    <a:pt x="8810" y="2400"/>
                  </a:cubicBezTo>
                  <a:cubicBezTo>
                    <a:pt x="8742" y="2400"/>
                    <a:pt x="8675" y="2423"/>
                    <a:pt x="8619" y="2468"/>
                  </a:cubicBezTo>
                  <a:cubicBezTo>
                    <a:pt x="8305" y="2733"/>
                    <a:pt x="7791" y="3432"/>
                    <a:pt x="7502" y="4137"/>
                  </a:cubicBezTo>
                  <a:cubicBezTo>
                    <a:pt x="7268" y="4380"/>
                    <a:pt x="7031" y="4608"/>
                    <a:pt x="6822" y="4817"/>
                  </a:cubicBezTo>
                  <a:cubicBezTo>
                    <a:pt x="6462" y="5174"/>
                    <a:pt x="6068" y="5500"/>
                    <a:pt x="5621" y="5747"/>
                  </a:cubicBezTo>
                  <a:cubicBezTo>
                    <a:pt x="5538" y="5793"/>
                    <a:pt x="5470" y="5813"/>
                    <a:pt x="5414" y="5813"/>
                  </a:cubicBezTo>
                  <a:cubicBezTo>
                    <a:pt x="5006" y="5813"/>
                    <a:pt x="5284" y="4704"/>
                    <a:pt x="5341" y="4466"/>
                  </a:cubicBezTo>
                  <a:cubicBezTo>
                    <a:pt x="5587" y="3441"/>
                    <a:pt x="6810" y="1059"/>
                    <a:pt x="5831" y="129"/>
                  </a:cubicBezTo>
                  <a:cubicBezTo>
                    <a:pt x="5738" y="41"/>
                    <a:pt x="5634" y="1"/>
                    <a:pt x="55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19"/>
            <p:cNvSpPr/>
            <p:nvPr/>
          </p:nvSpPr>
          <p:spPr>
            <a:xfrm>
              <a:off x="-767500" y="2919400"/>
              <a:ext cx="125875" cy="26975"/>
            </a:xfrm>
            <a:custGeom>
              <a:avLst/>
              <a:gdLst/>
              <a:ahLst/>
              <a:cxnLst/>
              <a:rect l="l" t="t" r="r" b="b"/>
              <a:pathLst>
                <a:path w="5035" h="1079" extrusionOk="0">
                  <a:moveTo>
                    <a:pt x="4648" y="1"/>
                  </a:moveTo>
                  <a:cubicBezTo>
                    <a:pt x="4624" y="1"/>
                    <a:pt x="4600" y="4"/>
                    <a:pt x="4574" y="10"/>
                  </a:cubicBezTo>
                  <a:cubicBezTo>
                    <a:pt x="4007" y="155"/>
                    <a:pt x="3429" y="235"/>
                    <a:pt x="2850" y="297"/>
                  </a:cubicBezTo>
                  <a:cubicBezTo>
                    <a:pt x="2456" y="337"/>
                    <a:pt x="2059" y="367"/>
                    <a:pt x="1665" y="401"/>
                  </a:cubicBezTo>
                  <a:cubicBezTo>
                    <a:pt x="1219" y="441"/>
                    <a:pt x="775" y="484"/>
                    <a:pt x="332" y="549"/>
                  </a:cubicBezTo>
                  <a:cubicBezTo>
                    <a:pt x="1" y="599"/>
                    <a:pt x="119" y="1079"/>
                    <a:pt x="429" y="1079"/>
                  </a:cubicBezTo>
                  <a:cubicBezTo>
                    <a:pt x="445" y="1079"/>
                    <a:pt x="460" y="1078"/>
                    <a:pt x="477" y="1075"/>
                  </a:cubicBezTo>
                  <a:cubicBezTo>
                    <a:pt x="757" y="1032"/>
                    <a:pt x="1040" y="1001"/>
                    <a:pt x="1323" y="974"/>
                  </a:cubicBezTo>
                  <a:cubicBezTo>
                    <a:pt x="1643" y="940"/>
                    <a:pt x="1967" y="912"/>
                    <a:pt x="2287" y="888"/>
                  </a:cubicBezTo>
                  <a:cubicBezTo>
                    <a:pt x="3102" y="817"/>
                    <a:pt x="3918" y="740"/>
                    <a:pt x="4718" y="537"/>
                  </a:cubicBezTo>
                  <a:cubicBezTo>
                    <a:pt x="5034" y="454"/>
                    <a:pt x="4934" y="1"/>
                    <a:pt x="4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97" name="Google Shape;697;p19"/>
          <p:cNvSpPr/>
          <p:nvPr/>
        </p:nvSpPr>
        <p:spPr>
          <a:xfrm rot="-899871">
            <a:off x="8485869" y="4830645"/>
            <a:ext cx="590107" cy="878025"/>
          </a:xfrm>
          <a:custGeom>
            <a:avLst/>
            <a:gdLst/>
            <a:ahLst/>
            <a:cxnLst/>
            <a:rect l="l" t="t" r="r" b="b"/>
            <a:pathLst>
              <a:path w="17702" h="26339" extrusionOk="0">
                <a:moveTo>
                  <a:pt x="11268" y="708"/>
                </a:moveTo>
                <a:cubicBezTo>
                  <a:pt x="11847" y="708"/>
                  <a:pt x="12447" y="807"/>
                  <a:pt x="12960" y="837"/>
                </a:cubicBezTo>
                <a:cubicBezTo>
                  <a:pt x="14280" y="917"/>
                  <a:pt x="15622" y="951"/>
                  <a:pt x="16946" y="963"/>
                </a:cubicBezTo>
                <a:cubicBezTo>
                  <a:pt x="16850" y="2256"/>
                  <a:pt x="16447" y="3499"/>
                  <a:pt x="16281" y="4783"/>
                </a:cubicBezTo>
                <a:cubicBezTo>
                  <a:pt x="15350" y="4650"/>
                  <a:pt x="14415" y="4634"/>
                  <a:pt x="13479" y="4634"/>
                </a:cubicBezTo>
                <a:cubicBezTo>
                  <a:pt x="13190" y="4634"/>
                  <a:pt x="12901" y="4636"/>
                  <a:pt x="12612" y="4636"/>
                </a:cubicBezTo>
                <a:cubicBezTo>
                  <a:pt x="11782" y="4636"/>
                  <a:pt x="10952" y="4623"/>
                  <a:pt x="10125" y="4527"/>
                </a:cubicBezTo>
                <a:cubicBezTo>
                  <a:pt x="10094" y="3327"/>
                  <a:pt x="10072" y="2130"/>
                  <a:pt x="10072" y="935"/>
                </a:cubicBezTo>
                <a:cubicBezTo>
                  <a:pt x="10429" y="762"/>
                  <a:pt x="10842" y="708"/>
                  <a:pt x="11268" y="708"/>
                </a:cubicBezTo>
                <a:close/>
                <a:moveTo>
                  <a:pt x="5650" y="19811"/>
                </a:moveTo>
                <a:cubicBezTo>
                  <a:pt x="6642" y="19811"/>
                  <a:pt x="7654" y="20003"/>
                  <a:pt x="8536" y="20281"/>
                </a:cubicBezTo>
                <a:cubicBezTo>
                  <a:pt x="8869" y="20614"/>
                  <a:pt x="9161" y="20977"/>
                  <a:pt x="9380" y="21368"/>
                </a:cubicBezTo>
                <a:cubicBezTo>
                  <a:pt x="9386" y="21377"/>
                  <a:pt x="9389" y="21386"/>
                  <a:pt x="9395" y="21396"/>
                </a:cubicBezTo>
                <a:cubicBezTo>
                  <a:pt x="9715" y="21984"/>
                  <a:pt x="9863" y="22639"/>
                  <a:pt x="9694" y="23369"/>
                </a:cubicBezTo>
                <a:cubicBezTo>
                  <a:pt x="9426" y="24511"/>
                  <a:pt x="8238" y="25203"/>
                  <a:pt x="7182" y="25450"/>
                </a:cubicBezTo>
                <a:cubicBezTo>
                  <a:pt x="6731" y="25556"/>
                  <a:pt x="6255" y="25607"/>
                  <a:pt x="5773" y="25607"/>
                </a:cubicBezTo>
                <a:cubicBezTo>
                  <a:pt x="4594" y="25607"/>
                  <a:pt x="3376" y="25302"/>
                  <a:pt x="2396" y="24754"/>
                </a:cubicBezTo>
                <a:cubicBezTo>
                  <a:pt x="546" y="23720"/>
                  <a:pt x="1192" y="21660"/>
                  <a:pt x="2700" y="20614"/>
                </a:cubicBezTo>
                <a:cubicBezTo>
                  <a:pt x="3536" y="20034"/>
                  <a:pt x="4581" y="19811"/>
                  <a:pt x="5650" y="19811"/>
                </a:cubicBezTo>
                <a:close/>
                <a:moveTo>
                  <a:pt x="11175" y="1"/>
                </a:moveTo>
                <a:cubicBezTo>
                  <a:pt x="10592" y="1"/>
                  <a:pt x="10020" y="85"/>
                  <a:pt x="9525" y="406"/>
                </a:cubicBezTo>
                <a:cubicBezTo>
                  <a:pt x="9411" y="477"/>
                  <a:pt x="9346" y="606"/>
                  <a:pt x="9358" y="738"/>
                </a:cubicBezTo>
                <a:cubicBezTo>
                  <a:pt x="9349" y="772"/>
                  <a:pt x="9346" y="806"/>
                  <a:pt x="9343" y="843"/>
                </a:cubicBezTo>
                <a:cubicBezTo>
                  <a:pt x="9343" y="2120"/>
                  <a:pt x="9368" y="3407"/>
                  <a:pt x="9401" y="4694"/>
                </a:cubicBezTo>
                <a:cubicBezTo>
                  <a:pt x="9331" y="4823"/>
                  <a:pt x="9324" y="4980"/>
                  <a:pt x="9414" y="5085"/>
                </a:cubicBezTo>
                <a:cubicBezTo>
                  <a:pt x="9552" y="10071"/>
                  <a:pt x="9823" y="15098"/>
                  <a:pt x="9441" y="20044"/>
                </a:cubicBezTo>
                <a:cubicBezTo>
                  <a:pt x="9429" y="19903"/>
                  <a:pt x="9334" y="19783"/>
                  <a:pt x="9198" y="19737"/>
                </a:cubicBezTo>
                <a:cubicBezTo>
                  <a:pt x="8150" y="19350"/>
                  <a:pt x="6950" y="19103"/>
                  <a:pt x="5765" y="19103"/>
                </a:cubicBezTo>
                <a:cubicBezTo>
                  <a:pt x="4225" y="19103"/>
                  <a:pt x="2711" y="19520"/>
                  <a:pt x="1592" y="20586"/>
                </a:cubicBezTo>
                <a:cubicBezTo>
                  <a:pt x="1" y="22104"/>
                  <a:pt x="213" y="24252"/>
                  <a:pt x="2029" y="25382"/>
                </a:cubicBezTo>
                <a:cubicBezTo>
                  <a:pt x="3050" y="26018"/>
                  <a:pt x="4388" y="26338"/>
                  <a:pt x="5695" y="26338"/>
                </a:cubicBezTo>
                <a:cubicBezTo>
                  <a:pt x="6557" y="26338"/>
                  <a:pt x="7405" y="26199"/>
                  <a:pt x="8139" y="25920"/>
                </a:cubicBezTo>
                <a:cubicBezTo>
                  <a:pt x="10377" y="25074"/>
                  <a:pt x="10830" y="23024"/>
                  <a:pt x="10057" y="21248"/>
                </a:cubicBezTo>
                <a:cubicBezTo>
                  <a:pt x="10063" y="21223"/>
                  <a:pt x="10069" y="21199"/>
                  <a:pt x="10069" y="21177"/>
                </a:cubicBezTo>
                <a:cubicBezTo>
                  <a:pt x="10586" y="15920"/>
                  <a:pt x="10294" y="10561"/>
                  <a:pt x="10146" y="5251"/>
                </a:cubicBezTo>
                <a:lnTo>
                  <a:pt x="10146" y="5251"/>
                </a:lnTo>
                <a:cubicBezTo>
                  <a:pt x="10890" y="5323"/>
                  <a:pt x="11636" y="5334"/>
                  <a:pt x="12383" y="5334"/>
                </a:cubicBezTo>
                <a:cubicBezTo>
                  <a:pt x="12690" y="5334"/>
                  <a:pt x="12997" y="5332"/>
                  <a:pt x="13304" y="5332"/>
                </a:cubicBezTo>
                <a:cubicBezTo>
                  <a:pt x="14376" y="5332"/>
                  <a:pt x="15447" y="5354"/>
                  <a:pt x="16509" y="5549"/>
                </a:cubicBezTo>
                <a:cubicBezTo>
                  <a:pt x="16535" y="5554"/>
                  <a:pt x="16561" y="5557"/>
                  <a:pt x="16585" y="5557"/>
                </a:cubicBezTo>
                <a:cubicBezTo>
                  <a:pt x="16833" y="5557"/>
                  <a:pt x="16984" y="5317"/>
                  <a:pt x="16961" y="5115"/>
                </a:cubicBezTo>
                <a:cubicBezTo>
                  <a:pt x="16964" y="5103"/>
                  <a:pt x="16967" y="5094"/>
                  <a:pt x="16971" y="5078"/>
                </a:cubicBezTo>
                <a:cubicBezTo>
                  <a:pt x="17115" y="3564"/>
                  <a:pt x="17657" y="2127"/>
                  <a:pt x="17694" y="600"/>
                </a:cubicBezTo>
                <a:cubicBezTo>
                  <a:pt x="17702" y="365"/>
                  <a:pt x="17524" y="249"/>
                  <a:pt x="17343" y="249"/>
                </a:cubicBezTo>
                <a:cubicBezTo>
                  <a:pt x="17306" y="249"/>
                  <a:pt x="17268" y="254"/>
                  <a:pt x="17232" y="264"/>
                </a:cubicBezTo>
                <a:cubicBezTo>
                  <a:pt x="17186" y="246"/>
                  <a:pt x="17140" y="237"/>
                  <a:pt x="17091" y="237"/>
                </a:cubicBezTo>
                <a:cubicBezTo>
                  <a:pt x="15622" y="221"/>
                  <a:pt x="14139" y="181"/>
                  <a:pt x="12670" y="92"/>
                </a:cubicBezTo>
                <a:cubicBezTo>
                  <a:pt x="12190" y="63"/>
                  <a:pt x="11678" y="1"/>
                  <a:pt x="1117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8" name="Google Shape;698;p19"/>
          <p:cNvSpPr/>
          <p:nvPr/>
        </p:nvSpPr>
        <p:spPr>
          <a:xfrm>
            <a:off x="10681218" y="2465518"/>
            <a:ext cx="1114633" cy="775500"/>
          </a:xfrm>
          <a:custGeom>
            <a:avLst/>
            <a:gdLst/>
            <a:ahLst/>
            <a:cxnLst/>
            <a:rect l="l" t="t" r="r" b="b"/>
            <a:pathLst>
              <a:path w="33439" h="23265" extrusionOk="0">
                <a:moveTo>
                  <a:pt x="15227" y="693"/>
                </a:moveTo>
                <a:cubicBezTo>
                  <a:pt x="16276" y="693"/>
                  <a:pt x="17024" y="1964"/>
                  <a:pt x="17401" y="2856"/>
                </a:cubicBezTo>
                <a:cubicBezTo>
                  <a:pt x="17458" y="2990"/>
                  <a:pt x="17558" y="3045"/>
                  <a:pt x="17663" y="3045"/>
                </a:cubicBezTo>
                <a:cubicBezTo>
                  <a:pt x="17701" y="3045"/>
                  <a:pt x="17739" y="3038"/>
                  <a:pt x="17776" y="3025"/>
                </a:cubicBezTo>
                <a:cubicBezTo>
                  <a:pt x="17809" y="3037"/>
                  <a:pt x="17842" y="3042"/>
                  <a:pt x="17875" y="3042"/>
                </a:cubicBezTo>
                <a:cubicBezTo>
                  <a:pt x="17993" y="3042"/>
                  <a:pt x="18103" y="2972"/>
                  <a:pt x="18149" y="2856"/>
                </a:cubicBezTo>
                <a:cubicBezTo>
                  <a:pt x="18707" y="1689"/>
                  <a:pt x="20024" y="994"/>
                  <a:pt x="21185" y="994"/>
                </a:cubicBezTo>
                <a:cubicBezTo>
                  <a:pt x="22369" y="994"/>
                  <a:pt x="23392" y="1716"/>
                  <a:pt x="23283" y="3398"/>
                </a:cubicBezTo>
                <a:cubicBezTo>
                  <a:pt x="23265" y="3540"/>
                  <a:pt x="23348" y="3672"/>
                  <a:pt x="23480" y="3721"/>
                </a:cubicBezTo>
                <a:cubicBezTo>
                  <a:pt x="23554" y="3806"/>
                  <a:pt x="23667" y="3866"/>
                  <a:pt x="23786" y="3866"/>
                </a:cubicBezTo>
                <a:cubicBezTo>
                  <a:pt x="23865" y="3866"/>
                  <a:pt x="23947" y="3839"/>
                  <a:pt x="24022" y="3777"/>
                </a:cubicBezTo>
                <a:cubicBezTo>
                  <a:pt x="24675" y="3237"/>
                  <a:pt x="25522" y="2797"/>
                  <a:pt x="26346" y="2797"/>
                </a:cubicBezTo>
                <a:cubicBezTo>
                  <a:pt x="26824" y="2797"/>
                  <a:pt x="27295" y="2944"/>
                  <a:pt x="27716" y="3306"/>
                </a:cubicBezTo>
                <a:cubicBezTo>
                  <a:pt x="28578" y="4041"/>
                  <a:pt x="28593" y="5577"/>
                  <a:pt x="28054" y="6482"/>
                </a:cubicBezTo>
                <a:cubicBezTo>
                  <a:pt x="27943" y="6667"/>
                  <a:pt x="28014" y="6839"/>
                  <a:pt x="28144" y="6938"/>
                </a:cubicBezTo>
                <a:cubicBezTo>
                  <a:pt x="28154" y="7116"/>
                  <a:pt x="28273" y="7281"/>
                  <a:pt x="28458" y="7281"/>
                </a:cubicBezTo>
                <a:cubicBezTo>
                  <a:pt x="28497" y="7281"/>
                  <a:pt x="28539" y="7274"/>
                  <a:pt x="28584" y="7258"/>
                </a:cubicBezTo>
                <a:cubicBezTo>
                  <a:pt x="28901" y="7143"/>
                  <a:pt x="29219" y="7087"/>
                  <a:pt x="29527" y="7087"/>
                </a:cubicBezTo>
                <a:cubicBezTo>
                  <a:pt x="30344" y="7087"/>
                  <a:pt x="31090" y="7484"/>
                  <a:pt x="31573" y="8249"/>
                </a:cubicBezTo>
                <a:cubicBezTo>
                  <a:pt x="32364" y="9499"/>
                  <a:pt x="31542" y="10672"/>
                  <a:pt x="30363" y="11198"/>
                </a:cubicBezTo>
                <a:cubicBezTo>
                  <a:pt x="30212" y="11266"/>
                  <a:pt x="30163" y="11386"/>
                  <a:pt x="30178" y="11506"/>
                </a:cubicBezTo>
                <a:cubicBezTo>
                  <a:pt x="30030" y="11660"/>
                  <a:pt x="30000" y="11934"/>
                  <a:pt x="30243" y="12066"/>
                </a:cubicBezTo>
                <a:cubicBezTo>
                  <a:pt x="32594" y="13342"/>
                  <a:pt x="30430" y="17003"/>
                  <a:pt x="28398" y="17003"/>
                </a:cubicBezTo>
                <a:cubicBezTo>
                  <a:pt x="27969" y="17003"/>
                  <a:pt x="27547" y="16841"/>
                  <a:pt x="27174" y="16458"/>
                </a:cubicBezTo>
                <a:cubicBezTo>
                  <a:pt x="27111" y="16387"/>
                  <a:pt x="27022" y="16349"/>
                  <a:pt x="26931" y="16349"/>
                </a:cubicBezTo>
                <a:cubicBezTo>
                  <a:pt x="26893" y="16349"/>
                  <a:pt x="26854" y="16356"/>
                  <a:pt x="26817" y="16369"/>
                </a:cubicBezTo>
                <a:cubicBezTo>
                  <a:pt x="26809" y="16369"/>
                  <a:pt x="26802" y="16369"/>
                  <a:pt x="26794" y="16369"/>
                </a:cubicBezTo>
                <a:cubicBezTo>
                  <a:pt x="26570" y="16369"/>
                  <a:pt x="26349" y="16542"/>
                  <a:pt x="26444" y="16812"/>
                </a:cubicBezTo>
                <a:cubicBezTo>
                  <a:pt x="26763" y="17708"/>
                  <a:pt x="26013" y="18087"/>
                  <a:pt x="25189" y="18087"/>
                </a:cubicBezTo>
                <a:cubicBezTo>
                  <a:pt x="24594" y="18087"/>
                  <a:pt x="23961" y="17890"/>
                  <a:pt x="23662" y="17548"/>
                </a:cubicBezTo>
                <a:cubicBezTo>
                  <a:pt x="23571" y="17478"/>
                  <a:pt x="23463" y="17444"/>
                  <a:pt x="23355" y="17444"/>
                </a:cubicBezTo>
                <a:cubicBezTo>
                  <a:pt x="23212" y="17444"/>
                  <a:pt x="23069" y="17505"/>
                  <a:pt x="22969" y="17619"/>
                </a:cubicBezTo>
                <a:cubicBezTo>
                  <a:pt x="22541" y="18478"/>
                  <a:pt x="21624" y="19407"/>
                  <a:pt x="20621" y="19497"/>
                </a:cubicBezTo>
                <a:cubicBezTo>
                  <a:pt x="20586" y="19500"/>
                  <a:pt x="20551" y="19501"/>
                  <a:pt x="20517" y="19501"/>
                </a:cubicBezTo>
                <a:cubicBezTo>
                  <a:pt x="19529" y="19501"/>
                  <a:pt x="18538" y="18217"/>
                  <a:pt x="17973" y="17548"/>
                </a:cubicBezTo>
                <a:cubicBezTo>
                  <a:pt x="17903" y="17463"/>
                  <a:pt x="17820" y="17428"/>
                  <a:pt x="17739" y="17428"/>
                </a:cubicBezTo>
                <a:cubicBezTo>
                  <a:pt x="17704" y="17428"/>
                  <a:pt x="17669" y="17434"/>
                  <a:pt x="17635" y="17447"/>
                </a:cubicBezTo>
                <a:cubicBezTo>
                  <a:pt x="17533" y="17465"/>
                  <a:pt x="17447" y="17530"/>
                  <a:pt x="17404" y="17619"/>
                </a:cubicBezTo>
                <a:cubicBezTo>
                  <a:pt x="16820" y="18698"/>
                  <a:pt x="15802" y="19375"/>
                  <a:pt x="14834" y="19375"/>
                </a:cubicBezTo>
                <a:cubicBezTo>
                  <a:pt x="14041" y="19375"/>
                  <a:pt x="13282" y="18921"/>
                  <a:pt x="12824" y="17862"/>
                </a:cubicBezTo>
                <a:cubicBezTo>
                  <a:pt x="12766" y="17730"/>
                  <a:pt x="12665" y="17674"/>
                  <a:pt x="12558" y="17674"/>
                </a:cubicBezTo>
                <a:cubicBezTo>
                  <a:pt x="12529" y="17674"/>
                  <a:pt x="12499" y="17679"/>
                  <a:pt x="12470" y="17687"/>
                </a:cubicBezTo>
                <a:cubicBezTo>
                  <a:pt x="12437" y="17673"/>
                  <a:pt x="12402" y="17666"/>
                  <a:pt x="12367" y="17666"/>
                </a:cubicBezTo>
                <a:cubicBezTo>
                  <a:pt x="12287" y="17666"/>
                  <a:pt x="12205" y="17703"/>
                  <a:pt x="12134" y="17788"/>
                </a:cubicBezTo>
                <a:cubicBezTo>
                  <a:pt x="10472" y="19835"/>
                  <a:pt x="8462" y="20965"/>
                  <a:pt x="6175" y="21907"/>
                </a:cubicBezTo>
                <a:cubicBezTo>
                  <a:pt x="7514" y="20703"/>
                  <a:pt x="8742" y="19343"/>
                  <a:pt x="9108" y="17536"/>
                </a:cubicBezTo>
                <a:cubicBezTo>
                  <a:pt x="9111" y="17517"/>
                  <a:pt x="9115" y="17499"/>
                  <a:pt x="9115" y="17477"/>
                </a:cubicBezTo>
                <a:cubicBezTo>
                  <a:pt x="9399" y="17277"/>
                  <a:pt x="9184" y="16842"/>
                  <a:pt x="8866" y="16842"/>
                </a:cubicBezTo>
                <a:cubicBezTo>
                  <a:pt x="8812" y="16842"/>
                  <a:pt x="8754" y="16855"/>
                  <a:pt x="8696" y="16883"/>
                </a:cubicBezTo>
                <a:cubicBezTo>
                  <a:pt x="7886" y="17287"/>
                  <a:pt x="7029" y="17476"/>
                  <a:pt x="6158" y="17476"/>
                </a:cubicBezTo>
                <a:cubicBezTo>
                  <a:pt x="5681" y="17476"/>
                  <a:pt x="5200" y="17420"/>
                  <a:pt x="4719" y="17311"/>
                </a:cubicBezTo>
                <a:cubicBezTo>
                  <a:pt x="3743" y="17089"/>
                  <a:pt x="2660" y="16351"/>
                  <a:pt x="2866" y="15193"/>
                </a:cubicBezTo>
                <a:cubicBezTo>
                  <a:pt x="2986" y="14519"/>
                  <a:pt x="3928" y="14150"/>
                  <a:pt x="4463" y="13879"/>
                </a:cubicBezTo>
                <a:cubicBezTo>
                  <a:pt x="4596" y="13820"/>
                  <a:pt x="4670" y="13682"/>
                  <a:pt x="4642" y="13540"/>
                </a:cubicBezTo>
                <a:cubicBezTo>
                  <a:pt x="4978" y="13413"/>
                  <a:pt x="4948" y="12838"/>
                  <a:pt x="4541" y="12838"/>
                </a:cubicBezTo>
                <a:cubicBezTo>
                  <a:pt x="4535" y="12838"/>
                  <a:pt x="4528" y="12838"/>
                  <a:pt x="4522" y="12839"/>
                </a:cubicBezTo>
                <a:cubicBezTo>
                  <a:pt x="4454" y="12841"/>
                  <a:pt x="4385" y="12843"/>
                  <a:pt x="4316" y="12843"/>
                </a:cubicBezTo>
                <a:cubicBezTo>
                  <a:pt x="3080" y="12843"/>
                  <a:pt x="1791" y="12393"/>
                  <a:pt x="1118" y="11299"/>
                </a:cubicBezTo>
                <a:cubicBezTo>
                  <a:pt x="239" y="9872"/>
                  <a:pt x="1519" y="8429"/>
                  <a:pt x="2938" y="8429"/>
                </a:cubicBezTo>
                <a:cubicBezTo>
                  <a:pt x="3070" y="8429"/>
                  <a:pt x="3204" y="8441"/>
                  <a:pt x="3337" y="8468"/>
                </a:cubicBezTo>
                <a:cubicBezTo>
                  <a:pt x="3364" y="8474"/>
                  <a:pt x="3391" y="8477"/>
                  <a:pt x="3417" y="8477"/>
                </a:cubicBezTo>
                <a:cubicBezTo>
                  <a:pt x="3531" y="8477"/>
                  <a:pt x="3640" y="8421"/>
                  <a:pt x="3709" y="8326"/>
                </a:cubicBezTo>
                <a:cubicBezTo>
                  <a:pt x="3746" y="8335"/>
                  <a:pt x="3786" y="8341"/>
                  <a:pt x="3823" y="8348"/>
                </a:cubicBezTo>
                <a:cubicBezTo>
                  <a:pt x="3845" y="8351"/>
                  <a:pt x="3867" y="8353"/>
                  <a:pt x="3888" y="8353"/>
                </a:cubicBezTo>
                <a:cubicBezTo>
                  <a:pt x="4299" y="8353"/>
                  <a:pt x="4457" y="7716"/>
                  <a:pt x="4017" y="7649"/>
                </a:cubicBezTo>
                <a:cubicBezTo>
                  <a:pt x="2869" y="7470"/>
                  <a:pt x="1361" y="6322"/>
                  <a:pt x="1927" y="4995"/>
                </a:cubicBezTo>
                <a:cubicBezTo>
                  <a:pt x="2228" y="4295"/>
                  <a:pt x="3033" y="3959"/>
                  <a:pt x="3774" y="3959"/>
                </a:cubicBezTo>
                <a:cubicBezTo>
                  <a:pt x="3965" y="3959"/>
                  <a:pt x="4152" y="3982"/>
                  <a:pt x="4325" y="4026"/>
                </a:cubicBezTo>
                <a:cubicBezTo>
                  <a:pt x="5255" y="4266"/>
                  <a:pt x="5981" y="5168"/>
                  <a:pt x="6344" y="6014"/>
                </a:cubicBezTo>
                <a:cubicBezTo>
                  <a:pt x="6344" y="6030"/>
                  <a:pt x="6341" y="6045"/>
                  <a:pt x="6341" y="6061"/>
                </a:cubicBezTo>
                <a:cubicBezTo>
                  <a:pt x="6324" y="6294"/>
                  <a:pt x="6497" y="6410"/>
                  <a:pt x="6678" y="6410"/>
                </a:cubicBezTo>
                <a:cubicBezTo>
                  <a:pt x="6856" y="6410"/>
                  <a:pt x="7042" y="6298"/>
                  <a:pt x="7064" y="6076"/>
                </a:cubicBezTo>
                <a:cubicBezTo>
                  <a:pt x="7083" y="6024"/>
                  <a:pt x="7086" y="5968"/>
                  <a:pt x="7077" y="5916"/>
                </a:cubicBezTo>
                <a:cubicBezTo>
                  <a:pt x="7175" y="4429"/>
                  <a:pt x="7148" y="3118"/>
                  <a:pt x="8560" y="2188"/>
                </a:cubicBezTo>
                <a:cubicBezTo>
                  <a:pt x="8953" y="1930"/>
                  <a:pt x="9345" y="1817"/>
                  <a:pt x="9721" y="1817"/>
                </a:cubicBezTo>
                <a:cubicBezTo>
                  <a:pt x="10722" y="1817"/>
                  <a:pt x="11606" y="2618"/>
                  <a:pt x="12079" y="3583"/>
                </a:cubicBezTo>
                <a:cubicBezTo>
                  <a:pt x="12142" y="3713"/>
                  <a:pt x="12247" y="3767"/>
                  <a:pt x="12354" y="3767"/>
                </a:cubicBezTo>
                <a:cubicBezTo>
                  <a:pt x="12518" y="3767"/>
                  <a:pt x="12689" y="3642"/>
                  <a:pt x="12731" y="3469"/>
                </a:cubicBezTo>
                <a:cubicBezTo>
                  <a:pt x="12805" y="3419"/>
                  <a:pt x="12851" y="3339"/>
                  <a:pt x="12861" y="3253"/>
                </a:cubicBezTo>
                <a:cubicBezTo>
                  <a:pt x="13015" y="2244"/>
                  <a:pt x="13575" y="1406"/>
                  <a:pt x="14474" y="905"/>
                </a:cubicBezTo>
                <a:cubicBezTo>
                  <a:pt x="14739" y="757"/>
                  <a:pt x="14991" y="693"/>
                  <a:pt x="15227" y="693"/>
                </a:cubicBezTo>
                <a:close/>
                <a:moveTo>
                  <a:pt x="15290" y="1"/>
                </a:moveTo>
                <a:cubicBezTo>
                  <a:pt x="15182" y="1"/>
                  <a:pt x="15071" y="9"/>
                  <a:pt x="14957" y="27"/>
                </a:cubicBezTo>
                <a:cubicBezTo>
                  <a:pt x="13655" y="234"/>
                  <a:pt x="12661" y="1292"/>
                  <a:pt x="12285" y="2524"/>
                </a:cubicBezTo>
                <a:cubicBezTo>
                  <a:pt x="11663" y="1671"/>
                  <a:pt x="10786" y="1129"/>
                  <a:pt x="9762" y="1129"/>
                </a:cubicBezTo>
                <a:cubicBezTo>
                  <a:pt x="9447" y="1129"/>
                  <a:pt x="9118" y="1180"/>
                  <a:pt x="8779" y="1289"/>
                </a:cubicBezTo>
                <a:cubicBezTo>
                  <a:pt x="7046" y="1847"/>
                  <a:pt x="6615" y="3290"/>
                  <a:pt x="6446" y="4817"/>
                </a:cubicBezTo>
                <a:cubicBezTo>
                  <a:pt x="5726" y="3888"/>
                  <a:pt x="4670" y="3232"/>
                  <a:pt x="3609" y="3232"/>
                </a:cubicBezTo>
                <a:cubicBezTo>
                  <a:pt x="2887" y="3232"/>
                  <a:pt x="2163" y="3537"/>
                  <a:pt x="1542" y="4266"/>
                </a:cubicBezTo>
                <a:cubicBezTo>
                  <a:pt x="511" y="5476"/>
                  <a:pt x="1271" y="6935"/>
                  <a:pt x="2417" y="7747"/>
                </a:cubicBezTo>
                <a:cubicBezTo>
                  <a:pt x="1010" y="7972"/>
                  <a:pt x="0" y="9188"/>
                  <a:pt x="197" y="10798"/>
                </a:cubicBezTo>
                <a:cubicBezTo>
                  <a:pt x="400" y="12441"/>
                  <a:pt x="2078" y="13319"/>
                  <a:pt x="3626" y="13522"/>
                </a:cubicBezTo>
                <a:cubicBezTo>
                  <a:pt x="2281" y="14365"/>
                  <a:pt x="1422" y="15723"/>
                  <a:pt x="2844" y="17139"/>
                </a:cubicBezTo>
                <a:cubicBezTo>
                  <a:pt x="3634" y="17927"/>
                  <a:pt x="4769" y="18238"/>
                  <a:pt x="5927" y="18238"/>
                </a:cubicBezTo>
                <a:cubicBezTo>
                  <a:pt x="6737" y="18238"/>
                  <a:pt x="7558" y="18086"/>
                  <a:pt x="8280" y="17837"/>
                </a:cubicBezTo>
                <a:lnTo>
                  <a:pt x="8280" y="17837"/>
                </a:lnTo>
                <a:cubicBezTo>
                  <a:pt x="7683" y="19764"/>
                  <a:pt x="6012" y="21122"/>
                  <a:pt x="4510" y="22390"/>
                </a:cubicBezTo>
                <a:cubicBezTo>
                  <a:pt x="4430" y="22452"/>
                  <a:pt x="4383" y="22550"/>
                  <a:pt x="4390" y="22652"/>
                </a:cubicBezTo>
                <a:cubicBezTo>
                  <a:pt x="4206" y="22870"/>
                  <a:pt x="4330" y="23264"/>
                  <a:pt x="4615" y="23264"/>
                </a:cubicBezTo>
                <a:cubicBezTo>
                  <a:pt x="4655" y="23264"/>
                  <a:pt x="4698" y="23257"/>
                  <a:pt x="4744" y="23240"/>
                </a:cubicBezTo>
                <a:cubicBezTo>
                  <a:pt x="7702" y="22144"/>
                  <a:pt x="10306" y="21011"/>
                  <a:pt x="12390" y="18610"/>
                </a:cubicBezTo>
                <a:cubicBezTo>
                  <a:pt x="12971" y="19642"/>
                  <a:pt x="13867" y="20098"/>
                  <a:pt x="14798" y="20098"/>
                </a:cubicBezTo>
                <a:cubicBezTo>
                  <a:pt x="15889" y="20098"/>
                  <a:pt x="17028" y="19472"/>
                  <a:pt x="17767" y="18416"/>
                </a:cubicBezTo>
                <a:cubicBezTo>
                  <a:pt x="18531" y="19281"/>
                  <a:pt x="19439" y="20118"/>
                  <a:pt x="20621" y="20226"/>
                </a:cubicBezTo>
                <a:cubicBezTo>
                  <a:pt x="20665" y="20230"/>
                  <a:pt x="20709" y="20232"/>
                  <a:pt x="20753" y="20232"/>
                </a:cubicBezTo>
                <a:cubicBezTo>
                  <a:pt x="21788" y="20232"/>
                  <a:pt x="22866" y="19188"/>
                  <a:pt x="23416" y="18308"/>
                </a:cubicBezTo>
                <a:cubicBezTo>
                  <a:pt x="23859" y="18641"/>
                  <a:pt x="24479" y="18806"/>
                  <a:pt x="25092" y="18806"/>
                </a:cubicBezTo>
                <a:cubicBezTo>
                  <a:pt x="26118" y="18806"/>
                  <a:pt x="27124" y="18345"/>
                  <a:pt x="27248" y="17437"/>
                </a:cubicBezTo>
                <a:cubicBezTo>
                  <a:pt x="27612" y="17649"/>
                  <a:pt x="27992" y="17743"/>
                  <a:pt x="28373" y="17743"/>
                </a:cubicBezTo>
                <a:cubicBezTo>
                  <a:pt x="30910" y="17743"/>
                  <a:pt x="33438" y="13532"/>
                  <a:pt x="30997" y="11690"/>
                </a:cubicBezTo>
                <a:cubicBezTo>
                  <a:pt x="32274" y="10995"/>
                  <a:pt x="33038" y="9619"/>
                  <a:pt x="32354" y="8178"/>
                </a:cubicBezTo>
                <a:cubicBezTo>
                  <a:pt x="31807" y="7027"/>
                  <a:pt x="30703" y="6366"/>
                  <a:pt x="29517" y="6366"/>
                </a:cubicBezTo>
                <a:cubicBezTo>
                  <a:pt x="29310" y="6366"/>
                  <a:pt x="29101" y="6386"/>
                  <a:pt x="28892" y="6427"/>
                </a:cubicBezTo>
                <a:cubicBezTo>
                  <a:pt x="29381" y="5223"/>
                  <a:pt x="29132" y="3749"/>
                  <a:pt x="28230" y="2798"/>
                </a:cubicBezTo>
                <a:cubicBezTo>
                  <a:pt x="27727" y="2266"/>
                  <a:pt x="27109" y="2056"/>
                  <a:pt x="26466" y="2056"/>
                </a:cubicBezTo>
                <a:cubicBezTo>
                  <a:pt x="25618" y="2056"/>
                  <a:pt x="24728" y="2423"/>
                  <a:pt x="24010" y="2899"/>
                </a:cubicBezTo>
                <a:cubicBezTo>
                  <a:pt x="23907" y="1116"/>
                  <a:pt x="22594" y="292"/>
                  <a:pt x="21146" y="292"/>
                </a:cubicBezTo>
                <a:cubicBezTo>
                  <a:pt x="19908" y="292"/>
                  <a:pt x="18571" y="894"/>
                  <a:pt x="17804" y="2013"/>
                </a:cubicBezTo>
                <a:cubicBezTo>
                  <a:pt x="17288" y="1007"/>
                  <a:pt x="16461" y="1"/>
                  <a:pt x="1529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99" name="Google Shape;699;p19"/>
          <p:cNvGrpSpPr/>
          <p:nvPr/>
        </p:nvGrpSpPr>
        <p:grpSpPr>
          <a:xfrm rot="-1059350">
            <a:off x="10357235" y="599273"/>
            <a:ext cx="661436" cy="1552540"/>
            <a:chOff x="12409550" y="4084063"/>
            <a:chExt cx="496075" cy="1164400"/>
          </a:xfrm>
        </p:grpSpPr>
        <p:sp>
          <p:nvSpPr>
            <p:cNvPr id="700" name="Google Shape;700;p19"/>
            <p:cNvSpPr/>
            <p:nvPr/>
          </p:nvSpPr>
          <p:spPr>
            <a:xfrm>
              <a:off x="12409550" y="4150913"/>
              <a:ext cx="298300" cy="887000"/>
            </a:xfrm>
            <a:custGeom>
              <a:avLst/>
              <a:gdLst/>
              <a:ahLst/>
              <a:cxnLst/>
              <a:rect l="l" t="t" r="r" b="b"/>
              <a:pathLst>
                <a:path w="11932" h="35480" extrusionOk="0">
                  <a:moveTo>
                    <a:pt x="133" y="1"/>
                  </a:moveTo>
                  <a:cubicBezTo>
                    <a:pt x="35" y="87"/>
                    <a:pt x="1" y="225"/>
                    <a:pt x="47" y="349"/>
                  </a:cubicBezTo>
                  <a:cubicBezTo>
                    <a:pt x="1949" y="6237"/>
                    <a:pt x="3799" y="12135"/>
                    <a:pt x="5689" y="18026"/>
                  </a:cubicBezTo>
                  <a:cubicBezTo>
                    <a:pt x="6653" y="21024"/>
                    <a:pt x="7631" y="24016"/>
                    <a:pt x="8629" y="27005"/>
                  </a:cubicBezTo>
                  <a:cubicBezTo>
                    <a:pt x="9577" y="29840"/>
                    <a:pt x="10774" y="32580"/>
                    <a:pt x="11725" y="35412"/>
                  </a:cubicBezTo>
                  <a:cubicBezTo>
                    <a:pt x="11735" y="35436"/>
                    <a:pt x="11747" y="35458"/>
                    <a:pt x="11762" y="35479"/>
                  </a:cubicBezTo>
                  <a:cubicBezTo>
                    <a:pt x="11759" y="35390"/>
                    <a:pt x="11790" y="35301"/>
                    <a:pt x="11848" y="35233"/>
                  </a:cubicBezTo>
                  <a:cubicBezTo>
                    <a:pt x="11827" y="35196"/>
                    <a:pt x="11815" y="35156"/>
                    <a:pt x="11808" y="35113"/>
                  </a:cubicBezTo>
                  <a:cubicBezTo>
                    <a:pt x="11768" y="34734"/>
                    <a:pt x="11787" y="34239"/>
                    <a:pt x="11932" y="33836"/>
                  </a:cubicBezTo>
                  <a:cubicBezTo>
                    <a:pt x="11125" y="31629"/>
                    <a:pt x="10217" y="29458"/>
                    <a:pt x="9469" y="27227"/>
                  </a:cubicBezTo>
                  <a:cubicBezTo>
                    <a:pt x="8466" y="24244"/>
                    <a:pt x="7484" y="21252"/>
                    <a:pt x="6526" y="18254"/>
                  </a:cubicBezTo>
                  <a:cubicBezTo>
                    <a:pt x="4581" y="12215"/>
                    <a:pt x="2688" y="6160"/>
                    <a:pt x="736" y="124"/>
                  </a:cubicBezTo>
                  <a:cubicBezTo>
                    <a:pt x="736" y="124"/>
                    <a:pt x="736" y="124"/>
                    <a:pt x="736" y="121"/>
                  </a:cubicBezTo>
                  <a:cubicBezTo>
                    <a:pt x="706" y="145"/>
                    <a:pt x="675" y="161"/>
                    <a:pt x="647" y="182"/>
                  </a:cubicBezTo>
                  <a:cubicBezTo>
                    <a:pt x="579" y="239"/>
                    <a:pt x="510" y="263"/>
                    <a:pt x="445" y="263"/>
                  </a:cubicBezTo>
                  <a:cubicBezTo>
                    <a:pt x="303" y="263"/>
                    <a:pt x="182" y="147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9"/>
            <p:cNvSpPr/>
            <p:nvPr/>
          </p:nvSpPr>
          <p:spPr>
            <a:xfrm>
              <a:off x="12411400" y="4084063"/>
              <a:ext cx="174975" cy="73450"/>
            </a:xfrm>
            <a:custGeom>
              <a:avLst/>
              <a:gdLst/>
              <a:ahLst/>
              <a:cxnLst/>
              <a:rect l="l" t="t" r="r" b="b"/>
              <a:pathLst>
                <a:path w="6999" h="2938" extrusionOk="0">
                  <a:moveTo>
                    <a:pt x="6453" y="34"/>
                  </a:moveTo>
                  <a:cubicBezTo>
                    <a:pt x="6415" y="38"/>
                    <a:pt x="6379" y="49"/>
                    <a:pt x="6344" y="66"/>
                  </a:cubicBezTo>
                  <a:lnTo>
                    <a:pt x="6344" y="66"/>
                  </a:lnTo>
                  <a:cubicBezTo>
                    <a:pt x="6381" y="56"/>
                    <a:pt x="6417" y="45"/>
                    <a:pt x="6453" y="34"/>
                  </a:cubicBezTo>
                  <a:close/>
                  <a:moveTo>
                    <a:pt x="6619" y="1"/>
                  </a:moveTo>
                  <a:cubicBezTo>
                    <a:pt x="6583" y="1"/>
                    <a:pt x="6545" y="6"/>
                    <a:pt x="6505" y="18"/>
                  </a:cubicBezTo>
                  <a:cubicBezTo>
                    <a:pt x="6487" y="24"/>
                    <a:pt x="6470" y="29"/>
                    <a:pt x="6453" y="34"/>
                  </a:cubicBezTo>
                  <a:lnTo>
                    <a:pt x="6453" y="34"/>
                  </a:lnTo>
                  <a:cubicBezTo>
                    <a:pt x="6461" y="33"/>
                    <a:pt x="6470" y="33"/>
                    <a:pt x="6479" y="33"/>
                  </a:cubicBezTo>
                  <a:cubicBezTo>
                    <a:pt x="6555" y="33"/>
                    <a:pt x="6634" y="66"/>
                    <a:pt x="6705" y="144"/>
                  </a:cubicBezTo>
                  <a:cubicBezTo>
                    <a:pt x="6797" y="243"/>
                    <a:pt x="6880" y="345"/>
                    <a:pt x="6963" y="449"/>
                  </a:cubicBezTo>
                  <a:cubicBezTo>
                    <a:pt x="6998" y="243"/>
                    <a:pt x="6856" y="1"/>
                    <a:pt x="6619" y="1"/>
                  </a:cubicBezTo>
                  <a:close/>
                  <a:moveTo>
                    <a:pt x="6344" y="66"/>
                  </a:moveTo>
                  <a:lnTo>
                    <a:pt x="6344" y="66"/>
                  </a:lnTo>
                  <a:cubicBezTo>
                    <a:pt x="4275" y="672"/>
                    <a:pt x="1886" y="828"/>
                    <a:pt x="173" y="2250"/>
                  </a:cubicBezTo>
                  <a:cubicBezTo>
                    <a:pt x="47" y="2352"/>
                    <a:pt x="1" y="2524"/>
                    <a:pt x="56" y="2675"/>
                  </a:cubicBezTo>
                  <a:cubicBezTo>
                    <a:pt x="107" y="2821"/>
                    <a:pt x="229" y="2937"/>
                    <a:pt x="371" y="2937"/>
                  </a:cubicBezTo>
                  <a:cubicBezTo>
                    <a:pt x="436" y="2937"/>
                    <a:pt x="505" y="2913"/>
                    <a:pt x="573" y="2856"/>
                  </a:cubicBezTo>
                  <a:cubicBezTo>
                    <a:pt x="601" y="2835"/>
                    <a:pt x="632" y="2819"/>
                    <a:pt x="662" y="2795"/>
                  </a:cubicBezTo>
                  <a:cubicBezTo>
                    <a:pt x="1112" y="2444"/>
                    <a:pt x="1614" y="2158"/>
                    <a:pt x="2143" y="1945"/>
                  </a:cubicBezTo>
                  <a:cubicBezTo>
                    <a:pt x="2134" y="1868"/>
                    <a:pt x="2118" y="1797"/>
                    <a:pt x="2109" y="1720"/>
                  </a:cubicBezTo>
                  <a:cubicBezTo>
                    <a:pt x="2081" y="1481"/>
                    <a:pt x="2259" y="1357"/>
                    <a:pt x="2447" y="1357"/>
                  </a:cubicBezTo>
                  <a:cubicBezTo>
                    <a:pt x="2623" y="1357"/>
                    <a:pt x="2807" y="1466"/>
                    <a:pt x="2836" y="1690"/>
                  </a:cubicBezTo>
                  <a:cubicBezTo>
                    <a:pt x="2836" y="1690"/>
                    <a:pt x="2836" y="1690"/>
                    <a:pt x="2836" y="1693"/>
                  </a:cubicBezTo>
                  <a:cubicBezTo>
                    <a:pt x="3476" y="1487"/>
                    <a:pt x="4144" y="1333"/>
                    <a:pt x="4806" y="1185"/>
                  </a:cubicBezTo>
                  <a:lnTo>
                    <a:pt x="4787" y="1126"/>
                  </a:lnTo>
                  <a:cubicBezTo>
                    <a:pt x="4698" y="851"/>
                    <a:pt x="4926" y="661"/>
                    <a:pt x="5149" y="661"/>
                  </a:cubicBezTo>
                  <a:cubicBezTo>
                    <a:pt x="5287" y="661"/>
                    <a:pt x="5423" y="734"/>
                    <a:pt x="5480" y="905"/>
                  </a:cubicBezTo>
                  <a:cubicBezTo>
                    <a:pt x="5492" y="942"/>
                    <a:pt x="5504" y="985"/>
                    <a:pt x="5517" y="1025"/>
                  </a:cubicBezTo>
                  <a:cubicBezTo>
                    <a:pt x="5794" y="960"/>
                    <a:pt x="6065" y="892"/>
                    <a:pt x="6332" y="819"/>
                  </a:cubicBezTo>
                  <a:cubicBezTo>
                    <a:pt x="6295" y="776"/>
                    <a:pt x="6262" y="729"/>
                    <a:pt x="6222" y="686"/>
                  </a:cubicBezTo>
                  <a:cubicBezTo>
                    <a:pt x="6024" y="467"/>
                    <a:pt x="6148" y="166"/>
                    <a:pt x="6344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19"/>
            <p:cNvSpPr/>
            <p:nvPr/>
          </p:nvSpPr>
          <p:spPr>
            <a:xfrm>
              <a:off x="12560900" y="4084863"/>
              <a:ext cx="328250" cy="880025"/>
            </a:xfrm>
            <a:custGeom>
              <a:avLst/>
              <a:gdLst/>
              <a:ahLst/>
              <a:cxnLst/>
              <a:rect l="l" t="t" r="r" b="b"/>
              <a:pathLst>
                <a:path w="13130" h="35201" extrusionOk="0">
                  <a:moveTo>
                    <a:pt x="499" y="1"/>
                  </a:moveTo>
                  <a:cubicBezTo>
                    <a:pt x="236" y="1"/>
                    <a:pt x="1" y="387"/>
                    <a:pt x="242" y="654"/>
                  </a:cubicBezTo>
                  <a:cubicBezTo>
                    <a:pt x="282" y="697"/>
                    <a:pt x="315" y="744"/>
                    <a:pt x="352" y="787"/>
                  </a:cubicBezTo>
                  <a:cubicBezTo>
                    <a:pt x="2104" y="2843"/>
                    <a:pt x="2427" y="6096"/>
                    <a:pt x="3283" y="8580"/>
                  </a:cubicBezTo>
                  <a:cubicBezTo>
                    <a:pt x="4305" y="11539"/>
                    <a:pt x="5305" y="14503"/>
                    <a:pt x="6361" y="17445"/>
                  </a:cubicBezTo>
                  <a:cubicBezTo>
                    <a:pt x="7454" y="20480"/>
                    <a:pt x="8654" y="23476"/>
                    <a:pt x="9722" y="26520"/>
                  </a:cubicBezTo>
                  <a:cubicBezTo>
                    <a:pt x="10646" y="29158"/>
                    <a:pt x="11357" y="31863"/>
                    <a:pt x="12179" y="34532"/>
                  </a:cubicBezTo>
                  <a:cubicBezTo>
                    <a:pt x="12548" y="34532"/>
                    <a:pt x="12899" y="34822"/>
                    <a:pt x="13130" y="35200"/>
                  </a:cubicBezTo>
                  <a:cubicBezTo>
                    <a:pt x="13130" y="35179"/>
                    <a:pt x="13127" y="35157"/>
                    <a:pt x="13123" y="35135"/>
                  </a:cubicBezTo>
                  <a:cubicBezTo>
                    <a:pt x="12138" y="32051"/>
                    <a:pt x="11332" y="28921"/>
                    <a:pt x="10261" y="25861"/>
                  </a:cubicBezTo>
                  <a:cubicBezTo>
                    <a:pt x="9143" y="22675"/>
                    <a:pt x="7875" y="19542"/>
                    <a:pt x="6746" y="16359"/>
                  </a:cubicBezTo>
                  <a:cubicBezTo>
                    <a:pt x="5659" y="13296"/>
                    <a:pt x="4591" y="10218"/>
                    <a:pt x="3560" y="7134"/>
                  </a:cubicBezTo>
                  <a:cubicBezTo>
                    <a:pt x="2806" y="4871"/>
                    <a:pt x="2504" y="2326"/>
                    <a:pt x="983" y="417"/>
                  </a:cubicBezTo>
                  <a:cubicBezTo>
                    <a:pt x="900" y="316"/>
                    <a:pt x="817" y="211"/>
                    <a:pt x="725" y="112"/>
                  </a:cubicBezTo>
                  <a:cubicBezTo>
                    <a:pt x="654" y="34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19"/>
            <p:cNvSpPr/>
            <p:nvPr/>
          </p:nvSpPr>
          <p:spPr>
            <a:xfrm>
              <a:off x="12703750" y="4978088"/>
              <a:ext cx="56500" cy="55825"/>
            </a:xfrm>
            <a:custGeom>
              <a:avLst/>
              <a:gdLst/>
              <a:ahLst/>
              <a:cxnLst/>
              <a:rect l="l" t="t" r="r" b="b"/>
              <a:pathLst>
                <a:path w="2260" h="2233" extrusionOk="0">
                  <a:moveTo>
                    <a:pt x="1098" y="1"/>
                  </a:moveTo>
                  <a:cubicBezTo>
                    <a:pt x="598" y="1"/>
                    <a:pt x="311" y="327"/>
                    <a:pt x="164" y="749"/>
                  </a:cubicBezTo>
                  <a:cubicBezTo>
                    <a:pt x="19" y="1155"/>
                    <a:pt x="0" y="1647"/>
                    <a:pt x="40" y="2026"/>
                  </a:cubicBezTo>
                  <a:cubicBezTo>
                    <a:pt x="47" y="2069"/>
                    <a:pt x="62" y="2109"/>
                    <a:pt x="80" y="2149"/>
                  </a:cubicBezTo>
                  <a:cubicBezTo>
                    <a:pt x="156" y="2060"/>
                    <a:pt x="270" y="2002"/>
                    <a:pt x="382" y="2002"/>
                  </a:cubicBezTo>
                  <a:cubicBezTo>
                    <a:pt x="485" y="2002"/>
                    <a:pt x="586" y="2050"/>
                    <a:pt x="656" y="2168"/>
                  </a:cubicBezTo>
                  <a:cubicBezTo>
                    <a:pt x="668" y="2189"/>
                    <a:pt x="687" y="2211"/>
                    <a:pt x="699" y="2232"/>
                  </a:cubicBezTo>
                  <a:cubicBezTo>
                    <a:pt x="755" y="2168"/>
                    <a:pt x="779" y="2078"/>
                    <a:pt x="770" y="1992"/>
                  </a:cubicBezTo>
                  <a:cubicBezTo>
                    <a:pt x="724" y="1724"/>
                    <a:pt x="718" y="1447"/>
                    <a:pt x="755" y="1176"/>
                  </a:cubicBezTo>
                  <a:cubicBezTo>
                    <a:pt x="800" y="778"/>
                    <a:pt x="945" y="636"/>
                    <a:pt x="1126" y="636"/>
                  </a:cubicBezTo>
                  <a:cubicBezTo>
                    <a:pt x="1541" y="636"/>
                    <a:pt x="2152" y="1382"/>
                    <a:pt x="2223" y="1500"/>
                  </a:cubicBezTo>
                  <a:cubicBezTo>
                    <a:pt x="2238" y="1524"/>
                    <a:pt x="2247" y="1552"/>
                    <a:pt x="2260" y="1577"/>
                  </a:cubicBezTo>
                  <a:cubicBezTo>
                    <a:pt x="2115" y="1115"/>
                    <a:pt x="1977" y="650"/>
                    <a:pt x="1841" y="185"/>
                  </a:cubicBezTo>
                  <a:cubicBezTo>
                    <a:pt x="1678" y="108"/>
                    <a:pt x="1506" y="56"/>
                    <a:pt x="1330" y="22"/>
                  </a:cubicBezTo>
                  <a:cubicBezTo>
                    <a:pt x="1248" y="8"/>
                    <a:pt x="1171" y="1"/>
                    <a:pt x="10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9"/>
            <p:cNvSpPr/>
            <p:nvPr/>
          </p:nvSpPr>
          <p:spPr>
            <a:xfrm>
              <a:off x="12764400" y="4948163"/>
              <a:ext cx="126050" cy="109200"/>
            </a:xfrm>
            <a:custGeom>
              <a:avLst/>
              <a:gdLst/>
              <a:ahLst/>
              <a:cxnLst/>
              <a:rect l="l" t="t" r="r" b="b"/>
              <a:pathLst>
                <a:path w="5042" h="4368" extrusionOk="0">
                  <a:moveTo>
                    <a:pt x="4039" y="0"/>
                  </a:moveTo>
                  <a:cubicBezTo>
                    <a:pt x="3820" y="0"/>
                    <a:pt x="3592" y="99"/>
                    <a:pt x="3386" y="345"/>
                  </a:cubicBezTo>
                  <a:cubicBezTo>
                    <a:pt x="3251" y="502"/>
                    <a:pt x="3137" y="674"/>
                    <a:pt x="3044" y="862"/>
                  </a:cubicBezTo>
                  <a:cubicBezTo>
                    <a:pt x="3130" y="1127"/>
                    <a:pt x="3217" y="1391"/>
                    <a:pt x="3291" y="1662"/>
                  </a:cubicBezTo>
                  <a:cubicBezTo>
                    <a:pt x="3365" y="1940"/>
                    <a:pt x="3131" y="2131"/>
                    <a:pt x="2912" y="2131"/>
                  </a:cubicBezTo>
                  <a:cubicBezTo>
                    <a:pt x="2775" y="2131"/>
                    <a:pt x="2645" y="2057"/>
                    <a:pt x="2598" y="1884"/>
                  </a:cubicBezTo>
                  <a:cubicBezTo>
                    <a:pt x="2490" y="1487"/>
                    <a:pt x="2367" y="1099"/>
                    <a:pt x="2232" y="711"/>
                  </a:cubicBezTo>
                  <a:cubicBezTo>
                    <a:pt x="1996" y="539"/>
                    <a:pt x="1727" y="432"/>
                    <a:pt x="1414" y="432"/>
                  </a:cubicBezTo>
                  <a:cubicBezTo>
                    <a:pt x="1269" y="432"/>
                    <a:pt x="1114" y="455"/>
                    <a:pt x="948" y="505"/>
                  </a:cubicBezTo>
                  <a:cubicBezTo>
                    <a:pt x="523" y="634"/>
                    <a:pt x="286" y="942"/>
                    <a:pt x="169" y="1330"/>
                  </a:cubicBezTo>
                  <a:cubicBezTo>
                    <a:pt x="302" y="1792"/>
                    <a:pt x="431" y="2250"/>
                    <a:pt x="576" y="2709"/>
                  </a:cubicBezTo>
                  <a:cubicBezTo>
                    <a:pt x="660" y="2983"/>
                    <a:pt x="435" y="3169"/>
                    <a:pt x="215" y="3169"/>
                  </a:cubicBezTo>
                  <a:cubicBezTo>
                    <a:pt x="138" y="3169"/>
                    <a:pt x="62" y="3146"/>
                    <a:pt x="0" y="3097"/>
                  </a:cubicBezTo>
                  <a:lnTo>
                    <a:pt x="0" y="3097"/>
                  </a:lnTo>
                  <a:cubicBezTo>
                    <a:pt x="151" y="3429"/>
                    <a:pt x="277" y="3774"/>
                    <a:pt x="431" y="4097"/>
                  </a:cubicBezTo>
                  <a:cubicBezTo>
                    <a:pt x="431" y="4100"/>
                    <a:pt x="434" y="4106"/>
                    <a:pt x="434" y="4109"/>
                  </a:cubicBezTo>
                  <a:cubicBezTo>
                    <a:pt x="449" y="4137"/>
                    <a:pt x="462" y="4168"/>
                    <a:pt x="477" y="4199"/>
                  </a:cubicBezTo>
                  <a:cubicBezTo>
                    <a:pt x="537" y="4318"/>
                    <a:pt x="637" y="4367"/>
                    <a:pt x="741" y="4367"/>
                  </a:cubicBezTo>
                  <a:cubicBezTo>
                    <a:pt x="962" y="4367"/>
                    <a:pt x="1203" y="4142"/>
                    <a:pt x="1124" y="3885"/>
                  </a:cubicBezTo>
                  <a:cubicBezTo>
                    <a:pt x="890" y="3128"/>
                    <a:pt x="625" y="2167"/>
                    <a:pt x="963" y="1404"/>
                  </a:cubicBezTo>
                  <a:cubicBezTo>
                    <a:pt x="1070" y="1164"/>
                    <a:pt x="1205" y="1070"/>
                    <a:pt x="1351" y="1070"/>
                  </a:cubicBezTo>
                  <a:cubicBezTo>
                    <a:pt x="1823" y="1070"/>
                    <a:pt x="2410" y="2058"/>
                    <a:pt x="2521" y="2253"/>
                  </a:cubicBezTo>
                  <a:cubicBezTo>
                    <a:pt x="2733" y="2629"/>
                    <a:pt x="2897" y="3032"/>
                    <a:pt x="3094" y="3417"/>
                  </a:cubicBezTo>
                  <a:cubicBezTo>
                    <a:pt x="3106" y="3445"/>
                    <a:pt x="3118" y="3475"/>
                    <a:pt x="3134" y="3506"/>
                  </a:cubicBezTo>
                  <a:cubicBezTo>
                    <a:pt x="3197" y="3625"/>
                    <a:pt x="3298" y="3674"/>
                    <a:pt x="3403" y="3674"/>
                  </a:cubicBezTo>
                  <a:cubicBezTo>
                    <a:pt x="3626" y="3674"/>
                    <a:pt x="3865" y="3452"/>
                    <a:pt x="3783" y="3192"/>
                  </a:cubicBezTo>
                  <a:cubicBezTo>
                    <a:pt x="3657" y="2820"/>
                    <a:pt x="3561" y="2438"/>
                    <a:pt x="3497" y="2050"/>
                  </a:cubicBezTo>
                  <a:cubicBezTo>
                    <a:pt x="3449" y="1746"/>
                    <a:pt x="3672" y="780"/>
                    <a:pt x="4033" y="780"/>
                  </a:cubicBezTo>
                  <a:cubicBezTo>
                    <a:pt x="4136" y="780"/>
                    <a:pt x="4249" y="857"/>
                    <a:pt x="4371" y="1050"/>
                  </a:cubicBezTo>
                  <a:cubicBezTo>
                    <a:pt x="4374" y="1016"/>
                    <a:pt x="4377" y="979"/>
                    <a:pt x="4380" y="945"/>
                  </a:cubicBezTo>
                  <a:cubicBezTo>
                    <a:pt x="4402" y="752"/>
                    <a:pt x="4536" y="667"/>
                    <a:pt x="4681" y="667"/>
                  </a:cubicBezTo>
                  <a:cubicBezTo>
                    <a:pt x="4818" y="667"/>
                    <a:pt x="4964" y="742"/>
                    <a:pt x="5039" y="871"/>
                  </a:cubicBezTo>
                  <a:cubicBezTo>
                    <a:pt x="5042" y="800"/>
                    <a:pt x="5027" y="730"/>
                    <a:pt x="4990" y="668"/>
                  </a:cubicBezTo>
                  <a:cubicBezTo>
                    <a:pt x="4759" y="290"/>
                    <a:pt x="4408" y="0"/>
                    <a:pt x="40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9"/>
            <p:cNvSpPr/>
            <p:nvPr/>
          </p:nvSpPr>
          <p:spPr>
            <a:xfrm>
              <a:off x="12703525" y="5028088"/>
              <a:ext cx="180000" cy="220375"/>
            </a:xfrm>
            <a:custGeom>
              <a:avLst/>
              <a:gdLst/>
              <a:ahLst/>
              <a:cxnLst/>
              <a:rect l="l" t="t" r="r" b="b"/>
              <a:pathLst>
                <a:path w="7200" h="8815" extrusionOk="0">
                  <a:moveTo>
                    <a:pt x="389" y="1"/>
                  </a:moveTo>
                  <a:cubicBezTo>
                    <a:pt x="277" y="1"/>
                    <a:pt x="165" y="58"/>
                    <a:pt x="89" y="146"/>
                  </a:cubicBezTo>
                  <a:cubicBezTo>
                    <a:pt x="31" y="217"/>
                    <a:pt x="0" y="303"/>
                    <a:pt x="6" y="392"/>
                  </a:cubicBezTo>
                  <a:cubicBezTo>
                    <a:pt x="9" y="454"/>
                    <a:pt x="25" y="515"/>
                    <a:pt x="59" y="565"/>
                  </a:cubicBezTo>
                  <a:cubicBezTo>
                    <a:pt x="924" y="1990"/>
                    <a:pt x="2275" y="2969"/>
                    <a:pt x="3291" y="4271"/>
                  </a:cubicBezTo>
                  <a:cubicBezTo>
                    <a:pt x="4433" y="5733"/>
                    <a:pt x="5350" y="7349"/>
                    <a:pt x="6630" y="8706"/>
                  </a:cubicBezTo>
                  <a:cubicBezTo>
                    <a:pt x="6702" y="8783"/>
                    <a:pt x="6781" y="8815"/>
                    <a:pt x="6857" y="8815"/>
                  </a:cubicBezTo>
                  <a:cubicBezTo>
                    <a:pt x="7014" y="8815"/>
                    <a:pt x="7158" y="8678"/>
                    <a:pt x="7200" y="8512"/>
                  </a:cubicBezTo>
                  <a:lnTo>
                    <a:pt x="7200" y="8512"/>
                  </a:lnTo>
                  <a:cubicBezTo>
                    <a:pt x="7137" y="8560"/>
                    <a:pt x="7060" y="8583"/>
                    <a:pt x="6982" y="8583"/>
                  </a:cubicBezTo>
                  <a:cubicBezTo>
                    <a:pt x="6774" y="8583"/>
                    <a:pt x="6563" y="8422"/>
                    <a:pt x="6621" y="8155"/>
                  </a:cubicBezTo>
                  <a:cubicBezTo>
                    <a:pt x="6655" y="8001"/>
                    <a:pt x="6680" y="7844"/>
                    <a:pt x="6711" y="7691"/>
                  </a:cubicBezTo>
                  <a:cubicBezTo>
                    <a:pt x="6209" y="7106"/>
                    <a:pt x="5750" y="6493"/>
                    <a:pt x="5310" y="5862"/>
                  </a:cubicBezTo>
                  <a:cubicBezTo>
                    <a:pt x="5208" y="5914"/>
                    <a:pt x="5104" y="5961"/>
                    <a:pt x="5002" y="6016"/>
                  </a:cubicBezTo>
                  <a:cubicBezTo>
                    <a:pt x="4940" y="6050"/>
                    <a:pt x="4879" y="6065"/>
                    <a:pt x="4820" y="6065"/>
                  </a:cubicBezTo>
                  <a:cubicBezTo>
                    <a:pt x="4493" y="6065"/>
                    <a:pt x="4258" y="5600"/>
                    <a:pt x="4605" y="5410"/>
                  </a:cubicBezTo>
                  <a:cubicBezTo>
                    <a:pt x="4701" y="5357"/>
                    <a:pt x="4796" y="5314"/>
                    <a:pt x="4898" y="5265"/>
                  </a:cubicBezTo>
                  <a:cubicBezTo>
                    <a:pt x="4571" y="4794"/>
                    <a:pt x="4242" y="4326"/>
                    <a:pt x="3897" y="3871"/>
                  </a:cubicBezTo>
                  <a:cubicBezTo>
                    <a:pt x="2915" y="2578"/>
                    <a:pt x="1576" y="1617"/>
                    <a:pt x="711" y="232"/>
                  </a:cubicBezTo>
                  <a:cubicBezTo>
                    <a:pt x="696" y="211"/>
                    <a:pt x="680" y="189"/>
                    <a:pt x="665" y="168"/>
                  </a:cubicBezTo>
                  <a:cubicBezTo>
                    <a:pt x="594" y="49"/>
                    <a:pt x="492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9"/>
            <p:cNvSpPr/>
            <p:nvPr/>
          </p:nvSpPr>
          <p:spPr>
            <a:xfrm>
              <a:off x="12867600" y="4964813"/>
              <a:ext cx="38025" cy="277850"/>
            </a:xfrm>
            <a:custGeom>
              <a:avLst/>
              <a:gdLst/>
              <a:ahLst/>
              <a:cxnLst/>
              <a:rect l="l" t="t" r="r" b="b"/>
              <a:pathLst>
                <a:path w="1521" h="11114" extrusionOk="0">
                  <a:moveTo>
                    <a:pt x="553" y="1"/>
                  </a:moveTo>
                  <a:cubicBezTo>
                    <a:pt x="408" y="1"/>
                    <a:pt x="274" y="86"/>
                    <a:pt x="252" y="279"/>
                  </a:cubicBezTo>
                  <a:cubicBezTo>
                    <a:pt x="249" y="313"/>
                    <a:pt x="246" y="350"/>
                    <a:pt x="243" y="384"/>
                  </a:cubicBezTo>
                  <a:cubicBezTo>
                    <a:pt x="9" y="2594"/>
                    <a:pt x="305" y="4822"/>
                    <a:pt x="351" y="7036"/>
                  </a:cubicBezTo>
                  <a:cubicBezTo>
                    <a:pt x="711" y="7042"/>
                    <a:pt x="855" y="7611"/>
                    <a:pt x="452" y="7741"/>
                  </a:cubicBezTo>
                  <a:lnTo>
                    <a:pt x="354" y="7774"/>
                  </a:lnTo>
                  <a:cubicBezTo>
                    <a:pt x="351" y="8593"/>
                    <a:pt x="283" y="9412"/>
                    <a:pt x="144" y="10222"/>
                  </a:cubicBezTo>
                  <a:cubicBezTo>
                    <a:pt x="117" y="10375"/>
                    <a:pt x="92" y="10532"/>
                    <a:pt x="58" y="10686"/>
                  </a:cubicBezTo>
                  <a:cubicBezTo>
                    <a:pt x="0" y="10953"/>
                    <a:pt x="211" y="11114"/>
                    <a:pt x="419" y="11114"/>
                  </a:cubicBezTo>
                  <a:cubicBezTo>
                    <a:pt x="497" y="11114"/>
                    <a:pt x="574" y="11091"/>
                    <a:pt x="637" y="11043"/>
                  </a:cubicBezTo>
                  <a:cubicBezTo>
                    <a:pt x="705" y="10994"/>
                    <a:pt x="751" y="10923"/>
                    <a:pt x="766" y="10843"/>
                  </a:cubicBezTo>
                  <a:cubicBezTo>
                    <a:pt x="1520" y="7396"/>
                    <a:pt x="566" y="3902"/>
                    <a:pt x="963" y="433"/>
                  </a:cubicBezTo>
                  <a:cubicBezTo>
                    <a:pt x="969" y="353"/>
                    <a:pt x="954" y="273"/>
                    <a:pt x="911" y="205"/>
                  </a:cubicBezTo>
                  <a:cubicBezTo>
                    <a:pt x="836" y="76"/>
                    <a:pt x="690" y="1"/>
                    <a:pt x="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19"/>
            <p:cNvSpPr/>
            <p:nvPr/>
          </p:nvSpPr>
          <p:spPr>
            <a:xfrm>
              <a:off x="12809900" y="5140663"/>
              <a:ext cx="79025" cy="39075"/>
            </a:xfrm>
            <a:custGeom>
              <a:avLst/>
              <a:gdLst/>
              <a:ahLst/>
              <a:cxnLst/>
              <a:rect l="l" t="t" r="r" b="b"/>
              <a:pathLst>
                <a:path w="3161" h="1563" extrusionOk="0">
                  <a:moveTo>
                    <a:pt x="2636" y="1"/>
                  </a:moveTo>
                  <a:cubicBezTo>
                    <a:pt x="2601" y="1"/>
                    <a:pt x="2568" y="6"/>
                    <a:pt x="2536" y="14"/>
                  </a:cubicBezTo>
                  <a:cubicBezTo>
                    <a:pt x="1886" y="226"/>
                    <a:pt x="1252" y="457"/>
                    <a:pt x="639" y="762"/>
                  </a:cubicBezTo>
                  <a:cubicBezTo>
                    <a:pt x="544" y="808"/>
                    <a:pt x="446" y="854"/>
                    <a:pt x="350" y="907"/>
                  </a:cubicBezTo>
                  <a:cubicBezTo>
                    <a:pt x="0" y="1097"/>
                    <a:pt x="235" y="1562"/>
                    <a:pt x="564" y="1562"/>
                  </a:cubicBezTo>
                  <a:cubicBezTo>
                    <a:pt x="623" y="1562"/>
                    <a:pt x="685" y="1547"/>
                    <a:pt x="747" y="1513"/>
                  </a:cubicBezTo>
                  <a:cubicBezTo>
                    <a:pt x="849" y="1458"/>
                    <a:pt x="953" y="1411"/>
                    <a:pt x="1055" y="1359"/>
                  </a:cubicBezTo>
                  <a:cubicBezTo>
                    <a:pt x="1575" y="1110"/>
                    <a:pt x="2111" y="919"/>
                    <a:pt x="2662" y="740"/>
                  </a:cubicBezTo>
                  <a:lnTo>
                    <a:pt x="2760" y="707"/>
                  </a:lnTo>
                  <a:cubicBezTo>
                    <a:pt x="3160" y="574"/>
                    <a:pt x="3016" y="5"/>
                    <a:pt x="2659" y="2"/>
                  </a:cubicBezTo>
                  <a:cubicBezTo>
                    <a:pt x="2651" y="1"/>
                    <a:pt x="2644" y="1"/>
                    <a:pt x="2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19"/>
            <p:cNvSpPr/>
            <p:nvPr/>
          </p:nvSpPr>
          <p:spPr>
            <a:xfrm>
              <a:off x="12463325" y="4117988"/>
              <a:ext cx="317575" cy="909325"/>
            </a:xfrm>
            <a:custGeom>
              <a:avLst/>
              <a:gdLst/>
              <a:ahLst/>
              <a:cxnLst/>
              <a:rect l="l" t="t" r="r" b="b"/>
              <a:pathLst>
                <a:path w="12703" h="36373" extrusionOk="0">
                  <a:moveTo>
                    <a:pt x="367" y="0"/>
                  </a:moveTo>
                  <a:cubicBezTo>
                    <a:pt x="179" y="0"/>
                    <a:pt x="0" y="124"/>
                    <a:pt x="29" y="363"/>
                  </a:cubicBezTo>
                  <a:cubicBezTo>
                    <a:pt x="38" y="440"/>
                    <a:pt x="54" y="511"/>
                    <a:pt x="63" y="588"/>
                  </a:cubicBezTo>
                  <a:cubicBezTo>
                    <a:pt x="454" y="3435"/>
                    <a:pt x="1507" y="6098"/>
                    <a:pt x="2630" y="8730"/>
                  </a:cubicBezTo>
                  <a:cubicBezTo>
                    <a:pt x="3849" y="11577"/>
                    <a:pt x="4880" y="14440"/>
                    <a:pt x="5896" y="17358"/>
                  </a:cubicBezTo>
                  <a:cubicBezTo>
                    <a:pt x="6955" y="20393"/>
                    <a:pt x="8094" y="23403"/>
                    <a:pt x="9125" y="26451"/>
                  </a:cubicBezTo>
                  <a:cubicBezTo>
                    <a:pt x="10030" y="29129"/>
                    <a:pt x="10676" y="31877"/>
                    <a:pt x="11461" y="34586"/>
                  </a:cubicBezTo>
                  <a:cubicBezTo>
                    <a:pt x="11594" y="35051"/>
                    <a:pt x="11735" y="35516"/>
                    <a:pt x="11880" y="35981"/>
                  </a:cubicBezTo>
                  <a:cubicBezTo>
                    <a:pt x="11895" y="36033"/>
                    <a:pt x="11911" y="36085"/>
                    <a:pt x="11926" y="36134"/>
                  </a:cubicBezTo>
                  <a:cubicBezTo>
                    <a:pt x="11948" y="36202"/>
                    <a:pt x="11988" y="36261"/>
                    <a:pt x="12043" y="36301"/>
                  </a:cubicBezTo>
                  <a:cubicBezTo>
                    <a:pt x="12105" y="36350"/>
                    <a:pt x="12181" y="36373"/>
                    <a:pt x="12258" y="36373"/>
                  </a:cubicBezTo>
                  <a:cubicBezTo>
                    <a:pt x="12478" y="36373"/>
                    <a:pt x="12702" y="36187"/>
                    <a:pt x="12616" y="35913"/>
                  </a:cubicBezTo>
                  <a:cubicBezTo>
                    <a:pt x="12471" y="35454"/>
                    <a:pt x="12342" y="34992"/>
                    <a:pt x="12209" y="34534"/>
                  </a:cubicBezTo>
                  <a:cubicBezTo>
                    <a:pt x="11498" y="32077"/>
                    <a:pt x="10910" y="29587"/>
                    <a:pt x="10122" y="27156"/>
                  </a:cubicBezTo>
                  <a:cubicBezTo>
                    <a:pt x="10082" y="27146"/>
                    <a:pt x="10055" y="27112"/>
                    <a:pt x="10051" y="27072"/>
                  </a:cubicBezTo>
                  <a:cubicBezTo>
                    <a:pt x="10045" y="27020"/>
                    <a:pt x="10048" y="26971"/>
                    <a:pt x="10042" y="26919"/>
                  </a:cubicBezTo>
                  <a:cubicBezTo>
                    <a:pt x="9842" y="26300"/>
                    <a:pt x="9633" y="25681"/>
                    <a:pt x="9417" y="25066"/>
                  </a:cubicBezTo>
                  <a:cubicBezTo>
                    <a:pt x="9396" y="25044"/>
                    <a:pt x="9384" y="25010"/>
                    <a:pt x="9384" y="24979"/>
                  </a:cubicBezTo>
                  <a:cubicBezTo>
                    <a:pt x="9384" y="24973"/>
                    <a:pt x="9384" y="24970"/>
                    <a:pt x="9384" y="24967"/>
                  </a:cubicBezTo>
                  <a:cubicBezTo>
                    <a:pt x="8577" y="22634"/>
                    <a:pt x="7715" y="20322"/>
                    <a:pt x="6890" y="17998"/>
                  </a:cubicBezTo>
                  <a:cubicBezTo>
                    <a:pt x="5850" y="15080"/>
                    <a:pt x="4896" y="12165"/>
                    <a:pt x="3671" y="9318"/>
                  </a:cubicBezTo>
                  <a:cubicBezTo>
                    <a:pt x="2424" y="6421"/>
                    <a:pt x="1146" y="3491"/>
                    <a:pt x="756" y="333"/>
                  </a:cubicBezTo>
                  <a:cubicBezTo>
                    <a:pt x="727" y="109"/>
                    <a:pt x="543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9"/>
            <p:cNvSpPr/>
            <p:nvPr/>
          </p:nvSpPr>
          <p:spPr>
            <a:xfrm>
              <a:off x="12528875" y="4100563"/>
              <a:ext cx="319650" cy="900825"/>
            </a:xfrm>
            <a:custGeom>
              <a:avLst/>
              <a:gdLst/>
              <a:ahLst/>
              <a:cxnLst/>
              <a:rect l="l" t="t" r="r" b="b"/>
              <a:pathLst>
                <a:path w="12786" h="36033" extrusionOk="0">
                  <a:moveTo>
                    <a:pt x="452" y="1"/>
                  </a:moveTo>
                  <a:cubicBezTo>
                    <a:pt x="230" y="1"/>
                    <a:pt x="1" y="191"/>
                    <a:pt x="88" y="466"/>
                  </a:cubicBezTo>
                  <a:lnTo>
                    <a:pt x="110" y="528"/>
                  </a:lnTo>
                  <a:cubicBezTo>
                    <a:pt x="2046" y="6503"/>
                    <a:pt x="4154" y="12419"/>
                    <a:pt x="6109" y="18387"/>
                  </a:cubicBezTo>
                  <a:cubicBezTo>
                    <a:pt x="7097" y="21404"/>
                    <a:pt x="8033" y="24436"/>
                    <a:pt x="8895" y="27492"/>
                  </a:cubicBezTo>
                  <a:cubicBezTo>
                    <a:pt x="9590" y="29958"/>
                    <a:pt x="10828" y="32208"/>
                    <a:pt x="11653" y="34615"/>
                  </a:cubicBezTo>
                  <a:cubicBezTo>
                    <a:pt x="11788" y="35000"/>
                    <a:pt x="11911" y="35391"/>
                    <a:pt x="12019" y="35785"/>
                  </a:cubicBezTo>
                  <a:cubicBezTo>
                    <a:pt x="12066" y="35958"/>
                    <a:pt x="12196" y="36032"/>
                    <a:pt x="12333" y="36032"/>
                  </a:cubicBezTo>
                  <a:cubicBezTo>
                    <a:pt x="12552" y="36032"/>
                    <a:pt x="12786" y="35841"/>
                    <a:pt x="12712" y="35563"/>
                  </a:cubicBezTo>
                  <a:cubicBezTo>
                    <a:pt x="12638" y="35295"/>
                    <a:pt x="12551" y="35028"/>
                    <a:pt x="12465" y="34763"/>
                  </a:cubicBezTo>
                  <a:cubicBezTo>
                    <a:pt x="11643" y="32214"/>
                    <a:pt x="10311" y="29866"/>
                    <a:pt x="9587" y="27271"/>
                  </a:cubicBezTo>
                  <a:cubicBezTo>
                    <a:pt x="8735" y="24211"/>
                    <a:pt x="7783" y="21182"/>
                    <a:pt x="6802" y="18163"/>
                  </a:cubicBezTo>
                  <a:cubicBezTo>
                    <a:pt x="4859" y="12213"/>
                    <a:pt x="2754" y="6318"/>
                    <a:pt x="821" y="365"/>
                  </a:cubicBezTo>
                  <a:cubicBezTo>
                    <a:pt x="808" y="325"/>
                    <a:pt x="793" y="285"/>
                    <a:pt x="781" y="245"/>
                  </a:cubicBezTo>
                  <a:cubicBezTo>
                    <a:pt x="725" y="74"/>
                    <a:pt x="590" y="1"/>
                    <a:pt x="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9"/>
            <p:cNvSpPr/>
            <p:nvPr/>
          </p:nvSpPr>
          <p:spPr>
            <a:xfrm>
              <a:off x="12484150" y="4124788"/>
              <a:ext cx="318850" cy="836425"/>
            </a:xfrm>
            <a:custGeom>
              <a:avLst/>
              <a:gdLst/>
              <a:ahLst/>
              <a:cxnLst/>
              <a:rect l="l" t="t" r="r" b="b"/>
              <a:pathLst>
                <a:path w="12754" h="33457" extrusionOk="0">
                  <a:moveTo>
                    <a:pt x="2625" y="5783"/>
                  </a:moveTo>
                  <a:cubicBezTo>
                    <a:pt x="2625" y="5783"/>
                    <a:pt x="2624" y="5784"/>
                    <a:pt x="2624" y="5784"/>
                  </a:cubicBezTo>
                  <a:lnTo>
                    <a:pt x="2624" y="5784"/>
                  </a:lnTo>
                  <a:cubicBezTo>
                    <a:pt x="2624" y="5784"/>
                    <a:pt x="2625" y="5783"/>
                    <a:pt x="2625" y="5783"/>
                  </a:cubicBezTo>
                  <a:close/>
                  <a:moveTo>
                    <a:pt x="1446" y="1"/>
                  </a:moveTo>
                  <a:cubicBezTo>
                    <a:pt x="1419" y="1"/>
                    <a:pt x="1392" y="10"/>
                    <a:pt x="1372" y="27"/>
                  </a:cubicBezTo>
                  <a:cubicBezTo>
                    <a:pt x="1216" y="164"/>
                    <a:pt x="799" y="828"/>
                    <a:pt x="635" y="828"/>
                  </a:cubicBezTo>
                  <a:cubicBezTo>
                    <a:pt x="590" y="828"/>
                    <a:pt x="564" y="776"/>
                    <a:pt x="569" y="649"/>
                  </a:cubicBezTo>
                  <a:cubicBezTo>
                    <a:pt x="566" y="601"/>
                    <a:pt x="529" y="562"/>
                    <a:pt x="479" y="562"/>
                  </a:cubicBezTo>
                  <a:cubicBezTo>
                    <a:pt x="477" y="562"/>
                    <a:pt x="475" y="562"/>
                    <a:pt x="473" y="562"/>
                  </a:cubicBezTo>
                  <a:cubicBezTo>
                    <a:pt x="230" y="578"/>
                    <a:pt x="289" y="559"/>
                    <a:pt x="83" y="689"/>
                  </a:cubicBezTo>
                  <a:cubicBezTo>
                    <a:pt x="0" y="740"/>
                    <a:pt x="56" y="854"/>
                    <a:pt x="133" y="854"/>
                  </a:cubicBezTo>
                  <a:cubicBezTo>
                    <a:pt x="149" y="854"/>
                    <a:pt x="165" y="850"/>
                    <a:pt x="181" y="839"/>
                  </a:cubicBezTo>
                  <a:cubicBezTo>
                    <a:pt x="240" y="852"/>
                    <a:pt x="298" y="864"/>
                    <a:pt x="357" y="879"/>
                  </a:cubicBezTo>
                  <a:cubicBezTo>
                    <a:pt x="327" y="943"/>
                    <a:pt x="380" y="1007"/>
                    <a:pt x="440" y="1007"/>
                  </a:cubicBezTo>
                  <a:cubicBezTo>
                    <a:pt x="455" y="1007"/>
                    <a:pt x="471" y="1003"/>
                    <a:pt x="486" y="993"/>
                  </a:cubicBezTo>
                  <a:cubicBezTo>
                    <a:pt x="831" y="803"/>
                    <a:pt x="707" y="883"/>
                    <a:pt x="1021" y="606"/>
                  </a:cubicBezTo>
                  <a:cubicBezTo>
                    <a:pt x="1151" y="490"/>
                    <a:pt x="1230" y="442"/>
                    <a:pt x="1273" y="442"/>
                  </a:cubicBezTo>
                  <a:cubicBezTo>
                    <a:pt x="1464" y="442"/>
                    <a:pt x="932" y="1393"/>
                    <a:pt x="849" y="1609"/>
                  </a:cubicBezTo>
                  <a:cubicBezTo>
                    <a:pt x="822" y="1672"/>
                    <a:pt x="879" y="1745"/>
                    <a:pt x="936" y="1745"/>
                  </a:cubicBezTo>
                  <a:cubicBezTo>
                    <a:pt x="958" y="1745"/>
                    <a:pt x="979" y="1735"/>
                    <a:pt x="997" y="1711"/>
                  </a:cubicBezTo>
                  <a:cubicBezTo>
                    <a:pt x="1040" y="1650"/>
                    <a:pt x="1666" y="1012"/>
                    <a:pt x="1731" y="1012"/>
                  </a:cubicBezTo>
                  <a:cubicBezTo>
                    <a:pt x="1735" y="1012"/>
                    <a:pt x="1737" y="1015"/>
                    <a:pt x="1736" y="1021"/>
                  </a:cubicBezTo>
                  <a:cubicBezTo>
                    <a:pt x="1637" y="1495"/>
                    <a:pt x="1428" y="1945"/>
                    <a:pt x="1225" y="2379"/>
                  </a:cubicBezTo>
                  <a:cubicBezTo>
                    <a:pt x="1190" y="2448"/>
                    <a:pt x="1245" y="2506"/>
                    <a:pt x="1309" y="2506"/>
                  </a:cubicBezTo>
                  <a:cubicBezTo>
                    <a:pt x="1324" y="2506"/>
                    <a:pt x="1339" y="2503"/>
                    <a:pt x="1354" y="2496"/>
                  </a:cubicBezTo>
                  <a:cubicBezTo>
                    <a:pt x="1534" y="2404"/>
                    <a:pt x="1741" y="2325"/>
                    <a:pt x="1864" y="2153"/>
                  </a:cubicBezTo>
                  <a:lnTo>
                    <a:pt x="1864" y="2153"/>
                  </a:lnTo>
                  <a:cubicBezTo>
                    <a:pt x="1658" y="2446"/>
                    <a:pt x="1571" y="2978"/>
                    <a:pt x="1406" y="3336"/>
                  </a:cubicBezTo>
                  <a:cubicBezTo>
                    <a:pt x="1383" y="3391"/>
                    <a:pt x="1421" y="3470"/>
                    <a:pt x="1483" y="3470"/>
                  </a:cubicBezTo>
                  <a:cubicBezTo>
                    <a:pt x="1493" y="3470"/>
                    <a:pt x="1505" y="3468"/>
                    <a:pt x="1517" y="3462"/>
                  </a:cubicBezTo>
                  <a:cubicBezTo>
                    <a:pt x="1757" y="3351"/>
                    <a:pt x="1929" y="3299"/>
                    <a:pt x="2111" y="3087"/>
                  </a:cubicBezTo>
                  <a:lnTo>
                    <a:pt x="2111" y="3087"/>
                  </a:lnTo>
                  <a:cubicBezTo>
                    <a:pt x="1948" y="3277"/>
                    <a:pt x="1868" y="3982"/>
                    <a:pt x="1812" y="4241"/>
                  </a:cubicBezTo>
                  <a:cubicBezTo>
                    <a:pt x="1801" y="4302"/>
                    <a:pt x="1849" y="4351"/>
                    <a:pt x="1902" y="4351"/>
                  </a:cubicBezTo>
                  <a:cubicBezTo>
                    <a:pt x="1918" y="4351"/>
                    <a:pt x="1935" y="4346"/>
                    <a:pt x="1951" y="4336"/>
                  </a:cubicBezTo>
                  <a:cubicBezTo>
                    <a:pt x="2181" y="4207"/>
                    <a:pt x="2403" y="3888"/>
                    <a:pt x="2491" y="3888"/>
                  </a:cubicBezTo>
                  <a:cubicBezTo>
                    <a:pt x="2537" y="3888"/>
                    <a:pt x="2546" y="3975"/>
                    <a:pt x="2502" y="4222"/>
                  </a:cubicBezTo>
                  <a:cubicBezTo>
                    <a:pt x="2385" y="4853"/>
                    <a:pt x="2123" y="5441"/>
                    <a:pt x="2025" y="6078"/>
                  </a:cubicBezTo>
                  <a:cubicBezTo>
                    <a:pt x="2013" y="6140"/>
                    <a:pt x="2061" y="6188"/>
                    <a:pt x="2114" y="6188"/>
                  </a:cubicBezTo>
                  <a:cubicBezTo>
                    <a:pt x="2131" y="6188"/>
                    <a:pt x="2148" y="6184"/>
                    <a:pt x="2163" y="6174"/>
                  </a:cubicBezTo>
                  <a:cubicBezTo>
                    <a:pt x="2486" y="5983"/>
                    <a:pt x="2373" y="6075"/>
                    <a:pt x="2624" y="5784"/>
                  </a:cubicBezTo>
                  <a:lnTo>
                    <a:pt x="2624" y="5784"/>
                  </a:lnTo>
                  <a:cubicBezTo>
                    <a:pt x="2622" y="5786"/>
                    <a:pt x="2621" y="5787"/>
                    <a:pt x="2621" y="5787"/>
                  </a:cubicBezTo>
                  <a:cubicBezTo>
                    <a:pt x="2607" y="5787"/>
                    <a:pt x="2910" y="5262"/>
                    <a:pt x="3033" y="5262"/>
                  </a:cubicBezTo>
                  <a:cubicBezTo>
                    <a:pt x="3073" y="5262"/>
                    <a:pt x="3094" y="5319"/>
                    <a:pt x="3078" y="5469"/>
                  </a:cubicBezTo>
                  <a:cubicBezTo>
                    <a:pt x="3010" y="6122"/>
                    <a:pt x="2514" y="6676"/>
                    <a:pt x="2434" y="7347"/>
                  </a:cubicBezTo>
                  <a:cubicBezTo>
                    <a:pt x="2422" y="7406"/>
                    <a:pt x="2472" y="7455"/>
                    <a:pt x="2526" y="7455"/>
                  </a:cubicBezTo>
                  <a:cubicBezTo>
                    <a:pt x="2542" y="7455"/>
                    <a:pt x="2558" y="7451"/>
                    <a:pt x="2573" y="7442"/>
                  </a:cubicBezTo>
                  <a:cubicBezTo>
                    <a:pt x="2825" y="7313"/>
                    <a:pt x="3539" y="6796"/>
                    <a:pt x="3564" y="6537"/>
                  </a:cubicBezTo>
                  <a:lnTo>
                    <a:pt x="3564" y="6537"/>
                  </a:lnTo>
                  <a:cubicBezTo>
                    <a:pt x="3499" y="7224"/>
                    <a:pt x="3161" y="7818"/>
                    <a:pt x="3188" y="8526"/>
                  </a:cubicBezTo>
                  <a:cubicBezTo>
                    <a:pt x="3191" y="8576"/>
                    <a:pt x="3233" y="8610"/>
                    <a:pt x="3279" y="8610"/>
                  </a:cubicBezTo>
                  <a:cubicBezTo>
                    <a:pt x="3295" y="8610"/>
                    <a:pt x="3312" y="8606"/>
                    <a:pt x="3327" y="8596"/>
                  </a:cubicBezTo>
                  <a:cubicBezTo>
                    <a:pt x="3715" y="8384"/>
                    <a:pt x="3918" y="8085"/>
                    <a:pt x="4176" y="7725"/>
                  </a:cubicBezTo>
                  <a:lnTo>
                    <a:pt x="4176" y="7725"/>
                  </a:lnTo>
                  <a:cubicBezTo>
                    <a:pt x="4170" y="8021"/>
                    <a:pt x="4121" y="8313"/>
                    <a:pt x="4032" y="8596"/>
                  </a:cubicBezTo>
                  <a:cubicBezTo>
                    <a:pt x="3936" y="8975"/>
                    <a:pt x="3813" y="9351"/>
                    <a:pt x="3715" y="9732"/>
                  </a:cubicBezTo>
                  <a:cubicBezTo>
                    <a:pt x="3698" y="9796"/>
                    <a:pt x="3749" y="9836"/>
                    <a:pt x="3803" y="9836"/>
                  </a:cubicBezTo>
                  <a:cubicBezTo>
                    <a:pt x="3827" y="9836"/>
                    <a:pt x="3852" y="9827"/>
                    <a:pt x="3872" y="9809"/>
                  </a:cubicBezTo>
                  <a:cubicBezTo>
                    <a:pt x="4001" y="9689"/>
                    <a:pt x="4506" y="9172"/>
                    <a:pt x="4509" y="9157"/>
                  </a:cubicBezTo>
                  <a:lnTo>
                    <a:pt x="4509" y="9157"/>
                  </a:lnTo>
                  <a:cubicBezTo>
                    <a:pt x="4407" y="9760"/>
                    <a:pt x="4075" y="10308"/>
                    <a:pt x="3970" y="10920"/>
                  </a:cubicBezTo>
                  <a:cubicBezTo>
                    <a:pt x="3958" y="10980"/>
                    <a:pt x="4007" y="11030"/>
                    <a:pt x="4061" y="11030"/>
                  </a:cubicBezTo>
                  <a:cubicBezTo>
                    <a:pt x="4077" y="11030"/>
                    <a:pt x="4093" y="11026"/>
                    <a:pt x="4109" y="11016"/>
                  </a:cubicBezTo>
                  <a:cubicBezTo>
                    <a:pt x="4435" y="10819"/>
                    <a:pt x="4318" y="10917"/>
                    <a:pt x="4570" y="10616"/>
                  </a:cubicBezTo>
                  <a:cubicBezTo>
                    <a:pt x="4699" y="10462"/>
                    <a:pt x="4801" y="10392"/>
                    <a:pt x="4870" y="10392"/>
                  </a:cubicBezTo>
                  <a:cubicBezTo>
                    <a:pt x="4975" y="10392"/>
                    <a:pt x="5004" y="10558"/>
                    <a:pt x="4937" y="10846"/>
                  </a:cubicBezTo>
                  <a:cubicBezTo>
                    <a:pt x="4798" y="11465"/>
                    <a:pt x="4586" y="11988"/>
                    <a:pt x="4644" y="12632"/>
                  </a:cubicBezTo>
                  <a:cubicBezTo>
                    <a:pt x="4648" y="12681"/>
                    <a:pt x="4695" y="12719"/>
                    <a:pt x="4741" y="12719"/>
                  </a:cubicBezTo>
                  <a:cubicBezTo>
                    <a:pt x="4764" y="12719"/>
                    <a:pt x="4787" y="12710"/>
                    <a:pt x="4804" y="12687"/>
                  </a:cubicBezTo>
                  <a:cubicBezTo>
                    <a:pt x="4952" y="12494"/>
                    <a:pt x="5315" y="11793"/>
                    <a:pt x="5462" y="11793"/>
                  </a:cubicBezTo>
                  <a:cubicBezTo>
                    <a:pt x="5524" y="11793"/>
                    <a:pt x="5549" y="11916"/>
                    <a:pt x="5503" y="12253"/>
                  </a:cubicBezTo>
                  <a:cubicBezTo>
                    <a:pt x="5423" y="12841"/>
                    <a:pt x="5208" y="13407"/>
                    <a:pt x="5094" y="13989"/>
                  </a:cubicBezTo>
                  <a:cubicBezTo>
                    <a:pt x="5082" y="14051"/>
                    <a:pt x="5130" y="14099"/>
                    <a:pt x="5183" y="14099"/>
                  </a:cubicBezTo>
                  <a:cubicBezTo>
                    <a:pt x="5200" y="14099"/>
                    <a:pt x="5216" y="14095"/>
                    <a:pt x="5232" y="14085"/>
                  </a:cubicBezTo>
                  <a:cubicBezTo>
                    <a:pt x="5509" y="13936"/>
                    <a:pt x="5853" y="13396"/>
                    <a:pt x="5989" y="13396"/>
                  </a:cubicBezTo>
                  <a:cubicBezTo>
                    <a:pt x="6041" y="13396"/>
                    <a:pt x="6062" y="13478"/>
                    <a:pt x="6036" y="13697"/>
                  </a:cubicBezTo>
                  <a:cubicBezTo>
                    <a:pt x="5949" y="14405"/>
                    <a:pt x="5608" y="15011"/>
                    <a:pt x="5651" y="15741"/>
                  </a:cubicBezTo>
                  <a:cubicBezTo>
                    <a:pt x="5655" y="15793"/>
                    <a:pt x="5698" y="15827"/>
                    <a:pt x="5744" y="15827"/>
                  </a:cubicBezTo>
                  <a:cubicBezTo>
                    <a:pt x="5767" y="15827"/>
                    <a:pt x="5792" y="15817"/>
                    <a:pt x="5811" y="15796"/>
                  </a:cubicBezTo>
                  <a:cubicBezTo>
                    <a:pt x="5813" y="15791"/>
                    <a:pt x="6298" y="15170"/>
                    <a:pt x="6470" y="15170"/>
                  </a:cubicBezTo>
                  <a:cubicBezTo>
                    <a:pt x="6513" y="15170"/>
                    <a:pt x="6537" y="15209"/>
                    <a:pt x="6528" y="15307"/>
                  </a:cubicBezTo>
                  <a:cubicBezTo>
                    <a:pt x="6479" y="15855"/>
                    <a:pt x="6331" y="16384"/>
                    <a:pt x="6291" y="16935"/>
                  </a:cubicBezTo>
                  <a:cubicBezTo>
                    <a:pt x="6287" y="16990"/>
                    <a:pt x="6332" y="17016"/>
                    <a:pt x="6377" y="17016"/>
                  </a:cubicBezTo>
                  <a:cubicBezTo>
                    <a:pt x="6404" y="17016"/>
                    <a:pt x="6430" y="17007"/>
                    <a:pt x="6448" y="16990"/>
                  </a:cubicBezTo>
                  <a:cubicBezTo>
                    <a:pt x="6679" y="16774"/>
                    <a:pt x="6867" y="16551"/>
                    <a:pt x="6953" y="16551"/>
                  </a:cubicBezTo>
                  <a:cubicBezTo>
                    <a:pt x="7020" y="16551"/>
                    <a:pt x="7026" y="16685"/>
                    <a:pt x="6944" y="17058"/>
                  </a:cubicBezTo>
                  <a:cubicBezTo>
                    <a:pt x="6839" y="17538"/>
                    <a:pt x="6741" y="17942"/>
                    <a:pt x="6774" y="18431"/>
                  </a:cubicBezTo>
                  <a:cubicBezTo>
                    <a:pt x="6779" y="18479"/>
                    <a:pt x="6827" y="18518"/>
                    <a:pt x="6874" y="18518"/>
                  </a:cubicBezTo>
                  <a:cubicBezTo>
                    <a:pt x="6896" y="18518"/>
                    <a:pt x="6918" y="18509"/>
                    <a:pt x="6934" y="18486"/>
                  </a:cubicBezTo>
                  <a:cubicBezTo>
                    <a:pt x="7110" y="18245"/>
                    <a:pt x="7369" y="17729"/>
                    <a:pt x="7460" y="17729"/>
                  </a:cubicBezTo>
                  <a:cubicBezTo>
                    <a:pt x="7504" y="17729"/>
                    <a:pt x="7508" y="17852"/>
                    <a:pt x="7442" y="18191"/>
                  </a:cubicBezTo>
                  <a:cubicBezTo>
                    <a:pt x="7338" y="18733"/>
                    <a:pt x="7252" y="19262"/>
                    <a:pt x="7221" y="19813"/>
                  </a:cubicBezTo>
                  <a:cubicBezTo>
                    <a:pt x="7225" y="19865"/>
                    <a:pt x="7268" y="19898"/>
                    <a:pt x="7313" y="19898"/>
                  </a:cubicBezTo>
                  <a:cubicBezTo>
                    <a:pt x="7329" y="19898"/>
                    <a:pt x="7347" y="19894"/>
                    <a:pt x="7362" y="19884"/>
                  </a:cubicBezTo>
                  <a:cubicBezTo>
                    <a:pt x="7659" y="19633"/>
                    <a:pt x="7847" y="19439"/>
                    <a:pt x="7967" y="19043"/>
                  </a:cubicBezTo>
                  <a:lnTo>
                    <a:pt x="7967" y="19043"/>
                  </a:lnTo>
                  <a:cubicBezTo>
                    <a:pt x="7777" y="19674"/>
                    <a:pt x="7661" y="20640"/>
                    <a:pt x="7707" y="21312"/>
                  </a:cubicBezTo>
                  <a:cubicBezTo>
                    <a:pt x="7711" y="21364"/>
                    <a:pt x="7755" y="21397"/>
                    <a:pt x="7799" y="21397"/>
                  </a:cubicBezTo>
                  <a:cubicBezTo>
                    <a:pt x="7822" y="21397"/>
                    <a:pt x="7846" y="21388"/>
                    <a:pt x="7864" y="21368"/>
                  </a:cubicBezTo>
                  <a:cubicBezTo>
                    <a:pt x="8027" y="21232"/>
                    <a:pt x="8169" y="21075"/>
                    <a:pt x="8286" y="20897"/>
                  </a:cubicBezTo>
                  <a:cubicBezTo>
                    <a:pt x="8410" y="20736"/>
                    <a:pt x="8481" y="20672"/>
                    <a:pt x="8517" y="20672"/>
                  </a:cubicBezTo>
                  <a:cubicBezTo>
                    <a:pt x="8629" y="20672"/>
                    <a:pt x="8416" y="21261"/>
                    <a:pt x="8381" y="21451"/>
                  </a:cubicBezTo>
                  <a:cubicBezTo>
                    <a:pt x="8277" y="21999"/>
                    <a:pt x="8169" y="22519"/>
                    <a:pt x="8150" y="23076"/>
                  </a:cubicBezTo>
                  <a:cubicBezTo>
                    <a:pt x="8148" y="23128"/>
                    <a:pt x="8195" y="23161"/>
                    <a:pt x="8241" y="23161"/>
                  </a:cubicBezTo>
                  <a:cubicBezTo>
                    <a:pt x="8266" y="23161"/>
                    <a:pt x="8290" y="23152"/>
                    <a:pt x="8307" y="23131"/>
                  </a:cubicBezTo>
                  <a:cubicBezTo>
                    <a:pt x="8526" y="22876"/>
                    <a:pt x="9021" y="22229"/>
                    <a:pt x="9003" y="22029"/>
                  </a:cubicBezTo>
                  <a:lnTo>
                    <a:pt x="9003" y="22029"/>
                  </a:lnTo>
                  <a:cubicBezTo>
                    <a:pt x="9089" y="22885"/>
                    <a:pt x="8646" y="23836"/>
                    <a:pt x="8560" y="24692"/>
                  </a:cubicBezTo>
                  <a:cubicBezTo>
                    <a:pt x="8560" y="24695"/>
                    <a:pt x="8560" y="24698"/>
                    <a:pt x="8560" y="24701"/>
                  </a:cubicBezTo>
                  <a:cubicBezTo>
                    <a:pt x="8557" y="24735"/>
                    <a:pt x="8569" y="24766"/>
                    <a:pt x="8594" y="24790"/>
                  </a:cubicBezTo>
                  <a:cubicBezTo>
                    <a:pt x="8609" y="24807"/>
                    <a:pt x="8629" y="24816"/>
                    <a:pt x="8649" y="24816"/>
                  </a:cubicBezTo>
                  <a:cubicBezTo>
                    <a:pt x="8667" y="24816"/>
                    <a:pt x="8684" y="24809"/>
                    <a:pt x="8698" y="24797"/>
                  </a:cubicBezTo>
                  <a:cubicBezTo>
                    <a:pt x="9073" y="24495"/>
                    <a:pt x="9350" y="24061"/>
                    <a:pt x="9456" y="24061"/>
                  </a:cubicBezTo>
                  <a:cubicBezTo>
                    <a:pt x="9528" y="24061"/>
                    <a:pt x="9521" y="24263"/>
                    <a:pt x="9412" y="24846"/>
                  </a:cubicBezTo>
                  <a:cubicBezTo>
                    <a:pt x="9295" y="25465"/>
                    <a:pt x="9169" y="26025"/>
                    <a:pt x="9218" y="26643"/>
                  </a:cubicBezTo>
                  <a:cubicBezTo>
                    <a:pt x="9225" y="26696"/>
                    <a:pt x="9218" y="26745"/>
                    <a:pt x="9228" y="26797"/>
                  </a:cubicBezTo>
                  <a:cubicBezTo>
                    <a:pt x="9231" y="26837"/>
                    <a:pt x="9258" y="26868"/>
                    <a:pt x="9295" y="26877"/>
                  </a:cubicBezTo>
                  <a:cubicBezTo>
                    <a:pt x="9302" y="26878"/>
                    <a:pt x="9308" y="26879"/>
                    <a:pt x="9314" y="26879"/>
                  </a:cubicBezTo>
                  <a:cubicBezTo>
                    <a:pt x="9344" y="26879"/>
                    <a:pt x="9373" y="26866"/>
                    <a:pt x="9391" y="26840"/>
                  </a:cubicBezTo>
                  <a:cubicBezTo>
                    <a:pt x="9594" y="26530"/>
                    <a:pt x="9763" y="26206"/>
                    <a:pt x="9939" y="25877"/>
                  </a:cubicBezTo>
                  <a:cubicBezTo>
                    <a:pt x="10176" y="26092"/>
                    <a:pt x="10268" y="26345"/>
                    <a:pt x="10216" y="26640"/>
                  </a:cubicBezTo>
                  <a:cubicBezTo>
                    <a:pt x="10191" y="26948"/>
                    <a:pt x="10151" y="27256"/>
                    <a:pt x="10099" y="27561"/>
                  </a:cubicBezTo>
                  <a:cubicBezTo>
                    <a:pt x="10019" y="28087"/>
                    <a:pt x="9966" y="28570"/>
                    <a:pt x="10083" y="29094"/>
                  </a:cubicBezTo>
                  <a:cubicBezTo>
                    <a:pt x="10096" y="29133"/>
                    <a:pt x="10133" y="29155"/>
                    <a:pt x="10170" y="29155"/>
                  </a:cubicBezTo>
                  <a:cubicBezTo>
                    <a:pt x="10194" y="29155"/>
                    <a:pt x="10219" y="29145"/>
                    <a:pt x="10237" y="29124"/>
                  </a:cubicBezTo>
                  <a:cubicBezTo>
                    <a:pt x="10373" y="28943"/>
                    <a:pt x="10505" y="28758"/>
                    <a:pt x="10631" y="28570"/>
                  </a:cubicBezTo>
                  <a:cubicBezTo>
                    <a:pt x="10748" y="28401"/>
                    <a:pt x="10816" y="28335"/>
                    <a:pt x="10853" y="28335"/>
                  </a:cubicBezTo>
                  <a:cubicBezTo>
                    <a:pt x="10957" y="28335"/>
                    <a:pt x="10803" y="28871"/>
                    <a:pt x="10773" y="29026"/>
                  </a:cubicBezTo>
                  <a:cubicBezTo>
                    <a:pt x="10653" y="29638"/>
                    <a:pt x="10521" y="30208"/>
                    <a:pt x="10524" y="30836"/>
                  </a:cubicBezTo>
                  <a:cubicBezTo>
                    <a:pt x="10524" y="30891"/>
                    <a:pt x="10565" y="30918"/>
                    <a:pt x="10609" y="30918"/>
                  </a:cubicBezTo>
                  <a:cubicBezTo>
                    <a:pt x="10634" y="30918"/>
                    <a:pt x="10660" y="30909"/>
                    <a:pt x="10681" y="30891"/>
                  </a:cubicBezTo>
                  <a:cubicBezTo>
                    <a:pt x="10847" y="30744"/>
                    <a:pt x="10955" y="30660"/>
                    <a:pt x="11062" y="30451"/>
                  </a:cubicBezTo>
                  <a:cubicBezTo>
                    <a:pt x="11140" y="30300"/>
                    <a:pt x="11340" y="29630"/>
                    <a:pt x="11455" y="29630"/>
                  </a:cubicBezTo>
                  <a:cubicBezTo>
                    <a:pt x="11489" y="29630"/>
                    <a:pt x="11517" y="29692"/>
                    <a:pt x="11530" y="29848"/>
                  </a:cubicBezTo>
                  <a:cubicBezTo>
                    <a:pt x="11598" y="30673"/>
                    <a:pt x="11053" y="31501"/>
                    <a:pt x="11007" y="32332"/>
                  </a:cubicBezTo>
                  <a:cubicBezTo>
                    <a:pt x="11005" y="32386"/>
                    <a:pt x="11050" y="32417"/>
                    <a:pt x="11096" y="32417"/>
                  </a:cubicBezTo>
                  <a:cubicBezTo>
                    <a:pt x="11121" y="32417"/>
                    <a:pt x="11146" y="32408"/>
                    <a:pt x="11164" y="32387"/>
                  </a:cubicBezTo>
                  <a:cubicBezTo>
                    <a:pt x="11352" y="32199"/>
                    <a:pt x="11521" y="31990"/>
                    <a:pt x="11666" y="31765"/>
                  </a:cubicBezTo>
                  <a:cubicBezTo>
                    <a:pt x="11754" y="31641"/>
                    <a:pt x="11871" y="31400"/>
                    <a:pt x="11911" y="31400"/>
                  </a:cubicBezTo>
                  <a:cubicBezTo>
                    <a:pt x="11933" y="31400"/>
                    <a:pt x="11931" y="31476"/>
                    <a:pt x="11887" y="31692"/>
                  </a:cubicBezTo>
                  <a:cubicBezTo>
                    <a:pt x="11773" y="32255"/>
                    <a:pt x="11472" y="32778"/>
                    <a:pt x="11345" y="33345"/>
                  </a:cubicBezTo>
                  <a:cubicBezTo>
                    <a:pt x="11334" y="33403"/>
                    <a:pt x="11383" y="33457"/>
                    <a:pt x="11436" y="33457"/>
                  </a:cubicBezTo>
                  <a:cubicBezTo>
                    <a:pt x="11452" y="33457"/>
                    <a:pt x="11469" y="33452"/>
                    <a:pt x="11484" y="33440"/>
                  </a:cubicBezTo>
                  <a:cubicBezTo>
                    <a:pt x="11687" y="33289"/>
                    <a:pt x="11807" y="33218"/>
                    <a:pt x="11949" y="33003"/>
                  </a:cubicBezTo>
                  <a:cubicBezTo>
                    <a:pt x="12143" y="32707"/>
                    <a:pt x="12240" y="32536"/>
                    <a:pt x="12241" y="32536"/>
                  </a:cubicBezTo>
                  <a:lnTo>
                    <a:pt x="12241" y="32536"/>
                  </a:lnTo>
                  <a:cubicBezTo>
                    <a:pt x="12241" y="32536"/>
                    <a:pt x="12163" y="32675"/>
                    <a:pt x="12007" y="32984"/>
                  </a:cubicBezTo>
                  <a:cubicBezTo>
                    <a:pt x="11978" y="33043"/>
                    <a:pt x="12025" y="33119"/>
                    <a:pt x="12087" y="33119"/>
                  </a:cubicBezTo>
                  <a:cubicBezTo>
                    <a:pt x="12096" y="33119"/>
                    <a:pt x="12106" y="33117"/>
                    <a:pt x="12115" y="33114"/>
                  </a:cubicBezTo>
                  <a:cubicBezTo>
                    <a:pt x="12487" y="32972"/>
                    <a:pt x="12352" y="33049"/>
                    <a:pt x="12675" y="32800"/>
                  </a:cubicBezTo>
                  <a:cubicBezTo>
                    <a:pt x="12753" y="32744"/>
                    <a:pt x="12699" y="32631"/>
                    <a:pt x="12626" y="32631"/>
                  </a:cubicBezTo>
                  <a:cubicBezTo>
                    <a:pt x="12610" y="32631"/>
                    <a:pt x="12593" y="32636"/>
                    <a:pt x="12577" y="32649"/>
                  </a:cubicBezTo>
                  <a:cubicBezTo>
                    <a:pt x="12460" y="32738"/>
                    <a:pt x="12390" y="32774"/>
                    <a:pt x="12352" y="32774"/>
                  </a:cubicBezTo>
                  <a:cubicBezTo>
                    <a:pt x="12209" y="32774"/>
                    <a:pt x="12546" y="32237"/>
                    <a:pt x="12607" y="32015"/>
                  </a:cubicBezTo>
                  <a:cubicBezTo>
                    <a:pt x="12618" y="31953"/>
                    <a:pt x="12569" y="31908"/>
                    <a:pt x="12517" y="31908"/>
                  </a:cubicBezTo>
                  <a:cubicBezTo>
                    <a:pt x="12493" y="31908"/>
                    <a:pt x="12470" y="31917"/>
                    <a:pt x="12450" y="31938"/>
                  </a:cubicBezTo>
                  <a:cubicBezTo>
                    <a:pt x="12253" y="32174"/>
                    <a:pt x="11754" y="33023"/>
                    <a:pt x="11659" y="33023"/>
                  </a:cubicBezTo>
                  <a:cubicBezTo>
                    <a:pt x="11618" y="33023"/>
                    <a:pt x="11653" y="32861"/>
                    <a:pt x="11826" y="32415"/>
                  </a:cubicBezTo>
                  <a:cubicBezTo>
                    <a:pt x="12007" y="31941"/>
                    <a:pt x="12133" y="31501"/>
                    <a:pt x="12158" y="30993"/>
                  </a:cubicBezTo>
                  <a:cubicBezTo>
                    <a:pt x="12161" y="30936"/>
                    <a:pt x="12122" y="30911"/>
                    <a:pt x="12079" y="30911"/>
                  </a:cubicBezTo>
                  <a:cubicBezTo>
                    <a:pt x="12045" y="30911"/>
                    <a:pt x="12008" y="30927"/>
                    <a:pt x="11989" y="30956"/>
                  </a:cubicBezTo>
                  <a:cubicBezTo>
                    <a:pt x="11927" y="31047"/>
                    <a:pt x="11411" y="31971"/>
                    <a:pt x="11276" y="31971"/>
                  </a:cubicBezTo>
                  <a:cubicBezTo>
                    <a:pt x="11243" y="31971"/>
                    <a:pt x="11233" y="31915"/>
                    <a:pt x="11259" y="31775"/>
                  </a:cubicBezTo>
                  <a:cubicBezTo>
                    <a:pt x="11318" y="31452"/>
                    <a:pt x="11441" y="31131"/>
                    <a:pt x="11536" y="30817"/>
                  </a:cubicBezTo>
                  <a:cubicBezTo>
                    <a:pt x="11699" y="30279"/>
                    <a:pt x="11767" y="29783"/>
                    <a:pt x="11595" y="29241"/>
                  </a:cubicBezTo>
                  <a:cubicBezTo>
                    <a:pt x="11582" y="29201"/>
                    <a:pt x="11546" y="29180"/>
                    <a:pt x="11510" y="29180"/>
                  </a:cubicBezTo>
                  <a:cubicBezTo>
                    <a:pt x="11478" y="29180"/>
                    <a:pt x="11446" y="29196"/>
                    <a:pt x="11429" y="29229"/>
                  </a:cubicBezTo>
                  <a:cubicBezTo>
                    <a:pt x="11299" y="29509"/>
                    <a:pt x="11179" y="29795"/>
                    <a:pt x="11053" y="30082"/>
                  </a:cubicBezTo>
                  <a:cubicBezTo>
                    <a:pt x="10881" y="30471"/>
                    <a:pt x="10787" y="30611"/>
                    <a:pt x="10741" y="30611"/>
                  </a:cubicBezTo>
                  <a:cubicBezTo>
                    <a:pt x="10644" y="30611"/>
                    <a:pt x="10759" y="29989"/>
                    <a:pt x="10801" y="29762"/>
                  </a:cubicBezTo>
                  <a:cubicBezTo>
                    <a:pt x="10899" y="29177"/>
                    <a:pt x="11059" y="28629"/>
                    <a:pt x="11075" y="28035"/>
                  </a:cubicBezTo>
                  <a:cubicBezTo>
                    <a:pt x="11077" y="27980"/>
                    <a:pt x="11034" y="27953"/>
                    <a:pt x="10989" y="27953"/>
                  </a:cubicBezTo>
                  <a:cubicBezTo>
                    <a:pt x="10963" y="27953"/>
                    <a:pt x="10937" y="27961"/>
                    <a:pt x="10918" y="27979"/>
                  </a:cubicBezTo>
                  <a:cubicBezTo>
                    <a:pt x="10803" y="28090"/>
                    <a:pt x="10444" y="28673"/>
                    <a:pt x="10274" y="28673"/>
                  </a:cubicBezTo>
                  <a:cubicBezTo>
                    <a:pt x="10226" y="28673"/>
                    <a:pt x="10193" y="28625"/>
                    <a:pt x="10185" y="28506"/>
                  </a:cubicBezTo>
                  <a:cubicBezTo>
                    <a:pt x="10154" y="28010"/>
                    <a:pt x="10308" y="27459"/>
                    <a:pt x="10373" y="26967"/>
                  </a:cubicBezTo>
                  <a:cubicBezTo>
                    <a:pt x="10450" y="26422"/>
                    <a:pt x="10394" y="25966"/>
                    <a:pt x="10127" y="25492"/>
                  </a:cubicBezTo>
                  <a:cubicBezTo>
                    <a:pt x="10110" y="25464"/>
                    <a:pt x="10085" y="25452"/>
                    <a:pt x="10059" y="25452"/>
                  </a:cubicBezTo>
                  <a:cubicBezTo>
                    <a:pt x="10024" y="25452"/>
                    <a:pt x="9989" y="25472"/>
                    <a:pt x="9970" y="25501"/>
                  </a:cubicBezTo>
                  <a:cubicBezTo>
                    <a:pt x="9686" y="25937"/>
                    <a:pt x="9472" y="26368"/>
                    <a:pt x="9392" y="26368"/>
                  </a:cubicBezTo>
                  <a:cubicBezTo>
                    <a:pt x="9333" y="26368"/>
                    <a:pt x="9345" y="26142"/>
                    <a:pt x="9449" y="25526"/>
                  </a:cubicBezTo>
                  <a:cubicBezTo>
                    <a:pt x="9560" y="24886"/>
                    <a:pt x="9733" y="24313"/>
                    <a:pt x="9662" y="23658"/>
                  </a:cubicBezTo>
                  <a:cubicBezTo>
                    <a:pt x="9656" y="23610"/>
                    <a:pt x="9609" y="23569"/>
                    <a:pt x="9564" y="23569"/>
                  </a:cubicBezTo>
                  <a:cubicBezTo>
                    <a:pt x="9542" y="23569"/>
                    <a:pt x="9521" y="23579"/>
                    <a:pt x="9505" y="23602"/>
                  </a:cubicBezTo>
                  <a:cubicBezTo>
                    <a:pt x="9366" y="23787"/>
                    <a:pt x="9231" y="23975"/>
                    <a:pt x="9095" y="24162"/>
                  </a:cubicBezTo>
                  <a:cubicBezTo>
                    <a:pt x="8966" y="24343"/>
                    <a:pt x="8886" y="24413"/>
                    <a:pt x="8841" y="24413"/>
                  </a:cubicBezTo>
                  <a:cubicBezTo>
                    <a:pt x="8691" y="24413"/>
                    <a:pt x="8913" y="23653"/>
                    <a:pt x="8929" y="23578"/>
                  </a:cubicBezTo>
                  <a:cubicBezTo>
                    <a:pt x="9080" y="22919"/>
                    <a:pt x="9212" y="22337"/>
                    <a:pt x="9145" y="21663"/>
                  </a:cubicBezTo>
                  <a:cubicBezTo>
                    <a:pt x="9139" y="21611"/>
                    <a:pt x="9092" y="21577"/>
                    <a:pt x="9047" y="21577"/>
                  </a:cubicBezTo>
                  <a:cubicBezTo>
                    <a:pt x="9017" y="21577"/>
                    <a:pt x="8988" y="21592"/>
                    <a:pt x="8972" y="21626"/>
                  </a:cubicBezTo>
                  <a:cubicBezTo>
                    <a:pt x="8842" y="21895"/>
                    <a:pt x="8569" y="22425"/>
                    <a:pt x="8461" y="22425"/>
                  </a:cubicBezTo>
                  <a:cubicBezTo>
                    <a:pt x="8406" y="22425"/>
                    <a:pt x="8394" y="22286"/>
                    <a:pt x="8467" y="21903"/>
                  </a:cubicBezTo>
                  <a:cubicBezTo>
                    <a:pt x="8569" y="21358"/>
                    <a:pt x="8677" y="20838"/>
                    <a:pt x="8695" y="20281"/>
                  </a:cubicBezTo>
                  <a:cubicBezTo>
                    <a:pt x="8697" y="20229"/>
                    <a:pt x="8647" y="20193"/>
                    <a:pt x="8600" y="20193"/>
                  </a:cubicBezTo>
                  <a:cubicBezTo>
                    <a:pt x="8576" y="20193"/>
                    <a:pt x="8553" y="20202"/>
                    <a:pt x="8538" y="20222"/>
                  </a:cubicBezTo>
                  <a:cubicBezTo>
                    <a:pt x="8338" y="20496"/>
                    <a:pt x="8150" y="20773"/>
                    <a:pt x="7944" y="21041"/>
                  </a:cubicBezTo>
                  <a:cubicBezTo>
                    <a:pt x="7953" y="21029"/>
                    <a:pt x="8003" y="20167"/>
                    <a:pt x="8027" y="20059"/>
                  </a:cubicBezTo>
                  <a:cubicBezTo>
                    <a:pt x="8141" y="19567"/>
                    <a:pt x="8160" y="19170"/>
                    <a:pt x="8055" y="18680"/>
                  </a:cubicBezTo>
                  <a:cubicBezTo>
                    <a:pt x="8045" y="18638"/>
                    <a:pt x="8014" y="18620"/>
                    <a:pt x="7980" y="18620"/>
                  </a:cubicBezTo>
                  <a:cubicBezTo>
                    <a:pt x="7939" y="18620"/>
                    <a:pt x="7893" y="18647"/>
                    <a:pt x="7879" y="18690"/>
                  </a:cubicBezTo>
                  <a:cubicBezTo>
                    <a:pt x="7755" y="19105"/>
                    <a:pt x="7661" y="19256"/>
                    <a:pt x="7600" y="19256"/>
                  </a:cubicBezTo>
                  <a:cubicBezTo>
                    <a:pt x="7510" y="19256"/>
                    <a:pt x="7488" y="18932"/>
                    <a:pt x="7538" y="18643"/>
                  </a:cubicBezTo>
                  <a:cubicBezTo>
                    <a:pt x="7606" y="18237"/>
                    <a:pt x="7695" y="17831"/>
                    <a:pt x="7763" y="17424"/>
                  </a:cubicBezTo>
                  <a:cubicBezTo>
                    <a:pt x="7775" y="17362"/>
                    <a:pt x="7725" y="17316"/>
                    <a:pt x="7673" y="17316"/>
                  </a:cubicBezTo>
                  <a:cubicBezTo>
                    <a:pt x="7650" y="17316"/>
                    <a:pt x="7627" y="17325"/>
                    <a:pt x="7609" y="17344"/>
                  </a:cubicBezTo>
                  <a:cubicBezTo>
                    <a:pt x="7445" y="17480"/>
                    <a:pt x="7301" y="17637"/>
                    <a:pt x="7187" y="17815"/>
                  </a:cubicBezTo>
                  <a:cubicBezTo>
                    <a:pt x="7060" y="17980"/>
                    <a:pt x="6988" y="18044"/>
                    <a:pt x="6951" y="18044"/>
                  </a:cubicBezTo>
                  <a:cubicBezTo>
                    <a:pt x="6856" y="18044"/>
                    <a:pt x="6989" y="17632"/>
                    <a:pt x="7033" y="17431"/>
                  </a:cubicBezTo>
                  <a:cubicBezTo>
                    <a:pt x="7138" y="16950"/>
                    <a:pt x="7236" y="16547"/>
                    <a:pt x="7202" y="16058"/>
                  </a:cubicBezTo>
                  <a:cubicBezTo>
                    <a:pt x="7198" y="16008"/>
                    <a:pt x="7151" y="15968"/>
                    <a:pt x="7105" y="15968"/>
                  </a:cubicBezTo>
                  <a:cubicBezTo>
                    <a:pt x="7083" y="15968"/>
                    <a:pt x="7061" y="15977"/>
                    <a:pt x="7045" y="15999"/>
                  </a:cubicBezTo>
                  <a:cubicBezTo>
                    <a:pt x="6891" y="16212"/>
                    <a:pt x="6737" y="16418"/>
                    <a:pt x="6574" y="16624"/>
                  </a:cubicBezTo>
                  <a:cubicBezTo>
                    <a:pt x="6528" y="16332"/>
                    <a:pt x="6550" y="16036"/>
                    <a:pt x="6633" y="15756"/>
                  </a:cubicBezTo>
                  <a:cubicBezTo>
                    <a:pt x="6710" y="15362"/>
                    <a:pt x="6741" y="14962"/>
                    <a:pt x="6719" y="14562"/>
                  </a:cubicBezTo>
                  <a:cubicBezTo>
                    <a:pt x="6715" y="14509"/>
                    <a:pt x="6670" y="14475"/>
                    <a:pt x="6625" y="14475"/>
                  </a:cubicBezTo>
                  <a:cubicBezTo>
                    <a:pt x="6601" y="14475"/>
                    <a:pt x="6578" y="14484"/>
                    <a:pt x="6559" y="14503"/>
                  </a:cubicBezTo>
                  <a:cubicBezTo>
                    <a:pt x="6432" y="14652"/>
                    <a:pt x="6082" y="15139"/>
                    <a:pt x="5944" y="15139"/>
                  </a:cubicBezTo>
                  <a:cubicBezTo>
                    <a:pt x="5883" y="15139"/>
                    <a:pt x="5864" y="15040"/>
                    <a:pt x="5928" y="14768"/>
                  </a:cubicBezTo>
                  <a:cubicBezTo>
                    <a:pt x="6066" y="14180"/>
                    <a:pt x="6267" y="13672"/>
                    <a:pt x="6233" y="13063"/>
                  </a:cubicBezTo>
                  <a:cubicBezTo>
                    <a:pt x="6231" y="13010"/>
                    <a:pt x="6188" y="12978"/>
                    <a:pt x="6143" y="12978"/>
                  </a:cubicBezTo>
                  <a:cubicBezTo>
                    <a:pt x="6119" y="12978"/>
                    <a:pt x="6095" y="12987"/>
                    <a:pt x="6076" y="13007"/>
                  </a:cubicBezTo>
                  <a:cubicBezTo>
                    <a:pt x="5882" y="13198"/>
                    <a:pt x="5728" y="13407"/>
                    <a:pt x="5559" y="13623"/>
                  </a:cubicBezTo>
                  <a:cubicBezTo>
                    <a:pt x="5478" y="13728"/>
                    <a:pt x="5426" y="13771"/>
                    <a:pt x="5395" y="13771"/>
                  </a:cubicBezTo>
                  <a:cubicBezTo>
                    <a:pt x="5267" y="13771"/>
                    <a:pt x="5504" y="13030"/>
                    <a:pt x="5506" y="13020"/>
                  </a:cubicBezTo>
                  <a:cubicBezTo>
                    <a:pt x="5660" y="12438"/>
                    <a:pt x="5780" y="11905"/>
                    <a:pt x="5669" y="11311"/>
                  </a:cubicBezTo>
                  <a:cubicBezTo>
                    <a:pt x="5662" y="11269"/>
                    <a:pt x="5628" y="11251"/>
                    <a:pt x="5592" y="11251"/>
                  </a:cubicBezTo>
                  <a:cubicBezTo>
                    <a:pt x="5557" y="11251"/>
                    <a:pt x="5520" y="11269"/>
                    <a:pt x="5503" y="11299"/>
                  </a:cubicBezTo>
                  <a:cubicBezTo>
                    <a:pt x="5380" y="11517"/>
                    <a:pt x="4792" y="12292"/>
                    <a:pt x="4795" y="12342"/>
                  </a:cubicBezTo>
                  <a:lnTo>
                    <a:pt x="4795" y="12342"/>
                  </a:lnTo>
                  <a:cubicBezTo>
                    <a:pt x="4761" y="11979"/>
                    <a:pt x="4928" y="11536"/>
                    <a:pt x="5029" y="11188"/>
                  </a:cubicBezTo>
                  <a:cubicBezTo>
                    <a:pt x="5180" y="10668"/>
                    <a:pt x="5260" y="10228"/>
                    <a:pt x="5149" y="9698"/>
                  </a:cubicBezTo>
                  <a:cubicBezTo>
                    <a:pt x="5142" y="9658"/>
                    <a:pt x="5103" y="9638"/>
                    <a:pt x="5065" y="9638"/>
                  </a:cubicBezTo>
                  <a:cubicBezTo>
                    <a:pt x="5038" y="9638"/>
                    <a:pt x="5012" y="9647"/>
                    <a:pt x="4995" y="9668"/>
                  </a:cubicBezTo>
                  <a:cubicBezTo>
                    <a:pt x="4845" y="9852"/>
                    <a:pt x="4224" y="10510"/>
                    <a:pt x="4204" y="10628"/>
                  </a:cubicBezTo>
                  <a:lnTo>
                    <a:pt x="4204" y="10628"/>
                  </a:lnTo>
                  <a:cubicBezTo>
                    <a:pt x="4303" y="10021"/>
                    <a:pt x="4638" y="9477"/>
                    <a:pt x="4740" y="8864"/>
                  </a:cubicBezTo>
                  <a:cubicBezTo>
                    <a:pt x="4751" y="8802"/>
                    <a:pt x="4701" y="8755"/>
                    <a:pt x="4649" y="8755"/>
                  </a:cubicBezTo>
                  <a:cubicBezTo>
                    <a:pt x="4626" y="8755"/>
                    <a:pt x="4602" y="8764"/>
                    <a:pt x="4583" y="8784"/>
                  </a:cubicBezTo>
                  <a:cubicBezTo>
                    <a:pt x="4375" y="8977"/>
                    <a:pt x="4102" y="9444"/>
                    <a:pt x="4029" y="9444"/>
                  </a:cubicBezTo>
                  <a:cubicBezTo>
                    <a:pt x="3994" y="9444"/>
                    <a:pt x="4005" y="9335"/>
                    <a:pt x="4093" y="9033"/>
                  </a:cubicBezTo>
                  <a:cubicBezTo>
                    <a:pt x="4247" y="8495"/>
                    <a:pt x="4367" y="7978"/>
                    <a:pt x="4410" y="7421"/>
                  </a:cubicBezTo>
                  <a:cubicBezTo>
                    <a:pt x="4414" y="7368"/>
                    <a:pt x="4366" y="7337"/>
                    <a:pt x="4318" y="7337"/>
                  </a:cubicBezTo>
                  <a:cubicBezTo>
                    <a:pt x="4293" y="7337"/>
                    <a:pt x="4267" y="7346"/>
                    <a:pt x="4250" y="7365"/>
                  </a:cubicBezTo>
                  <a:cubicBezTo>
                    <a:pt x="4234" y="7384"/>
                    <a:pt x="3666" y="8107"/>
                    <a:pt x="3461" y="8107"/>
                  </a:cubicBezTo>
                  <a:cubicBezTo>
                    <a:pt x="3404" y="8107"/>
                    <a:pt x="3375" y="8051"/>
                    <a:pt x="3395" y="7907"/>
                  </a:cubicBezTo>
                  <a:cubicBezTo>
                    <a:pt x="3472" y="7340"/>
                    <a:pt x="3715" y="6826"/>
                    <a:pt x="3767" y="6251"/>
                  </a:cubicBezTo>
                  <a:cubicBezTo>
                    <a:pt x="3772" y="6199"/>
                    <a:pt x="3728" y="6136"/>
                    <a:pt x="3676" y="6136"/>
                  </a:cubicBezTo>
                  <a:cubicBezTo>
                    <a:pt x="3661" y="6136"/>
                    <a:pt x="3644" y="6142"/>
                    <a:pt x="3629" y="6155"/>
                  </a:cubicBezTo>
                  <a:cubicBezTo>
                    <a:pt x="3413" y="6338"/>
                    <a:pt x="2858" y="7088"/>
                    <a:pt x="2721" y="7088"/>
                  </a:cubicBezTo>
                  <a:cubicBezTo>
                    <a:pt x="2665" y="7088"/>
                    <a:pt x="2680" y="6960"/>
                    <a:pt x="2819" y="6611"/>
                  </a:cubicBezTo>
                  <a:cubicBezTo>
                    <a:pt x="3035" y="6063"/>
                    <a:pt x="3339" y="5604"/>
                    <a:pt x="3244" y="4998"/>
                  </a:cubicBezTo>
                  <a:cubicBezTo>
                    <a:pt x="3240" y="4946"/>
                    <a:pt x="3198" y="4913"/>
                    <a:pt x="3154" y="4913"/>
                  </a:cubicBezTo>
                  <a:cubicBezTo>
                    <a:pt x="3130" y="4913"/>
                    <a:pt x="3106" y="4922"/>
                    <a:pt x="3087" y="4943"/>
                  </a:cubicBezTo>
                  <a:cubicBezTo>
                    <a:pt x="2929" y="5080"/>
                    <a:pt x="2499" y="5706"/>
                    <a:pt x="2357" y="5706"/>
                  </a:cubicBezTo>
                  <a:cubicBezTo>
                    <a:pt x="2303" y="5706"/>
                    <a:pt x="2291" y="5613"/>
                    <a:pt x="2354" y="5361"/>
                  </a:cubicBezTo>
                  <a:cubicBezTo>
                    <a:pt x="2514" y="4727"/>
                    <a:pt x="2733" y="4158"/>
                    <a:pt x="2761" y="3502"/>
                  </a:cubicBezTo>
                  <a:cubicBezTo>
                    <a:pt x="2764" y="3444"/>
                    <a:pt x="2723" y="3417"/>
                    <a:pt x="2679" y="3417"/>
                  </a:cubicBezTo>
                  <a:cubicBezTo>
                    <a:pt x="2645" y="3417"/>
                    <a:pt x="2610" y="3433"/>
                    <a:pt x="2591" y="3462"/>
                  </a:cubicBezTo>
                  <a:cubicBezTo>
                    <a:pt x="2364" y="3824"/>
                    <a:pt x="2240" y="3959"/>
                    <a:pt x="2181" y="3959"/>
                  </a:cubicBezTo>
                  <a:cubicBezTo>
                    <a:pt x="2019" y="3959"/>
                    <a:pt x="2342" y="2948"/>
                    <a:pt x="2385" y="2754"/>
                  </a:cubicBezTo>
                  <a:cubicBezTo>
                    <a:pt x="2396" y="2692"/>
                    <a:pt x="2345" y="2646"/>
                    <a:pt x="2292" y="2646"/>
                  </a:cubicBezTo>
                  <a:cubicBezTo>
                    <a:pt x="2270" y="2646"/>
                    <a:pt x="2247" y="2655"/>
                    <a:pt x="2228" y="2674"/>
                  </a:cubicBezTo>
                  <a:cubicBezTo>
                    <a:pt x="2010" y="2926"/>
                    <a:pt x="1887" y="3025"/>
                    <a:pt x="1826" y="3025"/>
                  </a:cubicBezTo>
                  <a:cubicBezTo>
                    <a:pt x="1642" y="3025"/>
                    <a:pt x="2029" y="2121"/>
                    <a:pt x="2086" y="1834"/>
                  </a:cubicBezTo>
                  <a:cubicBezTo>
                    <a:pt x="2097" y="1775"/>
                    <a:pt x="2043" y="1721"/>
                    <a:pt x="1990" y="1721"/>
                  </a:cubicBezTo>
                  <a:cubicBezTo>
                    <a:pt x="1968" y="1721"/>
                    <a:pt x="1946" y="1731"/>
                    <a:pt x="1929" y="1754"/>
                  </a:cubicBezTo>
                  <a:cubicBezTo>
                    <a:pt x="1726" y="2038"/>
                    <a:pt x="1618" y="2149"/>
                    <a:pt x="1573" y="2149"/>
                  </a:cubicBezTo>
                  <a:cubicBezTo>
                    <a:pt x="1430" y="2149"/>
                    <a:pt x="1919" y="1027"/>
                    <a:pt x="1982" y="723"/>
                  </a:cubicBezTo>
                  <a:cubicBezTo>
                    <a:pt x="1993" y="663"/>
                    <a:pt x="1946" y="612"/>
                    <a:pt x="1888" y="612"/>
                  </a:cubicBezTo>
                  <a:cubicBezTo>
                    <a:pt x="1880" y="612"/>
                    <a:pt x="1873" y="613"/>
                    <a:pt x="1865" y="615"/>
                  </a:cubicBezTo>
                  <a:cubicBezTo>
                    <a:pt x="1452" y="738"/>
                    <a:pt x="1274" y="1015"/>
                    <a:pt x="1028" y="1360"/>
                  </a:cubicBezTo>
                  <a:cubicBezTo>
                    <a:pt x="1289" y="993"/>
                    <a:pt x="1492" y="615"/>
                    <a:pt x="1529" y="82"/>
                  </a:cubicBezTo>
                  <a:cubicBezTo>
                    <a:pt x="1533" y="26"/>
                    <a:pt x="1491" y="1"/>
                    <a:pt x="14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11" name="Google Shape;711;p19"/>
          <p:cNvGrpSpPr/>
          <p:nvPr/>
        </p:nvGrpSpPr>
        <p:grpSpPr>
          <a:xfrm>
            <a:off x="11007367" y="5636485"/>
            <a:ext cx="462367" cy="516900"/>
            <a:chOff x="15483225" y="760838"/>
            <a:chExt cx="346775" cy="387675"/>
          </a:xfrm>
        </p:grpSpPr>
        <p:sp>
          <p:nvSpPr>
            <p:cNvPr id="712" name="Google Shape;712;p19"/>
            <p:cNvSpPr/>
            <p:nvPr/>
          </p:nvSpPr>
          <p:spPr>
            <a:xfrm>
              <a:off x="15705150" y="1042688"/>
              <a:ext cx="2100" cy="1800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4" y="1"/>
                  </a:moveTo>
                  <a:lnTo>
                    <a:pt x="84" y="1"/>
                  </a:lnTo>
                  <a:cubicBezTo>
                    <a:pt x="59" y="22"/>
                    <a:pt x="35" y="44"/>
                    <a:pt x="7" y="62"/>
                  </a:cubicBezTo>
                  <a:cubicBezTo>
                    <a:pt x="7" y="66"/>
                    <a:pt x="4" y="69"/>
                    <a:pt x="1" y="72"/>
                  </a:cubicBezTo>
                  <a:cubicBezTo>
                    <a:pt x="28" y="50"/>
                    <a:pt x="56" y="2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19"/>
            <p:cNvSpPr/>
            <p:nvPr/>
          </p:nvSpPr>
          <p:spPr>
            <a:xfrm>
              <a:off x="15726925" y="999613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546" y="0"/>
                  </a:moveTo>
                  <a:cubicBezTo>
                    <a:pt x="379" y="142"/>
                    <a:pt x="207" y="274"/>
                    <a:pt x="38" y="413"/>
                  </a:cubicBezTo>
                  <a:cubicBezTo>
                    <a:pt x="25" y="434"/>
                    <a:pt x="13" y="456"/>
                    <a:pt x="1" y="477"/>
                  </a:cubicBezTo>
                  <a:cubicBezTo>
                    <a:pt x="182" y="317"/>
                    <a:pt x="367" y="157"/>
                    <a:pt x="5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19"/>
            <p:cNvSpPr/>
            <p:nvPr/>
          </p:nvSpPr>
          <p:spPr>
            <a:xfrm>
              <a:off x="15654525" y="874863"/>
              <a:ext cx="14250" cy="13650"/>
            </a:xfrm>
            <a:custGeom>
              <a:avLst/>
              <a:gdLst/>
              <a:ahLst/>
              <a:cxnLst/>
              <a:rect l="l" t="t" r="r" b="b"/>
              <a:pathLst>
                <a:path w="570" h="54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379" y="173"/>
                    <a:pt x="188" y="348"/>
                    <a:pt x="0" y="527"/>
                  </a:cubicBezTo>
                  <a:cubicBezTo>
                    <a:pt x="16" y="533"/>
                    <a:pt x="28" y="542"/>
                    <a:pt x="46" y="545"/>
                  </a:cubicBezTo>
                  <a:cubicBezTo>
                    <a:pt x="179" y="453"/>
                    <a:pt x="311" y="361"/>
                    <a:pt x="447" y="271"/>
                  </a:cubicBezTo>
                  <a:cubicBezTo>
                    <a:pt x="487" y="182"/>
                    <a:pt x="530" y="90"/>
                    <a:pt x="5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19"/>
            <p:cNvSpPr/>
            <p:nvPr/>
          </p:nvSpPr>
          <p:spPr>
            <a:xfrm>
              <a:off x="15648200" y="764138"/>
              <a:ext cx="181800" cy="380475"/>
            </a:xfrm>
            <a:custGeom>
              <a:avLst/>
              <a:gdLst/>
              <a:ahLst/>
              <a:cxnLst/>
              <a:rect l="l" t="t" r="r" b="b"/>
              <a:pathLst>
                <a:path w="7272" h="15219" extrusionOk="0">
                  <a:moveTo>
                    <a:pt x="4657" y="0"/>
                  </a:moveTo>
                  <a:cubicBezTo>
                    <a:pt x="4451" y="0"/>
                    <a:pt x="4243" y="20"/>
                    <a:pt x="4036" y="62"/>
                  </a:cubicBezTo>
                  <a:cubicBezTo>
                    <a:pt x="2045" y="456"/>
                    <a:pt x="1078" y="2198"/>
                    <a:pt x="275" y="3894"/>
                  </a:cubicBezTo>
                  <a:cubicBezTo>
                    <a:pt x="321" y="3995"/>
                    <a:pt x="364" y="4094"/>
                    <a:pt x="410" y="4189"/>
                  </a:cubicBezTo>
                  <a:cubicBezTo>
                    <a:pt x="463" y="4306"/>
                    <a:pt x="453" y="4442"/>
                    <a:pt x="379" y="4550"/>
                  </a:cubicBezTo>
                  <a:cubicBezTo>
                    <a:pt x="592" y="4356"/>
                    <a:pt x="807" y="4174"/>
                    <a:pt x="1026" y="3992"/>
                  </a:cubicBezTo>
                  <a:cubicBezTo>
                    <a:pt x="1094" y="3851"/>
                    <a:pt x="1161" y="3706"/>
                    <a:pt x="1232" y="3565"/>
                  </a:cubicBezTo>
                  <a:lnTo>
                    <a:pt x="1232" y="3565"/>
                  </a:lnTo>
                  <a:cubicBezTo>
                    <a:pt x="1223" y="3571"/>
                    <a:pt x="1217" y="3574"/>
                    <a:pt x="1211" y="3580"/>
                  </a:cubicBezTo>
                  <a:cubicBezTo>
                    <a:pt x="1197" y="3589"/>
                    <a:pt x="1182" y="3593"/>
                    <a:pt x="1167" y="3593"/>
                  </a:cubicBezTo>
                  <a:cubicBezTo>
                    <a:pt x="1103" y="3593"/>
                    <a:pt x="1042" y="3517"/>
                    <a:pt x="1084" y="3457"/>
                  </a:cubicBezTo>
                  <a:cubicBezTo>
                    <a:pt x="1248" y="3226"/>
                    <a:pt x="1509" y="2887"/>
                    <a:pt x="1826" y="2521"/>
                  </a:cubicBezTo>
                  <a:cubicBezTo>
                    <a:pt x="2248" y="1890"/>
                    <a:pt x="2768" y="1348"/>
                    <a:pt x="3455" y="1019"/>
                  </a:cubicBezTo>
                  <a:cubicBezTo>
                    <a:pt x="3906" y="711"/>
                    <a:pt x="4361" y="509"/>
                    <a:pt x="4776" y="509"/>
                  </a:cubicBezTo>
                  <a:cubicBezTo>
                    <a:pt x="4904" y="509"/>
                    <a:pt x="5028" y="528"/>
                    <a:pt x="5147" y="569"/>
                  </a:cubicBezTo>
                  <a:cubicBezTo>
                    <a:pt x="5175" y="554"/>
                    <a:pt x="5203" y="533"/>
                    <a:pt x="5231" y="517"/>
                  </a:cubicBezTo>
                  <a:cubicBezTo>
                    <a:pt x="5244" y="510"/>
                    <a:pt x="5257" y="507"/>
                    <a:pt x="5271" y="507"/>
                  </a:cubicBezTo>
                  <a:cubicBezTo>
                    <a:pt x="5345" y="507"/>
                    <a:pt x="5412" y="604"/>
                    <a:pt x="5341" y="659"/>
                  </a:cubicBezTo>
                  <a:cubicBezTo>
                    <a:pt x="5363" y="680"/>
                    <a:pt x="5372" y="711"/>
                    <a:pt x="5366" y="742"/>
                  </a:cubicBezTo>
                  <a:cubicBezTo>
                    <a:pt x="5357" y="763"/>
                    <a:pt x="5344" y="779"/>
                    <a:pt x="5335" y="800"/>
                  </a:cubicBezTo>
                  <a:cubicBezTo>
                    <a:pt x="5545" y="883"/>
                    <a:pt x="5732" y="1019"/>
                    <a:pt x="5877" y="1191"/>
                  </a:cubicBezTo>
                  <a:cubicBezTo>
                    <a:pt x="5899" y="1173"/>
                    <a:pt x="5920" y="1154"/>
                    <a:pt x="5939" y="1136"/>
                  </a:cubicBezTo>
                  <a:cubicBezTo>
                    <a:pt x="5957" y="1121"/>
                    <a:pt x="5979" y="1115"/>
                    <a:pt x="6000" y="1115"/>
                  </a:cubicBezTo>
                  <a:cubicBezTo>
                    <a:pt x="6067" y="1115"/>
                    <a:pt x="6130" y="1179"/>
                    <a:pt x="6083" y="1247"/>
                  </a:cubicBezTo>
                  <a:cubicBezTo>
                    <a:pt x="6056" y="1287"/>
                    <a:pt x="6022" y="1321"/>
                    <a:pt x="5994" y="1357"/>
                  </a:cubicBezTo>
                  <a:cubicBezTo>
                    <a:pt x="6219" y="1718"/>
                    <a:pt x="6323" y="2192"/>
                    <a:pt x="6326" y="2696"/>
                  </a:cubicBezTo>
                  <a:cubicBezTo>
                    <a:pt x="6340" y="2690"/>
                    <a:pt x="6353" y="2688"/>
                    <a:pt x="6366" y="2688"/>
                  </a:cubicBezTo>
                  <a:cubicBezTo>
                    <a:pt x="6448" y="2688"/>
                    <a:pt x="6501" y="2803"/>
                    <a:pt x="6413" y="2853"/>
                  </a:cubicBezTo>
                  <a:cubicBezTo>
                    <a:pt x="6382" y="2872"/>
                    <a:pt x="6354" y="2890"/>
                    <a:pt x="6320" y="2912"/>
                  </a:cubicBezTo>
                  <a:cubicBezTo>
                    <a:pt x="6311" y="3167"/>
                    <a:pt x="6277" y="3423"/>
                    <a:pt x="6222" y="3675"/>
                  </a:cubicBezTo>
                  <a:cubicBezTo>
                    <a:pt x="6203" y="3762"/>
                    <a:pt x="6176" y="3845"/>
                    <a:pt x="6154" y="3931"/>
                  </a:cubicBezTo>
                  <a:cubicBezTo>
                    <a:pt x="6169" y="3925"/>
                    <a:pt x="6185" y="3915"/>
                    <a:pt x="6200" y="3906"/>
                  </a:cubicBezTo>
                  <a:cubicBezTo>
                    <a:pt x="6217" y="3896"/>
                    <a:pt x="6233" y="3892"/>
                    <a:pt x="6248" y="3892"/>
                  </a:cubicBezTo>
                  <a:cubicBezTo>
                    <a:pt x="6329" y="3892"/>
                    <a:pt x="6381" y="4011"/>
                    <a:pt x="6293" y="4063"/>
                  </a:cubicBezTo>
                  <a:cubicBezTo>
                    <a:pt x="6219" y="4119"/>
                    <a:pt x="6148" y="4177"/>
                    <a:pt x="6077" y="4229"/>
                  </a:cubicBezTo>
                  <a:cubicBezTo>
                    <a:pt x="5886" y="4863"/>
                    <a:pt x="5646" y="5479"/>
                    <a:pt x="5354" y="6070"/>
                  </a:cubicBezTo>
                  <a:cubicBezTo>
                    <a:pt x="5471" y="5962"/>
                    <a:pt x="5585" y="5852"/>
                    <a:pt x="5698" y="5738"/>
                  </a:cubicBezTo>
                  <a:cubicBezTo>
                    <a:pt x="5718" y="5717"/>
                    <a:pt x="5740" y="5709"/>
                    <a:pt x="5761" y="5709"/>
                  </a:cubicBezTo>
                  <a:cubicBezTo>
                    <a:pt x="5829" y="5709"/>
                    <a:pt x="5887" y="5798"/>
                    <a:pt x="5828" y="5864"/>
                  </a:cubicBezTo>
                  <a:cubicBezTo>
                    <a:pt x="5594" y="6126"/>
                    <a:pt x="5344" y="6375"/>
                    <a:pt x="5083" y="6609"/>
                  </a:cubicBezTo>
                  <a:cubicBezTo>
                    <a:pt x="5003" y="6763"/>
                    <a:pt x="4923" y="6914"/>
                    <a:pt x="4840" y="7064"/>
                  </a:cubicBezTo>
                  <a:cubicBezTo>
                    <a:pt x="4889" y="7089"/>
                    <a:pt x="4901" y="7157"/>
                    <a:pt x="4858" y="7197"/>
                  </a:cubicBezTo>
                  <a:cubicBezTo>
                    <a:pt x="4781" y="7289"/>
                    <a:pt x="4695" y="7378"/>
                    <a:pt x="4612" y="7468"/>
                  </a:cubicBezTo>
                  <a:cubicBezTo>
                    <a:pt x="4476" y="7708"/>
                    <a:pt x="4335" y="7945"/>
                    <a:pt x="4196" y="8182"/>
                  </a:cubicBezTo>
                  <a:cubicBezTo>
                    <a:pt x="4255" y="8132"/>
                    <a:pt x="4313" y="8083"/>
                    <a:pt x="4369" y="8034"/>
                  </a:cubicBezTo>
                  <a:cubicBezTo>
                    <a:pt x="4388" y="8017"/>
                    <a:pt x="4409" y="8010"/>
                    <a:pt x="4429" y="8010"/>
                  </a:cubicBezTo>
                  <a:cubicBezTo>
                    <a:pt x="4501" y="8010"/>
                    <a:pt x="4563" y="8099"/>
                    <a:pt x="4498" y="8163"/>
                  </a:cubicBezTo>
                  <a:cubicBezTo>
                    <a:pt x="4279" y="8376"/>
                    <a:pt x="4058" y="8585"/>
                    <a:pt x="3833" y="8791"/>
                  </a:cubicBezTo>
                  <a:cubicBezTo>
                    <a:pt x="3728" y="8970"/>
                    <a:pt x="3615" y="9142"/>
                    <a:pt x="3507" y="9318"/>
                  </a:cubicBezTo>
                  <a:cubicBezTo>
                    <a:pt x="3630" y="9210"/>
                    <a:pt x="3762" y="9114"/>
                    <a:pt x="3885" y="9004"/>
                  </a:cubicBezTo>
                  <a:cubicBezTo>
                    <a:pt x="3903" y="8987"/>
                    <a:pt x="3923" y="8980"/>
                    <a:pt x="3944" y="8980"/>
                  </a:cubicBezTo>
                  <a:cubicBezTo>
                    <a:pt x="4010" y="8980"/>
                    <a:pt x="4076" y="9049"/>
                    <a:pt x="4027" y="9114"/>
                  </a:cubicBezTo>
                  <a:cubicBezTo>
                    <a:pt x="3630" y="9619"/>
                    <a:pt x="3199" y="10099"/>
                    <a:pt x="2731" y="10543"/>
                  </a:cubicBezTo>
                  <a:cubicBezTo>
                    <a:pt x="2670" y="10638"/>
                    <a:pt x="2605" y="10727"/>
                    <a:pt x="2543" y="10823"/>
                  </a:cubicBezTo>
                  <a:cubicBezTo>
                    <a:pt x="2553" y="10817"/>
                    <a:pt x="2562" y="10810"/>
                    <a:pt x="2571" y="10804"/>
                  </a:cubicBezTo>
                  <a:cubicBezTo>
                    <a:pt x="2587" y="10795"/>
                    <a:pt x="2602" y="10790"/>
                    <a:pt x="2617" y="10790"/>
                  </a:cubicBezTo>
                  <a:cubicBezTo>
                    <a:pt x="2687" y="10790"/>
                    <a:pt x="2738" y="10885"/>
                    <a:pt x="2682" y="10946"/>
                  </a:cubicBezTo>
                  <a:cubicBezTo>
                    <a:pt x="1999" y="11666"/>
                    <a:pt x="1445" y="12485"/>
                    <a:pt x="838" y="13261"/>
                  </a:cubicBezTo>
                  <a:cubicBezTo>
                    <a:pt x="561" y="13639"/>
                    <a:pt x="281" y="14012"/>
                    <a:pt x="1" y="14387"/>
                  </a:cubicBezTo>
                  <a:cubicBezTo>
                    <a:pt x="96" y="14538"/>
                    <a:pt x="192" y="14686"/>
                    <a:pt x="287" y="14840"/>
                  </a:cubicBezTo>
                  <a:cubicBezTo>
                    <a:pt x="369" y="14952"/>
                    <a:pt x="364" y="15104"/>
                    <a:pt x="278" y="15214"/>
                  </a:cubicBezTo>
                  <a:lnTo>
                    <a:pt x="278" y="15214"/>
                  </a:lnTo>
                  <a:cubicBezTo>
                    <a:pt x="281" y="15212"/>
                    <a:pt x="285" y="15210"/>
                    <a:pt x="287" y="15206"/>
                  </a:cubicBezTo>
                  <a:cubicBezTo>
                    <a:pt x="2223" y="12648"/>
                    <a:pt x="4058" y="10022"/>
                    <a:pt x="5572" y="7191"/>
                  </a:cubicBezTo>
                  <a:cubicBezTo>
                    <a:pt x="6406" y="5633"/>
                    <a:pt x="7271" y="3805"/>
                    <a:pt x="7077" y="1985"/>
                  </a:cubicBezTo>
                  <a:cubicBezTo>
                    <a:pt x="6941" y="688"/>
                    <a:pt x="5850" y="0"/>
                    <a:pt x="4657" y="0"/>
                  </a:cubicBezTo>
                  <a:close/>
                  <a:moveTo>
                    <a:pt x="278" y="15214"/>
                  </a:moveTo>
                  <a:lnTo>
                    <a:pt x="278" y="15214"/>
                  </a:lnTo>
                  <a:cubicBezTo>
                    <a:pt x="277" y="15215"/>
                    <a:pt x="276" y="15217"/>
                    <a:pt x="275" y="15218"/>
                  </a:cubicBezTo>
                  <a:cubicBezTo>
                    <a:pt x="276" y="15217"/>
                    <a:pt x="277" y="15216"/>
                    <a:pt x="278" y="15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19"/>
            <p:cNvSpPr/>
            <p:nvPr/>
          </p:nvSpPr>
          <p:spPr>
            <a:xfrm>
              <a:off x="15648675" y="881713"/>
              <a:ext cx="4725" cy="3100"/>
            </a:xfrm>
            <a:custGeom>
              <a:avLst/>
              <a:gdLst/>
              <a:ahLst/>
              <a:cxnLst/>
              <a:rect l="l" t="t" r="r" b="b"/>
              <a:pathLst>
                <a:path w="189" h="124" extrusionOk="0">
                  <a:moveTo>
                    <a:pt x="188" y="0"/>
                  </a:moveTo>
                  <a:cubicBezTo>
                    <a:pt x="142" y="25"/>
                    <a:pt x="93" y="37"/>
                    <a:pt x="42" y="37"/>
                  </a:cubicBezTo>
                  <a:cubicBezTo>
                    <a:pt x="28" y="37"/>
                    <a:pt x="14" y="36"/>
                    <a:pt x="0" y="34"/>
                  </a:cubicBezTo>
                  <a:lnTo>
                    <a:pt x="0" y="34"/>
                  </a:lnTo>
                  <a:cubicBezTo>
                    <a:pt x="13" y="68"/>
                    <a:pt x="31" y="96"/>
                    <a:pt x="53" y="124"/>
                  </a:cubicBezTo>
                  <a:cubicBezTo>
                    <a:pt x="99" y="80"/>
                    <a:pt x="145" y="44"/>
                    <a:pt x="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9"/>
            <p:cNvSpPr/>
            <p:nvPr/>
          </p:nvSpPr>
          <p:spPr>
            <a:xfrm>
              <a:off x="15632850" y="1101863"/>
              <a:ext cx="1450" cy="1225"/>
            </a:xfrm>
            <a:custGeom>
              <a:avLst/>
              <a:gdLst/>
              <a:ahLst/>
              <a:cxnLst/>
              <a:rect l="l" t="t" r="r" b="b"/>
              <a:pathLst>
                <a:path w="58" h="49" extrusionOk="0">
                  <a:moveTo>
                    <a:pt x="52" y="1"/>
                  </a:moveTo>
                  <a:cubicBezTo>
                    <a:pt x="19" y="30"/>
                    <a:pt x="0" y="48"/>
                    <a:pt x="4" y="48"/>
                  </a:cubicBezTo>
                  <a:cubicBezTo>
                    <a:pt x="8" y="48"/>
                    <a:pt x="24" y="37"/>
                    <a:pt x="58" y="13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9"/>
            <p:cNvSpPr/>
            <p:nvPr/>
          </p:nvSpPr>
          <p:spPr>
            <a:xfrm>
              <a:off x="15483225" y="760838"/>
              <a:ext cx="176625" cy="387675"/>
            </a:xfrm>
            <a:custGeom>
              <a:avLst/>
              <a:gdLst/>
              <a:ahLst/>
              <a:cxnLst/>
              <a:rect l="l" t="t" r="r" b="b"/>
              <a:pathLst>
                <a:path w="7065" h="15507" extrusionOk="0">
                  <a:moveTo>
                    <a:pt x="2999" y="0"/>
                  </a:moveTo>
                  <a:cubicBezTo>
                    <a:pt x="1936" y="0"/>
                    <a:pt x="986" y="653"/>
                    <a:pt x="607" y="1754"/>
                  </a:cubicBezTo>
                  <a:cubicBezTo>
                    <a:pt x="0" y="3515"/>
                    <a:pt x="856" y="5682"/>
                    <a:pt x="1589" y="7255"/>
                  </a:cubicBezTo>
                  <a:cubicBezTo>
                    <a:pt x="2906" y="10093"/>
                    <a:pt x="4562" y="12638"/>
                    <a:pt x="6221" y="15273"/>
                  </a:cubicBezTo>
                  <a:cubicBezTo>
                    <a:pt x="6234" y="15298"/>
                    <a:pt x="6249" y="15320"/>
                    <a:pt x="6264" y="15341"/>
                  </a:cubicBezTo>
                  <a:cubicBezTo>
                    <a:pt x="6277" y="15360"/>
                    <a:pt x="6292" y="15375"/>
                    <a:pt x="6307" y="15390"/>
                  </a:cubicBezTo>
                  <a:cubicBezTo>
                    <a:pt x="6381" y="15472"/>
                    <a:pt x="6474" y="15507"/>
                    <a:pt x="6566" y="15507"/>
                  </a:cubicBezTo>
                  <a:cubicBezTo>
                    <a:pt x="6685" y="15507"/>
                    <a:pt x="6804" y="15447"/>
                    <a:pt x="6877" y="15353"/>
                  </a:cubicBezTo>
                  <a:cubicBezTo>
                    <a:pt x="6966" y="15246"/>
                    <a:pt x="6969" y="15089"/>
                    <a:pt x="6886" y="14972"/>
                  </a:cubicBezTo>
                  <a:cubicBezTo>
                    <a:pt x="6791" y="14818"/>
                    <a:pt x="6695" y="14673"/>
                    <a:pt x="6597" y="14519"/>
                  </a:cubicBezTo>
                  <a:cubicBezTo>
                    <a:pt x="6578" y="14488"/>
                    <a:pt x="6557" y="14458"/>
                    <a:pt x="6538" y="14427"/>
                  </a:cubicBezTo>
                  <a:cubicBezTo>
                    <a:pt x="6483" y="14479"/>
                    <a:pt x="6431" y="14538"/>
                    <a:pt x="6375" y="14590"/>
                  </a:cubicBezTo>
                  <a:cubicBezTo>
                    <a:pt x="6356" y="14608"/>
                    <a:pt x="6334" y="14616"/>
                    <a:pt x="6314" y="14616"/>
                  </a:cubicBezTo>
                  <a:cubicBezTo>
                    <a:pt x="6242" y="14616"/>
                    <a:pt x="6179" y="14525"/>
                    <a:pt x="6246" y="14461"/>
                  </a:cubicBezTo>
                  <a:cubicBezTo>
                    <a:pt x="6311" y="14399"/>
                    <a:pt x="6372" y="14331"/>
                    <a:pt x="6434" y="14264"/>
                  </a:cubicBezTo>
                  <a:cubicBezTo>
                    <a:pt x="6329" y="14101"/>
                    <a:pt x="6227" y="13937"/>
                    <a:pt x="6123" y="13777"/>
                  </a:cubicBezTo>
                  <a:cubicBezTo>
                    <a:pt x="6003" y="13854"/>
                    <a:pt x="5880" y="13931"/>
                    <a:pt x="5750" y="13999"/>
                  </a:cubicBezTo>
                  <a:cubicBezTo>
                    <a:pt x="5735" y="14008"/>
                    <a:pt x="5720" y="14012"/>
                    <a:pt x="5705" y="14012"/>
                  </a:cubicBezTo>
                  <a:cubicBezTo>
                    <a:pt x="5634" y="14012"/>
                    <a:pt x="5581" y="13919"/>
                    <a:pt x="5643" y="13857"/>
                  </a:cubicBezTo>
                  <a:cubicBezTo>
                    <a:pt x="5747" y="13747"/>
                    <a:pt x="5858" y="13639"/>
                    <a:pt x="5966" y="13531"/>
                  </a:cubicBezTo>
                  <a:cubicBezTo>
                    <a:pt x="5846" y="13343"/>
                    <a:pt x="5726" y="13156"/>
                    <a:pt x="5606" y="12968"/>
                  </a:cubicBezTo>
                  <a:cubicBezTo>
                    <a:pt x="5572" y="12989"/>
                    <a:pt x="5541" y="13011"/>
                    <a:pt x="5510" y="13029"/>
                  </a:cubicBezTo>
                  <a:cubicBezTo>
                    <a:pt x="5495" y="13039"/>
                    <a:pt x="5480" y="13044"/>
                    <a:pt x="5465" y="13044"/>
                  </a:cubicBezTo>
                  <a:cubicBezTo>
                    <a:pt x="5394" y="13044"/>
                    <a:pt x="5333" y="12941"/>
                    <a:pt x="5399" y="12888"/>
                  </a:cubicBezTo>
                  <a:cubicBezTo>
                    <a:pt x="5433" y="12860"/>
                    <a:pt x="5467" y="12832"/>
                    <a:pt x="5501" y="12805"/>
                  </a:cubicBezTo>
                  <a:cubicBezTo>
                    <a:pt x="5421" y="12682"/>
                    <a:pt x="5341" y="12558"/>
                    <a:pt x="5264" y="12435"/>
                  </a:cubicBezTo>
                  <a:cubicBezTo>
                    <a:pt x="5184" y="12472"/>
                    <a:pt x="5107" y="12512"/>
                    <a:pt x="5024" y="12546"/>
                  </a:cubicBezTo>
                  <a:cubicBezTo>
                    <a:pt x="5007" y="12556"/>
                    <a:pt x="4991" y="12560"/>
                    <a:pt x="4976" y="12560"/>
                  </a:cubicBezTo>
                  <a:cubicBezTo>
                    <a:pt x="4896" y="12560"/>
                    <a:pt x="4847" y="12441"/>
                    <a:pt x="4935" y="12389"/>
                  </a:cubicBezTo>
                  <a:cubicBezTo>
                    <a:pt x="5002" y="12337"/>
                    <a:pt x="5073" y="12291"/>
                    <a:pt x="5141" y="12238"/>
                  </a:cubicBezTo>
                  <a:cubicBezTo>
                    <a:pt x="5036" y="12072"/>
                    <a:pt x="4935" y="11897"/>
                    <a:pt x="4830" y="11727"/>
                  </a:cubicBezTo>
                  <a:cubicBezTo>
                    <a:pt x="4725" y="11758"/>
                    <a:pt x="4627" y="11801"/>
                    <a:pt x="4519" y="11829"/>
                  </a:cubicBezTo>
                  <a:cubicBezTo>
                    <a:pt x="4509" y="11832"/>
                    <a:pt x="4500" y="11833"/>
                    <a:pt x="4491" y="11833"/>
                  </a:cubicBezTo>
                  <a:cubicBezTo>
                    <a:pt x="4415" y="11833"/>
                    <a:pt x="4369" y="11736"/>
                    <a:pt x="4430" y="11675"/>
                  </a:cubicBezTo>
                  <a:cubicBezTo>
                    <a:pt x="4507" y="11598"/>
                    <a:pt x="4593" y="11533"/>
                    <a:pt x="4670" y="11460"/>
                  </a:cubicBezTo>
                  <a:cubicBezTo>
                    <a:pt x="4584" y="11318"/>
                    <a:pt x="4497" y="11179"/>
                    <a:pt x="4414" y="11038"/>
                  </a:cubicBezTo>
                  <a:cubicBezTo>
                    <a:pt x="4374" y="11053"/>
                    <a:pt x="4337" y="11075"/>
                    <a:pt x="4297" y="11093"/>
                  </a:cubicBezTo>
                  <a:cubicBezTo>
                    <a:pt x="4285" y="11099"/>
                    <a:pt x="4272" y="11101"/>
                    <a:pt x="4260" y="11101"/>
                  </a:cubicBezTo>
                  <a:cubicBezTo>
                    <a:pt x="4185" y="11101"/>
                    <a:pt x="4118" y="11015"/>
                    <a:pt x="4190" y="10949"/>
                  </a:cubicBezTo>
                  <a:cubicBezTo>
                    <a:pt x="4227" y="10915"/>
                    <a:pt x="4267" y="10881"/>
                    <a:pt x="4304" y="10847"/>
                  </a:cubicBezTo>
                  <a:cubicBezTo>
                    <a:pt x="4144" y="10567"/>
                    <a:pt x="3993" y="10274"/>
                    <a:pt x="3839" y="9988"/>
                  </a:cubicBezTo>
                  <a:cubicBezTo>
                    <a:pt x="3814" y="9973"/>
                    <a:pt x="3799" y="9945"/>
                    <a:pt x="3799" y="9917"/>
                  </a:cubicBezTo>
                  <a:cubicBezTo>
                    <a:pt x="3722" y="9770"/>
                    <a:pt x="3636" y="9628"/>
                    <a:pt x="3559" y="9474"/>
                  </a:cubicBezTo>
                  <a:cubicBezTo>
                    <a:pt x="3429" y="9213"/>
                    <a:pt x="3294" y="8954"/>
                    <a:pt x="3155" y="8695"/>
                  </a:cubicBezTo>
                  <a:cubicBezTo>
                    <a:pt x="3094" y="8726"/>
                    <a:pt x="3032" y="8763"/>
                    <a:pt x="2968" y="8794"/>
                  </a:cubicBezTo>
                  <a:cubicBezTo>
                    <a:pt x="2955" y="8800"/>
                    <a:pt x="2942" y="8802"/>
                    <a:pt x="2929" y="8802"/>
                  </a:cubicBezTo>
                  <a:cubicBezTo>
                    <a:pt x="2862" y="8802"/>
                    <a:pt x="2793" y="8737"/>
                    <a:pt x="2845" y="8668"/>
                  </a:cubicBezTo>
                  <a:cubicBezTo>
                    <a:pt x="2903" y="8588"/>
                    <a:pt x="2968" y="8523"/>
                    <a:pt x="3026" y="8446"/>
                  </a:cubicBezTo>
                  <a:lnTo>
                    <a:pt x="2909" y="8221"/>
                  </a:lnTo>
                  <a:cubicBezTo>
                    <a:pt x="2841" y="8252"/>
                    <a:pt x="2774" y="8289"/>
                    <a:pt x="2703" y="8317"/>
                  </a:cubicBezTo>
                  <a:cubicBezTo>
                    <a:pt x="2691" y="8322"/>
                    <a:pt x="2680" y="8324"/>
                    <a:pt x="2670" y="8324"/>
                  </a:cubicBezTo>
                  <a:cubicBezTo>
                    <a:pt x="2601" y="8324"/>
                    <a:pt x="2574" y="8220"/>
                    <a:pt x="2617" y="8166"/>
                  </a:cubicBezTo>
                  <a:cubicBezTo>
                    <a:pt x="2663" y="8104"/>
                    <a:pt x="2724" y="8037"/>
                    <a:pt x="2780" y="7972"/>
                  </a:cubicBezTo>
                  <a:cubicBezTo>
                    <a:pt x="2648" y="7720"/>
                    <a:pt x="2518" y="7461"/>
                    <a:pt x="2389" y="7203"/>
                  </a:cubicBezTo>
                  <a:cubicBezTo>
                    <a:pt x="2380" y="7209"/>
                    <a:pt x="2374" y="7215"/>
                    <a:pt x="2361" y="7221"/>
                  </a:cubicBezTo>
                  <a:cubicBezTo>
                    <a:pt x="2348" y="7228"/>
                    <a:pt x="2334" y="7231"/>
                    <a:pt x="2320" y="7231"/>
                  </a:cubicBezTo>
                  <a:cubicBezTo>
                    <a:pt x="2248" y="7231"/>
                    <a:pt x="2186" y="7139"/>
                    <a:pt x="2254" y="7076"/>
                  </a:cubicBezTo>
                  <a:cubicBezTo>
                    <a:pt x="2269" y="7061"/>
                    <a:pt x="2287" y="7046"/>
                    <a:pt x="2306" y="7030"/>
                  </a:cubicBezTo>
                  <a:cubicBezTo>
                    <a:pt x="2192" y="6799"/>
                    <a:pt x="2084" y="6565"/>
                    <a:pt x="1983" y="6328"/>
                  </a:cubicBezTo>
                  <a:cubicBezTo>
                    <a:pt x="1940" y="6344"/>
                    <a:pt x="1900" y="6365"/>
                    <a:pt x="1856" y="6384"/>
                  </a:cubicBezTo>
                  <a:cubicBezTo>
                    <a:pt x="1847" y="6387"/>
                    <a:pt x="1838" y="6389"/>
                    <a:pt x="1829" y="6389"/>
                  </a:cubicBezTo>
                  <a:cubicBezTo>
                    <a:pt x="1758" y="6389"/>
                    <a:pt x="1712" y="6285"/>
                    <a:pt x="1767" y="6230"/>
                  </a:cubicBezTo>
                  <a:cubicBezTo>
                    <a:pt x="1810" y="6193"/>
                    <a:pt x="1850" y="6153"/>
                    <a:pt x="1890" y="6116"/>
                  </a:cubicBezTo>
                  <a:cubicBezTo>
                    <a:pt x="1801" y="5894"/>
                    <a:pt x="1715" y="5673"/>
                    <a:pt x="1635" y="5448"/>
                  </a:cubicBezTo>
                  <a:cubicBezTo>
                    <a:pt x="1518" y="5516"/>
                    <a:pt x="1398" y="5583"/>
                    <a:pt x="1275" y="5645"/>
                  </a:cubicBezTo>
                  <a:cubicBezTo>
                    <a:pt x="1259" y="5654"/>
                    <a:pt x="1243" y="5658"/>
                    <a:pt x="1228" y="5658"/>
                  </a:cubicBezTo>
                  <a:cubicBezTo>
                    <a:pt x="1155" y="5658"/>
                    <a:pt x="1103" y="5567"/>
                    <a:pt x="1164" y="5503"/>
                  </a:cubicBezTo>
                  <a:cubicBezTo>
                    <a:pt x="1284" y="5377"/>
                    <a:pt x="1410" y="5257"/>
                    <a:pt x="1539" y="5143"/>
                  </a:cubicBezTo>
                  <a:cubicBezTo>
                    <a:pt x="1475" y="4931"/>
                    <a:pt x="1413" y="4715"/>
                    <a:pt x="1361" y="4497"/>
                  </a:cubicBezTo>
                  <a:cubicBezTo>
                    <a:pt x="1250" y="4555"/>
                    <a:pt x="1145" y="4623"/>
                    <a:pt x="1032" y="4678"/>
                  </a:cubicBezTo>
                  <a:cubicBezTo>
                    <a:pt x="1017" y="4686"/>
                    <a:pt x="1003" y="4689"/>
                    <a:pt x="989" y="4689"/>
                  </a:cubicBezTo>
                  <a:cubicBezTo>
                    <a:pt x="910" y="4689"/>
                    <a:pt x="860" y="4577"/>
                    <a:pt x="939" y="4521"/>
                  </a:cubicBezTo>
                  <a:lnTo>
                    <a:pt x="1305" y="4254"/>
                  </a:lnTo>
                  <a:cubicBezTo>
                    <a:pt x="1290" y="4186"/>
                    <a:pt x="1272" y="4118"/>
                    <a:pt x="1259" y="4047"/>
                  </a:cubicBezTo>
                  <a:cubicBezTo>
                    <a:pt x="1241" y="3949"/>
                    <a:pt x="1225" y="3844"/>
                    <a:pt x="1213" y="3740"/>
                  </a:cubicBezTo>
                  <a:cubicBezTo>
                    <a:pt x="1152" y="3770"/>
                    <a:pt x="1093" y="3804"/>
                    <a:pt x="1032" y="3832"/>
                  </a:cubicBezTo>
                  <a:cubicBezTo>
                    <a:pt x="1020" y="3836"/>
                    <a:pt x="1008" y="3838"/>
                    <a:pt x="996" y="3838"/>
                  </a:cubicBezTo>
                  <a:cubicBezTo>
                    <a:pt x="928" y="3838"/>
                    <a:pt x="856" y="3776"/>
                    <a:pt x="908" y="3706"/>
                  </a:cubicBezTo>
                  <a:cubicBezTo>
                    <a:pt x="995" y="3598"/>
                    <a:pt x="1087" y="3496"/>
                    <a:pt x="1185" y="3398"/>
                  </a:cubicBezTo>
                  <a:cubicBezTo>
                    <a:pt x="1173" y="3182"/>
                    <a:pt x="1179" y="2967"/>
                    <a:pt x="1198" y="2755"/>
                  </a:cubicBezTo>
                  <a:lnTo>
                    <a:pt x="1198" y="2755"/>
                  </a:lnTo>
                  <a:cubicBezTo>
                    <a:pt x="1108" y="2825"/>
                    <a:pt x="1019" y="2899"/>
                    <a:pt x="930" y="2970"/>
                  </a:cubicBezTo>
                  <a:cubicBezTo>
                    <a:pt x="911" y="2985"/>
                    <a:pt x="890" y="2991"/>
                    <a:pt x="870" y="2991"/>
                  </a:cubicBezTo>
                  <a:cubicBezTo>
                    <a:pt x="794" y="2991"/>
                    <a:pt x="727" y="2899"/>
                    <a:pt x="801" y="2841"/>
                  </a:cubicBezTo>
                  <a:cubicBezTo>
                    <a:pt x="945" y="2730"/>
                    <a:pt x="1090" y="2610"/>
                    <a:pt x="1232" y="2499"/>
                  </a:cubicBezTo>
                  <a:cubicBezTo>
                    <a:pt x="1386" y="1530"/>
                    <a:pt x="1899" y="722"/>
                    <a:pt x="2943" y="722"/>
                  </a:cubicBezTo>
                  <a:cubicBezTo>
                    <a:pt x="3129" y="722"/>
                    <a:pt x="3332" y="748"/>
                    <a:pt x="3553" y="803"/>
                  </a:cubicBezTo>
                  <a:cubicBezTo>
                    <a:pt x="3568" y="791"/>
                    <a:pt x="3586" y="778"/>
                    <a:pt x="3602" y="769"/>
                  </a:cubicBezTo>
                  <a:cubicBezTo>
                    <a:pt x="3617" y="761"/>
                    <a:pt x="3633" y="757"/>
                    <a:pt x="3647" y="757"/>
                  </a:cubicBezTo>
                  <a:cubicBezTo>
                    <a:pt x="3697" y="757"/>
                    <a:pt x="3733" y="802"/>
                    <a:pt x="3731" y="852"/>
                  </a:cubicBezTo>
                  <a:cubicBezTo>
                    <a:pt x="3990" y="945"/>
                    <a:pt x="4230" y="1083"/>
                    <a:pt x="4436" y="1265"/>
                  </a:cubicBezTo>
                  <a:cubicBezTo>
                    <a:pt x="4439" y="1262"/>
                    <a:pt x="4445" y="1259"/>
                    <a:pt x="4451" y="1256"/>
                  </a:cubicBezTo>
                  <a:cubicBezTo>
                    <a:pt x="4464" y="1250"/>
                    <a:pt x="4477" y="1248"/>
                    <a:pt x="4490" y="1248"/>
                  </a:cubicBezTo>
                  <a:cubicBezTo>
                    <a:pt x="4557" y="1248"/>
                    <a:pt x="4623" y="1307"/>
                    <a:pt x="4574" y="1379"/>
                  </a:cubicBezTo>
                  <a:cubicBezTo>
                    <a:pt x="4574" y="1382"/>
                    <a:pt x="4571" y="1385"/>
                    <a:pt x="4568" y="1388"/>
                  </a:cubicBezTo>
                  <a:cubicBezTo>
                    <a:pt x="4728" y="1545"/>
                    <a:pt x="4873" y="1714"/>
                    <a:pt x="5002" y="1896"/>
                  </a:cubicBezTo>
                  <a:cubicBezTo>
                    <a:pt x="5021" y="1883"/>
                    <a:pt x="5039" y="1871"/>
                    <a:pt x="5058" y="1859"/>
                  </a:cubicBezTo>
                  <a:cubicBezTo>
                    <a:pt x="5072" y="1850"/>
                    <a:pt x="5087" y="1846"/>
                    <a:pt x="5101" y="1846"/>
                  </a:cubicBezTo>
                  <a:cubicBezTo>
                    <a:pt x="5163" y="1846"/>
                    <a:pt x="5216" y="1922"/>
                    <a:pt x="5181" y="1985"/>
                  </a:cubicBezTo>
                  <a:cubicBezTo>
                    <a:pt x="5162" y="2016"/>
                    <a:pt x="5141" y="2044"/>
                    <a:pt x="5122" y="2071"/>
                  </a:cubicBezTo>
                  <a:cubicBezTo>
                    <a:pt x="5267" y="2296"/>
                    <a:pt x="5402" y="2530"/>
                    <a:pt x="5526" y="2770"/>
                  </a:cubicBezTo>
                  <a:cubicBezTo>
                    <a:pt x="5578" y="2745"/>
                    <a:pt x="5627" y="2721"/>
                    <a:pt x="5683" y="2699"/>
                  </a:cubicBezTo>
                  <a:cubicBezTo>
                    <a:pt x="5693" y="2695"/>
                    <a:pt x="5703" y="2694"/>
                    <a:pt x="5712" y="2694"/>
                  </a:cubicBezTo>
                  <a:cubicBezTo>
                    <a:pt x="5784" y="2694"/>
                    <a:pt x="5826" y="2798"/>
                    <a:pt x="5772" y="2850"/>
                  </a:cubicBezTo>
                  <a:cubicBezTo>
                    <a:pt x="5726" y="2896"/>
                    <a:pt x="5676" y="2936"/>
                    <a:pt x="5630" y="2979"/>
                  </a:cubicBezTo>
                  <a:cubicBezTo>
                    <a:pt x="5726" y="3173"/>
                    <a:pt x="5812" y="3367"/>
                    <a:pt x="5895" y="3558"/>
                  </a:cubicBezTo>
                  <a:cubicBezTo>
                    <a:pt x="5907" y="3555"/>
                    <a:pt x="5913" y="3549"/>
                    <a:pt x="5926" y="3546"/>
                  </a:cubicBezTo>
                  <a:cubicBezTo>
                    <a:pt x="5936" y="3542"/>
                    <a:pt x="5946" y="3540"/>
                    <a:pt x="5955" y="3540"/>
                  </a:cubicBezTo>
                  <a:cubicBezTo>
                    <a:pt x="6025" y="3540"/>
                    <a:pt x="6067" y="3642"/>
                    <a:pt x="6015" y="3697"/>
                  </a:cubicBezTo>
                  <a:lnTo>
                    <a:pt x="5975" y="3737"/>
                  </a:lnTo>
                  <a:cubicBezTo>
                    <a:pt x="6070" y="3958"/>
                    <a:pt x="6160" y="4167"/>
                    <a:pt x="6243" y="4364"/>
                  </a:cubicBezTo>
                  <a:cubicBezTo>
                    <a:pt x="6292" y="4337"/>
                    <a:pt x="6338" y="4306"/>
                    <a:pt x="6387" y="4278"/>
                  </a:cubicBezTo>
                  <a:cubicBezTo>
                    <a:pt x="6402" y="4271"/>
                    <a:pt x="6417" y="4268"/>
                    <a:pt x="6431" y="4268"/>
                  </a:cubicBezTo>
                  <a:cubicBezTo>
                    <a:pt x="6504" y="4268"/>
                    <a:pt x="6558" y="4358"/>
                    <a:pt x="6498" y="4423"/>
                  </a:cubicBezTo>
                  <a:cubicBezTo>
                    <a:pt x="6449" y="4481"/>
                    <a:pt x="6394" y="4534"/>
                    <a:pt x="6341" y="4589"/>
                  </a:cubicBezTo>
                  <a:cubicBezTo>
                    <a:pt x="6354" y="4623"/>
                    <a:pt x="6369" y="4657"/>
                    <a:pt x="6384" y="4688"/>
                  </a:cubicBezTo>
                  <a:cubicBezTo>
                    <a:pt x="6421" y="4786"/>
                    <a:pt x="6514" y="4857"/>
                    <a:pt x="6621" y="4869"/>
                  </a:cubicBezTo>
                  <a:cubicBezTo>
                    <a:pt x="6632" y="4870"/>
                    <a:pt x="6643" y="4871"/>
                    <a:pt x="6654" y="4871"/>
                  </a:cubicBezTo>
                  <a:cubicBezTo>
                    <a:pt x="6708" y="4871"/>
                    <a:pt x="6761" y="4858"/>
                    <a:pt x="6809" y="4835"/>
                  </a:cubicBezTo>
                  <a:cubicBezTo>
                    <a:pt x="6868" y="4783"/>
                    <a:pt x="6926" y="4731"/>
                    <a:pt x="6982" y="4682"/>
                  </a:cubicBezTo>
                  <a:cubicBezTo>
                    <a:pt x="7055" y="4574"/>
                    <a:pt x="7065" y="4438"/>
                    <a:pt x="7012" y="4321"/>
                  </a:cubicBezTo>
                  <a:cubicBezTo>
                    <a:pt x="6966" y="4226"/>
                    <a:pt x="6923" y="4127"/>
                    <a:pt x="6877" y="4026"/>
                  </a:cubicBezTo>
                  <a:cubicBezTo>
                    <a:pt x="6261" y="2628"/>
                    <a:pt x="5547" y="834"/>
                    <a:pt x="4073" y="221"/>
                  </a:cubicBezTo>
                  <a:cubicBezTo>
                    <a:pt x="3713" y="71"/>
                    <a:pt x="3350" y="0"/>
                    <a:pt x="29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19"/>
            <p:cNvSpPr/>
            <p:nvPr/>
          </p:nvSpPr>
          <p:spPr>
            <a:xfrm>
              <a:off x="15501400" y="776813"/>
              <a:ext cx="309250" cy="349425"/>
            </a:xfrm>
            <a:custGeom>
              <a:avLst/>
              <a:gdLst/>
              <a:ahLst/>
              <a:cxnLst/>
              <a:rect l="l" t="t" r="r" b="b"/>
              <a:pathLst>
                <a:path w="12370" h="13977" extrusionOk="0">
                  <a:moveTo>
                    <a:pt x="10706" y="194"/>
                  </a:moveTo>
                  <a:cubicBezTo>
                    <a:pt x="10740" y="194"/>
                    <a:pt x="10770" y="197"/>
                    <a:pt x="10798" y="204"/>
                  </a:cubicBezTo>
                  <a:cubicBezTo>
                    <a:pt x="10502" y="404"/>
                    <a:pt x="10222" y="635"/>
                    <a:pt x="9967" y="887"/>
                  </a:cubicBezTo>
                  <a:cubicBezTo>
                    <a:pt x="9345" y="1349"/>
                    <a:pt x="8702" y="1777"/>
                    <a:pt x="8058" y="2205"/>
                  </a:cubicBezTo>
                  <a:cubicBezTo>
                    <a:pt x="7704" y="2442"/>
                    <a:pt x="7430" y="2596"/>
                    <a:pt x="7187" y="2937"/>
                  </a:cubicBezTo>
                  <a:cubicBezTo>
                    <a:pt x="7323" y="2744"/>
                    <a:pt x="7492" y="2565"/>
                    <a:pt x="7652" y="2386"/>
                  </a:cubicBezTo>
                  <a:cubicBezTo>
                    <a:pt x="8332" y="1626"/>
                    <a:pt x="9120" y="912"/>
                    <a:pt x="10013" y="410"/>
                  </a:cubicBezTo>
                  <a:cubicBezTo>
                    <a:pt x="10105" y="359"/>
                    <a:pt x="10467" y="194"/>
                    <a:pt x="10706" y="194"/>
                  </a:cubicBezTo>
                  <a:close/>
                  <a:moveTo>
                    <a:pt x="10924" y="380"/>
                  </a:moveTo>
                  <a:lnTo>
                    <a:pt x="10924" y="380"/>
                  </a:lnTo>
                  <a:cubicBezTo>
                    <a:pt x="10921" y="463"/>
                    <a:pt x="10887" y="577"/>
                    <a:pt x="10801" y="734"/>
                  </a:cubicBezTo>
                  <a:cubicBezTo>
                    <a:pt x="10604" y="1106"/>
                    <a:pt x="10293" y="1414"/>
                    <a:pt x="9998" y="1706"/>
                  </a:cubicBezTo>
                  <a:cubicBezTo>
                    <a:pt x="9450" y="2254"/>
                    <a:pt x="8779" y="2685"/>
                    <a:pt x="8145" y="3125"/>
                  </a:cubicBezTo>
                  <a:cubicBezTo>
                    <a:pt x="7637" y="3476"/>
                    <a:pt x="7104" y="3830"/>
                    <a:pt x="6569" y="4193"/>
                  </a:cubicBezTo>
                  <a:cubicBezTo>
                    <a:pt x="6436" y="4283"/>
                    <a:pt x="6304" y="4375"/>
                    <a:pt x="6168" y="4467"/>
                  </a:cubicBezTo>
                  <a:cubicBezTo>
                    <a:pt x="6094" y="4520"/>
                    <a:pt x="6021" y="4569"/>
                    <a:pt x="5947" y="4621"/>
                  </a:cubicBezTo>
                  <a:cubicBezTo>
                    <a:pt x="6005" y="4566"/>
                    <a:pt x="6064" y="4507"/>
                    <a:pt x="6125" y="4452"/>
                  </a:cubicBezTo>
                  <a:cubicBezTo>
                    <a:pt x="6313" y="4273"/>
                    <a:pt x="6501" y="4098"/>
                    <a:pt x="6695" y="3926"/>
                  </a:cubicBezTo>
                  <a:cubicBezTo>
                    <a:pt x="7160" y="3504"/>
                    <a:pt x="7646" y="3107"/>
                    <a:pt x="8172" y="2771"/>
                  </a:cubicBezTo>
                  <a:cubicBezTo>
                    <a:pt x="8726" y="2414"/>
                    <a:pt x="9216" y="2069"/>
                    <a:pt x="9665" y="1583"/>
                  </a:cubicBezTo>
                  <a:cubicBezTo>
                    <a:pt x="9850" y="1389"/>
                    <a:pt x="10305" y="943"/>
                    <a:pt x="10585" y="638"/>
                  </a:cubicBezTo>
                  <a:cubicBezTo>
                    <a:pt x="10699" y="552"/>
                    <a:pt x="10810" y="466"/>
                    <a:pt x="10924" y="380"/>
                  </a:cubicBezTo>
                  <a:close/>
                  <a:moveTo>
                    <a:pt x="11601" y="934"/>
                  </a:moveTo>
                  <a:lnTo>
                    <a:pt x="11601" y="934"/>
                  </a:lnTo>
                  <a:cubicBezTo>
                    <a:pt x="10432" y="2617"/>
                    <a:pt x="8766" y="3809"/>
                    <a:pt x="7079" y="4978"/>
                  </a:cubicBezTo>
                  <a:cubicBezTo>
                    <a:pt x="7901" y="4307"/>
                    <a:pt x="8696" y="3602"/>
                    <a:pt x="9490" y="2901"/>
                  </a:cubicBezTo>
                  <a:cubicBezTo>
                    <a:pt x="10176" y="2294"/>
                    <a:pt x="11130" y="1611"/>
                    <a:pt x="11601" y="934"/>
                  </a:cubicBezTo>
                  <a:close/>
                  <a:moveTo>
                    <a:pt x="6815" y="11661"/>
                  </a:moveTo>
                  <a:lnTo>
                    <a:pt x="6815" y="11661"/>
                  </a:lnTo>
                  <a:cubicBezTo>
                    <a:pt x="6808" y="11668"/>
                    <a:pt x="6801" y="11675"/>
                    <a:pt x="6793" y="11682"/>
                  </a:cubicBezTo>
                  <a:cubicBezTo>
                    <a:pt x="6384" y="12101"/>
                    <a:pt x="5984" y="12504"/>
                    <a:pt x="5516" y="12861"/>
                  </a:cubicBezTo>
                  <a:cubicBezTo>
                    <a:pt x="5420" y="12935"/>
                    <a:pt x="5356" y="12984"/>
                    <a:pt x="5316" y="13015"/>
                  </a:cubicBezTo>
                  <a:cubicBezTo>
                    <a:pt x="5283" y="13039"/>
                    <a:pt x="5266" y="13049"/>
                    <a:pt x="5263" y="13049"/>
                  </a:cubicBezTo>
                  <a:cubicBezTo>
                    <a:pt x="5258" y="13049"/>
                    <a:pt x="5276" y="13031"/>
                    <a:pt x="5310" y="13003"/>
                  </a:cubicBezTo>
                  <a:cubicBezTo>
                    <a:pt x="5445" y="12880"/>
                    <a:pt x="5827" y="12560"/>
                    <a:pt x="5904" y="12489"/>
                  </a:cubicBezTo>
                  <a:cubicBezTo>
                    <a:pt x="6202" y="12206"/>
                    <a:pt x="6505" y="11932"/>
                    <a:pt x="6815" y="11661"/>
                  </a:cubicBezTo>
                  <a:close/>
                  <a:moveTo>
                    <a:pt x="11146" y="0"/>
                  </a:moveTo>
                  <a:cubicBezTo>
                    <a:pt x="11132" y="0"/>
                    <a:pt x="11119" y="3"/>
                    <a:pt x="11106" y="10"/>
                  </a:cubicBezTo>
                  <a:cubicBezTo>
                    <a:pt x="11075" y="26"/>
                    <a:pt x="11050" y="47"/>
                    <a:pt x="11023" y="62"/>
                  </a:cubicBezTo>
                  <a:cubicBezTo>
                    <a:pt x="10903" y="21"/>
                    <a:pt x="10778" y="2"/>
                    <a:pt x="10649" y="2"/>
                  </a:cubicBezTo>
                  <a:cubicBezTo>
                    <a:pt x="10233" y="2"/>
                    <a:pt x="9779" y="204"/>
                    <a:pt x="9330" y="512"/>
                  </a:cubicBezTo>
                  <a:cubicBezTo>
                    <a:pt x="8742" y="912"/>
                    <a:pt x="8160" y="1491"/>
                    <a:pt x="7701" y="2014"/>
                  </a:cubicBezTo>
                  <a:cubicBezTo>
                    <a:pt x="7381" y="2380"/>
                    <a:pt x="7123" y="2719"/>
                    <a:pt x="6959" y="2950"/>
                  </a:cubicBezTo>
                  <a:cubicBezTo>
                    <a:pt x="6917" y="3010"/>
                    <a:pt x="6976" y="3086"/>
                    <a:pt x="7039" y="3086"/>
                  </a:cubicBezTo>
                  <a:cubicBezTo>
                    <a:pt x="7054" y="3086"/>
                    <a:pt x="7069" y="3082"/>
                    <a:pt x="7083" y="3073"/>
                  </a:cubicBezTo>
                  <a:cubicBezTo>
                    <a:pt x="7092" y="3067"/>
                    <a:pt x="7098" y="3064"/>
                    <a:pt x="7104" y="3058"/>
                  </a:cubicBezTo>
                  <a:cubicBezTo>
                    <a:pt x="7827" y="2577"/>
                    <a:pt x="8548" y="2100"/>
                    <a:pt x="9256" y="1608"/>
                  </a:cubicBezTo>
                  <a:lnTo>
                    <a:pt x="9256" y="1608"/>
                  </a:lnTo>
                  <a:cubicBezTo>
                    <a:pt x="8896" y="1974"/>
                    <a:pt x="8520" y="2331"/>
                    <a:pt x="8080" y="2614"/>
                  </a:cubicBezTo>
                  <a:cubicBezTo>
                    <a:pt x="7670" y="2882"/>
                    <a:pt x="7276" y="3171"/>
                    <a:pt x="6898" y="3485"/>
                  </a:cubicBezTo>
                  <a:cubicBezTo>
                    <a:pt x="6679" y="3667"/>
                    <a:pt x="6464" y="3852"/>
                    <a:pt x="6255" y="4043"/>
                  </a:cubicBezTo>
                  <a:cubicBezTo>
                    <a:pt x="6196" y="4095"/>
                    <a:pt x="6138" y="4144"/>
                    <a:pt x="6082" y="4196"/>
                  </a:cubicBezTo>
                  <a:cubicBezTo>
                    <a:pt x="6036" y="4240"/>
                    <a:pt x="5990" y="4276"/>
                    <a:pt x="5944" y="4320"/>
                  </a:cubicBezTo>
                  <a:cubicBezTo>
                    <a:pt x="5728" y="4523"/>
                    <a:pt x="5513" y="4729"/>
                    <a:pt x="5297" y="4941"/>
                  </a:cubicBezTo>
                  <a:cubicBezTo>
                    <a:pt x="5054" y="5181"/>
                    <a:pt x="4799" y="5412"/>
                    <a:pt x="4546" y="5646"/>
                  </a:cubicBezTo>
                  <a:cubicBezTo>
                    <a:pt x="4106" y="5988"/>
                    <a:pt x="3681" y="6354"/>
                    <a:pt x="3278" y="6739"/>
                  </a:cubicBezTo>
                  <a:cubicBezTo>
                    <a:pt x="3124" y="6850"/>
                    <a:pt x="2967" y="6961"/>
                    <a:pt x="2807" y="7065"/>
                  </a:cubicBezTo>
                  <a:cubicBezTo>
                    <a:pt x="2681" y="7147"/>
                    <a:pt x="2377" y="7380"/>
                    <a:pt x="2306" y="7380"/>
                  </a:cubicBezTo>
                  <a:cubicBezTo>
                    <a:pt x="2265" y="7380"/>
                    <a:pt x="2305" y="7298"/>
                    <a:pt x="2512" y="7056"/>
                  </a:cubicBezTo>
                  <a:cubicBezTo>
                    <a:pt x="3463" y="5942"/>
                    <a:pt x="4639" y="5046"/>
                    <a:pt x="5611" y="3953"/>
                  </a:cubicBezTo>
                  <a:cubicBezTo>
                    <a:pt x="5664" y="3895"/>
                    <a:pt x="5719" y="3842"/>
                    <a:pt x="5768" y="3784"/>
                  </a:cubicBezTo>
                  <a:cubicBezTo>
                    <a:pt x="5827" y="3722"/>
                    <a:pt x="5775" y="3631"/>
                    <a:pt x="5704" y="3631"/>
                  </a:cubicBezTo>
                  <a:cubicBezTo>
                    <a:pt x="5690" y="3631"/>
                    <a:pt x="5675" y="3634"/>
                    <a:pt x="5660" y="3642"/>
                  </a:cubicBezTo>
                  <a:cubicBezTo>
                    <a:pt x="5611" y="3670"/>
                    <a:pt x="5562" y="3698"/>
                    <a:pt x="5513" y="3725"/>
                  </a:cubicBezTo>
                  <a:cubicBezTo>
                    <a:pt x="4223" y="4452"/>
                    <a:pt x="3143" y="5483"/>
                    <a:pt x="1877" y="6246"/>
                  </a:cubicBezTo>
                  <a:cubicBezTo>
                    <a:pt x="3063" y="5529"/>
                    <a:pt x="4205" y="4147"/>
                    <a:pt x="5245" y="3101"/>
                  </a:cubicBezTo>
                  <a:lnTo>
                    <a:pt x="5285" y="3058"/>
                  </a:lnTo>
                  <a:cubicBezTo>
                    <a:pt x="5340" y="3003"/>
                    <a:pt x="5297" y="2902"/>
                    <a:pt x="5224" y="2902"/>
                  </a:cubicBezTo>
                  <a:cubicBezTo>
                    <a:pt x="5215" y="2902"/>
                    <a:pt x="5206" y="2903"/>
                    <a:pt x="5196" y="2907"/>
                  </a:cubicBezTo>
                  <a:cubicBezTo>
                    <a:pt x="5186" y="2910"/>
                    <a:pt x="5177" y="2916"/>
                    <a:pt x="5168" y="2919"/>
                  </a:cubicBezTo>
                  <a:cubicBezTo>
                    <a:pt x="3903" y="3393"/>
                    <a:pt x="3041" y="4421"/>
                    <a:pt x="1939" y="5163"/>
                  </a:cubicBezTo>
                  <a:cubicBezTo>
                    <a:pt x="1829" y="5239"/>
                    <a:pt x="1535" y="5454"/>
                    <a:pt x="1490" y="5454"/>
                  </a:cubicBezTo>
                  <a:cubicBezTo>
                    <a:pt x="1462" y="5454"/>
                    <a:pt x="1529" y="5371"/>
                    <a:pt x="1794" y="5123"/>
                  </a:cubicBezTo>
                  <a:cubicBezTo>
                    <a:pt x="2111" y="4824"/>
                    <a:pt x="2444" y="4541"/>
                    <a:pt x="2773" y="4252"/>
                  </a:cubicBezTo>
                  <a:cubicBezTo>
                    <a:pt x="3493" y="3627"/>
                    <a:pt x="4214" y="3002"/>
                    <a:pt x="4903" y="2340"/>
                  </a:cubicBezTo>
                  <a:cubicBezTo>
                    <a:pt x="4946" y="2297"/>
                    <a:pt x="4996" y="2254"/>
                    <a:pt x="5042" y="2211"/>
                  </a:cubicBezTo>
                  <a:cubicBezTo>
                    <a:pt x="5096" y="2157"/>
                    <a:pt x="5054" y="2051"/>
                    <a:pt x="4982" y="2051"/>
                  </a:cubicBezTo>
                  <a:cubicBezTo>
                    <a:pt x="4973" y="2051"/>
                    <a:pt x="4963" y="2053"/>
                    <a:pt x="4952" y="2057"/>
                  </a:cubicBezTo>
                  <a:cubicBezTo>
                    <a:pt x="4900" y="2079"/>
                    <a:pt x="4848" y="2106"/>
                    <a:pt x="4796" y="2128"/>
                  </a:cubicBezTo>
                  <a:cubicBezTo>
                    <a:pt x="4137" y="2408"/>
                    <a:pt x="3543" y="2771"/>
                    <a:pt x="2955" y="3187"/>
                  </a:cubicBezTo>
                  <a:cubicBezTo>
                    <a:pt x="2358" y="3612"/>
                    <a:pt x="1557" y="4070"/>
                    <a:pt x="1003" y="4557"/>
                  </a:cubicBezTo>
                  <a:cubicBezTo>
                    <a:pt x="2130" y="3488"/>
                    <a:pt x="3573" y="2796"/>
                    <a:pt x="4392" y="1432"/>
                  </a:cubicBezTo>
                  <a:cubicBezTo>
                    <a:pt x="4411" y="1401"/>
                    <a:pt x="4435" y="1377"/>
                    <a:pt x="4451" y="1343"/>
                  </a:cubicBezTo>
                  <a:cubicBezTo>
                    <a:pt x="4485" y="1281"/>
                    <a:pt x="4436" y="1205"/>
                    <a:pt x="4374" y="1205"/>
                  </a:cubicBezTo>
                  <a:cubicBezTo>
                    <a:pt x="4359" y="1205"/>
                    <a:pt x="4343" y="1210"/>
                    <a:pt x="4328" y="1220"/>
                  </a:cubicBezTo>
                  <a:cubicBezTo>
                    <a:pt x="4309" y="1232"/>
                    <a:pt x="4291" y="1244"/>
                    <a:pt x="4275" y="1257"/>
                  </a:cubicBezTo>
                  <a:cubicBezTo>
                    <a:pt x="3081" y="2038"/>
                    <a:pt x="1747" y="2988"/>
                    <a:pt x="700" y="3750"/>
                  </a:cubicBezTo>
                  <a:lnTo>
                    <a:pt x="700" y="3750"/>
                  </a:lnTo>
                  <a:cubicBezTo>
                    <a:pt x="1884" y="2886"/>
                    <a:pt x="3007" y="1968"/>
                    <a:pt x="3841" y="746"/>
                  </a:cubicBezTo>
                  <a:cubicBezTo>
                    <a:pt x="3841" y="743"/>
                    <a:pt x="3844" y="743"/>
                    <a:pt x="3847" y="740"/>
                  </a:cubicBezTo>
                  <a:cubicBezTo>
                    <a:pt x="3894" y="670"/>
                    <a:pt x="3825" y="606"/>
                    <a:pt x="3758" y="606"/>
                  </a:cubicBezTo>
                  <a:cubicBezTo>
                    <a:pt x="3746" y="606"/>
                    <a:pt x="3733" y="609"/>
                    <a:pt x="3721" y="613"/>
                  </a:cubicBezTo>
                  <a:cubicBezTo>
                    <a:pt x="3715" y="617"/>
                    <a:pt x="3712" y="620"/>
                    <a:pt x="3706" y="623"/>
                  </a:cubicBezTo>
                  <a:cubicBezTo>
                    <a:pt x="2478" y="1155"/>
                    <a:pt x="1674" y="2266"/>
                    <a:pt x="511" y="2907"/>
                  </a:cubicBezTo>
                  <a:cubicBezTo>
                    <a:pt x="972" y="2651"/>
                    <a:pt x="1447" y="2060"/>
                    <a:pt x="1862" y="1719"/>
                  </a:cubicBezTo>
                  <a:cubicBezTo>
                    <a:pt x="2364" y="1303"/>
                    <a:pt x="2739" y="850"/>
                    <a:pt x="3001" y="256"/>
                  </a:cubicBezTo>
                  <a:cubicBezTo>
                    <a:pt x="3004" y="244"/>
                    <a:pt x="3004" y="232"/>
                    <a:pt x="3004" y="216"/>
                  </a:cubicBezTo>
                  <a:cubicBezTo>
                    <a:pt x="3004" y="166"/>
                    <a:pt x="2969" y="120"/>
                    <a:pt x="2921" y="120"/>
                  </a:cubicBezTo>
                  <a:cubicBezTo>
                    <a:pt x="2906" y="120"/>
                    <a:pt x="2891" y="124"/>
                    <a:pt x="2875" y="133"/>
                  </a:cubicBezTo>
                  <a:cubicBezTo>
                    <a:pt x="2859" y="143"/>
                    <a:pt x="2841" y="155"/>
                    <a:pt x="2826" y="167"/>
                  </a:cubicBezTo>
                  <a:cubicBezTo>
                    <a:pt x="1982" y="638"/>
                    <a:pt x="1253" y="1260"/>
                    <a:pt x="505" y="1863"/>
                  </a:cubicBezTo>
                  <a:cubicBezTo>
                    <a:pt x="363" y="1977"/>
                    <a:pt x="218" y="2094"/>
                    <a:pt x="74" y="2205"/>
                  </a:cubicBezTo>
                  <a:cubicBezTo>
                    <a:pt x="0" y="2263"/>
                    <a:pt x="67" y="2355"/>
                    <a:pt x="143" y="2355"/>
                  </a:cubicBezTo>
                  <a:cubicBezTo>
                    <a:pt x="163" y="2355"/>
                    <a:pt x="184" y="2349"/>
                    <a:pt x="203" y="2334"/>
                  </a:cubicBezTo>
                  <a:cubicBezTo>
                    <a:pt x="292" y="2263"/>
                    <a:pt x="381" y="2189"/>
                    <a:pt x="471" y="2119"/>
                  </a:cubicBezTo>
                  <a:cubicBezTo>
                    <a:pt x="846" y="1820"/>
                    <a:pt x="1222" y="1518"/>
                    <a:pt x="1594" y="1214"/>
                  </a:cubicBezTo>
                  <a:cubicBezTo>
                    <a:pt x="1974" y="904"/>
                    <a:pt x="2483" y="537"/>
                    <a:pt x="2611" y="537"/>
                  </a:cubicBezTo>
                  <a:cubicBezTo>
                    <a:pt x="2699" y="537"/>
                    <a:pt x="2610" y="706"/>
                    <a:pt x="2185" y="1180"/>
                  </a:cubicBezTo>
                  <a:cubicBezTo>
                    <a:pt x="1656" y="1768"/>
                    <a:pt x="991" y="2186"/>
                    <a:pt x="458" y="2762"/>
                  </a:cubicBezTo>
                  <a:cubicBezTo>
                    <a:pt x="360" y="2861"/>
                    <a:pt x="268" y="2962"/>
                    <a:pt x="181" y="3070"/>
                  </a:cubicBezTo>
                  <a:cubicBezTo>
                    <a:pt x="129" y="3140"/>
                    <a:pt x="201" y="3202"/>
                    <a:pt x="269" y="3202"/>
                  </a:cubicBezTo>
                  <a:cubicBezTo>
                    <a:pt x="281" y="3202"/>
                    <a:pt x="293" y="3200"/>
                    <a:pt x="305" y="3196"/>
                  </a:cubicBezTo>
                  <a:cubicBezTo>
                    <a:pt x="366" y="3168"/>
                    <a:pt x="425" y="3134"/>
                    <a:pt x="486" y="3104"/>
                  </a:cubicBezTo>
                  <a:cubicBezTo>
                    <a:pt x="1523" y="2596"/>
                    <a:pt x="2268" y="1697"/>
                    <a:pt x="3232" y="1060"/>
                  </a:cubicBezTo>
                  <a:cubicBezTo>
                    <a:pt x="3360" y="974"/>
                    <a:pt x="3433" y="938"/>
                    <a:pt x="3464" y="938"/>
                  </a:cubicBezTo>
                  <a:cubicBezTo>
                    <a:pt x="3628" y="938"/>
                    <a:pt x="2576" y="1988"/>
                    <a:pt x="2428" y="2131"/>
                  </a:cubicBezTo>
                  <a:cubicBezTo>
                    <a:pt x="1862" y="2682"/>
                    <a:pt x="1219" y="3153"/>
                    <a:pt x="578" y="3618"/>
                  </a:cubicBezTo>
                  <a:lnTo>
                    <a:pt x="212" y="3886"/>
                  </a:lnTo>
                  <a:cubicBezTo>
                    <a:pt x="133" y="3938"/>
                    <a:pt x="183" y="4053"/>
                    <a:pt x="263" y="4053"/>
                  </a:cubicBezTo>
                  <a:cubicBezTo>
                    <a:pt x="276" y="4053"/>
                    <a:pt x="290" y="4049"/>
                    <a:pt x="305" y="4043"/>
                  </a:cubicBezTo>
                  <a:cubicBezTo>
                    <a:pt x="418" y="3987"/>
                    <a:pt x="523" y="3919"/>
                    <a:pt x="634" y="3861"/>
                  </a:cubicBezTo>
                  <a:cubicBezTo>
                    <a:pt x="1262" y="3528"/>
                    <a:pt x="1868" y="3159"/>
                    <a:pt x="2453" y="2756"/>
                  </a:cubicBezTo>
                  <a:cubicBezTo>
                    <a:pt x="2782" y="2525"/>
                    <a:pt x="3109" y="2285"/>
                    <a:pt x="3435" y="2051"/>
                  </a:cubicBezTo>
                  <a:cubicBezTo>
                    <a:pt x="3637" y="1904"/>
                    <a:pt x="4058" y="1516"/>
                    <a:pt x="4120" y="1516"/>
                  </a:cubicBezTo>
                  <a:lnTo>
                    <a:pt x="4120" y="1516"/>
                  </a:lnTo>
                  <a:cubicBezTo>
                    <a:pt x="4156" y="1516"/>
                    <a:pt x="4076" y="1641"/>
                    <a:pt x="3777" y="2005"/>
                  </a:cubicBezTo>
                  <a:cubicBezTo>
                    <a:pt x="2955" y="3002"/>
                    <a:pt x="1776" y="3645"/>
                    <a:pt x="812" y="4504"/>
                  </a:cubicBezTo>
                  <a:cubicBezTo>
                    <a:pt x="683" y="4621"/>
                    <a:pt x="557" y="4741"/>
                    <a:pt x="437" y="4867"/>
                  </a:cubicBezTo>
                  <a:cubicBezTo>
                    <a:pt x="376" y="4929"/>
                    <a:pt x="429" y="5022"/>
                    <a:pt x="501" y="5022"/>
                  </a:cubicBezTo>
                  <a:cubicBezTo>
                    <a:pt x="516" y="5022"/>
                    <a:pt x="532" y="5018"/>
                    <a:pt x="548" y="5009"/>
                  </a:cubicBezTo>
                  <a:cubicBezTo>
                    <a:pt x="671" y="4947"/>
                    <a:pt x="788" y="4880"/>
                    <a:pt x="908" y="4812"/>
                  </a:cubicBezTo>
                  <a:cubicBezTo>
                    <a:pt x="2102" y="4135"/>
                    <a:pt x="3121" y="3199"/>
                    <a:pt x="4325" y="2531"/>
                  </a:cubicBezTo>
                  <a:cubicBezTo>
                    <a:pt x="4492" y="2439"/>
                    <a:pt x="4576" y="2402"/>
                    <a:pt x="4604" y="2402"/>
                  </a:cubicBezTo>
                  <a:cubicBezTo>
                    <a:pt x="4709" y="2402"/>
                    <a:pt x="4026" y="2918"/>
                    <a:pt x="3967" y="2971"/>
                  </a:cubicBezTo>
                  <a:cubicBezTo>
                    <a:pt x="3644" y="3267"/>
                    <a:pt x="3309" y="3550"/>
                    <a:pt x="2976" y="3836"/>
                  </a:cubicBezTo>
                  <a:cubicBezTo>
                    <a:pt x="2361" y="4372"/>
                    <a:pt x="1751" y="4911"/>
                    <a:pt x="1163" y="5477"/>
                  </a:cubicBezTo>
                  <a:cubicBezTo>
                    <a:pt x="1123" y="5517"/>
                    <a:pt x="1080" y="5554"/>
                    <a:pt x="1040" y="5594"/>
                  </a:cubicBezTo>
                  <a:cubicBezTo>
                    <a:pt x="986" y="5648"/>
                    <a:pt x="1027" y="5751"/>
                    <a:pt x="1099" y="5751"/>
                  </a:cubicBezTo>
                  <a:cubicBezTo>
                    <a:pt x="1109" y="5751"/>
                    <a:pt x="1119" y="5749"/>
                    <a:pt x="1129" y="5745"/>
                  </a:cubicBezTo>
                  <a:cubicBezTo>
                    <a:pt x="1173" y="5729"/>
                    <a:pt x="1213" y="5708"/>
                    <a:pt x="1256" y="5692"/>
                  </a:cubicBezTo>
                  <a:cubicBezTo>
                    <a:pt x="2465" y="5203"/>
                    <a:pt x="3315" y="4212"/>
                    <a:pt x="4386" y="3488"/>
                  </a:cubicBezTo>
                  <a:cubicBezTo>
                    <a:pt x="4493" y="3416"/>
                    <a:pt x="4807" y="3180"/>
                    <a:pt x="4858" y="3180"/>
                  </a:cubicBezTo>
                  <a:cubicBezTo>
                    <a:pt x="4888" y="3180"/>
                    <a:pt x="4829" y="3259"/>
                    <a:pt x="4592" y="3495"/>
                  </a:cubicBezTo>
                  <a:cubicBezTo>
                    <a:pt x="4294" y="3793"/>
                    <a:pt x="3995" y="4089"/>
                    <a:pt x="3697" y="4384"/>
                  </a:cubicBezTo>
                  <a:cubicBezTo>
                    <a:pt x="3004" y="5068"/>
                    <a:pt x="2296" y="5735"/>
                    <a:pt x="1576" y="6391"/>
                  </a:cubicBezTo>
                  <a:cubicBezTo>
                    <a:pt x="1560" y="6407"/>
                    <a:pt x="1542" y="6425"/>
                    <a:pt x="1527" y="6440"/>
                  </a:cubicBezTo>
                  <a:cubicBezTo>
                    <a:pt x="1459" y="6500"/>
                    <a:pt x="1521" y="6595"/>
                    <a:pt x="1594" y="6595"/>
                  </a:cubicBezTo>
                  <a:cubicBezTo>
                    <a:pt x="1607" y="6595"/>
                    <a:pt x="1621" y="6592"/>
                    <a:pt x="1634" y="6585"/>
                  </a:cubicBezTo>
                  <a:cubicBezTo>
                    <a:pt x="1644" y="6579"/>
                    <a:pt x="1653" y="6573"/>
                    <a:pt x="1662" y="6567"/>
                  </a:cubicBezTo>
                  <a:cubicBezTo>
                    <a:pt x="2330" y="6203"/>
                    <a:pt x="2936" y="5772"/>
                    <a:pt x="3540" y="5311"/>
                  </a:cubicBezTo>
                  <a:cubicBezTo>
                    <a:pt x="4095" y="4885"/>
                    <a:pt x="4982" y="4425"/>
                    <a:pt x="5394" y="3944"/>
                  </a:cubicBezTo>
                  <a:lnTo>
                    <a:pt x="5394" y="3944"/>
                  </a:lnTo>
                  <a:cubicBezTo>
                    <a:pt x="4360" y="5157"/>
                    <a:pt x="3070" y="6110"/>
                    <a:pt x="2053" y="7336"/>
                  </a:cubicBezTo>
                  <a:cubicBezTo>
                    <a:pt x="1997" y="7401"/>
                    <a:pt x="1942" y="7462"/>
                    <a:pt x="1890" y="7527"/>
                  </a:cubicBezTo>
                  <a:cubicBezTo>
                    <a:pt x="1844" y="7586"/>
                    <a:pt x="1873" y="7689"/>
                    <a:pt x="1942" y="7689"/>
                  </a:cubicBezTo>
                  <a:cubicBezTo>
                    <a:pt x="1952" y="7689"/>
                    <a:pt x="1964" y="7686"/>
                    <a:pt x="1976" y="7681"/>
                  </a:cubicBezTo>
                  <a:cubicBezTo>
                    <a:pt x="2047" y="7650"/>
                    <a:pt x="2114" y="7616"/>
                    <a:pt x="2182" y="7585"/>
                  </a:cubicBezTo>
                  <a:cubicBezTo>
                    <a:pt x="2361" y="7502"/>
                    <a:pt x="2536" y="7413"/>
                    <a:pt x="2705" y="7315"/>
                  </a:cubicBezTo>
                  <a:lnTo>
                    <a:pt x="2705" y="7315"/>
                  </a:lnTo>
                  <a:cubicBezTo>
                    <a:pt x="2564" y="7475"/>
                    <a:pt x="2432" y="7641"/>
                    <a:pt x="2299" y="7807"/>
                  </a:cubicBezTo>
                  <a:cubicBezTo>
                    <a:pt x="2241" y="7884"/>
                    <a:pt x="2173" y="7955"/>
                    <a:pt x="2118" y="8032"/>
                  </a:cubicBezTo>
                  <a:cubicBezTo>
                    <a:pt x="2071" y="8094"/>
                    <a:pt x="2138" y="8163"/>
                    <a:pt x="2204" y="8163"/>
                  </a:cubicBezTo>
                  <a:cubicBezTo>
                    <a:pt x="2217" y="8163"/>
                    <a:pt x="2229" y="8160"/>
                    <a:pt x="2241" y="8155"/>
                  </a:cubicBezTo>
                  <a:cubicBezTo>
                    <a:pt x="2305" y="8124"/>
                    <a:pt x="2367" y="8087"/>
                    <a:pt x="2432" y="8056"/>
                  </a:cubicBezTo>
                  <a:cubicBezTo>
                    <a:pt x="3087" y="7736"/>
                    <a:pt x="3724" y="7376"/>
                    <a:pt x="4340" y="6979"/>
                  </a:cubicBezTo>
                  <a:lnTo>
                    <a:pt x="4340" y="6979"/>
                  </a:lnTo>
                  <a:cubicBezTo>
                    <a:pt x="3811" y="7407"/>
                    <a:pt x="3315" y="7872"/>
                    <a:pt x="2856" y="8373"/>
                  </a:cubicBezTo>
                  <a:cubicBezTo>
                    <a:pt x="2804" y="8433"/>
                    <a:pt x="2853" y="8533"/>
                    <a:pt x="2919" y="8533"/>
                  </a:cubicBezTo>
                  <a:cubicBezTo>
                    <a:pt x="2934" y="8533"/>
                    <a:pt x="2951" y="8528"/>
                    <a:pt x="2967" y="8515"/>
                  </a:cubicBezTo>
                  <a:cubicBezTo>
                    <a:pt x="4488" y="7361"/>
                    <a:pt x="6208" y="6539"/>
                    <a:pt x="7843" y="5566"/>
                  </a:cubicBezTo>
                  <a:cubicBezTo>
                    <a:pt x="7871" y="5551"/>
                    <a:pt x="7895" y="5532"/>
                    <a:pt x="7920" y="5517"/>
                  </a:cubicBezTo>
                  <a:lnTo>
                    <a:pt x="7920" y="5517"/>
                  </a:lnTo>
                  <a:lnTo>
                    <a:pt x="7846" y="5585"/>
                  </a:lnTo>
                  <a:cubicBezTo>
                    <a:pt x="6378" y="6942"/>
                    <a:pt x="4549" y="7832"/>
                    <a:pt x="3099" y="9220"/>
                  </a:cubicBezTo>
                  <a:cubicBezTo>
                    <a:pt x="3084" y="9235"/>
                    <a:pt x="3072" y="9257"/>
                    <a:pt x="3072" y="9278"/>
                  </a:cubicBezTo>
                  <a:cubicBezTo>
                    <a:pt x="3072" y="9306"/>
                    <a:pt x="3087" y="9331"/>
                    <a:pt x="3109" y="9346"/>
                  </a:cubicBezTo>
                  <a:cubicBezTo>
                    <a:pt x="3127" y="9363"/>
                    <a:pt x="3151" y="9371"/>
                    <a:pt x="3175" y="9371"/>
                  </a:cubicBezTo>
                  <a:cubicBezTo>
                    <a:pt x="3187" y="9371"/>
                    <a:pt x="3199" y="9369"/>
                    <a:pt x="3210" y="9365"/>
                  </a:cubicBezTo>
                  <a:cubicBezTo>
                    <a:pt x="4851" y="8626"/>
                    <a:pt x="6341" y="7622"/>
                    <a:pt x="7880" y="6699"/>
                  </a:cubicBezTo>
                  <a:lnTo>
                    <a:pt x="7880" y="6699"/>
                  </a:lnTo>
                  <a:cubicBezTo>
                    <a:pt x="7784" y="6770"/>
                    <a:pt x="7689" y="6844"/>
                    <a:pt x="7594" y="6911"/>
                  </a:cubicBezTo>
                  <a:cubicBezTo>
                    <a:pt x="6168" y="7912"/>
                    <a:pt x="4869" y="9048"/>
                    <a:pt x="3577" y="10208"/>
                  </a:cubicBezTo>
                  <a:cubicBezTo>
                    <a:pt x="3540" y="10242"/>
                    <a:pt x="3500" y="10276"/>
                    <a:pt x="3463" y="10310"/>
                  </a:cubicBezTo>
                  <a:cubicBezTo>
                    <a:pt x="3391" y="10373"/>
                    <a:pt x="3459" y="10462"/>
                    <a:pt x="3534" y="10462"/>
                  </a:cubicBezTo>
                  <a:cubicBezTo>
                    <a:pt x="3546" y="10462"/>
                    <a:pt x="3558" y="10459"/>
                    <a:pt x="3570" y="10454"/>
                  </a:cubicBezTo>
                  <a:cubicBezTo>
                    <a:pt x="3610" y="10436"/>
                    <a:pt x="3647" y="10414"/>
                    <a:pt x="3687" y="10399"/>
                  </a:cubicBezTo>
                  <a:cubicBezTo>
                    <a:pt x="5322" y="9669"/>
                    <a:pt x="6796" y="8687"/>
                    <a:pt x="8323" y="7761"/>
                  </a:cubicBezTo>
                  <a:cubicBezTo>
                    <a:pt x="8788" y="7478"/>
                    <a:pt x="9253" y="7198"/>
                    <a:pt x="9711" y="6908"/>
                  </a:cubicBezTo>
                  <a:lnTo>
                    <a:pt x="9711" y="6908"/>
                  </a:lnTo>
                  <a:cubicBezTo>
                    <a:pt x="7843" y="8275"/>
                    <a:pt x="5642" y="9217"/>
                    <a:pt x="3943" y="10821"/>
                  </a:cubicBezTo>
                  <a:cubicBezTo>
                    <a:pt x="3863" y="10894"/>
                    <a:pt x="3780" y="10959"/>
                    <a:pt x="3703" y="11036"/>
                  </a:cubicBezTo>
                  <a:cubicBezTo>
                    <a:pt x="3641" y="11095"/>
                    <a:pt x="3689" y="11193"/>
                    <a:pt x="3767" y="11193"/>
                  </a:cubicBezTo>
                  <a:cubicBezTo>
                    <a:pt x="3775" y="11193"/>
                    <a:pt x="3783" y="11192"/>
                    <a:pt x="3792" y="11190"/>
                  </a:cubicBezTo>
                  <a:cubicBezTo>
                    <a:pt x="3897" y="11162"/>
                    <a:pt x="3998" y="11119"/>
                    <a:pt x="4103" y="11088"/>
                  </a:cubicBezTo>
                  <a:cubicBezTo>
                    <a:pt x="6304" y="10399"/>
                    <a:pt x="8077" y="8838"/>
                    <a:pt x="9837" y="7398"/>
                  </a:cubicBezTo>
                  <a:lnTo>
                    <a:pt x="9837" y="7398"/>
                  </a:lnTo>
                  <a:lnTo>
                    <a:pt x="9822" y="7413"/>
                  </a:lnTo>
                  <a:cubicBezTo>
                    <a:pt x="9179" y="8075"/>
                    <a:pt x="8443" y="8650"/>
                    <a:pt x="7711" y="9208"/>
                  </a:cubicBezTo>
                  <a:cubicBezTo>
                    <a:pt x="6633" y="10033"/>
                    <a:pt x="5503" y="10790"/>
                    <a:pt x="4414" y="11599"/>
                  </a:cubicBezTo>
                  <a:cubicBezTo>
                    <a:pt x="4346" y="11652"/>
                    <a:pt x="4275" y="11698"/>
                    <a:pt x="4208" y="11750"/>
                  </a:cubicBezTo>
                  <a:cubicBezTo>
                    <a:pt x="4120" y="11802"/>
                    <a:pt x="4169" y="11921"/>
                    <a:pt x="4249" y="11921"/>
                  </a:cubicBezTo>
                  <a:cubicBezTo>
                    <a:pt x="4264" y="11921"/>
                    <a:pt x="4280" y="11917"/>
                    <a:pt x="4297" y="11907"/>
                  </a:cubicBezTo>
                  <a:cubicBezTo>
                    <a:pt x="4380" y="11873"/>
                    <a:pt x="4457" y="11830"/>
                    <a:pt x="4537" y="11796"/>
                  </a:cubicBezTo>
                  <a:cubicBezTo>
                    <a:pt x="5186" y="11501"/>
                    <a:pt x="5814" y="11162"/>
                    <a:pt x="6421" y="10790"/>
                  </a:cubicBezTo>
                  <a:lnTo>
                    <a:pt x="6421" y="10790"/>
                  </a:lnTo>
                  <a:cubicBezTo>
                    <a:pt x="5873" y="11251"/>
                    <a:pt x="5328" y="11713"/>
                    <a:pt x="4774" y="12166"/>
                  </a:cubicBezTo>
                  <a:cubicBezTo>
                    <a:pt x="4740" y="12193"/>
                    <a:pt x="4706" y="12221"/>
                    <a:pt x="4672" y="12249"/>
                  </a:cubicBezTo>
                  <a:cubicBezTo>
                    <a:pt x="4606" y="12302"/>
                    <a:pt x="4667" y="12405"/>
                    <a:pt x="4738" y="12405"/>
                  </a:cubicBezTo>
                  <a:cubicBezTo>
                    <a:pt x="4753" y="12405"/>
                    <a:pt x="4768" y="12400"/>
                    <a:pt x="4783" y="12390"/>
                  </a:cubicBezTo>
                  <a:cubicBezTo>
                    <a:pt x="4814" y="12369"/>
                    <a:pt x="4845" y="12347"/>
                    <a:pt x="4879" y="12329"/>
                  </a:cubicBezTo>
                  <a:cubicBezTo>
                    <a:pt x="6310" y="11375"/>
                    <a:pt x="7729" y="10414"/>
                    <a:pt x="9059" y="9328"/>
                  </a:cubicBezTo>
                  <a:cubicBezTo>
                    <a:pt x="9228" y="9189"/>
                    <a:pt x="9400" y="9054"/>
                    <a:pt x="9567" y="8912"/>
                  </a:cubicBezTo>
                  <a:lnTo>
                    <a:pt x="9567" y="8912"/>
                  </a:lnTo>
                  <a:cubicBezTo>
                    <a:pt x="9385" y="9069"/>
                    <a:pt x="9203" y="9229"/>
                    <a:pt x="9022" y="9389"/>
                  </a:cubicBezTo>
                  <a:cubicBezTo>
                    <a:pt x="7735" y="10507"/>
                    <a:pt x="6430" y="11676"/>
                    <a:pt x="5239" y="12892"/>
                  </a:cubicBezTo>
                  <a:cubicBezTo>
                    <a:pt x="5131" y="13003"/>
                    <a:pt x="5017" y="13108"/>
                    <a:pt x="4912" y="13218"/>
                  </a:cubicBezTo>
                  <a:cubicBezTo>
                    <a:pt x="4854" y="13280"/>
                    <a:pt x="4905" y="13373"/>
                    <a:pt x="4977" y="13373"/>
                  </a:cubicBezTo>
                  <a:cubicBezTo>
                    <a:pt x="4992" y="13373"/>
                    <a:pt x="5008" y="13369"/>
                    <a:pt x="5023" y="13360"/>
                  </a:cubicBezTo>
                  <a:cubicBezTo>
                    <a:pt x="5153" y="13292"/>
                    <a:pt x="5273" y="13215"/>
                    <a:pt x="5393" y="13138"/>
                  </a:cubicBezTo>
                  <a:cubicBezTo>
                    <a:pt x="6430" y="12467"/>
                    <a:pt x="7169" y="11445"/>
                    <a:pt x="8157" y="10697"/>
                  </a:cubicBezTo>
                  <a:cubicBezTo>
                    <a:pt x="8170" y="10689"/>
                    <a:pt x="8182" y="10679"/>
                    <a:pt x="8194" y="10670"/>
                  </a:cubicBezTo>
                  <a:lnTo>
                    <a:pt x="8194" y="10670"/>
                  </a:lnTo>
                  <a:cubicBezTo>
                    <a:pt x="8180" y="10682"/>
                    <a:pt x="8165" y="10695"/>
                    <a:pt x="8151" y="10707"/>
                  </a:cubicBezTo>
                  <a:cubicBezTo>
                    <a:pt x="7249" y="11415"/>
                    <a:pt x="6575" y="12714"/>
                    <a:pt x="5707" y="13625"/>
                  </a:cubicBezTo>
                  <a:cubicBezTo>
                    <a:pt x="5645" y="13692"/>
                    <a:pt x="5584" y="13763"/>
                    <a:pt x="5519" y="13822"/>
                  </a:cubicBezTo>
                  <a:cubicBezTo>
                    <a:pt x="5452" y="13886"/>
                    <a:pt x="5515" y="13977"/>
                    <a:pt x="5587" y="13977"/>
                  </a:cubicBezTo>
                  <a:cubicBezTo>
                    <a:pt x="5607" y="13977"/>
                    <a:pt x="5629" y="13969"/>
                    <a:pt x="5648" y="13951"/>
                  </a:cubicBezTo>
                  <a:cubicBezTo>
                    <a:pt x="5704" y="13899"/>
                    <a:pt x="5756" y="13840"/>
                    <a:pt x="5808" y="13788"/>
                  </a:cubicBezTo>
                  <a:cubicBezTo>
                    <a:pt x="6128" y="13462"/>
                    <a:pt x="6430" y="13117"/>
                    <a:pt x="6710" y="12754"/>
                  </a:cubicBezTo>
                  <a:cubicBezTo>
                    <a:pt x="7317" y="11978"/>
                    <a:pt x="7871" y="11159"/>
                    <a:pt x="8551" y="10442"/>
                  </a:cubicBezTo>
                  <a:cubicBezTo>
                    <a:pt x="8610" y="10380"/>
                    <a:pt x="8558" y="10285"/>
                    <a:pt x="8487" y="10285"/>
                  </a:cubicBezTo>
                  <a:cubicBezTo>
                    <a:pt x="8473" y="10285"/>
                    <a:pt x="8458" y="10289"/>
                    <a:pt x="8443" y="10297"/>
                  </a:cubicBezTo>
                  <a:cubicBezTo>
                    <a:pt x="8434" y="10303"/>
                    <a:pt x="8425" y="10310"/>
                    <a:pt x="8415" y="10316"/>
                  </a:cubicBezTo>
                  <a:cubicBezTo>
                    <a:pt x="8283" y="10396"/>
                    <a:pt x="8160" y="10482"/>
                    <a:pt x="8037" y="10571"/>
                  </a:cubicBezTo>
                  <a:cubicBezTo>
                    <a:pt x="8228" y="10396"/>
                    <a:pt x="8418" y="10217"/>
                    <a:pt x="8603" y="10039"/>
                  </a:cubicBezTo>
                  <a:cubicBezTo>
                    <a:pt x="9068" y="9592"/>
                    <a:pt x="9502" y="9115"/>
                    <a:pt x="9896" y="8607"/>
                  </a:cubicBezTo>
                  <a:cubicBezTo>
                    <a:pt x="9947" y="8542"/>
                    <a:pt x="9881" y="8474"/>
                    <a:pt x="9814" y="8474"/>
                  </a:cubicBezTo>
                  <a:cubicBezTo>
                    <a:pt x="9793" y="8474"/>
                    <a:pt x="9772" y="8481"/>
                    <a:pt x="9754" y="8497"/>
                  </a:cubicBezTo>
                  <a:cubicBezTo>
                    <a:pt x="9634" y="8607"/>
                    <a:pt x="9502" y="8706"/>
                    <a:pt x="9376" y="8814"/>
                  </a:cubicBezTo>
                  <a:cubicBezTo>
                    <a:pt x="8557" y="9522"/>
                    <a:pt x="7698" y="10190"/>
                    <a:pt x="6812" y="10811"/>
                  </a:cubicBezTo>
                  <a:cubicBezTo>
                    <a:pt x="6602" y="10956"/>
                    <a:pt x="6390" y="11095"/>
                    <a:pt x="6181" y="11236"/>
                  </a:cubicBezTo>
                  <a:cubicBezTo>
                    <a:pt x="6750" y="10762"/>
                    <a:pt x="7313" y="10279"/>
                    <a:pt x="7877" y="9799"/>
                  </a:cubicBezTo>
                  <a:cubicBezTo>
                    <a:pt x="8511" y="9325"/>
                    <a:pt x="9120" y="8820"/>
                    <a:pt x="9705" y="8284"/>
                  </a:cubicBezTo>
                  <a:cubicBezTo>
                    <a:pt x="9930" y="8078"/>
                    <a:pt x="10151" y="7872"/>
                    <a:pt x="10367" y="7656"/>
                  </a:cubicBezTo>
                  <a:cubicBezTo>
                    <a:pt x="10434" y="7592"/>
                    <a:pt x="10373" y="7505"/>
                    <a:pt x="10301" y="7505"/>
                  </a:cubicBezTo>
                  <a:cubicBezTo>
                    <a:pt x="10280" y="7505"/>
                    <a:pt x="10258" y="7513"/>
                    <a:pt x="10238" y="7530"/>
                  </a:cubicBezTo>
                  <a:cubicBezTo>
                    <a:pt x="10182" y="7579"/>
                    <a:pt x="10124" y="7629"/>
                    <a:pt x="10068" y="7678"/>
                  </a:cubicBezTo>
                  <a:lnTo>
                    <a:pt x="9951" y="7776"/>
                  </a:lnTo>
                  <a:cubicBezTo>
                    <a:pt x="9949" y="7776"/>
                    <a:pt x="9947" y="7776"/>
                    <a:pt x="9945" y="7776"/>
                  </a:cubicBezTo>
                  <a:cubicBezTo>
                    <a:pt x="9908" y="7776"/>
                    <a:pt x="9858" y="7822"/>
                    <a:pt x="9797" y="7909"/>
                  </a:cubicBezTo>
                  <a:cubicBezTo>
                    <a:pt x="9157" y="8463"/>
                    <a:pt x="8514" y="9017"/>
                    <a:pt x="7871" y="9568"/>
                  </a:cubicBezTo>
                  <a:cubicBezTo>
                    <a:pt x="7230" y="10045"/>
                    <a:pt x="6565" y="10491"/>
                    <a:pt x="5882" y="10904"/>
                  </a:cubicBezTo>
                  <a:cubicBezTo>
                    <a:pt x="5445" y="11162"/>
                    <a:pt x="4993" y="11396"/>
                    <a:pt x="4531" y="11609"/>
                  </a:cubicBezTo>
                  <a:cubicBezTo>
                    <a:pt x="4869" y="11452"/>
                    <a:pt x="5433" y="11070"/>
                    <a:pt x="5848" y="10777"/>
                  </a:cubicBezTo>
                  <a:cubicBezTo>
                    <a:pt x="7483" y="9614"/>
                    <a:pt x="9133" y="8453"/>
                    <a:pt x="10484" y="6961"/>
                  </a:cubicBezTo>
                  <a:cubicBezTo>
                    <a:pt x="10564" y="6868"/>
                    <a:pt x="10650" y="6782"/>
                    <a:pt x="10730" y="6690"/>
                  </a:cubicBezTo>
                  <a:cubicBezTo>
                    <a:pt x="10770" y="6653"/>
                    <a:pt x="10758" y="6585"/>
                    <a:pt x="10709" y="6557"/>
                  </a:cubicBezTo>
                  <a:cubicBezTo>
                    <a:pt x="10693" y="6547"/>
                    <a:pt x="10675" y="6542"/>
                    <a:pt x="10657" y="6542"/>
                  </a:cubicBezTo>
                  <a:cubicBezTo>
                    <a:pt x="10637" y="6542"/>
                    <a:pt x="10617" y="6549"/>
                    <a:pt x="10601" y="6564"/>
                  </a:cubicBezTo>
                  <a:cubicBezTo>
                    <a:pt x="9403" y="7490"/>
                    <a:pt x="8265" y="8490"/>
                    <a:pt x="7036" y="9377"/>
                  </a:cubicBezTo>
                  <a:cubicBezTo>
                    <a:pt x="6445" y="9802"/>
                    <a:pt x="5821" y="10174"/>
                    <a:pt x="5171" y="10494"/>
                  </a:cubicBezTo>
                  <a:cubicBezTo>
                    <a:pt x="5120" y="10506"/>
                    <a:pt x="4152" y="10935"/>
                    <a:pt x="4070" y="10935"/>
                  </a:cubicBezTo>
                  <a:cubicBezTo>
                    <a:pt x="4063" y="10935"/>
                    <a:pt x="4063" y="10932"/>
                    <a:pt x="4069" y="10925"/>
                  </a:cubicBezTo>
                  <a:cubicBezTo>
                    <a:pt x="4386" y="10605"/>
                    <a:pt x="4746" y="10325"/>
                    <a:pt x="5100" y="10051"/>
                  </a:cubicBezTo>
                  <a:cubicBezTo>
                    <a:pt x="6975" y="8607"/>
                    <a:pt x="9197" y="7681"/>
                    <a:pt x="10952" y="6102"/>
                  </a:cubicBezTo>
                  <a:cubicBezTo>
                    <a:pt x="11213" y="5868"/>
                    <a:pt x="11463" y="5619"/>
                    <a:pt x="11697" y="5357"/>
                  </a:cubicBezTo>
                  <a:cubicBezTo>
                    <a:pt x="11756" y="5291"/>
                    <a:pt x="11697" y="5200"/>
                    <a:pt x="11628" y="5200"/>
                  </a:cubicBezTo>
                  <a:cubicBezTo>
                    <a:pt x="11608" y="5200"/>
                    <a:pt x="11587" y="5208"/>
                    <a:pt x="11567" y="5228"/>
                  </a:cubicBezTo>
                  <a:cubicBezTo>
                    <a:pt x="11457" y="5345"/>
                    <a:pt x="11343" y="5455"/>
                    <a:pt x="11223" y="5563"/>
                  </a:cubicBezTo>
                  <a:cubicBezTo>
                    <a:pt x="10238" y="6471"/>
                    <a:pt x="9043" y="7111"/>
                    <a:pt x="7904" y="7804"/>
                  </a:cubicBezTo>
                  <a:cubicBezTo>
                    <a:pt x="7187" y="8238"/>
                    <a:pt x="6485" y="8700"/>
                    <a:pt x="5765" y="9131"/>
                  </a:cubicBezTo>
                  <a:cubicBezTo>
                    <a:pt x="5214" y="9460"/>
                    <a:pt x="4288" y="9811"/>
                    <a:pt x="3918" y="10143"/>
                  </a:cubicBezTo>
                  <a:cubicBezTo>
                    <a:pt x="5236" y="8958"/>
                    <a:pt x="6584" y="7841"/>
                    <a:pt x="8034" y="6822"/>
                  </a:cubicBezTo>
                  <a:cubicBezTo>
                    <a:pt x="9394" y="5865"/>
                    <a:pt x="10616" y="4723"/>
                    <a:pt x="11949" y="3722"/>
                  </a:cubicBezTo>
                  <a:cubicBezTo>
                    <a:pt x="12020" y="3670"/>
                    <a:pt x="12091" y="3612"/>
                    <a:pt x="12165" y="3556"/>
                  </a:cubicBezTo>
                  <a:cubicBezTo>
                    <a:pt x="12253" y="3504"/>
                    <a:pt x="12201" y="3385"/>
                    <a:pt x="12120" y="3385"/>
                  </a:cubicBezTo>
                  <a:cubicBezTo>
                    <a:pt x="12105" y="3385"/>
                    <a:pt x="12089" y="3389"/>
                    <a:pt x="12072" y="3399"/>
                  </a:cubicBezTo>
                  <a:cubicBezTo>
                    <a:pt x="12057" y="3408"/>
                    <a:pt x="12041" y="3418"/>
                    <a:pt x="12026" y="3424"/>
                  </a:cubicBezTo>
                  <a:cubicBezTo>
                    <a:pt x="10428" y="4190"/>
                    <a:pt x="9333" y="5646"/>
                    <a:pt x="7809" y="6533"/>
                  </a:cubicBezTo>
                  <a:cubicBezTo>
                    <a:pt x="6886" y="7071"/>
                    <a:pt x="5990" y="7653"/>
                    <a:pt x="5069" y="8198"/>
                  </a:cubicBezTo>
                  <a:cubicBezTo>
                    <a:pt x="4685" y="8426"/>
                    <a:pt x="4294" y="8635"/>
                    <a:pt x="3897" y="8841"/>
                  </a:cubicBezTo>
                  <a:cubicBezTo>
                    <a:pt x="3636" y="8978"/>
                    <a:pt x="3522" y="9029"/>
                    <a:pt x="3497" y="9029"/>
                  </a:cubicBezTo>
                  <a:cubicBezTo>
                    <a:pt x="3433" y="9029"/>
                    <a:pt x="3971" y="8682"/>
                    <a:pt x="4124" y="8555"/>
                  </a:cubicBezTo>
                  <a:cubicBezTo>
                    <a:pt x="5562" y="7373"/>
                    <a:pt x="7160" y="6468"/>
                    <a:pt x="8532" y="5203"/>
                  </a:cubicBezTo>
                  <a:cubicBezTo>
                    <a:pt x="8692" y="5052"/>
                    <a:pt x="8862" y="4911"/>
                    <a:pt x="9025" y="4763"/>
                  </a:cubicBezTo>
                  <a:cubicBezTo>
                    <a:pt x="9930" y="4079"/>
                    <a:pt x="10782" y="3322"/>
                    <a:pt x="11727" y="2694"/>
                  </a:cubicBezTo>
                  <a:cubicBezTo>
                    <a:pt x="11848" y="2667"/>
                    <a:pt x="11915" y="2623"/>
                    <a:pt x="11934" y="2565"/>
                  </a:cubicBezTo>
                  <a:cubicBezTo>
                    <a:pt x="12020" y="2510"/>
                    <a:pt x="12106" y="2454"/>
                    <a:pt x="12192" y="2402"/>
                  </a:cubicBezTo>
                  <a:cubicBezTo>
                    <a:pt x="12223" y="2383"/>
                    <a:pt x="12254" y="2365"/>
                    <a:pt x="12285" y="2346"/>
                  </a:cubicBezTo>
                  <a:cubicBezTo>
                    <a:pt x="12370" y="2296"/>
                    <a:pt x="12319" y="2181"/>
                    <a:pt x="12238" y="2181"/>
                  </a:cubicBezTo>
                  <a:cubicBezTo>
                    <a:pt x="12225" y="2181"/>
                    <a:pt x="12212" y="2183"/>
                    <a:pt x="12198" y="2189"/>
                  </a:cubicBezTo>
                  <a:lnTo>
                    <a:pt x="12192" y="2189"/>
                  </a:lnTo>
                  <a:cubicBezTo>
                    <a:pt x="11161" y="2737"/>
                    <a:pt x="10244" y="3442"/>
                    <a:pt x="9370" y="4203"/>
                  </a:cubicBezTo>
                  <a:cubicBezTo>
                    <a:pt x="8283" y="5009"/>
                    <a:pt x="7187" y="5751"/>
                    <a:pt x="5971" y="6425"/>
                  </a:cubicBezTo>
                  <a:cubicBezTo>
                    <a:pt x="5190" y="6856"/>
                    <a:pt x="4417" y="7302"/>
                    <a:pt x="3672" y="7792"/>
                  </a:cubicBezTo>
                  <a:cubicBezTo>
                    <a:pt x="3927" y="7542"/>
                    <a:pt x="4195" y="7305"/>
                    <a:pt x="4466" y="7074"/>
                  </a:cubicBezTo>
                  <a:cubicBezTo>
                    <a:pt x="6935" y="4969"/>
                    <a:pt x="9942" y="3541"/>
                    <a:pt x="11869" y="850"/>
                  </a:cubicBezTo>
                  <a:cubicBezTo>
                    <a:pt x="11897" y="814"/>
                    <a:pt x="11928" y="780"/>
                    <a:pt x="11955" y="740"/>
                  </a:cubicBezTo>
                  <a:cubicBezTo>
                    <a:pt x="12002" y="672"/>
                    <a:pt x="11939" y="608"/>
                    <a:pt x="11873" y="608"/>
                  </a:cubicBezTo>
                  <a:cubicBezTo>
                    <a:pt x="11852" y="608"/>
                    <a:pt x="11831" y="614"/>
                    <a:pt x="11814" y="629"/>
                  </a:cubicBezTo>
                  <a:cubicBezTo>
                    <a:pt x="11792" y="647"/>
                    <a:pt x="11771" y="666"/>
                    <a:pt x="11749" y="684"/>
                  </a:cubicBezTo>
                  <a:cubicBezTo>
                    <a:pt x="10096" y="2088"/>
                    <a:pt x="8508" y="3572"/>
                    <a:pt x="6833" y="4951"/>
                  </a:cubicBezTo>
                  <a:cubicBezTo>
                    <a:pt x="5894" y="5723"/>
                    <a:pt x="4906" y="6434"/>
                    <a:pt x="3875" y="7081"/>
                  </a:cubicBezTo>
                  <a:cubicBezTo>
                    <a:pt x="3429" y="7358"/>
                    <a:pt x="2967" y="7601"/>
                    <a:pt x="2499" y="7835"/>
                  </a:cubicBezTo>
                  <a:cubicBezTo>
                    <a:pt x="2789" y="7690"/>
                    <a:pt x="3152" y="7118"/>
                    <a:pt x="3404" y="6884"/>
                  </a:cubicBezTo>
                  <a:cubicBezTo>
                    <a:pt x="3435" y="6853"/>
                    <a:pt x="3472" y="6828"/>
                    <a:pt x="3503" y="6801"/>
                  </a:cubicBezTo>
                  <a:cubicBezTo>
                    <a:pt x="3949" y="6471"/>
                    <a:pt x="4377" y="6114"/>
                    <a:pt x="4783" y="5735"/>
                  </a:cubicBezTo>
                  <a:cubicBezTo>
                    <a:pt x="5901" y="4871"/>
                    <a:pt x="7104" y="4073"/>
                    <a:pt x="8234" y="3282"/>
                  </a:cubicBezTo>
                  <a:cubicBezTo>
                    <a:pt x="9410" y="2460"/>
                    <a:pt x="10619" y="1648"/>
                    <a:pt x="11210" y="293"/>
                  </a:cubicBezTo>
                  <a:cubicBezTo>
                    <a:pt x="11220" y="275"/>
                    <a:pt x="11229" y="256"/>
                    <a:pt x="11238" y="235"/>
                  </a:cubicBezTo>
                  <a:cubicBezTo>
                    <a:pt x="11247" y="204"/>
                    <a:pt x="11238" y="173"/>
                    <a:pt x="11216" y="152"/>
                  </a:cubicBezTo>
                  <a:cubicBezTo>
                    <a:pt x="11284" y="97"/>
                    <a:pt x="11219" y="0"/>
                    <a:pt x="11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0" name="Google Shape;720;p19"/>
          <p:cNvGrpSpPr/>
          <p:nvPr/>
        </p:nvGrpSpPr>
        <p:grpSpPr>
          <a:xfrm>
            <a:off x="9991851" y="1796866"/>
            <a:ext cx="363867" cy="393067"/>
            <a:chOff x="9241400" y="3183738"/>
            <a:chExt cx="272900" cy="294800"/>
          </a:xfrm>
        </p:grpSpPr>
        <p:sp>
          <p:nvSpPr>
            <p:cNvPr id="721" name="Google Shape;721;p19"/>
            <p:cNvSpPr/>
            <p:nvPr/>
          </p:nvSpPr>
          <p:spPr>
            <a:xfrm>
              <a:off x="9503950" y="3384763"/>
              <a:ext cx="650" cy="17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25" y="1"/>
                  </a:moveTo>
                  <a:cubicBezTo>
                    <a:pt x="16" y="4"/>
                    <a:pt x="7" y="4"/>
                    <a:pt x="1" y="7"/>
                  </a:cubicBezTo>
                  <a:cubicBezTo>
                    <a:pt x="10" y="4"/>
                    <a:pt x="16" y="4"/>
                    <a:pt x="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9"/>
            <p:cNvSpPr/>
            <p:nvPr/>
          </p:nvSpPr>
          <p:spPr>
            <a:xfrm>
              <a:off x="9492425" y="3299313"/>
              <a:ext cx="21800" cy="85025"/>
            </a:xfrm>
            <a:custGeom>
              <a:avLst/>
              <a:gdLst/>
              <a:ahLst/>
              <a:cxnLst/>
              <a:rect l="l" t="t" r="r" b="b"/>
              <a:pathLst>
                <a:path w="872" h="3401" extrusionOk="0">
                  <a:moveTo>
                    <a:pt x="509" y="0"/>
                  </a:moveTo>
                  <a:cubicBezTo>
                    <a:pt x="330" y="0"/>
                    <a:pt x="149" y="117"/>
                    <a:pt x="148" y="350"/>
                  </a:cubicBezTo>
                  <a:cubicBezTo>
                    <a:pt x="148" y="452"/>
                    <a:pt x="139" y="556"/>
                    <a:pt x="136" y="658"/>
                  </a:cubicBezTo>
                  <a:cubicBezTo>
                    <a:pt x="120" y="1064"/>
                    <a:pt x="89" y="1473"/>
                    <a:pt x="55" y="1880"/>
                  </a:cubicBezTo>
                  <a:cubicBezTo>
                    <a:pt x="80" y="1901"/>
                    <a:pt x="92" y="1938"/>
                    <a:pt x="83" y="1969"/>
                  </a:cubicBezTo>
                  <a:cubicBezTo>
                    <a:pt x="68" y="2037"/>
                    <a:pt x="49" y="2104"/>
                    <a:pt x="34" y="2172"/>
                  </a:cubicBezTo>
                  <a:cubicBezTo>
                    <a:pt x="19" y="2366"/>
                    <a:pt x="9" y="2554"/>
                    <a:pt x="0" y="2745"/>
                  </a:cubicBezTo>
                  <a:cubicBezTo>
                    <a:pt x="117" y="2739"/>
                    <a:pt x="231" y="2739"/>
                    <a:pt x="351" y="2729"/>
                  </a:cubicBezTo>
                  <a:cubicBezTo>
                    <a:pt x="362" y="2728"/>
                    <a:pt x="373" y="2728"/>
                    <a:pt x="384" y="2728"/>
                  </a:cubicBezTo>
                  <a:cubicBezTo>
                    <a:pt x="754" y="2728"/>
                    <a:pt x="795" y="3230"/>
                    <a:pt x="517" y="3400"/>
                  </a:cubicBezTo>
                  <a:cubicBezTo>
                    <a:pt x="637" y="3345"/>
                    <a:pt x="714" y="3222"/>
                    <a:pt x="711" y="3093"/>
                  </a:cubicBezTo>
                  <a:cubicBezTo>
                    <a:pt x="723" y="2175"/>
                    <a:pt x="865" y="1267"/>
                    <a:pt x="871" y="347"/>
                  </a:cubicBezTo>
                  <a:cubicBezTo>
                    <a:pt x="871" y="335"/>
                    <a:pt x="868" y="319"/>
                    <a:pt x="865" y="307"/>
                  </a:cubicBezTo>
                  <a:cubicBezTo>
                    <a:pt x="846" y="103"/>
                    <a:pt x="678" y="0"/>
                    <a:pt x="5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9"/>
            <p:cNvSpPr/>
            <p:nvPr/>
          </p:nvSpPr>
          <p:spPr>
            <a:xfrm>
              <a:off x="9355675" y="3297038"/>
              <a:ext cx="4625" cy="9575"/>
            </a:xfrm>
            <a:custGeom>
              <a:avLst/>
              <a:gdLst/>
              <a:ahLst/>
              <a:cxnLst/>
              <a:rect l="l" t="t" r="r" b="b"/>
              <a:pathLst>
                <a:path w="185" h="383" extrusionOk="0">
                  <a:moveTo>
                    <a:pt x="170" y="1"/>
                  </a:moveTo>
                  <a:lnTo>
                    <a:pt x="148" y="7"/>
                  </a:lnTo>
                  <a:cubicBezTo>
                    <a:pt x="179" y="149"/>
                    <a:pt x="120" y="299"/>
                    <a:pt x="0" y="382"/>
                  </a:cubicBezTo>
                  <a:cubicBezTo>
                    <a:pt x="117" y="327"/>
                    <a:pt x="185" y="204"/>
                    <a:pt x="173" y="78"/>
                  </a:cubicBezTo>
                  <a:cubicBezTo>
                    <a:pt x="173" y="53"/>
                    <a:pt x="170" y="25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9"/>
            <p:cNvSpPr/>
            <p:nvPr/>
          </p:nvSpPr>
          <p:spPr>
            <a:xfrm>
              <a:off x="9339425" y="3187088"/>
              <a:ext cx="20725" cy="104900"/>
            </a:xfrm>
            <a:custGeom>
              <a:avLst/>
              <a:gdLst/>
              <a:ahLst/>
              <a:cxnLst/>
              <a:rect l="l" t="t" r="r" b="b"/>
              <a:pathLst>
                <a:path w="829" h="4196" extrusionOk="0">
                  <a:moveTo>
                    <a:pt x="302" y="0"/>
                  </a:moveTo>
                  <a:cubicBezTo>
                    <a:pt x="204" y="59"/>
                    <a:pt x="139" y="163"/>
                    <a:pt x="127" y="277"/>
                  </a:cubicBezTo>
                  <a:cubicBezTo>
                    <a:pt x="1" y="1533"/>
                    <a:pt x="22" y="2838"/>
                    <a:pt x="81" y="4103"/>
                  </a:cubicBezTo>
                  <a:cubicBezTo>
                    <a:pt x="207" y="4106"/>
                    <a:pt x="333" y="4112"/>
                    <a:pt x="459" y="4112"/>
                  </a:cubicBezTo>
                  <a:cubicBezTo>
                    <a:pt x="539" y="4112"/>
                    <a:pt x="619" y="4143"/>
                    <a:pt x="681" y="4196"/>
                  </a:cubicBezTo>
                  <a:lnTo>
                    <a:pt x="807" y="4122"/>
                  </a:lnTo>
                  <a:cubicBezTo>
                    <a:pt x="798" y="3943"/>
                    <a:pt x="792" y="3765"/>
                    <a:pt x="786" y="3586"/>
                  </a:cubicBezTo>
                  <a:cubicBezTo>
                    <a:pt x="675" y="3642"/>
                    <a:pt x="567" y="3694"/>
                    <a:pt x="453" y="3740"/>
                  </a:cubicBezTo>
                  <a:cubicBezTo>
                    <a:pt x="443" y="3744"/>
                    <a:pt x="433" y="3746"/>
                    <a:pt x="423" y="3746"/>
                  </a:cubicBezTo>
                  <a:cubicBezTo>
                    <a:pt x="350" y="3746"/>
                    <a:pt x="315" y="3641"/>
                    <a:pt x="364" y="3586"/>
                  </a:cubicBezTo>
                  <a:cubicBezTo>
                    <a:pt x="493" y="3445"/>
                    <a:pt x="635" y="3318"/>
                    <a:pt x="773" y="3186"/>
                  </a:cubicBezTo>
                  <a:cubicBezTo>
                    <a:pt x="767" y="2983"/>
                    <a:pt x="764" y="2780"/>
                    <a:pt x="764" y="2573"/>
                  </a:cubicBezTo>
                  <a:cubicBezTo>
                    <a:pt x="589" y="2660"/>
                    <a:pt x="401" y="2727"/>
                    <a:pt x="210" y="2770"/>
                  </a:cubicBezTo>
                  <a:cubicBezTo>
                    <a:pt x="204" y="2772"/>
                    <a:pt x="198" y="2772"/>
                    <a:pt x="193" y="2772"/>
                  </a:cubicBezTo>
                  <a:cubicBezTo>
                    <a:pt x="129" y="2772"/>
                    <a:pt x="61" y="2700"/>
                    <a:pt x="108" y="2638"/>
                  </a:cubicBezTo>
                  <a:cubicBezTo>
                    <a:pt x="312" y="2380"/>
                    <a:pt x="530" y="2133"/>
                    <a:pt x="770" y="1905"/>
                  </a:cubicBezTo>
                  <a:cubicBezTo>
                    <a:pt x="770" y="1758"/>
                    <a:pt x="773" y="1610"/>
                    <a:pt x="780" y="1462"/>
                  </a:cubicBezTo>
                  <a:lnTo>
                    <a:pt x="780" y="1462"/>
                  </a:lnTo>
                  <a:cubicBezTo>
                    <a:pt x="718" y="1493"/>
                    <a:pt x="659" y="1524"/>
                    <a:pt x="595" y="1551"/>
                  </a:cubicBezTo>
                  <a:cubicBezTo>
                    <a:pt x="581" y="1558"/>
                    <a:pt x="567" y="1561"/>
                    <a:pt x="554" y="1561"/>
                  </a:cubicBezTo>
                  <a:cubicBezTo>
                    <a:pt x="469" y="1561"/>
                    <a:pt x="412" y="1438"/>
                    <a:pt x="502" y="1398"/>
                  </a:cubicBezTo>
                  <a:cubicBezTo>
                    <a:pt x="604" y="1351"/>
                    <a:pt x="690" y="1293"/>
                    <a:pt x="786" y="1244"/>
                  </a:cubicBezTo>
                  <a:cubicBezTo>
                    <a:pt x="795" y="1034"/>
                    <a:pt x="813" y="828"/>
                    <a:pt x="829" y="619"/>
                  </a:cubicBezTo>
                  <a:lnTo>
                    <a:pt x="829" y="619"/>
                  </a:lnTo>
                  <a:cubicBezTo>
                    <a:pt x="718" y="628"/>
                    <a:pt x="604" y="628"/>
                    <a:pt x="490" y="640"/>
                  </a:cubicBezTo>
                  <a:cubicBezTo>
                    <a:pt x="472" y="643"/>
                    <a:pt x="454" y="644"/>
                    <a:pt x="438" y="644"/>
                  </a:cubicBezTo>
                  <a:cubicBezTo>
                    <a:pt x="101" y="644"/>
                    <a:pt x="62" y="191"/>
                    <a:pt x="3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9"/>
            <p:cNvSpPr/>
            <p:nvPr/>
          </p:nvSpPr>
          <p:spPr>
            <a:xfrm>
              <a:off x="9350600" y="3244013"/>
              <a:ext cx="7875" cy="6425"/>
            </a:xfrm>
            <a:custGeom>
              <a:avLst/>
              <a:gdLst/>
              <a:ahLst/>
              <a:cxnLst/>
              <a:rect l="l" t="t" r="r" b="b"/>
              <a:pathLst>
                <a:path w="315" h="257" extrusionOk="0">
                  <a:moveTo>
                    <a:pt x="314" y="1"/>
                  </a:moveTo>
                  <a:cubicBezTo>
                    <a:pt x="203" y="118"/>
                    <a:pt x="95" y="214"/>
                    <a:pt x="7" y="253"/>
                  </a:cubicBezTo>
                  <a:lnTo>
                    <a:pt x="7" y="253"/>
                  </a:lnTo>
                  <a:cubicBezTo>
                    <a:pt x="113" y="208"/>
                    <a:pt x="215" y="160"/>
                    <a:pt x="314" y="103"/>
                  </a:cubicBezTo>
                  <a:cubicBezTo>
                    <a:pt x="314" y="69"/>
                    <a:pt x="314" y="35"/>
                    <a:pt x="314" y="1"/>
                  </a:cubicBezTo>
                  <a:close/>
                  <a:moveTo>
                    <a:pt x="7" y="253"/>
                  </a:moveTo>
                  <a:cubicBezTo>
                    <a:pt x="5" y="254"/>
                    <a:pt x="3" y="255"/>
                    <a:pt x="0" y="256"/>
                  </a:cubicBezTo>
                  <a:cubicBezTo>
                    <a:pt x="2" y="255"/>
                    <a:pt x="5" y="254"/>
                    <a:pt x="7" y="2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9"/>
            <p:cNvSpPr/>
            <p:nvPr/>
          </p:nvSpPr>
          <p:spPr>
            <a:xfrm>
              <a:off x="9429700" y="3191613"/>
              <a:ext cx="175" cy="800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3" y="10"/>
                    <a:pt x="3" y="22"/>
                    <a:pt x="7" y="31"/>
                  </a:cubicBezTo>
                  <a:cubicBezTo>
                    <a:pt x="7" y="19"/>
                    <a:pt x="3" y="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19"/>
            <p:cNvSpPr/>
            <p:nvPr/>
          </p:nvSpPr>
          <p:spPr>
            <a:xfrm>
              <a:off x="9340950" y="3183738"/>
              <a:ext cx="88300" cy="19975"/>
            </a:xfrm>
            <a:custGeom>
              <a:avLst/>
              <a:gdLst/>
              <a:ahLst/>
              <a:cxnLst/>
              <a:rect l="l" t="t" r="r" b="b"/>
              <a:pathLst>
                <a:path w="3532" h="799" extrusionOk="0">
                  <a:moveTo>
                    <a:pt x="1203" y="1"/>
                  </a:moveTo>
                  <a:cubicBezTo>
                    <a:pt x="945" y="1"/>
                    <a:pt x="687" y="12"/>
                    <a:pt x="429" y="45"/>
                  </a:cubicBezTo>
                  <a:cubicBezTo>
                    <a:pt x="358" y="54"/>
                    <a:pt x="294" y="85"/>
                    <a:pt x="241" y="131"/>
                  </a:cubicBezTo>
                  <a:cubicBezTo>
                    <a:pt x="1" y="325"/>
                    <a:pt x="40" y="778"/>
                    <a:pt x="377" y="778"/>
                  </a:cubicBezTo>
                  <a:cubicBezTo>
                    <a:pt x="393" y="778"/>
                    <a:pt x="411" y="777"/>
                    <a:pt x="429" y="774"/>
                  </a:cubicBezTo>
                  <a:cubicBezTo>
                    <a:pt x="543" y="759"/>
                    <a:pt x="657" y="759"/>
                    <a:pt x="768" y="753"/>
                  </a:cubicBezTo>
                  <a:cubicBezTo>
                    <a:pt x="945" y="741"/>
                    <a:pt x="1122" y="736"/>
                    <a:pt x="1300" y="736"/>
                  </a:cubicBezTo>
                  <a:cubicBezTo>
                    <a:pt x="1450" y="736"/>
                    <a:pt x="1600" y="740"/>
                    <a:pt x="1750" y="747"/>
                  </a:cubicBezTo>
                  <a:cubicBezTo>
                    <a:pt x="1839" y="682"/>
                    <a:pt x="1928" y="627"/>
                    <a:pt x="2018" y="562"/>
                  </a:cubicBezTo>
                  <a:cubicBezTo>
                    <a:pt x="2032" y="551"/>
                    <a:pt x="2047" y="546"/>
                    <a:pt x="2062" y="546"/>
                  </a:cubicBezTo>
                  <a:cubicBezTo>
                    <a:pt x="2123" y="546"/>
                    <a:pt x="2178" y="626"/>
                    <a:pt x="2141" y="685"/>
                  </a:cubicBezTo>
                  <a:cubicBezTo>
                    <a:pt x="2122" y="713"/>
                    <a:pt x="2104" y="737"/>
                    <a:pt x="2085" y="762"/>
                  </a:cubicBezTo>
                  <a:cubicBezTo>
                    <a:pt x="2347" y="777"/>
                    <a:pt x="2612" y="790"/>
                    <a:pt x="2873" y="799"/>
                  </a:cubicBezTo>
                  <a:cubicBezTo>
                    <a:pt x="2870" y="685"/>
                    <a:pt x="2870" y="568"/>
                    <a:pt x="2861" y="451"/>
                  </a:cubicBezTo>
                  <a:cubicBezTo>
                    <a:pt x="2845" y="219"/>
                    <a:pt x="3016" y="104"/>
                    <a:pt x="3196" y="104"/>
                  </a:cubicBezTo>
                  <a:cubicBezTo>
                    <a:pt x="3325" y="104"/>
                    <a:pt x="3460" y="163"/>
                    <a:pt x="3532" y="282"/>
                  </a:cubicBezTo>
                  <a:cubicBezTo>
                    <a:pt x="3478" y="164"/>
                    <a:pt x="3361" y="88"/>
                    <a:pt x="3232" y="88"/>
                  </a:cubicBezTo>
                  <a:cubicBezTo>
                    <a:pt x="3229" y="88"/>
                    <a:pt x="3227" y="88"/>
                    <a:pt x="3224" y="88"/>
                  </a:cubicBezTo>
                  <a:cubicBezTo>
                    <a:pt x="2552" y="81"/>
                    <a:pt x="1877" y="1"/>
                    <a:pt x="1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19"/>
            <p:cNvSpPr/>
            <p:nvPr/>
          </p:nvSpPr>
          <p:spPr>
            <a:xfrm>
              <a:off x="9412050" y="3186388"/>
              <a:ext cx="20975" cy="117450"/>
            </a:xfrm>
            <a:custGeom>
              <a:avLst/>
              <a:gdLst/>
              <a:ahLst/>
              <a:cxnLst/>
              <a:rect l="l" t="t" r="r" b="b"/>
              <a:pathLst>
                <a:path w="839" h="4698" extrusionOk="0">
                  <a:moveTo>
                    <a:pt x="352" y="1"/>
                  </a:moveTo>
                  <a:cubicBezTo>
                    <a:pt x="172" y="1"/>
                    <a:pt x="1" y="116"/>
                    <a:pt x="17" y="348"/>
                  </a:cubicBezTo>
                  <a:cubicBezTo>
                    <a:pt x="26" y="465"/>
                    <a:pt x="26" y="582"/>
                    <a:pt x="29" y="696"/>
                  </a:cubicBezTo>
                  <a:cubicBezTo>
                    <a:pt x="75" y="1653"/>
                    <a:pt x="38" y="2608"/>
                    <a:pt x="35" y="3562"/>
                  </a:cubicBezTo>
                  <a:cubicBezTo>
                    <a:pt x="35" y="3568"/>
                    <a:pt x="35" y="3571"/>
                    <a:pt x="35" y="3577"/>
                  </a:cubicBezTo>
                  <a:cubicBezTo>
                    <a:pt x="35" y="3783"/>
                    <a:pt x="42" y="3993"/>
                    <a:pt x="48" y="4202"/>
                  </a:cubicBezTo>
                  <a:cubicBezTo>
                    <a:pt x="55" y="4200"/>
                    <a:pt x="61" y="4199"/>
                    <a:pt x="68" y="4199"/>
                  </a:cubicBezTo>
                  <a:cubicBezTo>
                    <a:pt x="136" y="4199"/>
                    <a:pt x="190" y="4294"/>
                    <a:pt x="131" y="4350"/>
                  </a:cubicBezTo>
                  <a:cubicBezTo>
                    <a:pt x="103" y="4374"/>
                    <a:pt x="78" y="4405"/>
                    <a:pt x="51" y="4433"/>
                  </a:cubicBezTo>
                  <a:cubicBezTo>
                    <a:pt x="54" y="4510"/>
                    <a:pt x="51" y="4587"/>
                    <a:pt x="57" y="4664"/>
                  </a:cubicBezTo>
                  <a:cubicBezTo>
                    <a:pt x="57" y="4676"/>
                    <a:pt x="60" y="4688"/>
                    <a:pt x="63" y="4698"/>
                  </a:cubicBezTo>
                  <a:cubicBezTo>
                    <a:pt x="74" y="4511"/>
                    <a:pt x="221" y="4308"/>
                    <a:pt x="453" y="4308"/>
                  </a:cubicBezTo>
                  <a:cubicBezTo>
                    <a:pt x="473" y="4308"/>
                    <a:pt x="494" y="4310"/>
                    <a:pt x="516" y="4313"/>
                  </a:cubicBezTo>
                  <a:cubicBezTo>
                    <a:pt x="602" y="4328"/>
                    <a:pt x="688" y="4334"/>
                    <a:pt x="774" y="4347"/>
                  </a:cubicBezTo>
                  <a:cubicBezTo>
                    <a:pt x="734" y="3014"/>
                    <a:pt x="839" y="1681"/>
                    <a:pt x="743" y="348"/>
                  </a:cubicBezTo>
                  <a:cubicBezTo>
                    <a:pt x="740" y="308"/>
                    <a:pt x="731" y="274"/>
                    <a:pt x="716" y="237"/>
                  </a:cubicBezTo>
                  <a:cubicBezTo>
                    <a:pt x="709" y="228"/>
                    <a:pt x="709" y="219"/>
                    <a:pt x="706" y="210"/>
                  </a:cubicBezTo>
                  <a:cubicBezTo>
                    <a:pt x="700" y="200"/>
                    <a:pt x="694" y="188"/>
                    <a:pt x="688" y="179"/>
                  </a:cubicBezTo>
                  <a:cubicBezTo>
                    <a:pt x="616" y="60"/>
                    <a:pt x="481" y="1"/>
                    <a:pt x="3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19"/>
            <p:cNvSpPr/>
            <p:nvPr/>
          </p:nvSpPr>
          <p:spPr>
            <a:xfrm>
              <a:off x="9250700" y="3287438"/>
              <a:ext cx="109525" cy="20625"/>
            </a:xfrm>
            <a:custGeom>
              <a:avLst/>
              <a:gdLst/>
              <a:ahLst/>
              <a:cxnLst/>
              <a:rect l="l" t="t" r="r" b="b"/>
              <a:pathLst>
                <a:path w="4381" h="825" extrusionOk="0">
                  <a:moveTo>
                    <a:pt x="925" y="1"/>
                  </a:moveTo>
                  <a:cubicBezTo>
                    <a:pt x="675" y="1"/>
                    <a:pt x="425" y="6"/>
                    <a:pt x="176" y="18"/>
                  </a:cubicBezTo>
                  <a:cubicBezTo>
                    <a:pt x="115" y="22"/>
                    <a:pt x="53" y="40"/>
                    <a:pt x="1" y="77"/>
                  </a:cubicBezTo>
                  <a:cubicBezTo>
                    <a:pt x="18" y="75"/>
                    <a:pt x="36" y="74"/>
                    <a:pt x="53" y="74"/>
                  </a:cubicBezTo>
                  <a:cubicBezTo>
                    <a:pt x="231" y="74"/>
                    <a:pt x="418" y="186"/>
                    <a:pt x="438" y="419"/>
                  </a:cubicBezTo>
                  <a:cubicBezTo>
                    <a:pt x="447" y="523"/>
                    <a:pt x="444" y="631"/>
                    <a:pt x="447" y="739"/>
                  </a:cubicBezTo>
                  <a:cubicBezTo>
                    <a:pt x="518" y="736"/>
                    <a:pt x="589" y="736"/>
                    <a:pt x="659" y="736"/>
                  </a:cubicBezTo>
                  <a:lnTo>
                    <a:pt x="767" y="662"/>
                  </a:lnTo>
                  <a:cubicBezTo>
                    <a:pt x="785" y="646"/>
                    <a:pt x="806" y="639"/>
                    <a:pt x="827" y="639"/>
                  </a:cubicBezTo>
                  <a:cubicBezTo>
                    <a:pt x="874" y="639"/>
                    <a:pt x="920" y="677"/>
                    <a:pt x="918" y="733"/>
                  </a:cubicBezTo>
                  <a:cubicBezTo>
                    <a:pt x="1404" y="733"/>
                    <a:pt x="1894" y="748"/>
                    <a:pt x="2383" y="770"/>
                  </a:cubicBezTo>
                  <a:cubicBezTo>
                    <a:pt x="2390" y="768"/>
                    <a:pt x="2396" y="768"/>
                    <a:pt x="2403" y="768"/>
                  </a:cubicBezTo>
                  <a:cubicBezTo>
                    <a:pt x="2413" y="768"/>
                    <a:pt x="2423" y="769"/>
                    <a:pt x="2432" y="773"/>
                  </a:cubicBezTo>
                  <a:cubicBezTo>
                    <a:pt x="2676" y="785"/>
                    <a:pt x="2919" y="794"/>
                    <a:pt x="3165" y="803"/>
                  </a:cubicBezTo>
                  <a:cubicBezTo>
                    <a:pt x="3180" y="791"/>
                    <a:pt x="3193" y="782"/>
                    <a:pt x="3208" y="770"/>
                  </a:cubicBezTo>
                  <a:cubicBezTo>
                    <a:pt x="3221" y="760"/>
                    <a:pt x="3237" y="756"/>
                    <a:pt x="3252" y="756"/>
                  </a:cubicBezTo>
                  <a:cubicBezTo>
                    <a:pt x="3283" y="756"/>
                    <a:pt x="3313" y="774"/>
                    <a:pt x="3325" y="806"/>
                  </a:cubicBezTo>
                  <a:cubicBezTo>
                    <a:pt x="3553" y="816"/>
                    <a:pt x="3781" y="825"/>
                    <a:pt x="4008" y="825"/>
                  </a:cubicBezTo>
                  <a:cubicBezTo>
                    <a:pt x="4079" y="825"/>
                    <a:pt x="4144" y="803"/>
                    <a:pt x="4202" y="766"/>
                  </a:cubicBezTo>
                  <a:cubicBezTo>
                    <a:pt x="4322" y="680"/>
                    <a:pt x="4381" y="533"/>
                    <a:pt x="4347" y="391"/>
                  </a:cubicBezTo>
                  <a:lnTo>
                    <a:pt x="4347" y="391"/>
                  </a:lnTo>
                  <a:cubicBezTo>
                    <a:pt x="4273" y="409"/>
                    <a:pt x="4199" y="434"/>
                    <a:pt x="4125" y="452"/>
                  </a:cubicBezTo>
                  <a:cubicBezTo>
                    <a:pt x="4118" y="454"/>
                    <a:pt x="4111" y="455"/>
                    <a:pt x="4104" y="455"/>
                  </a:cubicBezTo>
                  <a:cubicBezTo>
                    <a:pt x="4016" y="455"/>
                    <a:pt x="3969" y="335"/>
                    <a:pt x="4055" y="286"/>
                  </a:cubicBezTo>
                  <a:cubicBezTo>
                    <a:pt x="4113" y="252"/>
                    <a:pt x="4168" y="215"/>
                    <a:pt x="4230" y="182"/>
                  </a:cubicBezTo>
                  <a:cubicBezTo>
                    <a:pt x="4168" y="129"/>
                    <a:pt x="4092" y="98"/>
                    <a:pt x="4008" y="98"/>
                  </a:cubicBezTo>
                  <a:cubicBezTo>
                    <a:pt x="3882" y="98"/>
                    <a:pt x="3756" y="92"/>
                    <a:pt x="3630" y="89"/>
                  </a:cubicBezTo>
                  <a:cubicBezTo>
                    <a:pt x="2731" y="68"/>
                    <a:pt x="1826" y="1"/>
                    <a:pt x="9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19"/>
            <p:cNvSpPr/>
            <p:nvPr/>
          </p:nvSpPr>
          <p:spPr>
            <a:xfrm>
              <a:off x="9241400" y="3289263"/>
              <a:ext cx="20875" cy="85175"/>
            </a:xfrm>
            <a:custGeom>
              <a:avLst/>
              <a:gdLst/>
              <a:ahLst/>
              <a:cxnLst/>
              <a:rect l="l" t="t" r="r" b="b"/>
              <a:pathLst>
                <a:path w="835" h="3407" extrusionOk="0">
                  <a:moveTo>
                    <a:pt x="426" y="1"/>
                  </a:moveTo>
                  <a:cubicBezTo>
                    <a:pt x="408" y="1"/>
                    <a:pt x="390" y="2"/>
                    <a:pt x="373" y="4"/>
                  </a:cubicBezTo>
                  <a:cubicBezTo>
                    <a:pt x="210" y="22"/>
                    <a:pt x="65" y="133"/>
                    <a:pt x="83" y="346"/>
                  </a:cubicBezTo>
                  <a:cubicBezTo>
                    <a:pt x="160" y="1281"/>
                    <a:pt x="0" y="2214"/>
                    <a:pt x="157" y="3147"/>
                  </a:cubicBezTo>
                  <a:cubicBezTo>
                    <a:pt x="189" y="3330"/>
                    <a:pt x="317" y="3406"/>
                    <a:pt x="456" y="3406"/>
                  </a:cubicBezTo>
                  <a:cubicBezTo>
                    <a:pt x="464" y="3406"/>
                    <a:pt x="472" y="3406"/>
                    <a:pt x="480" y="3405"/>
                  </a:cubicBezTo>
                  <a:cubicBezTo>
                    <a:pt x="63" y="3334"/>
                    <a:pt x="53" y="2686"/>
                    <a:pt x="465" y="2686"/>
                  </a:cubicBezTo>
                  <a:cubicBezTo>
                    <a:pt x="479" y="2686"/>
                    <a:pt x="493" y="2687"/>
                    <a:pt x="508" y="2688"/>
                  </a:cubicBezTo>
                  <a:cubicBezTo>
                    <a:pt x="616" y="2700"/>
                    <a:pt x="727" y="2700"/>
                    <a:pt x="834" y="2707"/>
                  </a:cubicBezTo>
                  <a:cubicBezTo>
                    <a:pt x="834" y="2697"/>
                    <a:pt x="834" y="2688"/>
                    <a:pt x="834" y="2679"/>
                  </a:cubicBezTo>
                  <a:cubicBezTo>
                    <a:pt x="770" y="2670"/>
                    <a:pt x="733" y="2602"/>
                    <a:pt x="761" y="2543"/>
                  </a:cubicBezTo>
                  <a:cubicBezTo>
                    <a:pt x="776" y="2510"/>
                    <a:pt x="794" y="2479"/>
                    <a:pt x="813" y="2445"/>
                  </a:cubicBezTo>
                  <a:cubicBezTo>
                    <a:pt x="804" y="2279"/>
                    <a:pt x="801" y="2112"/>
                    <a:pt x="804" y="1943"/>
                  </a:cubicBezTo>
                  <a:cubicBezTo>
                    <a:pt x="767" y="1925"/>
                    <a:pt x="745" y="1882"/>
                    <a:pt x="754" y="1842"/>
                  </a:cubicBezTo>
                  <a:cubicBezTo>
                    <a:pt x="764" y="1777"/>
                    <a:pt x="782" y="1718"/>
                    <a:pt x="807" y="1660"/>
                  </a:cubicBezTo>
                  <a:cubicBezTo>
                    <a:pt x="813" y="1435"/>
                    <a:pt x="822" y="1207"/>
                    <a:pt x="828" y="983"/>
                  </a:cubicBezTo>
                  <a:cubicBezTo>
                    <a:pt x="751" y="974"/>
                    <a:pt x="727" y="847"/>
                    <a:pt x="816" y="810"/>
                  </a:cubicBezTo>
                  <a:lnTo>
                    <a:pt x="822" y="804"/>
                  </a:lnTo>
                  <a:cubicBezTo>
                    <a:pt x="822" y="758"/>
                    <a:pt x="819" y="712"/>
                    <a:pt x="819" y="666"/>
                  </a:cubicBezTo>
                  <a:cubicBezTo>
                    <a:pt x="816" y="558"/>
                    <a:pt x="819" y="450"/>
                    <a:pt x="810" y="346"/>
                  </a:cubicBezTo>
                  <a:cubicBezTo>
                    <a:pt x="790" y="113"/>
                    <a:pt x="605" y="1"/>
                    <a:pt x="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9"/>
            <p:cNvSpPr/>
            <p:nvPr/>
          </p:nvSpPr>
          <p:spPr>
            <a:xfrm>
              <a:off x="9242700" y="3356388"/>
              <a:ext cx="107225" cy="19625"/>
            </a:xfrm>
            <a:custGeom>
              <a:avLst/>
              <a:gdLst/>
              <a:ahLst/>
              <a:cxnLst/>
              <a:rect l="l" t="t" r="r" b="b"/>
              <a:pathLst>
                <a:path w="4289" h="785" extrusionOk="0">
                  <a:moveTo>
                    <a:pt x="410" y="1"/>
                  </a:moveTo>
                  <a:cubicBezTo>
                    <a:pt x="1" y="1"/>
                    <a:pt x="8" y="646"/>
                    <a:pt x="425" y="720"/>
                  </a:cubicBezTo>
                  <a:cubicBezTo>
                    <a:pt x="435" y="723"/>
                    <a:pt x="444" y="726"/>
                    <a:pt x="453" y="730"/>
                  </a:cubicBezTo>
                  <a:cubicBezTo>
                    <a:pt x="871" y="771"/>
                    <a:pt x="1289" y="785"/>
                    <a:pt x="1709" y="785"/>
                  </a:cubicBezTo>
                  <a:cubicBezTo>
                    <a:pt x="2384" y="785"/>
                    <a:pt x="3060" y="749"/>
                    <a:pt x="3734" y="736"/>
                  </a:cubicBezTo>
                  <a:cubicBezTo>
                    <a:pt x="3734" y="613"/>
                    <a:pt x="3734" y="489"/>
                    <a:pt x="3737" y="366"/>
                  </a:cubicBezTo>
                  <a:cubicBezTo>
                    <a:pt x="3751" y="134"/>
                    <a:pt x="3936" y="20"/>
                    <a:pt x="4115" y="20"/>
                  </a:cubicBezTo>
                  <a:cubicBezTo>
                    <a:pt x="4176" y="20"/>
                    <a:pt x="4236" y="33"/>
                    <a:pt x="4288" y="58"/>
                  </a:cubicBezTo>
                  <a:cubicBezTo>
                    <a:pt x="4233" y="22"/>
                    <a:pt x="4168" y="3"/>
                    <a:pt x="4104" y="3"/>
                  </a:cubicBezTo>
                  <a:cubicBezTo>
                    <a:pt x="3888" y="3"/>
                    <a:pt x="3673" y="9"/>
                    <a:pt x="3460" y="15"/>
                  </a:cubicBezTo>
                  <a:cubicBezTo>
                    <a:pt x="3439" y="43"/>
                    <a:pt x="3414" y="65"/>
                    <a:pt x="3393" y="92"/>
                  </a:cubicBezTo>
                  <a:cubicBezTo>
                    <a:pt x="3376" y="112"/>
                    <a:pt x="3357" y="121"/>
                    <a:pt x="3337" y="121"/>
                  </a:cubicBezTo>
                  <a:cubicBezTo>
                    <a:pt x="3291" y="121"/>
                    <a:pt x="3245" y="73"/>
                    <a:pt x="3245" y="22"/>
                  </a:cubicBezTo>
                  <a:cubicBezTo>
                    <a:pt x="2909" y="31"/>
                    <a:pt x="2574" y="43"/>
                    <a:pt x="2238" y="49"/>
                  </a:cubicBezTo>
                  <a:lnTo>
                    <a:pt x="2164" y="105"/>
                  </a:lnTo>
                  <a:cubicBezTo>
                    <a:pt x="2150" y="115"/>
                    <a:pt x="2136" y="119"/>
                    <a:pt x="2122" y="119"/>
                  </a:cubicBezTo>
                  <a:cubicBezTo>
                    <a:pt x="2083" y="119"/>
                    <a:pt x="2049" y="87"/>
                    <a:pt x="2035" y="49"/>
                  </a:cubicBezTo>
                  <a:cubicBezTo>
                    <a:pt x="1913" y="51"/>
                    <a:pt x="1791" y="54"/>
                    <a:pt x="1670" y="54"/>
                  </a:cubicBezTo>
                  <a:cubicBezTo>
                    <a:pt x="1619" y="54"/>
                    <a:pt x="1569" y="53"/>
                    <a:pt x="1518" y="52"/>
                  </a:cubicBezTo>
                  <a:cubicBezTo>
                    <a:pt x="1490" y="71"/>
                    <a:pt x="1466" y="89"/>
                    <a:pt x="1441" y="105"/>
                  </a:cubicBezTo>
                  <a:cubicBezTo>
                    <a:pt x="1427" y="111"/>
                    <a:pt x="1412" y="114"/>
                    <a:pt x="1398" y="114"/>
                  </a:cubicBezTo>
                  <a:cubicBezTo>
                    <a:pt x="1358" y="114"/>
                    <a:pt x="1318" y="91"/>
                    <a:pt x="1303" y="52"/>
                  </a:cubicBezTo>
                  <a:cubicBezTo>
                    <a:pt x="1130" y="46"/>
                    <a:pt x="958" y="34"/>
                    <a:pt x="782" y="22"/>
                  </a:cubicBezTo>
                  <a:cubicBezTo>
                    <a:pt x="672" y="15"/>
                    <a:pt x="564" y="15"/>
                    <a:pt x="453" y="3"/>
                  </a:cubicBezTo>
                  <a:cubicBezTo>
                    <a:pt x="438" y="2"/>
                    <a:pt x="424" y="1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9"/>
            <p:cNvSpPr/>
            <p:nvPr/>
          </p:nvSpPr>
          <p:spPr>
            <a:xfrm>
              <a:off x="9335350" y="3356838"/>
              <a:ext cx="19950" cy="115850"/>
            </a:xfrm>
            <a:custGeom>
              <a:avLst/>
              <a:gdLst/>
              <a:ahLst/>
              <a:cxnLst/>
              <a:rect l="l" t="t" r="r" b="b"/>
              <a:pathLst>
                <a:path w="798" h="4634" extrusionOk="0">
                  <a:moveTo>
                    <a:pt x="411" y="1"/>
                  </a:moveTo>
                  <a:cubicBezTo>
                    <a:pt x="232" y="1"/>
                    <a:pt x="48" y="116"/>
                    <a:pt x="34" y="348"/>
                  </a:cubicBezTo>
                  <a:cubicBezTo>
                    <a:pt x="28" y="471"/>
                    <a:pt x="31" y="595"/>
                    <a:pt x="31" y="718"/>
                  </a:cubicBezTo>
                  <a:cubicBezTo>
                    <a:pt x="1" y="1924"/>
                    <a:pt x="124" y="3134"/>
                    <a:pt x="59" y="4341"/>
                  </a:cubicBezTo>
                  <a:cubicBezTo>
                    <a:pt x="47" y="4458"/>
                    <a:pt x="105" y="4571"/>
                    <a:pt x="207" y="4633"/>
                  </a:cubicBezTo>
                  <a:cubicBezTo>
                    <a:pt x="87" y="4427"/>
                    <a:pt x="182" y="4082"/>
                    <a:pt x="499" y="4061"/>
                  </a:cubicBezTo>
                  <a:cubicBezTo>
                    <a:pt x="598" y="4054"/>
                    <a:pt x="693" y="4057"/>
                    <a:pt x="789" y="4054"/>
                  </a:cubicBezTo>
                  <a:cubicBezTo>
                    <a:pt x="792" y="3934"/>
                    <a:pt x="795" y="3817"/>
                    <a:pt x="795" y="3700"/>
                  </a:cubicBezTo>
                  <a:lnTo>
                    <a:pt x="795" y="3700"/>
                  </a:lnTo>
                  <a:cubicBezTo>
                    <a:pt x="773" y="3707"/>
                    <a:pt x="755" y="3719"/>
                    <a:pt x="736" y="3728"/>
                  </a:cubicBezTo>
                  <a:cubicBezTo>
                    <a:pt x="727" y="3731"/>
                    <a:pt x="718" y="3733"/>
                    <a:pt x="709" y="3733"/>
                  </a:cubicBezTo>
                  <a:cubicBezTo>
                    <a:pt x="638" y="3733"/>
                    <a:pt x="592" y="3629"/>
                    <a:pt x="647" y="3574"/>
                  </a:cubicBezTo>
                  <a:cubicBezTo>
                    <a:pt x="696" y="3525"/>
                    <a:pt x="749" y="3485"/>
                    <a:pt x="798" y="3439"/>
                  </a:cubicBezTo>
                  <a:cubicBezTo>
                    <a:pt x="798" y="3242"/>
                    <a:pt x="792" y="3048"/>
                    <a:pt x="786" y="2851"/>
                  </a:cubicBezTo>
                  <a:cubicBezTo>
                    <a:pt x="776" y="2857"/>
                    <a:pt x="767" y="2863"/>
                    <a:pt x="758" y="2869"/>
                  </a:cubicBezTo>
                  <a:cubicBezTo>
                    <a:pt x="746" y="2876"/>
                    <a:pt x="733" y="2878"/>
                    <a:pt x="720" y="2878"/>
                  </a:cubicBezTo>
                  <a:cubicBezTo>
                    <a:pt x="655" y="2878"/>
                    <a:pt x="586" y="2810"/>
                    <a:pt x="635" y="2743"/>
                  </a:cubicBezTo>
                  <a:cubicBezTo>
                    <a:pt x="681" y="2685"/>
                    <a:pt x="730" y="2632"/>
                    <a:pt x="779" y="2577"/>
                  </a:cubicBezTo>
                  <a:cubicBezTo>
                    <a:pt x="773" y="2368"/>
                    <a:pt x="767" y="2158"/>
                    <a:pt x="761" y="1949"/>
                  </a:cubicBezTo>
                  <a:cubicBezTo>
                    <a:pt x="641" y="2017"/>
                    <a:pt x="521" y="2084"/>
                    <a:pt x="395" y="2143"/>
                  </a:cubicBezTo>
                  <a:cubicBezTo>
                    <a:pt x="381" y="2149"/>
                    <a:pt x="368" y="2151"/>
                    <a:pt x="355" y="2151"/>
                  </a:cubicBezTo>
                  <a:cubicBezTo>
                    <a:pt x="270" y="2151"/>
                    <a:pt x="211" y="2029"/>
                    <a:pt x="302" y="1986"/>
                  </a:cubicBezTo>
                  <a:cubicBezTo>
                    <a:pt x="456" y="1915"/>
                    <a:pt x="607" y="1832"/>
                    <a:pt x="755" y="1749"/>
                  </a:cubicBezTo>
                  <a:cubicBezTo>
                    <a:pt x="752" y="1601"/>
                    <a:pt x="746" y="1450"/>
                    <a:pt x="746" y="1303"/>
                  </a:cubicBezTo>
                  <a:cubicBezTo>
                    <a:pt x="662" y="1346"/>
                    <a:pt x="582" y="1389"/>
                    <a:pt x="496" y="1426"/>
                  </a:cubicBezTo>
                  <a:cubicBezTo>
                    <a:pt x="485" y="1430"/>
                    <a:pt x="475" y="1432"/>
                    <a:pt x="465" y="1432"/>
                  </a:cubicBezTo>
                  <a:cubicBezTo>
                    <a:pt x="395" y="1432"/>
                    <a:pt x="358" y="1326"/>
                    <a:pt x="407" y="1275"/>
                  </a:cubicBezTo>
                  <a:cubicBezTo>
                    <a:pt x="518" y="1152"/>
                    <a:pt x="638" y="1038"/>
                    <a:pt x="752" y="918"/>
                  </a:cubicBezTo>
                  <a:cubicBezTo>
                    <a:pt x="752" y="739"/>
                    <a:pt x="752" y="561"/>
                    <a:pt x="761" y="379"/>
                  </a:cubicBezTo>
                  <a:lnTo>
                    <a:pt x="761" y="379"/>
                  </a:lnTo>
                  <a:cubicBezTo>
                    <a:pt x="721" y="404"/>
                    <a:pt x="681" y="428"/>
                    <a:pt x="638" y="450"/>
                  </a:cubicBezTo>
                  <a:cubicBezTo>
                    <a:pt x="625" y="456"/>
                    <a:pt x="613" y="458"/>
                    <a:pt x="600" y="458"/>
                  </a:cubicBezTo>
                  <a:cubicBezTo>
                    <a:pt x="526" y="458"/>
                    <a:pt x="459" y="366"/>
                    <a:pt x="530" y="305"/>
                  </a:cubicBezTo>
                  <a:cubicBezTo>
                    <a:pt x="592" y="253"/>
                    <a:pt x="644" y="197"/>
                    <a:pt x="702" y="145"/>
                  </a:cubicBezTo>
                  <a:cubicBezTo>
                    <a:pt x="675" y="99"/>
                    <a:pt x="635" y="62"/>
                    <a:pt x="585" y="40"/>
                  </a:cubicBezTo>
                  <a:cubicBezTo>
                    <a:pt x="532" y="14"/>
                    <a:pt x="472" y="1"/>
                    <a:pt x="4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9"/>
            <p:cNvSpPr/>
            <p:nvPr/>
          </p:nvSpPr>
          <p:spPr>
            <a:xfrm>
              <a:off x="9337500" y="3458088"/>
              <a:ext cx="86450" cy="20450"/>
            </a:xfrm>
            <a:custGeom>
              <a:avLst/>
              <a:gdLst/>
              <a:ahLst/>
              <a:cxnLst/>
              <a:rect l="l" t="t" r="r" b="b"/>
              <a:pathLst>
                <a:path w="3458" h="818" extrusionOk="0">
                  <a:moveTo>
                    <a:pt x="955" y="1"/>
                  </a:moveTo>
                  <a:cubicBezTo>
                    <a:pt x="871" y="1"/>
                    <a:pt x="787" y="2"/>
                    <a:pt x="703" y="4"/>
                  </a:cubicBezTo>
                  <a:cubicBezTo>
                    <a:pt x="607" y="7"/>
                    <a:pt x="509" y="4"/>
                    <a:pt x="413" y="11"/>
                  </a:cubicBezTo>
                  <a:cubicBezTo>
                    <a:pt x="96" y="32"/>
                    <a:pt x="1" y="377"/>
                    <a:pt x="118" y="583"/>
                  </a:cubicBezTo>
                  <a:cubicBezTo>
                    <a:pt x="170" y="680"/>
                    <a:pt x="270" y="739"/>
                    <a:pt x="377" y="739"/>
                  </a:cubicBezTo>
                  <a:cubicBezTo>
                    <a:pt x="389" y="739"/>
                    <a:pt x="401" y="739"/>
                    <a:pt x="413" y="737"/>
                  </a:cubicBezTo>
                  <a:cubicBezTo>
                    <a:pt x="580" y="725"/>
                    <a:pt x="747" y="721"/>
                    <a:pt x="914" y="721"/>
                  </a:cubicBezTo>
                  <a:cubicBezTo>
                    <a:pt x="1639" y="721"/>
                    <a:pt x="2368" y="809"/>
                    <a:pt x="3088" y="817"/>
                  </a:cubicBezTo>
                  <a:cubicBezTo>
                    <a:pt x="3090" y="817"/>
                    <a:pt x="3092" y="817"/>
                    <a:pt x="3094" y="817"/>
                  </a:cubicBezTo>
                  <a:cubicBezTo>
                    <a:pt x="3351" y="817"/>
                    <a:pt x="3457" y="600"/>
                    <a:pt x="3433" y="401"/>
                  </a:cubicBezTo>
                  <a:lnTo>
                    <a:pt x="3433" y="401"/>
                  </a:lnTo>
                  <a:cubicBezTo>
                    <a:pt x="3404" y="557"/>
                    <a:pt x="3264" y="635"/>
                    <a:pt x="3116" y="635"/>
                  </a:cubicBezTo>
                  <a:cubicBezTo>
                    <a:pt x="2936" y="635"/>
                    <a:pt x="2743" y="521"/>
                    <a:pt x="2716" y="294"/>
                  </a:cubicBezTo>
                  <a:cubicBezTo>
                    <a:pt x="2706" y="220"/>
                    <a:pt x="2700" y="149"/>
                    <a:pt x="2694" y="75"/>
                  </a:cubicBezTo>
                  <a:cubicBezTo>
                    <a:pt x="2116" y="51"/>
                    <a:pt x="1534" y="1"/>
                    <a:pt x="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9"/>
            <p:cNvSpPr/>
            <p:nvPr/>
          </p:nvSpPr>
          <p:spPr>
            <a:xfrm>
              <a:off x="9408075" y="3371313"/>
              <a:ext cx="1250" cy="1775"/>
            </a:xfrm>
            <a:custGeom>
              <a:avLst/>
              <a:gdLst/>
              <a:ahLst/>
              <a:cxnLst/>
              <a:rect l="l" t="t" r="r" b="b"/>
              <a:pathLst>
                <a:path w="50" h="71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22"/>
                    <a:pt x="13" y="43"/>
                    <a:pt x="0" y="68"/>
                  </a:cubicBezTo>
                  <a:cubicBezTo>
                    <a:pt x="4" y="71"/>
                    <a:pt x="7" y="71"/>
                    <a:pt x="10" y="71"/>
                  </a:cubicBezTo>
                  <a:cubicBezTo>
                    <a:pt x="19" y="46"/>
                    <a:pt x="34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9"/>
            <p:cNvSpPr/>
            <p:nvPr/>
          </p:nvSpPr>
          <p:spPr>
            <a:xfrm>
              <a:off x="9404225" y="3378238"/>
              <a:ext cx="21025" cy="95750"/>
            </a:xfrm>
            <a:custGeom>
              <a:avLst/>
              <a:gdLst/>
              <a:ahLst/>
              <a:cxnLst/>
              <a:rect l="l" t="t" r="r" b="b"/>
              <a:pathLst>
                <a:path w="841" h="3830" extrusionOk="0">
                  <a:moveTo>
                    <a:pt x="148" y="0"/>
                  </a:moveTo>
                  <a:lnTo>
                    <a:pt x="124" y="31"/>
                  </a:lnTo>
                  <a:cubicBezTo>
                    <a:pt x="118" y="253"/>
                    <a:pt x="108" y="471"/>
                    <a:pt x="96" y="693"/>
                  </a:cubicBezTo>
                  <a:cubicBezTo>
                    <a:pt x="108" y="717"/>
                    <a:pt x="108" y="748"/>
                    <a:pt x="96" y="773"/>
                  </a:cubicBezTo>
                  <a:lnTo>
                    <a:pt x="90" y="779"/>
                  </a:lnTo>
                  <a:cubicBezTo>
                    <a:pt x="56" y="1296"/>
                    <a:pt x="13" y="1816"/>
                    <a:pt x="1" y="2333"/>
                  </a:cubicBezTo>
                  <a:cubicBezTo>
                    <a:pt x="7" y="2333"/>
                    <a:pt x="10" y="2330"/>
                    <a:pt x="16" y="2330"/>
                  </a:cubicBezTo>
                  <a:cubicBezTo>
                    <a:pt x="65" y="2330"/>
                    <a:pt x="108" y="2370"/>
                    <a:pt x="108" y="2420"/>
                  </a:cubicBezTo>
                  <a:lnTo>
                    <a:pt x="108" y="2903"/>
                  </a:lnTo>
                  <a:cubicBezTo>
                    <a:pt x="108" y="2953"/>
                    <a:pt x="68" y="2990"/>
                    <a:pt x="22" y="2990"/>
                  </a:cubicBezTo>
                  <a:cubicBezTo>
                    <a:pt x="17" y="2990"/>
                    <a:pt x="12" y="2990"/>
                    <a:pt x="7" y="2989"/>
                  </a:cubicBezTo>
                  <a:lnTo>
                    <a:pt x="7" y="2989"/>
                  </a:lnTo>
                  <a:cubicBezTo>
                    <a:pt x="10" y="3081"/>
                    <a:pt x="19" y="3177"/>
                    <a:pt x="28" y="3269"/>
                  </a:cubicBezTo>
                  <a:cubicBezTo>
                    <a:pt x="34" y="3343"/>
                    <a:pt x="37" y="3414"/>
                    <a:pt x="47" y="3488"/>
                  </a:cubicBezTo>
                  <a:cubicBezTo>
                    <a:pt x="75" y="3715"/>
                    <a:pt x="268" y="3829"/>
                    <a:pt x="448" y="3829"/>
                  </a:cubicBezTo>
                  <a:cubicBezTo>
                    <a:pt x="596" y="3829"/>
                    <a:pt x="735" y="3751"/>
                    <a:pt x="764" y="3595"/>
                  </a:cubicBezTo>
                  <a:cubicBezTo>
                    <a:pt x="773" y="3559"/>
                    <a:pt x="776" y="3522"/>
                    <a:pt x="773" y="3488"/>
                  </a:cubicBezTo>
                  <a:cubicBezTo>
                    <a:pt x="641" y="2429"/>
                    <a:pt x="798" y="1367"/>
                    <a:pt x="841" y="305"/>
                  </a:cubicBezTo>
                  <a:cubicBezTo>
                    <a:pt x="727" y="305"/>
                    <a:pt x="607" y="299"/>
                    <a:pt x="490" y="299"/>
                  </a:cubicBezTo>
                  <a:cubicBezTo>
                    <a:pt x="284" y="299"/>
                    <a:pt x="176" y="157"/>
                    <a:pt x="1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19"/>
            <p:cNvSpPr/>
            <p:nvPr/>
          </p:nvSpPr>
          <p:spPr>
            <a:xfrm>
              <a:off x="9421375" y="3311038"/>
              <a:ext cx="1275" cy="875"/>
            </a:xfrm>
            <a:custGeom>
              <a:avLst/>
              <a:gdLst/>
              <a:ahLst/>
              <a:cxnLst/>
              <a:rect l="l" t="t" r="r" b="b"/>
              <a:pathLst>
                <a:path w="51" h="35" extrusionOk="0">
                  <a:moveTo>
                    <a:pt x="50" y="1"/>
                  </a:moveTo>
                  <a:cubicBezTo>
                    <a:pt x="43" y="5"/>
                    <a:pt x="37" y="11"/>
                    <a:pt x="30" y="17"/>
                  </a:cubicBezTo>
                  <a:lnTo>
                    <a:pt x="30" y="17"/>
                  </a:lnTo>
                  <a:cubicBezTo>
                    <a:pt x="37" y="12"/>
                    <a:pt x="44" y="6"/>
                    <a:pt x="50" y="1"/>
                  </a:cubicBezTo>
                  <a:close/>
                  <a:moveTo>
                    <a:pt x="30" y="17"/>
                  </a:moveTo>
                  <a:lnTo>
                    <a:pt x="30" y="17"/>
                  </a:lnTo>
                  <a:cubicBezTo>
                    <a:pt x="21" y="23"/>
                    <a:pt x="12" y="30"/>
                    <a:pt x="1" y="35"/>
                  </a:cubicBezTo>
                  <a:lnTo>
                    <a:pt x="7" y="35"/>
                  </a:lnTo>
                  <a:cubicBezTo>
                    <a:pt x="15" y="30"/>
                    <a:pt x="23" y="23"/>
                    <a:pt x="30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19"/>
            <p:cNvSpPr/>
            <p:nvPr/>
          </p:nvSpPr>
          <p:spPr>
            <a:xfrm>
              <a:off x="9435325" y="3309838"/>
              <a:ext cx="5525" cy="3700"/>
            </a:xfrm>
            <a:custGeom>
              <a:avLst/>
              <a:gdLst/>
              <a:ahLst/>
              <a:cxnLst/>
              <a:rect l="l" t="t" r="r" b="b"/>
              <a:pathLst>
                <a:path w="221" h="148" extrusionOk="0">
                  <a:moveTo>
                    <a:pt x="203" y="1"/>
                  </a:moveTo>
                  <a:cubicBezTo>
                    <a:pt x="178" y="1"/>
                    <a:pt x="97" y="60"/>
                    <a:pt x="0" y="138"/>
                  </a:cubicBezTo>
                  <a:cubicBezTo>
                    <a:pt x="43" y="141"/>
                    <a:pt x="86" y="144"/>
                    <a:pt x="129" y="147"/>
                  </a:cubicBezTo>
                  <a:cubicBezTo>
                    <a:pt x="139" y="135"/>
                    <a:pt x="145" y="120"/>
                    <a:pt x="154" y="107"/>
                  </a:cubicBezTo>
                  <a:cubicBezTo>
                    <a:pt x="209" y="31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9"/>
            <p:cNvSpPr/>
            <p:nvPr/>
          </p:nvSpPr>
          <p:spPr>
            <a:xfrm>
              <a:off x="9413375" y="3294138"/>
              <a:ext cx="100925" cy="21625"/>
            </a:xfrm>
            <a:custGeom>
              <a:avLst/>
              <a:gdLst/>
              <a:ahLst/>
              <a:cxnLst/>
              <a:rect l="l" t="t" r="r" b="b"/>
              <a:pathLst>
                <a:path w="4037" h="865" extrusionOk="0">
                  <a:moveTo>
                    <a:pt x="394" y="1"/>
                  </a:moveTo>
                  <a:cubicBezTo>
                    <a:pt x="167" y="1"/>
                    <a:pt x="21" y="202"/>
                    <a:pt x="10" y="388"/>
                  </a:cubicBezTo>
                  <a:cubicBezTo>
                    <a:pt x="1" y="486"/>
                    <a:pt x="41" y="582"/>
                    <a:pt x="118" y="643"/>
                  </a:cubicBezTo>
                  <a:cubicBezTo>
                    <a:pt x="262" y="545"/>
                    <a:pt x="413" y="458"/>
                    <a:pt x="570" y="381"/>
                  </a:cubicBezTo>
                  <a:cubicBezTo>
                    <a:pt x="586" y="373"/>
                    <a:pt x="601" y="370"/>
                    <a:pt x="616" y="370"/>
                  </a:cubicBezTo>
                  <a:cubicBezTo>
                    <a:pt x="688" y="370"/>
                    <a:pt x="740" y="459"/>
                    <a:pt x="681" y="523"/>
                  </a:cubicBezTo>
                  <a:cubicBezTo>
                    <a:pt x="623" y="597"/>
                    <a:pt x="555" y="662"/>
                    <a:pt x="493" y="732"/>
                  </a:cubicBezTo>
                  <a:cubicBezTo>
                    <a:pt x="552" y="739"/>
                    <a:pt x="610" y="748"/>
                    <a:pt x="672" y="754"/>
                  </a:cubicBezTo>
                  <a:cubicBezTo>
                    <a:pt x="866" y="609"/>
                    <a:pt x="1075" y="483"/>
                    <a:pt x="1297" y="381"/>
                  </a:cubicBezTo>
                  <a:cubicBezTo>
                    <a:pt x="1309" y="376"/>
                    <a:pt x="1323" y="373"/>
                    <a:pt x="1337" y="373"/>
                  </a:cubicBezTo>
                  <a:cubicBezTo>
                    <a:pt x="1403" y="373"/>
                    <a:pt x="1471" y="436"/>
                    <a:pt x="1423" y="505"/>
                  </a:cubicBezTo>
                  <a:cubicBezTo>
                    <a:pt x="1355" y="597"/>
                    <a:pt x="1288" y="689"/>
                    <a:pt x="1220" y="782"/>
                  </a:cubicBezTo>
                  <a:cubicBezTo>
                    <a:pt x="1481" y="791"/>
                    <a:pt x="1743" y="791"/>
                    <a:pt x="2005" y="794"/>
                  </a:cubicBezTo>
                  <a:cubicBezTo>
                    <a:pt x="2165" y="649"/>
                    <a:pt x="2331" y="511"/>
                    <a:pt x="2510" y="381"/>
                  </a:cubicBezTo>
                  <a:cubicBezTo>
                    <a:pt x="2522" y="372"/>
                    <a:pt x="2537" y="367"/>
                    <a:pt x="2552" y="367"/>
                  </a:cubicBezTo>
                  <a:cubicBezTo>
                    <a:pt x="2607" y="367"/>
                    <a:pt x="2664" y="427"/>
                    <a:pt x="2642" y="483"/>
                  </a:cubicBezTo>
                  <a:cubicBezTo>
                    <a:pt x="2596" y="594"/>
                    <a:pt x="2543" y="699"/>
                    <a:pt x="2482" y="800"/>
                  </a:cubicBezTo>
                  <a:cubicBezTo>
                    <a:pt x="2657" y="806"/>
                    <a:pt x="2830" y="815"/>
                    <a:pt x="3002" y="831"/>
                  </a:cubicBezTo>
                  <a:lnTo>
                    <a:pt x="3113" y="745"/>
                  </a:lnTo>
                  <a:cubicBezTo>
                    <a:pt x="3128" y="733"/>
                    <a:pt x="3143" y="728"/>
                    <a:pt x="3159" y="728"/>
                  </a:cubicBezTo>
                  <a:cubicBezTo>
                    <a:pt x="3213" y="728"/>
                    <a:pt x="3262" y="791"/>
                    <a:pt x="3245" y="846"/>
                  </a:cubicBezTo>
                  <a:lnTo>
                    <a:pt x="3242" y="856"/>
                  </a:lnTo>
                  <a:lnTo>
                    <a:pt x="3298" y="865"/>
                  </a:lnTo>
                  <a:cubicBezTo>
                    <a:pt x="3301" y="763"/>
                    <a:pt x="3310" y="659"/>
                    <a:pt x="3310" y="557"/>
                  </a:cubicBezTo>
                  <a:cubicBezTo>
                    <a:pt x="3311" y="324"/>
                    <a:pt x="3490" y="209"/>
                    <a:pt x="3670" y="209"/>
                  </a:cubicBezTo>
                  <a:cubicBezTo>
                    <a:pt x="3839" y="209"/>
                    <a:pt x="4009" y="312"/>
                    <a:pt x="4030" y="517"/>
                  </a:cubicBezTo>
                  <a:cubicBezTo>
                    <a:pt x="4036" y="363"/>
                    <a:pt x="3922" y="228"/>
                    <a:pt x="3768" y="209"/>
                  </a:cubicBezTo>
                  <a:cubicBezTo>
                    <a:pt x="2759" y="15"/>
                    <a:pt x="1734" y="151"/>
                    <a:pt x="721" y="40"/>
                  </a:cubicBezTo>
                  <a:cubicBezTo>
                    <a:pt x="635" y="27"/>
                    <a:pt x="549" y="21"/>
                    <a:pt x="459" y="6"/>
                  </a:cubicBezTo>
                  <a:cubicBezTo>
                    <a:pt x="437" y="2"/>
                    <a:pt x="415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9"/>
            <p:cNvSpPr/>
            <p:nvPr/>
          </p:nvSpPr>
          <p:spPr>
            <a:xfrm>
              <a:off x="9408000" y="3367513"/>
              <a:ext cx="104325" cy="19225"/>
            </a:xfrm>
            <a:custGeom>
              <a:avLst/>
              <a:gdLst/>
              <a:ahLst/>
              <a:cxnLst/>
              <a:rect l="l" t="t" r="r" b="b"/>
              <a:pathLst>
                <a:path w="4173" h="769" extrusionOk="0">
                  <a:moveTo>
                    <a:pt x="3761" y="0"/>
                  </a:moveTo>
                  <a:cubicBezTo>
                    <a:pt x="3750" y="0"/>
                    <a:pt x="3739" y="0"/>
                    <a:pt x="3728" y="1"/>
                  </a:cubicBezTo>
                  <a:cubicBezTo>
                    <a:pt x="3611" y="11"/>
                    <a:pt x="3497" y="11"/>
                    <a:pt x="3377" y="17"/>
                  </a:cubicBezTo>
                  <a:cubicBezTo>
                    <a:pt x="3073" y="32"/>
                    <a:pt x="2769" y="37"/>
                    <a:pt x="2465" y="37"/>
                  </a:cubicBezTo>
                  <a:cubicBezTo>
                    <a:pt x="1758" y="37"/>
                    <a:pt x="1050" y="8"/>
                    <a:pt x="339" y="1"/>
                  </a:cubicBezTo>
                  <a:cubicBezTo>
                    <a:pt x="293" y="1"/>
                    <a:pt x="247" y="11"/>
                    <a:pt x="204" y="29"/>
                  </a:cubicBezTo>
                  <a:cubicBezTo>
                    <a:pt x="164" y="60"/>
                    <a:pt x="117" y="84"/>
                    <a:pt x="74" y="115"/>
                  </a:cubicBezTo>
                  <a:cubicBezTo>
                    <a:pt x="65" y="128"/>
                    <a:pt x="59" y="140"/>
                    <a:pt x="53" y="152"/>
                  </a:cubicBezTo>
                  <a:cubicBezTo>
                    <a:pt x="37" y="174"/>
                    <a:pt x="25" y="198"/>
                    <a:pt x="13" y="223"/>
                  </a:cubicBezTo>
                  <a:cubicBezTo>
                    <a:pt x="65" y="241"/>
                    <a:pt x="102" y="303"/>
                    <a:pt x="65" y="352"/>
                  </a:cubicBezTo>
                  <a:cubicBezTo>
                    <a:pt x="43" y="380"/>
                    <a:pt x="22" y="405"/>
                    <a:pt x="0" y="429"/>
                  </a:cubicBezTo>
                  <a:cubicBezTo>
                    <a:pt x="25" y="586"/>
                    <a:pt x="136" y="725"/>
                    <a:pt x="339" y="728"/>
                  </a:cubicBezTo>
                  <a:cubicBezTo>
                    <a:pt x="456" y="728"/>
                    <a:pt x="573" y="731"/>
                    <a:pt x="690" y="734"/>
                  </a:cubicBezTo>
                  <a:cubicBezTo>
                    <a:pt x="1302" y="745"/>
                    <a:pt x="1911" y="768"/>
                    <a:pt x="2521" y="768"/>
                  </a:cubicBezTo>
                  <a:cubicBezTo>
                    <a:pt x="2923" y="768"/>
                    <a:pt x="3325" y="758"/>
                    <a:pt x="3728" y="728"/>
                  </a:cubicBezTo>
                  <a:cubicBezTo>
                    <a:pt x="3765" y="722"/>
                    <a:pt x="3805" y="712"/>
                    <a:pt x="3839" y="697"/>
                  </a:cubicBezTo>
                  <a:cubicBezTo>
                    <a:pt x="3848" y="694"/>
                    <a:pt x="3857" y="694"/>
                    <a:pt x="3863" y="688"/>
                  </a:cubicBezTo>
                  <a:cubicBezTo>
                    <a:pt x="3876" y="685"/>
                    <a:pt x="3885" y="679"/>
                    <a:pt x="3897" y="672"/>
                  </a:cubicBezTo>
                  <a:cubicBezTo>
                    <a:pt x="4172" y="502"/>
                    <a:pt x="4131" y="0"/>
                    <a:pt x="3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19"/>
            <p:cNvSpPr/>
            <p:nvPr/>
          </p:nvSpPr>
          <p:spPr>
            <a:xfrm>
              <a:off x="9259625" y="3197388"/>
              <a:ext cx="153750" cy="162000"/>
            </a:xfrm>
            <a:custGeom>
              <a:avLst/>
              <a:gdLst/>
              <a:ahLst/>
              <a:cxnLst/>
              <a:rect l="l" t="t" r="r" b="b"/>
              <a:pathLst>
                <a:path w="6150" h="6480" extrusionOk="0">
                  <a:moveTo>
                    <a:pt x="5748" y="3325"/>
                  </a:moveTo>
                  <a:lnTo>
                    <a:pt x="5748" y="3325"/>
                  </a:lnTo>
                  <a:cubicBezTo>
                    <a:pt x="5581" y="3396"/>
                    <a:pt x="5424" y="3485"/>
                    <a:pt x="5280" y="3590"/>
                  </a:cubicBezTo>
                  <a:cubicBezTo>
                    <a:pt x="5274" y="3568"/>
                    <a:pt x="5261" y="3550"/>
                    <a:pt x="5246" y="3534"/>
                  </a:cubicBezTo>
                  <a:cubicBezTo>
                    <a:pt x="5412" y="3463"/>
                    <a:pt x="5578" y="3393"/>
                    <a:pt x="5748" y="3325"/>
                  </a:cubicBezTo>
                  <a:close/>
                  <a:moveTo>
                    <a:pt x="5309" y="0"/>
                  </a:moveTo>
                  <a:cubicBezTo>
                    <a:pt x="5294" y="0"/>
                    <a:pt x="5279" y="5"/>
                    <a:pt x="5264" y="16"/>
                  </a:cubicBezTo>
                  <a:cubicBezTo>
                    <a:pt x="5175" y="81"/>
                    <a:pt x="5086" y="136"/>
                    <a:pt x="4997" y="201"/>
                  </a:cubicBezTo>
                  <a:cubicBezTo>
                    <a:pt x="4670" y="435"/>
                    <a:pt x="4329" y="644"/>
                    <a:pt x="3975" y="829"/>
                  </a:cubicBezTo>
                  <a:cubicBezTo>
                    <a:pt x="3879" y="878"/>
                    <a:pt x="3790" y="936"/>
                    <a:pt x="3691" y="982"/>
                  </a:cubicBezTo>
                  <a:cubicBezTo>
                    <a:pt x="3598" y="1025"/>
                    <a:pt x="3655" y="1149"/>
                    <a:pt x="3742" y="1149"/>
                  </a:cubicBezTo>
                  <a:cubicBezTo>
                    <a:pt x="3755" y="1149"/>
                    <a:pt x="3769" y="1146"/>
                    <a:pt x="3784" y="1139"/>
                  </a:cubicBezTo>
                  <a:cubicBezTo>
                    <a:pt x="3845" y="1112"/>
                    <a:pt x="3904" y="1078"/>
                    <a:pt x="3965" y="1047"/>
                  </a:cubicBezTo>
                  <a:cubicBezTo>
                    <a:pt x="4242" y="915"/>
                    <a:pt x="4513" y="767"/>
                    <a:pt x="4772" y="601"/>
                  </a:cubicBezTo>
                  <a:cubicBezTo>
                    <a:pt x="4975" y="469"/>
                    <a:pt x="5064" y="419"/>
                    <a:pt x="5082" y="419"/>
                  </a:cubicBezTo>
                  <a:cubicBezTo>
                    <a:pt x="5133" y="419"/>
                    <a:pt x="4639" y="807"/>
                    <a:pt x="4553" y="899"/>
                  </a:cubicBezTo>
                  <a:cubicBezTo>
                    <a:pt x="4359" y="1106"/>
                    <a:pt x="4159" y="1300"/>
                    <a:pt x="3962" y="1493"/>
                  </a:cubicBezTo>
                  <a:cubicBezTo>
                    <a:pt x="3722" y="1721"/>
                    <a:pt x="3504" y="1968"/>
                    <a:pt x="3300" y="2226"/>
                  </a:cubicBezTo>
                  <a:cubicBezTo>
                    <a:pt x="3253" y="2288"/>
                    <a:pt x="3321" y="2360"/>
                    <a:pt x="3385" y="2360"/>
                  </a:cubicBezTo>
                  <a:cubicBezTo>
                    <a:pt x="3390" y="2360"/>
                    <a:pt x="3396" y="2360"/>
                    <a:pt x="3402" y="2358"/>
                  </a:cubicBezTo>
                  <a:cubicBezTo>
                    <a:pt x="3593" y="2315"/>
                    <a:pt x="3781" y="2248"/>
                    <a:pt x="3956" y="2161"/>
                  </a:cubicBezTo>
                  <a:cubicBezTo>
                    <a:pt x="4513" y="1894"/>
                    <a:pt x="4963" y="1457"/>
                    <a:pt x="5471" y="1069"/>
                  </a:cubicBezTo>
                  <a:cubicBezTo>
                    <a:pt x="5590" y="977"/>
                    <a:pt x="5655" y="938"/>
                    <a:pt x="5678" y="938"/>
                  </a:cubicBezTo>
                  <a:cubicBezTo>
                    <a:pt x="5794" y="938"/>
                    <a:pt x="4924" y="1872"/>
                    <a:pt x="4796" y="1995"/>
                  </a:cubicBezTo>
                  <a:cubicBezTo>
                    <a:pt x="4523" y="2260"/>
                    <a:pt x="4239" y="2512"/>
                    <a:pt x="3965" y="2774"/>
                  </a:cubicBezTo>
                  <a:cubicBezTo>
                    <a:pt x="3827" y="2903"/>
                    <a:pt x="3685" y="3033"/>
                    <a:pt x="3556" y="3174"/>
                  </a:cubicBezTo>
                  <a:cubicBezTo>
                    <a:pt x="3507" y="3229"/>
                    <a:pt x="3542" y="3334"/>
                    <a:pt x="3615" y="3334"/>
                  </a:cubicBezTo>
                  <a:cubicBezTo>
                    <a:pt x="3625" y="3334"/>
                    <a:pt x="3635" y="3332"/>
                    <a:pt x="3645" y="3328"/>
                  </a:cubicBezTo>
                  <a:cubicBezTo>
                    <a:pt x="3759" y="3282"/>
                    <a:pt x="3867" y="3230"/>
                    <a:pt x="3978" y="3174"/>
                  </a:cubicBezTo>
                  <a:cubicBezTo>
                    <a:pt x="4486" y="2919"/>
                    <a:pt x="4932" y="2568"/>
                    <a:pt x="5418" y="2263"/>
                  </a:cubicBezTo>
                  <a:cubicBezTo>
                    <a:pt x="5615" y="2140"/>
                    <a:pt x="5723" y="2091"/>
                    <a:pt x="5770" y="2091"/>
                  </a:cubicBezTo>
                  <a:cubicBezTo>
                    <a:pt x="5944" y="2091"/>
                    <a:pt x="5288" y="2760"/>
                    <a:pt x="5147" y="2891"/>
                  </a:cubicBezTo>
                  <a:cubicBezTo>
                    <a:pt x="4809" y="3211"/>
                    <a:pt x="4402" y="3470"/>
                    <a:pt x="3999" y="3710"/>
                  </a:cubicBezTo>
                  <a:lnTo>
                    <a:pt x="3873" y="3784"/>
                  </a:lnTo>
                  <a:cubicBezTo>
                    <a:pt x="3815" y="3817"/>
                    <a:pt x="3753" y="3854"/>
                    <a:pt x="3694" y="3888"/>
                  </a:cubicBezTo>
                  <a:cubicBezTo>
                    <a:pt x="3612" y="3937"/>
                    <a:pt x="3659" y="4057"/>
                    <a:pt x="3744" y="4057"/>
                  </a:cubicBezTo>
                  <a:cubicBezTo>
                    <a:pt x="3751" y="4057"/>
                    <a:pt x="3758" y="4056"/>
                    <a:pt x="3765" y="4054"/>
                  </a:cubicBezTo>
                  <a:cubicBezTo>
                    <a:pt x="3842" y="4036"/>
                    <a:pt x="3916" y="4011"/>
                    <a:pt x="3990" y="3990"/>
                  </a:cubicBezTo>
                  <a:lnTo>
                    <a:pt x="4012" y="3984"/>
                  </a:lnTo>
                  <a:cubicBezTo>
                    <a:pt x="4329" y="3894"/>
                    <a:pt x="4639" y="3787"/>
                    <a:pt x="4947" y="3657"/>
                  </a:cubicBezTo>
                  <a:lnTo>
                    <a:pt x="4947" y="3657"/>
                  </a:lnTo>
                  <a:cubicBezTo>
                    <a:pt x="4289" y="4076"/>
                    <a:pt x="3658" y="4529"/>
                    <a:pt x="3051" y="5015"/>
                  </a:cubicBezTo>
                  <a:cubicBezTo>
                    <a:pt x="2655" y="5325"/>
                    <a:pt x="1998" y="5694"/>
                    <a:pt x="1723" y="6117"/>
                  </a:cubicBezTo>
                  <a:lnTo>
                    <a:pt x="1723" y="6117"/>
                  </a:lnTo>
                  <a:cubicBezTo>
                    <a:pt x="2089" y="5552"/>
                    <a:pt x="2538" y="5039"/>
                    <a:pt x="2962" y="4513"/>
                  </a:cubicBezTo>
                  <a:cubicBezTo>
                    <a:pt x="2983" y="4482"/>
                    <a:pt x="2987" y="4442"/>
                    <a:pt x="2968" y="4408"/>
                  </a:cubicBezTo>
                  <a:cubicBezTo>
                    <a:pt x="2956" y="4376"/>
                    <a:pt x="2926" y="4356"/>
                    <a:pt x="2895" y="4356"/>
                  </a:cubicBezTo>
                  <a:cubicBezTo>
                    <a:pt x="2880" y="4356"/>
                    <a:pt x="2864" y="4361"/>
                    <a:pt x="2851" y="4372"/>
                  </a:cubicBezTo>
                  <a:cubicBezTo>
                    <a:pt x="2836" y="4381"/>
                    <a:pt x="2823" y="4393"/>
                    <a:pt x="2808" y="4405"/>
                  </a:cubicBezTo>
                  <a:cubicBezTo>
                    <a:pt x="2352" y="4719"/>
                    <a:pt x="1998" y="5110"/>
                    <a:pt x="1632" y="5526"/>
                  </a:cubicBezTo>
                  <a:cubicBezTo>
                    <a:pt x="1499" y="5678"/>
                    <a:pt x="1057" y="6176"/>
                    <a:pt x="964" y="6176"/>
                  </a:cubicBezTo>
                  <a:cubicBezTo>
                    <a:pt x="920" y="6176"/>
                    <a:pt x="955" y="6062"/>
                    <a:pt x="1143" y="5741"/>
                  </a:cubicBezTo>
                  <a:cubicBezTo>
                    <a:pt x="1395" y="5307"/>
                    <a:pt x="1792" y="4904"/>
                    <a:pt x="2112" y="4513"/>
                  </a:cubicBezTo>
                  <a:cubicBezTo>
                    <a:pt x="2155" y="4470"/>
                    <a:pt x="2137" y="4393"/>
                    <a:pt x="2078" y="4375"/>
                  </a:cubicBezTo>
                  <a:cubicBezTo>
                    <a:pt x="2069" y="4371"/>
                    <a:pt x="2058" y="4368"/>
                    <a:pt x="2048" y="4368"/>
                  </a:cubicBezTo>
                  <a:cubicBezTo>
                    <a:pt x="2041" y="4368"/>
                    <a:pt x="2035" y="4369"/>
                    <a:pt x="2029" y="4372"/>
                  </a:cubicBezTo>
                  <a:cubicBezTo>
                    <a:pt x="2014" y="4372"/>
                    <a:pt x="1998" y="4378"/>
                    <a:pt x="1986" y="4387"/>
                  </a:cubicBezTo>
                  <a:cubicBezTo>
                    <a:pt x="1454" y="4802"/>
                    <a:pt x="1081" y="5357"/>
                    <a:pt x="607" y="5834"/>
                  </a:cubicBezTo>
                  <a:cubicBezTo>
                    <a:pt x="448" y="5993"/>
                    <a:pt x="372" y="6056"/>
                    <a:pt x="351" y="6056"/>
                  </a:cubicBezTo>
                  <a:cubicBezTo>
                    <a:pt x="273" y="6056"/>
                    <a:pt x="900" y="5245"/>
                    <a:pt x="893" y="5245"/>
                  </a:cubicBezTo>
                  <a:cubicBezTo>
                    <a:pt x="893" y="5245"/>
                    <a:pt x="892" y="5246"/>
                    <a:pt x="890" y="5249"/>
                  </a:cubicBezTo>
                  <a:lnTo>
                    <a:pt x="890" y="5249"/>
                  </a:lnTo>
                  <a:cubicBezTo>
                    <a:pt x="1087" y="5019"/>
                    <a:pt x="1261" y="4766"/>
                    <a:pt x="1401" y="4498"/>
                  </a:cubicBezTo>
                  <a:cubicBezTo>
                    <a:pt x="1431" y="4436"/>
                    <a:pt x="1385" y="4359"/>
                    <a:pt x="1325" y="4359"/>
                  </a:cubicBezTo>
                  <a:cubicBezTo>
                    <a:pt x="1310" y="4359"/>
                    <a:pt x="1294" y="4364"/>
                    <a:pt x="1278" y="4375"/>
                  </a:cubicBezTo>
                  <a:cubicBezTo>
                    <a:pt x="1007" y="4550"/>
                    <a:pt x="761" y="4762"/>
                    <a:pt x="546" y="5006"/>
                  </a:cubicBezTo>
                  <a:cubicBezTo>
                    <a:pt x="395" y="5168"/>
                    <a:pt x="313" y="5232"/>
                    <a:pt x="275" y="5232"/>
                  </a:cubicBezTo>
                  <a:cubicBezTo>
                    <a:pt x="157" y="5232"/>
                    <a:pt x="494" y="4583"/>
                    <a:pt x="564" y="4356"/>
                  </a:cubicBezTo>
                  <a:cubicBezTo>
                    <a:pt x="567" y="4347"/>
                    <a:pt x="564" y="4341"/>
                    <a:pt x="564" y="4335"/>
                  </a:cubicBezTo>
                  <a:cubicBezTo>
                    <a:pt x="566" y="4279"/>
                    <a:pt x="522" y="4242"/>
                    <a:pt x="475" y="4242"/>
                  </a:cubicBezTo>
                  <a:cubicBezTo>
                    <a:pt x="453" y="4242"/>
                    <a:pt x="431" y="4250"/>
                    <a:pt x="413" y="4267"/>
                  </a:cubicBezTo>
                  <a:lnTo>
                    <a:pt x="305" y="4338"/>
                  </a:lnTo>
                  <a:lnTo>
                    <a:pt x="96" y="4479"/>
                  </a:lnTo>
                  <a:lnTo>
                    <a:pt x="90" y="4485"/>
                  </a:lnTo>
                  <a:cubicBezTo>
                    <a:pt x="1" y="4522"/>
                    <a:pt x="25" y="4652"/>
                    <a:pt x="102" y="4658"/>
                  </a:cubicBezTo>
                  <a:cubicBezTo>
                    <a:pt x="111" y="4658"/>
                    <a:pt x="117" y="4662"/>
                    <a:pt x="126" y="4662"/>
                  </a:cubicBezTo>
                  <a:cubicBezTo>
                    <a:pt x="130" y="4662"/>
                    <a:pt x="134" y="4661"/>
                    <a:pt x="139" y="4658"/>
                  </a:cubicBezTo>
                  <a:cubicBezTo>
                    <a:pt x="199" y="4633"/>
                    <a:pt x="244" y="4622"/>
                    <a:pt x="275" y="4622"/>
                  </a:cubicBezTo>
                  <a:cubicBezTo>
                    <a:pt x="463" y="4622"/>
                    <a:pt x="202" y="5019"/>
                    <a:pt x="81" y="5335"/>
                  </a:cubicBezTo>
                  <a:cubicBezTo>
                    <a:pt x="56" y="5393"/>
                    <a:pt x="41" y="5452"/>
                    <a:pt x="28" y="5514"/>
                  </a:cubicBezTo>
                  <a:cubicBezTo>
                    <a:pt x="22" y="5557"/>
                    <a:pt x="41" y="5597"/>
                    <a:pt x="78" y="5618"/>
                  </a:cubicBezTo>
                  <a:cubicBezTo>
                    <a:pt x="91" y="5625"/>
                    <a:pt x="105" y="5629"/>
                    <a:pt x="119" y="5629"/>
                  </a:cubicBezTo>
                  <a:cubicBezTo>
                    <a:pt x="142" y="5629"/>
                    <a:pt x="165" y="5620"/>
                    <a:pt x="182" y="5603"/>
                  </a:cubicBezTo>
                  <a:cubicBezTo>
                    <a:pt x="355" y="5452"/>
                    <a:pt x="1045" y="4702"/>
                    <a:pt x="1084" y="4702"/>
                  </a:cubicBezTo>
                  <a:cubicBezTo>
                    <a:pt x="1099" y="4702"/>
                    <a:pt x="1014" y="4816"/>
                    <a:pt x="761" y="5126"/>
                  </a:cubicBezTo>
                  <a:cubicBezTo>
                    <a:pt x="499" y="5446"/>
                    <a:pt x="265" y="5751"/>
                    <a:pt x="87" y="6120"/>
                  </a:cubicBezTo>
                  <a:cubicBezTo>
                    <a:pt x="72" y="6154"/>
                    <a:pt x="53" y="6185"/>
                    <a:pt x="38" y="6218"/>
                  </a:cubicBezTo>
                  <a:cubicBezTo>
                    <a:pt x="10" y="6277"/>
                    <a:pt x="44" y="6345"/>
                    <a:pt x="108" y="6354"/>
                  </a:cubicBezTo>
                  <a:cubicBezTo>
                    <a:pt x="113" y="6355"/>
                    <a:pt x="118" y="6355"/>
                    <a:pt x="122" y="6355"/>
                  </a:cubicBezTo>
                  <a:cubicBezTo>
                    <a:pt x="136" y="6355"/>
                    <a:pt x="149" y="6352"/>
                    <a:pt x="161" y="6345"/>
                  </a:cubicBezTo>
                  <a:cubicBezTo>
                    <a:pt x="552" y="6129"/>
                    <a:pt x="850" y="5837"/>
                    <a:pt x="1133" y="5520"/>
                  </a:cubicBezTo>
                  <a:lnTo>
                    <a:pt x="1133" y="5520"/>
                  </a:lnTo>
                  <a:cubicBezTo>
                    <a:pt x="930" y="5778"/>
                    <a:pt x="764" y="6061"/>
                    <a:pt x="635" y="6363"/>
                  </a:cubicBezTo>
                  <a:cubicBezTo>
                    <a:pt x="629" y="6378"/>
                    <a:pt x="629" y="6394"/>
                    <a:pt x="635" y="6409"/>
                  </a:cubicBezTo>
                  <a:cubicBezTo>
                    <a:pt x="651" y="6450"/>
                    <a:pt x="688" y="6474"/>
                    <a:pt x="728" y="6474"/>
                  </a:cubicBezTo>
                  <a:cubicBezTo>
                    <a:pt x="742" y="6474"/>
                    <a:pt x="757" y="6471"/>
                    <a:pt x="770" y="6465"/>
                  </a:cubicBezTo>
                  <a:cubicBezTo>
                    <a:pt x="798" y="6449"/>
                    <a:pt x="820" y="6431"/>
                    <a:pt x="847" y="6412"/>
                  </a:cubicBezTo>
                  <a:cubicBezTo>
                    <a:pt x="1398" y="6089"/>
                    <a:pt x="1783" y="5627"/>
                    <a:pt x="2211" y="5150"/>
                  </a:cubicBezTo>
                  <a:cubicBezTo>
                    <a:pt x="2446" y="4889"/>
                    <a:pt x="2534" y="4790"/>
                    <a:pt x="2534" y="4790"/>
                  </a:cubicBezTo>
                  <a:lnTo>
                    <a:pt x="2534" y="4790"/>
                  </a:lnTo>
                  <a:cubicBezTo>
                    <a:pt x="2534" y="4790"/>
                    <a:pt x="2281" y="5078"/>
                    <a:pt x="2066" y="5353"/>
                  </a:cubicBezTo>
                  <a:cubicBezTo>
                    <a:pt x="1817" y="5670"/>
                    <a:pt x="1589" y="6000"/>
                    <a:pt x="1371" y="6342"/>
                  </a:cubicBezTo>
                  <a:cubicBezTo>
                    <a:pt x="1358" y="6360"/>
                    <a:pt x="1355" y="6388"/>
                    <a:pt x="1364" y="6409"/>
                  </a:cubicBezTo>
                  <a:cubicBezTo>
                    <a:pt x="1378" y="6447"/>
                    <a:pt x="1413" y="6479"/>
                    <a:pt x="1451" y="6479"/>
                  </a:cubicBezTo>
                  <a:cubicBezTo>
                    <a:pt x="1465" y="6479"/>
                    <a:pt x="1479" y="6475"/>
                    <a:pt x="1494" y="6465"/>
                  </a:cubicBezTo>
                  <a:lnTo>
                    <a:pt x="1568" y="6409"/>
                  </a:lnTo>
                  <a:cubicBezTo>
                    <a:pt x="2691" y="5575"/>
                    <a:pt x="3938" y="4695"/>
                    <a:pt x="4898" y="3768"/>
                  </a:cubicBezTo>
                  <a:lnTo>
                    <a:pt x="4898" y="3768"/>
                  </a:lnTo>
                  <a:cubicBezTo>
                    <a:pt x="4045" y="4593"/>
                    <a:pt x="3165" y="5286"/>
                    <a:pt x="2580" y="6342"/>
                  </a:cubicBezTo>
                  <a:cubicBezTo>
                    <a:pt x="2574" y="6351"/>
                    <a:pt x="2574" y="6366"/>
                    <a:pt x="2574" y="6378"/>
                  </a:cubicBezTo>
                  <a:cubicBezTo>
                    <a:pt x="2574" y="6430"/>
                    <a:pt x="2620" y="6479"/>
                    <a:pt x="2666" y="6479"/>
                  </a:cubicBezTo>
                  <a:cubicBezTo>
                    <a:pt x="2686" y="6479"/>
                    <a:pt x="2705" y="6470"/>
                    <a:pt x="2722" y="6449"/>
                  </a:cubicBezTo>
                  <a:cubicBezTo>
                    <a:pt x="2743" y="6425"/>
                    <a:pt x="2768" y="6400"/>
                    <a:pt x="2790" y="6375"/>
                  </a:cubicBezTo>
                  <a:cubicBezTo>
                    <a:pt x="3775" y="5190"/>
                    <a:pt x="4904" y="4156"/>
                    <a:pt x="6105" y="3183"/>
                  </a:cubicBezTo>
                  <a:cubicBezTo>
                    <a:pt x="6120" y="3171"/>
                    <a:pt x="6129" y="3156"/>
                    <a:pt x="6129" y="3137"/>
                  </a:cubicBezTo>
                  <a:cubicBezTo>
                    <a:pt x="6132" y="3131"/>
                    <a:pt x="6132" y="3128"/>
                    <a:pt x="6129" y="3122"/>
                  </a:cubicBezTo>
                  <a:cubicBezTo>
                    <a:pt x="6129" y="3075"/>
                    <a:pt x="6092" y="3028"/>
                    <a:pt x="6043" y="3028"/>
                  </a:cubicBezTo>
                  <a:cubicBezTo>
                    <a:pt x="6034" y="3028"/>
                    <a:pt x="6025" y="3029"/>
                    <a:pt x="6015" y="3033"/>
                  </a:cubicBezTo>
                  <a:cubicBezTo>
                    <a:pt x="5569" y="3196"/>
                    <a:pt x="5135" y="3387"/>
                    <a:pt x="4698" y="3571"/>
                  </a:cubicBezTo>
                  <a:cubicBezTo>
                    <a:pt x="4526" y="3643"/>
                    <a:pt x="4100" y="3882"/>
                    <a:pt x="4077" y="3882"/>
                  </a:cubicBezTo>
                  <a:cubicBezTo>
                    <a:pt x="4067" y="3882"/>
                    <a:pt x="4144" y="3830"/>
                    <a:pt x="4375" y="3685"/>
                  </a:cubicBezTo>
                  <a:cubicBezTo>
                    <a:pt x="5086" y="3242"/>
                    <a:pt x="5726" y="2697"/>
                    <a:pt x="6117" y="1955"/>
                  </a:cubicBezTo>
                  <a:cubicBezTo>
                    <a:pt x="6150" y="1895"/>
                    <a:pt x="6107" y="1816"/>
                    <a:pt x="6042" y="1816"/>
                  </a:cubicBezTo>
                  <a:cubicBezTo>
                    <a:pt x="6033" y="1816"/>
                    <a:pt x="6024" y="1817"/>
                    <a:pt x="6015" y="1820"/>
                  </a:cubicBezTo>
                  <a:cubicBezTo>
                    <a:pt x="5668" y="1937"/>
                    <a:pt x="5335" y="2097"/>
                    <a:pt x="5027" y="2294"/>
                  </a:cubicBezTo>
                  <a:cubicBezTo>
                    <a:pt x="4873" y="2389"/>
                    <a:pt x="4070" y="3007"/>
                    <a:pt x="3996" y="3007"/>
                  </a:cubicBezTo>
                  <a:cubicBezTo>
                    <a:pt x="3975" y="3007"/>
                    <a:pt x="4016" y="2954"/>
                    <a:pt x="4156" y="2817"/>
                  </a:cubicBezTo>
                  <a:cubicBezTo>
                    <a:pt x="4840" y="2149"/>
                    <a:pt x="5548" y="1607"/>
                    <a:pt x="5997" y="742"/>
                  </a:cubicBezTo>
                  <a:cubicBezTo>
                    <a:pt x="6035" y="677"/>
                    <a:pt x="5982" y="608"/>
                    <a:pt x="5918" y="608"/>
                  </a:cubicBezTo>
                  <a:cubicBezTo>
                    <a:pt x="5904" y="608"/>
                    <a:pt x="5889" y="611"/>
                    <a:pt x="5874" y="619"/>
                  </a:cubicBezTo>
                  <a:cubicBezTo>
                    <a:pt x="5169" y="982"/>
                    <a:pt x="4636" y="1589"/>
                    <a:pt x="3950" y="1968"/>
                  </a:cubicBezTo>
                  <a:cubicBezTo>
                    <a:pt x="3851" y="2022"/>
                    <a:pt x="3748" y="2070"/>
                    <a:pt x="3643" y="2115"/>
                  </a:cubicBezTo>
                  <a:lnTo>
                    <a:pt x="3643" y="2115"/>
                  </a:lnTo>
                  <a:cubicBezTo>
                    <a:pt x="3731" y="2076"/>
                    <a:pt x="3839" y="1980"/>
                    <a:pt x="3950" y="1863"/>
                  </a:cubicBezTo>
                  <a:cubicBezTo>
                    <a:pt x="4212" y="1592"/>
                    <a:pt x="4510" y="1192"/>
                    <a:pt x="4680" y="1026"/>
                  </a:cubicBezTo>
                  <a:cubicBezTo>
                    <a:pt x="4923" y="779"/>
                    <a:pt x="5144" y="508"/>
                    <a:pt x="5332" y="216"/>
                  </a:cubicBezTo>
                  <a:cubicBezTo>
                    <a:pt x="5351" y="188"/>
                    <a:pt x="5372" y="164"/>
                    <a:pt x="5391" y="139"/>
                  </a:cubicBezTo>
                  <a:cubicBezTo>
                    <a:pt x="5428" y="80"/>
                    <a:pt x="5371" y="0"/>
                    <a:pt x="5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19"/>
            <p:cNvSpPr/>
            <p:nvPr/>
          </p:nvSpPr>
          <p:spPr>
            <a:xfrm>
              <a:off x="9337900" y="3291338"/>
              <a:ext cx="157050" cy="101400"/>
            </a:xfrm>
            <a:custGeom>
              <a:avLst/>
              <a:gdLst/>
              <a:ahLst/>
              <a:cxnLst/>
              <a:rect l="l" t="t" r="r" b="b"/>
              <a:pathLst>
                <a:path w="6282" h="4056" extrusionOk="0">
                  <a:moveTo>
                    <a:pt x="3036" y="0"/>
                  </a:moveTo>
                  <a:cubicBezTo>
                    <a:pt x="3028" y="0"/>
                    <a:pt x="3021" y="2"/>
                    <a:pt x="3014" y="4"/>
                  </a:cubicBezTo>
                  <a:cubicBezTo>
                    <a:pt x="3004" y="7"/>
                    <a:pt x="2995" y="4"/>
                    <a:pt x="2986" y="10"/>
                  </a:cubicBezTo>
                  <a:cubicBezTo>
                    <a:pt x="1961" y="771"/>
                    <a:pt x="933" y="1500"/>
                    <a:pt x="62" y="2442"/>
                  </a:cubicBezTo>
                  <a:cubicBezTo>
                    <a:pt x="0" y="2508"/>
                    <a:pt x="62" y="2600"/>
                    <a:pt x="131" y="2600"/>
                  </a:cubicBezTo>
                  <a:cubicBezTo>
                    <a:pt x="151" y="2600"/>
                    <a:pt x="172" y="2591"/>
                    <a:pt x="191" y="2571"/>
                  </a:cubicBezTo>
                  <a:cubicBezTo>
                    <a:pt x="539" y="2196"/>
                    <a:pt x="908" y="1842"/>
                    <a:pt x="1299" y="1512"/>
                  </a:cubicBezTo>
                  <a:cubicBezTo>
                    <a:pt x="1589" y="1275"/>
                    <a:pt x="1881" y="1044"/>
                    <a:pt x="2183" y="826"/>
                  </a:cubicBezTo>
                  <a:lnTo>
                    <a:pt x="2223" y="795"/>
                  </a:lnTo>
                  <a:lnTo>
                    <a:pt x="2223" y="795"/>
                  </a:lnTo>
                  <a:cubicBezTo>
                    <a:pt x="1678" y="1451"/>
                    <a:pt x="1225" y="2177"/>
                    <a:pt x="600" y="2765"/>
                  </a:cubicBezTo>
                  <a:cubicBezTo>
                    <a:pt x="542" y="2821"/>
                    <a:pt x="487" y="2876"/>
                    <a:pt x="425" y="2928"/>
                  </a:cubicBezTo>
                  <a:cubicBezTo>
                    <a:pt x="355" y="2988"/>
                    <a:pt x="419" y="3079"/>
                    <a:pt x="495" y="3079"/>
                  </a:cubicBezTo>
                  <a:cubicBezTo>
                    <a:pt x="508" y="3079"/>
                    <a:pt x="522" y="3076"/>
                    <a:pt x="536" y="3070"/>
                  </a:cubicBezTo>
                  <a:cubicBezTo>
                    <a:pt x="579" y="3048"/>
                    <a:pt x="616" y="3024"/>
                    <a:pt x="656" y="3002"/>
                  </a:cubicBezTo>
                  <a:cubicBezTo>
                    <a:pt x="1696" y="2454"/>
                    <a:pt x="2361" y="1460"/>
                    <a:pt x="3340" y="823"/>
                  </a:cubicBezTo>
                  <a:cubicBezTo>
                    <a:pt x="3358" y="811"/>
                    <a:pt x="3371" y="798"/>
                    <a:pt x="3389" y="789"/>
                  </a:cubicBezTo>
                  <a:lnTo>
                    <a:pt x="3389" y="789"/>
                  </a:lnTo>
                  <a:cubicBezTo>
                    <a:pt x="3374" y="798"/>
                    <a:pt x="3358" y="814"/>
                    <a:pt x="3346" y="823"/>
                  </a:cubicBezTo>
                  <a:cubicBezTo>
                    <a:pt x="2906" y="1121"/>
                    <a:pt x="2515" y="1679"/>
                    <a:pt x="2136" y="2051"/>
                  </a:cubicBezTo>
                  <a:cubicBezTo>
                    <a:pt x="1635" y="2547"/>
                    <a:pt x="1136" y="3036"/>
                    <a:pt x="650" y="3541"/>
                  </a:cubicBezTo>
                  <a:cubicBezTo>
                    <a:pt x="533" y="3661"/>
                    <a:pt x="419" y="3775"/>
                    <a:pt x="302" y="3895"/>
                  </a:cubicBezTo>
                  <a:cubicBezTo>
                    <a:pt x="253" y="3949"/>
                    <a:pt x="290" y="4055"/>
                    <a:pt x="360" y="4055"/>
                  </a:cubicBezTo>
                  <a:cubicBezTo>
                    <a:pt x="370" y="4055"/>
                    <a:pt x="380" y="4053"/>
                    <a:pt x="391" y="4049"/>
                  </a:cubicBezTo>
                  <a:cubicBezTo>
                    <a:pt x="480" y="4009"/>
                    <a:pt x="557" y="3966"/>
                    <a:pt x="640" y="3926"/>
                  </a:cubicBezTo>
                  <a:cubicBezTo>
                    <a:pt x="1564" y="3452"/>
                    <a:pt x="2189" y="2654"/>
                    <a:pt x="2866" y="1869"/>
                  </a:cubicBezTo>
                  <a:cubicBezTo>
                    <a:pt x="3057" y="1651"/>
                    <a:pt x="3260" y="1448"/>
                    <a:pt x="3469" y="1251"/>
                  </a:cubicBezTo>
                  <a:cubicBezTo>
                    <a:pt x="3515" y="1208"/>
                    <a:pt x="3728" y="1014"/>
                    <a:pt x="3894" y="878"/>
                  </a:cubicBezTo>
                  <a:cubicBezTo>
                    <a:pt x="3992" y="800"/>
                    <a:pt x="4073" y="741"/>
                    <a:pt x="4097" y="741"/>
                  </a:cubicBezTo>
                  <a:cubicBezTo>
                    <a:pt x="4115" y="741"/>
                    <a:pt x="4103" y="771"/>
                    <a:pt x="4048" y="847"/>
                  </a:cubicBezTo>
                  <a:cubicBezTo>
                    <a:pt x="4039" y="860"/>
                    <a:pt x="4033" y="872"/>
                    <a:pt x="4023" y="887"/>
                  </a:cubicBezTo>
                  <a:cubicBezTo>
                    <a:pt x="3448" y="1685"/>
                    <a:pt x="2875" y="2482"/>
                    <a:pt x="2346" y="3310"/>
                  </a:cubicBezTo>
                  <a:cubicBezTo>
                    <a:pt x="2318" y="3353"/>
                    <a:pt x="2337" y="3408"/>
                    <a:pt x="2380" y="3430"/>
                  </a:cubicBezTo>
                  <a:cubicBezTo>
                    <a:pt x="2466" y="3390"/>
                    <a:pt x="2552" y="3353"/>
                    <a:pt x="2641" y="3319"/>
                  </a:cubicBezTo>
                  <a:cubicBezTo>
                    <a:pt x="2721" y="3270"/>
                    <a:pt x="2798" y="3218"/>
                    <a:pt x="2875" y="3162"/>
                  </a:cubicBezTo>
                  <a:cubicBezTo>
                    <a:pt x="2918" y="3131"/>
                    <a:pt x="2964" y="3107"/>
                    <a:pt x="3004" y="3076"/>
                  </a:cubicBezTo>
                  <a:cubicBezTo>
                    <a:pt x="3592" y="2633"/>
                    <a:pt x="4088" y="2088"/>
                    <a:pt x="4602" y="1546"/>
                  </a:cubicBezTo>
                  <a:cubicBezTo>
                    <a:pt x="4794" y="1346"/>
                    <a:pt x="5106" y="1078"/>
                    <a:pt x="5177" y="1078"/>
                  </a:cubicBezTo>
                  <a:cubicBezTo>
                    <a:pt x="5232" y="1078"/>
                    <a:pt x="5144" y="1235"/>
                    <a:pt x="4750" y="1703"/>
                  </a:cubicBezTo>
                  <a:cubicBezTo>
                    <a:pt x="4433" y="2082"/>
                    <a:pt x="4091" y="2430"/>
                    <a:pt x="3799" y="2827"/>
                  </a:cubicBezTo>
                  <a:cubicBezTo>
                    <a:pt x="3754" y="2887"/>
                    <a:pt x="3814" y="2963"/>
                    <a:pt x="3878" y="2963"/>
                  </a:cubicBezTo>
                  <a:cubicBezTo>
                    <a:pt x="3893" y="2963"/>
                    <a:pt x="3908" y="2959"/>
                    <a:pt x="3922" y="2950"/>
                  </a:cubicBezTo>
                  <a:cubicBezTo>
                    <a:pt x="4454" y="2608"/>
                    <a:pt x="4907" y="2190"/>
                    <a:pt x="5362" y="1752"/>
                  </a:cubicBezTo>
                  <a:cubicBezTo>
                    <a:pt x="5470" y="1649"/>
                    <a:pt x="5715" y="1449"/>
                    <a:pt x="5799" y="1449"/>
                  </a:cubicBezTo>
                  <a:cubicBezTo>
                    <a:pt x="5852" y="1449"/>
                    <a:pt x="5840" y="1530"/>
                    <a:pt x="5686" y="1768"/>
                  </a:cubicBezTo>
                  <a:cubicBezTo>
                    <a:pt x="5445" y="2134"/>
                    <a:pt x="5135" y="2460"/>
                    <a:pt x="4885" y="2827"/>
                  </a:cubicBezTo>
                  <a:cubicBezTo>
                    <a:pt x="4850" y="2880"/>
                    <a:pt x="4900" y="2965"/>
                    <a:pt x="4962" y="2965"/>
                  </a:cubicBezTo>
                  <a:cubicBezTo>
                    <a:pt x="4971" y="2965"/>
                    <a:pt x="4980" y="2963"/>
                    <a:pt x="4990" y="2959"/>
                  </a:cubicBezTo>
                  <a:cubicBezTo>
                    <a:pt x="5204" y="2875"/>
                    <a:pt x="5680" y="2525"/>
                    <a:pt x="5884" y="2525"/>
                  </a:cubicBezTo>
                  <a:cubicBezTo>
                    <a:pt x="5965" y="2525"/>
                    <a:pt x="6003" y="2580"/>
                    <a:pt x="5966" y="2728"/>
                  </a:cubicBezTo>
                  <a:cubicBezTo>
                    <a:pt x="5949" y="2796"/>
                    <a:pt x="6005" y="2840"/>
                    <a:pt x="6059" y="2840"/>
                  </a:cubicBezTo>
                  <a:cubicBezTo>
                    <a:pt x="6095" y="2840"/>
                    <a:pt x="6130" y="2820"/>
                    <a:pt x="6141" y="2774"/>
                  </a:cubicBezTo>
                  <a:lnTo>
                    <a:pt x="6212" y="2494"/>
                  </a:lnTo>
                  <a:cubicBezTo>
                    <a:pt x="6230" y="2427"/>
                    <a:pt x="6246" y="2359"/>
                    <a:pt x="6264" y="2291"/>
                  </a:cubicBezTo>
                  <a:cubicBezTo>
                    <a:pt x="6270" y="2257"/>
                    <a:pt x="6258" y="2223"/>
                    <a:pt x="6233" y="2202"/>
                  </a:cubicBezTo>
                  <a:cubicBezTo>
                    <a:pt x="6220" y="2184"/>
                    <a:pt x="6199" y="2174"/>
                    <a:pt x="6177" y="2174"/>
                  </a:cubicBezTo>
                  <a:cubicBezTo>
                    <a:pt x="6169" y="2174"/>
                    <a:pt x="6161" y="2175"/>
                    <a:pt x="6153" y="2177"/>
                  </a:cubicBezTo>
                  <a:cubicBezTo>
                    <a:pt x="5990" y="2243"/>
                    <a:pt x="5623" y="2464"/>
                    <a:pt x="5497" y="2464"/>
                  </a:cubicBezTo>
                  <a:cubicBezTo>
                    <a:pt x="5421" y="2464"/>
                    <a:pt x="5431" y="2385"/>
                    <a:pt x="5621" y="2146"/>
                  </a:cubicBezTo>
                  <a:cubicBezTo>
                    <a:pt x="5919" y="1777"/>
                    <a:pt x="6132" y="1420"/>
                    <a:pt x="6261" y="968"/>
                  </a:cubicBezTo>
                  <a:lnTo>
                    <a:pt x="6264" y="958"/>
                  </a:lnTo>
                  <a:cubicBezTo>
                    <a:pt x="6281" y="903"/>
                    <a:pt x="6230" y="840"/>
                    <a:pt x="6177" y="840"/>
                  </a:cubicBezTo>
                  <a:cubicBezTo>
                    <a:pt x="6161" y="840"/>
                    <a:pt x="6146" y="845"/>
                    <a:pt x="6132" y="857"/>
                  </a:cubicBezTo>
                  <a:lnTo>
                    <a:pt x="6018" y="943"/>
                  </a:lnTo>
                  <a:cubicBezTo>
                    <a:pt x="5464" y="1372"/>
                    <a:pt x="4833" y="1858"/>
                    <a:pt x="4393" y="2371"/>
                  </a:cubicBezTo>
                  <a:lnTo>
                    <a:pt x="4393" y="2371"/>
                  </a:lnTo>
                  <a:cubicBezTo>
                    <a:pt x="4806" y="1886"/>
                    <a:pt x="5215" y="1459"/>
                    <a:pt x="5501" y="912"/>
                  </a:cubicBezTo>
                  <a:cubicBezTo>
                    <a:pt x="5562" y="811"/>
                    <a:pt x="5615" y="706"/>
                    <a:pt x="5661" y="595"/>
                  </a:cubicBezTo>
                  <a:cubicBezTo>
                    <a:pt x="5683" y="539"/>
                    <a:pt x="5626" y="479"/>
                    <a:pt x="5569" y="479"/>
                  </a:cubicBezTo>
                  <a:cubicBezTo>
                    <a:pt x="5554" y="479"/>
                    <a:pt x="5539" y="484"/>
                    <a:pt x="5525" y="493"/>
                  </a:cubicBezTo>
                  <a:cubicBezTo>
                    <a:pt x="5350" y="623"/>
                    <a:pt x="5184" y="761"/>
                    <a:pt x="5024" y="906"/>
                  </a:cubicBezTo>
                  <a:cubicBezTo>
                    <a:pt x="4476" y="1389"/>
                    <a:pt x="3993" y="1943"/>
                    <a:pt x="3472" y="2460"/>
                  </a:cubicBezTo>
                  <a:cubicBezTo>
                    <a:pt x="3229" y="2700"/>
                    <a:pt x="2961" y="2919"/>
                    <a:pt x="2675" y="3107"/>
                  </a:cubicBezTo>
                  <a:cubicBezTo>
                    <a:pt x="2875" y="2968"/>
                    <a:pt x="3088" y="2516"/>
                    <a:pt x="3223" y="2319"/>
                  </a:cubicBezTo>
                  <a:cubicBezTo>
                    <a:pt x="3552" y="1839"/>
                    <a:pt x="3897" y="1368"/>
                    <a:pt x="4239" y="894"/>
                  </a:cubicBezTo>
                  <a:cubicBezTo>
                    <a:pt x="4307" y="801"/>
                    <a:pt x="4374" y="709"/>
                    <a:pt x="4442" y="617"/>
                  </a:cubicBezTo>
                  <a:cubicBezTo>
                    <a:pt x="4490" y="548"/>
                    <a:pt x="4422" y="485"/>
                    <a:pt x="4356" y="485"/>
                  </a:cubicBezTo>
                  <a:cubicBezTo>
                    <a:pt x="4342" y="485"/>
                    <a:pt x="4328" y="488"/>
                    <a:pt x="4316" y="493"/>
                  </a:cubicBezTo>
                  <a:cubicBezTo>
                    <a:pt x="4094" y="595"/>
                    <a:pt x="3885" y="718"/>
                    <a:pt x="3691" y="866"/>
                  </a:cubicBezTo>
                  <a:cubicBezTo>
                    <a:pt x="2934" y="1411"/>
                    <a:pt x="2383" y="2196"/>
                    <a:pt x="1742" y="2882"/>
                  </a:cubicBezTo>
                  <a:cubicBezTo>
                    <a:pt x="1478" y="3165"/>
                    <a:pt x="1179" y="3415"/>
                    <a:pt x="853" y="3624"/>
                  </a:cubicBezTo>
                  <a:cubicBezTo>
                    <a:pt x="774" y="3677"/>
                    <a:pt x="728" y="3704"/>
                    <a:pt x="715" y="3704"/>
                  </a:cubicBezTo>
                  <a:cubicBezTo>
                    <a:pt x="690" y="3704"/>
                    <a:pt x="797" y="3597"/>
                    <a:pt x="1038" y="3384"/>
                  </a:cubicBezTo>
                  <a:cubicBezTo>
                    <a:pt x="1238" y="3181"/>
                    <a:pt x="1444" y="2978"/>
                    <a:pt x="1653" y="2774"/>
                  </a:cubicBezTo>
                  <a:cubicBezTo>
                    <a:pt x="2293" y="2150"/>
                    <a:pt x="2924" y="1522"/>
                    <a:pt x="3512" y="844"/>
                  </a:cubicBezTo>
                  <a:cubicBezTo>
                    <a:pt x="3574" y="771"/>
                    <a:pt x="3642" y="706"/>
                    <a:pt x="3700" y="635"/>
                  </a:cubicBezTo>
                  <a:cubicBezTo>
                    <a:pt x="3759" y="571"/>
                    <a:pt x="3707" y="482"/>
                    <a:pt x="3637" y="482"/>
                  </a:cubicBezTo>
                  <a:cubicBezTo>
                    <a:pt x="3622" y="482"/>
                    <a:pt x="3607" y="485"/>
                    <a:pt x="3592" y="493"/>
                  </a:cubicBezTo>
                  <a:cubicBezTo>
                    <a:pt x="3435" y="567"/>
                    <a:pt x="3281" y="657"/>
                    <a:pt x="3137" y="752"/>
                  </a:cubicBezTo>
                  <a:cubicBezTo>
                    <a:pt x="2266" y="1331"/>
                    <a:pt x="1638" y="2208"/>
                    <a:pt x="739" y="2771"/>
                  </a:cubicBezTo>
                  <a:cubicBezTo>
                    <a:pt x="1619" y="2217"/>
                    <a:pt x="2216" y="1032"/>
                    <a:pt x="3017" y="232"/>
                  </a:cubicBezTo>
                  <a:cubicBezTo>
                    <a:pt x="3044" y="207"/>
                    <a:pt x="3069" y="176"/>
                    <a:pt x="3097" y="152"/>
                  </a:cubicBezTo>
                  <a:cubicBezTo>
                    <a:pt x="3155" y="94"/>
                    <a:pt x="3101" y="0"/>
                    <a:pt x="3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19"/>
            <p:cNvSpPr/>
            <p:nvPr/>
          </p:nvSpPr>
          <p:spPr>
            <a:xfrm>
              <a:off x="9340625" y="3372988"/>
              <a:ext cx="69850" cy="80275"/>
            </a:xfrm>
            <a:custGeom>
              <a:avLst/>
              <a:gdLst/>
              <a:ahLst/>
              <a:cxnLst/>
              <a:rect l="l" t="t" r="r" b="b"/>
              <a:pathLst>
                <a:path w="2794" h="3211" extrusionOk="0">
                  <a:moveTo>
                    <a:pt x="2674" y="0"/>
                  </a:moveTo>
                  <a:cubicBezTo>
                    <a:pt x="2669" y="0"/>
                    <a:pt x="2664" y="1"/>
                    <a:pt x="2658" y="4"/>
                  </a:cubicBezTo>
                  <a:cubicBezTo>
                    <a:pt x="2615" y="16"/>
                    <a:pt x="2578" y="38"/>
                    <a:pt x="2538" y="53"/>
                  </a:cubicBezTo>
                  <a:cubicBezTo>
                    <a:pt x="2449" y="84"/>
                    <a:pt x="2363" y="124"/>
                    <a:pt x="2274" y="164"/>
                  </a:cubicBezTo>
                  <a:cubicBezTo>
                    <a:pt x="1673" y="426"/>
                    <a:pt x="1119" y="789"/>
                    <a:pt x="547" y="1106"/>
                  </a:cubicBezTo>
                  <a:cubicBezTo>
                    <a:pt x="396" y="1189"/>
                    <a:pt x="248" y="1272"/>
                    <a:pt x="94" y="1343"/>
                  </a:cubicBezTo>
                  <a:cubicBezTo>
                    <a:pt x="1" y="1386"/>
                    <a:pt x="58" y="1509"/>
                    <a:pt x="145" y="1509"/>
                  </a:cubicBezTo>
                  <a:cubicBezTo>
                    <a:pt x="158" y="1509"/>
                    <a:pt x="172" y="1506"/>
                    <a:pt x="187" y="1500"/>
                  </a:cubicBezTo>
                  <a:cubicBezTo>
                    <a:pt x="310" y="1441"/>
                    <a:pt x="430" y="1374"/>
                    <a:pt x="553" y="1309"/>
                  </a:cubicBezTo>
                  <a:cubicBezTo>
                    <a:pt x="1159" y="980"/>
                    <a:pt x="1732" y="592"/>
                    <a:pt x="2366" y="321"/>
                  </a:cubicBezTo>
                  <a:lnTo>
                    <a:pt x="2366" y="321"/>
                  </a:lnTo>
                  <a:cubicBezTo>
                    <a:pt x="1815" y="909"/>
                    <a:pt x="1104" y="1324"/>
                    <a:pt x="568" y="1934"/>
                  </a:cubicBezTo>
                  <a:cubicBezTo>
                    <a:pt x="519" y="1989"/>
                    <a:pt x="470" y="2042"/>
                    <a:pt x="424" y="2103"/>
                  </a:cubicBezTo>
                  <a:cubicBezTo>
                    <a:pt x="375" y="2167"/>
                    <a:pt x="442" y="2237"/>
                    <a:pt x="509" y="2237"/>
                  </a:cubicBezTo>
                  <a:cubicBezTo>
                    <a:pt x="523" y="2237"/>
                    <a:pt x="537" y="2233"/>
                    <a:pt x="550" y="2226"/>
                  </a:cubicBezTo>
                  <a:cubicBezTo>
                    <a:pt x="559" y="2220"/>
                    <a:pt x="568" y="2214"/>
                    <a:pt x="578" y="2208"/>
                  </a:cubicBezTo>
                  <a:cubicBezTo>
                    <a:pt x="1169" y="1885"/>
                    <a:pt x="1670" y="1441"/>
                    <a:pt x="2277" y="1161"/>
                  </a:cubicBezTo>
                  <a:lnTo>
                    <a:pt x="2277" y="1161"/>
                  </a:lnTo>
                  <a:cubicBezTo>
                    <a:pt x="1803" y="1789"/>
                    <a:pt x="1169" y="2263"/>
                    <a:pt x="590" y="2796"/>
                  </a:cubicBezTo>
                  <a:cubicBezTo>
                    <a:pt x="541" y="2842"/>
                    <a:pt x="488" y="2885"/>
                    <a:pt x="439" y="2931"/>
                  </a:cubicBezTo>
                  <a:cubicBezTo>
                    <a:pt x="384" y="2984"/>
                    <a:pt x="427" y="3090"/>
                    <a:pt x="501" y="3090"/>
                  </a:cubicBezTo>
                  <a:cubicBezTo>
                    <a:pt x="510" y="3090"/>
                    <a:pt x="519" y="3088"/>
                    <a:pt x="528" y="3085"/>
                  </a:cubicBezTo>
                  <a:cubicBezTo>
                    <a:pt x="547" y="3076"/>
                    <a:pt x="565" y="3064"/>
                    <a:pt x="584" y="3057"/>
                  </a:cubicBezTo>
                  <a:cubicBezTo>
                    <a:pt x="1138" y="2830"/>
                    <a:pt x="1593" y="2445"/>
                    <a:pt x="2086" y="2116"/>
                  </a:cubicBezTo>
                  <a:lnTo>
                    <a:pt x="2086" y="2116"/>
                  </a:lnTo>
                  <a:cubicBezTo>
                    <a:pt x="1812" y="2430"/>
                    <a:pt x="1486" y="2703"/>
                    <a:pt x="1270" y="3073"/>
                  </a:cubicBezTo>
                  <a:cubicBezTo>
                    <a:pt x="1238" y="3127"/>
                    <a:pt x="1281" y="3211"/>
                    <a:pt x="1345" y="3211"/>
                  </a:cubicBezTo>
                  <a:cubicBezTo>
                    <a:pt x="1355" y="3211"/>
                    <a:pt x="1365" y="3209"/>
                    <a:pt x="1375" y="3205"/>
                  </a:cubicBezTo>
                  <a:cubicBezTo>
                    <a:pt x="1532" y="3141"/>
                    <a:pt x="1689" y="3070"/>
                    <a:pt x="1843" y="2990"/>
                  </a:cubicBezTo>
                  <a:cubicBezTo>
                    <a:pt x="1987" y="2913"/>
                    <a:pt x="2138" y="2842"/>
                    <a:pt x="2292" y="2780"/>
                  </a:cubicBezTo>
                  <a:cubicBezTo>
                    <a:pt x="2333" y="2764"/>
                    <a:pt x="2365" y="2757"/>
                    <a:pt x="2391" y="2757"/>
                  </a:cubicBezTo>
                  <a:cubicBezTo>
                    <a:pt x="2542" y="2757"/>
                    <a:pt x="2468" y="3001"/>
                    <a:pt x="2468" y="3119"/>
                  </a:cubicBezTo>
                  <a:cubicBezTo>
                    <a:pt x="2468" y="3162"/>
                    <a:pt x="2505" y="3202"/>
                    <a:pt x="2548" y="3202"/>
                  </a:cubicBezTo>
                  <a:cubicBezTo>
                    <a:pt x="2553" y="3203"/>
                    <a:pt x="2558" y="3203"/>
                    <a:pt x="2564" y="3203"/>
                  </a:cubicBezTo>
                  <a:cubicBezTo>
                    <a:pt x="2612" y="3203"/>
                    <a:pt x="2652" y="3166"/>
                    <a:pt x="2649" y="3119"/>
                  </a:cubicBezTo>
                  <a:lnTo>
                    <a:pt x="2649" y="2630"/>
                  </a:lnTo>
                  <a:cubicBezTo>
                    <a:pt x="2649" y="2580"/>
                    <a:pt x="2609" y="2540"/>
                    <a:pt x="2560" y="2540"/>
                  </a:cubicBezTo>
                  <a:cubicBezTo>
                    <a:pt x="2554" y="2540"/>
                    <a:pt x="2548" y="2543"/>
                    <a:pt x="2545" y="2543"/>
                  </a:cubicBezTo>
                  <a:cubicBezTo>
                    <a:pt x="2206" y="2587"/>
                    <a:pt x="1920" y="2747"/>
                    <a:pt x="1621" y="2894"/>
                  </a:cubicBezTo>
                  <a:cubicBezTo>
                    <a:pt x="1907" y="2531"/>
                    <a:pt x="2277" y="2236"/>
                    <a:pt x="2514" y="1829"/>
                  </a:cubicBezTo>
                  <a:cubicBezTo>
                    <a:pt x="2551" y="1764"/>
                    <a:pt x="2500" y="1694"/>
                    <a:pt x="2436" y="1694"/>
                  </a:cubicBezTo>
                  <a:cubicBezTo>
                    <a:pt x="2421" y="1694"/>
                    <a:pt x="2406" y="1697"/>
                    <a:pt x="2391" y="1706"/>
                  </a:cubicBezTo>
                  <a:cubicBezTo>
                    <a:pt x="1935" y="1952"/>
                    <a:pt x="1538" y="2291"/>
                    <a:pt x="1104" y="2571"/>
                  </a:cubicBezTo>
                  <a:cubicBezTo>
                    <a:pt x="1664" y="2091"/>
                    <a:pt x="2237" y="1626"/>
                    <a:pt x="2631" y="989"/>
                  </a:cubicBezTo>
                  <a:lnTo>
                    <a:pt x="2637" y="983"/>
                  </a:lnTo>
                  <a:cubicBezTo>
                    <a:pt x="2649" y="958"/>
                    <a:pt x="2649" y="927"/>
                    <a:pt x="2637" y="903"/>
                  </a:cubicBezTo>
                  <a:cubicBezTo>
                    <a:pt x="2624" y="867"/>
                    <a:pt x="2590" y="844"/>
                    <a:pt x="2555" y="844"/>
                  </a:cubicBezTo>
                  <a:cubicBezTo>
                    <a:pt x="2547" y="844"/>
                    <a:pt x="2540" y="845"/>
                    <a:pt x="2532" y="847"/>
                  </a:cubicBezTo>
                  <a:cubicBezTo>
                    <a:pt x="1960" y="1035"/>
                    <a:pt x="1495" y="1395"/>
                    <a:pt x="1009" y="1725"/>
                  </a:cubicBezTo>
                  <a:cubicBezTo>
                    <a:pt x="1547" y="1217"/>
                    <a:pt x="2184" y="817"/>
                    <a:pt x="2662" y="241"/>
                  </a:cubicBezTo>
                  <a:lnTo>
                    <a:pt x="2689" y="210"/>
                  </a:lnTo>
                  <a:cubicBezTo>
                    <a:pt x="2711" y="186"/>
                    <a:pt x="2735" y="161"/>
                    <a:pt x="2754" y="133"/>
                  </a:cubicBezTo>
                  <a:cubicBezTo>
                    <a:pt x="2794" y="87"/>
                    <a:pt x="2754" y="22"/>
                    <a:pt x="2705" y="4"/>
                  </a:cubicBezTo>
                  <a:lnTo>
                    <a:pt x="2695" y="4"/>
                  </a:lnTo>
                  <a:cubicBezTo>
                    <a:pt x="2688" y="2"/>
                    <a:pt x="2681" y="0"/>
                    <a:pt x="2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195952700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" name="Google Shape;744;p20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745" name="Google Shape;745;p20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746" name="Google Shape;746;p20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7" name="Google Shape;747;p20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8" name="Google Shape;748;p20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9" name="Google Shape;749;p20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0" name="Google Shape;750;p20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20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20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20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20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5" name="Google Shape;755;p20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6" name="Google Shape;756;p20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7" name="Google Shape;757;p20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8" name="Google Shape;758;p20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9" name="Google Shape;759;p20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20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61" name="Google Shape;761;p20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2" name="Google Shape;762;p20"/>
          <p:cNvSpPr txBox="1">
            <a:spLocks noGrp="1"/>
          </p:cNvSpPr>
          <p:nvPr>
            <p:ph type="subTitle" idx="1"/>
          </p:nvPr>
        </p:nvSpPr>
        <p:spPr>
          <a:xfrm>
            <a:off x="6687835" y="3797167"/>
            <a:ext cx="4236000" cy="167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3" name="Google Shape;763;p20"/>
          <p:cNvSpPr txBox="1">
            <a:spLocks noGrp="1"/>
          </p:cNvSpPr>
          <p:nvPr>
            <p:ph type="title"/>
          </p:nvPr>
        </p:nvSpPr>
        <p:spPr>
          <a:xfrm>
            <a:off x="6687833" y="1390000"/>
            <a:ext cx="4236000" cy="24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64" name="Google Shape;764;p20"/>
          <p:cNvSpPr>
            <a:spLocks noGrp="1"/>
          </p:cNvSpPr>
          <p:nvPr>
            <p:ph type="pic" idx="2"/>
          </p:nvPr>
        </p:nvSpPr>
        <p:spPr>
          <a:xfrm>
            <a:off x="1541733" y="1431584"/>
            <a:ext cx="3994800" cy="39948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765" name="Google Shape;765;p20"/>
          <p:cNvGrpSpPr/>
          <p:nvPr/>
        </p:nvGrpSpPr>
        <p:grpSpPr>
          <a:xfrm>
            <a:off x="10337367" y="5059300"/>
            <a:ext cx="1305367" cy="1330600"/>
            <a:chOff x="12512525" y="649688"/>
            <a:chExt cx="979025" cy="997950"/>
          </a:xfrm>
        </p:grpSpPr>
        <p:sp>
          <p:nvSpPr>
            <p:cNvPr id="766" name="Google Shape;766;p20"/>
            <p:cNvSpPr/>
            <p:nvPr/>
          </p:nvSpPr>
          <p:spPr>
            <a:xfrm>
              <a:off x="12512525" y="649688"/>
              <a:ext cx="979025" cy="997950"/>
            </a:xfrm>
            <a:custGeom>
              <a:avLst/>
              <a:gdLst/>
              <a:ahLst/>
              <a:cxnLst/>
              <a:rect l="l" t="t" r="r" b="b"/>
              <a:pathLst>
                <a:path w="39161" h="39918" extrusionOk="0">
                  <a:moveTo>
                    <a:pt x="35048" y="786"/>
                  </a:moveTo>
                  <a:cubicBezTo>
                    <a:pt x="36562" y="786"/>
                    <a:pt x="37859" y="1501"/>
                    <a:pt x="38108" y="3553"/>
                  </a:cubicBezTo>
                  <a:cubicBezTo>
                    <a:pt x="38431" y="6200"/>
                    <a:pt x="36042" y="8730"/>
                    <a:pt x="34272" y="10377"/>
                  </a:cubicBezTo>
                  <a:cubicBezTo>
                    <a:pt x="33069" y="11492"/>
                    <a:pt x="31708" y="12353"/>
                    <a:pt x="30381" y="13301"/>
                  </a:cubicBezTo>
                  <a:cubicBezTo>
                    <a:pt x="27614" y="15281"/>
                    <a:pt x="24915" y="17355"/>
                    <a:pt x="22240" y="19464"/>
                  </a:cubicBezTo>
                  <a:cubicBezTo>
                    <a:pt x="21618" y="17275"/>
                    <a:pt x="19980" y="15250"/>
                    <a:pt x="17826" y="14450"/>
                  </a:cubicBezTo>
                  <a:cubicBezTo>
                    <a:pt x="20768" y="11104"/>
                    <a:pt x="23868" y="7872"/>
                    <a:pt x="27226" y="4947"/>
                  </a:cubicBezTo>
                  <a:cubicBezTo>
                    <a:pt x="28605" y="3744"/>
                    <a:pt x="30058" y="2550"/>
                    <a:pt x="31690" y="1700"/>
                  </a:cubicBezTo>
                  <a:cubicBezTo>
                    <a:pt x="32705" y="1173"/>
                    <a:pt x="33935" y="786"/>
                    <a:pt x="35048" y="786"/>
                  </a:cubicBezTo>
                  <a:close/>
                  <a:moveTo>
                    <a:pt x="17312" y="15041"/>
                  </a:moveTo>
                  <a:cubicBezTo>
                    <a:pt x="19457" y="15742"/>
                    <a:pt x="21135" y="17768"/>
                    <a:pt x="21624" y="19953"/>
                  </a:cubicBezTo>
                  <a:cubicBezTo>
                    <a:pt x="21396" y="20132"/>
                    <a:pt x="21169" y="20310"/>
                    <a:pt x="20941" y="20492"/>
                  </a:cubicBezTo>
                  <a:cubicBezTo>
                    <a:pt x="20695" y="18211"/>
                    <a:pt x="18663" y="16724"/>
                    <a:pt x="16678" y="15773"/>
                  </a:cubicBezTo>
                  <a:cubicBezTo>
                    <a:pt x="16887" y="15530"/>
                    <a:pt x="17096" y="15284"/>
                    <a:pt x="17312" y="15041"/>
                  </a:cubicBezTo>
                  <a:close/>
                  <a:moveTo>
                    <a:pt x="16185" y="16346"/>
                  </a:moveTo>
                  <a:cubicBezTo>
                    <a:pt x="18146" y="17251"/>
                    <a:pt x="20245" y="18673"/>
                    <a:pt x="20242" y="21046"/>
                  </a:cubicBezTo>
                  <a:cubicBezTo>
                    <a:pt x="19611" y="21551"/>
                    <a:pt x="18977" y="22056"/>
                    <a:pt x="18346" y="22560"/>
                  </a:cubicBezTo>
                  <a:cubicBezTo>
                    <a:pt x="14880" y="25334"/>
                    <a:pt x="11328" y="28089"/>
                    <a:pt x="8108" y="31152"/>
                  </a:cubicBezTo>
                  <a:lnTo>
                    <a:pt x="8105" y="31152"/>
                  </a:lnTo>
                  <a:cubicBezTo>
                    <a:pt x="7511" y="30622"/>
                    <a:pt x="6831" y="30219"/>
                    <a:pt x="6160" y="29791"/>
                  </a:cubicBezTo>
                  <a:cubicBezTo>
                    <a:pt x="9013" y="25134"/>
                    <a:pt x="12399" y="20806"/>
                    <a:pt x="15930" y="16647"/>
                  </a:cubicBezTo>
                  <a:cubicBezTo>
                    <a:pt x="16013" y="16546"/>
                    <a:pt x="16099" y="16447"/>
                    <a:pt x="16185" y="16346"/>
                  </a:cubicBezTo>
                  <a:close/>
                  <a:moveTo>
                    <a:pt x="5716" y="30364"/>
                  </a:moveTo>
                  <a:cubicBezTo>
                    <a:pt x="6350" y="30770"/>
                    <a:pt x="6994" y="31155"/>
                    <a:pt x="7566" y="31644"/>
                  </a:cubicBezTo>
                  <a:cubicBezTo>
                    <a:pt x="6400" y="33556"/>
                    <a:pt x="5756" y="35763"/>
                    <a:pt x="4577" y="37665"/>
                  </a:cubicBezTo>
                  <a:lnTo>
                    <a:pt x="4574" y="37665"/>
                  </a:lnTo>
                  <a:cubicBezTo>
                    <a:pt x="4277" y="37549"/>
                    <a:pt x="3980" y="37498"/>
                    <a:pt x="3685" y="37498"/>
                  </a:cubicBezTo>
                  <a:cubicBezTo>
                    <a:pt x="2929" y="37498"/>
                    <a:pt x="2192" y="37836"/>
                    <a:pt x="1527" y="38290"/>
                  </a:cubicBezTo>
                  <a:cubicBezTo>
                    <a:pt x="1616" y="37883"/>
                    <a:pt x="1662" y="37468"/>
                    <a:pt x="1659" y="37055"/>
                  </a:cubicBezTo>
                  <a:cubicBezTo>
                    <a:pt x="1662" y="36030"/>
                    <a:pt x="1259" y="35316"/>
                    <a:pt x="868" y="34433"/>
                  </a:cubicBezTo>
                  <a:cubicBezTo>
                    <a:pt x="2444" y="33051"/>
                    <a:pt x="3986" y="31555"/>
                    <a:pt x="5716" y="30364"/>
                  </a:cubicBezTo>
                  <a:close/>
                  <a:moveTo>
                    <a:pt x="34987" y="0"/>
                  </a:moveTo>
                  <a:cubicBezTo>
                    <a:pt x="34819" y="0"/>
                    <a:pt x="34650" y="9"/>
                    <a:pt x="34478" y="25"/>
                  </a:cubicBezTo>
                  <a:cubicBezTo>
                    <a:pt x="31847" y="287"/>
                    <a:pt x="29526" y="2082"/>
                    <a:pt x="27559" y="3707"/>
                  </a:cubicBezTo>
                  <a:cubicBezTo>
                    <a:pt x="24952" y="5868"/>
                    <a:pt x="22554" y="8293"/>
                    <a:pt x="20230" y="10753"/>
                  </a:cubicBezTo>
                  <a:cubicBezTo>
                    <a:pt x="14769" y="16530"/>
                    <a:pt x="9567" y="22779"/>
                    <a:pt x="5436" y="29588"/>
                  </a:cubicBezTo>
                  <a:cubicBezTo>
                    <a:pt x="5415" y="29625"/>
                    <a:pt x="5399" y="29662"/>
                    <a:pt x="5390" y="29705"/>
                  </a:cubicBezTo>
                  <a:cubicBezTo>
                    <a:pt x="3583" y="30927"/>
                    <a:pt x="1986" y="32497"/>
                    <a:pt x="342" y="33931"/>
                  </a:cubicBezTo>
                  <a:cubicBezTo>
                    <a:pt x="317" y="33953"/>
                    <a:pt x="296" y="33977"/>
                    <a:pt x="277" y="34002"/>
                  </a:cubicBezTo>
                  <a:cubicBezTo>
                    <a:pt x="114" y="34073"/>
                    <a:pt x="0" y="34239"/>
                    <a:pt x="86" y="34451"/>
                  </a:cubicBezTo>
                  <a:cubicBezTo>
                    <a:pt x="388" y="35178"/>
                    <a:pt x="853" y="35824"/>
                    <a:pt x="933" y="36624"/>
                  </a:cubicBezTo>
                  <a:cubicBezTo>
                    <a:pt x="1019" y="37499"/>
                    <a:pt x="871" y="38518"/>
                    <a:pt x="293" y="39198"/>
                  </a:cubicBezTo>
                  <a:cubicBezTo>
                    <a:pt x="213" y="39278"/>
                    <a:pt x="185" y="39398"/>
                    <a:pt x="222" y="39506"/>
                  </a:cubicBezTo>
                  <a:cubicBezTo>
                    <a:pt x="213" y="39715"/>
                    <a:pt x="375" y="39918"/>
                    <a:pt x="564" y="39918"/>
                  </a:cubicBezTo>
                  <a:cubicBezTo>
                    <a:pt x="633" y="39918"/>
                    <a:pt x="706" y="39890"/>
                    <a:pt x="776" y="39826"/>
                  </a:cubicBezTo>
                  <a:cubicBezTo>
                    <a:pt x="1550" y="39109"/>
                    <a:pt x="2576" y="38228"/>
                    <a:pt x="3654" y="38228"/>
                  </a:cubicBezTo>
                  <a:cubicBezTo>
                    <a:pt x="3969" y="38228"/>
                    <a:pt x="4289" y="38304"/>
                    <a:pt x="4608" y="38481"/>
                  </a:cubicBezTo>
                  <a:cubicBezTo>
                    <a:pt x="4665" y="38512"/>
                    <a:pt x="4720" y="38526"/>
                    <a:pt x="4771" y="38526"/>
                  </a:cubicBezTo>
                  <a:cubicBezTo>
                    <a:pt x="4938" y="38526"/>
                    <a:pt x="5062" y="38374"/>
                    <a:pt x="5085" y="38204"/>
                  </a:cubicBezTo>
                  <a:cubicBezTo>
                    <a:pt x="6317" y="36258"/>
                    <a:pt x="6963" y="33977"/>
                    <a:pt x="8176" y="32023"/>
                  </a:cubicBezTo>
                  <a:cubicBezTo>
                    <a:pt x="8228" y="32007"/>
                    <a:pt x="8274" y="31980"/>
                    <a:pt x="8314" y="31940"/>
                  </a:cubicBezTo>
                  <a:cubicBezTo>
                    <a:pt x="11026" y="29332"/>
                    <a:pt x="14012" y="26987"/>
                    <a:pt x="16933" y="24620"/>
                  </a:cubicBezTo>
                  <a:cubicBezTo>
                    <a:pt x="20636" y="21631"/>
                    <a:pt x="24379" y="18685"/>
                    <a:pt x="28177" y="15826"/>
                  </a:cubicBezTo>
                  <a:cubicBezTo>
                    <a:pt x="31108" y="13625"/>
                    <a:pt x="34300" y="11750"/>
                    <a:pt x="36667" y="8903"/>
                  </a:cubicBezTo>
                  <a:cubicBezTo>
                    <a:pt x="38034" y="7259"/>
                    <a:pt x="39160" y="5144"/>
                    <a:pt x="38751" y="2950"/>
                  </a:cubicBezTo>
                  <a:cubicBezTo>
                    <a:pt x="38385" y="991"/>
                    <a:pt x="36806" y="0"/>
                    <a:pt x="34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20"/>
            <p:cNvSpPr/>
            <p:nvPr/>
          </p:nvSpPr>
          <p:spPr>
            <a:xfrm>
              <a:off x="12585975" y="1500713"/>
              <a:ext cx="48950" cy="51725"/>
            </a:xfrm>
            <a:custGeom>
              <a:avLst/>
              <a:gdLst/>
              <a:ahLst/>
              <a:cxnLst/>
              <a:rect l="l" t="t" r="r" b="b"/>
              <a:pathLst>
                <a:path w="1958" h="2069" extrusionOk="0">
                  <a:moveTo>
                    <a:pt x="1439" y="0"/>
                  </a:moveTo>
                  <a:cubicBezTo>
                    <a:pt x="1344" y="0"/>
                    <a:pt x="1248" y="40"/>
                    <a:pt x="1172" y="136"/>
                  </a:cubicBezTo>
                  <a:cubicBezTo>
                    <a:pt x="799" y="607"/>
                    <a:pt x="341" y="995"/>
                    <a:pt x="113" y="1565"/>
                  </a:cubicBezTo>
                  <a:cubicBezTo>
                    <a:pt x="0" y="1847"/>
                    <a:pt x="243" y="2069"/>
                    <a:pt x="475" y="2069"/>
                  </a:cubicBezTo>
                  <a:cubicBezTo>
                    <a:pt x="599" y="2069"/>
                    <a:pt x="720" y="2005"/>
                    <a:pt x="781" y="1854"/>
                  </a:cubicBezTo>
                  <a:cubicBezTo>
                    <a:pt x="981" y="1349"/>
                    <a:pt x="1412" y="1001"/>
                    <a:pt x="1744" y="586"/>
                  </a:cubicBezTo>
                  <a:cubicBezTo>
                    <a:pt x="1958" y="316"/>
                    <a:pt x="1704" y="0"/>
                    <a:pt x="14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68" name="Google Shape;768;p20"/>
          <p:cNvGrpSpPr/>
          <p:nvPr/>
        </p:nvGrpSpPr>
        <p:grpSpPr>
          <a:xfrm>
            <a:off x="10761234" y="1764501"/>
            <a:ext cx="697433" cy="804300"/>
            <a:chOff x="-880400" y="451800"/>
            <a:chExt cx="523075" cy="603225"/>
          </a:xfrm>
        </p:grpSpPr>
        <p:sp>
          <p:nvSpPr>
            <p:cNvPr id="769" name="Google Shape;769;p20"/>
            <p:cNvSpPr/>
            <p:nvPr/>
          </p:nvSpPr>
          <p:spPr>
            <a:xfrm>
              <a:off x="-677325" y="457225"/>
              <a:ext cx="30725" cy="161775"/>
            </a:xfrm>
            <a:custGeom>
              <a:avLst/>
              <a:gdLst/>
              <a:ahLst/>
              <a:cxnLst/>
              <a:rect l="l" t="t" r="r" b="b"/>
              <a:pathLst>
                <a:path w="1229" h="6471" extrusionOk="0">
                  <a:moveTo>
                    <a:pt x="323" y="0"/>
                  </a:moveTo>
                  <a:cubicBezTo>
                    <a:pt x="200" y="52"/>
                    <a:pt x="117" y="173"/>
                    <a:pt x="114" y="308"/>
                  </a:cubicBezTo>
                  <a:cubicBezTo>
                    <a:pt x="0" y="2133"/>
                    <a:pt x="471" y="3940"/>
                    <a:pt x="166" y="5753"/>
                  </a:cubicBezTo>
                  <a:cubicBezTo>
                    <a:pt x="177" y="5754"/>
                    <a:pt x="187" y="5754"/>
                    <a:pt x="198" y="5754"/>
                  </a:cubicBezTo>
                  <a:cubicBezTo>
                    <a:pt x="226" y="5754"/>
                    <a:pt x="255" y="5752"/>
                    <a:pt x="283" y="5752"/>
                  </a:cubicBezTo>
                  <a:cubicBezTo>
                    <a:pt x="293" y="5752"/>
                    <a:pt x="304" y="5753"/>
                    <a:pt x="314" y="5753"/>
                  </a:cubicBezTo>
                  <a:cubicBezTo>
                    <a:pt x="730" y="5787"/>
                    <a:pt x="773" y="6369"/>
                    <a:pt x="447" y="6464"/>
                  </a:cubicBezTo>
                  <a:cubicBezTo>
                    <a:pt x="470" y="6468"/>
                    <a:pt x="494" y="6470"/>
                    <a:pt x="517" y="6470"/>
                  </a:cubicBezTo>
                  <a:cubicBezTo>
                    <a:pt x="657" y="6470"/>
                    <a:pt x="788" y="6397"/>
                    <a:pt x="825" y="6215"/>
                  </a:cubicBezTo>
                  <a:cubicBezTo>
                    <a:pt x="1228" y="4322"/>
                    <a:pt x="767" y="2453"/>
                    <a:pt x="834" y="554"/>
                  </a:cubicBezTo>
                  <a:cubicBezTo>
                    <a:pt x="736" y="536"/>
                    <a:pt x="637" y="520"/>
                    <a:pt x="542" y="496"/>
                  </a:cubicBezTo>
                  <a:cubicBezTo>
                    <a:pt x="286" y="431"/>
                    <a:pt x="240" y="185"/>
                    <a:pt x="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20"/>
            <p:cNvSpPr/>
            <p:nvPr/>
          </p:nvSpPr>
          <p:spPr>
            <a:xfrm>
              <a:off x="-671325" y="451800"/>
              <a:ext cx="102450" cy="21225"/>
            </a:xfrm>
            <a:custGeom>
              <a:avLst/>
              <a:gdLst/>
              <a:ahLst/>
              <a:cxnLst/>
              <a:rect l="l" t="t" r="r" b="b"/>
              <a:pathLst>
                <a:path w="4098" h="849" extrusionOk="0">
                  <a:moveTo>
                    <a:pt x="398" y="1"/>
                  </a:moveTo>
                  <a:cubicBezTo>
                    <a:pt x="248" y="1"/>
                    <a:pt x="140" y="97"/>
                    <a:pt x="86" y="217"/>
                  </a:cubicBezTo>
                  <a:cubicBezTo>
                    <a:pt x="0" y="402"/>
                    <a:pt x="46" y="648"/>
                    <a:pt x="302" y="713"/>
                  </a:cubicBezTo>
                  <a:cubicBezTo>
                    <a:pt x="400" y="737"/>
                    <a:pt x="496" y="753"/>
                    <a:pt x="594" y="771"/>
                  </a:cubicBezTo>
                  <a:cubicBezTo>
                    <a:pt x="916" y="828"/>
                    <a:pt x="1237" y="849"/>
                    <a:pt x="1558" y="849"/>
                  </a:cubicBezTo>
                  <a:cubicBezTo>
                    <a:pt x="2242" y="849"/>
                    <a:pt x="2927" y="756"/>
                    <a:pt x="3620" y="731"/>
                  </a:cubicBezTo>
                  <a:cubicBezTo>
                    <a:pt x="3611" y="694"/>
                    <a:pt x="3608" y="657"/>
                    <a:pt x="3599" y="620"/>
                  </a:cubicBezTo>
                  <a:cubicBezTo>
                    <a:pt x="3535" y="348"/>
                    <a:pt x="3756" y="172"/>
                    <a:pt x="3968" y="172"/>
                  </a:cubicBezTo>
                  <a:cubicBezTo>
                    <a:pt x="4013" y="172"/>
                    <a:pt x="4056" y="180"/>
                    <a:pt x="4097" y="196"/>
                  </a:cubicBezTo>
                  <a:cubicBezTo>
                    <a:pt x="4048" y="76"/>
                    <a:pt x="3935" y="1"/>
                    <a:pt x="3808" y="1"/>
                  </a:cubicBezTo>
                  <a:cubicBezTo>
                    <a:pt x="3801" y="1"/>
                    <a:pt x="3794" y="1"/>
                    <a:pt x="3786" y="2"/>
                  </a:cubicBezTo>
                  <a:cubicBezTo>
                    <a:pt x="3053" y="12"/>
                    <a:pt x="2316" y="135"/>
                    <a:pt x="1584" y="135"/>
                  </a:cubicBezTo>
                  <a:cubicBezTo>
                    <a:pt x="1220" y="135"/>
                    <a:pt x="856" y="104"/>
                    <a:pt x="496" y="14"/>
                  </a:cubicBezTo>
                  <a:cubicBezTo>
                    <a:pt x="461" y="5"/>
                    <a:pt x="429" y="1"/>
                    <a:pt x="3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0"/>
            <p:cNvSpPr/>
            <p:nvPr/>
          </p:nvSpPr>
          <p:spPr>
            <a:xfrm>
              <a:off x="-582975" y="456100"/>
              <a:ext cx="30025" cy="159125"/>
            </a:xfrm>
            <a:custGeom>
              <a:avLst/>
              <a:gdLst/>
              <a:ahLst/>
              <a:cxnLst/>
              <a:rect l="l" t="t" r="r" b="b"/>
              <a:pathLst>
                <a:path w="1201" h="6365" extrusionOk="0">
                  <a:moveTo>
                    <a:pt x="437" y="0"/>
                  </a:moveTo>
                  <a:cubicBezTo>
                    <a:pt x="223" y="0"/>
                    <a:pt x="1" y="178"/>
                    <a:pt x="65" y="448"/>
                  </a:cubicBezTo>
                  <a:cubicBezTo>
                    <a:pt x="74" y="488"/>
                    <a:pt x="77" y="522"/>
                    <a:pt x="86" y="559"/>
                  </a:cubicBezTo>
                  <a:cubicBezTo>
                    <a:pt x="496" y="2403"/>
                    <a:pt x="234" y="4293"/>
                    <a:pt x="212" y="6161"/>
                  </a:cubicBezTo>
                  <a:cubicBezTo>
                    <a:pt x="212" y="6235"/>
                    <a:pt x="234" y="6306"/>
                    <a:pt x="280" y="6365"/>
                  </a:cubicBezTo>
                  <a:cubicBezTo>
                    <a:pt x="160" y="6155"/>
                    <a:pt x="255" y="5814"/>
                    <a:pt x="576" y="5798"/>
                  </a:cubicBezTo>
                  <a:cubicBezTo>
                    <a:pt x="601" y="5797"/>
                    <a:pt x="626" y="5796"/>
                    <a:pt x="651" y="5796"/>
                  </a:cubicBezTo>
                  <a:cubicBezTo>
                    <a:pt x="750" y="5796"/>
                    <a:pt x="847" y="5804"/>
                    <a:pt x="948" y="5804"/>
                  </a:cubicBezTo>
                  <a:cubicBezTo>
                    <a:pt x="991" y="3948"/>
                    <a:pt x="1200" y="2083"/>
                    <a:pt x="763" y="254"/>
                  </a:cubicBezTo>
                  <a:cubicBezTo>
                    <a:pt x="742" y="150"/>
                    <a:pt x="668" y="61"/>
                    <a:pt x="566" y="24"/>
                  </a:cubicBezTo>
                  <a:cubicBezTo>
                    <a:pt x="525" y="8"/>
                    <a:pt x="482" y="0"/>
                    <a:pt x="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0"/>
            <p:cNvSpPr/>
            <p:nvPr/>
          </p:nvSpPr>
          <p:spPr>
            <a:xfrm>
              <a:off x="-879250" y="600775"/>
              <a:ext cx="221250" cy="203300"/>
            </a:xfrm>
            <a:custGeom>
              <a:avLst/>
              <a:gdLst/>
              <a:ahLst/>
              <a:cxnLst/>
              <a:rect l="l" t="t" r="r" b="b"/>
              <a:pathLst>
                <a:path w="8850" h="8132" extrusionOk="0">
                  <a:moveTo>
                    <a:pt x="7887" y="1"/>
                  </a:moveTo>
                  <a:cubicBezTo>
                    <a:pt x="3784" y="1"/>
                    <a:pt x="377" y="4188"/>
                    <a:pt x="0" y="8131"/>
                  </a:cubicBezTo>
                  <a:lnTo>
                    <a:pt x="0" y="8131"/>
                  </a:lnTo>
                  <a:cubicBezTo>
                    <a:pt x="16" y="8091"/>
                    <a:pt x="37" y="8057"/>
                    <a:pt x="68" y="8027"/>
                  </a:cubicBezTo>
                  <a:cubicBezTo>
                    <a:pt x="290" y="7805"/>
                    <a:pt x="548" y="7623"/>
                    <a:pt x="828" y="7482"/>
                  </a:cubicBezTo>
                  <a:cubicBezTo>
                    <a:pt x="1477" y="4076"/>
                    <a:pt x="4444" y="719"/>
                    <a:pt x="7940" y="719"/>
                  </a:cubicBezTo>
                  <a:cubicBezTo>
                    <a:pt x="8091" y="719"/>
                    <a:pt x="8242" y="725"/>
                    <a:pt x="8394" y="738"/>
                  </a:cubicBezTo>
                  <a:cubicBezTo>
                    <a:pt x="8402" y="738"/>
                    <a:pt x="8409" y="738"/>
                    <a:pt x="8416" y="738"/>
                  </a:cubicBezTo>
                  <a:cubicBezTo>
                    <a:pt x="8452" y="738"/>
                    <a:pt x="8488" y="732"/>
                    <a:pt x="8524" y="722"/>
                  </a:cubicBezTo>
                  <a:cubicBezTo>
                    <a:pt x="8850" y="627"/>
                    <a:pt x="8807" y="45"/>
                    <a:pt x="8394" y="11"/>
                  </a:cubicBezTo>
                  <a:cubicBezTo>
                    <a:pt x="8377" y="10"/>
                    <a:pt x="8360" y="10"/>
                    <a:pt x="8344" y="10"/>
                  </a:cubicBezTo>
                  <a:cubicBezTo>
                    <a:pt x="8310" y="10"/>
                    <a:pt x="8278" y="11"/>
                    <a:pt x="8243" y="11"/>
                  </a:cubicBezTo>
                  <a:cubicBezTo>
                    <a:pt x="8124" y="4"/>
                    <a:pt x="8005" y="1"/>
                    <a:pt x="7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0"/>
            <p:cNvSpPr/>
            <p:nvPr/>
          </p:nvSpPr>
          <p:spPr>
            <a:xfrm>
              <a:off x="-411000" y="904750"/>
              <a:ext cx="10450" cy="11750"/>
            </a:xfrm>
            <a:custGeom>
              <a:avLst/>
              <a:gdLst/>
              <a:ahLst/>
              <a:cxnLst/>
              <a:rect l="l" t="t" r="r" b="b"/>
              <a:pathLst>
                <a:path w="418" h="470" extrusionOk="0">
                  <a:moveTo>
                    <a:pt x="397" y="0"/>
                  </a:moveTo>
                  <a:cubicBezTo>
                    <a:pt x="373" y="0"/>
                    <a:pt x="259" y="94"/>
                    <a:pt x="114" y="220"/>
                  </a:cubicBezTo>
                  <a:cubicBezTo>
                    <a:pt x="78" y="303"/>
                    <a:pt x="44" y="389"/>
                    <a:pt x="1" y="469"/>
                  </a:cubicBezTo>
                  <a:cubicBezTo>
                    <a:pt x="71" y="399"/>
                    <a:pt x="145" y="331"/>
                    <a:pt x="213" y="254"/>
                  </a:cubicBezTo>
                  <a:cubicBezTo>
                    <a:pt x="369" y="72"/>
                    <a:pt x="417" y="0"/>
                    <a:pt x="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0"/>
            <p:cNvSpPr/>
            <p:nvPr/>
          </p:nvSpPr>
          <p:spPr>
            <a:xfrm>
              <a:off x="-880175" y="601075"/>
              <a:ext cx="522850" cy="453950"/>
            </a:xfrm>
            <a:custGeom>
              <a:avLst/>
              <a:gdLst/>
              <a:ahLst/>
              <a:cxnLst/>
              <a:rect l="l" t="t" r="r" b="b"/>
              <a:pathLst>
                <a:path w="20914" h="18158" extrusionOk="0">
                  <a:moveTo>
                    <a:pt x="12542" y="1"/>
                  </a:moveTo>
                  <a:cubicBezTo>
                    <a:pt x="12517" y="1"/>
                    <a:pt x="12492" y="1"/>
                    <a:pt x="12467" y="2"/>
                  </a:cubicBezTo>
                  <a:cubicBezTo>
                    <a:pt x="12143" y="15"/>
                    <a:pt x="12048" y="356"/>
                    <a:pt x="12168" y="566"/>
                  </a:cubicBezTo>
                  <a:cubicBezTo>
                    <a:pt x="12222" y="665"/>
                    <a:pt x="12325" y="727"/>
                    <a:pt x="12434" y="727"/>
                  </a:cubicBezTo>
                  <a:cubicBezTo>
                    <a:pt x="12444" y="727"/>
                    <a:pt x="12454" y="727"/>
                    <a:pt x="12464" y="726"/>
                  </a:cubicBezTo>
                  <a:cubicBezTo>
                    <a:pt x="12573" y="721"/>
                    <a:pt x="12681" y="718"/>
                    <a:pt x="12788" y="718"/>
                  </a:cubicBezTo>
                  <a:cubicBezTo>
                    <a:pt x="16846" y="718"/>
                    <a:pt x="19309" y="4145"/>
                    <a:pt x="19629" y="7879"/>
                  </a:cubicBezTo>
                  <a:cubicBezTo>
                    <a:pt x="19694" y="7895"/>
                    <a:pt x="19756" y="7901"/>
                    <a:pt x="19823" y="7919"/>
                  </a:cubicBezTo>
                  <a:cubicBezTo>
                    <a:pt x="20229" y="8044"/>
                    <a:pt x="20106" y="8631"/>
                    <a:pt x="19741" y="8631"/>
                  </a:cubicBezTo>
                  <a:cubicBezTo>
                    <a:pt x="19718" y="8631"/>
                    <a:pt x="19694" y="8629"/>
                    <a:pt x="19669" y="8624"/>
                  </a:cubicBezTo>
                  <a:lnTo>
                    <a:pt x="19669" y="8624"/>
                  </a:lnTo>
                  <a:cubicBezTo>
                    <a:pt x="19673" y="8889"/>
                    <a:pt x="19663" y="9157"/>
                    <a:pt x="19645" y="9424"/>
                  </a:cubicBezTo>
                  <a:cubicBezTo>
                    <a:pt x="19577" y="10360"/>
                    <a:pt x="19356" y="11277"/>
                    <a:pt x="18986" y="12139"/>
                  </a:cubicBezTo>
                  <a:cubicBezTo>
                    <a:pt x="19137" y="12029"/>
                    <a:pt x="19285" y="11915"/>
                    <a:pt x="19439" y="11810"/>
                  </a:cubicBezTo>
                  <a:cubicBezTo>
                    <a:pt x="19453" y="11800"/>
                    <a:pt x="19468" y="11796"/>
                    <a:pt x="19483" y="11796"/>
                  </a:cubicBezTo>
                  <a:cubicBezTo>
                    <a:pt x="19546" y="11796"/>
                    <a:pt x="19605" y="11873"/>
                    <a:pt x="19565" y="11933"/>
                  </a:cubicBezTo>
                  <a:cubicBezTo>
                    <a:pt x="19279" y="12358"/>
                    <a:pt x="18918" y="12690"/>
                    <a:pt x="18546" y="13014"/>
                  </a:cubicBezTo>
                  <a:cubicBezTo>
                    <a:pt x="17878" y="14156"/>
                    <a:pt x="16952" y="15097"/>
                    <a:pt x="15840" y="15815"/>
                  </a:cubicBezTo>
                  <a:cubicBezTo>
                    <a:pt x="15668" y="15984"/>
                    <a:pt x="15492" y="16147"/>
                    <a:pt x="15314" y="16310"/>
                  </a:cubicBezTo>
                  <a:cubicBezTo>
                    <a:pt x="15295" y="16326"/>
                    <a:pt x="15275" y="16332"/>
                    <a:pt x="15255" y="16332"/>
                  </a:cubicBezTo>
                  <a:cubicBezTo>
                    <a:pt x="15195" y="16332"/>
                    <a:pt x="15142" y="16272"/>
                    <a:pt x="15172" y="16206"/>
                  </a:cubicBezTo>
                  <a:lnTo>
                    <a:pt x="15172" y="16206"/>
                  </a:lnTo>
                  <a:cubicBezTo>
                    <a:pt x="13803" y="16938"/>
                    <a:pt x="12217" y="17360"/>
                    <a:pt x="10546" y="17428"/>
                  </a:cubicBezTo>
                  <a:cubicBezTo>
                    <a:pt x="10385" y="17433"/>
                    <a:pt x="10224" y="17436"/>
                    <a:pt x="10064" y="17436"/>
                  </a:cubicBezTo>
                  <a:cubicBezTo>
                    <a:pt x="9114" y="17436"/>
                    <a:pt x="8166" y="17335"/>
                    <a:pt x="7237" y="17135"/>
                  </a:cubicBezTo>
                  <a:cubicBezTo>
                    <a:pt x="7222" y="17144"/>
                    <a:pt x="7203" y="17160"/>
                    <a:pt x="7185" y="17169"/>
                  </a:cubicBezTo>
                  <a:cubicBezTo>
                    <a:pt x="7168" y="17179"/>
                    <a:pt x="7153" y="17184"/>
                    <a:pt x="7138" y="17184"/>
                  </a:cubicBezTo>
                  <a:cubicBezTo>
                    <a:pt x="7093" y="17184"/>
                    <a:pt x="7060" y="17139"/>
                    <a:pt x="7055" y="17092"/>
                  </a:cubicBezTo>
                  <a:cubicBezTo>
                    <a:pt x="6609" y="16994"/>
                    <a:pt x="6169" y="16864"/>
                    <a:pt x="5738" y="16707"/>
                  </a:cubicBezTo>
                  <a:cubicBezTo>
                    <a:pt x="5704" y="16738"/>
                    <a:pt x="5667" y="16766"/>
                    <a:pt x="5630" y="16793"/>
                  </a:cubicBezTo>
                  <a:cubicBezTo>
                    <a:pt x="5612" y="16808"/>
                    <a:pt x="5591" y="16815"/>
                    <a:pt x="5570" y="16815"/>
                  </a:cubicBezTo>
                  <a:cubicBezTo>
                    <a:pt x="5503" y="16815"/>
                    <a:pt x="5437" y="16750"/>
                    <a:pt x="5489" y="16683"/>
                  </a:cubicBezTo>
                  <a:cubicBezTo>
                    <a:pt x="5504" y="16661"/>
                    <a:pt x="5525" y="16646"/>
                    <a:pt x="5541" y="16624"/>
                  </a:cubicBezTo>
                  <a:cubicBezTo>
                    <a:pt x="5067" y="16439"/>
                    <a:pt x="4611" y="16212"/>
                    <a:pt x="4180" y="15947"/>
                  </a:cubicBezTo>
                  <a:cubicBezTo>
                    <a:pt x="4163" y="15964"/>
                    <a:pt x="4142" y="15971"/>
                    <a:pt x="4122" y="15971"/>
                  </a:cubicBezTo>
                  <a:cubicBezTo>
                    <a:pt x="4064" y="15971"/>
                    <a:pt x="4007" y="15912"/>
                    <a:pt x="4033" y="15855"/>
                  </a:cubicBezTo>
                  <a:cubicBezTo>
                    <a:pt x="3863" y="15744"/>
                    <a:pt x="3709" y="15618"/>
                    <a:pt x="3552" y="15495"/>
                  </a:cubicBezTo>
                  <a:cubicBezTo>
                    <a:pt x="3519" y="15525"/>
                    <a:pt x="3488" y="15553"/>
                    <a:pt x="3454" y="15584"/>
                  </a:cubicBezTo>
                  <a:cubicBezTo>
                    <a:pt x="3434" y="15604"/>
                    <a:pt x="3412" y="15612"/>
                    <a:pt x="3390" y="15612"/>
                  </a:cubicBezTo>
                  <a:cubicBezTo>
                    <a:pt x="3319" y="15612"/>
                    <a:pt x="3258" y="15521"/>
                    <a:pt x="3325" y="15454"/>
                  </a:cubicBezTo>
                  <a:cubicBezTo>
                    <a:pt x="3346" y="15427"/>
                    <a:pt x="3371" y="15402"/>
                    <a:pt x="3395" y="15374"/>
                  </a:cubicBezTo>
                  <a:cubicBezTo>
                    <a:pt x="3374" y="15356"/>
                    <a:pt x="3346" y="15344"/>
                    <a:pt x="3328" y="15325"/>
                  </a:cubicBezTo>
                  <a:cubicBezTo>
                    <a:pt x="3085" y="15107"/>
                    <a:pt x="2857" y="14873"/>
                    <a:pt x="2654" y="14623"/>
                  </a:cubicBezTo>
                  <a:cubicBezTo>
                    <a:pt x="2589" y="14663"/>
                    <a:pt x="2530" y="14710"/>
                    <a:pt x="2466" y="14750"/>
                  </a:cubicBezTo>
                  <a:cubicBezTo>
                    <a:pt x="2451" y="14759"/>
                    <a:pt x="2435" y="14763"/>
                    <a:pt x="2420" y="14763"/>
                  </a:cubicBezTo>
                  <a:cubicBezTo>
                    <a:pt x="2358" y="14763"/>
                    <a:pt x="2308" y="14689"/>
                    <a:pt x="2343" y="14626"/>
                  </a:cubicBezTo>
                  <a:cubicBezTo>
                    <a:pt x="2383" y="14550"/>
                    <a:pt x="2435" y="14473"/>
                    <a:pt x="2481" y="14396"/>
                  </a:cubicBezTo>
                  <a:cubicBezTo>
                    <a:pt x="2287" y="14143"/>
                    <a:pt x="2115" y="13878"/>
                    <a:pt x="1958" y="13605"/>
                  </a:cubicBezTo>
                  <a:cubicBezTo>
                    <a:pt x="1924" y="13623"/>
                    <a:pt x="1893" y="13645"/>
                    <a:pt x="1859" y="13663"/>
                  </a:cubicBezTo>
                  <a:cubicBezTo>
                    <a:pt x="1846" y="13669"/>
                    <a:pt x="1832" y="13672"/>
                    <a:pt x="1819" y="13672"/>
                  </a:cubicBezTo>
                  <a:cubicBezTo>
                    <a:pt x="1753" y="13672"/>
                    <a:pt x="1693" y="13606"/>
                    <a:pt x="1736" y="13537"/>
                  </a:cubicBezTo>
                  <a:cubicBezTo>
                    <a:pt x="1770" y="13491"/>
                    <a:pt x="1810" y="13454"/>
                    <a:pt x="1844" y="13408"/>
                  </a:cubicBezTo>
                  <a:cubicBezTo>
                    <a:pt x="1767" y="13260"/>
                    <a:pt x="1699" y="13106"/>
                    <a:pt x="1632" y="12955"/>
                  </a:cubicBezTo>
                  <a:cubicBezTo>
                    <a:pt x="1552" y="13023"/>
                    <a:pt x="1478" y="13097"/>
                    <a:pt x="1395" y="13164"/>
                  </a:cubicBezTo>
                  <a:cubicBezTo>
                    <a:pt x="1377" y="13179"/>
                    <a:pt x="1355" y="13186"/>
                    <a:pt x="1334" y="13186"/>
                  </a:cubicBezTo>
                  <a:cubicBezTo>
                    <a:pt x="1270" y="13186"/>
                    <a:pt x="1209" y="13123"/>
                    <a:pt x="1253" y="13054"/>
                  </a:cubicBezTo>
                  <a:cubicBezTo>
                    <a:pt x="1333" y="12927"/>
                    <a:pt x="1425" y="12810"/>
                    <a:pt x="1512" y="12690"/>
                  </a:cubicBezTo>
                  <a:cubicBezTo>
                    <a:pt x="1284" y="12130"/>
                    <a:pt x="1105" y="11548"/>
                    <a:pt x="979" y="10954"/>
                  </a:cubicBezTo>
                  <a:cubicBezTo>
                    <a:pt x="911" y="11010"/>
                    <a:pt x="844" y="11068"/>
                    <a:pt x="773" y="11120"/>
                  </a:cubicBezTo>
                  <a:cubicBezTo>
                    <a:pt x="759" y="11131"/>
                    <a:pt x="744" y="11136"/>
                    <a:pt x="728" y="11136"/>
                  </a:cubicBezTo>
                  <a:cubicBezTo>
                    <a:pt x="673" y="11136"/>
                    <a:pt x="618" y="11074"/>
                    <a:pt x="637" y="11019"/>
                  </a:cubicBezTo>
                  <a:cubicBezTo>
                    <a:pt x="705" y="10831"/>
                    <a:pt x="794" y="10650"/>
                    <a:pt x="896" y="10480"/>
                  </a:cubicBezTo>
                  <a:cubicBezTo>
                    <a:pt x="868" y="10320"/>
                    <a:pt x="841" y="10160"/>
                    <a:pt x="819" y="10000"/>
                  </a:cubicBezTo>
                  <a:cubicBezTo>
                    <a:pt x="730" y="10086"/>
                    <a:pt x="641" y="10176"/>
                    <a:pt x="548" y="10262"/>
                  </a:cubicBezTo>
                  <a:cubicBezTo>
                    <a:pt x="530" y="10278"/>
                    <a:pt x="508" y="10286"/>
                    <a:pt x="487" y="10286"/>
                  </a:cubicBezTo>
                  <a:cubicBezTo>
                    <a:pt x="422" y="10286"/>
                    <a:pt x="359" y="10218"/>
                    <a:pt x="403" y="10151"/>
                  </a:cubicBezTo>
                  <a:cubicBezTo>
                    <a:pt x="524" y="9975"/>
                    <a:pt x="656" y="9815"/>
                    <a:pt x="782" y="9652"/>
                  </a:cubicBezTo>
                  <a:cubicBezTo>
                    <a:pt x="770" y="9526"/>
                    <a:pt x="754" y="9400"/>
                    <a:pt x="745" y="9277"/>
                  </a:cubicBezTo>
                  <a:cubicBezTo>
                    <a:pt x="727" y="8990"/>
                    <a:pt x="727" y="8704"/>
                    <a:pt x="745" y="8421"/>
                  </a:cubicBezTo>
                  <a:lnTo>
                    <a:pt x="745" y="8421"/>
                  </a:lnTo>
                  <a:cubicBezTo>
                    <a:pt x="702" y="8458"/>
                    <a:pt x="659" y="8489"/>
                    <a:pt x="619" y="8529"/>
                  </a:cubicBezTo>
                  <a:cubicBezTo>
                    <a:pt x="544" y="8605"/>
                    <a:pt x="460" y="8636"/>
                    <a:pt x="379" y="8636"/>
                  </a:cubicBezTo>
                  <a:cubicBezTo>
                    <a:pt x="226" y="8636"/>
                    <a:pt x="82" y="8524"/>
                    <a:pt x="28" y="8381"/>
                  </a:cubicBezTo>
                  <a:cubicBezTo>
                    <a:pt x="16" y="8566"/>
                    <a:pt x="0" y="8753"/>
                    <a:pt x="3" y="8935"/>
                  </a:cubicBezTo>
                  <a:cubicBezTo>
                    <a:pt x="40" y="11376"/>
                    <a:pt x="890" y="13829"/>
                    <a:pt x="2577" y="15615"/>
                  </a:cubicBezTo>
                  <a:cubicBezTo>
                    <a:pt x="4478" y="17624"/>
                    <a:pt x="7727" y="18158"/>
                    <a:pt x="10386" y="18158"/>
                  </a:cubicBezTo>
                  <a:cubicBezTo>
                    <a:pt x="10440" y="18158"/>
                    <a:pt x="10493" y="18158"/>
                    <a:pt x="10546" y="18157"/>
                  </a:cubicBezTo>
                  <a:cubicBezTo>
                    <a:pt x="13132" y="18139"/>
                    <a:pt x="15745" y="17083"/>
                    <a:pt x="17696" y="15399"/>
                  </a:cubicBezTo>
                  <a:cubicBezTo>
                    <a:pt x="19356" y="13965"/>
                    <a:pt x="20082" y="11872"/>
                    <a:pt x="20341" y="9754"/>
                  </a:cubicBezTo>
                  <a:cubicBezTo>
                    <a:pt x="20913" y="5020"/>
                    <a:pt x="17884" y="30"/>
                    <a:pt x="12836" y="8"/>
                  </a:cubicBezTo>
                  <a:cubicBezTo>
                    <a:pt x="12738" y="8"/>
                    <a:pt x="12641" y="1"/>
                    <a:pt x="1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0"/>
            <p:cNvSpPr/>
            <p:nvPr/>
          </p:nvSpPr>
          <p:spPr>
            <a:xfrm>
              <a:off x="-453775" y="819525"/>
              <a:ext cx="16875" cy="11775"/>
            </a:xfrm>
            <a:custGeom>
              <a:avLst/>
              <a:gdLst/>
              <a:ahLst/>
              <a:cxnLst/>
              <a:rect l="l" t="t" r="r" b="b"/>
              <a:pathLst>
                <a:path w="675" h="471" extrusionOk="0">
                  <a:moveTo>
                    <a:pt x="674" y="0"/>
                  </a:moveTo>
                  <a:cubicBezTo>
                    <a:pt x="673" y="1"/>
                    <a:pt x="672" y="3"/>
                    <a:pt x="671" y="4"/>
                  </a:cubicBezTo>
                  <a:lnTo>
                    <a:pt x="671" y="4"/>
                  </a:lnTo>
                  <a:cubicBezTo>
                    <a:pt x="672" y="3"/>
                    <a:pt x="673" y="1"/>
                    <a:pt x="674" y="0"/>
                  </a:cubicBezTo>
                  <a:close/>
                  <a:moveTo>
                    <a:pt x="671" y="4"/>
                  </a:moveTo>
                  <a:cubicBezTo>
                    <a:pt x="561" y="145"/>
                    <a:pt x="278" y="312"/>
                    <a:pt x="0" y="471"/>
                  </a:cubicBezTo>
                  <a:cubicBezTo>
                    <a:pt x="126" y="434"/>
                    <a:pt x="253" y="394"/>
                    <a:pt x="379" y="348"/>
                  </a:cubicBezTo>
                  <a:cubicBezTo>
                    <a:pt x="473" y="232"/>
                    <a:pt x="580" y="123"/>
                    <a:pt x="671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0"/>
            <p:cNvSpPr/>
            <p:nvPr/>
          </p:nvSpPr>
          <p:spPr>
            <a:xfrm>
              <a:off x="-827225" y="789425"/>
              <a:ext cx="7550" cy="6575"/>
            </a:xfrm>
            <a:custGeom>
              <a:avLst/>
              <a:gdLst/>
              <a:ahLst/>
              <a:cxnLst/>
              <a:rect l="l" t="t" r="r" b="b"/>
              <a:pathLst>
                <a:path w="302" h="263" extrusionOk="0">
                  <a:moveTo>
                    <a:pt x="302" y="0"/>
                  </a:moveTo>
                  <a:lnTo>
                    <a:pt x="302" y="0"/>
                  </a:lnTo>
                  <a:cubicBezTo>
                    <a:pt x="200" y="87"/>
                    <a:pt x="102" y="173"/>
                    <a:pt x="0" y="262"/>
                  </a:cubicBezTo>
                  <a:cubicBezTo>
                    <a:pt x="49" y="253"/>
                    <a:pt x="95" y="241"/>
                    <a:pt x="142" y="234"/>
                  </a:cubicBezTo>
                  <a:cubicBezTo>
                    <a:pt x="197" y="157"/>
                    <a:pt x="252" y="80"/>
                    <a:pt x="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0"/>
            <p:cNvSpPr/>
            <p:nvPr/>
          </p:nvSpPr>
          <p:spPr>
            <a:xfrm>
              <a:off x="-678575" y="809450"/>
              <a:ext cx="15950" cy="11400"/>
            </a:xfrm>
            <a:custGeom>
              <a:avLst/>
              <a:gdLst/>
              <a:ahLst/>
              <a:cxnLst/>
              <a:rect l="l" t="t" r="r" b="b"/>
              <a:pathLst>
                <a:path w="638" h="456" extrusionOk="0">
                  <a:moveTo>
                    <a:pt x="604" y="1"/>
                  </a:moveTo>
                  <a:cubicBezTo>
                    <a:pt x="550" y="1"/>
                    <a:pt x="215" y="299"/>
                    <a:pt x="1" y="455"/>
                  </a:cubicBezTo>
                  <a:cubicBezTo>
                    <a:pt x="99" y="455"/>
                    <a:pt x="195" y="449"/>
                    <a:pt x="293" y="440"/>
                  </a:cubicBezTo>
                  <a:cubicBezTo>
                    <a:pt x="565" y="113"/>
                    <a:pt x="638" y="1"/>
                    <a:pt x="6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0"/>
            <p:cNvSpPr/>
            <p:nvPr/>
          </p:nvSpPr>
          <p:spPr>
            <a:xfrm>
              <a:off x="-880400" y="776425"/>
              <a:ext cx="505950" cy="57050"/>
            </a:xfrm>
            <a:custGeom>
              <a:avLst/>
              <a:gdLst/>
              <a:ahLst/>
              <a:cxnLst/>
              <a:rect l="l" t="t" r="r" b="b"/>
              <a:pathLst>
                <a:path w="20238" h="2282" extrusionOk="0">
                  <a:moveTo>
                    <a:pt x="3066" y="1"/>
                  </a:moveTo>
                  <a:cubicBezTo>
                    <a:pt x="2307" y="1"/>
                    <a:pt x="1533" y="119"/>
                    <a:pt x="874" y="456"/>
                  </a:cubicBezTo>
                  <a:cubicBezTo>
                    <a:pt x="594" y="597"/>
                    <a:pt x="336" y="779"/>
                    <a:pt x="111" y="1001"/>
                  </a:cubicBezTo>
                  <a:cubicBezTo>
                    <a:pt x="83" y="1031"/>
                    <a:pt x="62" y="1065"/>
                    <a:pt x="43" y="1102"/>
                  </a:cubicBezTo>
                  <a:cubicBezTo>
                    <a:pt x="3" y="1185"/>
                    <a:pt x="0" y="1281"/>
                    <a:pt x="34" y="1364"/>
                  </a:cubicBezTo>
                  <a:cubicBezTo>
                    <a:pt x="90" y="1507"/>
                    <a:pt x="233" y="1619"/>
                    <a:pt x="386" y="1619"/>
                  </a:cubicBezTo>
                  <a:cubicBezTo>
                    <a:pt x="467" y="1619"/>
                    <a:pt x="550" y="1587"/>
                    <a:pt x="625" y="1512"/>
                  </a:cubicBezTo>
                  <a:cubicBezTo>
                    <a:pt x="665" y="1475"/>
                    <a:pt x="711" y="1441"/>
                    <a:pt x="751" y="1404"/>
                  </a:cubicBezTo>
                  <a:cubicBezTo>
                    <a:pt x="1053" y="1145"/>
                    <a:pt x="1407" y="961"/>
                    <a:pt x="1791" y="859"/>
                  </a:cubicBezTo>
                  <a:cubicBezTo>
                    <a:pt x="2059" y="628"/>
                    <a:pt x="2330" y="403"/>
                    <a:pt x="2623" y="197"/>
                  </a:cubicBezTo>
                  <a:cubicBezTo>
                    <a:pt x="2638" y="186"/>
                    <a:pt x="2653" y="182"/>
                    <a:pt x="2668" y="182"/>
                  </a:cubicBezTo>
                  <a:cubicBezTo>
                    <a:pt x="2729" y="182"/>
                    <a:pt x="2781" y="262"/>
                    <a:pt x="2749" y="323"/>
                  </a:cubicBezTo>
                  <a:cubicBezTo>
                    <a:pt x="2666" y="465"/>
                    <a:pt x="2573" y="597"/>
                    <a:pt x="2481" y="733"/>
                  </a:cubicBezTo>
                  <a:cubicBezTo>
                    <a:pt x="2664" y="714"/>
                    <a:pt x="2848" y="705"/>
                    <a:pt x="3032" y="705"/>
                  </a:cubicBezTo>
                  <a:cubicBezTo>
                    <a:pt x="3121" y="705"/>
                    <a:pt x="3209" y="707"/>
                    <a:pt x="3297" y="711"/>
                  </a:cubicBezTo>
                  <a:cubicBezTo>
                    <a:pt x="3315" y="702"/>
                    <a:pt x="3331" y="690"/>
                    <a:pt x="3349" y="681"/>
                  </a:cubicBezTo>
                  <a:cubicBezTo>
                    <a:pt x="3362" y="675"/>
                    <a:pt x="3375" y="673"/>
                    <a:pt x="3389" y="673"/>
                  </a:cubicBezTo>
                  <a:cubicBezTo>
                    <a:pt x="3423" y="673"/>
                    <a:pt x="3455" y="690"/>
                    <a:pt x="3475" y="721"/>
                  </a:cubicBezTo>
                  <a:cubicBezTo>
                    <a:pt x="4168" y="767"/>
                    <a:pt x="4854" y="902"/>
                    <a:pt x="5433" y="1028"/>
                  </a:cubicBezTo>
                  <a:cubicBezTo>
                    <a:pt x="5461" y="1035"/>
                    <a:pt x="5488" y="1047"/>
                    <a:pt x="5516" y="1053"/>
                  </a:cubicBezTo>
                  <a:lnTo>
                    <a:pt x="5528" y="1041"/>
                  </a:lnTo>
                  <a:cubicBezTo>
                    <a:pt x="5543" y="1030"/>
                    <a:pt x="5558" y="1026"/>
                    <a:pt x="5572" y="1026"/>
                  </a:cubicBezTo>
                  <a:cubicBezTo>
                    <a:pt x="5609" y="1026"/>
                    <a:pt x="5641" y="1055"/>
                    <a:pt x="5655" y="1093"/>
                  </a:cubicBezTo>
                  <a:cubicBezTo>
                    <a:pt x="5956" y="1179"/>
                    <a:pt x="6249" y="1287"/>
                    <a:pt x="6538" y="1398"/>
                  </a:cubicBezTo>
                  <a:cubicBezTo>
                    <a:pt x="6541" y="1397"/>
                    <a:pt x="6544" y="1397"/>
                    <a:pt x="6547" y="1397"/>
                  </a:cubicBezTo>
                  <a:cubicBezTo>
                    <a:pt x="6569" y="1397"/>
                    <a:pt x="6593" y="1406"/>
                    <a:pt x="6609" y="1422"/>
                  </a:cubicBezTo>
                  <a:cubicBezTo>
                    <a:pt x="6947" y="1555"/>
                    <a:pt x="7289" y="1678"/>
                    <a:pt x="7655" y="1742"/>
                  </a:cubicBezTo>
                  <a:cubicBezTo>
                    <a:pt x="7708" y="1752"/>
                    <a:pt x="7763" y="1755"/>
                    <a:pt x="7818" y="1761"/>
                  </a:cubicBezTo>
                  <a:cubicBezTo>
                    <a:pt x="8172" y="1502"/>
                    <a:pt x="8539" y="1262"/>
                    <a:pt x="8917" y="1041"/>
                  </a:cubicBezTo>
                  <a:cubicBezTo>
                    <a:pt x="8931" y="1033"/>
                    <a:pt x="8945" y="1030"/>
                    <a:pt x="8959" y="1030"/>
                  </a:cubicBezTo>
                  <a:cubicBezTo>
                    <a:pt x="9025" y="1030"/>
                    <a:pt x="9086" y="1103"/>
                    <a:pt x="9040" y="1167"/>
                  </a:cubicBezTo>
                  <a:cubicBezTo>
                    <a:pt x="8908" y="1358"/>
                    <a:pt x="8763" y="1542"/>
                    <a:pt x="8619" y="1721"/>
                  </a:cubicBezTo>
                  <a:cubicBezTo>
                    <a:pt x="9028" y="1644"/>
                    <a:pt x="9431" y="1499"/>
                    <a:pt x="9828" y="1358"/>
                  </a:cubicBezTo>
                  <a:cubicBezTo>
                    <a:pt x="10679" y="1056"/>
                    <a:pt x="11575" y="841"/>
                    <a:pt x="12478" y="841"/>
                  </a:cubicBezTo>
                  <a:cubicBezTo>
                    <a:pt x="12559" y="841"/>
                    <a:pt x="12641" y="843"/>
                    <a:pt x="12722" y="847"/>
                  </a:cubicBezTo>
                  <a:cubicBezTo>
                    <a:pt x="12747" y="831"/>
                    <a:pt x="12768" y="816"/>
                    <a:pt x="12793" y="801"/>
                  </a:cubicBezTo>
                  <a:cubicBezTo>
                    <a:pt x="12809" y="790"/>
                    <a:pt x="12825" y="785"/>
                    <a:pt x="12840" y="785"/>
                  </a:cubicBezTo>
                  <a:cubicBezTo>
                    <a:pt x="12878" y="785"/>
                    <a:pt x="12907" y="819"/>
                    <a:pt x="12916" y="859"/>
                  </a:cubicBezTo>
                  <a:cubicBezTo>
                    <a:pt x="13017" y="865"/>
                    <a:pt x="13116" y="874"/>
                    <a:pt x="13217" y="887"/>
                  </a:cubicBezTo>
                  <a:cubicBezTo>
                    <a:pt x="13338" y="902"/>
                    <a:pt x="13455" y="930"/>
                    <a:pt x="13568" y="964"/>
                  </a:cubicBezTo>
                  <a:cubicBezTo>
                    <a:pt x="13593" y="951"/>
                    <a:pt x="13615" y="936"/>
                    <a:pt x="13639" y="921"/>
                  </a:cubicBezTo>
                  <a:cubicBezTo>
                    <a:pt x="13653" y="914"/>
                    <a:pt x="13667" y="911"/>
                    <a:pt x="13681" y="911"/>
                  </a:cubicBezTo>
                  <a:cubicBezTo>
                    <a:pt x="13739" y="911"/>
                    <a:pt x="13788" y="969"/>
                    <a:pt x="13765" y="1031"/>
                  </a:cubicBezTo>
                  <a:cubicBezTo>
                    <a:pt x="14446" y="1287"/>
                    <a:pt x="15024" y="1779"/>
                    <a:pt x="15677" y="2096"/>
                  </a:cubicBezTo>
                  <a:cubicBezTo>
                    <a:pt x="15843" y="1983"/>
                    <a:pt x="16009" y="1875"/>
                    <a:pt x="16182" y="1770"/>
                  </a:cubicBezTo>
                  <a:cubicBezTo>
                    <a:pt x="16195" y="1762"/>
                    <a:pt x="16210" y="1758"/>
                    <a:pt x="16225" y="1758"/>
                  </a:cubicBezTo>
                  <a:cubicBezTo>
                    <a:pt x="16288" y="1758"/>
                    <a:pt x="16347" y="1831"/>
                    <a:pt x="16305" y="1893"/>
                  </a:cubicBezTo>
                  <a:cubicBezTo>
                    <a:pt x="16222" y="2007"/>
                    <a:pt x="16136" y="2115"/>
                    <a:pt x="16049" y="2226"/>
                  </a:cubicBezTo>
                  <a:cubicBezTo>
                    <a:pt x="16197" y="2263"/>
                    <a:pt x="16351" y="2281"/>
                    <a:pt x="16502" y="2281"/>
                  </a:cubicBezTo>
                  <a:cubicBezTo>
                    <a:pt x="16973" y="1924"/>
                    <a:pt x="17468" y="1610"/>
                    <a:pt x="18019" y="1395"/>
                  </a:cubicBezTo>
                  <a:cubicBezTo>
                    <a:pt x="18031" y="1390"/>
                    <a:pt x="18041" y="1388"/>
                    <a:pt x="18051" y="1388"/>
                  </a:cubicBezTo>
                  <a:cubicBezTo>
                    <a:pt x="18121" y="1388"/>
                    <a:pt x="18149" y="1494"/>
                    <a:pt x="18106" y="1549"/>
                  </a:cubicBezTo>
                  <a:cubicBezTo>
                    <a:pt x="18004" y="1681"/>
                    <a:pt x="17896" y="1804"/>
                    <a:pt x="17792" y="1930"/>
                  </a:cubicBezTo>
                  <a:cubicBezTo>
                    <a:pt x="18251" y="1737"/>
                    <a:pt x="18704" y="1536"/>
                    <a:pt x="19178" y="1536"/>
                  </a:cubicBezTo>
                  <a:cubicBezTo>
                    <a:pt x="19329" y="1536"/>
                    <a:pt x="19482" y="1556"/>
                    <a:pt x="19638" y="1604"/>
                  </a:cubicBezTo>
                  <a:cubicBezTo>
                    <a:pt x="19651" y="1607"/>
                    <a:pt x="19663" y="1610"/>
                    <a:pt x="19675" y="1610"/>
                  </a:cubicBezTo>
                  <a:cubicBezTo>
                    <a:pt x="19700" y="1615"/>
                    <a:pt x="19724" y="1617"/>
                    <a:pt x="19747" y="1617"/>
                  </a:cubicBezTo>
                  <a:cubicBezTo>
                    <a:pt x="20112" y="1617"/>
                    <a:pt x="20238" y="1030"/>
                    <a:pt x="19829" y="905"/>
                  </a:cubicBezTo>
                  <a:cubicBezTo>
                    <a:pt x="19762" y="884"/>
                    <a:pt x="19703" y="881"/>
                    <a:pt x="19638" y="865"/>
                  </a:cubicBezTo>
                  <a:cubicBezTo>
                    <a:pt x="19476" y="830"/>
                    <a:pt x="19321" y="812"/>
                    <a:pt x="19171" y="812"/>
                  </a:cubicBezTo>
                  <a:cubicBezTo>
                    <a:pt x="18814" y="812"/>
                    <a:pt x="18478" y="909"/>
                    <a:pt x="18099" y="1084"/>
                  </a:cubicBezTo>
                  <a:cubicBezTo>
                    <a:pt x="17550" y="1338"/>
                    <a:pt x="17104" y="1463"/>
                    <a:pt x="16683" y="1463"/>
                  </a:cubicBezTo>
                  <a:cubicBezTo>
                    <a:pt x="16124" y="1463"/>
                    <a:pt x="15606" y="1244"/>
                    <a:pt x="14941" y="816"/>
                  </a:cubicBezTo>
                  <a:cubicBezTo>
                    <a:pt x="14164" y="314"/>
                    <a:pt x="13320" y="122"/>
                    <a:pt x="12461" y="122"/>
                  </a:cubicBezTo>
                  <a:cubicBezTo>
                    <a:pt x="11513" y="122"/>
                    <a:pt x="10547" y="355"/>
                    <a:pt x="9631" y="662"/>
                  </a:cubicBezTo>
                  <a:cubicBezTo>
                    <a:pt x="9050" y="857"/>
                    <a:pt x="8554" y="952"/>
                    <a:pt x="8070" y="952"/>
                  </a:cubicBezTo>
                  <a:cubicBezTo>
                    <a:pt x="7484" y="952"/>
                    <a:pt x="6916" y="812"/>
                    <a:pt x="6239" y="542"/>
                  </a:cubicBezTo>
                  <a:cubicBezTo>
                    <a:pt x="5541" y="262"/>
                    <a:pt x="4799" y="151"/>
                    <a:pt x="4057" y="62"/>
                  </a:cubicBezTo>
                  <a:cubicBezTo>
                    <a:pt x="3737" y="24"/>
                    <a:pt x="3403" y="1"/>
                    <a:pt x="3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0"/>
            <p:cNvSpPr/>
            <p:nvPr/>
          </p:nvSpPr>
          <p:spPr>
            <a:xfrm>
              <a:off x="-871250" y="780950"/>
              <a:ext cx="481350" cy="255800"/>
            </a:xfrm>
            <a:custGeom>
              <a:avLst/>
              <a:gdLst/>
              <a:ahLst/>
              <a:cxnLst/>
              <a:rect l="l" t="t" r="r" b="b"/>
              <a:pathLst>
                <a:path w="19254" h="10232" extrusionOk="0">
                  <a:moveTo>
                    <a:pt x="2302" y="1"/>
                  </a:moveTo>
                  <a:cubicBezTo>
                    <a:pt x="2287" y="1"/>
                    <a:pt x="2272" y="5"/>
                    <a:pt x="2257" y="16"/>
                  </a:cubicBezTo>
                  <a:cubicBezTo>
                    <a:pt x="1964" y="222"/>
                    <a:pt x="1690" y="447"/>
                    <a:pt x="1422" y="678"/>
                  </a:cubicBezTo>
                  <a:cubicBezTo>
                    <a:pt x="1081" y="974"/>
                    <a:pt x="748" y="1281"/>
                    <a:pt x="422" y="1605"/>
                  </a:cubicBezTo>
                  <a:cubicBezTo>
                    <a:pt x="360" y="1669"/>
                    <a:pt x="422" y="1759"/>
                    <a:pt x="492" y="1759"/>
                  </a:cubicBezTo>
                  <a:cubicBezTo>
                    <a:pt x="512" y="1759"/>
                    <a:pt x="533" y="1752"/>
                    <a:pt x="551" y="1734"/>
                  </a:cubicBezTo>
                  <a:cubicBezTo>
                    <a:pt x="834" y="1451"/>
                    <a:pt x="1121" y="1171"/>
                    <a:pt x="1413" y="900"/>
                  </a:cubicBezTo>
                  <a:cubicBezTo>
                    <a:pt x="1530" y="801"/>
                    <a:pt x="1644" y="700"/>
                    <a:pt x="1761" y="601"/>
                  </a:cubicBezTo>
                  <a:cubicBezTo>
                    <a:pt x="1860" y="512"/>
                    <a:pt x="1961" y="426"/>
                    <a:pt x="2063" y="339"/>
                  </a:cubicBezTo>
                  <a:lnTo>
                    <a:pt x="2063" y="339"/>
                  </a:lnTo>
                  <a:cubicBezTo>
                    <a:pt x="2010" y="419"/>
                    <a:pt x="1955" y="496"/>
                    <a:pt x="1903" y="573"/>
                  </a:cubicBezTo>
                  <a:cubicBezTo>
                    <a:pt x="1758" y="789"/>
                    <a:pt x="1601" y="995"/>
                    <a:pt x="1438" y="1192"/>
                  </a:cubicBezTo>
                  <a:cubicBezTo>
                    <a:pt x="1099" y="1617"/>
                    <a:pt x="754" y="2026"/>
                    <a:pt x="425" y="2454"/>
                  </a:cubicBezTo>
                  <a:cubicBezTo>
                    <a:pt x="296" y="2620"/>
                    <a:pt x="163" y="2780"/>
                    <a:pt x="46" y="2953"/>
                  </a:cubicBezTo>
                  <a:cubicBezTo>
                    <a:pt x="0" y="3020"/>
                    <a:pt x="62" y="3087"/>
                    <a:pt x="127" y="3087"/>
                  </a:cubicBezTo>
                  <a:cubicBezTo>
                    <a:pt x="148" y="3087"/>
                    <a:pt x="170" y="3080"/>
                    <a:pt x="188" y="3064"/>
                  </a:cubicBezTo>
                  <a:cubicBezTo>
                    <a:pt x="280" y="2977"/>
                    <a:pt x="370" y="2888"/>
                    <a:pt x="459" y="2802"/>
                  </a:cubicBezTo>
                  <a:cubicBezTo>
                    <a:pt x="788" y="2485"/>
                    <a:pt x="1105" y="2162"/>
                    <a:pt x="1425" y="1839"/>
                  </a:cubicBezTo>
                  <a:cubicBezTo>
                    <a:pt x="1743" y="1518"/>
                    <a:pt x="2087" y="1232"/>
                    <a:pt x="2457" y="977"/>
                  </a:cubicBezTo>
                  <a:cubicBezTo>
                    <a:pt x="2638" y="851"/>
                    <a:pt x="2726" y="803"/>
                    <a:pt x="2755" y="803"/>
                  </a:cubicBezTo>
                  <a:cubicBezTo>
                    <a:pt x="2840" y="803"/>
                    <a:pt x="2421" y="1213"/>
                    <a:pt x="2352" y="1291"/>
                  </a:cubicBezTo>
                  <a:cubicBezTo>
                    <a:pt x="1724" y="1974"/>
                    <a:pt x="995" y="2503"/>
                    <a:pt x="536" y="3282"/>
                  </a:cubicBezTo>
                  <a:cubicBezTo>
                    <a:pt x="434" y="3455"/>
                    <a:pt x="345" y="3633"/>
                    <a:pt x="277" y="3821"/>
                  </a:cubicBezTo>
                  <a:cubicBezTo>
                    <a:pt x="258" y="3879"/>
                    <a:pt x="313" y="3939"/>
                    <a:pt x="369" y="3939"/>
                  </a:cubicBezTo>
                  <a:cubicBezTo>
                    <a:pt x="384" y="3939"/>
                    <a:pt x="399" y="3935"/>
                    <a:pt x="413" y="3925"/>
                  </a:cubicBezTo>
                  <a:cubicBezTo>
                    <a:pt x="484" y="3870"/>
                    <a:pt x="551" y="3815"/>
                    <a:pt x="619" y="3759"/>
                  </a:cubicBezTo>
                  <a:cubicBezTo>
                    <a:pt x="1724" y="2879"/>
                    <a:pt x="2620" y="1752"/>
                    <a:pt x="3857" y="1041"/>
                  </a:cubicBezTo>
                  <a:lnTo>
                    <a:pt x="3857" y="1041"/>
                  </a:lnTo>
                  <a:cubicBezTo>
                    <a:pt x="3728" y="1118"/>
                    <a:pt x="3251" y="1857"/>
                    <a:pt x="3045" y="2036"/>
                  </a:cubicBezTo>
                  <a:cubicBezTo>
                    <a:pt x="2724" y="2319"/>
                    <a:pt x="2435" y="2611"/>
                    <a:pt x="2146" y="2922"/>
                  </a:cubicBezTo>
                  <a:cubicBezTo>
                    <a:pt x="1663" y="3439"/>
                    <a:pt x="1262" y="4052"/>
                    <a:pt x="893" y="4649"/>
                  </a:cubicBezTo>
                  <a:cubicBezTo>
                    <a:pt x="856" y="4711"/>
                    <a:pt x="908" y="4787"/>
                    <a:pt x="970" y="4787"/>
                  </a:cubicBezTo>
                  <a:cubicBezTo>
                    <a:pt x="985" y="4787"/>
                    <a:pt x="1001" y="4782"/>
                    <a:pt x="1016" y="4772"/>
                  </a:cubicBezTo>
                  <a:cubicBezTo>
                    <a:pt x="1758" y="4286"/>
                    <a:pt x="2395" y="3695"/>
                    <a:pt x="3020" y="3064"/>
                  </a:cubicBezTo>
                  <a:cubicBezTo>
                    <a:pt x="3377" y="2703"/>
                    <a:pt x="3731" y="2337"/>
                    <a:pt x="4097" y="1983"/>
                  </a:cubicBezTo>
                  <a:cubicBezTo>
                    <a:pt x="4207" y="1876"/>
                    <a:pt x="4797" y="1239"/>
                    <a:pt x="4875" y="1239"/>
                  </a:cubicBezTo>
                  <a:cubicBezTo>
                    <a:pt x="4903" y="1239"/>
                    <a:pt x="4869" y="1316"/>
                    <a:pt x="4731" y="1518"/>
                  </a:cubicBezTo>
                  <a:cubicBezTo>
                    <a:pt x="3725" y="3002"/>
                    <a:pt x="2207" y="4049"/>
                    <a:pt x="1152" y="5495"/>
                  </a:cubicBezTo>
                  <a:cubicBezTo>
                    <a:pt x="1062" y="5615"/>
                    <a:pt x="973" y="5732"/>
                    <a:pt x="893" y="5859"/>
                  </a:cubicBezTo>
                  <a:cubicBezTo>
                    <a:pt x="846" y="5928"/>
                    <a:pt x="907" y="5991"/>
                    <a:pt x="973" y="5991"/>
                  </a:cubicBezTo>
                  <a:cubicBezTo>
                    <a:pt x="994" y="5991"/>
                    <a:pt x="1016" y="5984"/>
                    <a:pt x="1035" y="5969"/>
                  </a:cubicBezTo>
                  <a:cubicBezTo>
                    <a:pt x="1115" y="5902"/>
                    <a:pt x="1188" y="5828"/>
                    <a:pt x="1269" y="5760"/>
                  </a:cubicBezTo>
                  <a:cubicBezTo>
                    <a:pt x="2026" y="5114"/>
                    <a:pt x="2737" y="4424"/>
                    <a:pt x="3445" y="3722"/>
                  </a:cubicBezTo>
                  <a:cubicBezTo>
                    <a:pt x="3833" y="3338"/>
                    <a:pt x="4230" y="2962"/>
                    <a:pt x="4633" y="2596"/>
                  </a:cubicBezTo>
                  <a:cubicBezTo>
                    <a:pt x="4918" y="2338"/>
                    <a:pt x="5684" y="1572"/>
                    <a:pt x="5786" y="1572"/>
                  </a:cubicBezTo>
                  <a:cubicBezTo>
                    <a:pt x="5834" y="1572"/>
                    <a:pt x="5730" y="1747"/>
                    <a:pt x="5347" y="2239"/>
                  </a:cubicBezTo>
                  <a:cubicBezTo>
                    <a:pt x="4710" y="3057"/>
                    <a:pt x="4027" y="3864"/>
                    <a:pt x="3263" y="4572"/>
                  </a:cubicBezTo>
                  <a:cubicBezTo>
                    <a:pt x="2660" y="5129"/>
                    <a:pt x="1976" y="5554"/>
                    <a:pt x="1484" y="6213"/>
                  </a:cubicBezTo>
                  <a:cubicBezTo>
                    <a:pt x="1450" y="6259"/>
                    <a:pt x="1407" y="6296"/>
                    <a:pt x="1376" y="6342"/>
                  </a:cubicBezTo>
                  <a:cubicBezTo>
                    <a:pt x="1331" y="6410"/>
                    <a:pt x="1393" y="6478"/>
                    <a:pt x="1458" y="6478"/>
                  </a:cubicBezTo>
                  <a:cubicBezTo>
                    <a:pt x="1472" y="6478"/>
                    <a:pt x="1486" y="6475"/>
                    <a:pt x="1499" y="6468"/>
                  </a:cubicBezTo>
                  <a:cubicBezTo>
                    <a:pt x="1533" y="6450"/>
                    <a:pt x="1564" y="6428"/>
                    <a:pt x="1598" y="6410"/>
                  </a:cubicBezTo>
                  <a:cubicBezTo>
                    <a:pt x="2786" y="5766"/>
                    <a:pt x="3805" y="4926"/>
                    <a:pt x="4808" y="4030"/>
                  </a:cubicBezTo>
                  <a:cubicBezTo>
                    <a:pt x="5372" y="3525"/>
                    <a:pt x="5929" y="3014"/>
                    <a:pt x="6504" y="2525"/>
                  </a:cubicBezTo>
                  <a:cubicBezTo>
                    <a:pt x="6880" y="2202"/>
                    <a:pt x="7277" y="1906"/>
                    <a:pt x="7680" y="1617"/>
                  </a:cubicBezTo>
                  <a:cubicBezTo>
                    <a:pt x="7686" y="1611"/>
                    <a:pt x="7699" y="1605"/>
                    <a:pt x="7708" y="1595"/>
                  </a:cubicBezTo>
                  <a:cubicBezTo>
                    <a:pt x="7920" y="1439"/>
                    <a:pt x="8255" y="1141"/>
                    <a:pt x="8310" y="1141"/>
                  </a:cubicBezTo>
                  <a:cubicBezTo>
                    <a:pt x="8343" y="1141"/>
                    <a:pt x="8270" y="1253"/>
                    <a:pt x="7997" y="1580"/>
                  </a:cubicBezTo>
                  <a:lnTo>
                    <a:pt x="7960" y="1626"/>
                  </a:lnTo>
                  <a:cubicBezTo>
                    <a:pt x="6212" y="3704"/>
                    <a:pt x="3531" y="4821"/>
                    <a:pt x="2118" y="7201"/>
                  </a:cubicBezTo>
                  <a:cubicBezTo>
                    <a:pt x="2072" y="7278"/>
                    <a:pt x="2023" y="7355"/>
                    <a:pt x="1980" y="7431"/>
                  </a:cubicBezTo>
                  <a:cubicBezTo>
                    <a:pt x="1945" y="7494"/>
                    <a:pt x="1996" y="7568"/>
                    <a:pt x="2060" y="7568"/>
                  </a:cubicBezTo>
                  <a:cubicBezTo>
                    <a:pt x="2075" y="7568"/>
                    <a:pt x="2090" y="7564"/>
                    <a:pt x="2106" y="7555"/>
                  </a:cubicBezTo>
                  <a:cubicBezTo>
                    <a:pt x="2170" y="7518"/>
                    <a:pt x="2229" y="7468"/>
                    <a:pt x="2290" y="7428"/>
                  </a:cubicBezTo>
                  <a:cubicBezTo>
                    <a:pt x="4916" y="5720"/>
                    <a:pt x="6806" y="3091"/>
                    <a:pt x="9558" y="1558"/>
                  </a:cubicBezTo>
                  <a:cubicBezTo>
                    <a:pt x="9636" y="1515"/>
                    <a:pt x="10364" y="1083"/>
                    <a:pt x="10436" y="1083"/>
                  </a:cubicBezTo>
                  <a:cubicBezTo>
                    <a:pt x="10451" y="1083"/>
                    <a:pt x="10436" y="1103"/>
                    <a:pt x="10377" y="1152"/>
                  </a:cubicBezTo>
                  <a:cubicBezTo>
                    <a:pt x="10044" y="1429"/>
                    <a:pt x="9712" y="1706"/>
                    <a:pt x="9382" y="1983"/>
                  </a:cubicBezTo>
                  <a:cubicBezTo>
                    <a:pt x="8619" y="2627"/>
                    <a:pt x="7865" y="3282"/>
                    <a:pt x="7126" y="3953"/>
                  </a:cubicBezTo>
                  <a:cubicBezTo>
                    <a:pt x="5667" y="5268"/>
                    <a:pt x="4300" y="6680"/>
                    <a:pt x="3035" y="8179"/>
                  </a:cubicBezTo>
                  <a:cubicBezTo>
                    <a:pt x="3011" y="8207"/>
                    <a:pt x="2986" y="8235"/>
                    <a:pt x="2965" y="8259"/>
                  </a:cubicBezTo>
                  <a:cubicBezTo>
                    <a:pt x="2898" y="8326"/>
                    <a:pt x="2959" y="8417"/>
                    <a:pt x="3030" y="8417"/>
                  </a:cubicBezTo>
                  <a:cubicBezTo>
                    <a:pt x="3051" y="8417"/>
                    <a:pt x="3074" y="8409"/>
                    <a:pt x="3094" y="8389"/>
                  </a:cubicBezTo>
                  <a:cubicBezTo>
                    <a:pt x="3128" y="8361"/>
                    <a:pt x="3162" y="8330"/>
                    <a:pt x="3195" y="8300"/>
                  </a:cubicBezTo>
                  <a:cubicBezTo>
                    <a:pt x="4704" y="7016"/>
                    <a:pt x="6172" y="5683"/>
                    <a:pt x="7677" y="4396"/>
                  </a:cubicBezTo>
                  <a:cubicBezTo>
                    <a:pt x="8545" y="3652"/>
                    <a:pt x="9435" y="2940"/>
                    <a:pt x="10349" y="2254"/>
                  </a:cubicBezTo>
                  <a:cubicBezTo>
                    <a:pt x="10814" y="1909"/>
                    <a:pt x="11291" y="1577"/>
                    <a:pt x="11774" y="1254"/>
                  </a:cubicBezTo>
                  <a:cubicBezTo>
                    <a:pt x="12061" y="1061"/>
                    <a:pt x="12175" y="989"/>
                    <a:pt x="12185" y="989"/>
                  </a:cubicBezTo>
                  <a:lnTo>
                    <a:pt x="12185" y="989"/>
                  </a:lnTo>
                  <a:cubicBezTo>
                    <a:pt x="12213" y="989"/>
                    <a:pt x="11554" y="1467"/>
                    <a:pt x="11392" y="1589"/>
                  </a:cubicBezTo>
                  <a:cubicBezTo>
                    <a:pt x="10075" y="2577"/>
                    <a:pt x="8819" y="3645"/>
                    <a:pt x="7637" y="4794"/>
                  </a:cubicBezTo>
                  <a:cubicBezTo>
                    <a:pt x="6304" y="6092"/>
                    <a:pt x="4818" y="7148"/>
                    <a:pt x="3676" y="8644"/>
                  </a:cubicBezTo>
                  <a:cubicBezTo>
                    <a:pt x="3673" y="8650"/>
                    <a:pt x="3676" y="8653"/>
                    <a:pt x="3673" y="8660"/>
                  </a:cubicBezTo>
                  <a:cubicBezTo>
                    <a:pt x="3647" y="8717"/>
                    <a:pt x="3705" y="8777"/>
                    <a:pt x="3763" y="8777"/>
                  </a:cubicBezTo>
                  <a:cubicBezTo>
                    <a:pt x="3783" y="8777"/>
                    <a:pt x="3803" y="8770"/>
                    <a:pt x="3820" y="8752"/>
                  </a:cubicBezTo>
                  <a:cubicBezTo>
                    <a:pt x="5245" y="7330"/>
                    <a:pt x="6689" y="5923"/>
                    <a:pt x="8210" y="4597"/>
                  </a:cubicBezTo>
                  <a:cubicBezTo>
                    <a:pt x="9065" y="3849"/>
                    <a:pt x="9961" y="3144"/>
                    <a:pt x="10881" y="2476"/>
                  </a:cubicBezTo>
                  <a:cubicBezTo>
                    <a:pt x="11505" y="2024"/>
                    <a:pt x="12517" y="1432"/>
                    <a:pt x="12910" y="1072"/>
                  </a:cubicBezTo>
                  <a:lnTo>
                    <a:pt x="12910" y="1072"/>
                  </a:lnTo>
                  <a:cubicBezTo>
                    <a:pt x="11310" y="2542"/>
                    <a:pt x="9628" y="3926"/>
                    <a:pt x="8003" y="5372"/>
                  </a:cubicBezTo>
                  <a:cubicBezTo>
                    <a:pt x="6717" y="6514"/>
                    <a:pt x="5295" y="7468"/>
                    <a:pt x="4285" y="8884"/>
                  </a:cubicBezTo>
                  <a:cubicBezTo>
                    <a:pt x="4243" y="8944"/>
                    <a:pt x="4302" y="9021"/>
                    <a:pt x="4365" y="9021"/>
                  </a:cubicBezTo>
                  <a:cubicBezTo>
                    <a:pt x="4380" y="9021"/>
                    <a:pt x="4394" y="9017"/>
                    <a:pt x="4408" y="9007"/>
                  </a:cubicBezTo>
                  <a:cubicBezTo>
                    <a:pt x="5990" y="7942"/>
                    <a:pt x="7499" y="6776"/>
                    <a:pt x="9004" y="5606"/>
                  </a:cubicBezTo>
                  <a:cubicBezTo>
                    <a:pt x="10615" y="4347"/>
                    <a:pt x="12284" y="2796"/>
                    <a:pt x="14075" y="1804"/>
                  </a:cubicBezTo>
                  <a:lnTo>
                    <a:pt x="14075" y="1804"/>
                  </a:lnTo>
                  <a:cubicBezTo>
                    <a:pt x="13330" y="2219"/>
                    <a:pt x="12603" y="2947"/>
                    <a:pt x="11916" y="3516"/>
                  </a:cubicBezTo>
                  <a:cubicBezTo>
                    <a:pt x="10986" y="4286"/>
                    <a:pt x="10060" y="5055"/>
                    <a:pt x="9139" y="5840"/>
                  </a:cubicBezTo>
                  <a:cubicBezTo>
                    <a:pt x="8284" y="6570"/>
                    <a:pt x="7616" y="7533"/>
                    <a:pt x="6708" y="8204"/>
                  </a:cubicBezTo>
                  <a:cubicBezTo>
                    <a:pt x="6163" y="8607"/>
                    <a:pt x="5609" y="8897"/>
                    <a:pt x="5184" y="9429"/>
                  </a:cubicBezTo>
                  <a:cubicBezTo>
                    <a:pt x="5168" y="9451"/>
                    <a:pt x="5147" y="9469"/>
                    <a:pt x="5132" y="9488"/>
                  </a:cubicBezTo>
                  <a:cubicBezTo>
                    <a:pt x="5080" y="9555"/>
                    <a:pt x="5148" y="9620"/>
                    <a:pt x="5214" y="9620"/>
                  </a:cubicBezTo>
                  <a:cubicBezTo>
                    <a:pt x="5235" y="9620"/>
                    <a:pt x="5256" y="9613"/>
                    <a:pt x="5273" y="9598"/>
                  </a:cubicBezTo>
                  <a:cubicBezTo>
                    <a:pt x="5310" y="9571"/>
                    <a:pt x="5347" y="9543"/>
                    <a:pt x="5381" y="9512"/>
                  </a:cubicBezTo>
                  <a:cubicBezTo>
                    <a:pt x="7234" y="8013"/>
                    <a:pt x="9182" y="6647"/>
                    <a:pt x="11146" y="5295"/>
                  </a:cubicBezTo>
                  <a:cubicBezTo>
                    <a:pt x="11870" y="4800"/>
                    <a:pt x="12556" y="4286"/>
                    <a:pt x="13236" y="3732"/>
                  </a:cubicBezTo>
                  <a:cubicBezTo>
                    <a:pt x="13769" y="3294"/>
                    <a:pt x="14301" y="2854"/>
                    <a:pt x="14855" y="2439"/>
                  </a:cubicBezTo>
                  <a:cubicBezTo>
                    <a:pt x="15138" y="2227"/>
                    <a:pt x="15393" y="2023"/>
                    <a:pt x="15443" y="2023"/>
                  </a:cubicBezTo>
                  <a:cubicBezTo>
                    <a:pt x="15481" y="2023"/>
                    <a:pt x="15406" y="2135"/>
                    <a:pt x="15148" y="2439"/>
                  </a:cubicBezTo>
                  <a:cubicBezTo>
                    <a:pt x="13935" y="3864"/>
                    <a:pt x="12304" y="4917"/>
                    <a:pt x="10863" y="6092"/>
                  </a:cubicBezTo>
                  <a:cubicBezTo>
                    <a:pt x="10032" y="6776"/>
                    <a:pt x="9318" y="7598"/>
                    <a:pt x="8558" y="8355"/>
                  </a:cubicBezTo>
                  <a:cubicBezTo>
                    <a:pt x="8154" y="8755"/>
                    <a:pt x="7723" y="9124"/>
                    <a:pt x="7265" y="9457"/>
                  </a:cubicBezTo>
                  <a:cubicBezTo>
                    <a:pt x="7089" y="9580"/>
                    <a:pt x="6917" y="9703"/>
                    <a:pt x="6738" y="9817"/>
                  </a:cubicBezTo>
                  <a:cubicBezTo>
                    <a:pt x="6711" y="9836"/>
                    <a:pt x="6695" y="9866"/>
                    <a:pt x="6698" y="9900"/>
                  </a:cubicBezTo>
                  <a:cubicBezTo>
                    <a:pt x="6703" y="9945"/>
                    <a:pt x="6737" y="9990"/>
                    <a:pt x="6783" y="9990"/>
                  </a:cubicBezTo>
                  <a:cubicBezTo>
                    <a:pt x="6797" y="9990"/>
                    <a:pt x="6812" y="9986"/>
                    <a:pt x="6828" y="9977"/>
                  </a:cubicBezTo>
                  <a:cubicBezTo>
                    <a:pt x="6846" y="9965"/>
                    <a:pt x="6861" y="9949"/>
                    <a:pt x="6880" y="9940"/>
                  </a:cubicBezTo>
                  <a:cubicBezTo>
                    <a:pt x="6978" y="9879"/>
                    <a:pt x="7071" y="9808"/>
                    <a:pt x="7163" y="9743"/>
                  </a:cubicBezTo>
                  <a:cubicBezTo>
                    <a:pt x="7185" y="9758"/>
                    <a:pt x="7209" y="9765"/>
                    <a:pt x="7233" y="9765"/>
                  </a:cubicBezTo>
                  <a:cubicBezTo>
                    <a:pt x="7313" y="9765"/>
                    <a:pt x="7405" y="9687"/>
                    <a:pt x="7511" y="9522"/>
                  </a:cubicBezTo>
                  <a:cubicBezTo>
                    <a:pt x="7736" y="9365"/>
                    <a:pt x="7960" y="9204"/>
                    <a:pt x="8182" y="9038"/>
                  </a:cubicBezTo>
                  <a:cubicBezTo>
                    <a:pt x="9767" y="7875"/>
                    <a:pt x="11211" y="6523"/>
                    <a:pt x="12731" y="5277"/>
                  </a:cubicBezTo>
                  <a:cubicBezTo>
                    <a:pt x="13489" y="4652"/>
                    <a:pt x="14243" y="4055"/>
                    <a:pt x="14963" y="3387"/>
                  </a:cubicBezTo>
                  <a:cubicBezTo>
                    <a:pt x="15326" y="3051"/>
                    <a:pt x="15693" y="2719"/>
                    <a:pt x="16074" y="2399"/>
                  </a:cubicBezTo>
                  <a:cubicBezTo>
                    <a:pt x="16194" y="2294"/>
                    <a:pt x="16447" y="2159"/>
                    <a:pt x="16699" y="2014"/>
                  </a:cubicBezTo>
                  <a:cubicBezTo>
                    <a:pt x="16978" y="1856"/>
                    <a:pt x="17258" y="1689"/>
                    <a:pt x="17372" y="1549"/>
                  </a:cubicBezTo>
                  <a:lnTo>
                    <a:pt x="17372" y="1549"/>
                  </a:lnTo>
                  <a:cubicBezTo>
                    <a:pt x="17278" y="1667"/>
                    <a:pt x="17175" y="1776"/>
                    <a:pt x="17078" y="1888"/>
                  </a:cubicBezTo>
                  <a:cubicBezTo>
                    <a:pt x="14526" y="4975"/>
                    <a:pt x="10906" y="7071"/>
                    <a:pt x="8170" y="9956"/>
                  </a:cubicBezTo>
                  <a:cubicBezTo>
                    <a:pt x="8114" y="10014"/>
                    <a:pt x="8166" y="10113"/>
                    <a:pt x="8234" y="10113"/>
                  </a:cubicBezTo>
                  <a:cubicBezTo>
                    <a:pt x="8249" y="10113"/>
                    <a:pt x="8265" y="10108"/>
                    <a:pt x="8280" y="10097"/>
                  </a:cubicBezTo>
                  <a:cubicBezTo>
                    <a:pt x="11392" y="7835"/>
                    <a:pt x="14406" y="5440"/>
                    <a:pt x="17284" y="2888"/>
                  </a:cubicBezTo>
                  <a:lnTo>
                    <a:pt x="17284" y="2888"/>
                  </a:lnTo>
                  <a:cubicBezTo>
                    <a:pt x="17013" y="3162"/>
                    <a:pt x="16733" y="3427"/>
                    <a:pt x="16453" y="3692"/>
                  </a:cubicBezTo>
                  <a:cubicBezTo>
                    <a:pt x="15643" y="4449"/>
                    <a:pt x="14809" y="5166"/>
                    <a:pt x="14006" y="5926"/>
                  </a:cubicBezTo>
                  <a:cubicBezTo>
                    <a:pt x="12525" y="7327"/>
                    <a:pt x="10965" y="8657"/>
                    <a:pt x="9502" y="10076"/>
                  </a:cubicBezTo>
                  <a:cubicBezTo>
                    <a:pt x="9442" y="10134"/>
                    <a:pt x="9496" y="10232"/>
                    <a:pt x="9565" y="10232"/>
                  </a:cubicBezTo>
                  <a:cubicBezTo>
                    <a:pt x="9580" y="10232"/>
                    <a:pt x="9595" y="10227"/>
                    <a:pt x="9610" y="10217"/>
                  </a:cubicBezTo>
                  <a:cubicBezTo>
                    <a:pt x="12547" y="8195"/>
                    <a:pt x="15154" y="5763"/>
                    <a:pt x="17860" y="3451"/>
                  </a:cubicBezTo>
                  <a:lnTo>
                    <a:pt x="17860" y="3451"/>
                  </a:lnTo>
                  <a:lnTo>
                    <a:pt x="17792" y="3522"/>
                  </a:lnTo>
                  <a:cubicBezTo>
                    <a:pt x="17056" y="4273"/>
                    <a:pt x="16308" y="5015"/>
                    <a:pt x="15557" y="5754"/>
                  </a:cubicBezTo>
                  <a:cubicBezTo>
                    <a:pt x="14157" y="7127"/>
                    <a:pt x="12735" y="8478"/>
                    <a:pt x="11316" y="9832"/>
                  </a:cubicBezTo>
                  <a:cubicBezTo>
                    <a:pt x="11254" y="9891"/>
                    <a:pt x="11312" y="9991"/>
                    <a:pt x="11383" y="9991"/>
                  </a:cubicBezTo>
                  <a:cubicBezTo>
                    <a:pt x="11397" y="9991"/>
                    <a:pt x="11412" y="9986"/>
                    <a:pt x="11426" y="9977"/>
                  </a:cubicBezTo>
                  <a:cubicBezTo>
                    <a:pt x="13892" y="8386"/>
                    <a:pt x="15853" y="6074"/>
                    <a:pt x="18146" y="4246"/>
                  </a:cubicBezTo>
                  <a:cubicBezTo>
                    <a:pt x="18348" y="4084"/>
                    <a:pt x="18545" y="3916"/>
                    <a:pt x="18735" y="3743"/>
                  </a:cubicBezTo>
                  <a:lnTo>
                    <a:pt x="18735" y="3743"/>
                  </a:lnTo>
                  <a:cubicBezTo>
                    <a:pt x="18498" y="3970"/>
                    <a:pt x="18328" y="4313"/>
                    <a:pt x="18097" y="4553"/>
                  </a:cubicBezTo>
                  <a:cubicBezTo>
                    <a:pt x="17644" y="5021"/>
                    <a:pt x="17096" y="5400"/>
                    <a:pt x="16595" y="5812"/>
                  </a:cubicBezTo>
                  <a:cubicBezTo>
                    <a:pt x="15372" y="6810"/>
                    <a:pt x="14200" y="8066"/>
                    <a:pt x="13132" y="9229"/>
                  </a:cubicBezTo>
                  <a:cubicBezTo>
                    <a:pt x="13073" y="9291"/>
                    <a:pt x="13125" y="9382"/>
                    <a:pt x="13198" y="9382"/>
                  </a:cubicBezTo>
                  <a:cubicBezTo>
                    <a:pt x="13212" y="9382"/>
                    <a:pt x="13227" y="9379"/>
                    <a:pt x="13242" y="9371"/>
                  </a:cubicBezTo>
                  <a:cubicBezTo>
                    <a:pt x="15025" y="8561"/>
                    <a:pt x="16345" y="7127"/>
                    <a:pt x="17786" y="5843"/>
                  </a:cubicBezTo>
                  <a:cubicBezTo>
                    <a:pt x="17869" y="5769"/>
                    <a:pt x="18251" y="5409"/>
                    <a:pt x="18524" y="5172"/>
                  </a:cubicBezTo>
                  <a:cubicBezTo>
                    <a:pt x="18672" y="5044"/>
                    <a:pt x="18785" y="4951"/>
                    <a:pt x="18808" y="4951"/>
                  </a:cubicBezTo>
                  <a:lnTo>
                    <a:pt x="18808" y="4951"/>
                  </a:lnTo>
                  <a:cubicBezTo>
                    <a:pt x="18828" y="4951"/>
                    <a:pt x="18778" y="5023"/>
                    <a:pt x="18620" y="5206"/>
                  </a:cubicBezTo>
                  <a:cubicBezTo>
                    <a:pt x="18555" y="5283"/>
                    <a:pt x="18481" y="5351"/>
                    <a:pt x="18411" y="5421"/>
                  </a:cubicBezTo>
                  <a:cubicBezTo>
                    <a:pt x="18047" y="5779"/>
                    <a:pt x="17616" y="6083"/>
                    <a:pt x="17247" y="6425"/>
                  </a:cubicBezTo>
                  <a:cubicBezTo>
                    <a:pt x="16385" y="7222"/>
                    <a:pt x="15711" y="8201"/>
                    <a:pt x="14825" y="8986"/>
                  </a:cubicBezTo>
                  <a:cubicBezTo>
                    <a:pt x="14815" y="8995"/>
                    <a:pt x="14818" y="9004"/>
                    <a:pt x="14812" y="9014"/>
                  </a:cubicBezTo>
                  <a:cubicBezTo>
                    <a:pt x="14785" y="9078"/>
                    <a:pt x="14838" y="9139"/>
                    <a:pt x="14896" y="9139"/>
                  </a:cubicBezTo>
                  <a:cubicBezTo>
                    <a:pt x="14915" y="9139"/>
                    <a:pt x="14936" y="9132"/>
                    <a:pt x="14954" y="9115"/>
                  </a:cubicBezTo>
                  <a:cubicBezTo>
                    <a:pt x="15135" y="8955"/>
                    <a:pt x="15311" y="8789"/>
                    <a:pt x="15480" y="8620"/>
                  </a:cubicBezTo>
                  <a:cubicBezTo>
                    <a:pt x="16062" y="8050"/>
                    <a:pt x="16601" y="7438"/>
                    <a:pt x="17133" y="6816"/>
                  </a:cubicBezTo>
                  <a:cubicBezTo>
                    <a:pt x="17450" y="6443"/>
                    <a:pt x="17823" y="6136"/>
                    <a:pt x="18186" y="5822"/>
                  </a:cubicBezTo>
                  <a:cubicBezTo>
                    <a:pt x="18558" y="5495"/>
                    <a:pt x="18922" y="5163"/>
                    <a:pt x="19205" y="4741"/>
                  </a:cubicBezTo>
                  <a:cubicBezTo>
                    <a:pt x="19245" y="4679"/>
                    <a:pt x="19187" y="4602"/>
                    <a:pt x="19124" y="4602"/>
                  </a:cubicBezTo>
                  <a:cubicBezTo>
                    <a:pt x="19110" y="4602"/>
                    <a:pt x="19095" y="4606"/>
                    <a:pt x="19082" y="4615"/>
                  </a:cubicBezTo>
                  <a:cubicBezTo>
                    <a:pt x="18928" y="4720"/>
                    <a:pt x="18777" y="4834"/>
                    <a:pt x="18629" y="4947"/>
                  </a:cubicBezTo>
                  <a:cubicBezTo>
                    <a:pt x="17813" y="5554"/>
                    <a:pt x="17069" y="6246"/>
                    <a:pt x="16321" y="6942"/>
                  </a:cubicBezTo>
                  <a:cubicBezTo>
                    <a:pt x="15800" y="7431"/>
                    <a:pt x="15256" y="7893"/>
                    <a:pt x="14686" y="8327"/>
                  </a:cubicBezTo>
                  <a:cubicBezTo>
                    <a:pt x="14494" y="8471"/>
                    <a:pt x="13706" y="9071"/>
                    <a:pt x="13593" y="9071"/>
                  </a:cubicBezTo>
                  <a:cubicBezTo>
                    <a:pt x="13549" y="9071"/>
                    <a:pt x="13609" y="8978"/>
                    <a:pt x="13852" y="8727"/>
                  </a:cubicBezTo>
                  <a:cubicBezTo>
                    <a:pt x="14840" y="7715"/>
                    <a:pt x="15868" y="6634"/>
                    <a:pt x="16964" y="5742"/>
                  </a:cubicBezTo>
                  <a:cubicBezTo>
                    <a:pt x="17804" y="5055"/>
                    <a:pt x="18694" y="4433"/>
                    <a:pt x="19094" y="3387"/>
                  </a:cubicBezTo>
                  <a:cubicBezTo>
                    <a:pt x="19118" y="3322"/>
                    <a:pt x="19059" y="3274"/>
                    <a:pt x="19002" y="3274"/>
                  </a:cubicBezTo>
                  <a:cubicBezTo>
                    <a:pt x="18979" y="3274"/>
                    <a:pt x="18957" y="3281"/>
                    <a:pt x="18940" y="3298"/>
                  </a:cubicBezTo>
                  <a:cubicBezTo>
                    <a:pt x="17844" y="4347"/>
                    <a:pt x="16598" y="5218"/>
                    <a:pt x="15483" y="6249"/>
                  </a:cubicBezTo>
                  <a:cubicBezTo>
                    <a:pt x="14852" y="6837"/>
                    <a:pt x="14237" y="7447"/>
                    <a:pt x="13599" y="8035"/>
                  </a:cubicBezTo>
                  <a:cubicBezTo>
                    <a:pt x="13072" y="8526"/>
                    <a:pt x="12093" y="9347"/>
                    <a:pt x="11785" y="9640"/>
                  </a:cubicBezTo>
                  <a:lnTo>
                    <a:pt x="11785" y="9640"/>
                  </a:lnTo>
                  <a:cubicBezTo>
                    <a:pt x="14128" y="7402"/>
                    <a:pt x="16462" y="5154"/>
                    <a:pt x="18715" y="2824"/>
                  </a:cubicBezTo>
                  <a:cubicBezTo>
                    <a:pt x="18798" y="2780"/>
                    <a:pt x="18835" y="2737"/>
                    <a:pt x="18845" y="2694"/>
                  </a:cubicBezTo>
                  <a:cubicBezTo>
                    <a:pt x="18959" y="2574"/>
                    <a:pt x="19075" y="2457"/>
                    <a:pt x="19189" y="2337"/>
                  </a:cubicBezTo>
                  <a:cubicBezTo>
                    <a:pt x="19254" y="2273"/>
                    <a:pt x="19196" y="2188"/>
                    <a:pt x="19125" y="2188"/>
                  </a:cubicBezTo>
                  <a:cubicBezTo>
                    <a:pt x="19104" y="2188"/>
                    <a:pt x="19083" y="2195"/>
                    <a:pt x="19063" y="2211"/>
                  </a:cubicBezTo>
                  <a:cubicBezTo>
                    <a:pt x="17453" y="3531"/>
                    <a:pt x="15899" y="4917"/>
                    <a:pt x="14326" y="6280"/>
                  </a:cubicBezTo>
                  <a:cubicBezTo>
                    <a:pt x="13550" y="6951"/>
                    <a:pt x="12762" y="7610"/>
                    <a:pt x="11965" y="8253"/>
                  </a:cubicBezTo>
                  <a:cubicBezTo>
                    <a:pt x="11531" y="8598"/>
                    <a:pt x="11091" y="8934"/>
                    <a:pt x="10644" y="9266"/>
                  </a:cubicBezTo>
                  <a:cubicBezTo>
                    <a:pt x="11916" y="8106"/>
                    <a:pt x="13181" y="6957"/>
                    <a:pt x="14434" y="5772"/>
                  </a:cubicBezTo>
                  <a:cubicBezTo>
                    <a:pt x="15840" y="4440"/>
                    <a:pt x="17336" y="3224"/>
                    <a:pt x="18586" y="1731"/>
                  </a:cubicBezTo>
                  <a:cubicBezTo>
                    <a:pt x="18650" y="1665"/>
                    <a:pt x="18591" y="1576"/>
                    <a:pt x="18521" y="1576"/>
                  </a:cubicBezTo>
                  <a:cubicBezTo>
                    <a:pt x="18500" y="1576"/>
                    <a:pt x="18477" y="1584"/>
                    <a:pt x="18457" y="1605"/>
                  </a:cubicBezTo>
                  <a:cubicBezTo>
                    <a:pt x="16890" y="3042"/>
                    <a:pt x="15277" y="4427"/>
                    <a:pt x="13627" y="5769"/>
                  </a:cubicBezTo>
                  <a:cubicBezTo>
                    <a:pt x="12679" y="6542"/>
                    <a:pt x="11713" y="7296"/>
                    <a:pt x="10743" y="8041"/>
                  </a:cubicBezTo>
                  <a:cubicBezTo>
                    <a:pt x="10260" y="8410"/>
                    <a:pt x="9770" y="8777"/>
                    <a:pt x="9281" y="9140"/>
                  </a:cubicBezTo>
                  <a:cubicBezTo>
                    <a:pt x="9164" y="9226"/>
                    <a:pt x="8841" y="9531"/>
                    <a:pt x="8684" y="9682"/>
                  </a:cubicBezTo>
                  <a:lnTo>
                    <a:pt x="8881" y="9491"/>
                  </a:lnTo>
                  <a:cubicBezTo>
                    <a:pt x="10343" y="8062"/>
                    <a:pt x="12039" y="6865"/>
                    <a:pt x="13538" y="5465"/>
                  </a:cubicBezTo>
                  <a:cubicBezTo>
                    <a:pt x="14852" y="4236"/>
                    <a:pt x="16262" y="3125"/>
                    <a:pt x="17423" y="1749"/>
                  </a:cubicBezTo>
                  <a:cubicBezTo>
                    <a:pt x="17530" y="1623"/>
                    <a:pt x="17635" y="1497"/>
                    <a:pt x="17736" y="1368"/>
                  </a:cubicBezTo>
                  <a:cubicBezTo>
                    <a:pt x="17780" y="1313"/>
                    <a:pt x="17754" y="1207"/>
                    <a:pt x="17683" y="1207"/>
                  </a:cubicBezTo>
                  <a:cubicBezTo>
                    <a:pt x="17673" y="1207"/>
                    <a:pt x="17662" y="1209"/>
                    <a:pt x="17650" y="1214"/>
                  </a:cubicBezTo>
                  <a:cubicBezTo>
                    <a:pt x="17099" y="1429"/>
                    <a:pt x="16604" y="1743"/>
                    <a:pt x="16136" y="2097"/>
                  </a:cubicBezTo>
                  <a:cubicBezTo>
                    <a:pt x="15120" y="2867"/>
                    <a:pt x="14234" y="3855"/>
                    <a:pt x="13252" y="4627"/>
                  </a:cubicBezTo>
                  <a:cubicBezTo>
                    <a:pt x="11845" y="5735"/>
                    <a:pt x="10515" y="6939"/>
                    <a:pt x="9124" y="8062"/>
                  </a:cubicBezTo>
                  <a:cubicBezTo>
                    <a:pt x="9918" y="7278"/>
                    <a:pt x="10688" y="6456"/>
                    <a:pt x="11559" y="5760"/>
                  </a:cubicBezTo>
                  <a:cubicBezTo>
                    <a:pt x="13008" y="4603"/>
                    <a:pt x="14538" y="3516"/>
                    <a:pt x="15680" y="2045"/>
                  </a:cubicBezTo>
                  <a:cubicBezTo>
                    <a:pt x="15766" y="1934"/>
                    <a:pt x="15856" y="1826"/>
                    <a:pt x="15936" y="1709"/>
                  </a:cubicBezTo>
                  <a:cubicBezTo>
                    <a:pt x="15981" y="1647"/>
                    <a:pt x="15920" y="1574"/>
                    <a:pt x="15856" y="1574"/>
                  </a:cubicBezTo>
                  <a:cubicBezTo>
                    <a:pt x="15841" y="1574"/>
                    <a:pt x="15826" y="1578"/>
                    <a:pt x="15813" y="1586"/>
                  </a:cubicBezTo>
                  <a:cubicBezTo>
                    <a:pt x="15640" y="1691"/>
                    <a:pt x="15474" y="1802"/>
                    <a:pt x="15308" y="1912"/>
                  </a:cubicBezTo>
                  <a:cubicBezTo>
                    <a:pt x="13830" y="2904"/>
                    <a:pt x="12522" y="4129"/>
                    <a:pt x="11051" y="5138"/>
                  </a:cubicBezTo>
                  <a:cubicBezTo>
                    <a:pt x="9961" y="5886"/>
                    <a:pt x="8875" y="6643"/>
                    <a:pt x="7806" y="7422"/>
                  </a:cubicBezTo>
                  <a:lnTo>
                    <a:pt x="9265" y="5966"/>
                  </a:lnTo>
                  <a:cubicBezTo>
                    <a:pt x="10848" y="4381"/>
                    <a:pt x="12768" y="3061"/>
                    <a:pt x="14471" y="1608"/>
                  </a:cubicBezTo>
                  <a:cubicBezTo>
                    <a:pt x="14542" y="1547"/>
                    <a:pt x="14473" y="1458"/>
                    <a:pt x="14398" y="1458"/>
                  </a:cubicBezTo>
                  <a:cubicBezTo>
                    <a:pt x="14385" y="1458"/>
                    <a:pt x="14372" y="1460"/>
                    <a:pt x="14360" y="1466"/>
                  </a:cubicBezTo>
                  <a:cubicBezTo>
                    <a:pt x="12851" y="2162"/>
                    <a:pt x="11553" y="3399"/>
                    <a:pt x="10247" y="4406"/>
                  </a:cubicBezTo>
                  <a:cubicBezTo>
                    <a:pt x="8521" y="5739"/>
                    <a:pt x="6818" y="7099"/>
                    <a:pt x="5036" y="8355"/>
                  </a:cubicBezTo>
                  <a:cubicBezTo>
                    <a:pt x="4790" y="8528"/>
                    <a:pt x="4684" y="8592"/>
                    <a:pt x="4661" y="8592"/>
                  </a:cubicBezTo>
                  <a:cubicBezTo>
                    <a:pt x="4604" y="8592"/>
                    <a:pt x="5041" y="8210"/>
                    <a:pt x="5135" y="8103"/>
                  </a:cubicBezTo>
                  <a:cubicBezTo>
                    <a:pt x="5486" y="7712"/>
                    <a:pt x="5889" y="7367"/>
                    <a:pt x="6286" y="7025"/>
                  </a:cubicBezTo>
                  <a:cubicBezTo>
                    <a:pt x="6988" y="6419"/>
                    <a:pt x="7723" y="5855"/>
                    <a:pt x="8419" y="5240"/>
                  </a:cubicBezTo>
                  <a:cubicBezTo>
                    <a:pt x="10066" y="3778"/>
                    <a:pt x="11759" y="2371"/>
                    <a:pt x="13381" y="884"/>
                  </a:cubicBezTo>
                  <a:cubicBezTo>
                    <a:pt x="13393" y="875"/>
                    <a:pt x="13393" y="863"/>
                    <a:pt x="13396" y="850"/>
                  </a:cubicBezTo>
                  <a:cubicBezTo>
                    <a:pt x="13421" y="788"/>
                    <a:pt x="13371" y="730"/>
                    <a:pt x="13314" y="730"/>
                  </a:cubicBezTo>
                  <a:cubicBezTo>
                    <a:pt x="13300" y="730"/>
                    <a:pt x="13287" y="733"/>
                    <a:pt x="13273" y="740"/>
                  </a:cubicBezTo>
                  <a:cubicBezTo>
                    <a:pt x="13249" y="755"/>
                    <a:pt x="13227" y="770"/>
                    <a:pt x="13202" y="783"/>
                  </a:cubicBezTo>
                  <a:cubicBezTo>
                    <a:pt x="11934" y="1512"/>
                    <a:pt x="10718" y="2334"/>
                    <a:pt x="9570" y="3245"/>
                  </a:cubicBezTo>
                  <a:cubicBezTo>
                    <a:pt x="9884" y="2934"/>
                    <a:pt x="10217" y="2645"/>
                    <a:pt x="10568" y="2380"/>
                  </a:cubicBezTo>
                  <a:cubicBezTo>
                    <a:pt x="11272" y="1866"/>
                    <a:pt x="11980" y="1448"/>
                    <a:pt x="12534" y="764"/>
                  </a:cubicBezTo>
                  <a:cubicBezTo>
                    <a:pt x="12553" y="740"/>
                    <a:pt x="12559" y="709"/>
                    <a:pt x="12550" y="681"/>
                  </a:cubicBezTo>
                  <a:cubicBezTo>
                    <a:pt x="12541" y="641"/>
                    <a:pt x="12511" y="607"/>
                    <a:pt x="12471" y="607"/>
                  </a:cubicBezTo>
                  <a:cubicBezTo>
                    <a:pt x="12456" y="607"/>
                    <a:pt x="12440" y="612"/>
                    <a:pt x="12424" y="623"/>
                  </a:cubicBezTo>
                  <a:cubicBezTo>
                    <a:pt x="12402" y="635"/>
                    <a:pt x="12381" y="650"/>
                    <a:pt x="12356" y="666"/>
                  </a:cubicBezTo>
                  <a:cubicBezTo>
                    <a:pt x="9312" y="2599"/>
                    <a:pt x="6674" y="5040"/>
                    <a:pt x="3965" y="7401"/>
                  </a:cubicBezTo>
                  <a:cubicBezTo>
                    <a:pt x="3928" y="7435"/>
                    <a:pt x="3870" y="7493"/>
                    <a:pt x="3805" y="7561"/>
                  </a:cubicBezTo>
                  <a:cubicBezTo>
                    <a:pt x="3946" y="7404"/>
                    <a:pt x="4085" y="7244"/>
                    <a:pt x="4227" y="7087"/>
                  </a:cubicBezTo>
                  <a:cubicBezTo>
                    <a:pt x="4895" y="6345"/>
                    <a:pt x="5603" y="5643"/>
                    <a:pt x="6320" y="4954"/>
                  </a:cubicBezTo>
                  <a:cubicBezTo>
                    <a:pt x="7763" y="3568"/>
                    <a:pt x="9299" y="2279"/>
                    <a:pt x="10841" y="1004"/>
                  </a:cubicBezTo>
                  <a:cubicBezTo>
                    <a:pt x="10903" y="952"/>
                    <a:pt x="10849" y="846"/>
                    <a:pt x="10776" y="846"/>
                  </a:cubicBezTo>
                  <a:cubicBezTo>
                    <a:pt x="10769" y="846"/>
                    <a:pt x="10760" y="848"/>
                    <a:pt x="10752" y="850"/>
                  </a:cubicBezTo>
                  <a:cubicBezTo>
                    <a:pt x="7551" y="1968"/>
                    <a:pt x="5504" y="4846"/>
                    <a:pt x="2875" y="6822"/>
                  </a:cubicBezTo>
                  <a:cubicBezTo>
                    <a:pt x="2805" y="6877"/>
                    <a:pt x="2334" y="7161"/>
                    <a:pt x="2291" y="7240"/>
                  </a:cubicBezTo>
                  <a:lnTo>
                    <a:pt x="2291" y="7240"/>
                  </a:lnTo>
                  <a:cubicBezTo>
                    <a:pt x="2543" y="6769"/>
                    <a:pt x="2900" y="6363"/>
                    <a:pt x="3257" y="5972"/>
                  </a:cubicBezTo>
                  <a:cubicBezTo>
                    <a:pt x="3863" y="5301"/>
                    <a:pt x="4596" y="4741"/>
                    <a:pt x="5304" y="4181"/>
                  </a:cubicBezTo>
                  <a:cubicBezTo>
                    <a:pt x="6344" y="3359"/>
                    <a:pt x="7406" y="2559"/>
                    <a:pt x="8250" y="1540"/>
                  </a:cubicBezTo>
                  <a:cubicBezTo>
                    <a:pt x="8401" y="1361"/>
                    <a:pt x="8542" y="1177"/>
                    <a:pt x="8674" y="986"/>
                  </a:cubicBezTo>
                  <a:cubicBezTo>
                    <a:pt x="8718" y="922"/>
                    <a:pt x="8656" y="849"/>
                    <a:pt x="8592" y="849"/>
                  </a:cubicBezTo>
                  <a:cubicBezTo>
                    <a:pt x="8578" y="849"/>
                    <a:pt x="8564" y="852"/>
                    <a:pt x="8551" y="860"/>
                  </a:cubicBezTo>
                  <a:cubicBezTo>
                    <a:pt x="8173" y="1081"/>
                    <a:pt x="7803" y="1321"/>
                    <a:pt x="7452" y="1580"/>
                  </a:cubicBezTo>
                  <a:cubicBezTo>
                    <a:pt x="5673" y="2860"/>
                    <a:pt x="4193" y="4513"/>
                    <a:pt x="2374" y="5751"/>
                  </a:cubicBezTo>
                  <a:cubicBezTo>
                    <a:pt x="2167" y="5886"/>
                    <a:pt x="1955" y="6016"/>
                    <a:pt x="1739" y="6136"/>
                  </a:cubicBezTo>
                  <a:cubicBezTo>
                    <a:pt x="1952" y="6012"/>
                    <a:pt x="2177" y="5692"/>
                    <a:pt x="2364" y="5526"/>
                  </a:cubicBezTo>
                  <a:cubicBezTo>
                    <a:pt x="2777" y="5169"/>
                    <a:pt x="3220" y="4858"/>
                    <a:pt x="3620" y="4489"/>
                  </a:cubicBezTo>
                  <a:cubicBezTo>
                    <a:pt x="4618" y="3565"/>
                    <a:pt x="5439" y="2430"/>
                    <a:pt x="6255" y="1349"/>
                  </a:cubicBezTo>
                  <a:cubicBezTo>
                    <a:pt x="6280" y="1318"/>
                    <a:pt x="6274" y="1269"/>
                    <a:pt x="6243" y="1244"/>
                  </a:cubicBezTo>
                  <a:cubicBezTo>
                    <a:pt x="6224" y="1226"/>
                    <a:pt x="6197" y="1217"/>
                    <a:pt x="6172" y="1217"/>
                  </a:cubicBezTo>
                  <a:cubicBezTo>
                    <a:pt x="6157" y="1217"/>
                    <a:pt x="6144" y="1220"/>
                    <a:pt x="6132" y="1226"/>
                  </a:cubicBezTo>
                  <a:cubicBezTo>
                    <a:pt x="4294" y="2432"/>
                    <a:pt x="2887" y="4130"/>
                    <a:pt x="1241" y="5565"/>
                  </a:cubicBezTo>
                  <a:lnTo>
                    <a:pt x="1241" y="5565"/>
                  </a:lnTo>
                  <a:cubicBezTo>
                    <a:pt x="1861" y="5022"/>
                    <a:pt x="2694" y="3987"/>
                    <a:pt x="3417" y="3273"/>
                  </a:cubicBezTo>
                  <a:cubicBezTo>
                    <a:pt x="4128" y="2574"/>
                    <a:pt x="4774" y="1845"/>
                    <a:pt x="5289" y="986"/>
                  </a:cubicBezTo>
                  <a:cubicBezTo>
                    <a:pt x="5301" y="964"/>
                    <a:pt x="5301" y="937"/>
                    <a:pt x="5289" y="915"/>
                  </a:cubicBezTo>
                  <a:cubicBezTo>
                    <a:pt x="5275" y="877"/>
                    <a:pt x="5243" y="848"/>
                    <a:pt x="5206" y="848"/>
                  </a:cubicBezTo>
                  <a:cubicBezTo>
                    <a:pt x="5192" y="848"/>
                    <a:pt x="5177" y="852"/>
                    <a:pt x="5162" y="863"/>
                  </a:cubicBezTo>
                  <a:lnTo>
                    <a:pt x="5150" y="872"/>
                  </a:lnTo>
                  <a:cubicBezTo>
                    <a:pt x="4528" y="1331"/>
                    <a:pt x="3971" y="1845"/>
                    <a:pt x="3426" y="2389"/>
                  </a:cubicBezTo>
                  <a:cubicBezTo>
                    <a:pt x="3069" y="2747"/>
                    <a:pt x="2718" y="3113"/>
                    <a:pt x="2355" y="3467"/>
                  </a:cubicBezTo>
                  <a:cubicBezTo>
                    <a:pt x="2045" y="3774"/>
                    <a:pt x="1430" y="4129"/>
                    <a:pt x="1221" y="4464"/>
                  </a:cubicBezTo>
                  <a:lnTo>
                    <a:pt x="1221" y="4464"/>
                  </a:lnTo>
                  <a:cubicBezTo>
                    <a:pt x="1695" y="3699"/>
                    <a:pt x="2267" y="2998"/>
                    <a:pt x="2925" y="2383"/>
                  </a:cubicBezTo>
                  <a:cubicBezTo>
                    <a:pt x="3448" y="1894"/>
                    <a:pt x="3931" y="1521"/>
                    <a:pt x="4205" y="844"/>
                  </a:cubicBezTo>
                  <a:cubicBezTo>
                    <a:pt x="4232" y="780"/>
                    <a:pt x="4172" y="734"/>
                    <a:pt x="4114" y="734"/>
                  </a:cubicBezTo>
                  <a:cubicBezTo>
                    <a:pt x="4100" y="734"/>
                    <a:pt x="4085" y="737"/>
                    <a:pt x="4073" y="743"/>
                  </a:cubicBezTo>
                  <a:cubicBezTo>
                    <a:pt x="2881" y="1303"/>
                    <a:pt x="2016" y="2269"/>
                    <a:pt x="1068" y="3153"/>
                  </a:cubicBezTo>
                  <a:cubicBezTo>
                    <a:pt x="909" y="3302"/>
                    <a:pt x="812" y="3366"/>
                    <a:pt x="769" y="3366"/>
                  </a:cubicBezTo>
                  <a:cubicBezTo>
                    <a:pt x="687" y="3366"/>
                    <a:pt x="801" y="3134"/>
                    <a:pt x="1050" y="2820"/>
                  </a:cubicBezTo>
                  <a:cubicBezTo>
                    <a:pt x="1256" y="2565"/>
                    <a:pt x="1512" y="2340"/>
                    <a:pt x="1749" y="2116"/>
                  </a:cubicBezTo>
                  <a:cubicBezTo>
                    <a:pt x="2247" y="1648"/>
                    <a:pt x="2724" y="1192"/>
                    <a:pt x="3109" y="623"/>
                  </a:cubicBezTo>
                  <a:cubicBezTo>
                    <a:pt x="3125" y="598"/>
                    <a:pt x="3125" y="564"/>
                    <a:pt x="3109" y="540"/>
                  </a:cubicBezTo>
                  <a:cubicBezTo>
                    <a:pt x="3090" y="511"/>
                    <a:pt x="3057" y="494"/>
                    <a:pt x="3024" y="494"/>
                  </a:cubicBezTo>
                  <a:cubicBezTo>
                    <a:pt x="3010" y="494"/>
                    <a:pt x="2996" y="496"/>
                    <a:pt x="2983" y="503"/>
                  </a:cubicBezTo>
                  <a:cubicBezTo>
                    <a:pt x="2965" y="512"/>
                    <a:pt x="2949" y="524"/>
                    <a:pt x="2931" y="530"/>
                  </a:cubicBezTo>
                  <a:cubicBezTo>
                    <a:pt x="2097" y="930"/>
                    <a:pt x="1466" y="1540"/>
                    <a:pt x="831" y="2189"/>
                  </a:cubicBezTo>
                  <a:cubicBezTo>
                    <a:pt x="995" y="1995"/>
                    <a:pt x="1161" y="1805"/>
                    <a:pt x="1324" y="1611"/>
                  </a:cubicBezTo>
                  <a:cubicBezTo>
                    <a:pt x="1610" y="1275"/>
                    <a:pt x="1872" y="921"/>
                    <a:pt x="2115" y="552"/>
                  </a:cubicBezTo>
                  <a:cubicBezTo>
                    <a:pt x="2204" y="416"/>
                    <a:pt x="2300" y="284"/>
                    <a:pt x="2380" y="142"/>
                  </a:cubicBezTo>
                  <a:cubicBezTo>
                    <a:pt x="2414" y="81"/>
                    <a:pt x="2363" y="1"/>
                    <a:pt x="23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0" name="Google Shape;780;p20"/>
          <p:cNvGrpSpPr/>
          <p:nvPr/>
        </p:nvGrpSpPr>
        <p:grpSpPr>
          <a:xfrm rot="-2065837">
            <a:off x="10659329" y="367609"/>
            <a:ext cx="661424" cy="1552512"/>
            <a:chOff x="12409550" y="4084063"/>
            <a:chExt cx="496075" cy="1164400"/>
          </a:xfrm>
        </p:grpSpPr>
        <p:sp>
          <p:nvSpPr>
            <p:cNvPr id="781" name="Google Shape;781;p20"/>
            <p:cNvSpPr/>
            <p:nvPr/>
          </p:nvSpPr>
          <p:spPr>
            <a:xfrm>
              <a:off x="12409550" y="4150913"/>
              <a:ext cx="298300" cy="887000"/>
            </a:xfrm>
            <a:custGeom>
              <a:avLst/>
              <a:gdLst/>
              <a:ahLst/>
              <a:cxnLst/>
              <a:rect l="l" t="t" r="r" b="b"/>
              <a:pathLst>
                <a:path w="11932" h="35480" extrusionOk="0">
                  <a:moveTo>
                    <a:pt x="133" y="1"/>
                  </a:moveTo>
                  <a:cubicBezTo>
                    <a:pt x="35" y="87"/>
                    <a:pt x="1" y="225"/>
                    <a:pt x="47" y="349"/>
                  </a:cubicBezTo>
                  <a:cubicBezTo>
                    <a:pt x="1949" y="6237"/>
                    <a:pt x="3799" y="12135"/>
                    <a:pt x="5689" y="18026"/>
                  </a:cubicBezTo>
                  <a:cubicBezTo>
                    <a:pt x="6653" y="21024"/>
                    <a:pt x="7631" y="24016"/>
                    <a:pt x="8629" y="27005"/>
                  </a:cubicBezTo>
                  <a:cubicBezTo>
                    <a:pt x="9577" y="29840"/>
                    <a:pt x="10774" y="32580"/>
                    <a:pt x="11725" y="35412"/>
                  </a:cubicBezTo>
                  <a:cubicBezTo>
                    <a:pt x="11735" y="35436"/>
                    <a:pt x="11747" y="35458"/>
                    <a:pt x="11762" y="35479"/>
                  </a:cubicBezTo>
                  <a:cubicBezTo>
                    <a:pt x="11759" y="35390"/>
                    <a:pt x="11790" y="35301"/>
                    <a:pt x="11848" y="35233"/>
                  </a:cubicBezTo>
                  <a:cubicBezTo>
                    <a:pt x="11827" y="35196"/>
                    <a:pt x="11815" y="35156"/>
                    <a:pt x="11808" y="35113"/>
                  </a:cubicBezTo>
                  <a:cubicBezTo>
                    <a:pt x="11768" y="34734"/>
                    <a:pt x="11787" y="34239"/>
                    <a:pt x="11932" y="33836"/>
                  </a:cubicBezTo>
                  <a:cubicBezTo>
                    <a:pt x="11125" y="31629"/>
                    <a:pt x="10217" y="29458"/>
                    <a:pt x="9469" y="27227"/>
                  </a:cubicBezTo>
                  <a:cubicBezTo>
                    <a:pt x="8466" y="24244"/>
                    <a:pt x="7484" y="21252"/>
                    <a:pt x="6526" y="18254"/>
                  </a:cubicBezTo>
                  <a:cubicBezTo>
                    <a:pt x="4581" y="12215"/>
                    <a:pt x="2688" y="6160"/>
                    <a:pt x="736" y="124"/>
                  </a:cubicBezTo>
                  <a:cubicBezTo>
                    <a:pt x="736" y="124"/>
                    <a:pt x="736" y="124"/>
                    <a:pt x="736" y="121"/>
                  </a:cubicBezTo>
                  <a:cubicBezTo>
                    <a:pt x="706" y="145"/>
                    <a:pt x="675" y="161"/>
                    <a:pt x="647" y="182"/>
                  </a:cubicBezTo>
                  <a:cubicBezTo>
                    <a:pt x="579" y="239"/>
                    <a:pt x="510" y="263"/>
                    <a:pt x="445" y="263"/>
                  </a:cubicBezTo>
                  <a:cubicBezTo>
                    <a:pt x="303" y="263"/>
                    <a:pt x="182" y="147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0"/>
            <p:cNvSpPr/>
            <p:nvPr/>
          </p:nvSpPr>
          <p:spPr>
            <a:xfrm>
              <a:off x="12411400" y="4084063"/>
              <a:ext cx="174975" cy="73450"/>
            </a:xfrm>
            <a:custGeom>
              <a:avLst/>
              <a:gdLst/>
              <a:ahLst/>
              <a:cxnLst/>
              <a:rect l="l" t="t" r="r" b="b"/>
              <a:pathLst>
                <a:path w="6999" h="2938" extrusionOk="0">
                  <a:moveTo>
                    <a:pt x="6453" y="34"/>
                  </a:moveTo>
                  <a:cubicBezTo>
                    <a:pt x="6415" y="38"/>
                    <a:pt x="6379" y="49"/>
                    <a:pt x="6344" y="66"/>
                  </a:cubicBezTo>
                  <a:lnTo>
                    <a:pt x="6344" y="66"/>
                  </a:lnTo>
                  <a:cubicBezTo>
                    <a:pt x="6381" y="56"/>
                    <a:pt x="6417" y="45"/>
                    <a:pt x="6453" y="34"/>
                  </a:cubicBezTo>
                  <a:close/>
                  <a:moveTo>
                    <a:pt x="6619" y="1"/>
                  </a:moveTo>
                  <a:cubicBezTo>
                    <a:pt x="6583" y="1"/>
                    <a:pt x="6545" y="6"/>
                    <a:pt x="6505" y="18"/>
                  </a:cubicBezTo>
                  <a:cubicBezTo>
                    <a:pt x="6487" y="24"/>
                    <a:pt x="6470" y="29"/>
                    <a:pt x="6453" y="34"/>
                  </a:cubicBezTo>
                  <a:lnTo>
                    <a:pt x="6453" y="34"/>
                  </a:lnTo>
                  <a:cubicBezTo>
                    <a:pt x="6461" y="33"/>
                    <a:pt x="6470" y="33"/>
                    <a:pt x="6479" y="33"/>
                  </a:cubicBezTo>
                  <a:cubicBezTo>
                    <a:pt x="6555" y="33"/>
                    <a:pt x="6634" y="66"/>
                    <a:pt x="6705" y="144"/>
                  </a:cubicBezTo>
                  <a:cubicBezTo>
                    <a:pt x="6797" y="243"/>
                    <a:pt x="6880" y="345"/>
                    <a:pt x="6963" y="449"/>
                  </a:cubicBezTo>
                  <a:cubicBezTo>
                    <a:pt x="6998" y="243"/>
                    <a:pt x="6856" y="1"/>
                    <a:pt x="6619" y="1"/>
                  </a:cubicBezTo>
                  <a:close/>
                  <a:moveTo>
                    <a:pt x="6344" y="66"/>
                  </a:moveTo>
                  <a:lnTo>
                    <a:pt x="6344" y="66"/>
                  </a:lnTo>
                  <a:cubicBezTo>
                    <a:pt x="4275" y="672"/>
                    <a:pt x="1886" y="828"/>
                    <a:pt x="173" y="2250"/>
                  </a:cubicBezTo>
                  <a:cubicBezTo>
                    <a:pt x="47" y="2352"/>
                    <a:pt x="1" y="2524"/>
                    <a:pt x="56" y="2675"/>
                  </a:cubicBezTo>
                  <a:cubicBezTo>
                    <a:pt x="107" y="2821"/>
                    <a:pt x="229" y="2937"/>
                    <a:pt x="371" y="2937"/>
                  </a:cubicBezTo>
                  <a:cubicBezTo>
                    <a:pt x="436" y="2937"/>
                    <a:pt x="505" y="2913"/>
                    <a:pt x="573" y="2856"/>
                  </a:cubicBezTo>
                  <a:cubicBezTo>
                    <a:pt x="601" y="2835"/>
                    <a:pt x="632" y="2819"/>
                    <a:pt x="662" y="2795"/>
                  </a:cubicBezTo>
                  <a:cubicBezTo>
                    <a:pt x="1112" y="2444"/>
                    <a:pt x="1614" y="2158"/>
                    <a:pt x="2143" y="1945"/>
                  </a:cubicBezTo>
                  <a:cubicBezTo>
                    <a:pt x="2134" y="1868"/>
                    <a:pt x="2118" y="1797"/>
                    <a:pt x="2109" y="1720"/>
                  </a:cubicBezTo>
                  <a:cubicBezTo>
                    <a:pt x="2081" y="1481"/>
                    <a:pt x="2259" y="1357"/>
                    <a:pt x="2447" y="1357"/>
                  </a:cubicBezTo>
                  <a:cubicBezTo>
                    <a:pt x="2623" y="1357"/>
                    <a:pt x="2807" y="1466"/>
                    <a:pt x="2836" y="1690"/>
                  </a:cubicBezTo>
                  <a:cubicBezTo>
                    <a:pt x="2836" y="1690"/>
                    <a:pt x="2836" y="1690"/>
                    <a:pt x="2836" y="1693"/>
                  </a:cubicBezTo>
                  <a:cubicBezTo>
                    <a:pt x="3476" y="1487"/>
                    <a:pt x="4144" y="1333"/>
                    <a:pt x="4806" y="1185"/>
                  </a:cubicBezTo>
                  <a:lnTo>
                    <a:pt x="4787" y="1126"/>
                  </a:lnTo>
                  <a:cubicBezTo>
                    <a:pt x="4698" y="851"/>
                    <a:pt x="4926" y="661"/>
                    <a:pt x="5149" y="661"/>
                  </a:cubicBezTo>
                  <a:cubicBezTo>
                    <a:pt x="5287" y="661"/>
                    <a:pt x="5423" y="734"/>
                    <a:pt x="5480" y="905"/>
                  </a:cubicBezTo>
                  <a:cubicBezTo>
                    <a:pt x="5492" y="942"/>
                    <a:pt x="5504" y="985"/>
                    <a:pt x="5517" y="1025"/>
                  </a:cubicBezTo>
                  <a:cubicBezTo>
                    <a:pt x="5794" y="960"/>
                    <a:pt x="6065" y="892"/>
                    <a:pt x="6332" y="819"/>
                  </a:cubicBezTo>
                  <a:cubicBezTo>
                    <a:pt x="6295" y="776"/>
                    <a:pt x="6262" y="729"/>
                    <a:pt x="6222" y="686"/>
                  </a:cubicBezTo>
                  <a:cubicBezTo>
                    <a:pt x="6024" y="467"/>
                    <a:pt x="6148" y="166"/>
                    <a:pt x="6344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0"/>
            <p:cNvSpPr/>
            <p:nvPr/>
          </p:nvSpPr>
          <p:spPr>
            <a:xfrm>
              <a:off x="12560900" y="4084863"/>
              <a:ext cx="328250" cy="880025"/>
            </a:xfrm>
            <a:custGeom>
              <a:avLst/>
              <a:gdLst/>
              <a:ahLst/>
              <a:cxnLst/>
              <a:rect l="l" t="t" r="r" b="b"/>
              <a:pathLst>
                <a:path w="13130" h="35201" extrusionOk="0">
                  <a:moveTo>
                    <a:pt x="499" y="1"/>
                  </a:moveTo>
                  <a:cubicBezTo>
                    <a:pt x="236" y="1"/>
                    <a:pt x="1" y="387"/>
                    <a:pt x="242" y="654"/>
                  </a:cubicBezTo>
                  <a:cubicBezTo>
                    <a:pt x="282" y="697"/>
                    <a:pt x="315" y="744"/>
                    <a:pt x="352" y="787"/>
                  </a:cubicBezTo>
                  <a:cubicBezTo>
                    <a:pt x="2104" y="2843"/>
                    <a:pt x="2427" y="6096"/>
                    <a:pt x="3283" y="8580"/>
                  </a:cubicBezTo>
                  <a:cubicBezTo>
                    <a:pt x="4305" y="11539"/>
                    <a:pt x="5305" y="14503"/>
                    <a:pt x="6361" y="17445"/>
                  </a:cubicBezTo>
                  <a:cubicBezTo>
                    <a:pt x="7454" y="20480"/>
                    <a:pt x="8654" y="23476"/>
                    <a:pt x="9722" y="26520"/>
                  </a:cubicBezTo>
                  <a:cubicBezTo>
                    <a:pt x="10646" y="29158"/>
                    <a:pt x="11357" y="31863"/>
                    <a:pt x="12179" y="34532"/>
                  </a:cubicBezTo>
                  <a:cubicBezTo>
                    <a:pt x="12548" y="34532"/>
                    <a:pt x="12899" y="34822"/>
                    <a:pt x="13130" y="35200"/>
                  </a:cubicBezTo>
                  <a:cubicBezTo>
                    <a:pt x="13130" y="35179"/>
                    <a:pt x="13127" y="35157"/>
                    <a:pt x="13123" y="35135"/>
                  </a:cubicBezTo>
                  <a:cubicBezTo>
                    <a:pt x="12138" y="32051"/>
                    <a:pt x="11332" y="28921"/>
                    <a:pt x="10261" y="25861"/>
                  </a:cubicBezTo>
                  <a:cubicBezTo>
                    <a:pt x="9143" y="22675"/>
                    <a:pt x="7875" y="19542"/>
                    <a:pt x="6746" y="16359"/>
                  </a:cubicBezTo>
                  <a:cubicBezTo>
                    <a:pt x="5659" y="13296"/>
                    <a:pt x="4591" y="10218"/>
                    <a:pt x="3560" y="7134"/>
                  </a:cubicBezTo>
                  <a:cubicBezTo>
                    <a:pt x="2806" y="4871"/>
                    <a:pt x="2504" y="2326"/>
                    <a:pt x="983" y="417"/>
                  </a:cubicBezTo>
                  <a:cubicBezTo>
                    <a:pt x="900" y="316"/>
                    <a:pt x="817" y="211"/>
                    <a:pt x="725" y="112"/>
                  </a:cubicBezTo>
                  <a:cubicBezTo>
                    <a:pt x="654" y="34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0"/>
            <p:cNvSpPr/>
            <p:nvPr/>
          </p:nvSpPr>
          <p:spPr>
            <a:xfrm>
              <a:off x="12703750" y="4978088"/>
              <a:ext cx="56500" cy="55825"/>
            </a:xfrm>
            <a:custGeom>
              <a:avLst/>
              <a:gdLst/>
              <a:ahLst/>
              <a:cxnLst/>
              <a:rect l="l" t="t" r="r" b="b"/>
              <a:pathLst>
                <a:path w="2260" h="2233" extrusionOk="0">
                  <a:moveTo>
                    <a:pt x="1098" y="1"/>
                  </a:moveTo>
                  <a:cubicBezTo>
                    <a:pt x="598" y="1"/>
                    <a:pt x="311" y="327"/>
                    <a:pt x="164" y="749"/>
                  </a:cubicBezTo>
                  <a:cubicBezTo>
                    <a:pt x="19" y="1155"/>
                    <a:pt x="0" y="1647"/>
                    <a:pt x="40" y="2026"/>
                  </a:cubicBezTo>
                  <a:cubicBezTo>
                    <a:pt x="47" y="2069"/>
                    <a:pt x="62" y="2109"/>
                    <a:pt x="80" y="2149"/>
                  </a:cubicBezTo>
                  <a:cubicBezTo>
                    <a:pt x="156" y="2060"/>
                    <a:pt x="270" y="2002"/>
                    <a:pt x="382" y="2002"/>
                  </a:cubicBezTo>
                  <a:cubicBezTo>
                    <a:pt x="485" y="2002"/>
                    <a:pt x="586" y="2050"/>
                    <a:pt x="656" y="2168"/>
                  </a:cubicBezTo>
                  <a:cubicBezTo>
                    <a:pt x="668" y="2189"/>
                    <a:pt x="687" y="2211"/>
                    <a:pt x="699" y="2232"/>
                  </a:cubicBezTo>
                  <a:cubicBezTo>
                    <a:pt x="755" y="2168"/>
                    <a:pt x="779" y="2078"/>
                    <a:pt x="770" y="1992"/>
                  </a:cubicBezTo>
                  <a:cubicBezTo>
                    <a:pt x="724" y="1724"/>
                    <a:pt x="718" y="1447"/>
                    <a:pt x="755" y="1176"/>
                  </a:cubicBezTo>
                  <a:cubicBezTo>
                    <a:pt x="800" y="778"/>
                    <a:pt x="945" y="636"/>
                    <a:pt x="1126" y="636"/>
                  </a:cubicBezTo>
                  <a:cubicBezTo>
                    <a:pt x="1541" y="636"/>
                    <a:pt x="2152" y="1382"/>
                    <a:pt x="2223" y="1500"/>
                  </a:cubicBezTo>
                  <a:cubicBezTo>
                    <a:pt x="2238" y="1524"/>
                    <a:pt x="2247" y="1552"/>
                    <a:pt x="2260" y="1577"/>
                  </a:cubicBezTo>
                  <a:cubicBezTo>
                    <a:pt x="2115" y="1115"/>
                    <a:pt x="1977" y="650"/>
                    <a:pt x="1841" y="185"/>
                  </a:cubicBezTo>
                  <a:cubicBezTo>
                    <a:pt x="1678" y="108"/>
                    <a:pt x="1506" y="56"/>
                    <a:pt x="1330" y="22"/>
                  </a:cubicBezTo>
                  <a:cubicBezTo>
                    <a:pt x="1248" y="8"/>
                    <a:pt x="1171" y="1"/>
                    <a:pt x="10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0"/>
            <p:cNvSpPr/>
            <p:nvPr/>
          </p:nvSpPr>
          <p:spPr>
            <a:xfrm>
              <a:off x="12764400" y="4948163"/>
              <a:ext cx="126050" cy="109200"/>
            </a:xfrm>
            <a:custGeom>
              <a:avLst/>
              <a:gdLst/>
              <a:ahLst/>
              <a:cxnLst/>
              <a:rect l="l" t="t" r="r" b="b"/>
              <a:pathLst>
                <a:path w="5042" h="4368" extrusionOk="0">
                  <a:moveTo>
                    <a:pt x="4039" y="0"/>
                  </a:moveTo>
                  <a:cubicBezTo>
                    <a:pt x="3820" y="0"/>
                    <a:pt x="3592" y="99"/>
                    <a:pt x="3386" y="345"/>
                  </a:cubicBezTo>
                  <a:cubicBezTo>
                    <a:pt x="3251" y="502"/>
                    <a:pt x="3137" y="674"/>
                    <a:pt x="3044" y="862"/>
                  </a:cubicBezTo>
                  <a:cubicBezTo>
                    <a:pt x="3130" y="1127"/>
                    <a:pt x="3217" y="1391"/>
                    <a:pt x="3291" y="1662"/>
                  </a:cubicBezTo>
                  <a:cubicBezTo>
                    <a:pt x="3365" y="1940"/>
                    <a:pt x="3131" y="2131"/>
                    <a:pt x="2912" y="2131"/>
                  </a:cubicBezTo>
                  <a:cubicBezTo>
                    <a:pt x="2775" y="2131"/>
                    <a:pt x="2645" y="2057"/>
                    <a:pt x="2598" y="1884"/>
                  </a:cubicBezTo>
                  <a:cubicBezTo>
                    <a:pt x="2490" y="1487"/>
                    <a:pt x="2367" y="1099"/>
                    <a:pt x="2232" y="711"/>
                  </a:cubicBezTo>
                  <a:cubicBezTo>
                    <a:pt x="1996" y="539"/>
                    <a:pt x="1727" y="432"/>
                    <a:pt x="1414" y="432"/>
                  </a:cubicBezTo>
                  <a:cubicBezTo>
                    <a:pt x="1269" y="432"/>
                    <a:pt x="1114" y="455"/>
                    <a:pt x="948" y="505"/>
                  </a:cubicBezTo>
                  <a:cubicBezTo>
                    <a:pt x="523" y="634"/>
                    <a:pt x="286" y="942"/>
                    <a:pt x="169" y="1330"/>
                  </a:cubicBezTo>
                  <a:cubicBezTo>
                    <a:pt x="302" y="1792"/>
                    <a:pt x="431" y="2250"/>
                    <a:pt x="576" y="2709"/>
                  </a:cubicBezTo>
                  <a:cubicBezTo>
                    <a:pt x="660" y="2983"/>
                    <a:pt x="435" y="3169"/>
                    <a:pt x="215" y="3169"/>
                  </a:cubicBezTo>
                  <a:cubicBezTo>
                    <a:pt x="138" y="3169"/>
                    <a:pt x="62" y="3146"/>
                    <a:pt x="0" y="3097"/>
                  </a:cubicBezTo>
                  <a:lnTo>
                    <a:pt x="0" y="3097"/>
                  </a:lnTo>
                  <a:cubicBezTo>
                    <a:pt x="151" y="3429"/>
                    <a:pt x="277" y="3774"/>
                    <a:pt x="431" y="4097"/>
                  </a:cubicBezTo>
                  <a:cubicBezTo>
                    <a:pt x="431" y="4100"/>
                    <a:pt x="434" y="4106"/>
                    <a:pt x="434" y="4109"/>
                  </a:cubicBezTo>
                  <a:cubicBezTo>
                    <a:pt x="449" y="4137"/>
                    <a:pt x="462" y="4168"/>
                    <a:pt x="477" y="4199"/>
                  </a:cubicBezTo>
                  <a:cubicBezTo>
                    <a:pt x="537" y="4318"/>
                    <a:pt x="637" y="4367"/>
                    <a:pt x="741" y="4367"/>
                  </a:cubicBezTo>
                  <a:cubicBezTo>
                    <a:pt x="962" y="4367"/>
                    <a:pt x="1203" y="4142"/>
                    <a:pt x="1124" y="3885"/>
                  </a:cubicBezTo>
                  <a:cubicBezTo>
                    <a:pt x="890" y="3128"/>
                    <a:pt x="625" y="2167"/>
                    <a:pt x="963" y="1404"/>
                  </a:cubicBezTo>
                  <a:cubicBezTo>
                    <a:pt x="1070" y="1164"/>
                    <a:pt x="1205" y="1070"/>
                    <a:pt x="1351" y="1070"/>
                  </a:cubicBezTo>
                  <a:cubicBezTo>
                    <a:pt x="1823" y="1070"/>
                    <a:pt x="2410" y="2058"/>
                    <a:pt x="2521" y="2253"/>
                  </a:cubicBezTo>
                  <a:cubicBezTo>
                    <a:pt x="2733" y="2629"/>
                    <a:pt x="2897" y="3032"/>
                    <a:pt x="3094" y="3417"/>
                  </a:cubicBezTo>
                  <a:cubicBezTo>
                    <a:pt x="3106" y="3445"/>
                    <a:pt x="3118" y="3475"/>
                    <a:pt x="3134" y="3506"/>
                  </a:cubicBezTo>
                  <a:cubicBezTo>
                    <a:pt x="3197" y="3625"/>
                    <a:pt x="3298" y="3674"/>
                    <a:pt x="3403" y="3674"/>
                  </a:cubicBezTo>
                  <a:cubicBezTo>
                    <a:pt x="3626" y="3674"/>
                    <a:pt x="3865" y="3452"/>
                    <a:pt x="3783" y="3192"/>
                  </a:cubicBezTo>
                  <a:cubicBezTo>
                    <a:pt x="3657" y="2820"/>
                    <a:pt x="3561" y="2438"/>
                    <a:pt x="3497" y="2050"/>
                  </a:cubicBezTo>
                  <a:cubicBezTo>
                    <a:pt x="3449" y="1746"/>
                    <a:pt x="3672" y="780"/>
                    <a:pt x="4033" y="780"/>
                  </a:cubicBezTo>
                  <a:cubicBezTo>
                    <a:pt x="4136" y="780"/>
                    <a:pt x="4249" y="857"/>
                    <a:pt x="4371" y="1050"/>
                  </a:cubicBezTo>
                  <a:cubicBezTo>
                    <a:pt x="4374" y="1016"/>
                    <a:pt x="4377" y="979"/>
                    <a:pt x="4380" y="945"/>
                  </a:cubicBezTo>
                  <a:cubicBezTo>
                    <a:pt x="4402" y="752"/>
                    <a:pt x="4536" y="667"/>
                    <a:pt x="4681" y="667"/>
                  </a:cubicBezTo>
                  <a:cubicBezTo>
                    <a:pt x="4818" y="667"/>
                    <a:pt x="4964" y="742"/>
                    <a:pt x="5039" y="871"/>
                  </a:cubicBezTo>
                  <a:cubicBezTo>
                    <a:pt x="5042" y="800"/>
                    <a:pt x="5027" y="730"/>
                    <a:pt x="4990" y="668"/>
                  </a:cubicBezTo>
                  <a:cubicBezTo>
                    <a:pt x="4759" y="290"/>
                    <a:pt x="4408" y="0"/>
                    <a:pt x="40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0"/>
            <p:cNvSpPr/>
            <p:nvPr/>
          </p:nvSpPr>
          <p:spPr>
            <a:xfrm>
              <a:off x="12703525" y="5028088"/>
              <a:ext cx="180000" cy="220375"/>
            </a:xfrm>
            <a:custGeom>
              <a:avLst/>
              <a:gdLst/>
              <a:ahLst/>
              <a:cxnLst/>
              <a:rect l="l" t="t" r="r" b="b"/>
              <a:pathLst>
                <a:path w="7200" h="8815" extrusionOk="0">
                  <a:moveTo>
                    <a:pt x="389" y="1"/>
                  </a:moveTo>
                  <a:cubicBezTo>
                    <a:pt x="277" y="1"/>
                    <a:pt x="165" y="58"/>
                    <a:pt x="89" y="146"/>
                  </a:cubicBezTo>
                  <a:cubicBezTo>
                    <a:pt x="31" y="217"/>
                    <a:pt x="0" y="303"/>
                    <a:pt x="6" y="392"/>
                  </a:cubicBezTo>
                  <a:cubicBezTo>
                    <a:pt x="9" y="454"/>
                    <a:pt x="25" y="515"/>
                    <a:pt x="59" y="565"/>
                  </a:cubicBezTo>
                  <a:cubicBezTo>
                    <a:pt x="924" y="1990"/>
                    <a:pt x="2275" y="2969"/>
                    <a:pt x="3291" y="4271"/>
                  </a:cubicBezTo>
                  <a:cubicBezTo>
                    <a:pt x="4433" y="5733"/>
                    <a:pt x="5350" y="7349"/>
                    <a:pt x="6630" y="8706"/>
                  </a:cubicBezTo>
                  <a:cubicBezTo>
                    <a:pt x="6702" y="8783"/>
                    <a:pt x="6781" y="8815"/>
                    <a:pt x="6857" y="8815"/>
                  </a:cubicBezTo>
                  <a:cubicBezTo>
                    <a:pt x="7014" y="8815"/>
                    <a:pt x="7158" y="8678"/>
                    <a:pt x="7200" y="8512"/>
                  </a:cubicBezTo>
                  <a:lnTo>
                    <a:pt x="7200" y="8512"/>
                  </a:lnTo>
                  <a:cubicBezTo>
                    <a:pt x="7137" y="8560"/>
                    <a:pt x="7060" y="8583"/>
                    <a:pt x="6982" y="8583"/>
                  </a:cubicBezTo>
                  <a:cubicBezTo>
                    <a:pt x="6774" y="8583"/>
                    <a:pt x="6563" y="8422"/>
                    <a:pt x="6621" y="8155"/>
                  </a:cubicBezTo>
                  <a:cubicBezTo>
                    <a:pt x="6655" y="8001"/>
                    <a:pt x="6680" y="7844"/>
                    <a:pt x="6711" y="7691"/>
                  </a:cubicBezTo>
                  <a:cubicBezTo>
                    <a:pt x="6209" y="7106"/>
                    <a:pt x="5750" y="6493"/>
                    <a:pt x="5310" y="5862"/>
                  </a:cubicBezTo>
                  <a:cubicBezTo>
                    <a:pt x="5208" y="5914"/>
                    <a:pt x="5104" y="5961"/>
                    <a:pt x="5002" y="6016"/>
                  </a:cubicBezTo>
                  <a:cubicBezTo>
                    <a:pt x="4940" y="6050"/>
                    <a:pt x="4879" y="6065"/>
                    <a:pt x="4820" y="6065"/>
                  </a:cubicBezTo>
                  <a:cubicBezTo>
                    <a:pt x="4493" y="6065"/>
                    <a:pt x="4258" y="5600"/>
                    <a:pt x="4605" y="5410"/>
                  </a:cubicBezTo>
                  <a:cubicBezTo>
                    <a:pt x="4701" y="5357"/>
                    <a:pt x="4796" y="5314"/>
                    <a:pt x="4898" y="5265"/>
                  </a:cubicBezTo>
                  <a:cubicBezTo>
                    <a:pt x="4571" y="4794"/>
                    <a:pt x="4242" y="4326"/>
                    <a:pt x="3897" y="3871"/>
                  </a:cubicBezTo>
                  <a:cubicBezTo>
                    <a:pt x="2915" y="2578"/>
                    <a:pt x="1576" y="1617"/>
                    <a:pt x="711" y="232"/>
                  </a:cubicBezTo>
                  <a:cubicBezTo>
                    <a:pt x="696" y="211"/>
                    <a:pt x="680" y="189"/>
                    <a:pt x="665" y="168"/>
                  </a:cubicBezTo>
                  <a:cubicBezTo>
                    <a:pt x="594" y="49"/>
                    <a:pt x="492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0"/>
            <p:cNvSpPr/>
            <p:nvPr/>
          </p:nvSpPr>
          <p:spPr>
            <a:xfrm>
              <a:off x="12867600" y="4964813"/>
              <a:ext cx="38025" cy="277850"/>
            </a:xfrm>
            <a:custGeom>
              <a:avLst/>
              <a:gdLst/>
              <a:ahLst/>
              <a:cxnLst/>
              <a:rect l="l" t="t" r="r" b="b"/>
              <a:pathLst>
                <a:path w="1521" h="11114" extrusionOk="0">
                  <a:moveTo>
                    <a:pt x="553" y="1"/>
                  </a:moveTo>
                  <a:cubicBezTo>
                    <a:pt x="408" y="1"/>
                    <a:pt x="274" y="86"/>
                    <a:pt x="252" y="279"/>
                  </a:cubicBezTo>
                  <a:cubicBezTo>
                    <a:pt x="249" y="313"/>
                    <a:pt x="246" y="350"/>
                    <a:pt x="243" y="384"/>
                  </a:cubicBezTo>
                  <a:cubicBezTo>
                    <a:pt x="9" y="2594"/>
                    <a:pt x="305" y="4822"/>
                    <a:pt x="351" y="7036"/>
                  </a:cubicBezTo>
                  <a:cubicBezTo>
                    <a:pt x="711" y="7042"/>
                    <a:pt x="855" y="7611"/>
                    <a:pt x="452" y="7741"/>
                  </a:cubicBezTo>
                  <a:lnTo>
                    <a:pt x="354" y="7774"/>
                  </a:lnTo>
                  <a:cubicBezTo>
                    <a:pt x="351" y="8593"/>
                    <a:pt x="283" y="9412"/>
                    <a:pt x="144" y="10222"/>
                  </a:cubicBezTo>
                  <a:cubicBezTo>
                    <a:pt x="117" y="10375"/>
                    <a:pt x="92" y="10532"/>
                    <a:pt x="58" y="10686"/>
                  </a:cubicBezTo>
                  <a:cubicBezTo>
                    <a:pt x="0" y="10953"/>
                    <a:pt x="211" y="11114"/>
                    <a:pt x="419" y="11114"/>
                  </a:cubicBezTo>
                  <a:cubicBezTo>
                    <a:pt x="497" y="11114"/>
                    <a:pt x="574" y="11091"/>
                    <a:pt x="637" y="11043"/>
                  </a:cubicBezTo>
                  <a:cubicBezTo>
                    <a:pt x="705" y="10994"/>
                    <a:pt x="751" y="10923"/>
                    <a:pt x="766" y="10843"/>
                  </a:cubicBezTo>
                  <a:cubicBezTo>
                    <a:pt x="1520" y="7396"/>
                    <a:pt x="566" y="3902"/>
                    <a:pt x="963" y="433"/>
                  </a:cubicBezTo>
                  <a:cubicBezTo>
                    <a:pt x="969" y="353"/>
                    <a:pt x="954" y="273"/>
                    <a:pt x="911" y="205"/>
                  </a:cubicBezTo>
                  <a:cubicBezTo>
                    <a:pt x="836" y="76"/>
                    <a:pt x="690" y="1"/>
                    <a:pt x="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0"/>
            <p:cNvSpPr/>
            <p:nvPr/>
          </p:nvSpPr>
          <p:spPr>
            <a:xfrm>
              <a:off x="12809900" y="5140663"/>
              <a:ext cx="79025" cy="39075"/>
            </a:xfrm>
            <a:custGeom>
              <a:avLst/>
              <a:gdLst/>
              <a:ahLst/>
              <a:cxnLst/>
              <a:rect l="l" t="t" r="r" b="b"/>
              <a:pathLst>
                <a:path w="3161" h="1563" extrusionOk="0">
                  <a:moveTo>
                    <a:pt x="2636" y="1"/>
                  </a:moveTo>
                  <a:cubicBezTo>
                    <a:pt x="2601" y="1"/>
                    <a:pt x="2568" y="6"/>
                    <a:pt x="2536" y="14"/>
                  </a:cubicBezTo>
                  <a:cubicBezTo>
                    <a:pt x="1886" y="226"/>
                    <a:pt x="1252" y="457"/>
                    <a:pt x="639" y="762"/>
                  </a:cubicBezTo>
                  <a:cubicBezTo>
                    <a:pt x="544" y="808"/>
                    <a:pt x="446" y="854"/>
                    <a:pt x="350" y="907"/>
                  </a:cubicBezTo>
                  <a:cubicBezTo>
                    <a:pt x="0" y="1097"/>
                    <a:pt x="235" y="1562"/>
                    <a:pt x="564" y="1562"/>
                  </a:cubicBezTo>
                  <a:cubicBezTo>
                    <a:pt x="623" y="1562"/>
                    <a:pt x="685" y="1547"/>
                    <a:pt x="747" y="1513"/>
                  </a:cubicBezTo>
                  <a:cubicBezTo>
                    <a:pt x="849" y="1458"/>
                    <a:pt x="953" y="1411"/>
                    <a:pt x="1055" y="1359"/>
                  </a:cubicBezTo>
                  <a:cubicBezTo>
                    <a:pt x="1575" y="1110"/>
                    <a:pt x="2111" y="919"/>
                    <a:pt x="2662" y="740"/>
                  </a:cubicBezTo>
                  <a:lnTo>
                    <a:pt x="2760" y="707"/>
                  </a:lnTo>
                  <a:cubicBezTo>
                    <a:pt x="3160" y="574"/>
                    <a:pt x="3016" y="5"/>
                    <a:pt x="2659" y="2"/>
                  </a:cubicBezTo>
                  <a:cubicBezTo>
                    <a:pt x="2651" y="1"/>
                    <a:pt x="2644" y="1"/>
                    <a:pt x="2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0"/>
            <p:cNvSpPr/>
            <p:nvPr/>
          </p:nvSpPr>
          <p:spPr>
            <a:xfrm>
              <a:off x="12463325" y="4117988"/>
              <a:ext cx="317575" cy="909325"/>
            </a:xfrm>
            <a:custGeom>
              <a:avLst/>
              <a:gdLst/>
              <a:ahLst/>
              <a:cxnLst/>
              <a:rect l="l" t="t" r="r" b="b"/>
              <a:pathLst>
                <a:path w="12703" h="36373" extrusionOk="0">
                  <a:moveTo>
                    <a:pt x="367" y="0"/>
                  </a:moveTo>
                  <a:cubicBezTo>
                    <a:pt x="179" y="0"/>
                    <a:pt x="0" y="124"/>
                    <a:pt x="29" y="363"/>
                  </a:cubicBezTo>
                  <a:cubicBezTo>
                    <a:pt x="38" y="440"/>
                    <a:pt x="54" y="511"/>
                    <a:pt x="63" y="588"/>
                  </a:cubicBezTo>
                  <a:cubicBezTo>
                    <a:pt x="454" y="3435"/>
                    <a:pt x="1507" y="6098"/>
                    <a:pt x="2630" y="8730"/>
                  </a:cubicBezTo>
                  <a:cubicBezTo>
                    <a:pt x="3849" y="11577"/>
                    <a:pt x="4880" y="14440"/>
                    <a:pt x="5896" y="17358"/>
                  </a:cubicBezTo>
                  <a:cubicBezTo>
                    <a:pt x="6955" y="20393"/>
                    <a:pt x="8094" y="23403"/>
                    <a:pt x="9125" y="26451"/>
                  </a:cubicBezTo>
                  <a:cubicBezTo>
                    <a:pt x="10030" y="29129"/>
                    <a:pt x="10676" y="31877"/>
                    <a:pt x="11461" y="34586"/>
                  </a:cubicBezTo>
                  <a:cubicBezTo>
                    <a:pt x="11594" y="35051"/>
                    <a:pt x="11735" y="35516"/>
                    <a:pt x="11880" y="35981"/>
                  </a:cubicBezTo>
                  <a:cubicBezTo>
                    <a:pt x="11895" y="36033"/>
                    <a:pt x="11911" y="36085"/>
                    <a:pt x="11926" y="36134"/>
                  </a:cubicBezTo>
                  <a:cubicBezTo>
                    <a:pt x="11948" y="36202"/>
                    <a:pt x="11988" y="36261"/>
                    <a:pt x="12043" y="36301"/>
                  </a:cubicBezTo>
                  <a:cubicBezTo>
                    <a:pt x="12105" y="36350"/>
                    <a:pt x="12181" y="36373"/>
                    <a:pt x="12258" y="36373"/>
                  </a:cubicBezTo>
                  <a:cubicBezTo>
                    <a:pt x="12478" y="36373"/>
                    <a:pt x="12702" y="36187"/>
                    <a:pt x="12616" y="35913"/>
                  </a:cubicBezTo>
                  <a:cubicBezTo>
                    <a:pt x="12471" y="35454"/>
                    <a:pt x="12342" y="34992"/>
                    <a:pt x="12209" y="34534"/>
                  </a:cubicBezTo>
                  <a:cubicBezTo>
                    <a:pt x="11498" y="32077"/>
                    <a:pt x="10910" y="29587"/>
                    <a:pt x="10122" y="27156"/>
                  </a:cubicBezTo>
                  <a:cubicBezTo>
                    <a:pt x="10082" y="27146"/>
                    <a:pt x="10055" y="27112"/>
                    <a:pt x="10051" y="27072"/>
                  </a:cubicBezTo>
                  <a:cubicBezTo>
                    <a:pt x="10045" y="27020"/>
                    <a:pt x="10048" y="26971"/>
                    <a:pt x="10042" y="26919"/>
                  </a:cubicBezTo>
                  <a:cubicBezTo>
                    <a:pt x="9842" y="26300"/>
                    <a:pt x="9633" y="25681"/>
                    <a:pt x="9417" y="25066"/>
                  </a:cubicBezTo>
                  <a:cubicBezTo>
                    <a:pt x="9396" y="25044"/>
                    <a:pt x="9384" y="25010"/>
                    <a:pt x="9384" y="24979"/>
                  </a:cubicBezTo>
                  <a:cubicBezTo>
                    <a:pt x="9384" y="24973"/>
                    <a:pt x="9384" y="24970"/>
                    <a:pt x="9384" y="24967"/>
                  </a:cubicBezTo>
                  <a:cubicBezTo>
                    <a:pt x="8577" y="22634"/>
                    <a:pt x="7715" y="20322"/>
                    <a:pt x="6890" y="17998"/>
                  </a:cubicBezTo>
                  <a:cubicBezTo>
                    <a:pt x="5850" y="15080"/>
                    <a:pt x="4896" y="12165"/>
                    <a:pt x="3671" y="9318"/>
                  </a:cubicBezTo>
                  <a:cubicBezTo>
                    <a:pt x="2424" y="6421"/>
                    <a:pt x="1146" y="3491"/>
                    <a:pt x="756" y="333"/>
                  </a:cubicBezTo>
                  <a:cubicBezTo>
                    <a:pt x="727" y="109"/>
                    <a:pt x="543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0"/>
            <p:cNvSpPr/>
            <p:nvPr/>
          </p:nvSpPr>
          <p:spPr>
            <a:xfrm>
              <a:off x="12528875" y="4100563"/>
              <a:ext cx="319650" cy="900825"/>
            </a:xfrm>
            <a:custGeom>
              <a:avLst/>
              <a:gdLst/>
              <a:ahLst/>
              <a:cxnLst/>
              <a:rect l="l" t="t" r="r" b="b"/>
              <a:pathLst>
                <a:path w="12786" h="36033" extrusionOk="0">
                  <a:moveTo>
                    <a:pt x="452" y="1"/>
                  </a:moveTo>
                  <a:cubicBezTo>
                    <a:pt x="230" y="1"/>
                    <a:pt x="1" y="191"/>
                    <a:pt x="88" y="466"/>
                  </a:cubicBezTo>
                  <a:lnTo>
                    <a:pt x="110" y="528"/>
                  </a:lnTo>
                  <a:cubicBezTo>
                    <a:pt x="2046" y="6503"/>
                    <a:pt x="4154" y="12419"/>
                    <a:pt x="6109" y="18387"/>
                  </a:cubicBezTo>
                  <a:cubicBezTo>
                    <a:pt x="7097" y="21404"/>
                    <a:pt x="8033" y="24436"/>
                    <a:pt x="8895" y="27492"/>
                  </a:cubicBezTo>
                  <a:cubicBezTo>
                    <a:pt x="9590" y="29958"/>
                    <a:pt x="10828" y="32208"/>
                    <a:pt x="11653" y="34615"/>
                  </a:cubicBezTo>
                  <a:cubicBezTo>
                    <a:pt x="11788" y="35000"/>
                    <a:pt x="11911" y="35391"/>
                    <a:pt x="12019" y="35785"/>
                  </a:cubicBezTo>
                  <a:cubicBezTo>
                    <a:pt x="12066" y="35958"/>
                    <a:pt x="12196" y="36032"/>
                    <a:pt x="12333" y="36032"/>
                  </a:cubicBezTo>
                  <a:cubicBezTo>
                    <a:pt x="12552" y="36032"/>
                    <a:pt x="12786" y="35841"/>
                    <a:pt x="12712" y="35563"/>
                  </a:cubicBezTo>
                  <a:cubicBezTo>
                    <a:pt x="12638" y="35295"/>
                    <a:pt x="12551" y="35028"/>
                    <a:pt x="12465" y="34763"/>
                  </a:cubicBezTo>
                  <a:cubicBezTo>
                    <a:pt x="11643" y="32214"/>
                    <a:pt x="10311" y="29866"/>
                    <a:pt x="9587" y="27271"/>
                  </a:cubicBezTo>
                  <a:cubicBezTo>
                    <a:pt x="8735" y="24211"/>
                    <a:pt x="7783" y="21182"/>
                    <a:pt x="6802" y="18163"/>
                  </a:cubicBezTo>
                  <a:cubicBezTo>
                    <a:pt x="4859" y="12213"/>
                    <a:pt x="2754" y="6318"/>
                    <a:pt x="821" y="365"/>
                  </a:cubicBezTo>
                  <a:cubicBezTo>
                    <a:pt x="808" y="325"/>
                    <a:pt x="793" y="285"/>
                    <a:pt x="781" y="245"/>
                  </a:cubicBezTo>
                  <a:cubicBezTo>
                    <a:pt x="725" y="74"/>
                    <a:pt x="590" y="1"/>
                    <a:pt x="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0"/>
            <p:cNvSpPr/>
            <p:nvPr/>
          </p:nvSpPr>
          <p:spPr>
            <a:xfrm>
              <a:off x="12484150" y="4124788"/>
              <a:ext cx="318850" cy="836425"/>
            </a:xfrm>
            <a:custGeom>
              <a:avLst/>
              <a:gdLst/>
              <a:ahLst/>
              <a:cxnLst/>
              <a:rect l="l" t="t" r="r" b="b"/>
              <a:pathLst>
                <a:path w="12754" h="33457" extrusionOk="0">
                  <a:moveTo>
                    <a:pt x="2625" y="5783"/>
                  </a:moveTo>
                  <a:cubicBezTo>
                    <a:pt x="2625" y="5783"/>
                    <a:pt x="2624" y="5784"/>
                    <a:pt x="2624" y="5784"/>
                  </a:cubicBezTo>
                  <a:lnTo>
                    <a:pt x="2624" y="5784"/>
                  </a:lnTo>
                  <a:cubicBezTo>
                    <a:pt x="2624" y="5784"/>
                    <a:pt x="2625" y="5783"/>
                    <a:pt x="2625" y="5783"/>
                  </a:cubicBezTo>
                  <a:close/>
                  <a:moveTo>
                    <a:pt x="1446" y="1"/>
                  </a:moveTo>
                  <a:cubicBezTo>
                    <a:pt x="1419" y="1"/>
                    <a:pt x="1392" y="10"/>
                    <a:pt x="1372" y="27"/>
                  </a:cubicBezTo>
                  <a:cubicBezTo>
                    <a:pt x="1216" y="164"/>
                    <a:pt x="799" y="828"/>
                    <a:pt x="635" y="828"/>
                  </a:cubicBezTo>
                  <a:cubicBezTo>
                    <a:pt x="590" y="828"/>
                    <a:pt x="564" y="776"/>
                    <a:pt x="569" y="649"/>
                  </a:cubicBezTo>
                  <a:cubicBezTo>
                    <a:pt x="566" y="601"/>
                    <a:pt x="529" y="562"/>
                    <a:pt x="479" y="562"/>
                  </a:cubicBezTo>
                  <a:cubicBezTo>
                    <a:pt x="477" y="562"/>
                    <a:pt x="475" y="562"/>
                    <a:pt x="473" y="562"/>
                  </a:cubicBezTo>
                  <a:cubicBezTo>
                    <a:pt x="230" y="578"/>
                    <a:pt x="289" y="559"/>
                    <a:pt x="83" y="689"/>
                  </a:cubicBezTo>
                  <a:cubicBezTo>
                    <a:pt x="0" y="740"/>
                    <a:pt x="56" y="854"/>
                    <a:pt x="133" y="854"/>
                  </a:cubicBezTo>
                  <a:cubicBezTo>
                    <a:pt x="149" y="854"/>
                    <a:pt x="165" y="850"/>
                    <a:pt x="181" y="839"/>
                  </a:cubicBezTo>
                  <a:cubicBezTo>
                    <a:pt x="240" y="852"/>
                    <a:pt x="298" y="864"/>
                    <a:pt x="357" y="879"/>
                  </a:cubicBezTo>
                  <a:cubicBezTo>
                    <a:pt x="327" y="943"/>
                    <a:pt x="380" y="1007"/>
                    <a:pt x="440" y="1007"/>
                  </a:cubicBezTo>
                  <a:cubicBezTo>
                    <a:pt x="455" y="1007"/>
                    <a:pt x="471" y="1003"/>
                    <a:pt x="486" y="993"/>
                  </a:cubicBezTo>
                  <a:cubicBezTo>
                    <a:pt x="831" y="803"/>
                    <a:pt x="707" y="883"/>
                    <a:pt x="1021" y="606"/>
                  </a:cubicBezTo>
                  <a:cubicBezTo>
                    <a:pt x="1151" y="490"/>
                    <a:pt x="1230" y="442"/>
                    <a:pt x="1273" y="442"/>
                  </a:cubicBezTo>
                  <a:cubicBezTo>
                    <a:pt x="1464" y="442"/>
                    <a:pt x="932" y="1393"/>
                    <a:pt x="849" y="1609"/>
                  </a:cubicBezTo>
                  <a:cubicBezTo>
                    <a:pt x="822" y="1672"/>
                    <a:pt x="879" y="1745"/>
                    <a:pt x="936" y="1745"/>
                  </a:cubicBezTo>
                  <a:cubicBezTo>
                    <a:pt x="958" y="1745"/>
                    <a:pt x="979" y="1735"/>
                    <a:pt x="997" y="1711"/>
                  </a:cubicBezTo>
                  <a:cubicBezTo>
                    <a:pt x="1040" y="1650"/>
                    <a:pt x="1666" y="1012"/>
                    <a:pt x="1731" y="1012"/>
                  </a:cubicBezTo>
                  <a:cubicBezTo>
                    <a:pt x="1735" y="1012"/>
                    <a:pt x="1737" y="1015"/>
                    <a:pt x="1736" y="1021"/>
                  </a:cubicBezTo>
                  <a:cubicBezTo>
                    <a:pt x="1637" y="1495"/>
                    <a:pt x="1428" y="1945"/>
                    <a:pt x="1225" y="2379"/>
                  </a:cubicBezTo>
                  <a:cubicBezTo>
                    <a:pt x="1190" y="2448"/>
                    <a:pt x="1245" y="2506"/>
                    <a:pt x="1309" y="2506"/>
                  </a:cubicBezTo>
                  <a:cubicBezTo>
                    <a:pt x="1324" y="2506"/>
                    <a:pt x="1339" y="2503"/>
                    <a:pt x="1354" y="2496"/>
                  </a:cubicBezTo>
                  <a:cubicBezTo>
                    <a:pt x="1534" y="2404"/>
                    <a:pt x="1741" y="2325"/>
                    <a:pt x="1864" y="2153"/>
                  </a:cubicBezTo>
                  <a:lnTo>
                    <a:pt x="1864" y="2153"/>
                  </a:lnTo>
                  <a:cubicBezTo>
                    <a:pt x="1658" y="2446"/>
                    <a:pt x="1571" y="2978"/>
                    <a:pt x="1406" y="3336"/>
                  </a:cubicBezTo>
                  <a:cubicBezTo>
                    <a:pt x="1383" y="3391"/>
                    <a:pt x="1421" y="3470"/>
                    <a:pt x="1483" y="3470"/>
                  </a:cubicBezTo>
                  <a:cubicBezTo>
                    <a:pt x="1493" y="3470"/>
                    <a:pt x="1505" y="3468"/>
                    <a:pt x="1517" y="3462"/>
                  </a:cubicBezTo>
                  <a:cubicBezTo>
                    <a:pt x="1757" y="3351"/>
                    <a:pt x="1929" y="3299"/>
                    <a:pt x="2111" y="3087"/>
                  </a:cubicBezTo>
                  <a:lnTo>
                    <a:pt x="2111" y="3087"/>
                  </a:lnTo>
                  <a:cubicBezTo>
                    <a:pt x="1948" y="3277"/>
                    <a:pt x="1868" y="3982"/>
                    <a:pt x="1812" y="4241"/>
                  </a:cubicBezTo>
                  <a:cubicBezTo>
                    <a:pt x="1801" y="4302"/>
                    <a:pt x="1849" y="4351"/>
                    <a:pt x="1902" y="4351"/>
                  </a:cubicBezTo>
                  <a:cubicBezTo>
                    <a:pt x="1918" y="4351"/>
                    <a:pt x="1935" y="4346"/>
                    <a:pt x="1951" y="4336"/>
                  </a:cubicBezTo>
                  <a:cubicBezTo>
                    <a:pt x="2181" y="4207"/>
                    <a:pt x="2403" y="3888"/>
                    <a:pt x="2491" y="3888"/>
                  </a:cubicBezTo>
                  <a:cubicBezTo>
                    <a:pt x="2537" y="3888"/>
                    <a:pt x="2546" y="3975"/>
                    <a:pt x="2502" y="4222"/>
                  </a:cubicBezTo>
                  <a:cubicBezTo>
                    <a:pt x="2385" y="4853"/>
                    <a:pt x="2123" y="5441"/>
                    <a:pt x="2025" y="6078"/>
                  </a:cubicBezTo>
                  <a:cubicBezTo>
                    <a:pt x="2013" y="6140"/>
                    <a:pt x="2061" y="6188"/>
                    <a:pt x="2114" y="6188"/>
                  </a:cubicBezTo>
                  <a:cubicBezTo>
                    <a:pt x="2131" y="6188"/>
                    <a:pt x="2148" y="6184"/>
                    <a:pt x="2163" y="6174"/>
                  </a:cubicBezTo>
                  <a:cubicBezTo>
                    <a:pt x="2486" y="5983"/>
                    <a:pt x="2373" y="6075"/>
                    <a:pt x="2624" y="5784"/>
                  </a:cubicBezTo>
                  <a:lnTo>
                    <a:pt x="2624" y="5784"/>
                  </a:lnTo>
                  <a:cubicBezTo>
                    <a:pt x="2622" y="5786"/>
                    <a:pt x="2621" y="5787"/>
                    <a:pt x="2621" y="5787"/>
                  </a:cubicBezTo>
                  <a:cubicBezTo>
                    <a:pt x="2607" y="5787"/>
                    <a:pt x="2910" y="5262"/>
                    <a:pt x="3033" y="5262"/>
                  </a:cubicBezTo>
                  <a:cubicBezTo>
                    <a:pt x="3073" y="5262"/>
                    <a:pt x="3094" y="5319"/>
                    <a:pt x="3078" y="5469"/>
                  </a:cubicBezTo>
                  <a:cubicBezTo>
                    <a:pt x="3010" y="6122"/>
                    <a:pt x="2514" y="6676"/>
                    <a:pt x="2434" y="7347"/>
                  </a:cubicBezTo>
                  <a:cubicBezTo>
                    <a:pt x="2422" y="7406"/>
                    <a:pt x="2472" y="7455"/>
                    <a:pt x="2526" y="7455"/>
                  </a:cubicBezTo>
                  <a:cubicBezTo>
                    <a:pt x="2542" y="7455"/>
                    <a:pt x="2558" y="7451"/>
                    <a:pt x="2573" y="7442"/>
                  </a:cubicBezTo>
                  <a:cubicBezTo>
                    <a:pt x="2825" y="7313"/>
                    <a:pt x="3539" y="6796"/>
                    <a:pt x="3564" y="6537"/>
                  </a:cubicBezTo>
                  <a:lnTo>
                    <a:pt x="3564" y="6537"/>
                  </a:lnTo>
                  <a:cubicBezTo>
                    <a:pt x="3499" y="7224"/>
                    <a:pt x="3161" y="7818"/>
                    <a:pt x="3188" y="8526"/>
                  </a:cubicBezTo>
                  <a:cubicBezTo>
                    <a:pt x="3191" y="8576"/>
                    <a:pt x="3233" y="8610"/>
                    <a:pt x="3279" y="8610"/>
                  </a:cubicBezTo>
                  <a:cubicBezTo>
                    <a:pt x="3295" y="8610"/>
                    <a:pt x="3312" y="8606"/>
                    <a:pt x="3327" y="8596"/>
                  </a:cubicBezTo>
                  <a:cubicBezTo>
                    <a:pt x="3715" y="8384"/>
                    <a:pt x="3918" y="8085"/>
                    <a:pt x="4176" y="7725"/>
                  </a:cubicBezTo>
                  <a:lnTo>
                    <a:pt x="4176" y="7725"/>
                  </a:lnTo>
                  <a:cubicBezTo>
                    <a:pt x="4170" y="8021"/>
                    <a:pt x="4121" y="8313"/>
                    <a:pt x="4032" y="8596"/>
                  </a:cubicBezTo>
                  <a:cubicBezTo>
                    <a:pt x="3936" y="8975"/>
                    <a:pt x="3813" y="9351"/>
                    <a:pt x="3715" y="9732"/>
                  </a:cubicBezTo>
                  <a:cubicBezTo>
                    <a:pt x="3698" y="9796"/>
                    <a:pt x="3749" y="9836"/>
                    <a:pt x="3803" y="9836"/>
                  </a:cubicBezTo>
                  <a:cubicBezTo>
                    <a:pt x="3827" y="9836"/>
                    <a:pt x="3852" y="9827"/>
                    <a:pt x="3872" y="9809"/>
                  </a:cubicBezTo>
                  <a:cubicBezTo>
                    <a:pt x="4001" y="9689"/>
                    <a:pt x="4506" y="9172"/>
                    <a:pt x="4509" y="9157"/>
                  </a:cubicBezTo>
                  <a:lnTo>
                    <a:pt x="4509" y="9157"/>
                  </a:lnTo>
                  <a:cubicBezTo>
                    <a:pt x="4407" y="9760"/>
                    <a:pt x="4075" y="10308"/>
                    <a:pt x="3970" y="10920"/>
                  </a:cubicBezTo>
                  <a:cubicBezTo>
                    <a:pt x="3958" y="10980"/>
                    <a:pt x="4007" y="11030"/>
                    <a:pt x="4061" y="11030"/>
                  </a:cubicBezTo>
                  <a:cubicBezTo>
                    <a:pt x="4077" y="11030"/>
                    <a:pt x="4093" y="11026"/>
                    <a:pt x="4109" y="11016"/>
                  </a:cubicBezTo>
                  <a:cubicBezTo>
                    <a:pt x="4435" y="10819"/>
                    <a:pt x="4318" y="10917"/>
                    <a:pt x="4570" y="10616"/>
                  </a:cubicBezTo>
                  <a:cubicBezTo>
                    <a:pt x="4699" y="10462"/>
                    <a:pt x="4801" y="10392"/>
                    <a:pt x="4870" y="10392"/>
                  </a:cubicBezTo>
                  <a:cubicBezTo>
                    <a:pt x="4975" y="10392"/>
                    <a:pt x="5004" y="10558"/>
                    <a:pt x="4937" y="10846"/>
                  </a:cubicBezTo>
                  <a:cubicBezTo>
                    <a:pt x="4798" y="11465"/>
                    <a:pt x="4586" y="11988"/>
                    <a:pt x="4644" y="12632"/>
                  </a:cubicBezTo>
                  <a:cubicBezTo>
                    <a:pt x="4648" y="12681"/>
                    <a:pt x="4695" y="12719"/>
                    <a:pt x="4741" y="12719"/>
                  </a:cubicBezTo>
                  <a:cubicBezTo>
                    <a:pt x="4764" y="12719"/>
                    <a:pt x="4787" y="12710"/>
                    <a:pt x="4804" y="12687"/>
                  </a:cubicBezTo>
                  <a:cubicBezTo>
                    <a:pt x="4952" y="12494"/>
                    <a:pt x="5315" y="11793"/>
                    <a:pt x="5462" y="11793"/>
                  </a:cubicBezTo>
                  <a:cubicBezTo>
                    <a:pt x="5524" y="11793"/>
                    <a:pt x="5549" y="11916"/>
                    <a:pt x="5503" y="12253"/>
                  </a:cubicBezTo>
                  <a:cubicBezTo>
                    <a:pt x="5423" y="12841"/>
                    <a:pt x="5208" y="13407"/>
                    <a:pt x="5094" y="13989"/>
                  </a:cubicBezTo>
                  <a:cubicBezTo>
                    <a:pt x="5082" y="14051"/>
                    <a:pt x="5130" y="14099"/>
                    <a:pt x="5183" y="14099"/>
                  </a:cubicBezTo>
                  <a:cubicBezTo>
                    <a:pt x="5200" y="14099"/>
                    <a:pt x="5216" y="14095"/>
                    <a:pt x="5232" y="14085"/>
                  </a:cubicBezTo>
                  <a:cubicBezTo>
                    <a:pt x="5509" y="13936"/>
                    <a:pt x="5853" y="13396"/>
                    <a:pt x="5989" y="13396"/>
                  </a:cubicBezTo>
                  <a:cubicBezTo>
                    <a:pt x="6041" y="13396"/>
                    <a:pt x="6062" y="13478"/>
                    <a:pt x="6036" y="13697"/>
                  </a:cubicBezTo>
                  <a:cubicBezTo>
                    <a:pt x="5949" y="14405"/>
                    <a:pt x="5608" y="15011"/>
                    <a:pt x="5651" y="15741"/>
                  </a:cubicBezTo>
                  <a:cubicBezTo>
                    <a:pt x="5655" y="15793"/>
                    <a:pt x="5698" y="15827"/>
                    <a:pt x="5744" y="15827"/>
                  </a:cubicBezTo>
                  <a:cubicBezTo>
                    <a:pt x="5767" y="15827"/>
                    <a:pt x="5792" y="15817"/>
                    <a:pt x="5811" y="15796"/>
                  </a:cubicBezTo>
                  <a:cubicBezTo>
                    <a:pt x="5813" y="15791"/>
                    <a:pt x="6298" y="15170"/>
                    <a:pt x="6470" y="15170"/>
                  </a:cubicBezTo>
                  <a:cubicBezTo>
                    <a:pt x="6513" y="15170"/>
                    <a:pt x="6537" y="15209"/>
                    <a:pt x="6528" y="15307"/>
                  </a:cubicBezTo>
                  <a:cubicBezTo>
                    <a:pt x="6479" y="15855"/>
                    <a:pt x="6331" y="16384"/>
                    <a:pt x="6291" y="16935"/>
                  </a:cubicBezTo>
                  <a:cubicBezTo>
                    <a:pt x="6287" y="16990"/>
                    <a:pt x="6332" y="17016"/>
                    <a:pt x="6377" y="17016"/>
                  </a:cubicBezTo>
                  <a:cubicBezTo>
                    <a:pt x="6404" y="17016"/>
                    <a:pt x="6430" y="17007"/>
                    <a:pt x="6448" y="16990"/>
                  </a:cubicBezTo>
                  <a:cubicBezTo>
                    <a:pt x="6679" y="16774"/>
                    <a:pt x="6867" y="16551"/>
                    <a:pt x="6953" y="16551"/>
                  </a:cubicBezTo>
                  <a:cubicBezTo>
                    <a:pt x="7020" y="16551"/>
                    <a:pt x="7026" y="16685"/>
                    <a:pt x="6944" y="17058"/>
                  </a:cubicBezTo>
                  <a:cubicBezTo>
                    <a:pt x="6839" y="17538"/>
                    <a:pt x="6741" y="17942"/>
                    <a:pt x="6774" y="18431"/>
                  </a:cubicBezTo>
                  <a:cubicBezTo>
                    <a:pt x="6779" y="18479"/>
                    <a:pt x="6827" y="18518"/>
                    <a:pt x="6874" y="18518"/>
                  </a:cubicBezTo>
                  <a:cubicBezTo>
                    <a:pt x="6896" y="18518"/>
                    <a:pt x="6918" y="18509"/>
                    <a:pt x="6934" y="18486"/>
                  </a:cubicBezTo>
                  <a:cubicBezTo>
                    <a:pt x="7110" y="18245"/>
                    <a:pt x="7369" y="17729"/>
                    <a:pt x="7460" y="17729"/>
                  </a:cubicBezTo>
                  <a:cubicBezTo>
                    <a:pt x="7504" y="17729"/>
                    <a:pt x="7508" y="17852"/>
                    <a:pt x="7442" y="18191"/>
                  </a:cubicBezTo>
                  <a:cubicBezTo>
                    <a:pt x="7338" y="18733"/>
                    <a:pt x="7252" y="19262"/>
                    <a:pt x="7221" y="19813"/>
                  </a:cubicBezTo>
                  <a:cubicBezTo>
                    <a:pt x="7225" y="19865"/>
                    <a:pt x="7268" y="19898"/>
                    <a:pt x="7313" y="19898"/>
                  </a:cubicBezTo>
                  <a:cubicBezTo>
                    <a:pt x="7329" y="19898"/>
                    <a:pt x="7347" y="19894"/>
                    <a:pt x="7362" y="19884"/>
                  </a:cubicBezTo>
                  <a:cubicBezTo>
                    <a:pt x="7659" y="19633"/>
                    <a:pt x="7847" y="19439"/>
                    <a:pt x="7967" y="19043"/>
                  </a:cubicBezTo>
                  <a:lnTo>
                    <a:pt x="7967" y="19043"/>
                  </a:lnTo>
                  <a:cubicBezTo>
                    <a:pt x="7777" y="19674"/>
                    <a:pt x="7661" y="20640"/>
                    <a:pt x="7707" y="21312"/>
                  </a:cubicBezTo>
                  <a:cubicBezTo>
                    <a:pt x="7711" y="21364"/>
                    <a:pt x="7755" y="21397"/>
                    <a:pt x="7799" y="21397"/>
                  </a:cubicBezTo>
                  <a:cubicBezTo>
                    <a:pt x="7822" y="21397"/>
                    <a:pt x="7846" y="21388"/>
                    <a:pt x="7864" y="21368"/>
                  </a:cubicBezTo>
                  <a:cubicBezTo>
                    <a:pt x="8027" y="21232"/>
                    <a:pt x="8169" y="21075"/>
                    <a:pt x="8286" y="20897"/>
                  </a:cubicBezTo>
                  <a:cubicBezTo>
                    <a:pt x="8410" y="20736"/>
                    <a:pt x="8481" y="20672"/>
                    <a:pt x="8517" y="20672"/>
                  </a:cubicBezTo>
                  <a:cubicBezTo>
                    <a:pt x="8629" y="20672"/>
                    <a:pt x="8416" y="21261"/>
                    <a:pt x="8381" y="21451"/>
                  </a:cubicBezTo>
                  <a:cubicBezTo>
                    <a:pt x="8277" y="21999"/>
                    <a:pt x="8169" y="22519"/>
                    <a:pt x="8150" y="23076"/>
                  </a:cubicBezTo>
                  <a:cubicBezTo>
                    <a:pt x="8148" y="23128"/>
                    <a:pt x="8195" y="23161"/>
                    <a:pt x="8241" y="23161"/>
                  </a:cubicBezTo>
                  <a:cubicBezTo>
                    <a:pt x="8266" y="23161"/>
                    <a:pt x="8290" y="23152"/>
                    <a:pt x="8307" y="23131"/>
                  </a:cubicBezTo>
                  <a:cubicBezTo>
                    <a:pt x="8526" y="22876"/>
                    <a:pt x="9021" y="22229"/>
                    <a:pt x="9003" y="22029"/>
                  </a:cubicBezTo>
                  <a:lnTo>
                    <a:pt x="9003" y="22029"/>
                  </a:lnTo>
                  <a:cubicBezTo>
                    <a:pt x="9089" y="22885"/>
                    <a:pt x="8646" y="23836"/>
                    <a:pt x="8560" y="24692"/>
                  </a:cubicBezTo>
                  <a:cubicBezTo>
                    <a:pt x="8560" y="24695"/>
                    <a:pt x="8560" y="24698"/>
                    <a:pt x="8560" y="24701"/>
                  </a:cubicBezTo>
                  <a:cubicBezTo>
                    <a:pt x="8557" y="24735"/>
                    <a:pt x="8569" y="24766"/>
                    <a:pt x="8594" y="24790"/>
                  </a:cubicBezTo>
                  <a:cubicBezTo>
                    <a:pt x="8609" y="24807"/>
                    <a:pt x="8629" y="24816"/>
                    <a:pt x="8649" y="24816"/>
                  </a:cubicBezTo>
                  <a:cubicBezTo>
                    <a:pt x="8667" y="24816"/>
                    <a:pt x="8684" y="24809"/>
                    <a:pt x="8698" y="24797"/>
                  </a:cubicBezTo>
                  <a:cubicBezTo>
                    <a:pt x="9073" y="24495"/>
                    <a:pt x="9350" y="24061"/>
                    <a:pt x="9456" y="24061"/>
                  </a:cubicBezTo>
                  <a:cubicBezTo>
                    <a:pt x="9528" y="24061"/>
                    <a:pt x="9521" y="24263"/>
                    <a:pt x="9412" y="24846"/>
                  </a:cubicBezTo>
                  <a:cubicBezTo>
                    <a:pt x="9295" y="25465"/>
                    <a:pt x="9169" y="26025"/>
                    <a:pt x="9218" y="26643"/>
                  </a:cubicBezTo>
                  <a:cubicBezTo>
                    <a:pt x="9225" y="26696"/>
                    <a:pt x="9218" y="26745"/>
                    <a:pt x="9228" y="26797"/>
                  </a:cubicBezTo>
                  <a:cubicBezTo>
                    <a:pt x="9231" y="26837"/>
                    <a:pt x="9258" y="26868"/>
                    <a:pt x="9295" y="26877"/>
                  </a:cubicBezTo>
                  <a:cubicBezTo>
                    <a:pt x="9302" y="26878"/>
                    <a:pt x="9308" y="26879"/>
                    <a:pt x="9314" y="26879"/>
                  </a:cubicBezTo>
                  <a:cubicBezTo>
                    <a:pt x="9344" y="26879"/>
                    <a:pt x="9373" y="26866"/>
                    <a:pt x="9391" y="26840"/>
                  </a:cubicBezTo>
                  <a:cubicBezTo>
                    <a:pt x="9594" y="26530"/>
                    <a:pt x="9763" y="26206"/>
                    <a:pt x="9939" y="25877"/>
                  </a:cubicBezTo>
                  <a:cubicBezTo>
                    <a:pt x="10176" y="26092"/>
                    <a:pt x="10268" y="26345"/>
                    <a:pt x="10216" y="26640"/>
                  </a:cubicBezTo>
                  <a:cubicBezTo>
                    <a:pt x="10191" y="26948"/>
                    <a:pt x="10151" y="27256"/>
                    <a:pt x="10099" y="27561"/>
                  </a:cubicBezTo>
                  <a:cubicBezTo>
                    <a:pt x="10019" y="28087"/>
                    <a:pt x="9966" y="28570"/>
                    <a:pt x="10083" y="29094"/>
                  </a:cubicBezTo>
                  <a:cubicBezTo>
                    <a:pt x="10096" y="29133"/>
                    <a:pt x="10133" y="29155"/>
                    <a:pt x="10170" y="29155"/>
                  </a:cubicBezTo>
                  <a:cubicBezTo>
                    <a:pt x="10194" y="29155"/>
                    <a:pt x="10219" y="29145"/>
                    <a:pt x="10237" y="29124"/>
                  </a:cubicBezTo>
                  <a:cubicBezTo>
                    <a:pt x="10373" y="28943"/>
                    <a:pt x="10505" y="28758"/>
                    <a:pt x="10631" y="28570"/>
                  </a:cubicBezTo>
                  <a:cubicBezTo>
                    <a:pt x="10748" y="28401"/>
                    <a:pt x="10816" y="28335"/>
                    <a:pt x="10853" y="28335"/>
                  </a:cubicBezTo>
                  <a:cubicBezTo>
                    <a:pt x="10957" y="28335"/>
                    <a:pt x="10803" y="28871"/>
                    <a:pt x="10773" y="29026"/>
                  </a:cubicBezTo>
                  <a:cubicBezTo>
                    <a:pt x="10653" y="29638"/>
                    <a:pt x="10521" y="30208"/>
                    <a:pt x="10524" y="30836"/>
                  </a:cubicBezTo>
                  <a:cubicBezTo>
                    <a:pt x="10524" y="30891"/>
                    <a:pt x="10565" y="30918"/>
                    <a:pt x="10609" y="30918"/>
                  </a:cubicBezTo>
                  <a:cubicBezTo>
                    <a:pt x="10634" y="30918"/>
                    <a:pt x="10660" y="30909"/>
                    <a:pt x="10681" y="30891"/>
                  </a:cubicBezTo>
                  <a:cubicBezTo>
                    <a:pt x="10847" y="30744"/>
                    <a:pt x="10955" y="30660"/>
                    <a:pt x="11062" y="30451"/>
                  </a:cubicBezTo>
                  <a:cubicBezTo>
                    <a:pt x="11140" y="30300"/>
                    <a:pt x="11340" y="29630"/>
                    <a:pt x="11455" y="29630"/>
                  </a:cubicBezTo>
                  <a:cubicBezTo>
                    <a:pt x="11489" y="29630"/>
                    <a:pt x="11517" y="29692"/>
                    <a:pt x="11530" y="29848"/>
                  </a:cubicBezTo>
                  <a:cubicBezTo>
                    <a:pt x="11598" y="30673"/>
                    <a:pt x="11053" y="31501"/>
                    <a:pt x="11007" y="32332"/>
                  </a:cubicBezTo>
                  <a:cubicBezTo>
                    <a:pt x="11005" y="32386"/>
                    <a:pt x="11050" y="32417"/>
                    <a:pt x="11096" y="32417"/>
                  </a:cubicBezTo>
                  <a:cubicBezTo>
                    <a:pt x="11121" y="32417"/>
                    <a:pt x="11146" y="32408"/>
                    <a:pt x="11164" y="32387"/>
                  </a:cubicBezTo>
                  <a:cubicBezTo>
                    <a:pt x="11352" y="32199"/>
                    <a:pt x="11521" y="31990"/>
                    <a:pt x="11666" y="31765"/>
                  </a:cubicBezTo>
                  <a:cubicBezTo>
                    <a:pt x="11754" y="31641"/>
                    <a:pt x="11871" y="31400"/>
                    <a:pt x="11911" y="31400"/>
                  </a:cubicBezTo>
                  <a:cubicBezTo>
                    <a:pt x="11933" y="31400"/>
                    <a:pt x="11931" y="31476"/>
                    <a:pt x="11887" y="31692"/>
                  </a:cubicBezTo>
                  <a:cubicBezTo>
                    <a:pt x="11773" y="32255"/>
                    <a:pt x="11472" y="32778"/>
                    <a:pt x="11345" y="33345"/>
                  </a:cubicBezTo>
                  <a:cubicBezTo>
                    <a:pt x="11334" y="33403"/>
                    <a:pt x="11383" y="33457"/>
                    <a:pt x="11436" y="33457"/>
                  </a:cubicBezTo>
                  <a:cubicBezTo>
                    <a:pt x="11452" y="33457"/>
                    <a:pt x="11469" y="33452"/>
                    <a:pt x="11484" y="33440"/>
                  </a:cubicBezTo>
                  <a:cubicBezTo>
                    <a:pt x="11687" y="33289"/>
                    <a:pt x="11807" y="33218"/>
                    <a:pt x="11949" y="33003"/>
                  </a:cubicBezTo>
                  <a:cubicBezTo>
                    <a:pt x="12143" y="32707"/>
                    <a:pt x="12240" y="32536"/>
                    <a:pt x="12241" y="32536"/>
                  </a:cubicBezTo>
                  <a:lnTo>
                    <a:pt x="12241" y="32536"/>
                  </a:lnTo>
                  <a:cubicBezTo>
                    <a:pt x="12241" y="32536"/>
                    <a:pt x="12163" y="32675"/>
                    <a:pt x="12007" y="32984"/>
                  </a:cubicBezTo>
                  <a:cubicBezTo>
                    <a:pt x="11978" y="33043"/>
                    <a:pt x="12025" y="33119"/>
                    <a:pt x="12087" y="33119"/>
                  </a:cubicBezTo>
                  <a:cubicBezTo>
                    <a:pt x="12096" y="33119"/>
                    <a:pt x="12106" y="33117"/>
                    <a:pt x="12115" y="33114"/>
                  </a:cubicBezTo>
                  <a:cubicBezTo>
                    <a:pt x="12487" y="32972"/>
                    <a:pt x="12352" y="33049"/>
                    <a:pt x="12675" y="32800"/>
                  </a:cubicBezTo>
                  <a:cubicBezTo>
                    <a:pt x="12753" y="32744"/>
                    <a:pt x="12699" y="32631"/>
                    <a:pt x="12626" y="32631"/>
                  </a:cubicBezTo>
                  <a:cubicBezTo>
                    <a:pt x="12610" y="32631"/>
                    <a:pt x="12593" y="32636"/>
                    <a:pt x="12577" y="32649"/>
                  </a:cubicBezTo>
                  <a:cubicBezTo>
                    <a:pt x="12460" y="32738"/>
                    <a:pt x="12390" y="32774"/>
                    <a:pt x="12352" y="32774"/>
                  </a:cubicBezTo>
                  <a:cubicBezTo>
                    <a:pt x="12209" y="32774"/>
                    <a:pt x="12546" y="32237"/>
                    <a:pt x="12607" y="32015"/>
                  </a:cubicBezTo>
                  <a:cubicBezTo>
                    <a:pt x="12618" y="31953"/>
                    <a:pt x="12569" y="31908"/>
                    <a:pt x="12517" y="31908"/>
                  </a:cubicBezTo>
                  <a:cubicBezTo>
                    <a:pt x="12493" y="31908"/>
                    <a:pt x="12470" y="31917"/>
                    <a:pt x="12450" y="31938"/>
                  </a:cubicBezTo>
                  <a:cubicBezTo>
                    <a:pt x="12253" y="32174"/>
                    <a:pt x="11754" y="33023"/>
                    <a:pt x="11659" y="33023"/>
                  </a:cubicBezTo>
                  <a:cubicBezTo>
                    <a:pt x="11618" y="33023"/>
                    <a:pt x="11653" y="32861"/>
                    <a:pt x="11826" y="32415"/>
                  </a:cubicBezTo>
                  <a:cubicBezTo>
                    <a:pt x="12007" y="31941"/>
                    <a:pt x="12133" y="31501"/>
                    <a:pt x="12158" y="30993"/>
                  </a:cubicBezTo>
                  <a:cubicBezTo>
                    <a:pt x="12161" y="30936"/>
                    <a:pt x="12122" y="30911"/>
                    <a:pt x="12079" y="30911"/>
                  </a:cubicBezTo>
                  <a:cubicBezTo>
                    <a:pt x="12045" y="30911"/>
                    <a:pt x="12008" y="30927"/>
                    <a:pt x="11989" y="30956"/>
                  </a:cubicBezTo>
                  <a:cubicBezTo>
                    <a:pt x="11927" y="31047"/>
                    <a:pt x="11411" y="31971"/>
                    <a:pt x="11276" y="31971"/>
                  </a:cubicBezTo>
                  <a:cubicBezTo>
                    <a:pt x="11243" y="31971"/>
                    <a:pt x="11233" y="31915"/>
                    <a:pt x="11259" y="31775"/>
                  </a:cubicBezTo>
                  <a:cubicBezTo>
                    <a:pt x="11318" y="31452"/>
                    <a:pt x="11441" y="31131"/>
                    <a:pt x="11536" y="30817"/>
                  </a:cubicBezTo>
                  <a:cubicBezTo>
                    <a:pt x="11699" y="30279"/>
                    <a:pt x="11767" y="29783"/>
                    <a:pt x="11595" y="29241"/>
                  </a:cubicBezTo>
                  <a:cubicBezTo>
                    <a:pt x="11582" y="29201"/>
                    <a:pt x="11546" y="29180"/>
                    <a:pt x="11510" y="29180"/>
                  </a:cubicBezTo>
                  <a:cubicBezTo>
                    <a:pt x="11478" y="29180"/>
                    <a:pt x="11446" y="29196"/>
                    <a:pt x="11429" y="29229"/>
                  </a:cubicBezTo>
                  <a:cubicBezTo>
                    <a:pt x="11299" y="29509"/>
                    <a:pt x="11179" y="29795"/>
                    <a:pt x="11053" y="30082"/>
                  </a:cubicBezTo>
                  <a:cubicBezTo>
                    <a:pt x="10881" y="30471"/>
                    <a:pt x="10787" y="30611"/>
                    <a:pt x="10741" y="30611"/>
                  </a:cubicBezTo>
                  <a:cubicBezTo>
                    <a:pt x="10644" y="30611"/>
                    <a:pt x="10759" y="29989"/>
                    <a:pt x="10801" y="29762"/>
                  </a:cubicBezTo>
                  <a:cubicBezTo>
                    <a:pt x="10899" y="29177"/>
                    <a:pt x="11059" y="28629"/>
                    <a:pt x="11075" y="28035"/>
                  </a:cubicBezTo>
                  <a:cubicBezTo>
                    <a:pt x="11077" y="27980"/>
                    <a:pt x="11034" y="27953"/>
                    <a:pt x="10989" y="27953"/>
                  </a:cubicBezTo>
                  <a:cubicBezTo>
                    <a:pt x="10963" y="27953"/>
                    <a:pt x="10937" y="27961"/>
                    <a:pt x="10918" y="27979"/>
                  </a:cubicBezTo>
                  <a:cubicBezTo>
                    <a:pt x="10803" y="28090"/>
                    <a:pt x="10444" y="28673"/>
                    <a:pt x="10274" y="28673"/>
                  </a:cubicBezTo>
                  <a:cubicBezTo>
                    <a:pt x="10226" y="28673"/>
                    <a:pt x="10193" y="28625"/>
                    <a:pt x="10185" y="28506"/>
                  </a:cubicBezTo>
                  <a:cubicBezTo>
                    <a:pt x="10154" y="28010"/>
                    <a:pt x="10308" y="27459"/>
                    <a:pt x="10373" y="26967"/>
                  </a:cubicBezTo>
                  <a:cubicBezTo>
                    <a:pt x="10450" y="26422"/>
                    <a:pt x="10394" y="25966"/>
                    <a:pt x="10127" y="25492"/>
                  </a:cubicBezTo>
                  <a:cubicBezTo>
                    <a:pt x="10110" y="25464"/>
                    <a:pt x="10085" y="25452"/>
                    <a:pt x="10059" y="25452"/>
                  </a:cubicBezTo>
                  <a:cubicBezTo>
                    <a:pt x="10024" y="25452"/>
                    <a:pt x="9989" y="25472"/>
                    <a:pt x="9970" y="25501"/>
                  </a:cubicBezTo>
                  <a:cubicBezTo>
                    <a:pt x="9686" y="25937"/>
                    <a:pt x="9472" y="26368"/>
                    <a:pt x="9392" y="26368"/>
                  </a:cubicBezTo>
                  <a:cubicBezTo>
                    <a:pt x="9333" y="26368"/>
                    <a:pt x="9345" y="26142"/>
                    <a:pt x="9449" y="25526"/>
                  </a:cubicBezTo>
                  <a:cubicBezTo>
                    <a:pt x="9560" y="24886"/>
                    <a:pt x="9733" y="24313"/>
                    <a:pt x="9662" y="23658"/>
                  </a:cubicBezTo>
                  <a:cubicBezTo>
                    <a:pt x="9656" y="23610"/>
                    <a:pt x="9609" y="23569"/>
                    <a:pt x="9564" y="23569"/>
                  </a:cubicBezTo>
                  <a:cubicBezTo>
                    <a:pt x="9542" y="23569"/>
                    <a:pt x="9521" y="23579"/>
                    <a:pt x="9505" y="23602"/>
                  </a:cubicBezTo>
                  <a:cubicBezTo>
                    <a:pt x="9366" y="23787"/>
                    <a:pt x="9231" y="23975"/>
                    <a:pt x="9095" y="24162"/>
                  </a:cubicBezTo>
                  <a:cubicBezTo>
                    <a:pt x="8966" y="24343"/>
                    <a:pt x="8886" y="24413"/>
                    <a:pt x="8841" y="24413"/>
                  </a:cubicBezTo>
                  <a:cubicBezTo>
                    <a:pt x="8691" y="24413"/>
                    <a:pt x="8913" y="23653"/>
                    <a:pt x="8929" y="23578"/>
                  </a:cubicBezTo>
                  <a:cubicBezTo>
                    <a:pt x="9080" y="22919"/>
                    <a:pt x="9212" y="22337"/>
                    <a:pt x="9145" y="21663"/>
                  </a:cubicBezTo>
                  <a:cubicBezTo>
                    <a:pt x="9139" y="21611"/>
                    <a:pt x="9092" y="21577"/>
                    <a:pt x="9047" y="21577"/>
                  </a:cubicBezTo>
                  <a:cubicBezTo>
                    <a:pt x="9017" y="21577"/>
                    <a:pt x="8988" y="21592"/>
                    <a:pt x="8972" y="21626"/>
                  </a:cubicBezTo>
                  <a:cubicBezTo>
                    <a:pt x="8842" y="21895"/>
                    <a:pt x="8569" y="22425"/>
                    <a:pt x="8461" y="22425"/>
                  </a:cubicBezTo>
                  <a:cubicBezTo>
                    <a:pt x="8406" y="22425"/>
                    <a:pt x="8394" y="22286"/>
                    <a:pt x="8467" y="21903"/>
                  </a:cubicBezTo>
                  <a:cubicBezTo>
                    <a:pt x="8569" y="21358"/>
                    <a:pt x="8677" y="20838"/>
                    <a:pt x="8695" y="20281"/>
                  </a:cubicBezTo>
                  <a:cubicBezTo>
                    <a:pt x="8697" y="20229"/>
                    <a:pt x="8647" y="20193"/>
                    <a:pt x="8600" y="20193"/>
                  </a:cubicBezTo>
                  <a:cubicBezTo>
                    <a:pt x="8576" y="20193"/>
                    <a:pt x="8553" y="20202"/>
                    <a:pt x="8538" y="20222"/>
                  </a:cubicBezTo>
                  <a:cubicBezTo>
                    <a:pt x="8338" y="20496"/>
                    <a:pt x="8150" y="20773"/>
                    <a:pt x="7944" y="21041"/>
                  </a:cubicBezTo>
                  <a:cubicBezTo>
                    <a:pt x="7953" y="21029"/>
                    <a:pt x="8003" y="20167"/>
                    <a:pt x="8027" y="20059"/>
                  </a:cubicBezTo>
                  <a:cubicBezTo>
                    <a:pt x="8141" y="19567"/>
                    <a:pt x="8160" y="19170"/>
                    <a:pt x="8055" y="18680"/>
                  </a:cubicBezTo>
                  <a:cubicBezTo>
                    <a:pt x="8045" y="18638"/>
                    <a:pt x="8014" y="18620"/>
                    <a:pt x="7980" y="18620"/>
                  </a:cubicBezTo>
                  <a:cubicBezTo>
                    <a:pt x="7939" y="18620"/>
                    <a:pt x="7893" y="18647"/>
                    <a:pt x="7879" y="18690"/>
                  </a:cubicBezTo>
                  <a:cubicBezTo>
                    <a:pt x="7755" y="19105"/>
                    <a:pt x="7661" y="19256"/>
                    <a:pt x="7600" y="19256"/>
                  </a:cubicBezTo>
                  <a:cubicBezTo>
                    <a:pt x="7510" y="19256"/>
                    <a:pt x="7488" y="18932"/>
                    <a:pt x="7538" y="18643"/>
                  </a:cubicBezTo>
                  <a:cubicBezTo>
                    <a:pt x="7606" y="18237"/>
                    <a:pt x="7695" y="17831"/>
                    <a:pt x="7763" y="17424"/>
                  </a:cubicBezTo>
                  <a:cubicBezTo>
                    <a:pt x="7775" y="17362"/>
                    <a:pt x="7725" y="17316"/>
                    <a:pt x="7673" y="17316"/>
                  </a:cubicBezTo>
                  <a:cubicBezTo>
                    <a:pt x="7650" y="17316"/>
                    <a:pt x="7627" y="17325"/>
                    <a:pt x="7609" y="17344"/>
                  </a:cubicBezTo>
                  <a:cubicBezTo>
                    <a:pt x="7445" y="17480"/>
                    <a:pt x="7301" y="17637"/>
                    <a:pt x="7187" y="17815"/>
                  </a:cubicBezTo>
                  <a:cubicBezTo>
                    <a:pt x="7060" y="17980"/>
                    <a:pt x="6988" y="18044"/>
                    <a:pt x="6951" y="18044"/>
                  </a:cubicBezTo>
                  <a:cubicBezTo>
                    <a:pt x="6856" y="18044"/>
                    <a:pt x="6989" y="17632"/>
                    <a:pt x="7033" y="17431"/>
                  </a:cubicBezTo>
                  <a:cubicBezTo>
                    <a:pt x="7138" y="16950"/>
                    <a:pt x="7236" y="16547"/>
                    <a:pt x="7202" y="16058"/>
                  </a:cubicBezTo>
                  <a:cubicBezTo>
                    <a:pt x="7198" y="16008"/>
                    <a:pt x="7151" y="15968"/>
                    <a:pt x="7105" y="15968"/>
                  </a:cubicBezTo>
                  <a:cubicBezTo>
                    <a:pt x="7083" y="15968"/>
                    <a:pt x="7061" y="15977"/>
                    <a:pt x="7045" y="15999"/>
                  </a:cubicBezTo>
                  <a:cubicBezTo>
                    <a:pt x="6891" y="16212"/>
                    <a:pt x="6737" y="16418"/>
                    <a:pt x="6574" y="16624"/>
                  </a:cubicBezTo>
                  <a:cubicBezTo>
                    <a:pt x="6528" y="16332"/>
                    <a:pt x="6550" y="16036"/>
                    <a:pt x="6633" y="15756"/>
                  </a:cubicBezTo>
                  <a:cubicBezTo>
                    <a:pt x="6710" y="15362"/>
                    <a:pt x="6741" y="14962"/>
                    <a:pt x="6719" y="14562"/>
                  </a:cubicBezTo>
                  <a:cubicBezTo>
                    <a:pt x="6715" y="14509"/>
                    <a:pt x="6670" y="14475"/>
                    <a:pt x="6625" y="14475"/>
                  </a:cubicBezTo>
                  <a:cubicBezTo>
                    <a:pt x="6601" y="14475"/>
                    <a:pt x="6578" y="14484"/>
                    <a:pt x="6559" y="14503"/>
                  </a:cubicBezTo>
                  <a:cubicBezTo>
                    <a:pt x="6432" y="14652"/>
                    <a:pt x="6082" y="15139"/>
                    <a:pt x="5944" y="15139"/>
                  </a:cubicBezTo>
                  <a:cubicBezTo>
                    <a:pt x="5883" y="15139"/>
                    <a:pt x="5864" y="15040"/>
                    <a:pt x="5928" y="14768"/>
                  </a:cubicBezTo>
                  <a:cubicBezTo>
                    <a:pt x="6066" y="14180"/>
                    <a:pt x="6267" y="13672"/>
                    <a:pt x="6233" y="13063"/>
                  </a:cubicBezTo>
                  <a:cubicBezTo>
                    <a:pt x="6231" y="13010"/>
                    <a:pt x="6188" y="12978"/>
                    <a:pt x="6143" y="12978"/>
                  </a:cubicBezTo>
                  <a:cubicBezTo>
                    <a:pt x="6119" y="12978"/>
                    <a:pt x="6095" y="12987"/>
                    <a:pt x="6076" y="13007"/>
                  </a:cubicBezTo>
                  <a:cubicBezTo>
                    <a:pt x="5882" y="13198"/>
                    <a:pt x="5728" y="13407"/>
                    <a:pt x="5559" y="13623"/>
                  </a:cubicBezTo>
                  <a:cubicBezTo>
                    <a:pt x="5478" y="13728"/>
                    <a:pt x="5426" y="13771"/>
                    <a:pt x="5395" y="13771"/>
                  </a:cubicBezTo>
                  <a:cubicBezTo>
                    <a:pt x="5267" y="13771"/>
                    <a:pt x="5504" y="13030"/>
                    <a:pt x="5506" y="13020"/>
                  </a:cubicBezTo>
                  <a:cubicBezTo>
                    <a:pt x="5660" y="12438"/>
                    <a:pt x="5780" y="11905"/>
                    <a:pt x="5669" y="11311"/>
                  </a:cubicBezTo>
                  <a:cubicBezTo>
                    <a:pt x="5662" y="11269"/>
                    <a:pt x="5628" y="11251"/>
                    <a:pt x="5592" y="11251"/>
                  </a:cubicBezTo>
                  <a:cubicBezTo>
                    <a:pt x="5557" y="11251"/>
                    <a:pt x="5520" y="11269"/>
                    <a:pt x="5503" y="11299"/>
                  </a:cubicBezTo>
                  <a:cubicBezTo>
                    <a:pt x="5380" y="11517"/>
                    <a:pt x="4792" y="12292"/>
                    <a:pt x="4795" y="12342"/>
                  </a:cubicBezTo>
                  <a:lnTo>
                    <a:pt x="4795" y="12342"/>
                  </a:lnTo>
                  <a:cubicBezTo>
                    <a:pt x="4761" y="11979"/>
                    <a:pt x="4928" y="11536"/>
                    <a:pt x="5029" y="11188"/>
                  </a:cubicBezTo>
                  <a:cubicBezTo>
                    <a:pt x="5180" y="10668"/>
                    <a:pt x="5260" y="10228"/>
                    <a:pt x="5149" y="9698"/>
                  </a:cubicBezTo>
                  <a:cubicBezTo>
                    <a:pt x="5142" y="9658"/>
                    <a:pt x="5103" y="9638"/>
                    <a:pt x="5065" y="9638"/>
                  </a:cubicBezTo>
                  <a:cubicBezTo>
                    <a:pt x="5038" y="9638"/>
                    <a:pt x="5012" y="9647"/>
                    <a:pt x="4995" y="9668"/>
                  </a:cubicBezTo>
                  <a:cubicBezTo>
                    <a:pt x="4845" y="9852"/>
                    <a:pt x="4224" y="10510"/>
                    <a:pt x="4204" y="10628"/>
                  </a:cubicBezTo>
                  <a:lnTo>
                    <a:pt x="4204" y="10628"/>
                  </a:lnTo>
                  <a:cubicBezTo>
                    <a:pt x="4303" y="10021"/>
                    <a:pt x="4638" y="9477"/>
                    <a:pt x="4740" y="8864"/>
                  </a:cubicBezTo>
                  <a:cubicBezTo>
                    <a:pt x="4751" y="8802"/>
                    <a:pt x="4701" y="8755"/>
                    <a:pt x="4649" y="8755"/>
                  </a:cubicBezTo>
                  <a:cubicBezTo>
                    <a:pt x="4626" y="8755"/>
                    <a:pt x="4602" y="8764"/>
                    <a:pt x="4583" y="8784"/>
                  </a:cubicBezTo>
                  <a:cubicBezTo>
                    <a:pt x="4375" y="8977"/>
                    <a:pt x="4102" y="9444"/>
                    <a:pt x="4029" y="9444"/>
                  </a:cubicBezTo>
                  <a:cubicBezTo>
                    <a:pt x="3994" y="9444"/>
                    <a:pt x="4005" y="9335"/>
                    <a:pt x="4093" y="9033"/>
                  </a:cubicBezTo>
                  <a:cubicBezTo>
                    <a:pt x="4247" y="8495"/>
                    <a:pt x="4367" y="7978"/>
                    <a:pt x="4410" y="7421"/>
                  </a:cubicBezTo>
                  <a:cubicBezTo>
                    <a:pt x="4414" y="7368"/>
                    <a:pt x="4366" y="7337"/>
                    <a:pt x="4318" y="7337"/>
                  </a:cubicBezTo>
                  <a:cubicBezTo>
                    <a:pt x="4293" y="7337"/>
                    <a:pt x="4267" y="7346"/>
                    <a:pt x="4250" y="7365"/>
                  </a:cubicBezTo>
                  <a:cubicBezTo>
                    <a:pt x="4234" y="7384"/>
                    <a:pt x="3666" y="8107"/>
                    <a:pt x="3461" y="8107"/>
                  </a:cubicBezTo>
                  <a:cubicBezTo>
                    <a:pt x="3404" y="8107"/>
                    <a:pt x="3375" y="8051"/>
                    <a:pt x="3395" y="7907"/>
                  </a:cubicBezTo>
                  <a:cubicBezTo>
                    <a:pt x="3472" y="7340"/>
                    <a:pt x="3715" y="6826"/>
                    <a:pt x="3767" y="6251"/>
                  </a:cubicBezTo>
                  <a:cubicBezTo>
                    <a:pt x="3772" y="6199"/>
                    <a:pt x="3728" y="6136"/>
                    <a:pt x="3676" y="6136"/>
                  </a:cubicBezTo>
                  <a:cubicBezTo>
                    <a:pt x="3661" y="6136"/>
                    <a:pt x="3644" y="6142"/>
                    <a:pt x="3629" y="6155"/>
                  </a:cubicBezTo>
                  <a:cubicBezTo>
                    <a:pt x="3413" y="6338"/>
                    <a:pt x="2858" y="7088"/>
                    <a:pt x="2721" y="7088"/>
                  </a:cubicBezTo>
                  <a:cubicBezTo>
                    <a:pt x="2665" y="7088"/>
                    <a:pt x="2680" y="6960"/>
                    <a:pt x="2819" y="6611"/>
                  </a:cubicBezTo>
                  <a:cubicBezTo>
                    <a:pt x="3035" y="6063"/>
                    <a:pt x="3339" y="5604"/>
                    <a:pt x="3244" y="4998"/>
                  </a:cubicBezTo>
                  <a:cubicBezTo>
                    <a:pt x="3240" y="4946"/>
                    <a:pt x="3198" y="4913"/>
                    <a:pt x="3154" y="4913"/>
                  </a:cubicBezTo>
                  <a:cubicBezTo>
                    <a:pt x="3130" y="4913"/>
                    <a:pt x="3106" y="4922"/>
                    <a:pt x="3087" y="4943"/>
                  </a:cubicBezTo>
                  <a:cubicBezTo>
                    <a:pt x="2929" y="5080"/>
                    <a:pt x="2499" y="5706"/>
                    <a:pt x="2357" y="5706"/>
                  </a:cubicBezTo>
                  <a:cubicBezTo>
                    <a:pt x="2303" y="5706"/>
                    <a:pt x="2291" y="5613"/>
                    <a:pt x="2354" y="5361"/>
                  </a:cubicBezTo>
                  <a:cubicBezTo>
                    <a:pt x="2514" y="4727"/>
                    <a:pt x="2733" y="4158"/>
                    <a:pt x="2761" y="3502"/>
                  </a:cubicBezTo>
                  <a:cubicBezTo>
                    <a:pt x="2764" y="3444"/>
                    <a:pt x="2723" y="3417"/>
                    <a:pt x="2679" y="3417"/>
                  </a:cubicBezTo>
                  <a:cubicBezTo>
                    <a:pt x="2645" y="3417"/>
                    <a:pt x="2610" y="3433"/>
                    <a:pt x="2591" y="3462"/>
                  </a:cubicBezTo>
                  <a:cubicBezTo>
                    <a:pt x="2364" y="3824"/>
                    <a:pt x="2240" y="3959"/>
                    <a:pt x="2181" y="3959"/>
                  </a:cubicBezTo>
                  <a:cubicBezTo>
                    <a:pt x="2019" y="3959"/>
                    <a:pt x="2342" y="2948"/>
                    <a:pt x="2385" y="2754"/>
                  </a:cubicBezTo>
                  <a:cubicBezTo>
                    <a:pt x="2396" y="2692"/>
                    <a:pt x="2345" y="2646"/>
                    <a:pt x="2292" y="2646"/>
                  </a:cubicBezTo>
                  <a:cubicBezTo>
                    <a:pt x="2270" y="2646"/>
                    <a:pt x="2247" y="2655"/>
                    <a:pt x="2228" y="2674"/>
                  </a:cubicBezTo>
                  <a:cubicBezTo>
                    <a:pt x="2010" y="2926"/>
                    <a:pt x="1887" y="3025"/>
                    <a:pt x="1826" y="3025"/>
                  </a:cubicBezTo>
                  <a:cubicBezTo>
                    <a:pt x="1642" y="3025"/>
                    <a:pt x="2029" y="2121"/>
                    <a:pt x="2086" y="1834"/>
                  </a:cubicBezTo>
                  <a:cubicBezTo>
                    <a:pt x="2097" y="1775"/>
                    <a:pt x="2043" y="1721"/>
                    <a:pt x="1990" y="1721"/>
                  </a:cubicBezTo>
                  <a:cubicBezTo>
                    <a:pt x="1968" y="1721"/>
                    <a:pt x="1946" y="1731"/>
                    <a:pt x="1929" y="1754"/>
                  </a:cubicBezTo>
                  <a:cubicBezTo>
                    <a:pt x="1726" y="2038"/>
                    <a:pt x="1618" y="2149"/>
                    <a:pt x="1573" y="2149"/>
                  </a:cubicBezTo>
                  <a:cubicBezTo>
                    <a:pt x="1430" y="2149"/>
                    <a:pt x="1919" y="1027"/>
                    <a:pt x="1982" y="723"/>
                  </a:cubicBezTo>
                  <a:cubicBezTo>
                    <a:pt x="1993" y="663"/>
                    <a:pt x="1946" y="612"/>
                    <a:pt x="1888" y="612"/>
                  </a:cubicBezTo>
                  <a:cubicBezTo>
                    <a:pt x="1880" y="612"/>
                    <a:pt x="1873" y="613"/>
                    <a:pt x="1865" y="615"/>
                  </a:cubicBezTo>
                  <a:cubicBezTo>
                    <a:pt x="1452" y="738"/>
                    <a:pt x="1274" y="1015"/>
                    <a:pt x="1028" y="1360"/>
                  </a:cubicBezTo>
                  <a:cubicBezTo>
                    <a:pt x="1289" y="993"/>
                    <a:pt x="1492" y="615"/>
                    <a:pt x="1529" y="82"/>
                  </a:cubicBezTo>
                  <a:cubicBezTo>
                    <a:pt x="1533" y="26"/>
                    <a:pt x="1491" y="1"/>
                    <a:pt x="14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2" name="Google Shape;792;p20"/>
          <p:cNvGrpSpPr/>
          <p:nvPr/>
        </p:nvGrpSpPr>
        <p:grpSpPr>
          <a:xfrm>
            <a:off x="9991833" y="1335033"/>
            <a:ext cx="363867" cy="393067"/>
            <a:chOff x="9241400" y="3183738"/>
            <a:chExt cx="272900" cy="294800"/>
          </a:xfrm>
        </p:grpSpPr>
        <p:sp>
          <p:nvSpPr>
            <p:cNvPr id="793" name="Google Shape;793;p20"/>
            <p:cNvSpPr/>
            <p:nvPr/>
          </p:nvSpPr>
          <p:spPr>
            <a:xfrm>
              <a:off x="9503950" y="3384763"/>
              <a:ext cx="650" cy="17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25" y="1"/>
                  </a:moveTo>
                  <a:cubicBezTo>
                    <a:pt x="16" y="4"/>
                    <a:pt x="7" y="4"/>
                    <a:pt x="1" y="7"/>
                  </a:cubicBezTo>
                  <a:cubicBezTo>
                    <a:pt x="10" y="4"/>
                    <a:pt x="16" y="4"/>
                    <a:pt x="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0"/>
            <p:cNvSpPr/>
            <p:nvPr/>
          </p:nvSpPr>
          <p:spPr>
            <a:xfrm>
              <a:off x="9492425" y="3299313"/>
              <a:ext cx="21800" cy="85025"/>
            </a:xfrm>
            <a:custGeom>
              <a:avLst/>
              <a:gdLst/>
              <a:ahLst/>
              <a:cxnLst/>
              <a:rect l="l" t="t" r="r" b="b"/>
              <a:pathLst>
                <a:path w="872" h="3401" extrusionOk="0">
                  <a:moveTo>
                    <a:pt x="509" y="0"/>
                  </a:moveTo>
                  <a:cubicBezTo>
                    <a:pt x="330" y="0"/>
                    <a:pt x="149" y="117"/>
                    <a:pt x="148" y="350"/>
                  </a:cubicBezTo>
                  <a:cubicBezTo>
                    <a:pt x="148" y="452"/>
                    <a:pt x="139" y="556"/>
                    <a:pt x="136" y="658"/>
                  </a:cubicBezTo>
                  <a:cubicBezTo>
                    <a:pt x="120" y="1064"/>
                    <a:pt x="89" y="1473"/>
                    <a:pt x="55" y="1880"/>
                  </a:cubicBezTo>
                  <a:cubicBezTo>
                    <a:pt x="80" y="1901"/>
                    <a:pt x="92" y="1938"/>
                    <a:pt x="83" y="1969"/>
                  </a:cubicBezTo>
                  <a:cubicBezTo>
                    <a:pt x="68" y="2037"/>
                    <a:pt x="49" y="2104"/>
                    <a:pt x="34" y="2172"/>
                  </a:cubicBezTo>
                  <a:cubicBezTo>
                    <a:pt x="19" y="2366"/>
                    <a:pt x="9" y="2554"/>
                    <a:pt x="0" y="2745"/>
                  </a:cubicBezTo>
                  <a:cubicBezTo>
                    <a:pt x="117" y="2739"/>
                    <a:pt x="231" y="2739"/>
                    <a:pt x="351" y="2729"/>
                  </a:cubicBezTo>
                  <a:cubicBezTo>
                    <a:pt x="362" y="2728"/>
                    <a:pt x="373" y="2728"/>
                    <a:pt x="384" y="2728"/>
                  </a:cubicBezTo>
                  <a:cubicBezTo>
                    <a:pt x="754" y="2728"/>
                    <a:pt x="795" y="3230"/>
                    <a:pt x="517" y="3400"/>
                  </a:cubicBezTo>
                  <a:cubicBezTo>
                    <a:pt x="637" y="3345"/>
                    <a:pt x="714" y="3222"/>
                    <a:pt x="711" y="3093"/>
                  </a:cubicBezTo>
                  <a:cubicBezTo>
                    <a:pt x="723" y="2175"/>
                    <a:pt x="865" y="1267"/>
                    <a:pt x="871" y="347"/>
                  </a:cubicBezTo>
                  <a:cubicBezTo>
                    <a:pt x="871" y="335"/>
                    <a:pt x="868" y="319"/>
                    <a:pt x="865" y="307"/>
                  </a:cubicBezTo>
                  <a:cubicBezTo>
                    <a:pt x="846" y="103"/>
                    <a:pt x="678" y="0"/>
                    <a:pt x="5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0"/>
            <p:cNvSpPr/>
            <p:nvPr/>
          </p:nvSpPr>
          <p:spPr>
            <a:xfrm>
              <a:off x="9355675" y="3297038"/>
              <a:ext cx="4625" cy="9575"/>
            </a:xfrm>
            <a:custGeom>
              <a:avLst/>
              <a:gdLst/>
              <a:ahLst/>
              <a:cxnLst/>
              <a:rect l="l" t="t" r="r" b="b"/>
              <a:pathLst>
                <a:path w="185" h="383" extrusionOk="0">
                  <a:moveTo>
                    <a:pt x="170" y="1"/>
                  </a:moveTo>
                  <a:lnTo>
                    <a:pt x="148" y="7"/>
                  </a:lnTo>
                  <a:cubicBezTo>
                    <a:pt x="179" y="149"/>
                    <a:pt x="120" y="299"/>
                    <a:pt x="0" y="382"/>
                  </a:cubicBezTo>
                  <a:cubicBezTo>
                    <a:pt x="117" y="327"/>
                    <a:pt x="185" y="204"/>
                    <a:pt x="173" y="78"/>
                  </a:cubicBezTo>
                  <a:cubicBezTo>
                    <a:pt x="173" y="53"/>
                    <a:pt x="170" y="25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0"/>
            <p:cNvSpPr/>
            <p:nvPr/>
          </p:nvSpPr>
          <p:spPr>
            <a:xfrm>
              <a:off x="9339425" y="3187088"/>
              <a:ext cx="20725" cy="104900"/>
            </a:xfrm>
            <a:custGeom>
              <a:avLst/>
              <a:gdLst/>
              <a:ahLst/>
              <a:cxnLst/>
              <a:rect l="l" t="t" r="r" b="b"/>
              <a:pathLst>
                <a:path w="829" h="4196" extrusionOk="0">
                  <a:moveTo>
                    <a:pt x="302" y="0"/>
                  </a:moveTo>
                  <a:cubicBezTo>
                    <a:pt x="204" y="59"/>
                    <a:pt x="139" y="163"/>
                    <a:pt x="127" y="277"/>
                  </a:cubicBezTo>
                  <a:cubicBezTo>
                    <a:pt x="1" y="1533"/>
                    <a:pt x="22" y="2838"/>
                    <a:pt x="81" y="4103"/>
                  </a:cubicBezTo>
                  <a:cubicBezTo>
                    <a:pt x="207" y="4106"/>
                    <a:pt x="333" y="4112"/>
                    <a:pt x="459" y="4112"/>
                  </a:cubicBezTo>
                  <a:cubicBezTo>
                    <a:pt x="539" y="4112"/>
                    <a:pt x="619" y="4143"/>
                    <a:pt x="681" y="4196"/>
                  </a:cubicBezTo>
                  <a:lnTo>
                    <a:pt x="807" y="4122"/>
                  </a:lnTo>
                  <a:cubicBezTo>
                    <a:pt x="798" y="3943"/>
                    <a:pt x="792" y="3765"/>
                    <a:pt x="786" y="3586"/>
                  </a:cubicBezTo>
                  <a:cubicBezTo>
                    <a:pt x="675" y="3642"/>
                    <a:pt x="567" y="3694"/>
                    <a:pt x="453" y="3740"/>
                  </a:cubicBezTo>
                  <a:cubicBezTo>
                    <a:pt x="443" y="3744"/>
                    <a:pt x="433" y="3746"/>
                    <a:pt x="423" y="3746"/>
                  </a:cubicBezTo>
                  <a:cubicBezTo>
                    <a:pt x="350" y="3746"/>
                    <a:pt x="315" y="3641"/>
                    <a:pt x="364" y="3586"/>
                  </a:cubicBezTo>
                  <a:cubicBezTo>
                    <a:pt x="493" y="3445"/>
                    <a:pt x="635" y="3318"/>
                    <a:pt x="773" y="3186"/>
                  </a:cubicBezTo>
                  <a:cubicBezTo>
                    <a:pt x="767" y="2983"/>
                    <a:pt x="764" y="2780"/>
                    <a:pt x="764" y="2573"/>
                  </a:cubicBezTo>
                  <a:cubicBezTo>
                    <a:pt x="589" y="2660"/>
                    <a:pt x="401" y="2727"/>
                    <a:pt x="210" y="2770"/>
                  </a:cubicBezTo>
                  <a:cubicBezTo>
                    <a:pt x="204" y="2772"/>
                    <a:pt x="198" y="2772"/>
                    <a:pt x="193" y="2772"/>
                  </a:cubicBezTo>
                  <a:cubicBezTo>
                    <a:pt x="129" y="2772"/>
                    <a:pt x="61" y="2700"/>
                    <a:pt x="108" y="2638"/>
                  </a:cubicBezTo>
                  <a:cubicBezTo>
                    <a:pt x="312" y="2380"/>
                    <a:pt x="530" y="2133"/>
                    <a:pt x="770" y="1905"/>
                  </a:cubicBezTo>
                  <a:cubicBezTo>
                    <a:pt x="770" y="1758"/>
                    <a:pt x="773" y="1610"/>
                    <a:pt x="780" y="1462"/>
                  </a:cubicBezTo>
                  <a:lnTo>
                    <a:pt x="780" y="1462"/>
                  </a:lnTo>
                  <a:cubicBezTo>
                    <a:pt x="718" y="1493"/>
                    <a:pt x="659" y="1524"/>
                    <a:pt x="595" y="1551"/>
                  </a:cubicBezTo>
                  <a:cubicBezTo>
                    <a:pt x="581" y="1558"/>
                    <a:pt x="567" y="1561"/>
                    <a:pt x="554" y="1561"/>
                  </a:cubicBezTo>
                  <a:cubicBezTo>
                    <a:pt x="469" y="1561"/>
                    <a:pt x="412" y="1438"/>
                    <a:pt x="502" y="1398"/>
                  </a:cubicBezTo>
                  <a:cubicBezTo>
                    <a:pt x="604" y="1351"/>
                    <a:pt x="690" y="1293"/>
                    <a:pt x="786" y="1244"/>
                  </a:cubicBezTo>
                  <a:cubicBezTo>
                    <a:pt x="795" y="1034"/>
                    <a:pt x="813" y="828"/>
                    <a:pt x="829" y="619"/>
                  </a:cubicBezTo>
                  <a:lnTo>
                    <a:pt x="829" y="619"/>
                  </a:lnTo>
                  <a:cubicBezTo>
                    <a:pt x="718" y="628"/>
                    <a:pt x="604" y="628"/>
                    <a:pt x="490" y="640"/>
                  </a:cubicBezTo>
                  <a:cubicBezTo>
                    <a:pt x="472" y="643"/>
                    <a:pt x="454" y="644"/>
                    <a:pt x="438" y="644"/>
                  </a:cubicBezTo>
                  <a:cubicBezTo>
                    <a:pt x="101" y="644"/>
                    <a:pt x="62" y="191"/>
                    <a:pt x="3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0"/>
            <p:cNvSpPr/>
            <p:nvPr/>
          </p:nvSpPr>
          <p:spPr>
            <a:xfrm>
              <a:off x="9350600" y="3244013"/>
              <a:ext cx="7875" cy="6425"/>
            </a:xfrm>
            <a:custGeom>
              <a:avLst/>
              <a:gdLst/>
              <a:ahLst/>
              <a:cxnLst/>
              <a:rect l="l" t="t" r="r" b="b"/>
              <a:pathLst>
                <a:path w="315" h="257" extrusionOk="0">
                  <a:moveTo>
                    <a:pt x="314" y="1"/>
                  </a:moveTo>
                  <a:cubicBezTo>
                    <a:pt x="203" y="118"/>
                    <a:pt x="95" y="214"/>
                    <a:pt x="7" y="253"/>
                  </a:cubicBezTo>
                  <a:lnTo>
                    <a:pt x="7" y="253"/>
                  </a:lnTo>
                  <a:cubicBezTo>
                    <a:pt x="113" y="208"/>
                    <a:pt x="215" y="160"/>
                    <a:pt x="314" y="103"/>
                  </a:cubicBezTo>
                  <a:cubicBezTo>
                    <a:pt x="314" y="69"/>
                    <a:pt x="314" y="35"/>
                    <a:pt x="314" y="1"/>
                  </a:cubicBezTo>
                  <a:close/>
                  <a:moveTo>
                    <a:pt x="7" y="253"/>
                  </a:moveTo>
                  <a:cubicBezTo>
                    <a:pt x="5" y="254"/>
                    <a:pt x="3" y="255"/>
                    <a:pt x="0" y="256"/>
                  </a:cubicBezTo>
                  <a:cubicBezTo>
                    <a:pt x="2" y="255"/>
                    <a:pt x="5" y="254"/>
                    <a:pt x="7" y="2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0"/>
            <p:cNvSpPr/>
            <p:nvPr/>
          </p:nvSpPr>
          <p:spPr>
            <a:xfrm>
              <a:off x="9429700" y="3191613"/>
              <a:ext cx="175" cy="800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3" y="10"/>
                    <a:pt x="3" y="22"/>
                    <a:pt x="7" y="31"/>
                  </a:cubicBezTo>
                  <a:cubicBezTo>
                    <a:pt x="7" y="19"/>
                    <a:pt x="3" y="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0"/>
            <p:cNvSpPr/>
            <p:nvPr/>
          </p:nvSpPr>
          <p:spPr>
            <a:xfrm>
              <a:off x="9340950" y="3183738"/>
              <a:ext cx="88300" cy="19975"/>
            </a:xfrm>
            <a:custGeom>
              <a:avLst/>
              <a:gdLst/>
              <a:ahLst/>
              <a:cxnLst/>
              <a:rect l="l" t="t" r="r" b="b"/>
              <a:pathLst>
                <a:path w="3532" h="799" extrusionOk="0">
                  <a:moveTo>
                    <a:pt x="1203" y="1"/>
                  </a:moveTo>
                  <a:cubicBezTo>
                    <a:pt x="945" y="1"/>
                    <a:pt x="687" y="12"/>
                    <a:pt x="429" y="45"/>
                  </a:cubicBezTo>
                  <a:cubicBezTo>
                    <a:pt x="358" y="54"/>
                    <a:pt x="294" y="85"/>
                    <a:pt x="241" y="131"/>
                  </a:cubicBezTo>
                  <a:cubicBezTo>
                    <a:pt x="1" y="325"/>
                    <a:pt x="40" y="778"/>
                    <a:pt x="377" y="778"/>
                  </a:cubicBezTo>
                  <a:cubicBezTo>
                    <a:pt x="393" y="778"/>
                    <a:pt x="411" y="777"/>
                    <a:pt x="429" y="774"/>
                  </a:cubicBezTo>
                  <a:cubicBezTo>
                    <a:pt x="543" y="759"/>
                    <a:pt x="657" y="759"/>
                    <a:pt x="768" y="753"/>
                  </a:cubicBezTo>
                  <a:cubicBezTo>
                    <a:pt x="945" y="741"/>
                    <a:pt x="1122" y="736"/>
                    <a:pt x="1300" y="736"/>
                  </a:cubicBezTo>
                  <a:cubicBezTo>
                    <a:pt x="1450" y="736"/>
                    <a:pt x="1600" y="740"/>
                    <a:pt x="1750" y="747"/>
                  </a:cubicBezTo>
                  <a:cubicBezTo>
                    <a:pt x="1839" y="682"/>
                    <a:pt x="1928" y="627"/>
                    <a:pt x="2018" y="562"/>
                  </a:cubicBezTo>
                  <a:cubicBezTo>
                    <a:pt x="2032" y="551"/>
                    <a:pt x="2047" y="546"/>
                    <a:pt x="2062" y="546"/>
                  </a:cubicBezTo>
                  <a:cubicBezTo>
                    <a:pt x="2123" y="546"/>
                    <a:pt x="2178" y="626"/>
                    <a:pt x="2141" y="685"/>
                  </a:cubicBezTo>
                  <a:cubicBezTo>
                    <a:pt x="2122" y="713"/>
                    <a:pt x="2104" y="737"/>
                    <a:pt x="2085" y="762"/>
                  </a:cubicBezTo>
                  <a:cubicBezTo>
                    <a:pt x="2347" y="777"/>
                    <a:pt x="2612" y="790"/>
                    <a:pt x="2873" y="799"/>
                  </a:cubicBezTo>
                  <a:cubicBezTo>
                    <a:pt x="2870" y="685"/>
                    <a:pt x="2870" y="568"/>
                    <a:pt x="2861" y="451"/>
                  </a:cubicBezTo>
                  <a:cubicBezTo>
                    <a:pt x="2845" y="219"/>
                    <a:pt x="3016" y="104"/>
                    <a:pt x="3196" y="104"/>
                  </a:cubicBezTo>
                  <a:cubicBezTo>
                    <a:pt x="3325" y="104"/>
                    <a:pt x="3460" y="163"/>
                    <a:pt x="3532" y="282"/>
                  </a:cubicBezTo>
                  <a:cubicBezTo>
                    <a:pt x="3478" y="164"/>
                    <a:pt x="3361" y="88"/>
                    <a:pt x="3232" y="88"/>
                  </a:cubicBezTo>
                  <a:cubicBezTo>
                    <a:pt x="3229" y="88"/>
                    <a:pt x="3227" y="88"/>
                    <a:pt x="3224" y="88"/>
                  </a:cubicBezTo>
                  <a:cubicBezTo>
                    <a:pt x="2552" y="81"/>
                    <a:pt x="1877" y="1"/>
                    <a:pt x="1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0"/>
            <p:cNvSpPr/>
            <p:nvPr/>
          </p:nvSpPr>
          <p:spPr>
            <a:xfrm>
              <a:off x="9412050" y="3186388"/>
              <a:ext cx="20975" cy="117450"/>
            </a:xfrm>
            <a:custGeom>
              <a:avLst/>
              <a:gdLst/>
              <a:ahLst/>
              <a:cxnLst/>
              <a:rect l="l" t="t" r="r" b="b"/>
              <a:pathLst>
                <a:path w="839" h="4698" extrusionOk="0">
                  <a:moveTo>
                    <a:pt x="352" y="1"/>
                  </a:moveTo>
                  <a:cubicBezTo>
                    <a:pt x="172" y="1"/>
                    <a:pt x="1" y="116"/>
                    <a:pt x="17" y="348"/>
                  </a:cubicBezTo>
                  <a:cubicBezTo>
                    <a:pt x="26" y="465"/>
                    <a:pt x="26" y="582"/>
                    <a:pt x="29" y="696"/>
                  </a:cubicBezTo>
                  <a:cubicBezTo>
                    <a:pt x="75" y="1653"/>
                    <a:pt x="38" y="2608"/>
                    <a:pt x="35" y="3562"/>
                  </a:cubicBezTo>
                  <a:cubicBezTo>
                    <a:pt x="35" y="3568"/>
                    <a:pt x="35" y="3571"/>
                    <a:pt x="35" y="3577"/>
                  </a:cubicBezTo>
                  <a:cubicBezTo>
                    <a:pt x="35" y="3783"/>
                    <a:pt x="42" y="3993"/>
                    <a:pt x="48" y="4202"/>
                  </a:cubicBezTo>
                  <a:cubicBezTo>
                    <a:pt x="55" y="4200"/>
                    <a:pt x="61" y="4199"/>
                    <a:pt x="68" y="4199"/>
                  </a:cubicBezTo>
                  <a:cubicBezTo>
                    <a:pt x="136" y="4199"/>
                    <a:pt x="190" y="4294"/>
                    <a:pt x="131" y="4350"/>
                  </a:cubicBezTo>
                  <a:cubicBezTo>
                    <a:pt x="103" y="4374"/>
                    <a:pt x="78" y="4405"/>
                    <a:pt x="51" y="4433"/>
                  </a:cubicBezTo>
                  <a:cubicBezTo>
                    <a:pt x="54" y="4510"/>
                    <a:pt x="51" y="4587"/>
                    <a:pt x="57" y="4664"/>
                  </a:cubicBezTo>
                  <a:cubicBezTo>
                    <a:pt x="57" y="4676"/>
                    <a:pt x="60" y="4688"/>
                    <a:pt x="63" y="4698"/>
                  </a:cubicBezTo>
                  <a:cubicBezTo>
                    <a:pt x="74" y="4511"/>
                    <a:pt x="221" y="4308"/>
                    <a:pt x="453" y="4308"/>
                  </a:cubicBezTo>
                  <a:cubicBezTo>
                    <a:pt x="473" y="4308"/>
                    <a:pt x="494" y="4310"/>
                    <a:pt x="516" y="4313"/>
                  </a:cubicBezTo>
                  <a:cubicBezTo>
                    <a:pt x="602" y="4328"/>
                    <a:pt x="688" y="4334"/>
                    <a:pt x="774" y="4347"/>
                  </a:cubicBezTo>
                  <a:cubicBezTo>
                    <a:pt x="734" y="3014"/>
                    <a:pt x="839" y="1681"/>
                    <a:pt x="743" y="348"/>
                  </a:cubicBezTo>
                  <a:cubicBezTo>
                    <a:pt x="740" y="308"/>
                    <a:pt x="731" y="274"/>
                    <a:pt x="716" y="237"/>
                  </a:cubicBezTo>
                  <a:cubicBezTo>
                    <a:pt x="709" y="228"/>
                    <a:pt x="709" y="219"/>
                    <a:pt x="706" y="210"/>
                  </a:cubicBezTo>
                  <a:cubicBezTo>
                    <a:pt x="700" y="200"/>
                    <a:pt x="694" y="188"/>
                    <a:pt x="688" y="179"/>
                  </a:cubicBezTo>
                  <a:cubicBezTo>
                    <a:pt x="616" y="60"/>
                    <a:pt x="481" y="1"/>
                    <a:pt x="3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0"/>
            <p:cNvSpPr/>
            <p:nvPr/>
          </p:nvSpPr>
          <p:spPr>
            <a:xfrm>
              <a:off x="9250700" y="3287438"/>
              <a:ext cx="109525" cy="20625"/>
            </a:xfrm>
            <a:custGeom>
              <a:avLst/>
              <a:gdLst/>
              <a:ahLst/>
              <a:cxnLst/>
              <a:rect l="l" t="t" r="r" b="b"/>
              <a:pathLst>
                <a:path w="4381" h="825" extrusionOk="0">
                  <a:moveTo>
                    <a:pt x="925" y="1"/>
                  </a:moveTo>
                  <a:cubicBezTo>
                    <a:pt x="675" y="1"/>
                    <a:pt x="425" y="6"/>
                    <a:pt x="176" y="18"/>
                  </a:cubicBezTo>
                  <a:cubicBezTo>
                    <a:pt x="115" y="22"/>
                    <a:pt x="53" y="40"/>
                    <a:pt x="1" y="77"/>
                  </a:cubicBezTo>
                  <a:cubicBezTo>
                    <a:pt x="18" y="75"/>
                    <a:pt x="36" y="74"/>
                    <a:pt x="53" y="74"/>
                  </a:cubicBezTo>
                  <a:cubicBezTo>
                    <a:pt x="231" y="74"/>
                    <a:pt x="418" y="186"/>
                    <a:pt x="438" y="419"/>
                  </a:cubicBezTo>
                  <a:cubicBezTo>
                    <a:pt x="447" y="523"/>
                    <a:pt x="444" y="631"/>
                    <a:pt x="447" y="739"/>
                  </a:cubicBezTo>
                  <a:cubicBezTo>
                    <a:pt x="518" y="736"/>
                    <a:pt x="589" y="736"/>
                    <a:pt x="659" y="736"/>
                  </a:cubicBezTo>
                  <a:lnTo>
                    <a:pt x="767" y="662"/>
                  </a:lnTo>
                  <a:cubicBezTo>
                    <a:pt x="785" y="646"/>
                    <a:pt x="806" y="639"/>
                    <a:pt x="827" y="639"/>
                  </a:cubicBezTo>
                  <a:cubicBezTo>
                    <a:pt x="874" y="639"/>
                    <a:pt x="920" y="677"/>
                    <a:pt x="918" y="733"/>
                  </a:cubicBezTo>
                  <a:cubicBezTo>
                    <a:pt x="1404" y="733"/>
                    <a:pt x="1894" y="748"/>
                    <a:pt x="2383" y="770"/>
                  </a:cubicBezTo>
                  <a:cubicBezTo>
                    <a:pt x="2390" y="768"/>
                    <a:pt x="2396" y="768"/>
                    <a:pt x="2403" y="768"/>
                  </a:cubicBezTo>
                  <a:cubicBezTo>
                    <a:pt x="2413" y="768"/>
                    <a:pt x="2423" y="769"/>
                    <a:pt x="2432" y="773"/>
                  </a:cubicBezTo>
                  <a:cubicBezTo>
                    <a:pt x="2676" y="785"/>
                    <a:pt x="2919" y="794"/>
                    <a:pt x="3165" y="803"/>
                  </a:cubicBezTo>
                  <a:cubicBezTo>
                    <a:pt x="3180" y="791"/>
                    <a:pt x="3193" y="782"/>
                    <a:pt x="3208" y="770"/>
                  </a:cubicBezTo>
                  <a:cubicBezTo>
                    <a:pt x="3221" y="760"/>
                    <a:pt x="3237" y="756"/>
                    <a:pt x="3252" y="756"/>
                  </a:cubicBezTo>
                  <a:cubicBezTo>
                    <a:pt x="3283" y="756"/>
                    <a:pt x="3313" y="774"/>
                    <a:pt x="3325" y="806"/>
                  </a:cubicBezTo>
                  <a:cubicBezTo>
                    <a:pt x="3553" y="816"/>
                    <a:pt x="3781" y="825"/>
                    <a:pt x="4008" y="825"/>
                  </a:cubicBezTo>
                  <a:cubicBezTo>
                    <a:pt x="4079" y="825"/>
                    <a:pt x="4144" y="803"/>
                    <a:pt x="4202" y="766"/>
                  </a:cubicBezTo>
                  <a:cubicBezTo>
                    <a:pt x="4322" y="680"/>
                    <a:pt x="4381" y="533"/>
                    <a:pt x="4347" y="391"/>
                  </a:cubicBezTo>
                  <a:lnTo>
                    <a:pt x="4347" y="391"/>
                  </a:lnTo>
                  <a:cubicBezTo>
                    <a:pt x="4273" y="409"/>
                    <a:pt x="4199" y="434"/>
                    <a:pt x="4125" y="452"/>
                  </a:cubicBezTo>
                  <a:cubicBezTo>
                    <a:pt x="4118" y="454"/>
                    <a:pt x="4111" y="455"/>
                    <a:pt x="4104" y="455"/>
                  </a:cubicBezTo>
                  <a:cubicBezTo>
                    <a:pt x="4016" y="455"/>
                    <a:pt x="3969" y="335"/>
                    <a:pt x="4055" y="286"/>
                  </a:cubicBezTo>
                  <a:cubicBezTo>
                    <a:pt x="4113" y="252"/>
                    <a:pt x="4168" y="215"/>
                    <a:pt x="4230" y="182"/>
                  </a:cubicBezTo>
                  <a:cubicBezTo>
                    <a:pt x="4168" y="129"/>
                    <a:pt x="4092" y="98"/>
                    <a:pt x="4008" y="98"/>
                  </a:cubicBezTo>
                  <a:cubicBezTo>
                    <a:pt x="3882" y="98"/>
                    <a:pt x="3756" y="92"/>
                    <a:pt x="3630" y="89"/>
                  </a:cubicBezTo>
                  <a:cubicBezTo>
                    <a:pt x="2731" y="68"/>
                    <a:pt x="1826" y="1"/>
                    <a:pt x="9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0"/>
            <p:cNvSpPr/>
            <p:nvPr/>
          </p:nvSpPr>
          <p:spPr>
            <a:xfrm>
              <a:off x="9241400" y="3289263"/>
              <a:ext cx="20875" cy="85175"/>
            </a:xfrm>
            <a:custGeom>
              <a:avLst/>
              <a:gdLst/>
              <a:ahLst/>
              <a:cxnLst/>
              <a:rect l="l" t="t" r="r" b="b"/>
              <a:pathLst>
                <a:path w="835" h="3407" extrusionOk="0">
                  <a:moveTo>
                    <a:pt x="426" y="1"/>
                  </a:moveTo>
                  <a:cubicBezTo>
                    <a:pt x="408" y="1"/>
                    <a:pt x="390" y="2"/>
                    <a:pt x="373" y="4"/>
                  </a:cubicBezTo>
                  <a:cubicBezTo>
                    <a:pt x="210" y="22"/>
                    <a:pt x="65" y="133"/>
                    <a:pt x="83" y="346"/>
                  </a:cubicBezTo>
                  <a:cubicBezTo>
                    <a:pt x="160" y="1281"/>
                    <a:pt x="0" y="2214"/>
                    <a:pt x="157" y="3147"/>
                  </a:cubicBezTo>
                  <a:cubicBezTo>
                    <a:pt x="189" y="3330"/>
                    <a:pt x="317" y="3406"/>
                    <a:pt x="456" y="3406"/>
                  </a:cubicBezTo>
                  <a:cubicBezTo>
                    <a:pt x="464" y="3406"/>
                    <a:pt x="472" y="3406"/>
                    <a:pt x="480" y="3405"/>
                  </a:cubicBezTo>
                  <a:cubicBezTo>
                    <a:pt x="63" y="3334"/>
                    <a:pt x="53" y="2686"/>
                    <a:pt x="465" y="2686"/>
                  </a:cubicBezTo>
                  <a:cubicBezTo>
                    <a:pt x="479" y="2686"/>
                    <a:pt x="493" y="2687"/>
                    <a:pt x="508" y="2688"/>
                  </a:cubicBezTo>
                  <a:cubicBezTo>
                    <a:pt x="616" y="2700"/>
                    <a:pt x="727" y="2700"/>
                    <a:pt x="834" y="2707"/>
                  </a:cubicBezTo>
                  <a:cubicBezTo>
                    <a:pt x="834" y="2697"/>
                    <a:pt x="834" y="2688"/>
                    <a:pt x="834" y="2679"/>
                  </a:cubicBezTo>
                  <a:cubicBezTo>
                    <a:pt x="770" y="2670"/>
                    <a:pt x="733" y="2602"/>
                    <a:pt x="761" y="2543"/>
                  </a:cubicBezTo>
                  <a:cubicBezTo>
                    <a:pt x="776" y="2510"/>
                    <a:pt x="794" y="2479"/>
                    <a:pt x="813" y="2445"/>
                  </a:cubicBezTo>
                  <a:cubicBezTo>
                    <a:pt x="804" y="2279"/>
                    <a:pt x="801" y="2112"/>
                    <a:pt x="804" y="1943"/>
                  </a:cubicBezTo>
                  <a:cubicBezTo>
                    <a:pt x="767" y="1925"/>
                    <a:pt x="745" y="1882"/>
                    <a:pt x="754" y="1842"/>
                  </a:cubicBezTo>
                  <a:cubicBezTo>
                    <a:pt x="764" y="1777"/>
                    <a:pt x="782" y="1718"/>
                    <a:pt x="807" y="1660"/>
                  </a:cubicBezTo>
                  <a:cubicBezTo>
                    <a:pt x="813" y="1435"/>
                    <a:pt x="822" y="1207"/>
                    <a:pt x="828" y="983"/>
                  </a:cubicBezTo>
                  <a:cubicBezTo>
                    <a:pt x="751" y="974"/>
                    <a:pt x="727" y="847"/>
                    <a:pt x="816" y="810"/>
                  </a:cubicBezTo>
                  <a:lnTo>
                    <a:pt x="822" y="804"/>
                  </a:lnTo>
                  <a:cubicBezTo>
                    <a:pt x="822" y="758"/>
                    <a:pt x="819" y="712"/>
                    <a:pt x="819" y="666"/>
                  </a:cubicBezTo>
                  <a:cubicBezTo>
                    <a:pt x="816" y="558"/>
                    <a:pt x="819" y="450"/>
                    <a:pt x="810" y="346"/>
                  </a:cubicBezTo>
                  <a:cubicBezTo>
                    <a:pt x="790" y="113"/>
                    <a:pt x="605" y="1"/>
                    <a:pt x="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0"/>
            <p:cNvSpPr/>
            <p:nvPr/>
          </p:nvSpPr>
          <p:spPr>
            <a:xfrm>
              <a:off x="9242700" y="3356388"/>
              <a:ext cx="107225" cy="19625"/>
            </a:xfrm>
            <a:custGeom>
              <a:avLst/>
              <a:gdLst/>
              <a:ahLst/>
              <a:cxnLst/>
              <a:rect l="l" t="t" r="r" b="b"/>
              <a:pathLst>
                <a:path w="4289" h="785" extrusionOk="0">
                  <a:moveTo>
                    <a:pt x="410" y="1"/>
                  </a:moveTo>
                  <a:cubicBezTo>
                    <a:pt x="1" y="1"/>
                    <a:pt x="8" y="646"/>
                    <a:pt x="425" y="720"/>
                  </a:cubicBezTo>
                  <a:cubicBezTo>
                    <a:pt x="435" y="723"/>
                    <a:pt x="444" y="726"/>
                    <a:pt x="453" y="730"/>
                  </a:cubicBezTo>
                  <a:cubicBezTo>
                    <a:pt x="871" y="771"/>
                    <a:pt x="1289" y="785"/>
                    <a:pt x="1709" y="785"/>
                  </a:cubicBezTo>
                  <a:cubicBezTo>
                    <a:pt x="2384" y="785"/>
                    <a:pt x="3060" y="749"/>
                    <a:pt x="3734" y="736"/>
                  </a:cubicBezTo>
                  <a:cubicBezTo>
                    <a:pt x="3734" y="613"/>
                    <a:pt x="3734" y="489"/>
                    <a:pt x="3737" y="366"/>
                  </a:cubicBezTo>
                  <a:cubicBezTo>
                    <a:pt x="3751" y="134"/>
                    <a:pt x="3936" y="20"/>
                    <a:pt x="4115" y="20"/>
                  </a:cubicBezTo>
                  <a:cubicBezTo>
                    <a:pt x="4176" y="20"/>
                    <a:pt x="4236" y="33"/>
                    <a:pt x="4288" y="58"/>
                  </a:cubicBezTo>
                  <a:cubicBezTo>
                    <a:pt x="4233" y="22"/>
                    <a:pt x="4168" y="3"/>
                    <a:pt x="4104" y="3"/>
                  </a:cubicBezTo>
                  <a:cubicBezTo>
                    <a:pt x="3888" y="3"/>
                    <a:pt x="3673" y="9"/>
                    <a:pt x="3460" y="15"/>
                  </a:cubicBezTo>
                  <a:cubicBezTo>
                    <a:pt x="3439" y="43"/>
                    <a:pt x="3414" y="65"/>
                    <a:pt x="3393" y="92"/>
                  </a:cubicBezTo>
                  <a:cubicBezTo>
                    <a:pt x="3376" y="112"/>
                    <a:pt x="3357" y="121"/>
                    <a:pt x="3337" y="121"/>
                  </a:cubicBezTo>
                  <a:cubicBezTo>
                    <a:pt x="3291" y="121"/>
                    <a:pt x="3245" y="73"/>
                    <a:pt x="3245" y="22"/>
                  </a:cubicBezTo>
                  <a:cubicBezTo>
                    <a:pt x="2909" y="31"/>
                    <a:pt x="2574" y="43"/>
                    <a:pt x="2238" y="49"/>
                  </a:cubicBezTo>
                  <a:lnTo>
                    <a:pt x="2164" y="105"/>
                  </a:lnTo>
                  <a:cubicBezTo>
                    <a:pt x="2150" y="115"/>
                    <a:pt x="2136" y="119"/>
                    <a:pt x="2122" y="119"/>
                  </a:cubicBezTo>
                  <a:cubicBezTo>
                    <a:pt x="2083" y="119"/>
                    <a:pt x="2049" y="87"/>
                    <a:pt x="2035" y="49"/>
                  </a:cubicBezTo>
                  <a:cubicBezTo>
                    <a:pt x="1913" y="51"/>
                    <a:pt x="1791" y="54"/>
                    <a:pt x="1670" y="54"/>
                  </a:cubicBezTo>
                  <a:cubicBezTo>
                    <a:pt x="1619" y="54"/>
                    <a:pt x="1569" y="53"/>
                    <a:pt x="1518" y="52"/>
                  </a:cubicBezTo>
                  <a:cubicBezTo>
                    <a:pt x="1490" y="71"/>
                    <a:pt x="1466" y="89"/>
                    <a:pt x="1441" y="105"/>
                  </a:cubicBezTo>
                  <a:cubicBezTo>
                    <a:pt x="1427" y="111"/>
                    <a:pt x="1412" y="114"/>
                    <a:pt x="1398" y="114"/>
                  </a:cubicBezTo>
                  <a:cubicBezTo>
                    <a:pt x="1358" y="114"/>
                    <a:pt x="1318" y="91"/>
                    <a:pt x="1303" y="52"/>
                  </a:cubicBezTo>
                  <a:cubicBezTo>
                    <a:pt x="1130" y="46"/>
                    <a:pt x="958" y="34"/>
                    <a:pt x="782" y="22"/>
                  </a:cubicBezTo>
                  <a:cubicBezTo>
                    <a:pt x="672" y="15"/>
                    <a:pt x="564" y="15"/>
                    <a:pt x="453" y="3"/>
                  </a:cubicBezTo>
                  <a:cubicBezTo>
                    <a:pt x="438" y="2"/>
                    <a:pt x="424" y="1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0"/>
            <p:cNvSpPr/>
            <p:nvPr/>
          </p:nvSpPr>
          <p:spPr>
            <a:xfrm>
              <a:off x="9335350" y="3356838"/>
              <a:ext cx="19950" cy="115850"/>
            </a:xfrm>
            <a:custGeom>
              <a:avLst/>
              <a:gdLst/>
              <a:ahLst/>
              <a:cxnLst/>
              <a:rect l="l" t="t" r="r" b="b"/>
              <a:pathLst>
                <a:path w="798" h="4634" extrusionOk="0">
                  <a:moveTo>
                    <a:pt x="411" y="1"/>
                  </a:moveTo>
                  <a:cubicBezTo>
                    <a:pt x="232" y="1"/>
                    <a:pt x="48" y="116"/>
                    <a:pt x="34" y="348"/>
                  </a:cubicBezTo>
                  <a:cubicBezTo>
                    <a:pt x="28" y="471"/>
                    <a:pt x="31" y="595"/>
                    <a:pt x="31" y="718"/>
                  </a:cubicBezTo>
                  <a:cubicBezTo>
                    <a:pt x="1" y="1924"/>
                    <a:pt x="124" y="3134"/>
                    <a:pt x="59" y="4341"/>
                  </a:cubicBezTo>
                  <a:cubicBezTo>
                    <a:pt x="47" y="4458"/>
                    <a:pt x="105" y="4571"/>
                    <a:pt x="207" y="4633"/>
                  </a:cubicBezTo>
                  <a:cubicBezTo>
                    <a:pt x="87" y="4427"/>
                    <a:pt x="182" y="4082"/>
                    <a:pt x="499" y="4061"/>
                  </a:cubicBezTo>
                  <a:cubicBezTo>
                    <a:pt x="598" y="4054"/>
                    <a:pt x="693" y="4057"/>
                    <a:pt x="789" y="4054"/>
                  </a:cubicBezTo>
                  <a:cubicBezTo>
                    <a:pt x="792" y="3934"/>
                    <a:pt x="795" y="3817"/>
                    <a:pt x="795" y="3700"/>
                  </a:cubicBezTo>
                  <a:lnTo>
                    <a:pt x="795" y="3700"/>
                  </a:lnTo>
                  <a:cubicBezTo>
                    <a:pt x="773" y="3707"/>
                    <a:pt x="755" y="3719"/>
                    <a:pt x="736" y="3728"/>
                  </a:cubicBezTo>
                  <a:cubicBezTo>
                    <a:pt x="727" y="3731"/>
                    <a:pt x="718" y="3733"/>
                    <a:pt x="709" y="3733"/>
                  </a:cubicBezTo>
                  <a:cubicBezTo>
                    <a:pt x="638" y="3733"/>
                    <a:pt x="592" y="3629"/>
                    <a:pt x="647" y="3574"/>
                  </a:cubicBezTo>
                  <a:cubicBezTo>
                    <a:pt x="696" y="3525"/>
                    <a:pt x="749" y="3485"/>
                    <a:pt x="798" y="3439"/>
                  </a:cubicBezTo>
                  <a:cubicBezTo>
                    <a:pt x="798" y="3242"/>
                    <a:pt x="792" y="3048"/>
                    <a:pt x="786" y="2851"/>
                  </a:cubicBezTo>
                  <a:cubicBezTo>
                    <a:pt x="776" y="2857"/>
                    <a:pt x="767" y="2863"/>
                    <a:pt x="758" y="2869"/>
                  </a:cubicBezTo>
                  <a:cubicBezTo>
                    <a:pt x="746" y="2876"/>
                    <a:pt x="733" y="2878"/>
                    <a:pt x="720" y="2878"/>
                  </a:cubicBezTo>
                  <a:cubicBezTo>
                    <a:pt x="655" y="2878"/>
                    <a:pt x="586" y="2810"/>
                    <a:pt x="635" y="2743"/>
                  </a:cubicBezTo>
                  <a:cubicBezTo>
                    <a:pt x="681" y="2685"/>
                    <a:pt x="730" y="2632"/>
                    <a:pt x="779" y="2577"/>
                  </a:cubicBezTo>
                  <a:cubicBezTo>
                    <a:pt x="773" y="2368"/>
                    <a:pt x="767" y="2158"/>
                    <a:pt x="761" y="1949"/>
                  </a:cubicBezTo>
                  <a:cubicBezTo>
                    <a:pt x="641" y="2017"/>
                    <a:pt x="521" y="2084"/>
                    <a:pt x="395" y="2143"/>
                  </a:cubicBezTo>
                  <a:cubicBezTo>
                    <a:pt x="381" y="2149"/>
                    <a:pt x="368" y="2151"/>
                    <a:pt x="355" y="2151"/>
                  </a:cubicBezTo>
                  <a:cubicBezTo>
                    <a:pt x="270" y="2151"/>
                    <a:pt x="211" y="2029"/>
                    <a:pt x="302" y="1986"/>
                  </a:cubicBezTo>
                  <a:cubicBezTo>
                    <a:pt x="456" y="1915"/>
                    <a:pt x="607" y="1832"/>
                    <a:pt x="755" y="1749"/>
                  </a:cubicBezTo>
                  <a:cubicBezTo>
                    <a:pt x="752" y="1601"/>
                    <a:pt x="746" y="1450"/>
                    <a:pt x="746" y="1303"/>
                  </a:cubicBezTo>
                  <a:cubicBezTo>
                    <a:pt x="662" y="1346"/>
                    <a:pt x="582" y="1389"/>
                    <a:pt x="496" y="1426"/>
                  </a:cubicBezTo>
                  <a:cubicBezTo>
                    <a:pt x="485" y="1430"/>
                    <a:pt x="475" y="1432"/>
                    <a:pt x="465" y="1432"/>
                  </a:cubicBezTo>
                  <a:cubicBezTo>
                    <a:pt x="395" y="1432"/>
                    <a:pt x="358" y="1326"/>
                    <a:pt x="407" y="1275"/>
                  </a:cubicBezTo>
                  <a:cubicBezTo>
                    <a:pt x="518" y="1152"/>
                    <a:pt x="638" y="1038"/>
                    <a:pt x="752" y="918"/>
                  </a:cubicBezTo>
                  <a:cubicBezTo>
                    <a:pt x="752" y="739"/>
                    <a:pt x="752" y="561"/>
                    <a:pt x="761" y="379"/>
                  </a:cubicBezTo>
                  <a:lnTo>
                    <a:pt x="761" y="379"/>
                  </a:lnTo>
                  <a:cubicBezTo>
                    <a:pt x="721" y="404"/>
                    <a:pt x="681" y="428"/>
                    <a:pt x="638" y="450"/>
                  </a:cubicBezTo>
                  <a:cubicBezTo>
                    <a:pt x="625" y="456"/>
                    <a:pt x="613" y="458"/>
                    <a:pt x="600" y="458"/>
                  </a:cubicBezTo>
                  <a:cubicBezTo>
                    <a:pt x="526" y="458"/>
                    <a:pt x="459" y="366"/>
                    <a:pt x="530" y="305"/>
                  </a:cubicBezTo>
                  <a:cubicBezTo>
                    <a:pt x="592" y="253"/>
                    <a:pt x="644" y="197"/>
                    <a:pt x="702" y="145"/>
                  </a:cubicBezTo>
                  <a:cubicBezTo>
                    <a:pt x="675" y="99"/>
                    <a:pt x="635" y="62"/>
                    <a:pt x="585" y="40"/>
                  </a:cubicBezTo>
                  <a:cubicBezTo>
                    <a:pt x="532" y="14"/>
                    <a:pt x="472" y="1"/>
                    <a:pt x="4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0"/>
            <p:cNvSpPr/>
            <p:nvPr/>
          </p:nvSpPr>
          <p:spPr>
            <a:xfrm>
              <a:off x="9337500" y="3458088"/>
              <a:ext cx="86450" cy="20450"/>
            </a:xfrm>
            <a:custGeom>
              <a:avLst/>
              <a:gdLst/>
              <a:ahLst/>
              <a:cxnLst/>
              <a:rect l="l" t="t" r="r" b="b"/>
              <a:pathLst>
                <a:path w="3458" h="818" extrusionOk="0">
                  <a:moveTo>
                    <a:pt x="955" y="1"/>
                  </a:moveTo>
                  <a:cubicBezTo>
                    <a:pt x="871" y="1"/>
                    <a:pt x="787" y="2"/>
                    <a:pt x="703" y="4"/>
                  </a:cubicBezTo>
                  <a:cubicBezTo>
                    <a:pt x="607" y="7"/>
                    <a:pt x="509" y="4"/>
                    <a:pt x="413" y="11"/>
                  </a:cubicBezTo>
                  <a:cubicBezTo>
                    <a:pt x="96" y="32"/>
                    <a:pt x="1" y="377"/>
                    <a:pt x="118" y="583"/>
                  </a:cubicBezTo>
                  <a:cubicBezTo>
                    <a:pt x="170" y="680"/>
                    <a:pt x="270" y="739"/>
                    <a:pt x="377" y="739"/>
                  </a:cubicBezTo>
                  <a:cubicBezTo>
                    <a:pt x="389" y="739"/>
                    <a:pt x="401" y="739"/>
                    <a:pt x="413" y="737"/>
                  </a:cubicBezTo>
                  <a:cubicBezTo>
                    <a:pt x="580" y="725"/>
                    <a:pt x="747" y="721"/>
                    <a:pt x="914" y="721"/>
                  </a:cubicBezTo>
                  <a:cubicBezTo>
                    <a:pt x="1639" y="721"/>
                    <a:pt x="2368" y="809"/>
                    <a:pt x="3088" y="817"/>
                  </a:cubicBezTo>
                  <a:cubicBezTo>
                    <a:pt x="3090" y="817"/>
                    <a:pt x="3092" y="817"/>
                    <a:pt x="3094" y="817"/>
                  </a:cubicBezTo>
                  <a:cubicBezTo>
                    <a:pt x="3351" y="817"/>
                    <a:pt x="3457" y="600"/>
                    <a:pt x="3433" y="401"/>
                  </a:cubicBezTo>
                  <a:lnTo>
                    <a:pt x="3433" y="401"/>
                  </a:lnTo>
                  <a:cubicBezTo>
                    <a:pt x="3404" y="557"/>
                    <a:pt x="3264" y="635"/>
                    <a:pt x="3116" y="635"/>
                  </a:cubicBezTo>
                  <a:cubicBezTo>
                    <a:pt x="2936" y="635"/>
                    <a:pt x="2743" y="521"/>
                    <a:pt x="2716" y="294"/>
                  </a:cubicBezTo>
                  <a:cubicBezTo>
                    <a:pt x="2706" y="220"/>
                    <a:pt x="2700" y="149"/>
                    <a:pt x="2694" y="75"/>
                  </a:cubicBezTo>
                  <a:cubicBezTo>
                    <a:pt x="2116" y="51"/>
                    <a:pt x="1534" y="1"/>
                    <a:pt x="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0"/>
            <p:cNvSpPr/>
            <p:nvPr/>
          </p:nvSpPr>
          <p:spPr>
            <a:xfrm>
              <a:off x="9408075" y="3371313"/>
              <a:ext cx="1250" cy="1775"/>
            </a:xfrm>
            <a:custGeom>
              <a:avLst/>
              <a:gdLst/>
              <a:ahLst/>
              <a:cxnLst/>
              <a:rect l="l" t="t" r="r" b="b"/>
              <a:pathLst>
                <a:path w="50" h="71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22"/>
                    <a:pt x="13" y="43"/>
                    <a:pt x="0" y="68"/>
                  </a:cubicBezTo>
                  <a:cubicBezTo>
                    <a:pt x="4" y="71"/>
                    <a:pt x="7" y="71"/>
                    <a:pt x="10" y="71"/>
                  </a:cubicBezTo>
                  <a:cubicBezTo>
                    <a:pt x="19" y="46"/>
                    <a:pt x="34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0"/>
            <p:cNvSpPr/>
            <p:nvPr/>
          </p:nvSpPr>
          <p:spPr>
            <a:xfrm>
              <a:off x="9404225" y="3378238"/>
              <a:ext cx="21025" cy="95750"/>
            </a:xfrm>
            <a:custGeom>
              <a:avLst/>
              <a:gdLst/>
              <a:ahLst/>
              <a:cxnLst/>
              <a:rect l="l" t="t" r="r" b="b"/>
              <a:pathLst>
                <a:path w="841" h="3830" extrusionOk="0">
                  <a:moveTo>
                    <a:pt x="148" y="0"/>
                  </a:moveTo>
                  <a:lnTo>
                    <a:pt x="124" y="31"/>
                  </a:lnTo>
                  <a:cubicBezTo>
                    <a:pt x="118" y="253"/>
                    <a:pt x="108" y="471"/>
                    <a:pt x="96" y="693"/>
                  </a:cubicBezTo>
                  <a:cubicBezTo>
                    <a:pt x="108" y="717"/>
                    <a:pt x="108" y="748"/>
                    <a:pt x="96" y="773"/>
                  </a:cubicBezTo>
                  <a:lnTo>
                    <a:pt x="90" y="779"/>
                  </a:lnTo>
                  <a:cubicBezTo>
                    <a:pt x="56" y="1296"/>
                    <a:pt x="13" y="1816"/>
                    <a:pt x="1" y="2333"/>
                  </a:cubicBezTo>
                  <a:cubicBezTo>
                    <a:pt x="7" y="2333"/>
                    <a:pt x="10" y="2330"/>
                    <a:pt x="16" y="2330"/>
                  </a:cubicBezTo>
                  <a:cubicBezTo>
                    <a:pt x="65" y="2330"/>
                    <a:pt x="108" y="2370"/>
                    <a:pt x="108" y="2420"/>
                  </a:cubicBezTo>
                  <a:lnTo>
                    <a:pt x="108" y="2903"/>
                  </a:lnTo>
                  <a:cubicBezTo>
                    <a:pt x="108" y="2953"/>
                    <a:pt x="68" y="2990"/>
                    <a:pt x="22" y="2990"/>
                  </a:cubicBezTo>
                  <a:cubicBezTo>
                    <a:pt x="17" y="2990"/>
                    <a:pt x="12" y="2990"/>
                    <a:pt x="7" y="2989"/>
                  </a:cubicBezTo>
                  <a:lnTo>
                    <a:pt x="7" y="2989"/>
                  </a:lnTo>
                  <a:cubicBezTo>
                    <a:pt x="10" y="3081"/>
                    <a:pt x="19" y="3177"/>
                    <a:pt x="28" y="3269"/>
                  </a:cubicBezTo>
                  <a:cubicBezTo>
                    <a:pt x="34" y="3343"/>
                    <a:pt x="37" y="3414"/>
                    <a:pt x="47" y="3488"/>
                  </a:cubicBezTo>
                  <a:cubicBezTo>
                    <a:pt x="75" y="3715"/>
                    <a:pt x="268" y="3829"/>
                    <a:pt x="448" y="3829"/>
                  </a:cubicBezTo>
                  <a:cubicBezTo>
                    <a:pt x="596" y="3829"/>
                    <a:pt x="735" y="3751"/>
                    <a:pt x="764" y="3595"/>
                  </a:cubicBezTo>
                  <a:cubicBezTo>
                    <a:pt x="773" y="3559"/>
                    <a:pt x="776" y="3522"/>
                    <a:pt x="773" y="3488"/>
                  </a:cubicBezTo>
                  <a:cubicBezTo>
                    <a:pt x="641" y="2429"/>
                    <a:pt x="798" y="1367"/>
                    <a:pt x="841" y="305"/>
                  </a:cubicBezTo>
                  <a:cubicBezTo>
                    <a:pt x="727" y="305"/>
                    <a:pt x="607" y="299"/>
                    <a:pt x="490" y="299"/>
                  </a:cubicBezTo>
                  <a:cubicBezTo>
                    <a:pt x="284" y="299"/>
                    <a:pt x="176" y="157"/>
                    <a:pt x="1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0"/>
            <p:cNvSpPr/>
            <p:nvPr/>
          </p:nvSpPr>
          <p:spPr>
            <a:xfrm>
              <a:off x="9421375" y="3311038"/>
              <a:ext cx="1275" cy="875"/>
            </a:xfrm>
            <a:custGeom>
              <a:avLst/>
              <a:gdLst/>
              <a:ahLst/>
              <a:cxnLst/>
              <a:rect l="l" t="t" r="r" b="b"/>
              <a:pathLst>
                <a:path w="51" h="35" extrusionOk="0">
                  <a:moveTo>
                    <a:pt x="50" y="1"/>
                  </a:moveTo>
                  <a:cubicBezTo>
                    <a:pt x="43" y="5"/>
                    <a:pt x="37" y="11"/>
                    <a:pt x="30" y="17"/>
                  </a:cubicBezTo>
                  <a:lnTo>
                    <a:pt x="30" y="17"/>
                  </a:lnTo>
                  <a:cubicBezTo>
                    <a:pt x="37" y="12"/>
                    <a:pt x="44" y="6"/>
                    <a:pt x="50" y="1"/>
                  </a:cubicBezTo>
                  <a:close/>
                  <a:moveTo>
                    <a:pt x="30" y="17"/>
                  </a:moveTo>
                  <a:lnTo>
                    <a:pt x="30" y="17"/>
                  </a:lnTo>
                  <a:cubicBezTo>
                    <a:pt x="21" y="23"/>
                    <a:pt x="12" y="30"/>
                    <a:pt x="1" y="35"/>
                  </a:cubicBezTo>
                  <a:lnTo>
                    <a:pt x="7" y="35"/>
                  </a:lnTo>
                  <a:cubicBezTo>
                    <a:pt x="15" y="30"/>
                    <a:pt x="23" y="23"/>
                    <a:pt x="30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0"/>
            <p:cNvSpPr/>
            <p:nvPr/>
          </p:nvSpPr>
          <p:spPr>
            <a:xfrm>
              <a:off x="9435325" y="3309838"/>
              <a:ext cx="5525" cy="3700"/>
            </a:xfrm>
            <a:custGeom>
              <a:avLst/>
              <a:gdLst/>
              <a:ahLst/>
              <a:cxnLst/>
              <a:rect l="l" t="t" r="r" b="b"/>
              <a:pathLst>
                <a:path w="221" h="148" extrusionOk="0">
                  <a:moveTo>
                    <a:pt x="203" y="1"/>
                  </a:moveTo>
                  <a:cubicBezTo>
                    <a:pt x="178" y="1"/>
                    <a:pt x="97" y="60"/>
                    <a:pt x="0" y="138"/>
                  </a:cubicBezTo>
                  <a:cubicBezTo>
                    <a:pt x="43" y="141"/>
                    <a:pt x="86" y="144"/>
                    <a:pt x="129" y="147"/>
                  </a:cubicBezTo>
                  <a:cubicBezTo>
                    <a:pt x="139" y="135"/>
                    <a:pt x="145" y="120"/>
                    <a:pt x="154" y="107"/>
                  </a:cubicBezTo>
                  <a:cubicBezTo>
                    <a:pt x="209" y="31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20"/>
            <p:cNvSpPr/>
            <p:nvPr/>
          </p:nvSpPr>
          <p:spPr>
            <a:xfrm>
              <a:off x="9413375" y="3294138"/>
              <a:ext cx="100925" cy="21625"/>
            </a:xfrm>
            <a:custGeom>
              <a:avLst/>
              <a:gdLst/>
              <a:ahLst/>
              <a:cxnLst/>
              <a:rect l="l" t="t" r="r" b="b"/>
              <a:pathLst>
                <a:path w="4037" h="865" extrusionOk="0">
                  <a:moveTo>
                    <a:pt x="394" y="1"/>
                  </a:moveTo>
                  <a:cubicBezTo>
                    <a:pt x="167" y="1"/>
                    <a:pt x="21" y="202"/>
                    <a:pt x="10" y="388"/>
                  </a:cubicBezTo>
                  <a:cubicBezTo>
                    <a:pt x="1" y="486"/>
                    <a:pt x="41" y="582"/>
                    <a:pt x="118" y="643"/>
                  </a:cubicBezTo>
                  <a:cubicBezTo>
                    <a:pt x="262" y="545"/>
                    <a:pt x="413" y="458"/>
                    <a:pt x="570" y="381"/>
                  </a:cubicBezTo>
                  <a:cubicBezTo>
                    <a:pt x="586" y="373"/>
                    <a:pt x="601" y="370"/>
                    <a:pt x="616" y="370"/>
                  </a:cubicBezTo>
                  <a:cubicBezTo>
                    <a:pt x="688" y="370"/>
                    <a:pt x="740" y="459"/>
                    <a:pt x="681" y="523"/>
                  </a:cubicBezTo>
                  <a:cubicBezTo>
                    <a:pt x="623" y="597"/>
                    <a:pt x="555" y="662"/>
                    <a:pt x="493" y="732"/>
                  </a:cubicBezTo>
                  <a:cubicBezTo>
                    <a:pt x="552" y="739"/>
                    <a:pt x="610" y="748"/>
                    <a:pt x="672" y="754"/>
                  </a:cubicBezTo>
                  <a:cubicBezTo>
                    <a:pt x="866" y="609"/>
                    <a:pt x="1075" y="483"/>
                    <a:pt x="1297" y="381"/>
                  </a:cubicBezTo>
                  <a:cubicBezTo>
                    <a:pt x="1309" y="376"/>
                    <a:pt x="1323" y="373"/>
                    <a:pt x="1337" y="373"/>
                  </a:cubicBezTo>
                  <a:cubicBezTo>
                    <a:pt x="1403" y="373"/>
                    <a:pt x="1471" y="436"/>
                    <a:pt x="1423" y="505"/>
                  </a:cubicBezTo>
                  <a:cubicBezTo>
                    <a:pt x="1355" y="597"/>
                    <a:pt x="1288" y="689"/>
                    <a:pt x="1220" y="782"/>
                  </a:cubicBezTo>
                  <a:cubicBezTo>
                    <a:pt x="1481" y="791"/>
                    <a:pt x="1743" y="791"/>
                    <a:pt x="2005" y="794"/>
                  </a:cubicBezTo>
                  <a:cubicBezTo>
                    <a:pt x="2165" y="649"/>
                    <a:pt x="2331" y="511"/>
                    <a:pt x="2510" y="381"/>
                  </a:cubicBezTo>
                  <a:cubicBezTo>
                    <a:pt x="2522" y="372"/>
                    <a:pt x="2537" y="367"/>
                    <a:pt x="2552" y="367"/>
                  </a:cubicBezTo>
                  <a:cubicBezTo>
                    <a:pt x="2607" y="367"/>
                    <a:pt x="2664" y="427"/>
                    <a:pt x="2642" y="483"/>
                  </a:cubicBezTo>
                  <a:cubicBezTo>
                    <a:pt x="2596" y="594"/>
                    <a:pt x="2543" y="699"/>
                    <a:pt x="2482" y="800"/>
                  </a:cubicBezTo>
                  <a:cubicBezTo>
                    <a:pt x="2657" y="806"/>
                    <a:pt x="2830" y="815"/>
                    <a:pt x="3002" y="831"/>
                  </a:cubicBezTo>
                  <a:lnTo>
                    <a:pt x="3113" y="745"/>
                  </a:lnTo>
                  <a:cubicBezTo>
                    <a:pt x="3128" y="733"/>
                    <a:pt x="3143" y="728"/>
                    <a:pt x="3159" y="728"/>
                  </a:cubicBezTo>
                  <a:cubicBezTo>
                    <a:pt x="3213" y="728"/>
                    <a:pt x="3262" y="791"/>
                    <a:pt x="3245" y="846"/>
                  </a:cubicBezTo>
                  <a:lnTo>
                    <a:pt x="3242" y="856"/>
                  </a:lnTo>
                  <a:lnTo>
                    <a:pt x="3298" y="865"/>
                  </a:lnTo>
                  <a:cubicBezTo>
                    <a:pt x="3301" y="763"/>
                    <a:pt x="3310" y="659"/>
                    <a:pt x="3310" y="557"/>
                  </a:cubicBezTo>
                  <a:cubicBezTo>
                    <a:pt x="3311" y="324"/>
                    <a:pt x="3490" y="209"/>
                    <a:pt x="3670" y="209"/>
                  </a:cubicBezTo>
                  <a:cubicBezTo>
                    <a:pt x="3839" y="209"/>
                    <a:pt x="4009" y="312"/>
                    <a:pt x="4030" y="517"/>
                  </a:cubicBezTo>
                  <a:cubicBezTo>
                    <a:pt x="4036" y="363"/>
                    <a:pt x="3922" y="228"/>
                    <a:pt x="3768" y="209"/>
                  </a:cubicBezTo>
                  <a:cubicBezTo>
                    <a:pt x="2759" y="15"/>
                    <a:pt x="1734" y="151"/>
                    <a:pt x="721" y="40"/>
                  </a:cubicBezTo>
                  <a:cubicBezTo>
                    <a:pt x="635" y="27"/>
                    <a:pt x="549" y="21"/>
                    <a:pt x="459" y="6"/>
                  </a:cubicBezTo>
                  <a:cubicBezTo>
                    <a:pt x="437" y="2"/>
                    <a:pt x="415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20"/>
            <p:cNvSpPr/>
            <p:nvPr/>
          </p:nvSpPr>
          <p:spPr>
            <a:xfrm>
              <a:off x="9408000" y="3367513"/>
              <a:ext cx="104325" cy="19225"/>
            </a:xfrm>
            <a:custGeom>
              <a:avLst/>
              <a:gdLst/>
              <a:ahLst/>
              <a:cxnLst/>
              <a:rect l="l" t="t" r="r" b="b"/>
              <a:pathLst>
                <a:path w="4173" h="769" extrusionOk="0">
                  <a:moveTo>
                    <a:pt x="3761" y="0"/>
                  </a:moveTo>
                  <a:cubicBezTo>
                    <a:pt x="3750" y="0"/>
                    <a:pt x="3739" y="0"/>
                    <a:pt x="3728" y="1"/>
                  </a:cubicBezTo>
                  <a:cubicBezTo>
                    <a:pt x="3611" y="11"/>
                    <a:pt x="3497" y="11"/>
                    <a:pt x="3377" y="17"/>
                  </a:cubicBezTo>
                  <a:cubicBezTo>
                    <a:pt x="3073" y="32"/>
                    <a:pt x="2769" y="37"/>
                    <a:pt x="2465" y="37"/>
                  </a:cubicBezTo>
                  <a:cubicBezTo>
                    <a:pt x="1758" y="37"/>
                    <a:pt x="1050" y="8"/>
                    <a:pt x="339" y="1"/>
                  </a:cubicBezTo>
                  <a:cubicBezTo>
                    <a:pt x="293" y="1"/>
                    <a:pt x="247" y="11"/>
                    <a:pt x="204" y="29"/>
                  </a:cubicBezTo>
                  <a:cubicBezTo>
                    <a:pt x="164" y="60"/>
                    <a:pt x="117" y="84"/>
                    <a:pt x="74" y="115"/>
                  </a:cubicBezTo>
                  <a:cubicBezTo>
                    <a:pt x="65" y="128"/>
                    <a:pt x="59" y="140"/>
                    <a:pt x="53" y="152"/>
                  </a:cubicBezTo>
                  <a:cubicBezTo>
                    <a:pt x="37" y="174"/>
                    <a:pt x="25" y="198"/>
                    <a:pt x="13" y="223"/>
                  </a:cubicBezTo>
                  <a:cubicBezTo>
                    <a:pt x="65" y="241"/>
                    <a:pt x="102" y="303"/>
                    <a:pt x="65" y="352"/>
                  </a:cubicBezTo>
                  <a:cubicBezTo>
                    <a:pt x="43" y="380"/>
                    <a:pt x="22" y="405"/>
                    <a:pt x="0" y="429"/>
                  </a:cubicBezTo>
                  <a:cubicBezTo>
                    <a:pt x="25" y="586"/>
                    <a:pt x="136" y="725"/>
                    <a:pt x="339" y="728"/>
                  </a:cubicBezTo>
                  <a:cubicBezTo>
                    <a:pt x="456" y="728"/>
                    <a:pt x="573" y="731"/>
                    <a:pt x="690" y="734"/>
                  </a:cubicBezTo>
                  <a:cubicBezTo>
                    <a:pt x="1302" y="745"/>
                    <a:pt x="1911" y="768"/>
                    <a:pt x="2521" y="768"/>
                  </a:cubicBezTo>
                  <a:cubicBezTo>
                    <a:pt x="2923" y="768"/>
                    <a:pt x="3325" y="758"/>
                    <a:pt x="3728" y="728"/>
                  </a:cubicBezTo>
                  <a:cubicBezTo>
                    <a:pt x="3765" y="722"/>
                    <a:pt x="3805" y="712"/>
                    <a:pt x="3839" y="697"/>
                  </a:cubicBezTo>
                  <a:cubicBezTo>
                    <a:pt x="3848" y="694"/>
                    <a:pt x="3857" y="694"/>
                    <a:pt x="3863" y="688"/>
                  </a:cubicBezTo>
                  <a:cubicBezTo>
                    <a:pt x="3876" y="685"/>
                    <a:pt x="3885" y="679"/>
                    <a:pt x="3897" y="672"/>
                  </a:cubicBezTo>
                  <a:cubicBezTo>
                    <a:pt x="4172" y="502"/>
                    <a:pt x="4131" y="0"/>
                    <a:pt x="3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0"/>
            <p:cNvSpPr/>
            <p:nvPr/>
          </p:nvSpPr>
          <p:spPr>
            <a:xfrm>
              <a:off x="9259625" y="3197388"/>
              <a:ext cx="153750" cy="162000"/>
            </a:xfrm>
            <a:custGeom>
              <a:avLst/>
              <a:gdLst/>
              <a:ahLst/>
              <a:cxnLst/>
              <a:rect l="l" t="t" r="r" b="b"/>
              <a:pathLst>
                <a:path w="6150" h="6480" extrusionOk="0">
                  <a:moveTo>
                    <a:pt x="5748" y="3325"/>
                  </a:moveTo>
                  <a:lnTo>
                    <a:pt x="5748" y="3325"/>
                  </a:lnTo>
                  <a:cubicBezTo>
                    <a:pt x="5581" y="3396"/>
                    <a:pt x="5424" y="3485"/>
                    <a:pt x="5280" y="3590"/>
                  </a:cubicBezTo>
                  <a:cubicBezTo>
                    <a:pt x="5274" y="3568"/>
                    <a:pt x="5261" y="3550"/>
                    <a:pt x="5246" y="3534"/>
                  </a:cubicBezTo>
                  <a:cubicBezTo>
                    <a:pt x="5412" y="3463"/>
                    <a:pt x="5578" y="3393"/>
                    <a:pt x="5748" y="3325"/>
                  </a:cubicBezTo>
                  <a:close/>
                  <a:moveTo>
                    <a:pt x="5309" y="0"/>
                  </a:moveTo>
                  <a:cubicBezTo>
                    <a:pt x="5294" y="0"/>
                    <a:pt x="5279" y="5"/>
                    <a:pt x="5264" y="16"/>
                  </a:cubicBezTo>
                  <a:cubicBezTo>
                    <a:pt x="5175" y="81"/>
                    <a:pt x="5086" y="136"/>
                    <a:pt x="4997" y="201"/>
                  </a:cubicBezTo>
                  <a:cubicBezTo>
                    <a:pt x="4670" y="435"/>
                    <a:pt x="4329" y="644"/>
                    <a:pt x="3975" y="829"/>
                  </a:cubicBezTo>
                  <a:cubicBezTo>
                    <a:pt x="3879" y="878"/>
                    <a:pt x="3790" y="936"/>
                    <a:pt x="3691" y="982"/>
                  </a:cubicBezTo>
                  <a:cubicBezTo>
                    <a:pt x="3598" y="1025"/>
                    <a:pt x="3655" y="1149"/>
                    <a:pt x="3742" y="1149"/>
                  </a:cubicBezTo>
                  <a:cubicBezTo>
                    <a:pt x="3755" y="1149"/>
                    <a:pt x="3769" y="1146"/>
                    <a:pt x="3784" y="1139"/>
                  </a:cubicBezTo>
                  <a:cubicBezTo>
                    <a:pt x="3845" y="1112"/>
                    <a:pt x="3904" y="1078"/>
                    <a:pt x="3965" y="1047"/>
                  </a:cubicBezTo>
                  <a:cubicBezTo>
                    <a:pt x="4242" y="915"/>
                    <a:pt x="4513" y="767"/>
                    <a:pt x="4772" y="601"/>
                  </a:cubicBezTo>
                  <a:cubicBezTo>
                    <a:pt x="4975" y="469"/>
                    <a:pt x="5064" y="419"/>
                    <a:pt x="5082" y="419"/>
                  </a:cubicBezTo>
                  <a:cubicBezTo>
                    <a:pt x="5133" y="419"/>
                    <a:pt x="4639" y="807"/>
                    <a:pt x="4553" y="899"/>
                  </a:cubicBezTo>
                  <a:cubicBezTo>
                    <a:pt x="4359" y="1106"/>
                    <a:pt x="4159" y="1300"/>
                    <a:pt x="3962" y="1493"/>
                  </a:cubicBezTo>
                  <a:cubicBezTo>
                    <a:pt x="3722" y="1721"/>
                    <a:pt x="3504" y="1968"/>
                    <a:pt x="3300" y="2226"/>
                  </a:cubicBezTo>
                  <a:cubicBezTo>
                    <a:pt x="3253" y="2288"/>
                    <a:pt x="3321" y="2360"/>
                    <a:pt x="3385" y="2360"/>
                  </a:cubicBezTo>
                  <a:cubicBezTo>
                    <a:pt x="3390" y="2360"/>
                    <a:pt x="3396" y="2360"/>
                    <a:pt x="3402" y="2358"/>
                  </a:cubicBezTo>
                  <a:cubicBezTo>
                    <a:pt x="3593" y="2315"/>
                    <a:pt x="3781" y="2248"/>
                    <a:pt x="3956" y="2161"/>
                  </a:cubicBezTo>
                  <a:cubicBezTo>
                    <a:pt x="4513" y="1894"/>
                    <a:pt x="4963" y="1457"/>
                    <a:pt x="5471" y="1069"/>
                  </a:cubicBezTo>
                  <a:cubicBezTo>
                    <a:pt x="5590" y="977"/>
                    <a:pt x="5655" y="938"/>
                    <a:pt x="5678" y="938"/>
                  </a:cubicBezTo>
                  <a:cubicBezTo>
                    <a:pt x="5794" y="938"/>
                    <a:pt x="4924" y="1872"/>
                    <a:pt x="4796" y="1995"/>
                  </a:cubicBezTo>
                  <a:cubicBezTo>
                    <a:pt x="4523" y="2260"/>
                    <a:pt x="4239" y="2512"/>
                    <a:pt x="3965" y="2774"/>
                  </a:cubicBezTo>
                  <a:cubicBezTo>
                    <a:pt x="3827" y="2903"/>
                    <a:pt x="3685" y="3033"/>
                    <a:pt x="3556" y="3174"/>
                  </a:cubicBezTo>
                  <a:cubicBezTo>
                    <a:pt x="3507" y="3229"/>
                    <a:pt x="3542" y="3334"/>
                    <a:pt x="3615" y="3334"/>
                  </a:cubicBezTo>
                  <a:cubicBezTo>
                    <a:pt x="3625" y="3334"/>
                    <a:pt x="3635" y="3332"/>
                    <a:pt x="3645" y="3328"/>
                  </a:cubicBezTo>
                  <a:cubicBezTo>
                    <a:pt x="3759" y="3282"/>
                    <a:pt x="3867" y="3230"/>
                    <a:pt x="3978" y="3174"/>
                  </a:cubicBezTo>
                  <a:cubicBezTo>
                    <a:pt x="4486" y="2919"/>
                    <a:pt x="4932" y="2568"/>
                    <a:pt x="5418" y="2263"/>
                  </a:cubicBezTo>
                  <a:cubicBezTo>
                    <a:pt x="5615" y="2140"/>
                    <a:pt x="5723" y="2091"/>
                    <a:pt x="5770" y="2091"/>
                  </a:cubicBezTo>
                  <a:cubicBezTo>
                    <a:pt x="5944" y="2091"/>
                    <a:pt x="5288" y="2760"/>
                    <a:pt x="5147" y="2891"/>
                  </a:cubicBezTo>
                  <a:cubicBezTo>
                    <a:pt x="4809" y="3211"/>
                    <a:pt x="4402" y="3470"/>
                    <a:pt x="3999" y="3710"/>
                  </a:cubicBezTo>
                  <a:lnTo>
                    <a:pt x="3873" y="3784"/>
                  </a:lnTo>
                  <a:cubicBezTo>
                    <a:pt x="3815" y="3817"/>
                    <a:pt x="3753" y="3854"/>
                    <a:pt x="3694" y="3888"/>
                  </a:cubicBezTo>
                  <a:cubicBezTo>
                    <a:pt x="3612" y="3937"/>
                    <a:pt x="3659" y="4057"/>
                    <a:pt x="3744" y="4057"/>
                  </a:cubicBezTo>
                  <a:cubicBezTo>
                    <a:pt x="3751" y="4057"/>
                    <a:pt x="3758" y="4056"/>
                    <a:pt x="3765" y="4054"/>
                  </a:cubicBezTo>
                  <a:cubicBezTo>
                    <a:pt x="3842" y="4036"/>
                    <a:pt x="3916" y="4011"/>
                    <a:pt x="3990" y="3990"/>
                  </a:cubicBezTo>
                  <a:lnTo>
                    <a:pt x="4012" y="3984"/>
                  </a:lnTo>
                  <a:cubicBezTo>
                    <a:pt x="4329" y="3894"/>
                    <a:pt x="4639" y="3787"/>
                    <a:pt x="4947" y="3657"/>
                  </a:cubicBezTo>
                  <a:lnTo>
                    <a:pt x="4947" y="3657"/>
                  </a:lnTo>
                  <a:cubicBezTo>
                    <a:pt x="4289" y="4076"/>
                    <a:pt x="3658" y="4529"/>
                    <a:pt x="3051" y="5015"/>
                  </a:cubicBezTo>
                  <a:cubicBezTo>
                    <a:pt x="2655" y="5325"/>
                    <a:pt x="1998" y="5694"/>
                    <a:pt x="1723" y="6117"/>
                  </a:cubicBezTo>
                  <a:lnTo>
                    <a:pt x="1723" y="6117"/>
                  </a:lnTo>
                  <a:cubicBezTo>
                    <a:pt x="2089" y="5552"/>
                    <a:pt x="2538" y="5039"/>
                    <a:pt x="2962" y="4513"/>
                  </a:cubicBezTo>
                  <a:cubicBezTo>
                    <a:pt x="2983" y="4482"/>
                    <a:pt x="2987" y="4442"/>
                    <a:pt x="2968" y="4408"/>
                  </a:cubicBezTo>
                  <a:cubicBezTo>
                    <a:pt x="2956" y="4376"/>
                    <a:pt x="2926" y="4356"/>
                    <a:pt x="2895" y="4356"/>
                  </a:cubicBezTo>
                  <a:cubicBezTo>
                    <a:pt x="2880" y="4356"/>
                    <a:pt x="2864" y="4361"/>
                    <a:pt x="2851" y="4372"/>
                  </a:cubicBezTo>
                  <a:cubicBezTo>
                    <a:pt x="2836" y="4381"/>
                    <a:pt x="2823" y="4393"/>
                    <a:pt x="2808" y="4405"/>
                  </a:cubicBezTo>
                  <a:cubicBezTo>
                    <a:pt x="2352" y="4719"/>
                    <a:pt x="1998" y="5110"/>
                    <a:pt x="1632" y="5526"/>
                  </a:cubicBezTo>
                  <a:cubicBezTo>
                    <a:pt x="1499" y="5678"/>
                    <a:pt x="1057" y="6176"/>
                    <a:pt x="964" y="6176"/>
                  </a:cubicBezTo>
                  <a:cubicBezTo>
                    <a:pt x="920" y="6176"/>
                    <a:pt x="955" y="6062"/>
                    <a:pt x="1143" y="5741"/>
                  </a:cubicBezTo>
                  <a:cubicBezTo>
                    <a:pt x="1395" y="5307"/>
                    <a:pt x="1792" y="4904"/>
                    <a:pt x="2112" y="4513"/>
                  </a:cubicBezTo>
                  <a:cubicBezTo>
                    <a:pt x="2155" y="4470"/>
                    <a:pt x="2137" y="4393"/>
                    <a:pt x="2078" y="4375"/>
                  </a:cubicBezTo>
                  <a:cubicBezTo>
                    <a:pt x="2069" y="4371"/>
                    <a:pt x="2058" y="4368"/>
                    <a:pt x="2048" y="4368"/>
                  </a:cubicBezTo>
                  <a:cubicBezTo>
                    <a:pt x="2041" y="4368"/>
                    <a:pt x="2035" y="4369"/>
                    <a:pt x="2029" y="4372"/>
                  </a:cubicBezTo>
                  <a:cubicBezTo>
                    <a:pt x="2014" y="4372"/>
                    <a:pt x="1998" y="4378"/>
                    <a:pt x="1986" y="4387"/>
                  </a:cubicBezTo>
                  <a:cubicBezTo>
                    <a:pt x="1454" y="4802"/>
                    <a:pt x="1081" y="5357"/>
                    <a:pt x="607" y="5834"/>
                  </a:cubicBezTo>
                  <a:cubicBezTo>
                    <a:pt x="448" y="5993"/>
                    <a:pt x="372" y="6056"/>
                    <a:pt x="351" y="6056"/>
                  </a:cubicBezTo>
                  <a:cubicBezTo>
                    <a:pt x="273" y="6056"/>
                    <a:pt x="900" y="5245"/>
                    <a:pt x="893" y="5245"/>
                  </a:cubicBezTo>
                  <a:cubicBezTo>
                    <a:pt x="893" y="5245"/>
                    <a:pt x="892" y="5246"/>
                    <a:pt x="890" y="5249"/>
                  </a:cubicBezTo>
                  <a:lnTo>
                    <a:pt x="890" y="5249"/>
                  </a:lnTo>
                  <a:cubicBezTo>
                    <a:pt x="1087" y="5019"/>
                    <a:pt x="1261" y="4766"/>
                    <a:pt x="1401" y="4498"/>
                  </a:cubicBezTo>
                  <a:cubicBezTo>
                    <a:pt x="1431" y="4436"/>
                    <a:pt x="1385" y="4359"/>
                    <a:pt x="1325" y="4359"/>
                  </a:cubicBezTo>
                  <a:cubicBezTo>
                    <a:pt x="1310" y="4359"/>
                    <a:pt x="1294" y="4364"/>
                    <a:pt x="1278" y="4375"/>
                  </a:cubicBezTo>
                  <a:cubicBezTo>
                    <a:pt x="1007" y="4550"/>
                    <a:pt x="761" y="4762"/>
                    <a:pt x="546" y="5006"/>
                  </a:cubicBezTo>
                  <a:cubicBezTo>
                    <a:pt x="395" y="5168"/>
                    <a:pt x="313" y="5232"/>
                    <a:pt x="275" y="5232"/>
                  </a:cubicBezTo>
                  <a:cubicBezTo>
                    <a:pt x="157" y="5232"/>
                    <a:pt x="494" y="4583"/>
                    <a:pt x="564" y="4356"/>
                  </a:cubicBezTo>
                  <a:cubicBezTo>
                    <a:pt x="567" y="4347"/>
                    <a:pt x="564" y="4341"/>
                    <a:pt x="564" y="4335"/>
                  </a:cubicBezTo>
                  <a:cubicBezTo>
                    <a:pt x="566" y="4279"/>
                    <a:pt x="522" y="4242"/>
                    <a:pt x="475" y="4242"/>
                  </a:cubicBezTo>
                  <a:cubicBezTo>
                    <a:pt x="453" y="4242"/>
                    <a:pt x="431" y="4250"/>
                    <a:pt x="413" y="4267"/>
                  </a:cubicBezTo>
                  <a:lnTo>
                    <a:pt x="305" y="4338"/>
                  </a:lnTo>
                  <a:lnTo>
                    <a:pt x="96" y="4479"/>
                  </a:lnTo>
                  <a:lnTo>
                    <a:pt x="90" y="4485"/>
                  </a:lnTo>
                  <a:cubicBezTo>
                    <a:pt x="1" y="4522"/>
                    <a:pt x="25" y="4652"/>
                    <a:pt x="102" y="4658"/>
                  </a:cubicBezTo>
                  <a:cubicBezTo>
                    <a:pt x="111" y="4658"/>
                    <a:pt x="117" y="4662"/>
                    <a:pt x="126" y="4662"/>
                  </a:cubicBezTo>
                  <a:cubicBezTo>
                    <a:pt x="130" y="4662"/>
                    <a:pt x="134" y="4661"/>
                    <a:pt x="139" y="4658"/>
                  </a:cubicBezTo>
                  <a:cubicBezTo>
                    <a:pt x="199" y="4633"/>
                    <a:pt x="244" y="4622"/>
                    <a:pt x="275" y="4622"/>
                  </a:cubicBezTo>
                  <a:cubicBezTo>
                    <a:pt x="463" y="4622"/>
                    <a:pt x="202" y="5019"/>
                    <a:pt x="81" y="5335"/>
                  </a:cubicBezTo>
                  <a:cubicBezTo>
                    <a:pt x="56" y="5393"/>
                    <a:pt x="41" y="5452"/>
                    <a:pt x="28" y="5514"/>
                  </a:cubicBezTo>
                  <a:cubicBezTo>
                    <a:pt x="22" y="5557"/>
                    <a:pt x="41" y="5597"/>
                    <a:pt x="78" y="5618"/>
                  </a:cubicBezTo>
                  <a:cubicBezTo>
                    <a:pt x="91" y="5625"/>
                    <a:pt x="105" y="5629"/>
                    <a:pt x="119" y="5629"/>
                  </a:cubicBezTo>
                  <a:cubicBezTo>
                    <a:pt x="142" y="5629"/>
                    <a:pt x="165" y="5620"/>
                    <a:pt x="182" y="5603"/>
                  </a:cubicBezTo>
                  <a:cubicBezTo>
                    <a:pt x="355" y="5452"/>
                    <a:pt x="1045" y="4702"/>
                    <a:pt x="1084" y="4702"/>
                  </a:cubicBezTo>
                  <a:cubicBezTo>
                    <a:pt x="1099" y="4702"/>
                    <a:pt x="1014" y="4816"/>
                    <a:pt x="761" y="5126"/>
                  </a:cubicBezTo>
                  <a:cubicBezTo>
                    <a:pt x="499" y="5446"/>
                    <a:pt x="265" y="5751"/>
                    <a:pt x="87" y="6120"/>
                  </a:cubicBezTo>
                  <a:cubicBezTo>
                    <a:pt x="72" y="6154"/>
                    <a:pt x="53" y="6185"/>
                    <a:pt x="38" y="6218"/>
                  </a:cubicBezTo>
                  <a:cubicBezTo>
                    <a:pt x="10" y="6277"/>
                    <a:pt x="44" y="6345"/>
                    <a:pt x="108" y="6354"/>
                  </a:cubicBezTo>
                  <a:cubicBezTo>
                    <a:pt x="113" y="6355"/>
                    <a:pt x="118" y="6355"/>
                    <a:pt x="122" y="6355"/>
                  </a:cubicBezTo>
                  <a:cubicBezTo>
                    <a:pt x="136" y="6355"/>
                    <a:pt x="149" y="6352"/>
                    <a:pt x="161" y="6345"/>
                  </a:cubicBezTo>
                  <a:cubicBezTo>
                    <a:pt x="552" y="6129"/>
                    <a:pt x="850" y="5837"/>
                    <a:pt x="1133" y="5520"/>
                  </a:cubicBezTo>
                  <a:lnTo>
                    <a:pt x="1133" y="5520"/>
                  </a:lnTo>
                  <a:cubicBezTo>
                    <a:pt x="930" y="5778"/>
                    <a:pt x="764" y="6061"/>
                    <a:pt x="635" y="6363"/>
                  </a:cubicBezTo>
                  <a:cubicBezTo>
                    <a:pt x="629" y="6378"/>
                    <a:pt x="629" y="6394"/>
                    <a:pt x="635" y="6409"/>
                  </a:cubicBezTo>
                  <a:cubicBezTo>
                    <a:pt x="651" y="6450"/>
                    <a:pt x="688" y="6474"/>
                    <a:pt x="728" y="6474"/>
                  </a:cubicBezTo>
                  <a:cubicBezTo>
                    <a:pt x="742" y="6474"/>
                    <a:pt x="757" y="6471"/>
                    <a:pt x="770" y="6465"/>
                  </a:cubicBezTo>
                  <a:cubicBezTo>
                    <a:pt x="798" y="6449"/>
                    <a:pt x="820" y="6431"/>
                    <a:pt x="847" y="6412"/>
                  </a:cubicBezTo>
                  <a:cubicBezTo>
                    <a:pt x="1398" y="6089"/>
                    <a:pt x="1783" y="5627"/>
                    <a:pt x="2211" y="5150"/>
                  </a:cubicBezTo>
                  <a:cubicBezTo>
                    <a:pt x="2446" y="4889"/>
                    <a:pt x="2534" y="4790"/>
                    <a:pt x="2534" y="4790"/>
                  </a:cubicBezTo>
                  <a:lnTo>
                    <a:pt x="2534" y="4790"/>
                  </a:lnTo>
                  <a:cubicBezTo>
                    <a:pt x="2534" y="4790"/>
                    <a:pt x="2281" y="5078"/>
                    <a:pt x="2066" y="5353"/>
                  </a:cubicBezTo>
                  <a:cubicBezTo>
                    <a:pt x="1817" y="5670"/>
                    <a:pt x="1589" y="6000"/>
                    <a:pt x="1371" y="6342"/>
                  </a:cubicBezTo>
                  <a:cubicBezTo>
                    <a:pt x="1358" y="6360"/>
                    <a:pt x="1355" y="6388"/>
                    <a:pt x="1364" y="6409"/>
                  </a:cubicBezTo>
                  <a:cubicBezTo>
                    <a:pt x="1378" y="6447"/>
                    <a:pt x="1413" y="6479"/>
                    <a:pt x="1451" y="6479"/>
                  </a:cubicBezTo>
                  <a:cubicBezTo>
                    <a:pt x="1465" y="6479"/>
                    <a:pt x="1479" y="6475"/>
                    <a:pt x="1494" y="6465"/>
                  </a:cubicBezTo>
                  <a:lnTo>
                    <a:pt x="1568" y="6409"/>
                  </a:lnTo>
                  <a:cubicBezTo>
                    <a:pt x="2691" y="5575"/>
                    <a:pt x="3938" y="4695"/>
                    <a:pt x="4898" y="3768"/>
                  </a:cubicBezTo>
                  <a:lnTo>
                    <a:pt x="4898" y="3768"/>
                  </a:lnTo>
                  <a:cubicBezTo>
                    <a:pt x="4045" y="4593"/>
                    <a:pt x="3165" y="5286"/>
                    <a:pt x="2580" y="6342"/>
                  </a:cubicBezTo>
                  <a:cubicBezTo>
                    <a:pt x="2574" y="6351"/>
                    <a:pt x="2574" y="6366"/>
                    <a:pt x="2574" y="6378"/>
                  </a:cubicBezTo>
                  <a:cubicBezTo>
                    <a:pt x="2574" y="6430"/>
                    <a:pt x="2620" y="6479"/>
                    <a:pt x="2666" y="6479"/>
                  </a:cubicBezTo>
                  <a:cubicBezTo>
                    <a:pt x="2686" y="6479"/>
                    <a:pt x="2705" y="6470"/>
                    <a:pt x="2722" y="6449"/>
                  </a:cubicBezTo>
                  <a:cubicBezTo>
                    <a:pt x="2743" y="6425"/>
                    <a:pt x="2768" y="6400"/>
                    <a:pt x="2790" y="6375"/>
                  </a:cubicBezTo>
                  <a:cubicBezTo>
                    <a:pt x="3775" y="5190"/>
                    <a:pt x="4904" y="4156"/>
                    <a:pt x="6105" y="3183"/>
                  </a:cubicBezTo>
                  <a:cubicBezTo>
                    <a:pt x="6120" y="3171"/>
                    <a:pt x="6129" y="3156"/>
                    <a:pt x="6129" y="3137"/>
                  </a:cubicBezTo>
                  <a:cubicBezTo>
                    <a:pt x="6132" y="3131"/>
                    <a:pt x="6132" y="3128"/>
                    <a:pt x="6129" y="3122"/>
                  </a:cubicBezTo>
                  <a:cubicBezTo>
                    <a:pt x="6129" y="3075"/>
                    <a:pt x="6092" y="3028"/>
                    <a:pt x="6043" y="3028"/>
                  </a:cubicBezTo>
                  <a:cubicBezTo>
                    <a:pt x="6034" y="3028"/>
                    <a:pt x="6025" y="3029"/>
                    <a:pt x="6015" y="3033"/>
                  </a:cubicBezTo>
                  <a:cubicBezTo>
                    <a:pt x="5569" y="3196"/>
                    <a:pt x="5135" y="3387"/>
                    <a:pt x="4698" y="3571"/>
                  </a:cubicBezTo>
                  <a:cubicBezTo>
                    <a:pt x="4526" y="3643"/>
                    <a:pt x="4100" y="3882"/>
                    <a:pt x="4077" y="3882"/>
                  </a:cubicBezTo>
                  <a:cubicBezTo>
                    <a:pt x="4067" y="3882"/>
                    <a:pt x="4144" y="3830"/>
                    <a:pt x="4375" y="3685"/>
                  </a:cubicBezTo>
                  <a:cubicBezTo>
                    <a:pt x="5086" y="3242"/>
                    <a:pt x="5726" y="2697"/>
                    <a:pt x="6117" y="1955"/>
                  </a:cubicBezTo>
                  <a:cubicBezTo>
                    <a:pt x="6150" y="1895"/>
                    <a:pt x="6107" y="1816"/>
                    <a:pt x="6042" y="1816"/>
                  </a:cubicBezTo>
                  <a:cubicBezTo>
                    <a:pt x="6033" y="1816"/>
                    <a:pt x="6024" y="1817"/>
                    <a:pt x="6015" y="1820"/>
                  </a:cubicBezTo>
                  <a:cubicBezTo>
                    <a:pt x="5668" y="1937"/>
                    <a:pt x="5335" y="2097"/>
                    <a:pt x="5027" y="2294"/>
                  </a:cubicBezTo>
                  <a:cubicBezTo>
                    <a:pt x="4873" y="2389"/>
                    <a:pt x="4070" y="3007"/>
                    <a:pt x="3996" y="3007"/>
                  </a:cubicBezTo>
                  <a:cubicBezTo>
                    <a:pt x="3975" y="3007"/>
                    <a:pt x="4016" y="2954"/>
                    <a:pt x="4156" y="2817"/>
                  </a:cubicBezTo>
                  <a:cubicBezTo>
                    <a:pt x="4840" y="2149"/>
                    <a:pt x="5548" y="1607"/>
                    <a:pt x="5997" y="742"/>
                  </a:cubicBezTo>
                  <a:cubicBezTo>
                    <a:pt x="6035" y="677"/>
                    <a:pt x="5982" y="608"/>
                    <a:pt x="5918" y="608"/>
                  </a:cubicBezTo>
                  <a:cubicBezTo>
                    <a:pt x="5904" y="608"/>
                    <a:pt x="5889" y="611"/>
                    <a:pt x="5874" y="619"/>
                  </a:cubicBezTo>
                  <a:cubicBezTo>
                    <a:pt x="5169" y="982"/>
                    <a:pt x="4636" y="1589"/>
                    <a:pt x="3950" y="1968"/>
                  </a:cubicBezTo>
                  <a:cubicBezTo>
                    <a:pt x="3851" y="2022"/>
                    <a:pt x="3748" y="2070"/>
                    <a:pt x="3643" y="2115"/>
                  </a:cubicBezTo>
                  <a:lnTo>
                    <a:pt x="3643" y="2115"/>
                  </a:lnTo>
                  <a:cubicBezTo>
                    <a:pt x="3731" y="2076"/>
                    <a:pt x="3839" y="1980"/>
                    <a:pt x="3950" y="1863"/>
                  </a:cubicBezTo>
                  <a:cubicBezTo>
                    <a:pt x="4212" y="1592"/>
                    <a:pt x="4510" y="1192"/>
                    <a:pt x="4680" y="1026"/>
                  </a:cubicBezTo>
                  <a:cubicBezTo>
                    <a:pt x="4923" y="779"/>
                    <a:pt x="5144" y="508"/>
                    <a:pt x="5332" y="216"/>
                  </a:cubicBezTo>
                  <a:cubicBezTo>
                    <a:pt x="5351" y="188"/>
                    <a:pt x="5372" y="164"/>
                    <a:pt x="5391" y="139"/>
                  </a:cubicBezTo>
                  <a:cubicBezTo>
                    <a:pt x="5428" y="80"/>
                    <a:pt x="5371" y="0"/>
                    <a:pt x="5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0"/>
            <p:cNvSpPr/>
            <p:nvPr/>
          </p:nvSpPr>
          <p:spPr>
            <a:xfrm>
              <a:off x="9337900" y="3291338"/>
              <a:ext cx="157050" cy="101400"/>
            </a:xfrm>
            <a:custGeom>
              <a:avLst/>
              <a:gdLst/>
              <a:ahLst/>
              <a:cxnLst/>
              <a:rect l="l" t="t" r="r" b="b"/>
              <a:pathLst>
                <a:path w="6282" h="4056" extrusionOk="0">
                  <a:moveTo>
                    <a:pt x="3036" y="0"/>
                  </a:moveTo>
                  <a:cubicBezTo>
                    <a:pt x="3028" y="0"/>
                    <a:pt x="3021" y="2"/>
                    <a:pt x="3014" y="4"/>
                  </a:cubicBezTo>
                  <a:cubicBezTo>
                    <a:pt x="3004" y="7"/>
                    <a:pt x="2995" y="4"/>
                    <a:pt x="2986" y="10"/>
                  </a:cubicBezTo>
                  <a:cubicBezTo>
                    <a:pt x="1961" y="771"/>
                    <a:pt x="933" y="1500"/>
                    <a:pt x="62" y="2442"/>
                  </a:cubicBezTo>
                  <a:cubicBezTo>
                    <a:pt x="0" y="2508"/>
                    <a:pt x="62" y="2600"/>
                    <a:pt x="131" y="2600"/>
                  </a:cubicBezTo>
                  <a:cubicBezTo>
                    <a:pt x="151" y="2600"/>
                    <a:pt x="172" y="2591"/>
                    <a:pt x="191" y="2571"/>
                  </a:cubicBezTo>
                  <a:cubicBezTo>
                    <a:pt x="539" y="2196"/>
                    <a:pt x="908" y="1842"/>
                    <a:pt x="1299" y="1512"/>
                  </a:cubicBezTo>
                  <a:cubicBezTo>
                    <a:pt x="1589" y="1275"/>
                    <a:pt x="1881" y="1044"/>
                    <a:pt x="2183" y="826"/>
                  </a:cubicBezTo>
                  <a:lnTo>
                    <a:pt x="2223" y="795"/>
                  </a:lnTo>
                  <a:lnTo>
                    <a:pt x="2223" y="795"/>
                  </a:lnTo>
                  <a:cubicBezTo>
                    <a:pt x="1678" y="1451"/>
                    <a:pt x="1225" y="2177"/>
                    <a:pt x="600" y="2765"/>
                  </a:cubicBezTo>
                  <a:cubicBezTo>
                    <a:pt x="542" y="2821"/>
                    <a:pt x="487" y="2876"/>
                    <a:pt x="425" y="2928"/>
                  </a:cubicBezTo>
                  <a:cubicBezTo>
                    <a:pt x="355" y="2988"/>
                    <a:pt x="419" y="3079"/>
                    <a:pt x="495" y="3079"/>
                  </a:cubicBezTo>
                  <a:cubicBezTo>
                    <a:pt x="508" y="3079"/>
                    <a:pt x="522" y="3076"/>
                    <a:pt x="536" y="3070"/>
                  </a:cubicBezTo>
                  <a:cubicBezTo>
                    <a:pt x="579" y="3048"/>
                    <a:pt x="616" y="3024"/>
                    <a:pt x="656" y="3002"/>
                  </a:cubicBezTo>
                  <a:cubicBezTo>
                    <a:pt x="1696" y="2454"/>
                    <a:pt x="2361" y="1460"/>
                    <a:pt x="3340" y="823"/>
                  </a:cubicBezTo>
                  <a:cubicBezTo>
                    <a:pt x="3358" y="811"/>
                    <a:pt x="3371" y="798"/>
                    <a:pt x="3389" y="789"/>
                  </a:cubicBezTo>
                  <a:lnTo>
                    <a:pt x="3389" y="789"/>
                  </a:lnTo>
                  <a:cubicBezTo>
                    <a:pt x="3374" y="798"/>
                    <a:pt x="3358" y="814"/>
                    <a:pt x="3346" y="823"/>
                  </a:cubicBezTo>
                  <a:cubicBezTo>
                    <a:pt x="2906" y="1121"/>
                    <a:pt x="2515" y="1679"/>
                    <a:pt x="2136" y="2051"/>
                  </a:cubicBezTo>
                  <a:cubicBezTo>
                    <a:pt x="1635" y="2547"/>
                    <a:pt x="1136" y="3036"/>
                    <a:pt x="650" y="3541"/>
                  </a:cubicBezTo>
                  <a:cubicBezTo>
                    <a:pt x="533" y="3661"/>
                    <a:pt x="419" y="3775"/>
                    <a:pt x="302" y="3895"/>
                  </a:cubicBezTo>
                  <a:cubicBezTo>
                    <a:pt x="253" y="3949"/>
                    <a:pt x="290" y="4055"/>
                    <a:pt x="360" y="4055"/>
                  </a:cubicBezTo>
                  <a:cubicBezTo>
                    <a:pt x="370" y="4055"/>
                    <a:pt x="380" y="4053"/>
                    <a:pt x="391" y="4049"/>
                  </a:cubicBezTo>
                  <a:cubicBezTo>
                    <a:pt x="480" y="4009"/>
                    <a:pt x="557" y="3966"/>
                    <a:pt x="640" y="3926"/>
                  </a:cubicBezTo>
                  <a:cubicBezTo>
                    <a:pt x="1564" y="3452"/>
                    <a:pt x="2189" y="2654"/>
                    <a:pt x="2866" y="1869"/>
                  </a:cubicBezTo>
                  <a:cubicBezTo>
                    <a:pt x="3057" y="1651"/>
                    <a:pt x="3260" y="1448"/>
                    <a:pt x="3469" y="1251"/>
                  </a:cubicBezTo>
                  <a:cubicBezTo>
                    <a:pt x="3515" y="1208"/>
                    <a:pt x="3728" y="1014"/>
                    <a:pt x="3894" y="878"/>
                  </a:cubicBezTo>
                  <a:cubicBezTo>
                    <a:pt x="3992" y="800"/>
                    <a:pt x="4073" y="741"/>
                    <a:pt x="4097" y="741"/>
                  </a:cubicBezTo>
                  <a:cubicBezTo>
                    <a:pt x="4115" y="741"/>
                    <a:pt x="4103" y="771"/>
                    <a:pt x="4048" y="847"/>
                  </a:cubicBezTo>
                  <a:cubicBezTo>
                    <a:pt x="4039" y="860"/>
                    <a:pt x="4033" y="872"/>
                    <a:pt x="4023" y="887"/>
                  </a:cubicBezTo>
                  <a:cubicBezTo>
                    <a:pt x="3448" y="1685"/>
                    <a:pt x="2875" y="2482"/>
                    <a:pt x="2346" y="3310"/>
                  </a:cubicBezTo>
                  <a:cubicBezTo>
                    <a:pt x="2318" y="3353"/>
                    <a:pt x="2337" y="3408"/>
                    <a:pt x="2380" y="3430"/>
                  </a:cubicBezTo>
                  <a:cubicBezTo>
                    <a:pt x="2466" y="3390"/>
                    <a:pt x="2552" y="3353"/>
                    <a:pt x="2641" y="3319"/>
                  </a:cubicBezTo>
                  <a:cubicBezTo>
                    <a:pt x="2721" y="3270"/>
                    <a:pt x="2798" y="3218"/>
                    <a:pt x="2875" y="3162"/>
                  </a:cubicBezTo>
                  <a:cubicBezTo>
                    <a:pt x="2918" y="3131"/>
                    <a:pt x="2964" y="3107"/>
                    <a:pt x="3004" y="3076"/>
                  </a:cubicBezTo>
                  <a:cubicBezTo>
                    <a:pt x="3592" y="2633"/>
                    <a:pt x="4088" y="2088"/>
                    <a:pt x="4602" y="1546"/>
                  </a:cubicBezTo>
                  <a:cubicBezTo>
                    <a:pt x="4794" y="1346"/>
                    <a:pt x="5106" y="1078"/>
                    <a:pt x="5177" y="1078"/>
                  </a:cubicBezTo>
                  <a:cubicBezTo>
                    <a:pt x="5232" y="1078"/>
                    <a:pt x="5144" y="1235"/>
                    <a:pt x="4750" y="1703"/>
                  </a:cubicBezTo>
                  <a:cubicBezTo>
                    <a:pt x="4433" y="2082"/>
                    <a:pt x="4091" y="2430"/>
                    <a:pt x="3799" y="2827"/>
                  </a:cubicBezTo>
                  <a:cubicBezTo>
                    <a:pt x="3754" y="2887"/>
                    <a:pt x="3814" y="2963"/>
                    <a:pt x="3878" y="2963"/>
                  </a:cubicBezTo>
                  <a:cubicBezTo>
                    <a:pt x="3893" y="2963"/>
                    <a:pt x="3908" y="2959"/>
                    <a:pt x="3922" y="2950"/>
                  </a:cubicBezTo>
                  <a:cubicBezTo>
                    <a:pt x="4454" y="2608"/>
                    <a:pt x="4907" y="2190"/>
                    <a:pt x="5362" y="1752"/>
                  </a:cubicBezTo>
                  <a:cubicBezTo>
                    <a:pt x="5470" y="1649"/>
                    <a:pt x="5715" y="1449"/>
                    <a:pt x="5799" y="1449"/>
                  </a:cubicBezTo>
                  <a:cubicBezTo>
                    <a:pt x="5852" y="1449"/>
                    <a:pt x="5840" y="1530"/>
                    <a:pt x="5686" y="1768"/>
                  </a:cubicBezTo>
                  <a:cubicBezTo>
                    <a:pt x="5445" y="2134"/>
                    <a:pt x="5135" y="2460"/>
                    <a:pt x="4885" y="2827"/>
                  </a:cubicBezTo>
                  <a:cubicBezTo>
                    <a:pt x="4850" y="2880"/>
                    <a:pt x="4900" y="2965"/>
                    <a:pt x="4962" y="2965"/>
                  </a:cubicBezTo>
                  <a:cubicBezTo>
                    <a:pt x="4971" y="2965"/>
                    <a:pt x="4980" y="2963"/>
                    <a:pt x="4990" y="2959"/>
                  </a:cubicBezTo>
                  <a:cubicBezTo>
                    <a:pt x="5204" y="2875"/>
                    <a:pt x="5680" y="2525"/>
                    <a:pt x="5884" y="2525"/>
                  </a:cubicBezTo>
                  <a:cubicBezTo>
                    <a:pt x="5965" y="2525"/>
                    <a:pt x="6003" y="2580"/>
                    <a:pt x="5966" y="2728"/>
                  </a:cubicBezTo>
                  <a:cubicBezTo>
                    <a:pt x="5949" y="2796"/>
                    <a:pt x="6005" y="2840"/>
                    <a:pt x="6059" y="2840"/>
                  </a:cubicBezTo>
                  <a:cubicBezTo>
                    <a:pt x="6095" y="2840"/>
                    <a:pt x="6130" y="2820"/>
                    <a:pt x="6141" y="2774"/>
                  </a:cubicBezTo>
                  <a:lnTo>
                    <a:pt x="6212" y="2494"/>
                  </a:lnTo>
                  <a:cubicBezTo>
                    <a:pt x="6230" y="2427"/>
                    <a:pt x="6246" y="2359"/>
                    <a:pt x="6264" y="2291"/>
                  </a:cubicBezTo>
                  <a:cubicBezTo>
                    <a:pt x="6270" y="2257"/>
                    <a:pt x="6258" y="2223"/>
                    <a:pt x="6233" y="2202"/>
                  </a:cubicBezTo>
                  <a:cubicBezTo>
                    <a:pt x="6220" y="2184"/>
                    <a:pt x="6199" y="2174"/>
                    <a:pt x="6177" y="2174"/>
                  </a:cubicBezTo>
                  <a:cubicBezTo>
                    <a:pt x="6169" y="2174"/>
                    <a:pt x="6161" y="2175"/>
                    <a:pt x="6153" y="2177"/>
                  </a:cubicBezTo>
                  <a:cubicBezTo>
                    <a:pt x="5990" y="2243"/>
                    <a:pt x="5623" y="2464"/>
                    <a:pt x="5497" y="2464"/>
                  </a:cubicBezTo>
                  <a:cubicBezTo>
                    <a:pt x="5421" y="2464"/>
                    <a:pt x="5431" y="2385"/>
                    <a:pt x="5621" y="2146"/>
                  </a:cubicBezTo>
                  <a:cubicBezTo>
                    <a:pt x="5919" y="1777"/>
                    <a:pt x="6132" y="1420"/>
                    <a:pt x="6261" y="968"/>
                  </a:cubicBezTo>
                  <a:lnTo>
                    <a:pt x="6264" y="958"/>
                  </a:lnTo>
                  <a:cubicBezTo>
                    <a:pt x="6281" y="903"/>
                    <a:pt x="6230" y="840"/>
                    <a:pt x="6177" y="840"/>
                  </a:cubicBezTo>
                  <a:cubicBezTo>
                    <a:pt x="6161" y="840"/>
                    <a:pt x="6146" y="845"/>
                    <a:pt x="6132" y="857"/>
                  </a:cubicBezTo>
                  <a:lnTo>
                    <a:pt x="6018" y="943"/>
                  </a:lnTo>
                  <a:cubicBezTo>
                    <a:pt x="5464" y="1372"/>
                    <a:pt x="4833" y="1858"/>
                    <a:pt x="4393" y="2371"/>
                  </a:cubicBezTo>
                  <a:lnTo>
                    <a:pt x="4393" y="2371"/>
                  </a:lnTo>
                  <a:cubicBezTo>
                    <a:pt x="4806" y="1886"/>
                    <a:pt x="5215" y="1459"/>
                    <a:pt x="5501" y="912"/>
                  </a:cubicBezTo>
                  <a:cubicBezTo>
                    <a:pt x="5562" y="811"/>
                    <a:pt x="5615" y="706"/>
                    <a:pt x="5661" y="595"/>
                  </a:cubicBezTo>
                  <a:cubicBezTo>
                    <a:pt x="5683" y="539"/>
                    <a:pt x="5626" y="479"/>
                    <a:pt x="5569" y="479"/>
                  </a:cubicBezTo>
                  <a:cubicBezTo>
                    <a:pt x="5554" y="479"/>
                    <a:pt x="5539" y="484"/>
                    <a:pt x="5525" y="493"/>
                  </a:cubicBezTo>
                  <a:cubicBezTo>
                    <a:pt x="5350" y="623"/>
                    <a:pt x="5184" y="761"/>
                    <a:pt x="5024" y="906"/>
                  </a:cubicBezTo>
                  <a:cubicBezTo>
                    <a:pt x="4476" y="1389"/>
                    <a:pt x="3993" y="1943"/>
                    <a:pt x="3472" y="2460"/>
                  </a:cubicBezTo>
                  <a:cubicBezTo>
                    <a:pt x="3229" y="2700"/>
                    <a:pt x="2961" y="2919"/>
                    <a:pt x="2675" y="3107"/>
                  </a:cubicBezTo>
                  <a:cubicBezTo>
                    <a:pt x="2875" y="2968"/>
                    <a:pt x="3088" y="2516"/>
                    <a:pt x="3223" y="2319"/>
                  </a:cubicBezTo>
                  <a:cubicBezTo>
                    <a:pt x="3552" y="1839"/>
                    <a:pt x="3897" y="1368"/>
                    <a:pt x="4239" y="894"/>
                  </a:cubicBezTo>
                  <a:cubicBezTo>
                    <a:pt x="4307" y="801"/>
                    <a:pt x="4374" y="709"/>
                    <a:pt x="4442" y="617"/>
                  </a:cubicBezTo>
                  <a:cubicBezTo>
                    <a:pt x="4490" y="548"/>
                    <a:pt x="4422" y="485"/>
                    <a:pt x="4356" y="485"/>
                  </a:cubicBezTo>
                  <a:cubicBezTo>
                    <a:pt x="4342" y="485"/>
                    <a:pt x="4328" y="488"/>
                    <a:pt x="4316" y="493"/>
                  </a:cubicBezTo>
                  <a:cubicBezTo>
                    <a:pt x="4094" y="595"/>
                    <a:pt x="3885" y="718"/>
                    <a:pt x="3691" y="866"/>
                  </a:cubicBezTo>
                  <a:cubicBezTo>
                    <a:pt x="2934" y="1411"/>
                    <a:pt x="2383" y="2196"/>
                    <a:pt x="1742" y="2882"/>
                  </a:cubicBezTo>
                  <a:cubicBezTo>
                    <a:pt x="1478" y="3165"/>
                    <a:pt x="1179" y="3415"/>
                    <a:pt x="853" y="3624"/>
                  </a:cubicBezTo>
                  <a:cubicBezTo>
                    <a:pt x="774" y="3677"/>
                    <a:pt x="728" y="3704"/>
                    <a:pt x="715" y="3704"/>
                  </a:cubicBezTo>
                  <a:cubicBezTo>
                    <a:pt x="690" y="3704"/>
                    <a:pt x="797" y="3597"/>
                    <a:pt x="1038" y="3384"/>
                  </a:cubicBezTo>
                  <a:cubicBezTo>
                    <a:pt x="1238" y="3181"/>
                    <a:pt x="1444" y="2978"/>
                    <a:pt x="1653" y="2774"/>
                  </a:cubicBezTo>
                  <a:cubicBezTo>
                    <a:pt x="2293" y="2150"/>
                    <a:pt x="2924" y="1522"/>
                    <a:pt x="3512" y="844"/>
                  </a:cubicBezTo>
                  <a:cubicBezTo>
                    <a:pt x="3574" y="771"/>
                    <a:pt x="3642" y="706"/>
                    <a:pt x="3700" y="635"/>
                  </a:cubicBezTo>
                  <a:cubicBezTo>
                    <a:pt x="3759" y="571"/>
                    <a:pt x="3707" y="482"/>
                    <a:pt x="3637" y="482"/>
                  </a:cubicBezTo>
                  <a:cubicBezTo>
                    <a:pt x="3622" y="482"/>
                    <a:pt x="3607" y="485"/>
                    <a:pt x="3592" y="493"/>
                  </a:cubicBezTo>
                  <a:cubicBezTo>
                    <a:pt x="3435" y="567"/>
                    <a:pt x="3281" y="657"/>
                    <a:pt x="3137" y="752"/>
                  </a:cubicBezTo>
                  <a:cubicBezTo>
                    <a:pt x="2266" y="1331"/>
                    <a:pt x="1638" y="2208"/>
                    <a:pt x="739" y="2771"/>
                  </a:cubicBezTo>
                  <a:cubicBezTo>
                    <a:pt x="1619" y="2217"/>
                    <a:pt x="2216" y="1032"/>
                    <a:pt x="3017" y="232"/>
                  </a:cubicBezTo>
                  <a:cubicBezTo>
                    <a:pt x="3044" y="207"/>
                    <a:pt x="3069" y="176"/>
                    <a:pt x="3097" y="152"/>
                  </a:cubicBezTo>
                  <a:cubicBezTo>
                    <a:pt x="3155" y="94"/>
                    <a:pt x="3101" y="0"/>
                    <a:pt x="3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0"/>
            <p:cNvSpPr/>
            <p:nvPr/>
          </p:nvSpPr>
          <p:spPr>
            <a:xfrm>
              <a:off x="9340625" y="3372988"/>
              <a:ext cx="69850" cy="80275"/>
            </a:xfrm>
            <a:custGeom>
              <a:avLst/>
              <a:gdLst/>
              <a:ahLst/>
              <a:cxnLst/>
              <a:rect l="l" t="t" r="r" b="b"/>
              <a:pathLst>
                <a:path w="2794" h="3211" extrusionOk="0">
                  <a:moveTo>
                    <a:pt x="2674" y="0"/>
                  </a:moveTo>
                  <a:cubicBezTo>
                    <a:pt x="2669" y="0"/>
                    <a:pt x="2664" y="1"/>
                    <a:pt x="2658" y="4"/>
                  </a:cubicBezTo>
                  <a:cubicBezTo>
                    <a:pt x="2615" y="16"/>
                    <a:pt x="2578" y="38"/>
                    <a:pt x="2538" y="53"/>
                  </a:cubicBezTo>
                  <a:cubicBezTo>
                    <a:pt x="2449" y="84"/>
                    <a:pt x="2363" y="124"/>
                    <a:pt x="2274" y="164"/>
                  </a:cubicBezTo>
                  <a:cubicBezTo>
                    <a:pt x="1673" y="426"/>
                    <a:pt x="1119" y="789"/>
                    <a:pt x="547" y="1106"/>
                  </a:cubicBezTo>
                  <a:cubicBezTo>
                    <a:pt x="396" y="1189"/>
                    <a:pt x="248" y="1272"/>
                    <a:pt x="94" y="1343"/>
                  </a:cubicBezTo>
                  <a:cubicBezTo>
                    <a:pt x="1" y="1386"/>
                    <a:pt x="58" y="1509"/>
                    <a:pt x="145" y="1509"/>
                  </a:cubicBezTo>
                  <a:cubicBezTo>
                    <a:pt x="158" y="1509"/>
                    <a:pt x="172" y="1506"/>
                    <a:pt x="187" y="1500"/>
                  </a:cubicBezTo>
                  <a:cubicBezTo>
                    <a:pt x="310" y="1441"/>
                    <a:pt x="430" y="1374"/>
                    <a:pt x="553" y="1309"/>
                  </a:cubicBezTo>
                  <a:cubicBezTo>
                    <a:pt x="1159" y="980"/>
                    <a:pt x="1732" y="592"/>
                    <a:pt x="2366" y="321"/>
                  </a:cubicBezTo>
                  <a:lnTo>
                    <a:pt x="2366" y="321"/>
                  </a:lnTo>
                  <a:cubicBezTo>
                    <a:pt x="1815" y="909"/>
                    <a:pt x="1104" y="1324"/>
                    <a:pt x="568" y="1934"/>
                  </a:cubicBezTo>
                  <a:cubicBezTo>
                    <a:pt x="519" y="1989"/>
                    <a:pt x="470" y="2042"/>
                    <a:pt x="424" y="2103"/>
                  </a:cubicBezTo>
                  <a:cubicBezTo>
                    <a:pt x="375" y="2167"/>
                    <a:pt x="442" y="2237"/>
                    <a:pt x="509" y="2237"/>
                  </a:cubicBezTo>
                  <a:cubicBezTo>
                    <a:pt x="523" y="2237"/>
                    <a:pt x="537" y="2233"/>
                    <a:pt x="550" y="2226"/>
                  </a:cubicBezTo>
                  <a:cubicBezTo>
                    <a:pt x="559" y="2220"/>
                    <a:pt x="568" y="2214"/>
                    <a:pt x="578" y="2208"/>
                  </a:cubicBezTo>
                  <a:cubicBezTo>
                    <a:pt x="1169" y="1885"/>
                    <a:pt x="1670" y="1441"/>
                    <a:pt x="2277" y="1161"/>
                  </a:cubicBezTo>
                  <a:lnTo>
                    <a:pt x="2277" y="1161"/>
                  </a:lnTo>
                  <a:cubicBezTo>
                    <a:pt x="1803" y="1789"/>
                    <a:pt x="1169" y="2263"/>
                    <a:pt x="590" y="2796"/>
                  </a:cubicBezTo>
                  <a:cubicBezTo>
                    <a:pt x="541" y="2842"/>
                    <a:pt x="488" y="2885"/>
                    <a:pt x="439" y="2931"/>
                  </a:cubicBezTo>
                  <a:cubicBezTo>
                    <a:pt x="384" y="2984"/>
                    <a:pt x="427" y="3090"/>
                    <a:pt x="501" y="3090"/>
                  </a:cubicBezTo>
                  <a:cubicBezTo>
                    <a:pt x="510" y="3090"/>
                    <a:pt x="519" y="3088"/>
                    <a:pt x="528" y="3085"/>
                  </a:cubicBezTo>
                  <a:cubicBezTo>
                    <a:pt x="547" y="3076"/>
                    <a:pt x="565" y="3064"/>
                    <a:pt x="584" y="3057"/>
                  </a:cubicBezTo>
                  <a:cubicBezTo>
                    <a:pt x="1138" y="2830"/>
                    <a:pt x="1593" y="2445"/>
                    <a:pt x="2086" y="2116"/>
                  </a:cubicBezTo>
                  <a:lnTo>
                    <a:pt x="2086" y="2116"/>
                  </a:lnTo>
                  <a:cubicBezTo>
                    <a:pt x="1812" y="2430"/>
                    <a:pt x="1486" y="2703"/>
                    <a:pt x="1270" y="3073"/>
                  </a:cubicBezTo>
                  <a:cubicBezTo>
                    <a:pt x="1238" y="3127"/>
                    <a:pt x="1281" y="3211"/>
                    <a:pt x="1345" y="3211"/>
                  </a:cubicBezTo>
                  <a:cubicBezTo>
                    <a:pt x="1355" y="3211"/>
                    <a:pt x="1365" y="3209"/>
                    <a:pt x="1375" y="3205"/>
                  </a:cubicBezTo>
                  <a:cubicBezTo>
                    <a:pt x="1532" y="3141"/>
                    <a:pt x="1689" y="3070"/>
                    <a:pt x="1843" y="2990"/>
                  </a:cubicBezTo>
                  <a:cubicBezTo>
                    <a:pt x="1987" y="2913"/>
                    <a:pt x="2138" y="2842"/>
                    <a:pt x="2292" y="2780"/>
                  </a:cubicBezTo>
                  <a:cubicBezTo>
                    <a:pt x="2333" y="2764"/>
                    <a:pt x="2365" y="2757"/>
                    <a:pt x="2391" y="2757"/>
                  </a:cubicBezTo>
                  <a:cubicBezTo>
                    <a:pt x="2542" y="2757"/>
                    <a:pt x="2468" y="3001"/>
                    <a:pt x="2468" y="3119"/>
                  </a:cubicBezTo>
                  <a:cubicBezTo>
                    <a:pt x="2468" y="3162"/>
                    <a:pt x="2505" y="3202"/>
                    <a:pt x="2548" y="3202"/>
                  </a:cubicBezTo>
                  <a:cubicBezTo>
                    <a:pt x="2553" y="3203"/>
                    <a:pt x="2558" y="3203"/>
                    <a:pt x="2564" y="3203"/>
                  </a:cubicBezTo>
                  <a:cubicBezTo>
                    <a:pt x="2612" y="3203"/>
                    <a:pt x="2652" y="3166"/>
                    <a:pt x="2649" y="3119"/>
                  </a:cubicBezTo>
                  <a:lnTo>
                    <a:pt x="2649" y="2630"/>
                  </a:lnTo>
                  <a:cubicBezTo>
                    <a:pt x="2649" y="2580"/>
                    <a:pt x="2609" y="2540"/>
                    <a:pt x="2560" y="2540"/>
                  </a:cubicBezTo>
                  <a:cubicBezTo>
                    <a:pt x="2554" y="2540"/>
                    <a:pt x="2548" y="2543"/>
                    <a:pt x="2545" y="2543"/>
                  </a:cubicBezTo>
                  <a:cubicBezTo>
                    <a:pt x="2206" y="2587"/>
                    <a:pt x="1920" y="2747"/>
                    <a:pt x="1621" y="2894"/>
                  </a:cubicBezTo>
                  <a:cubicBezTo>
                    <a:pt x="1907" y="2531"/>
                    <a:pt x="2277" y="2236"/>
                    <a:pt x="2514" y="1829"/>
                  </a:cubicBezTo>
                  <a:cubicBezTo>
                    <a:pt x="2551" y="1764"/>
                    <a:pt x="2500" y="1694"/>
                    <a:pt x="2436" y="1694"/>
                  </a:cubicBezTo>
                  <a:cubicBezTo>
                    <a:pt x="2421" y="1694"/>
                    <a:pt x="2406" y="1697"/>
                    <a:pt x="2391" y="1706"/>
                  </a:cubicBezTo>
                  <a:cubicBezTo>
                    <a:pt x="1935" y="1952"/>
                    <a:pt x="1538" y="2291"/>
                    <a:pt x="1104" y="2571"/>
                  </a:cubicBezTo>
                  <a:cubicBezTo>
                    <a:pt x="1664" y="2091"/>
                    <a:pt x="2237" y="1626"/>
                    <a:pt x="2631" y="989"/>
                  </a:cubicBezTo>
                  <a:lnTo>
                    <a:pt x="2637" y="983"/>
                  </a:lnTo>
                  <a:cubicBezTo>
                    <a:pt x="2649" y="958"/>
                    <a:pt x="2649" y="927"/>
                    <a:pt x="2637" y="903"/>
                  </a:cubicBezTo>
                  <a:cubicBezTo>
                    <a:pt x="2624" y="867"/>
                    <a:pt x="2590" y="844"/>
                    <a:pt x="2555" y="844"/>
                  </a:cubicBezTo>
                  <a:cubicBezTo>
                    <a:pt x="2547" y="844"/>
                    <a:pt x="2540" y="845"/>
                    <a:pt x="2532" y="847"/>
                  </a:cubicBezTo>
                  <a:cubicBezTo>
                    <a:pt x="1960" y="1035"/>
                    <a:pt x="1495" y="1395"/>
                    <a:pt x="1009" y="1725"/>
                  </a:cubicBezTo>
                  <a:cubicBezTo>
                    <a:pt x="1547" y="1217"/>
                    <a:pt x="2184" y="817"/>
                    <a:pt x="2662" y="241"/>
                  </a:cubicBezTo>
                  <a:lnTo>
                    <a:pt x="2689" y="210"/>
                  </a:lnTo>
                  <a:cubicBezTo>
                    <a:pt x="2711" y="186"/>
                    <a:pt x="2735" y="161"/>
                    <a:pt x="2754" y="133"/>
                  </a:cubicBezTo>
                  <a:cubicBezTo>
                    <a:pt x="2794" y="87"/>
                    <a:pt x="2754" y="22"/>
                    <a:pt x="2705" y="4"/>
                  </a:cubicBezTo>
                  <a:lnTo>
                    <a:pt x="2695" y="4"/>
                  </a:lnTo>
                  <a:cubicBezTo>
                    <a:pt x="2688" y="2"/>
                    <a:pt x="2681" y="0"/>
                    <a:pt x="2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49137932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6" name="Google Shape;816;p21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817" name="Google Shape;817;p21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818" name="Google Shape;818;p21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21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21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1" name="Google Shape;821;p21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2" name="Google Shape;822;p21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3" name="Google Shape;823;p21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4" name="Google Shape;824;p21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5" name="Google Shape;825;p21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6" name="Google Shape;826;p21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7" name="Google Shape;827;p21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8" name="Google Shape;828;p21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9" name="Google Shape;829;p21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0" name="Google Shape;830;p21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1" name="Google Shape;831;p21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2" name="Google Shape;832;p21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833" name="Google Shape;833;p21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34" name="Google Shape;834;p21"/>
          <p:cNvSpPr txBox="1">
            <a:spLocks noGrp="1"/>
          </p:cNvSpPr>
          <p:nvPr>
            <p:ph type="subTitle" idx="1"/>
          </p:nvPr>
        </p:nvSpPr>
        <p:spPr>
          <a:xfrm>
            <a:off x="6709600" y="3749800"/>
            <a:ext cx="4383600" cy="11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5" name="Google Shape;835;p21"/>
          <p:cNvSpPr txBox="1">
            <a:spLocks noGrp="1"/>
          </p:cNvSpPr>
          <p:nvPr>
            <p:ph type="title"/>
          </p:nvPr>
        </p:nvSpPr>
        <p:spPr>
          <a:xfrm>
            <a:off x="6709600" y="1943400"/>
            <a:ext cx="4383600" cy="18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36" name="Google Shape;836;p21"/>
          <p:cNvSpPr/>
          <p:nvPr/>
        </p:nvSpPr>
        <p:spPr>
          <a:xfrm rot="-2260801">
            <a:off x="9704064" y="787801"/>
            <a:ext cx="1623029" cy="316592"/>
          </a:xfrm>
          <a:custGeom>
            <a:avLst/>
            <a:gdLst/>
            <a:ahLst/>
            <a:cxnLst/>
            <a:rect l="l" t="t" r="r" b="b"/>
            <a:pathLst>
              <a:path w="48687" h="9497" extrusionOk="0">
                <a:moveTo>
                  <a:pt x="47142" y="727"/>
                </a:moveTo>
                <a:cubicBezTo>
                  <a:pt x="47354" y="1257"/>
                  <a:pt x="47490" y="1814"/>
                  <a:pt x="47548" y="2384"/>
                </a:cubicBezTo>
                <a:cubicBezTo>
                  <a:pt x="46537" y="2236"/>
                  <a:pt x="45526" y="2176"/>
                  <a:pt x="44514" y="2176"/>
                </a:cubicBezTo>
                <a:cubicBezTo>
                  <a:pt x="42676" y="2176"/>
                  <a:pt x="40839" y="2374"/>
                  <a:pt x="39006" y="2602"/>
                </a:cubicBezTo>
                <a:cubicBezTo>
                  <a:pt x="35937" y="2981"/>
                  <a:pt x="32902" y="3181"/>
                  <a:pt x="29815" y="3350"/>
                </a:cubicBezTo>
                <a:cubicBezTo>
                  <a:pt x="26604" y="3529"/>
                  <a:pt x="23397" y="3790"/>
                  <a:pt x="20183" y="3938"/>
                </a:cubicBezTo>
                <a:cubicBezTo>
                  <a:pt x="19282" y="3979"/>
                  <a:pt x="18381" y="3993"/>
                  <a:pt x="17481" y="3993"/>
                </a:cubicBezTo>
                <a:cubicBezTo>
                  <a:pt x="15593" y="3993"/>
                  <a:pt x="13706" y="3932"/>
                  <a:pt x="11818" y="3932"/>
                </a:cubicBezTo>
                <a:cubicBezTo>
                  <a:pt x="11787" y="3932"/>
                  <a:pt x="11756" y="3932"/>
                  <a:pt x="11725" y="3932"/>
                </a:cubicBezTo>
                <a:cubicBezTo>
                  <a:pt x="11839" y="3796"/>
                  <a:pt x="11937" y="3646"/>
                  <a:pt x="12017" y="3485"/>
                </a:cubicBezTo>
                <a:cubicBezTo>
                  <a:pt x="12303" y="2898"/>
                  <a:pt x="12060" y="2464"/>
                  <a:pt x="11648" y="2168"/>
                </a:cubicBezTo>
                <a:cubicBezTo>
                  <a:pt x="13987" y="2005"/>
                  <a:pt x="16320" y="1725"/>
                  <a:pt x="18672" y="1623"/>
                </a:cubicBezTo>
                <a:cubicBezTo>
                  <a:pt x="21818" y="1482"/>
                  <a:pt x="24964" y="1374"/>
                  <a:pt x="28110" y="1275"/>
                </a:cubicBezTo>
                <a:cubicBezTo>
                  <a:pt x="34451" y="1078"/>
                  <a:pt x="40792" y="931"/>
                  <a:pt x="47132" y="727"/>
                </a:cubicBezTo>
                <a:close/>
                <a:moveTo>
                  <a:pt x="44513" y="2891"/>
                </a:moveTo>
                <a:cubicBezTo>
                  <a:pt x="45542" y="2891"/>
                  <a:pt x="46571" y="2956"/>
                  <a:pt x="47597" y="3119"/>
                </a:cubicBezTo>
                <a:cubicBezTo>
                  <a:pt x="47616" y="3793"/>
                  <a:pt x="47579" y="4477"/>
                  <a:pt x="47536" y="5154"/>
                </a:cubicBezTo>
                <a:cubicBezTo>
                  <a:pt x="41259" y="5363"/>
                  <a:pt x="34986" y="5754"/>
                  <a:pt x="28710" y="5982"/>
                </a:cubicBezTo>
                <a:cubicBezTo>
                  <a:pt x="25913" y="6082"/>
                  <a:pt x="23113" y="6142"/>
                  <a:pt x="20312" y="6142"/>
                </a:cubicBezTo>
                <a:cubicBezTo>
                  <a:pt x="19938" y="6142"/>
                  <a:pt x="19563" y="6141"/>
                  <a:pt x="19189" y="6139"/>
                </a:cubicBezTo>
                <a:cubicBezTo>
                  <a:pt x="19162" y="6139"/>
                  <a:pt x="19134" y="6139"/>
                  <a:pt x="19107" y="6139"/>
                </a:cubicBezTo>
                <a:cubicBezTo>
                  <a:pt x="16574" y="6139"/>
                  <a:pt x="14095" y="6694"/>
                  <a:pt x="11580" y="6822"/>
                </a:cubicBezTo>
                <a:cubicBezTo>
                  <a:pt x="11922" y="6561"/>
                  <a:pt x="12143" y="6191"/>
                  <a:pt x="12137" y="5646"/>
                </a:cubicBezTo>
                <a:cubicBezTo>
                  <a:pt x="12131" y="5197"/>
                  <a:pt x="11897" y="4880"/>
                  <a:pt x="11546" y="4658"/>
                </a:cubicBezTo>
                <a:cubicBezTo>
                  <a:pt x="11575" y="4658"/>
                  <a:pt x="11605" y="4658"/>
                  <a:pt x="11634" y="4658"/>
                </a:cubicBezTo>
                <a:cubicBezTo>
                  <a:pt x="13531" y="4658"/>
                  <a:pt x="15426" y="4731"/>
                  <a:pt x="17321" y="4731"/>
                </a:cubicBezTo>
                <a:cubicBezTo>
                  <a:pt x="17980" y="4731"/>
                  <a:pt x="18638" y="4722"/>
                  <a:pt x="19297" y="4698"/>
                </a:cubicBezTo>
                <a:cubicBezTo>
                  <a:pt x="22507" y="4587"/>
                  <a:pt x="25715" y="4329"/>
                  <a:pt x="28922" y="4129"/>
                </a:cubicBezTo>
                <a:cubicBezTo>
                  <a:pt x="32013" y="3941"/>
                  <a:pt x="35079" y="3827"/>
                  <a:pt x="38154" y="3436"/>
                </a:cubicBezTo>
                <a:cubicBezTo>
                  <a:pt x="40263" y="3169"/>
                  <a:pt x="42388" y="2891"/>
                  <a:pt x="44513" y="2891"/>
                </a:cubicBezTo>
                <a:close/>
                <a:moveTo>
                  <a:pt x="3383" y="5132"/>
                </a:moveTo>
                <a:cubicBezTo>
                  <a:pt x="3478" y="5699"/>
                  <a:pt x="3515" y="6268"/>
                  <a:pt x="3537" y="6847"/>
                </a:cubicBezTo>
                <a:cubicBezTo>
                  <a:pt x="2740" y="6616"/>
                  <a:pt x="1967" y="6320"/>
                  <a:pt x="1222" y="5960"/>
                </a:cubicBezTo>
                <a:cubicBezTo>
                  <a:pt x="1927" y="5640"/>
                  <a:pt x="2650" y="5382"/>
                  <a:pt x="3383" y="5132"/>
                </a:cubicBezTo>
                <a:close/>
                <a:moveTo>
                  <a:pt x="47493" y="5883"/>
                </a:moveTo>
                <a:cubicBezTo>
                  <a:pt x="47477" y="6167"/>
                  <a:pt x="47465" y="6447"/>
                  <a:pt x="47462" y="6727"/>
                </a:cubicBezTo>
                <a:cubicBezTo>
                  <a:pt x="46185" y="7302"/>
                  <a:pt x="44705" y="7420"/>
                  <a:pt x="43210" y="7420"/>
                </a:cubicBezTo>
                <a:cubicBezTo>
                  <a:pt x="42167" y="7420"/>
                  <a:pt x="41118" y="7363"/>
                  <a:pt x="40125" y="7363"/>
                </a:cubicBezTo>
                <a:cubicBezTo>
                  <a:pt x="39798" y="7363"/>
                  <a:pt x="39478" y="7369"/>
                  <a:pt x="39166" y="7385"/>
                </a:cubicBezTo>
                <a:cubicBezTo>
                  <a:pt x="36045" y="7546"/>
                  <a:pt x="32915" y="7687"/>
                  <a:pt x="29796" y="7890"/>
                </a:cubicBezTo>
                <a:cubicBezTo>
                  <a:pt x="26580" y="8097"/>
                  <a:pt x="23369" y="8426"/>
                  <a:pt x="20150" y="8608"/>
                </a:cubicBezTo>
                <a:cubicBezTo>
                  <a:pt x="17355" y="8764"/>
                  <a:pt x="14563" y="8697"/>
                  <a:pt x="11768" y="8749"/>
                </a:cubicBezTo>
                <a:cubicBezTo>
                  <a:pt x="11829" y="8540"/>
                  <a:pt x="11796" y="8297"/>
                  <a:pt x="11617" y="8029"/>
                </a:cubicBezTo>
                <a:cubicBezTo>
                  <a:pt x="11509" y="7860"/>
                  <a:pt x="11377" y="7703"/>
                  <a:pt x="11232" y="7564"/>
                </a:cubicBezTo>
                <a:cubicBezTo>
                  <a:pt x="13856" y="7476"/>
                  <a:pt x="16436" y="6865"/>
                  <a:pt x="19079" y="6865"/>
                </a:cubicBezTo>
                <a:cubicBezTo>
                  <a:pt x="19124" y="6865"/>
                  <a:pt x="19169" y="6865"/>
                  <a:pt x="19214" y="6865"/>
                </a:cubicBezTo>
                <a:cubicBezTo>
                  <a:pt x="19655" y="6869"/>
                  <a:pt x="20095" y="6871"/>
                  <a:pt x="20536" y="6871"/>
                </a:cubicBezTo>
                <a:cubicBezTo>
                  <a:pt x="23270" y="6871"/>
                  <a:pt x="26004" y="6801"/>
                  <a:pt x="28735" y="6705"/>
                </a:cubicBezTo>
                <a:cubicBezTo>
                  <a:pt x="34989" y="6490"/>
                  <a:pt x="41238" y="6093"/>
                  <a:pt x="47493" y="5883"/>
                </a:cubicBezTo>
                <a:close/>
                <a:moveTo>
                  <a:pt x="10059" y="2267"/>
                </a:moveTo>
                <a:cubicBezTo>
                  <a:pt x="10109" y="2337"/>
                  <a:pt x="10189" y="2387"/>
                  <a:pt x="10275" y="2399"/>
                </a:cubicBezTo>
                <a:cubicBezTo>
                  <a:pt x="10546" y="2430"/>
                  <a:pt x="10814" y="2500"/>
                  <a:pt x="11063" y="2611"/>
                </a:cubicBezTo>
                <a:cubicBezTo>
                  <a:pt x="12285" y="3119"/>
                  <a:pt x="10537" y="3879"/>
                  <a:pt x="10346" y="3932"/>
                </a:cubicBezTo>
                <a:cubicBezTo>
                  <a:pt x="10321" y="3938"/>
                  <a:pt x="10293" y="3941"/>
                  <a:pt x="10266" y="3947"/>
                </a:cubicBezTo>
                <a:cubicBezTo>
                  <a:pt x="10210" y="3947"/>
                  <a:pt x="10155" y="3947"/>
                  <a:pt x="10100" y="3950"/>
                </a:cubicBezTo>
                <a:cubicBezTo>
                  <a:pt x="10026" y="3950"/>
                  <a:pt x="9955" y="3975"/>
                  <a:pt x="9893" y="4021"/>
                </a:cubicBezTo>
                <a:cubicBezTo>
                  <a:pt x="9542" y="4070"/>
                  <a:pt x="9179" y="4098"/>
                  <a:pt x="8828" y="4153"/>
                </a:cubicBezTo>
                <a:lnTo>
                  <a:pt x="8816" y="4153"/>
                </a:lnTo>
                <a:cubicBezTo>
                  <a:pt x="8782" y="4160"/>
                  <a:pt x="8751" y="4163"/>
                  <a:pt x="8717" y="4169"/>
                </a:cubicBezTo>
                <a:cubicBezTo>
                  <a:pt x="8308" y="4245"/>
                  <a:pt x="8438" y="4877"/>
                  <a:pt x="8829" y="4877"/>
                </a:cubicBezTo>
                <a:cubicBezTo>
                  <a:pt x="8832" y="4877"/>
                  <a:pt x="8835" y="4877"/>
                  <a:pt x="8837" y="4877"/>
                </a:cubicBezTo>
                <a:cubicBezTo>
                  <a:pt x="8943" y="4875"/>
                  <a:pt x="9051" y="4873"/>
                  <a:pt x="9162" y="4873"/>
                </a:cubicBezTo>
                <a:cubicBezTo>
                  <a:pt x="9889" y="4873"/>
                  <a:pt x="10711" y="4942"/>
                  <a:pt x="11266" y="5409"/>
                </a:cubicBezTo>
                <a:cubicBezTo>
                  <a:pt x="12122" y="6127"/>
                  <a:pt x="10306" y="6604"/>
                  <a:pt x="10019" y="6671"/>
                </a:cubicBezTo>
                <a:cubicBezTo>
                  <a:pt x="9567" y="6779"/>
                  <a:pt x="9102" y="6822"/>
                  <a:pt x="8647" y="6915"/>
                </a:cubicBezTo>
                <a:cubicBezTo>
                  <a:pt x="8238" y="7000"/>
                  <a:pt x="8364" y="7626"/>
                  <a:pt x="8755" y="7626"/>
                </a:cubicBezTo>
                <a:cubicBezTo>
                  <a:pt x="8759" y="7626"/>
                  <a:pt x="8763" y="7626"/>
                  <a:pt x="8767" y="7626"/>
                </a:cubicBezTo>
                <a:cubicBezTo>
                  <a:pt x="8885" y="7620"/>
                  <a:pt x="9003" y="7617"/>
                  <a:pt x="9121" y="7617"/>
                </a:cubicBezTo>
                <a:cubicBezTo>
                  <a:pt x="9395" y="7617"/>
                  <a:pt x="9669" y="7632"/>
                  <a:pt x="9943" y="7663"/>
                </a:cubicBezTo>
                <a:cubicBezTo>
                  <a:pt x="10337" y="7712"/>
                  <a:pt x="11657" y="8494"/>
                  <a:pt x="10666" y="8780"/>
                </a:cubicBezTo>
                <a:cubicBezTo>
                  <a:pt x="8607" y="7949"/>
                  <a:pt x="6387" y="7616"/>
                  <a:pt x="4248" y="7047"/>
                </a:cubicBezTo>
                <a:cubicBezTo>
                  <a:pt x="4260" y="7007"/>
                  <a:pt x="4266" y="6967"/>
                  <a:pt x="4263" y="6927"/>
                </a:cubicBezTo>
                <a:cubicBezTo>
                  <a:pt x="4242" y="6240"/>
                  <a:pt x="4196" y="5569"/>
                  <a:pt x="4073" y="4898"/>
                </a:cubicBezTo>
                <a:cubicBezTo>
                  <a:pt x="4614" y="4714"/>
                  <a:pt x="5156" y="4529"/>
                  <a:pt x="5689" y="4323"/>
                </a:cubicBezTo>
                <a:cubicBezTo>
                  <a:pt x="7200" y="3738"/>
                  <a:pt x="8490" y="2716"/>
                  <a:pt x="10059" y="2267"/>
                </a:cubicBezTo>
                <a:close/>
                <a:moveTo>
                  <a:pt x="47131" y="0"/>
                </a:moveTo>
                <a:cubicBezTo>
                  <a:pt x="47124" y="0"/>
                  <a:pt x="47116" y="0"/>
                  <a:pt x="47108" y="1"/>
                </a:cubicBezTo>
                <a:cubicBezTo>
                  <a:pt x="40924" y="201"/>
                  <a:pt x="34743" y="349"/>
                  <a:pt x="28562" y="537"/>
                </a:cubicBezTo>
                <a:cubicBezTo>
                  <a:pt x="25413" y="632"/>
                  <a:pt x="22267" y="746"/>
                  <a:pt x="19118" y="875"/>
                </a:cubicBezTo>
                <a:cubicBezTo>
                  <a:pt x="16133" y="1005"/>
                  <a:pt x="13168" y="1395"/>
                  <a:pt x="10186" y="1528"/>
                </a:cubicBezTo>
                <a:cubicBezTo>
                  <a:pt x="10155" y="1528"/>
                  <a:pt x="10124" y="1531"/>
                  <a:pt x="10096" y="1540"/>
                </a:cubicBezTo>
                <a:cubicBezTo>
                  <a:pt x="10072" y="1536"/>
                  <a:pt x="10047" y="1534"/>
                  <a:pt x="10023" y="1534"/>
                </a:cubicBezTo>
                <a:cubicBezTo>
                  <a:pt x="9991" y="1534"/>
                  <a:pt x="9958" y="1538"/>
                  <a:pt x="9927" y="1546"/>
                </a:cubicBezTo>
                <a:cubicBezTo>
                  <a:pt x="8320" y="1986"/>
                  <a:pt x="7003" y="3015"/>
                  <a:pt x="5473" y="3630"/>
                </a:cubicBezTo>
                <a:cubicBezTo>
                  <a:pt x="3752" y="4323"/>
                  <a:pt x="1942" y="4757"/>
                  <a:pt x="286" y="5612"/>
                </a:cubicBezTo>
                <a:cubicBezTo>
                  <a:pt x="0" y="5757"/>
                  <a:pt x="93" y="6090"/>
                  <a:pt x="311" y="6219"/>
                </a:cubicBezTo>
                <a:cubicBezTo>
                  <a:pt x="342" y="6296"/>
                  <a:pt x="400" y="6357"/>
                  <a:pt x="471" y="6394"/>
                </a:cubicBezTo>
                <a:cubicBezTo>
                  <a:pt x="3574" y="8072"/>
                  <a:pt x="7197" y="8121"/>
                  <a:pt x="10423" y="9460"/>
                </a:cubicBezTo>
                <a:cubicBezTo>
                  <a:pt x="10470" y="9482"/>
                  <a:pt x="10520" y="9492"/>
                  <a:pt x="10570" y="9492"/>
                </a:cubicBezTo>
                <a:cubicBezTo>
                  <a:pt x="10599" y="9492"/>
                  <a:pt x="10628" y="9488"/>
                  <a:pt x="10657" y="9482"/>
                </a:cubicBezTo>
                <a:cubicBezTo>
                  <a:pt x="10691" y="9492"/>
                  <a:pt x="10724" y="9496"/>
                  <a:pt x="10758" y="9496"/>
                </a:cubicBezTo>
                <a:cubicBezTo>
                  <a:pt x="10786" y="9496"/>
                  <a:pt x="10814" y="9493"/>
                  <a:pt x="10841" y="9488"/>
                </a:cubicBezTo>
                <a:cubicBezTo>
                  <a:pt x="10869" y="9494"/>
                  <a:pt x="10900" y="9494"/>
                  <a:pt x="10928" y="9494"/>
                </a:cubicBezTo>
                <a:cubicBezTo>
                  <a:pt x="14163" y="9402"/>
                  <a:pt x="17398" y="9491"/>
                  <a:pt x="20630" y="9306"/>
                </a:cubicBezTo>
                <a:cubicBezTo>
                  <a:pt x="24000" y="9115"/>
                  <a:pt x="27362" y="8764"/>
                  <a:pt x="30735" y="8558"/>
                </a:cubicBezTo>
                <a:cubicBezTo>
                  <a:pt x="33980" y="8361"/>
                  <a:pt x="37233" y="8186"/>
                  <a:pt x="40481" y="8050"/>
                </a:cubicBezTo>
                <a:cubicBezTo>
                  <a:pt x="40784" y="8037"/>
                  <a:pt x="41090" y="8033"/>
                  <a:pt x="41397" y="8033"/>
                </a:cubicBezTo>
                <a:cubicBezTo>
                  <a:pt x="42121" y="8033"/>
                  <a:pt x="42854" y="8058"/>
                  <a:pt x="43584" y="8058"/>
                </a:cubicBezTo>
                <a:cubicBezTo>
                  <a:pt x="44974" y="8058"/>
                  <a:pt x="46353" y="7967"/>
                  <a:pt x="47640" y="7435"/>
                </a:cubicBezTo>
                <a:cubicBezTo>
                  <a:pt x="47693" y="7461"/>
                  <a:pt x="47753" y="7474"/>
                  <a:pt x="47814" y="7474"/>
                </a:cubicBezTo>
                <a:cubicBezTo>
                  <a:pt x="48000" y="7474"/>
                  <a:pt x="48190" y="7351"/>
                  <a:pt x="48185" y="7112"/>
                </a:cubicBezTo>
                <a:lnTo>
                  <a:pt x="48185" y="7059"/>
                </a:lnTo>
                <a:cubicBezTo>
                  <a:pt x="48194" y="7022"/>
                  <a:pt x="48194" y="6985"/>
                  <a:pt x="48185" y="6948"/>
                </a:cubicBezTo>
                <a:cubicBezTo>
                  <a:pt x="48179" y="4788"/>
                  <a:pt x="48687" y="2448"/>
                  <a:pt x="47794" y="407"/>
                </a:cubicBezTo>
                <a:cubicBezTo>
                  <a:pt x="47736" y="266"/>
                  <a:pt x="47596" y="176"/>
                  <a:pt x="47444" y="176"/>
                </a:cubicBezTo>
                <a:cubicBezTo>
                  <a:pt x="47437" y="176"/>
                  <a:pt x="47429" y="176"/>
                  <a:pt x="47422" y="177"/>
                </a:cubicBezTo>
                <a:cubicBezTo>
                  <a:pt x="47367" y="67"/>
                  <a:pt x="47252" y="0"/>
                  <a:pt x="47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7" name="Google Shape;837;p21"/>
          <p:cNvSpPr/>
          <p:nvPr/>
        </p:nvSpPr>
        <p:spPr>
          <a:xfrm rot="964846">
            <a:off x="10270637" y="5507839"/>
            <a:ext cx="1031329" cy="924827"/>
          </a:xfrm>
          <a:custGeom>
            <a:avLst/>
            <a:gdLst/>
            <a:ahLst/>
            <a:cxnLst/>
            <a:rect l="l" t="t" r="r" b="b"/>
            <a:pathLst>
              <a:path w="30939" h="27744" extrusionOk="0">
                <a:moveTo>
                  <a:pt x="13319" y="718"/>
                </a:moveTo>
                <a:cubicBezTo>
                  <a:pt x="14397" y="718"/>
                  <a:pt x="15477" y="754"/>
                  <a:pt x="16557" y="754"/>
                </a:cubicBezTo>
                <a:cubicBezTo>
                  <a:pt x="16907" y="754"/>
                  <a:pt x="17257" y="750"/>
                  <a:pt x="17607" y="740"/>
                </a:cubicBezTo>
                <a:lnTo>
                  <a:pt x="17607" y="740"/>
                </a:lnTo>
                <a:cubicBezTo>
                  <a:pt x="16262" y="3067"/>
                  <a:pt x="15671" y="5453"/>
                  <a:pt x="16995" y="7986"/>
                </a:cubicBezTo>
                <a:cubicBezTo>
                  <a:pt x="18503" y="10867"/>
                  <a:pt x="21744" y="12948"/>
                  <a:pt x="24145" y="15032"/>
                </a:cubicBezTo>
                <a:lnTo>
                  <a:pt x="24398" y="15250"/>
                </a:lnTo>
                <a:cubicBezTo>
                  <a:pt x="24142" y="15284"/>
                  <a:pt x="23908" y="15426"/>
                  <a:pt x="23647" y="15681"/>
                </a:cubicBezTo>
                <a:cubicBezTo>
                  <a:pt x="23438" y="15886"/>
                  <a:pt x="23187" y="15964"/>
                  <a:pt x="22913" y="15964"/>
                </a:cubicBezTo>
                <a:cubicBezTo>
                  <a:pt x="22153" y="15964"/>
                  <a:pt x="21221" y="15363"/>
                  <a:pt x="20553" y="15204"/>
                </a:cubicBezTo>
                <a:cubicBezTo>
                  <a:pt x="20324" y="15150"/>
                  <a:pt x="20108" y="15125"/>
                  <a:pt x="19903" y="15125"/>
                </a:cubicBezTo>
                <a:cubicBezTo>
                  <a:pt x="18322" y="15125"/>
                  <a:pt x="17364" y="16591"/>
                  <a:pt x="16056" y="17408"/>
                </a:cubicBezTo>
                <a:cubicBezTo>
                  <a:pt x="15641" y="17667"/>
                  <a:pt x="15264" y="17776"/>
                  <a:pt x="14914" y="17776"/>
                </a:cubicBezTo>
                <a:cubicBezTo>
                  <a:pt x="13386" y="17776"/>
                  <a:pt x="12403" y="15680"/>
                  <a:pt x="11208" y="14841"/>
                </a:cubicBezTo>
                <a:cubicBezTo>
                  <a:pt x="10525" y="14361"/>
                  <a:pt x="9859" y="14176"/>
                  <a:pt x="9201" y="14176"/>
                </a:cubicBezTo>
                <a:cubicBezTo>
                  <a:pt x="8432" y="14176"/>
                  <a:pt x="7674" y="14428"/>
                  <a:pt x="6911" y="14755"/>
                </a:cubicBezTo>
                <a:cubicBezTo>
                  <a:pt x="8059" y="13216"/>
                  <a:pt x="9195" y="11667"/>
                  <a:pt x="10241" y="10070"/>
                </a:cubicBezTo>
                <a:cubicBezTo>
                  <a:pt x="12199" y="7084"/>
                  <a:pt x="11186" y="3803"/>
                  <a:pt x="9527" y="983"/>
                </a:cubicBezTo>
                <a:cubicBezTo>
                  <a:pt x="10787" y="767"/>
                  <a:pt x="12052" y="718"/>
                  <a:pt x="13319" y="718"/>
                </a:cubicBezTo>
                <a:close/>
                <a:moveTo>
                  <a:pt x="9169" y="14877"/>
                </a:moveTo>
                <a:cubicBezTo>
                  <a:pt x="9332" y="14877"/>
                  <a:pt x="9500" y="14889"/>
                  <a:pt x="9672" y="14915"/>
                </a:cubicBezTo>
                <a:cubicBezTo>
                  <a:pt x="10623" y="15056"/>
                  <a:pt x="11316" y="15866"/>
                  <a:pt x="11904" y="16552"/>
                </a:cubicBezTo>
                <a:cubicBezTo>
                  <a:pt x="12776" y="17571"/>
                  <a:pt x="13647" y="18455"/>
                  <a:pt x="14939" y="18455"/>
                </a:cubicBezTo>
                <a:cubicBezTo>
                  <a:pt x="15141" y="18455"/>
                  <a:pt x="15354" y="18433"/>
                  <a:pt x="15579" y="18387"/>
                </a:cubicBezTo>
                <a:cubicBezTo>
                  <a:pt x="17368" y="18022"/>
                  <a:pt x="18144" y="15878"/>
                  <a:pt x="20004" y="15878"/>
                </a:cubicBezTo>
                <a:cubicBezTo>
                  <a:pt x="20118" y="15878"/>
                  <a:pt x="20236" y="15886"/>
                  <a:pt x="20359" y="15903"/>
                </a:cubicBezTo>
                <a:cubicBezTo>
                  <a:pt x="21184" y="16020"/>
                  <a:pt x="21865" y="16645"/>
                  <a:pt x="22656" y="16752"/>
                </a:cubicBezTo>
                <a:cubicBezTo>
                  <a:pt x="22719" y="16761"/>
                  <a:pt x="22790" y="16765"/>
                  <a:pt x="22864" y="16765"/>
                </a:cubicBezTo>
                <a:cubicBezTo>
                  <a:pt x="23084" y="16765"/>
                  <a:pt x="23332" y="16727"/>
                  <a:pt x="23505" y="16651"/>
                </a:cubicBezTo>
                <a:cubicBezTo>
                  <a:pt x="23781" y="16537"/>
                  <a:pt x="24314" y="15988"/>
                  <a:pt x="24653" y="15988"/>
                </a:cubicBezTo>
                <a:cubicBezTo>
                  <a:pt x="24688" y="15988"/>
                  <a:pt x="24721" y="15994"/>
                  <a:pt x="24752" y="16008"/>
                </a:cubicBezTo>
                <a:cubicBezTo>
                  <a:pt x="24802" y="16029"/>
                  <a:pt x="24855" y="16040"/>
                  <a:pt x="24908" y="16040"/>
                </a:cubicBezTo>
                <a:cubicBezTo>
                  <a:pt x="25006" y="16040"/>
                  <a:pt x="25102" y="16003"/>
                  <a:pt x="25177" y="15931"/>
                </a:cubicBezTo>
                <a:cubicBezTo>
                  <a:pt x="27288" y="17814"/>
                  <a:pt x="29618" y="20197"/>
                  <a:pt x="29843" y="22992"/>
                </a:cubicBezTo>
                <a:cubicBezTo>
                  <a:pt x="30123" y="26473"/>
                  <a:pt x="25962" y="26963"/>
                  <a:pt x="23043" y="26963"/>
                </a:cubicBezTo>
                <a:cubicBezTo>
                  <a:pt x="22501" y="26963"/>
                  <a:pt x="22001" y="26947"/>
                  <a:pt x="21581" y="26929"/>
                </a:cubicBezTo>
                <a:cubicBezTo>
                  <a:pt x="18256" y="26789"/>
                  <a:pt x="14947" y="26385"/>
                  <a:pt x="11615" y="26385"/>
                </a:cubicBezTo>
                <a:cubicBezTo>
                  <a:pt x="11138" y="26385"/>
                  <a:pt x="10661" y="26393"/>
                  <a:pt x="10183" y="26412"/>
                </a:cubicBezTo>
                <a:cubicBezTo>
                  <a:pt x="9078" y="26453"/>
                  <a:pt x="7902" y="26583"/>
                  <a:pt x="6742" y="26583"/>
                </a:cubicBezTo>
                <a:cubicBezTo>
                  <a:pt x="5421" y="26583"/>
                  <a:pt x="4120" y="26415"/>
                  <a:pt x="2968" y="25756"/>
                </a:cubicBezTo>
                <a:cubicBezTo>
                  <a:pt x="1" y="24060"/>
                  <a:pt x="3131" y="19880"/>
                  <a:pt x="4418" y="18110"/>
                </a:cubicBezTo>
                <a:cubicBezTo>
                  <a:pt x="4941" y="17393"/>
                  <a:pt x="5473" y="16679"/>
                  <a:pt x="6006" y="15964"/>
                </a:cubicBezTo>
                <a:cubicBezTo>
                  <a:pt x="7058" y="15468"/>
                  <a:pt x="8013" y="14877"/>
                  <a:pt x="9169" y="14877"/>
                </a:cubicBezTo>
                <a:close/>
                <a:moveTo>
                  <a:pt x="18022" y="0"/>
                </a:moveTo>
                <a:cubicBezTo>
                  <a:pt x="18013" y="0"/>
                  <a:pt x="18004" y="0"/>
                  <a:pt x="17995" y="1"/>
                </a:cubicBezTo>
                <a:cubicBezTo>
                  <a:pt x="17476" y="24"/>
                  <a:pt x="16958" y="31"/>
                  <a:pt x="16439" y="31"/>
                </a:cubicBezTo>
                <a:cubicBezTo>
                  <a:pt x="15405" y="31"/>
                  <a:pt x="14371" y="1"/>
                  <a:pt x="13339" y="1"/>
                </a:cubicBezTo>
                <a:cubicBezTo>
                  <a:pt x="11897" y="1"/>
                  <a:pt x="10457" y="59"/>
                  <a:pt x="9023" y="337"/>
                </a:cubicBezTo>
                <a:cubicBezTo>
                  <a:pt x="8758" y="389"/>
                  <a:pt x="8712" y="645"/>
                  <a:pt x="8807" y="835"/>
                </a:cubicBezTo>
                <a:cubicBezTo>
                  <a:pt x="8733" y="943"/>
                  <a:pt x="8733" y="1085"/>
                  <a:pt x="8807" y="1192"/>
                </a:cubicBezTo>
                <a:cubicBezTo>
                  <a:pt x="9715" y="2707"/>
                  <a:pt x="10500" y="4271"/>
                  <a:pt x="10623" y="6059"/>
                </a:cubicBezTo>
                <a:cubicBezTo>
                  <a:pt x="10771" y="8171"/>
                  <a:pt x="9527" y="9913"/>
                  <a:pt x="8342" y="11526"/>
                </a:cubicBezTo>
                <a:cubicBezTo>
                  <a:pt x="6495" y="14038"/>
                  <a:pt x="4584" y="16509"/>
                  <a:pt x="2839" y="19101"/>
                </a:cubicBezTo>
                <a:cubicBezTo>
                  <a:pt x="1663" y="20846"/>
                  <a:pt x="271" y="23398"/>
                  <a:pt x="1570" y="25427"/>
                </a:cubicBezTo>
                <a:cubicBezTo>
                  <a:pt x="2669" y="27141"/>
                  <a:pt x="5243" y="27286"/>
                  <a:pt x="7049" y="27295"/>
                </a:cubicBezTo>
                <a:cubicBezTo>
                  <a:pt x="7076" y="27295"/>
                  <a:pt x="7102" y="27295"/>
                  <a:pt x="7129" y="27295"/>
                </a:cubicBezTo>
                <a:cubicBezTo>
                  <a:pt x="8300" y="27295"/>
                  <a:pt x="9468" y="27165"/>
                  <a:pt x="10639" y="27120"/>
                </a:cubicBezTo>
                <a:cubicBezTo>
                  <a:pt x="11041" y="27104"/>
                  <a:pt x="11444" y="27097"/>
                  <a:pt x="11847" y="27097"/>
                </a:cubicBezTo>
                <a:cubicBezTo>
                  <a:pt x="13423" y="27097"/>
                  <a:pt x="15002" y="27204"/>
                  <a:pt x="16573" y="27317"/>
                </a:cubicBezTo>
                <a:cubicBezTo>
                  <a:pt x="18654" y="27464"/>
                  <a:pt x="20805" y="27744"/>
                  <a:pt x="22930" y="27744"/>
                </a:cubicBezTo>
                <a:cubicBezTo>
                  <a:pt x="24084" y="27744"/>
                  <a:pt x="25230" y="27661"/>
                  <a:pt x="26352" y="27430"/>
                </a:cubicBezTo>
                <a:cubicBezTo>
                  <a:pt x="28689" y="26950"/>
                  <a:pt x="30939" y="25196"/>
                  <a:pt x="30529" y="22567"/>
                </a:cubicBezTo>
                <a:cubicBezTo>
                  <a:pt x="30089" y="19757"/>
                  <a:pt x="27864" y="17494"/>
                  <a:pt x="25885" y="15620"/>
                </a:cubicBezTo>
                <a:cubicBezTo>
                  <a:pt x="23690" y="13542"/>
                  <a:pt x="21246" y="11754"/>
                  <a:pt x="19137" y="9587"/>
                </a:cubicBezTo>
                <a:cubicBezTo>
                  <a:pt x="17909" y="8328"/>
                  <a:pt x="16970" y="6850"/>
                  <a:pt x="16906" y="5052"/>
                </a:cubicBezTo>
                <a:cubicBezTo>
                  <a:pt x="16847" y="3489"/>
                  <a:pt x="17678" y="1996"/>
                  <a:pt x="18469" y="709"/>
                </a:cubicBezTo>
                <a:cubicBezTo>
                  <a:pt x="18599" y="503"/>
                  <a:pt x="18491" y="306"/>
                  <a:pt x="18325" y="220"/>
                </a:cubicBezTo>
                <a:cubicBezTo>
                  <a:pt x="18281" y="87"/>
                  <a:pt x="18159" y="0"/>
                  <a:pt x="1802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8" name="Google Shape;838;p21"/>
          <p:cNvSpPr/>
          <p:nvPr/>
        </p:nvSpPr>
        <p:spPr>
          <a:xfrm rot="-1809126">
            <a:off x="11226024" y="4813913"/>
            <a:ext cx="296568" cy="763671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9" name="Google Shape;839;p21"/>
          <p:cNvSpPr/>
          <p:nvPr/>
        </p:nvSpPr>
        <p:spPr>
          <a:xfrm>
            <a:off x="10818367" y="1134201"/>
            <a:ext cx="979700" cy="794700"/>
          </a:xfrm>
          <a:custGeom>
            <a:avLst/>
            <a:gdLst/>
            <a:ahLst/>
            <a:cxnLst/>
            <a:rect l="l" t="t" r="r" b="b"/>
            <a:pathLst>
              <a:path w="29391" h="23841" extrusionOk="0">
                <a:moveTo>
                  <a:pt x="15826" y="741"/>
                </a:moveTo>
                <a:cubicBezTo>
                  <a:pt x="18305" y="741"/>
                  <a:pt x="20678" y="1177"/>
                  <a:pt x="22939" y="2240"/>
                </a:cubicBezTo>
                <a:cubicBezTo>
                  <a:pt x="25100" y="3256"/>
                  <a:pt x="27147" y="4878"/>
                  <a:pt x="28095" y="7122"/>
                </a:cubicBezTo>
                <a:cubicBezTo>
                  <a:pt x="29301" y="9991"/>
                  <a:pt x="27673" y="12789"/>
                  <a:pt x="25540" y="14679"/>
                </a:cubicBezTo>
                <a:cubicBezTo>
                  <a:pt x="22624" y="17260"/>
                  <a:pt x="18545" y="17656"/>
                  <a:pt x="14591" y="17656"/>
                </a:cubicBezTo>
                <a:cubicBezTo>
                  <a:pt x="12873" y="17656"/>
                  <a:pt x="11178" y="17581"/>
                  <a:pt x="9614" y="17578"/>
                </a:cubicBezTo>
                <a:cubicBezTo>
                  <a:pt x="9592" y="17578"/>
                  <a:pt x="9573" y="17581"/>
                  <a:pt x="9552" y="17585"/>
                </a:cubicBezTo>
                <a:cubicBezTo>
                  <a:pt x="9444" y="17597"/>
                  <a:pt x="9352" y="17662"/>
                  <a:pt x="9300" y="17760"/>
                </a:cubicBezTo>
                <a:cubicBezTo>
                  <a:pt x="7945" y="20146"/>
                  <a:pt x="5079" y="21891"/>
                  <a:pt x="2297" y="22719"/>
                </a:cubicBezTo>
                <a:cubicBezTo>
                  <a:pt x="3888" y="21334"/>
                  <a:pt x="5400" y="19456"/>
                  <a:pt x="5498" y="17434"/>
                </a:cubicBezTo>
                <a:cubicBezTo>
                  <a:pt x="5501" y="17418"/>
                  <a:pt x="5498" y="17400"/>
                  <a:pt x="5498" y="17381"/>
                </a:cubicBezTo>
                <a:cubicBezTo>
                  <a:pt x="5529" y="17261"/>
                  <a:pt x="5489" y="17135"/>
                  <a:pt x="5393" y="17058"/>
                </a:cubicBezTo>
                <a:cubicBezTo>
                  <a:pt x="3273" y="15134"/>
                  <a:pt x="2115" y="12909"/>
                  <a:pt x="2401" y="10006"/>
                </a:cubicBezTo>
                <a:cubicBezTo>
                  <a:pt x="2700" y="6971"/>
                  <a:pt x="3947" y="4352"/>
                  <a:pt x="6609" y="2794"/>
                </a:cubicBezTo>
                <a:cubicBezTo>
                  <a:pt x="9238" y="1255"/>
                  <a:pt x="12452" y="796"/>
                  <a:pt x="15447" y="744"/>
                </a:cubicBezTo>
                <a:cubicBezTo>
                  <a:pt x="15573" y="742"/>
                  <a:pt x="15700" y="741"/>
                  <a:pt x="15826" y="741"/>
                </a:cubicBezTo>
                <a:close/>
                <a:moveTo>
                  <a:pt x="15723" y="1"/>
                </a:moveTo>
                <a:cubicBezTo>
                  <a:pt x="14010" y="1"/>
                  <a:pt x="12295" y="199"/>
                  <a:pt x="10651" y="541"/>
                </a:cubicBezTo>
                <a:cubicBezTo>
                  <a:pt x="8034" y="1086"/>
                  <a:pt x="5212" y="2240"/>
                  <a:pt x="3559" y="4426"/>
                </a:cubicBezTo>
                <a:cubicBezTo>
                  <a:pt x="2069" y="6396"/>
                  <a:pt x="1444" y="9526"/>
                  <a:pt x="1657" y="11945"/>
                </a:cubicBezTo>
                <a:cubicBezTo>
                  <a:pt x="1854" y="14174"/>
                  <a:pt x="3177" y="15993"/>
                  <a:pt x="4769" y="17468"/>
                </a:cubicBezTo>
                <a:cubicBezTo>
                  <a:pt x="4636" y="19702"/>
                  <a:pt x="2429" y="21826"/>
                  <a:pt x="718" y="23051"/>
                </a:cubicBezTo>
                <a:cubicBezTo>
                  <a:pt x="699" y="23064"/>
                  <a:pt x="681" y="23079"/>
                  <a:pt x="665" y="23097"/>
                </a:cubicBezTo>
                <a:cubicBezTo>
                  <a:pt x="592" y="23110"/>
                  <a:pt x="515" y="23125"/>
                  <a:pt x="441" y="23134"/>
                </a:cubicBezTo>
                <a:cubicBezTo>
                  <a:pt x="0" y="23202"/>
                  <a:pt x="159" y="23841"/>
                  <a:pt x="573" y="23841"/>
                </a:cubicBezTo>
                <a:cubicBezTo>
                  <a:pt x="593" y="23841"/>
                  <a:pt x="613" y="23839"/>
                  <a:pt x="635" y="23836"/>
                </a:cubicBezTo>
                <a:cubicBezTo>
                  <a:pt x="4011" y="23335"/>
                  <a:pt x="8004" y="21297"/>
                  <a:pt x="9814" y="18305"/>
                </a:cubicBezTo>
                <a:cubicBezTo>
                  <a:pt x="11214" y="18311"/>
                  <a:pt x="12667" y="18356"/>
                  <a:pt x="14128" y="18356"/>
                </a:cubicBezTo>
                <a:cubicBezTo>
                  <a:pt x="18264" y="18356"/>
                  <a:pt x="22472" y="18000"/>
                  <a:pt x="25777" y="15421"/>
                </a:cubicBezTo>
                <a:cubicBezTo>
                  <a:pt x="27814" y="13832"/>
                  <a:pt x="29390" y="11373"/>
                  <a:pt x="29221" y="8720"/>
                </a:cubicBezTo>
                <a:cubicBezTo>
                  <a:pt x="29073" y="6423"/>
                  <a:pt x="27507" y="4478"/>
                  <a:pt x="25764" y="3117"/>
                </a:cubicBezTo>
                <a:cubicBezTo>
                  <a:pt x="22892" y="873"/>
                  <a:pt x="19314" y="1"/>
                  <a:pt x="1572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40" name="Google Shape;840;p21"/>
          <p:cNvSpPr/>
          <p:nvPr/>
        </p:nvSpPr>
        <p:spPr>
          <a:xfrm>
            <a:off x="9254585" y="5915367"/>
            <a:ext cx="445767" cy="415200"/>
          </a:xfrm>
          <a:custGeom>
            <a:avLst/>
            <a:gdLst/>
            <a:ahLst/>
            <a:cxnLst/>
            <a:rect l="l" t="t" r="r" b="b"/>
            <a:pathLst>
              <a:path w="13373" h="12456" extrusionOk="0">
                <a:moveTo>
                  <a:pt x="10599" y="876"/>
                </a:moveTo>
                <a:cubicBezTo>
                  <a:pt x="11187" y="1520"/>
                  <a:pt x="11889" y="2046"/>
                  <a:pt x="12504" y="2665"/>
                </a:cubicBezTo>
                <a:cubicBezTo>
                  <a:pt x="11322" y="3610"/>
                  <a:pt x="10214" y="4641"/>
                  <a:pt x="9010" y="5555"/>
                </a:cubicBezTo>
                <a:cubicBezTo>
                  <a:pt x="8764" y="5743"/>
                  <a:pt x="8847" y="6091"/>
                  <a:pt x="9041" y="6211"/>
                </a:cubicBezTo>
                <a:cubicBezTo>
                  <a:pt x="9057" y="6239"/>
                  <a:pt x="9075" y="6263"/>
                  <a:pt x="9097" y="6288"/>
                </a:cubicBezTo>
                <a:cubicBezTo>
                  <a:pt x="10199" y="7408"/>
                  <a:pt x="11165" y="8655"/>
                  <a:pt x="12267" y="9775"/>
                </a:cubicBezTo>
                <a:cubicBezTo>
                  <a:pt x="11725" y="10477"/>
                  <a:pt x="10974" y="11007"/>
                  <a:pt x="10316" y="11598"/>
                </a:cubicBezTo>
                <a:cubicBezTo>
                  <a:pt x="9109" y="10548"/>
                  <a:pt x="8266" y="9123"/>
                  <a:pt x="7028" y="8113"/>
                </a:cubicBezTo>
                <a:cubicBezTo>
                  <a:pt x="7007" y="8095"/>
                  <a:pt x="6979" y="8076"/>
                  <a:pt x="6948" y="8064"/>
                </a:cubicBezTo>
                <a:cubicBezTo>
                  <a:pt x="6891" y="8022"/>
                  <a:pt x="6825" y="8002"/>
                  <a:pt x="6759" y="8002"/>
                </a:cubicBezTo>
                <a:cubicBezTo>
                  <a:pt x="6669" y="8002"/>
                  <a:pt x="6580" y="8040"/>
                  <a:pt x="6517" y="8113"/>
                </a:cubicBezTo>
                <a:cubicBezTo>
                  <a:pt x="5366" y="9332"/>
                  <a:pt x="4064" y="10388"/>
                  <a:pt x="2922" y="11616"/>
                </a:cubicBezTo>
                <a:cubicBezTo>
                  <a:pt x="2322" y="11219"/>
                  <a:pt x="1771" y="10751"/>
                  <a:pt x="1284" y="10219"/>
                </a:cubicBezTo>
                <a:cubicBezTo>
                  <a:pt x="2319" y="9021"/>
                  <a:pt x="3691" y="8125"/>
                  <a:pt x="4689" y="6894"/>
                </a:cubicBezTo>
                <a:lnTo>
                  <a:pt x="4689" y="6891"/>
                </a:lnTo>
                <a:cubicBezTo>
                  <a:pt x="4707" y="6867"/>
                  <a:pt x="4726" y="6839"/>
                  <a:pt x="4738" y="6811"/>
                </a:cubicBezTo>
                <a:cubicBezTo>
                  <a:pt x="4833" y="6676"/>
                  <a:pt x="4812" y="6488"/>
                  <a:pt x="4689" y="6380"/>
                </a:cubicBezTo>
                <a:cubicBezTo>
                  <a:pt x="3396" y="5134"/>
                  <a:pt x="2291" y="3696"/>
                  <a:pt x="989" y="2459"/>
                </a:cubicBezTo>
                <a:cubicBezTo>
                  <a:pt x="1688" y="1997"/>
                  <a:pt x="2312" y="1431"/>
                  <a:pt x="2996" y="947"/>
                </a:cubicBezTo>
                <a:cubicBezTo>
                  <a:pt x="4039" y="2157"/>
                  <a:pt x="5027" y="3416"/>
                  <a:pt x="6114" y="4592"/>
                </a:cubicBezTo>
                <a:cubicBezTo>
                  <a:pt x="6176" y="4667"/>
                  <a:pt x="6265" y="4706"/>
                  <a:pt x="6355" y="4706"/>
                </a:cubicBezTo>
                <a:cubicBezTo>
                  <a:pt x="6413" y="4706"/>
                  <a:pt x="6472" y="4690"/>
                  <a:pt x="6523" y="4656"/>
                </a:cubicBezTo>
                <a:cubicBezTo>
                  <a:pt x="6560" y="4641"/>
                  <a:pt x="6597" y="4619"/>
                  <a:pt x="6625" y="4592"/>
                </a:cubicBezTo>
                <a:cubicBezTo>
                  <a:pt x="7976" y="3388"/>
                  <a:pt x="9167" y="1991"/>
                  <a:pt x="10599" y="876"/>
                </a:cubicBezTo>
                <a:close/>
                <a:moveTo>
                  <a:pt x="10649" y="0"/>
                </a:moveTo>
                <a:cubicBezTo>
                  <a:pt x="10581" y="0"/>
                  <a:pt x="10516" y="23"/>
                  <a:pt x="10463" y="67"/>
                </a:cubicBezTo>
                <a:cubicBezTo>
                  <a:pt x="8977" y="1169"/>
                  <a:pt x="7752" y="2569"/>
                  <a:pt x="6394" y="3819"/>
                </a:cubicBezTo>
                <a:cubicBezTo>
                  <a:pt x="5335" y="2643"/>
                  <a:pt x="4359" y="1394"/>
                  <a:pt x="3316" y="205"/>
                </a:cubicBezTo>
                <a:cubicBezTo>
                  <a:pt x="3261" y="135"/>
                  <a:pt x="3177" y="95"/>
                  <a:pt x="3091" y="88"/>
                </a:cubicBezTo>
                <a:lnTo>
                  <a:pt x="3088" y="88"/>
                </a:lnTo>
                <a:cubicBezTo>
                  <a:pt x="3073" y="88"/>
                  <a:pt x="3057" y="88"/>
                  <a:pt x="3042" y="92"/>
                </a:cubicBezTo>
                <a:cubicBezTo>
                  <a:pt x="2984" y="95"/>
                  <a:pt x="2925" y="116"/>
                  <a:pt x="2876" y="150"/>
                </a:cubicBezTo>
                <a:cubicBezTo>
                  <a:pt x="1958" y="753"/>
                  <a:pt x="1170" y="1541"/>
                  <a:pt x="213" y="2086"/>
                </a:cubicBezTo>
                <a:cubicBezTo>
                  <a:pt x="124" y="2132"/>
                  <a:pt x="59" y="2219"/>
                  <a:pt x="41" y="2317"/>
                </a:cubicBezTo>
                <a:cubicBezTo>
                  <a:pt x="1" y="2440"/>
                  <a:pt x="38" y="2576"/>
                  <a:pt x="139" y="2656"/>
                </a:cubicBezTo>
                <a:cubicBezTo>
                  <a:pt x="1506" y="3884"/>
                  <a:pt x="2636" y="5355"/>
                  <a:pt x="3935" y="6654"/>
                </a:cubicBezTo>
                <a:cubicBezTo>
                  <a:pt x="2888" y="7833"/>
                  <a:pt x="1521" y="8729"/>
                  <a:pt x="543" y="9969"/>
                </a:cubicBezTo>
                <a:cubicBezTo>
                  <a:pt x="509" y="10015"/>
                  <a:pt x="481" y="10068"/>
                  <a:pt x="469" y="10123"/>
                </a:cubicBezTo>
                <a:cubicBezTo>
                  <a:pt x="426" y="10249"/>
                  <a:pt x="453" y="10388"/>
                  <a:pt x="543" y="10483"/>
                </a:cubicBezTo>
                <a:cubicBezTo>
                  <a:pt x="1207" y="11241"/>
                  <a:pt x="1931" y="11875"/>
                  <a:pt x="2796" y="12395"/>
                </a:cubicBezTo>
                <a:cubicBezTo>
                  <a:pt x="2827" y="12416"/>
                  <a:pt x="2860" y="12429"/>
                  <a:pt x="2897" y="12438"/>
                </a:cubicBezTo>
                <a:cubicBezTo>
                  <a:pt x="2930" y="12450"/>
                  <a:pt x="2964" y="12455"/>
                  <a:pt x="2998" y="12455"/>
                </a:cubicBezTo>
                <a:cubicBezTo>
                  <a:pt x="3089" y="12455"/>
                  <a:pt x="3177" y="12414"/>
                  <a:pt x="3236" y="12339"/>
                </a:cubicBezTo>
                <a:cubicBezTo>
                  <a:pt x="4347" y="11108"/>
                  <a:pt x="5631" y="10059"/>
                  <a:pt x="6788" y="8873"/>
                </a:cubicBezTo>
                <a:cubicBezTo>
                  <a:pt x="7964" y="9942"/>
                  <a:pt x="8807" y="11354"/>
                  <a:pt x="10063" y="12339"/>
                </a:cubicBezTo>
                <a:cubicBezTo>
                  <a:pt x="10091" y="12361"/>
                  <a:pt x="10122" y="12379"/>
                  <a:pt x="10156" y="12392"/>
                </a:cubicBezTo>
                <a:cubicBezTo>
                  <a:pt x="10210" y="12427"/>
                  <a:pt x="10272" y="12443"/>
                  <a:pt x="10333" y="12443"/>
                </a:cubicBezTo>
                <a:cubicBezTo>
                  <a:pt x="10422" y="12443"/>
                  <a:pt x="10511" y="12407"/>
                  <a:pt x="10577" y="12339"/>
                </a:cubicBezTo>
                <a:cubicBezTo>
                  <a:pt x="11408" y="11536"/>
                  <a:pt x="12409" y="10899"/>
                  <a:pt x="13055" y="9926"/>
                </a:cubicBezTo>
                <a:cubicBezTo>
                  <a:pt x="13135" y="9818"/>
                  <a:pt x="13138" y="9671"/>
                  <a:pt x="13058" y="9560"/>
                </a:cubicBezTo>
                <a:cubicBezTo>
                  <a:pt x="13043" y="9532"/>
                  <a:pt x="13021" y="9508"/>
                  <a:pt x="13000" y="9483"/>
                </a:cubicBezTo>
                <a:cubicBezTo>
                  <a:pt x="11845" y="8347"/>
                  <a:pt x="10854" y="7064"/>
                  <a:pt x="9731" y="5900"/>
                </a:cubicBezTo>
                <a:cubicBezTo>
                  <a:pt x="10897" y="4980"/>
                  <a:pt x="11993" y="3979"/>
                  <a:pt x="13160" y="3059"/>
                </a:cubicBezTo>
                <a:cubicBezTo>
                  <a:pt x="13240" y="3003"/>
                  <a:pt x="13286" y="2911"/>
                  <a:pt x="13286" y="2813"/>
                </a:cubicBezTo>
                <a:cubicBezTo>
                  <a:pt x="13372" y="2677"/>
                  <a:pt x="13351" y="2499"/>
                  <a:pt x="13240" y="2385"/>
                </a:cubicBezTo>
                <a:cubicBezTo>
                  <a:pt x="12510" y="1581"/>
                  <a:pt x="11596" y="966"/>
                  <a:pt x="10900" y="125"/>
                </a:cubicBezTo>
                <a:cubicBezTo>
                  <a:pt x="10860" y="76"/>
                  <a:pt x="10808" y="36"/>
                  <a:pt x="10750" y="18"/>
                </a:cubicBezTo>
                <a:cubicBezTo>
                  <a:pt x="10740" y="15"/>
                  <a:pt x="10728" y="8"/>
                  <a:pt x="10719" y="8"/>
                </a:cubicBezTo>
                <a:cubicBezTo>
                  <a:pt x="10695" y="3"/>
                  <a:pt x="10672" y="0"/>
                  <a:pt x="106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41" name="Google Shape;841;p21"/>
          <p:cNvGrpSpPr/>
          <p:nvPr/>
        </p:nvGrpSpPr>
        <p:grpSpPr>
          <a:xfrm>
            <a:off x="9700351" y="5064285"/>
            <a:ext cx="462367" cy="516900"/>
            <a:chOff x="15483225" y="760838"/>
            <a:chExt cx="346775" cy="387675"/>
          </a:xfrm>
        </p:grpSpPr>
        <p:sp>
          <p:nvSpPr>
            <p:cNvPr id="842" name="Google Shape;842;p21"/>
            <p:cNvSpPr/>
            <p:nvPr/>
          </p:nvSpPr>
          <p:spPr>
            <a:xfrm>
              <a:off x="15705150" y="1042688"/>
              <a:ext cx="2100" cy="1800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4" y="1"/>
                  </a:moveTo>
                  <a:lnTo>
                    <a:pt x="84" y="1"/>
                  </a:lnTo>
                  <a:cubicBezTo>
                    <a:pt x="59" y="22"/>
                    <a:pt x="35" y="44"/>
                    <a:pt x="7" y="62"/>
                  </a:cubicBezTo>
                  <a:cubicBezTo>
                    <a:pt x="7" y="66"/>
                    <a:pt x="4" y="69"/>
                    <a:pt x="1" y="72"/>
                  </a:cubicBezTo>
                  <a:cubicBezTo>
                    <a:pt x="28" y="50"/>
                    <a:pt x="56" y="2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1"/>
            <p:cNvSpPr/>
            <p:nvPr/>
          </p:nvSpPr>
          <p:spPr>
            <a:xfrm>
              <a:off x="15726925" y="999613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546" y="0"/>
                  </a:moveTo>
                  <a:cubicBezTo>
                    <a:pt x="379" y="142"/>
                    <a:pt x="207" y="274"/>
                    <a:pt x="38" y="413"/>
                  </a:cubicBezTo>
                  <a:cubicBezTo>
                    <a:pt x="25" y="434"/>
                    <a:pt x="13" y="456"/>
                    <a:pt x="1" y="477"/>
                  </a:cubicBezTo>
                  <a:cubicBezTo>
                    <a:pt x="182" y="317"/>
                    <a:pt x="367" y="157"/>
                    <a:pt x="5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1"/>
            <p:cNvSpPr/>
            <p:nvPr/>
          </p:nvSpPr>
          <p:spPr>
            <a:xfrm>
              <a:off x="15654525" y="874863"/>
              <a:ext cx="14250" cy="13650"/>
            </a:xfrm>
            <a:custGeom>
              <a:avLst/>
              <a:gdLst/>
              <a:ahLst/>
              <a:cxnLst/>
              <a:rect l="l" t="t" r="r" b="b"/>
              <a:pathLst>
                <a:path w="570" h="54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379" y="173"/>
                    <a:pt x="188" y="348"/>
                    <a:pt x="0" y="527"/>
                  </a:cubicBezTo>
                  <a:cubicBezTo>
                    <a:pt x="16" y="533"/>
                    <a:pt x="28" y="542"/>
                    <a:pt x="46" y="545"/>
                  </a:cubicBezTo>
                  <a:cubicBezTo>
                    <a:pt x="179" y="453"/>
                    <a:pt x="311" y="361"/>
                    <a:pt x="447" y="271"/>
                  </a:cubicBezTo>
                  <a:cubicBezTo>
                    <a:pt x="487" y="182"/>
                    <a:pt x="530" y="90"/>
                    <a:pt x="5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1"/>
            <p:cNvSpPr/>
            <p:nvPr/>
          </p:nvSpPr>
          <p:spPr>
            <a:xfrm>
              <a:off x="15648200" y="764138"/>
              <a:ext cx="181800" cy="380475"/>
            </a:xfrm>
            <a:custGeom>
              <a:avLst/>
              <a:gdLst/>
              <a:ahLst/>
              <a:cxnLst/>
              <a:rect l="l" t="t" r="r" b="b"/>
              <a:pathLst>
                <a:path w="7272" h="15219" extrusionOk="0">
                  <a:moveTo>
                    <a:pt x="4657" y="0"/>
                  </a:moveTo>
                  <a:cubicBezTo>
                    <a:pt x="4451" y="0"/>
                    <a:pt x="4243" y="20"/>
                    <a:pt x="4036" y="62"/>
                  </a:cubicBezTo>
                  <a:cubicBezTo>
                    <a:pt x="2045" y="456"/>
                    <a:pt x="1078" y="2198"/>
                    <a:pt x="275" y="3894"/>
                  </a:cubicBezTo>
                  <a:cubicBezTo>
                    <a:pt x="321" y="3995"/>
                    <a:pt x="364" y="4094"/>
                    <a:pt x="410" y="4189"/>
                  </a:cubicBezTo>
                  <a:cubicBezTo>
                    <a:pt x="463" y="4306"/>
                    <a:pt x="453" y="4442"/>
                    <a:pt x="379" y="4550"/>
                  </a:cubicBezTo>
                  <a:cubicBezTo>
                    <a:pt x="592" y="4356"/>
                    <a:pt x="807" y="4174"/>
                    <a:pt x="1026" y="3992"/>
                  </a:cubicBezTo>
                  <a:cubicBezTo>
                    <a:pt x="1094" y="3851"/>
                    <a:pt x="1161" y="3706"/>
                    <a:pt x="1232" y="3565"/>
                  </a:cubicBezTo>
                  <a:lnTo>
                    <a:pt x="1232" y="3565"/>
                  </a:lnTo>
                  <a:cubicBezTo>
                    <a:pt x="1223" y="3571"/>
                    <a:pt x="1217" y="3574"/>
                    <a:pt x="1211" y="3580"/>
                  </a:cubicBezTo>
                  <a:cubicBezTo>
                    <a:pt x="1197" y="3589"/>
                    <a:pt x="1182" y="3593"/>
                    <a:pt x="1167" y="3593"/>
                  </a:cubicBezTo>
                  <a:cubicBezTo>
                    <a:pt x="1103" y="3593"/>
                    <a:pt x="1042" y="3517"/>
                    <a:pt x="1084" y="3457"/>
                  </a:cubicBezTo>
                  <a:cubicBezTo>
                    <a:pt x="1248" y="3226"/>
                    <a:pt x="1509" y="2887"/>
                    <a:pt x="1826" y="2521"/>
                  </a:cubicBezTo>
                  <a:cubicBezTo>
                    <a:pt x="2248" y="1890"/>
                    <a:pt x="2768" y="1348"/>
                    <a:pt x="3455" y="1019"/>
                  </a:cubicBezTo>
                  <a:cubicBezTo>
                    <a:pt x="3906" y="711"/>
                    <a:pt x="4361" y="509"/>
                    <a:pt x="4776" y="509"/>
                  </a:cubicBezTo>
                  <a:cubicBezTo>
                    <a:pt x="4904" y="509"/>
                    <a:pt x="5028" y="528"/>
                    <a:pt x="5147" y="569"/>
                  </a:cubicBezTo>
                  <a:cubicBezTo>
                    <a:pt x="5175" y="554"/>
                    <a:pt x="5203" y="533"/>
                    <a:pt x="5231" y="517"/>
                  </a:cubicBezTo>
                  <a:cubicBezTo>
                    <a:pt x="5244" y="510"/>
                    <a:pt x="5257" y="507"/>
                    <a:pt x="5271" y="507"/>
                  </a:cubicBezTo>
                  <a:cubicBezTo>
                    <a:pt x="5345" y="507"/>
                    <a:pt x="5412" y="604"/>
                    <a:pt x="5341" y="659"/>
                  </a:cubicBezTo>
                  <a:cubicBezTo>
                    <a:pt x="5363" y="680"/>
                    <a:pt x="5372" y="711"/>
                    <a:pt x="5366" y="742"/>
                  </a:cubicBezTo>
                  <a:cubicBezTo>
                    <a:pt x="5357" y="763"/>
                    <a:pt x="5344" y="779"/>
                    <a:pt x="5335" y="800"/>
                  </a:cubicBezTo>
                  <a:cubicBezTo>
                    <a:pt x="5545" y="883"/>
                    <a:pt x="5732" y="1019"/>
                    <a:pt x="5877" y="1191"/>
                  </a:cubicBezTo>
                  <a:cubicBezTo>
                    <a:pt x="5899" y="1173"/>
                    <a:pt x="5920" y="1154"/>
                    <a:pt x="5939" y="1136"/>
                  </a:cubicBezTo>
                  <a:cubicBezTo>
                    <a:pt x="5957" y="1121"/>
                    <a:pt x="5979" y="1115"/>
                    <a:pt x="6000" y="1115"/>
                  </a:cubicBezTo>
                  <a:cubicBezTo>
                    <a:pt x="6067" y="1115"/>
                    <a:pt x="6130" y="1179"/>
                    <a:pt x="6083" y="1247"/>
                  </a:cubicBezTo>
                  <a:cubicBezTo>
                    <a:pt x="6056" y="1287"/>
                    <a:pt x="6022" y="1321"/>
                    <a:pt x="5994" y="1357"/>
                  </a:cubicBezTo>
                  <a:cubicBezTo>
                    <a:pt x="6219" y="1718"/>
                    <a:pt x="6323" y="2192"/>
                    <a:pt x="6326" y="2696"/>
                  </a:cubicBezTo>
                  <a:cubicBezTo>
                    <a:pt x="6340" y="2690"/>
                    <a:pt x="6353" y="2688"/>
                    <a:pt x="6366" y="2688"/>
                  </a:cubicBezTo>
                  <a:cubicBezTo>
                    <a:pt x="6448" y="2688"/>
                    <a:pt x="6501" y="2803"/>
                    <a:pt x="6413" y="2853"/>
                  </a:cubicBezTo>
                  <a:cubicBezTo>
                    <a:pt x="6382" y="2872"/>
                    <a:pt x="6354" y="2890"/>
                    <a:pt x="6320" y="2912"/>
                  </a:cubicBezTo>
                  <a:cubicBezTo>
                    <a:pt x="6311" y="3167"/>
                    <a:pt x="6277" y="3423"/>
                    <a:pt x="6222" y="3675"/>
                  </a:cubicBezTo>
                  <a:cubicBezTo>
                    <a:pt x="6203" y="3762"/>
                    <a:pt x="6176" y="3845"/>
                    <a:pt x="6154" y="3931"/>
                  </a:cubicBezTo>
                  <a:cubicBezTo>
                    <a:pt x="6169" y="3925"/>
                    <a:pt x="6185" y="3915"/>
                    <a:pt x="6200" y="3906"/>
                  </a:cubicBezTo>
                  <a:cubicBezTo>
                    <a:pt x="6217" y="3896"/>
                    <a:pt x="6233" y="3892"/>
                    <a:pt x="6248" y="3892"/>
                  </a:cubicBezTo>
                  <a:cubicBezTo>
                    <a:pt x="6329" y="3892"/>
                    <a:pt x="6381" y="4011"/>
                    <a:pt x="6293" y="4063"/>
                  </a:cubicBezTo>
                  <a:cubicBezTo>
                    <a:pt x="6219" y="4119"/>
                    <a:pt x="6148" y="4177"/>
                    <a:pt x="6077" y="4229"/>
                  </a:cubicBezTo>
                  <a:cubicBezTo>
                    <a:pt x="5886" y="4863"/>
                    <a:pt x="5646" y="5479"/>
                    <a:pt x="5354" y="6070"/>
                  </a:cubicBezTo>
                  <a:cubicBezTo>
                    <a:pt x="5471" y="5962"/>
                    <a:pt x="5585" y="5852"/>
                    <a:pt x="5698" y="5738"/>
                  </a:cubicBezTo>
                  <a:cubicBezTo>
                    <a:pt x="5718" y="5717"/>
                    <a:pt x="5740" y="5709"/>
                    <a:pt x="5761" y="5709"/>
                  </a:cubicBezTo>
                  <a:cubicBezTo>
                    <a:pt x="5829" y="5709"/>
                    <a:pt x="5887" y="5798"/>
                    <a:pt x="5828" y="5864"/>
                  </a:cubicBezTo>
                  <a:cubicBezTo>
                    <a:pt x="5594" y="6126"/>
                    <a:pt x="5344" y="6375"/>
                    <a:pt x="5083" y="6609"/>
                  </a:cubicBezTo>
                  <a:cubicBezTo>
                    <a:pt x="5003" y="6763"/>
                    <a:pt x="4923" y="6914"/>
                    <a:pt x="4840" y="7064"/>
                  </a:cubicBezTo>
                  <a:cubicBezTo>
                    <a:pt x="4889" y="7089"/>
                    <a:pt x="4901" y="7157"/>
                    <a:pt x="4858" y="7197"/>
                  </a:cubicBezTo>
                  <a:cubicBezTo>
                    <a:pt x="4781" y="7289"/>
                    <a:pt x="4695" y="7378"/>
                    <a:pt x="4612" y="7468"/>
                  </a:cubicBezTo>
                  <a:cubicBezTo>
                    <a:pt x="4476" y="7708"/>
                    <a:pt x="4335" y="7945"/>
                    <a:pt x="4196" y="8182"/>
                  </a:cubicBezTo>
                  <a:cubicBezTo>
                    <a:pt x="4255" y="8132"/>
                    <a:pt x="4313" y="8083"/>
                    <a:pt x="4369" y="8034"/>
                  </a:cubicBezTo>
                  <a:cubicBezTo>
                    <a:pt x="4388" y="8017"/>
                    <a:pt x="4409" y="8010"/>
                    <a:pt x="4429" y="8010"/>
                  </a:cubicBezTo>
                  <a:cubicBezTo>
                    <a:pt x="4501" y="8010"/>
                    <a:pt x="4563" y="8099"/>
                    <a:pt x="4498" y="8163"/>
                  </a:cubicBezTo>
                  <a:cubicBezTo>
                    <a:pt x="4279" y="8376"/>
                    <a:pt x="4058" y="8585"/>
                    <a:pt x="3833" y="8791"/>
                  </a:cubicBezTo>
                  <a:cubicBezTo>
                    <a:pt x="3728" y="8970"/>
                    <a:pt x="3615" y="9142"/>
                    <a:pt x="3507" y="9318"/>
                  </a:cubicBezTo>
                  <a:cubicBezTo>
                    <a:pt x="3630" y="9210"/>
                    <a:pt x="3762" y="9114"/>
                    <a:pt x="3885" y="9004"/>
                  </a:cubicBezTo>
                  <a:cubicBezTo>
                    <a:pt x="3903" y="8987"/>
                    <a:pt x="3923" y="8980"/>
                    <a:pt x="3944" y="8980"/>
                  </a:cubicBezTo>
                  <a:cubicBezTo>
                    <a:pt x="4010" y="8980"/>
                    <a:pt x="4076" y="9049"/>
                    <a:pt x="4027" y="9114"/>
                  </a:cubicBezTo>
                  <a:cubicBezTo>
                    <a:pt x="3630" y="9619"/>
                    <a:pt x="3199" y="10099"/>
                    <a:pt x="2731" y="10543"/>
                  </a:cubicBezTo>
                  <a:cubicBezTo>
                    <a:pt x="2670" y="10638"/>
                    <a:pt x="2605" y="10727"/>
                    <a:pt x="2543" y="10823"/>
                  </a:cubicBezTo>
                  <a:cubicBezTo>
                    <a:pt x="2553" y="10817"/>
                    <a:pt x="2562" y="10810"/>
                    <a:pt x="2571" y="10804"/>
                  </a:cubicBezTo>
                  <a:cubicBezTo>
                    <a:pt x="2587" y="10795"/>
                    <a:pt x="2602" y="10790"/>
                    <a:pt x="2617" y="10790"/>
                  </a:cubicBezTo>
                  <a:cubicBezTo>
                    <a:pt x="2687" y="10790"/>
                    <a:pt x="2738" y="10885"/>
                    <a:pt x="2682" y="10946"/>
                  </a:cubicBezTo>
                  <a:cubicBezTo>
                    <a:pt x="1999" y="11666"/>
                    <a:pt x="1445" y="12485"/>
                    <a:pt x="838" y="13261"/>
                  </a:cubicBezTo>
                  <a:cubicBezTo>
                    <a:pt x="561" y="13639"/>
                    <a:pt x="281" y="14012"/>
                    <a:pt x="1" y="14387"/>
                  </a:cubicBezTo>
                  <a:cubicBezTo>
                    <a:pt x="96" y="14538"/>
                    <a:pt x="192" y="14686"/>
                    <a:pt x="287" y="14840"/>
                  </a:cubicBezTo>
                  <a:cubicBezTo>
                    <a:pt x="369" y="14952"/>
                    <a:pt x="364" y="15104"/>
                    <a:pt x="278" y="15214"/>
                  </a:cubicBezTo>
                  <a:lnTo>
                    <a:pt x="278" y="15214"/>
                  </a:lnTo>
                  <a:cubicBezTo>
                    <a:pt x="281" y="15212"/>
                    <a:pt x="285" y="15210"/>
                    <a:pt x="287" y="15206"/>
                  </a:cubicBezTo>
                  <a:cubicBezTo>
                    <a:pt x="2223" y="12648"/>
                    <a:pt x="4058" y="10022"/>
                    <a:pt x="5572" y="7191"/>
                  </a:cubicBezTo>
                  <a:cubicBezTo>
                    <a:pt x="6406" y="5633"/>
                    <a:pt x="7271" y="3805"/>
                    <a:pt x="7077" y="1985"/>
                  </a:cubicBezTo>
                  <a:cubicBezTo>
                    <a:pt x="6941" y="688"/>
                    <a:pt x="5850" y="0"/>
                    <a:pt x="4657" y="0"/>
                  </a:cubicBezTo>
                  <a:close/>
                  <a:moveTo>
                    <a:pt x="278" y="15214"/>
                  </a:moveTo>
                  <a:lnTo>
                    <a:pt x="278" y="15214"/>
                  </a:lnTo>
                  <a:cubicBezTo>
                    <a:pt x="277" y="15215"/>
                    <a:pt x="276" y="15217"/>
                    <a:pt x="275" y="15218"/>
                  </a:cubicBezTo>
                  <a:cubicBezTo>
                    <a:pt x="276" y="15217"/>
                    <a:pt x="277" y="15216"/>
                    <a:pt x="278" y="15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1"/>
            <p:cNvSpPr/>
            <p:nvPr/>
          </p:nvSpPr>
          <p:spPr>
            <a:xfrm>
              <a:off x="15648675" y="881713"/>
              <a:ext cx="4725" cy="3100"/>
            </a:xfrm>
            <a:custGeom>
              <a:avLst/>
              <a:gdLst/>
              <a:ahLst/>
              <a:cxnLst/>
              <a:rect l="l" t="t" r="r" b="b"/>
              <a:pathLst>
                <a:path w="189" h="124" extrusionOk="0">
                  <a:moveTo>
                    <a:pt x="188" y="0"/>
                  </a:moveTo>
                  <a:cubicBezTo>
                    <a:pt x="142" y="25"/>
                    <a:pt x="93" y="37"/>
                    <a:pt x="42" y="37"/>
                  </a:cubicBezTo>
                  <a:cubicBezTo>
                    <a:pt x="28" y="37"/>
                    <a:pt x="14" y="36"/>
                    <a:pt x="0" y="34"/>
                  </a:cubicBezTo>
                  <a:lnTo>
                    <a:pt x="0" y="34"/>
                  </a:lnTo>
                  <a:cubicBezTo>
                    <a:pt x="13" y="68"/>
                    <a:pt x="31" y="96"/>
                    <a:pt x="53" y="124"/>
                  </a:cubicBezTo>
                  <a:cubicBezTo>
                    <a:pt x="99" y="80"/>
                    <a:pt x="145" y="44"/>
                    <a:pt x="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1"/>
            <p:cNvSpPr/>
            <p:nvPr/>
          </p:nvSpPr>
          <p:spPr>
            <a:xfrm>
              <a:off x="15632850" y="1101863"/>
              <a:ext cx="1450" cy="1225"/>
            </a:xfrm>
            <a:custGeom>
              <a:avLst/>
              <a:gdLst/>
              <a:ahLst/>
              <a:cxnLst/>
              <a:rect l="l" t="t" r="r" b="b"/>
              <a:pathLst>
                <a:path w="58" h="49" extrusionOk="0">
                  <a:moveTo>
                    <a:pt x="52" y="1"/>
                  </a:moveTo>
                  <a:cubicBezTo>
                    <a:pt x="19" y="30"/>
                    <a:pt x="0" y="48"/>
                    <a:pt x="4" y="48"/>
                  </a:cubicBezTo>
                  <a:cubicBezTo>
                    <a:pt x="8" y="48"/>
                    <a:pt x="24" y="37"/>
                    <a:pt x="58" y="13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1"/>
            <p:cNvSpPr/>
            <p:nvPr/>
          </p:nvSpPr>
          <p:spPr>
            <a:xfrm>
              <a:off x="15483225" y="760838"/>
              <a:ext cx="176625" cy="387675"/>
            </a:xfrm>
            <a:custGeom>
              <a:avLst/>
              <a:gdLst/>
              <a:ahLst/>
              <a:cxnLst/>
              <a:rect l="l" t="t" r="r" b="b"/>
              <a:pathLst>
                <a:path w="7065" h="15507" extrusionOk="0">
                  <a:moveTo>
                    <a:pt x="2999" y="0"/>
                  </a:moveTo>
                  <a:cubicBezTo>
                    <a:pt x="1936" y="0"/>
                    <a:pt x="986" y="653"/>
                    <a:pt x="607" y="1754"/>
                  </a:cubicBezTo>
                  <a:cubicBezTo>
                    <a:pt x="0" y="3515"/>
                    <a:pt x="856" y="5682"/>
                    <a:pt x="1589" y="7255"/>
                  </a:cubicBezTo>
                  <a:cubicBezTo>
                    <a:pt x="2906" y="10093"/>
                    <a:pt x="4562" y="12638"/>
                    <a:pt x="6221" y="15273"/>
                  </a:cubicBezTo>
                  <a:cubicBezTo>
                    <a:pt x="6234" y="15298"/>
                    <a:pt x="6249" y="15320"/>
                    <a:pt x="6264" y="15341"/>
                  </a:cubicBezTo>
                  <a:cubicBezTo>
                    <a:pt x="6277" y="15360"/>
                    <a:pt x="6292" y="15375"/>
                    <a:pt x="6307" y="15390"/>
                  </a:cubicBezTo>
                  <a:cubicBezTo>
                    <a:pt x="6381" y="15472"/>
                    <a:pt x="6474" y="15507"/>
                    <a:pt x="6566" y="15507"/>
                  </a:cubicBezTo>
                  <a:cubicBezTo>
                    <a:pt x="6685" y="15507"/>
                    <a:pt x="6804" y="15447"/>
                    <a:pt x="6877" y="15353"/>
                  </a:cubicBezTo>
                  <a:cubicBezTo>
                    <a:pt x="6966" y="15246"/>
                    <a:pt x="6969" y="15089"/>
                    <a:pt x="6886" y="14972"/>
                  </a:cubicBezTo>
                  <a:cubicBezTo>
                    <a:pt x="6791" y="14818"/>
                    <a:pt x="6695" y="14673"/>
                    <a:pt x="6597" y="14519"/>
                  </a:cubicBezTo>
                  <a:cubicBezTo>
                    <a:pt x="6578" y="14488"/>
                    <a:pt x="6557" y="14458"/>
                    <a:pt x="6538" y="14427"/>
                  </a:cubicBezTo>
                  <a:cubicBezTo>
                    <a:pt x="6483" y="14479"/>
                    <a:pt x="6431" y="14538"/>
                    <a:pt x="6375" y="14590"/>
                  </a:cubicBezTo>
                  <a:cubicBezTo>
                    <a:pt x="6356" y="14608"/>
                    <a:pt x="6334" y="14616"/>
                    <a:pt x="6314" y="14616"/>
                  </a:cubicBezTo>
                  <a:cubicBezTo>
                    <a:pt x="6242" y="14616"/>
                    <a:pt x="6179" y="14525"/>
                    <a:pt x="6246" y="14461"/>
                  </a:cubicBezTo>
                  <a:cubicBezTo>
                    <a:pt x="6311" y="14399"/>
                    <a:pt x="6372" y="14331"/>
                    <a:pt x="6434" y="14264"/>
                  </a:cubicBezTo>
                  <a:cubicBezTo>
                    <a:pt x="6329" y="14101"/>
                    <a:pt x="6227" y="13937"/>
                    <a:pt x="6123" y="13777"/>
                  </a:cubicBezTo>
                  <a:cubicBezTo>
                    <a:pt x="6003" y="13854"/>
                    <a:pt x="5880" y="13931"/>
                    <a:pt x="5750" y="13999"/>
                  </a:cubicBezTo>
                  <a:cubicBezTo>
                    <a:pt x="5735" y="14008"/>
                    <a:pt x="5720" y="14012"/>
                    <a:pt x="5705" y="14012"/>
                  </a:cubicBezTo>
                  <a:cubicBezTo>
                    <a:pt x="5634" y="14012"/>
                    <a:pt x="5581" y="13919"/>
                    <a:pt x="5643" y="13857"/>
                  </a:cubicBezTo>
                  <a:cubicBezTo>
                    <a:pt x="5747" y="13747"/>
                    <a:pt x="5858" y="13639"/>
                    <a:pt x="5966" y="13531"/>
                  </a:cubicBezTo>
                  <a:cubicBezTo>
                    <a:pt x="5846" y="13343"/>
                    <a:pt x="5726" y="13156"/>
                    <a:pt x="5606" y="12968"/>
                  </a:cubicBezTo>
                  <a:cubicBezTo>
                    <a:pt x="5572" y="12989"/>
                    <a:pt x="5541" y="13011"/>
                    <a:pt x="5510" y="13029"/>
                  </a:cubicBezTo>
                  <a:cubicBezTo>
                    <a:pt x="5495" y="13039"/>
                    <a:pt x="5480" y="13044"/>
                    <a:pt x="5465" y="13044"/>
                  </a:cubicBezTo>
                  <a:cubicBezTo>
                    <a:pt x="5394" y="13044"/>
                    <a:pt x="5333" y="12941"/>
                    <a:pt x="5399" y="12888"/>
                  </a:cubicBezTo>
                  <a:cubicBezTo>
                    <a:pt x="5433" y="12860"/>
                    <a:pt x="5467" y="12832"/>
                    <a:pt x="5501" y="12805"/>
                  </a:cubicBezTo>
                  <a:cubicBezTo>
                    <a:pt x="5421" y="12682"/>
                    <a:pt x="5341" y="12558"/>
                    <a:pt x="5264" y="12435"/>
                  </a:cubicBezTo>
                  <a:cubicBezTo>
                    <a:pt x="5184" y="12472"/>
                    <a:pt x="5107" y="12512"/>
                    <a:pt x="5024" y="12546"/>
                  </a:cubicBezTo>
                  <a:cubicBezTo>
                    <a:pt x="5007" y="12556"/>
                    <a:pt x="4991" y="12560"/>
                    <a:pt x="4976" y="12560"/>
                  </a:cubicBezTo>
                  <a:cubicBezTo>
                    <a:pt x="4896" y="12560"/>
                    <a:pt x="4847" y="12441"/>
                    <a:pt x="4935" y="12389"/>
                  </a:cubicBezTo>
                  <a:cubicBezTo>
                    <a:pt x="5002" y="12337"/>
                    <a:pt x="5073" y="12291"/>
                    <a:pt x="5141" y="12238"/>
                  </a:cubicBezTo>
                  <a:cubicBezTo>
                    <a:pt x="5036" y="12072"/>
                    <a:pt x="4935" y="11897"/>
                    <a:pt x="4830" y="11727"/>
                  </a:cubicBezTo>
                  <a:cubicBezTo>
                    <a:pt x="4725" y="11758"/>
                    <a:pt x="4627" y="11801"/>
                    <a:pt x="4519" y="11829"/>
                  </a:cubicBezTo>
                  <a:cubicBezTo>
                    <a:pt x="4509" y="11832"/>
                    <a:pt x="4500" y="11833"/>
                    <a:pt x="4491" y="11833"/>
                  </a:cubicBezTo>
                  <a:cubicBezTo>
                    <a:pt x="4415" y="11833"/>
                    <a:pt x="4369" y="11736"/>
                    <a:pt x="4430" y="11675"/>
                  </a:cubicBezTo>
                  <a:cubicBezTo>
                    <a:pt x="4507" y="11598"/>
                    <a:pt x="4593" y="11533"/>
                    <a:pt x="4670" y="11460"/>
                  </a:cubicBezTo>
                  <a:cubicBezTo>
                    <a:pt x="4584" y="11318"/>
                    <a:pt x="4497" y="11179"/>
                    <a:pt x="4414" y="11038"/>
                  </a:cubicBezTo>
                  <a:cubicBezTo>
                    <a:pt x="4374" y="11053"/>
                    <a:pt x="4337" y="11075"/>
                    <a:pt x="4297" y="11093"/>
                  </a:cubicBezTo>
                  <a:cubicBezTo>
                    <a:pt x="4285" y="11099"/>
                    <a:pt x="4272" y="11101"/>
                    <a:pt x="4260" y="11101"/>
                  </a:cubicBezTo>
                  <a:cubicBezTo>
                    <a:pt x="4185" y="11101"/>
                    <a:pt x="4118" y="11015"/>
                    <a:pt x="4190" y="10949"/>
                  </a:cubicBezTo>
                  <a:cubicBezTo>
                    <a:pt x="4227" y="10915"/>
                    <a:pt x="4267" y="10881"/>
                    <a:pt x="4304" y="10847"/>
                  </a:cubicBezTo>
                  <a:cubicBezTo>
                    <a:pt x="4144" y="10567"/>
                    <a:pt x="3993" y="10274"/>
                    <a:pt x="3839" y="9988"/>
                  </a:cubicBezTo>
                  <a:cubicBezTo>
                    <a:pt x="3814" y="9973"/>
                    <a:pt x="3799" y="9945"/>
                    <a:pt x="3799" y="9917"/>
                  </a:cubicBezTo>
                  <a:cubicBezTo>
                    <a:pt x="3722" y="9770"/>
                    <a:pt x="3636" y="9628"/>
                    <a:pt x="3559" y="9474"/>
                  </a:cubicBezTo>
                  <a:cubicBezTo>
                    <a:pt x="3429" y="9213"/>
                    <a:pt x="3294" y="8954"/>
                    <a:pt x="3155" y="8695"/>
                  </a:cubicBezTo>
                  <a:cubicBezTo>
                    <a:pt x="3094" y="8726"/>
                    <a:pt x="3032" y="8763"/>
                    <a:pt x="2968" y="8794"/>
                  </a:cubicBezTo>
                  <a:cubicBezTo>
                    <a:pt x="2955" y="8800"/>
                    <a:pt x="2942" y="8802"/>
                    <a:pt x="2929" y="8802"/>
                  </a:cubicBezTo>
                  <a:cubicBezTo>
                    <a:pt x="2862" y="8802"/>
                    <a:pt x="2793" y="8737"/>
                    <a:pt x="2845" y="8668"/>
                  </a:cubicBezTo>
                  <a:cubicBezTo>
                    <a:pt x="2903" y="8588"/>
                    <a:pt x="2968" y="8523"/>
                    <a:pt x="3026" y="8446"/>
                  </a:cubicBezTo>
                  <a:lnTo>
                    <a:pt x="2909" y="8221"/>
                  </a:lnTo>
                  <a:cubicBezTo>
                    <a:pt x="2841" y="8252"/>
                    <a:pt x="2774" y="8289"/>
                    <a:pt x="2703" y="8317"/>
                  </a:cubicBezTo>
                  <a:cubicBezTo>
                    <a:pt x="2691" y="8322"/>
                    <a:pt x="2680" y="8324"/>
                    <a:pt x="2670" y="8324"/>
                  </a:cubicBezTo>
                  <a:cubicBezTo>
                    <a:pt x="2601" y="8324"/>
                    <a:pt x="2574" y="8220"/>
                    <a:pt x="2617" y="8166"/>
                  </a:cubicBezTo>
                  <a:cubicBezTo>
                    <a:pt x="2663" y="8104"/>
                    <a:pt x="2724" y="8037"/>
                    <a:pt x="2780" y="7972"/>
                  </a:cubicBezTo>
                  <a:cubicBezTo>
                    <a:pt x="2648" y="7720"/>
                    <a:pt x="2518" y="7461"/>
                    <a:pt x="2389" y="7203"/>
                  </a:cubicBezTo>
                  <a:cubicBezTo>
                    <a:pt x="2380" y="7209"/>
                    <a:pt x="2374" y="7215"/>
                    <a:pt x="2361" y="7221"/>
                  </a:cubicBezTo>
                  <a:cubicBezTo>
                    <a:pt x="2348" y="7228"/>
                    <a:pt x="2334" y="7231"/>
                    <a:pt x="2320" y="7231"/>
                  </a:cubicBezTo>
                  <a:cubicBezTo>
                    <a:pt x="2248" y="7231"/>
                    <a:pt x="2186" y="7139"/>
                    <a:pt x="2254" y="7076"/>
                  </a:cubicBezTo>
                  <a:cubicBezTo>
                    <a:pt x="2269" y="7061"/>
                    <a:pt x="2287" y="7046"/>
                    <a:pt x="2306" y="7030"/>
                  </a:cubicBezTo>
                  <a:cubicBezTo>
                    <a:pt x="2192" y="6799"/>
                    <a:pt x="2084" y="6565"/>
                    <a:pt x="1983" y="6328"/>
                  </a:cubicBezTo>
                  <a:cubicBezTo>
                    <a:pt x="1940" y="6344"/>
                    <a:pt x="1900" y="6365"/>
                    <a:pt x="1856" y="6384"/>
                  </a:cubicBezTo>
                  <a:cubicBezTo>
                    <a:pt x="1847" y="6387"/>
                    <a:pt x="1838" y="6389"/>
                    <a:pt x="1829" y="6389"/>
                  </a:cubicBezTo>
                  <a:cubicBezTo>
                    <a:pt x="1758" y="6389"/>
                    <a:pt x="1712" y="6285"/>
                    <a:pt x="1767" y="6230"/>
                  </a:cubicBezTo>
                  <a:cubicBezTo>
                    <a:pt x="1810" y="6193"/>
                    <a:pt x="1850" y="6153"/>
                    <a:pt x="1890" y="6116"/>
                  </a:cubicBezTo>
                  <a:cubicBezTo>
                    <a:pt x="1801" y="5894"/>
                    <a:pt x="1715" y="5673"/>
                    <a:pt x="1635" y="5448"/>
                  </a:cubicBezTo>
                  <a:cubicBezTo>
                    <a:pt x="1518" y="5516"/>
                    <a:pt x="1398" y="5583"/>
                    <a:pt x="1275" y="5645"/>
                  </a:cubicBezTo>
                  <a:cubicBezTo>
                    <a:pt x="1259" y="5654"/>
                    <a:pt x="1243" y="5658"/>
                    <a:pt x="1228" y="5658"/>
                  </a:cubicBezTo>
                  <a:cubicBezTo>
                    <a:pt x="1155" y="5658"/>
                    <a:pt x="1103" y="5567"/>
                    <a:pt x="1164" y="5503"/>
                  </a:cubicBezTo>
                  <a:cubicBezTo>
                    <a:pt x="1284" y="5377"/>
                    <a:pt x="1410" y="5257"/>
                    <a:pt x="1539" y="5143"/>
                  </a:cubicBezTo>
                  <a:cubicBezTo>
                    <a:pt x="1475" y="4931"/>
                    <a:pt x="1413" y="4715"/>
                    <a:pt x="1361" y="4497"/>
                  </a:cubicBezTo>
                  <a:cubicBezTo>
                    <a:pt x="1250" y="4555"/>
                    <a:pt x="1145" y="4623"/>
                    <a:pt x="1032" y="4678"/>
                  </a:cubicBezTo>
                  <a:cubicBezTo>
                    <a:pt x="1017" y="4686"/>
                    <a:pt x="1003" y="4689"/>
                    <a:pt x="989" y="4689"/>
                  </a:cubicBezTo>
                  <a:cubicBezTo>
                    <a:pt x="910" y="4689"/>
                    <a:pt x="860" y="4577"/>
                    <a:pt x="939" y="4521"/>
                  </a:cubicBezTo>
                  <a:lnTo>
                    <a:pt x="1305" y="4254"/>
                  </a:lnTo>
                  <a:cubicBezTo>
                    <a:pt x="1290" y="4186"/>
                    <a:pt x="1272" y="4118"/>
                    <a:pt x="1259" y="4047"/>
                  </a:cubicBezTo>
                  <a:cubicBezTo>
                    <a:pt x="1241" y="3949"/>
                    <a:pt x="1225" y="3844"/>
                    <a:pt x="1213" y="3740"/>
                  </a:cubicBezTo>
                  <a:cubicBezTo>
                    <a:pt x="1152" y="3770"/>
                    <a:pt x="1093" y="3804"/>
                    <a:pt x="1032" y="3832"/>
                  </a:cubicBezTo>
                  <a:cubicBezTo>
                    <a:pt x="1020" y="3836"/>
                    <a:pt x="1008" y="3838"/>
                    <a:pt x="996" y="3838"/>
                  </a:cubicBezTo>
                  <a:cubicBezTo>
                    <a:pt x="928" y="3838"/>
                    <a:pt x="856" y="3776"/>
                    <a:pt x="908" y="3706"/>
                  </a:cubicBezTo>
                  <a:cubicBezTo>
                    <a:pt x="995" y="3598"/>
                    <a:pt x="1087" y="3496"/>
                    <a:pt x="1185" y="3398"/>
                  </a:cubicBezTo>
                  <a:cubicBezTo>
                    <a:pt x="1173" y="3182"/>
                    <a:pt x="1179" y="2967"/>
                    <a:pt x="1198" y="2755"/>
                  </a:cubicBezTo>
                  <a:lnTo>
                    <a:pt x="1198" y="2755"/>
                  </a:lnTo>
                  <a:cubicBezTo>
                    <a:pt x="1108" y="2825"/>
                    <a:pt x="1019" y="2899"/>
                    <a:pt x="930" y="2970"/>
                  </a:cubicBezTo>
                  <a:cubicBezTo>
                    <a:pt x="911" y="2985"/>
                    <a:pt x="890" y="2991"/>
                    <a:pt x="870" y="2991"/>
                  </a:cubicBezTo>
                  <a:cubicBezTo>
                    <a:pt x="794" y="2991"/>
                    <a:pt x="727" y="2899"/>
                    <a:pt x="801" y="2841"/>
                  </a:cubicBezTo>
                  <a:cubicBezTo>
                    <a:pt x="945" y="2730"/>
                    <a:pt x="1090" y="2610"/>
                    <a:pt x="1232" y="2499"/>
                  </a:cubicBezTo>
                  <a:cubicBezTo>
                    <a:pt x="1386" y="1530"/>
                    <a:pt x="1899" y="722"/>
                    <a:pt x="2943" y="722"/>
                  </a:cubicBezTo>
                  <a:cubicBezTo>
                    <a:pt x="3129" y="722"/>
                    <a:pt x="3332" y="748"/>
                    <a:pt x="3553" y="803"/>
                  </a:cubicBezTo>
                  <a:cubicBezTo>
                    <a:pt x="3568" y="791"/>
                    <a:pt x="3586" y="778"/>
                    <a:pt x="3602" y="769"/>
                  </a:cubicBezTo>
                  <a:cubicBezTo>
                    <a:pt x="3617" y="761"/>
                    <a:pt x="3633" y="757"/>
                    <a:pt x="3647" y="757"/>
                  </a:cubicBezTo>
                  <a:cubicBezTo>
                    <a:pt x="3697" y="757"/>
                    <a:pt x="3733" y="802"/>
                    <a:pt x="3731" y="852"/>
                  </a:cubicBezTo>
                  <a:cubicBezTo>
                    <a:pt x="3990" y="945"/>
                    <a:pt x="4230" y="1083"/>
                    <a:pt x="4436" y="1265"/>
                  </a:cubicBezTo>
                  <a:cubicBezTo>
                    <a:pt x="4439" y="1262"/>
                    <a:pt x="4445" y="1259"/>
                    <a:pt x="4451" y="1256"/>
                  </a:cubicBezTo>
                  <a:cubicBezTo>
                    <a:pt x="4464" y="1250"/>
                    <a:pt x="4477" y="1248"/>
                    <a:pt x="4490" y="1248"/>
                  </a:cubicBezTo>
                  <a:cubicBezTo>
                    <a:pt x="4557" y="1248"/>
                    <a:pt x="4623" y="1307"/>
                    <a:pt x="4574" y="1379"/>
                  </a:cubicBezTo>
                  <a:cubicBezTo>
                    <a:pt x="4574" y="1382"/>
                    <a:pt x="4571" y="1385"/>
                    <a:pt x="4568" y="1388"/>
                  </a:cubicBezTo>
                  <a:cubicBezTo>
                    <a:pt x="4728" y="1545"/>
                    <a:pt x="4873" y="1714"/>
                    <a:pt x="5002" y="1896"/>
                  </a:cubicBezTo>
                  <a:cubicBezTo>
                    <a:pt x="5021" y="1883"/>
                    <a:pt x="5039" y="1871"/>
                    <a:pt x="5058" y="1859"/>
                  </a:cubicBezTo>
                  <a:cubicBezTo>
                    <a:pt x="5072" y="1850"/>
                    <a:pt x="5087" y="1846"/>
                    <a:pt x="5101" y="1846"/>
                  </a:cubicBezTo>
                  <a:cubicBezTo>
                    <a:pt x="5163" y="1846"/>
                    <a:pt x="5216" y="1922"/>
                    <a:pt x="5181" y="1985"/>
                  </a:cubicBezTo>
                  <a:cubicBezTo>
                    <a:pt x="5162" y="2016"/>
                    <a:pt x="5141" y="2044"/>
                    <a:pt x="5122" y="2071"/>
                  </a:cubicBezTo>
                  <a:cubicBezTo>
                    <a:pt x="5267" y="2296"/>
                    <a:pt x="5402" y="2530"/>
                    <a:pt x="5526" y="2770"/>
                  </a:cubicBezTo>
                  <a:cubicBezTo>
                    <a:pt x="5578" y="2745"/>
                    <a:pt x="5627" y="2721"/>
                    <a:pt x="5683" y="2699"/>
                  </a:cubicBezTo>
                  <a:cubicBezTo>
                    <a:pt x="5693" y="2695"/>
                    <a:pt x="5703" y="2694"/>
                    <a:pt x="5712" y="2694"/>
                  </a:cubicBezTo>
                  <a:cubicBezTo>
                    <a:pt x="5784" y="2694"/>
                    <a:pt x="5826" y="2798"/>
                    <a:pt x="5772" y="2850"/>
                  </a:cubicBezTo>
                  <a:cubicBezTo>
                    <a:pt x="5726" y="2896"/>
                    <a:pt x="5676" y="2936"/>
                    <a:pt x="5630" y="2979"/>
                  </a:cubicBezTo>
                  <a:cubicBezTo>
                    <a:pt x="5726" y="3173"/>
                    <a:pt x="5812" y="3367"/>
                    <a:pt x="5895" y="3558"/>
                  </a:cubicBezTo>
                  <a:cubicBezTo>
                    <a:pt x="5907" y="3555"/>
                    <a:pt x="5913" y="3549"/>
                    <a:pt x="5926" y="3546"/>
                  </a:cubicBezTo>
                  <a:cubicBezTo>
                    <a:pt x="5936" y="3542"/>
                    <a:pt x="5946" y="3540"/>
                    <a:pt x="5955" y="3540"/>
                  </a:cubicBezTo>
                  <a:cubicBezTo>
                    <a:pt x="6025" y="3540"/>
                    <a:pt x="6067" y="3642"/>
                    <a:pt x="6015" y="3697"/>
                  </a:cubicBezTo>
                  <a:lnTo>
                    <a:pt x="5975" y="3737"/>
                  </a:lnTo>
                  <a:cubicBezTo>
                    <a:pt x="6070" y="3958"/>
                    <a:pt x="6160" y="4167"/>
                    <a:pt x="6243" y="4364"/>
                  </a:cubicBezTo>
                  <a:cubicBezTo>
                    <a:pt x="6292" y="4337"/>
                    <a:pt x="6338" y="4306"/>
                    <a:pt x="6387" y="4278"/>
                  </a:cubicBezTo>
                  <a:cubicBezTo>
                    <a:pt x="6402" y="4271"/>
                    <a:pt x="6417" y="4268"/>
                    <a:pt x="6431" y="4268"/>
                  </a:cubicBezTo>
                  <a:cubicBezTo>
                    <a:pt x="6504" y="4268"/>
                    <a:pt x="6558" y="4358"/>
                    <a:pt x="6498" y="4423"/>
                  </a:cubicBezTo>
                  <a:cubicBezTo>
                    <a:pt x="6449" y="4481"/>
                    <a:pt x="6394" y="4534"/>
                    <a:pt x="6341" y="4589"/>
                  </a:cubicBezTo>
                  <a:cubicBezTo>
                    <a:pt x="6354" y="4623"/>
                    <a:pt x="6369" y="4657"/>
                    <a:pt x="6384" y="4688"/>
                  </a:cubicBezTo>
                  <a:cubicBezTo>
                    <a:pt x="6421" y="4786"/>
                    <a:pt x="6514" y="4857"/>
                    <a:pt x="6621" y="4869"/>
                  </a:cubicBezTo>
                  <a:cubicBezTo>
                    <a:pt x="6632" y="4870"/>
                    <a:pt x="6643" y="4871"/>
                    <a:pt x="6654" y="4871"/>
                  </a:cubicBezTo>
                  <a:cubicBezTo>
                    <a:pt x="6708" y="4871"/>
                    <a:pt x="6761" y="4858"/>
                    <a:pt x="6809" y="4835"/>
                  </a:cubicBezTo>
                  <a:cubicBezTo>
                    <a:pt x="6868" y="4783"/>
                    <a:pt x="6926" y="4731"/>
                    <a:pt x="6982" y="4682"/>
                  </a:cubicBezTo>
                  <a:cubicBezTo>
                    <a:pt x="7055" y="4574"/>
                    <a:pt x="7065" y="4438"/>
                    <a:pt x="7012" y="4321"/>
                  </a:cubicBezTo>
                  <a:cubicBezTo>
                    <a:pt x="6966" y="4226"/>
                    <a:pt x="6923" y="4127"/>
                    <a:pt x="6877" y="4026"/>
                  </a:cubicBezTo>
                  <a:cubicBezTo>
                    <a:pt x="6261" y="2628"/>
                    <a:pt x="5547" y="834"/>
                    <a:pt x="4073" y="221"/>
                  </a:cubicBezTo>
                  <a:cubicBezTo>
                    <a:pt x="3713" y="71"/>
                    <a:pt x="3350" y="0"/>
                    <a:pt x="29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1"/>
            <p:cNvSpPr/>
            <p:nvPr/>
          </p:nvSpPr>
          <p:spPr>
            <a:xfrm>
              <a:off x="15501400" y="776813"/>
              <a:ext cx="309250" cy="349425"/>
            </a:xfrm>
            <a:custGeom>
              <a:avLst/>
              <a:gdLst/>
              <a:ahLst/>
              <a:cxnLst/>
              <a:rect l="l" t="t" r="r" b="b"/>
              <a:pathLst>
                <a:path w="12370" h="13977" extrusionOk="0">
                  <a:moveTo>
                    <a:pt x="10706" y="194"/>
                  </a:moveTo>
                  <a:cubicBezTo>
                    <a:pt x="10740" y="194"/>
                    <a:pt x="10770" y="197"/>
                    <a:pt x="10798" y="204"/>
                  </a:cubicBezTo>
                  <a:cubicBezTo>
                    <a:pt x="10502" y="404"/>
                    <a:pt x="10222" y="635"/>
                    <a:pt x="9967" y="887"/>
                  </a:cubicBezTo>
                  <a:cubicBezTo>
                    <a:pt x="9345" y="1349"/>
                    <a:pt x="8702" y="1777"/>
                    <a:pt x="8058" y="2205"/>
                  </a:cubicBezTo>
                  <a:cubicBezTo>
                    <a:pt x="7704" y="2442"/>
                    <a:pt x="7430" y="2596"/>
                    <a:pt x="7187" y="2937"/>
                  </a:cubicBezTo>
                  <a:cubicBezTo>
                    <a:pt x="7323" y="2744"/>
                    <a:pt x="7492" y="2565"/>
                    <a:pt x="7652" y="2386"/>
                  </a:cubicBezTo>
                  <a:cubicBezTo>
                    <a:pt x="8332" y="1626"/>
                    <a:pt x="9120" y="912"/>
                    <a:pt x="10013" y="410"/>
                  </a:cubicBezTo>
                  <a:cubicBezTo>
                    <a:pt x="10105" y="359"/>
                    <a:pt x="10467" y="194"/>
                    <a:pt x="10706" y="194"/>
                  </a:cubicBezTo>
                  <a:close/>
                  <a:moveTo>
                    <a:pt x="10924" y="380"/>
                  </a:moveTo>
                  <a:lnTo>
                    <a:pt x="10924" y="380"/>
                  </a:lnTo>
                  <a:cubicBezTo>
                    <a:pt x="10921" y="463"/>
                    <a:pt x="10887" y="577"/>
                    <a:pt x="10801" y="734"/>
                  </a:cubicBezTo>
                  <a:cubicBezTo>
                    <a:pt x="10604" y="1106"/>
                    <a:pt x="10293" y="1414"/>
                    <a:pt x="9998" y="1706"/>
                  </a:cubicBezTo>
                  <a:cubicBezTo>
                    <a:pt x="9450" y="2254"/>
                    <a:pt x="8779" y="2685"/>
                    <a:pt x="8145" y="3125"/>
                  </a:cubicBezTo>
                  <a:cubicBezTo>
                    <a:pt x="7637" y="3476"/>
                    <a:pt x="7104" y="3830"/>
                    <a:pt x="6569" y="4193"/>
                  </a:cubicBezTo>
                  <a:cubicBezTo>
                    <a:pt x="6436" y="4283"/>
                    <a:pt x="6304" y="4375"/>
                    <a:pt x="6168" y="4467"/>
                  </a:cubicBezTo>
                  <a:cubicBezTo>
                    <a:pt x="6094" y="4520"/>
                    <a:pt x="6021" y="4569"/>
                    <a:pt x="5947" y="4621"/>
                  </a:cubicBezTo>
                  <a:cubicBezTo>
                    <a:pt x="6005" y="4566"/>
                    <a:pt x="6064" y="4507"/>
                    <a:pt x="6125" y="4452"/>
                  </a:cubicBezTo>
                  <a:cubicBezTo>
                    <a:pt x="6313" y="4273"/>
                    <a:pt x="6501" y="4098"/>
                    <a:pt x="6695" y="3926"/>
                  </a:cubicBezTo>
                  <a:cubicBezTo>
                    <a:pt x="7160" y="3504"/>
                    <a:pt x="7646" y="3107"/>
                    <a:pt x="8172" y="2771"/>
                  </a:cubicBezTo>
                  <a:cubicBezTo>
                    <a:pt x="8726" y="2414"/>
                    <a:pt x="9216" y="2069"/>
                    <a:pt x="9665" y="1583"/>
                  </a:cubicBezTo>
                  <a:cubicBezTo>
                    <a:pt x="9850" y="1389"/>
                    <a:pt x="10305" y="943"/>
                    <a:pt x="10585" y="638"/>
                  </a:cubicBezTo>
                  <a:cubicBezTo>
                    <a:pt x="10699" y="552"/>
                    <a:pt x="10810" y="466"/>
                    <a:pt x="10924" y="380"/>
                  </a:cubicBezTo>
                  <a:close/>
                  <a:moveTo>
                    <a:pt x="11601" y="934"/>
                  </a:moveTo>
                  <a:lnTo>
                    <a:pt x="11601" y="934"/>
                  </a:lnTo>
                  <a:cubicBezTo>
                    <a:pt x="10432" y="2617"/>
                    <a:pt x="8766" y="3809"/>
                    <a:pt x="7079" y="4978"/>
                  </a:cubicBezTo>
                  <a:cubicBezTo>
                    <a:pt x="7901" y="4307"/>
                    <a:pt x="8696" y="3602"/>
                    <a:pt x="9490" y="2901"/>
                  </a:cubicBezTo>
                  <a:cubicBezTo>
                    <a:pt x="10176" y="2294"/>
                    <a:pt x="11130" y="1611"/>
                    <a:pt x="11601" y="934"/>
                  </a:cubicBezTo>
                  <a:close/>
                  <a:moveTo>
                    <a:pt x="6815" y="11661"/>
                  </a:moveTo>
                  <a:lnTo>
                    <a:pt x="6815" y="11661"/>
                  </a:lnTo>
                  <a:cubicBezTo>
                    <a:pt x="6808" y="11668"/>
                    <a:pt x="6801" y="11675"/>
                    <a:pt x="6793" y="11682"/>
                  </a:cubicBezTo>
                  <a:cubicBezTo>
                    <a:pt x="6384" y="12101"/>
                    <a:pt x="5984" y="12504"/>
                    <a:pt x="5516" y="12861"/>
                  </a:cubicBezTo>
                  <a:cubicBezTo>
                    <a:pt x="5420" y="12935"/>
                    <a:pt x="5356" y="12984"/>
                    <a:pt x="5316" y="13015"/>
                  </a:cubicBezTo>
                  <a:cubicBezTo>
                    <a:pt x="5283" y="13039"/>
                    <a:pt x="5266" y="13049"/>
                    <a:pt x="5263" y="13049"/>
                  </a:cubicBezTo>
                  <a:cubicBezTo>
                    <a:pt x="5258" y="13049"/>
                    <a:pt x="5276" y="13031"/>
                    <a:pt x="5310" y="13003"/>
                  </a:cubicBezTo>
                  <a:cubicBezTo>
                    <a:pt x="5445" y="12880"/>
                    <a:pt x="5827" y="12560"/>
                    <a:pt x="5904" y="12489"/>
                  </a:cubicBezTo>
                  <a:cubicBezTo>
                    <a:pt x="6202" y="12206"/>
                    <a:pt x="6505" y="11932"/>
                    <a:pt x="6815" y="11661"/>
                  </a:cubicBezTo>
                  <a:close/>
                  <a:moveTo>
                    <a:pt x="11146" y="0"/>
                  </a:moveTo>
                  <a:cubicBezTo>
                    <a:pt x="11132" y="0"/>
                    <a:pt x="11119" y="3"/>
                    <a:pt x="11106" y="10"/>
                  </a:cubicBezTo>
                  <a:cubicBezTo>
                    <a:pt x="11075" y="26"/>
                    <a:pt x="11050" y="47"/>
                    <a:pt x="11023" y="62"/>
                  </a:cubicBezTo>
                  <a:cubicBezTo>
                    <a:pt x="10903" y="21"/>
                    <a:pt x="10778" y="2"/>
                    <a:pt x="10649" y="2"/>
                  </a:cubicBezTo>
                  <a:cubicBezTo>
                    <a:pt x="10233" y="2"/>
                    <a:pt x="9779" y="204"/>
                    <a:pt x="9330" y="512"/>
                  </a:cubicBezTo>
                  <a:cubicBezTo>
                    <a:pt x="8742" y="912"/>
                    <a:pt x="8160" y="1491"/>
                    <a:pt x="7701" y="2014"/>
                  </a:cubicBezTo>
                  <a:cubicBezTo>
                    <a:pt x="7381" y="2380"/>
                    <a:pt x="7123" y="2719"/>
                    <a:pt x="6959" y="2950"/>
                  </a:cubicBezTo>
                  <a:cubicBezTo>
                    <a:pt x="6917" y="3010"/>
                    <a:pt x="6976" y="3086"/>
                    <a:pt x="7039" y="3086"/>
                  </a:cubicBezTo>
                  <a:cubicBezTo>
                    <a:pt x="7054" y="3086"/>
                    <a:pt x="7069" y="3082"/>
                    <a:pt x="7083" y="3073"/>
                  </a:cubicBezTo>
                  <a:cubicBezTo>
                    <a:pt x="7092" y="3067"/>
                    <a:pt x="7098" y="3064"/>
                    <a:pt x="7104" y="3058"/>
                  </a:cubicBezTo>
                  <a:cubicBezTo>
                    <a:pt x="7827" y="2577"/>
                    <a:pt x="8548" y="2100"/>
                    <a:pt x="9256" y="1608"/>
                  </a:cubicBezTo>
                  <a:lnTo>
                    <a:pt x="9256" y="1608"/>
                  </a:lnTo>
                  <a:cubicBezTo>
                    <a:pt x="8896" y="1974"/>
                    <a:pt x="8520" y="2331"/>
                    <a:pt x="8080" y="2614"/>
                  </a:cubicBezTo>
                  <a:cubicBezTo>
                    <a:pt x="7670" y="2882"/>
                    <a:pt x="7276" y="3171"/>
                    <a:pt x="6898" y="3485"/>
                  </a:cubicBezTo>
                  <a:cubicBezTo>
                    <a:pt x="6679" y="3667"/>
                    <a:pt x="6464" y="3852"/>
                    <a:pt x="6255" y="4043"/>
                  </a:cubicBezTo>
                  <a:cubicBezTo>
                    <a:pt x="6196" y="4095"/>
                    <a:pt x="6138" y="4144"/>
                    <a:pt x="6082" y="4196"/>
                  </a:cubicBezTo>
                  <a:cubicBezTo>
                    <a:pt x="6036" y="4240"/>
                    <a:pt x="5990" y="4276"/>
                    <a:pt x="5944" y="4320"/>
                  </a:cubicBezTo>
                  <a:cubicBezTo>
                    <a:pt x="5728" y="4523"/>
                    <a:pt x="5513" y="4729"/>
                    <a:pt x="5297" y="4941"/>
                  </a:cubicBezTo>
                  <a:cubicBezTo>
                    <a:pt x="5054" y="5181"/>
                    <a:pt x="4799" y="5412"/>
                    <a:pt x="4546" y="5646"/>
                  </a:cubicBezTo>
                  <a:cubicBezTo>
                    <a:pt x="4106" y="5988"/>
                    <a:pt x="3681" y="6354"/>
                    <a:pt x="3278" y="6739"/>
                  </a:cubicBezTo>
                  <a:cubicBezTo>
                    <a:pt x="3124" y="6850"/>
                    <a:pt x="2967" y="6961"/>
                    <a:pt x="2807" y="7065"/>
                  </a:cubicBezTo>
                  <a:cubicBezTo>
                    <a:pt x="2681" y="7147"/>
                    <a:pt x="2377" y="7380"/>
                    <a:pt x="2306" y="7380"/>
                  </a:cubicBezTo>
                  <a:cubicBezTo>
                    <a:pt x="2265" y="7380"/>
                    <a:pt x="2305" y="7298"/>
                    <a:pt x="2512" y="7056"/>
                  </a:cubicBezTo>
                  <a:cubicBezTo>
                    <a:pt x="3463" y="5942"/>
                    <a:pt x="4639" y="5046"/>
                    <a:pt x="5611" y="3953"/>
                  </a:cubicBezTo>
                  <a:cubicBezTo>
                    <a:pt x="5664" y="3895"/>
                    <a:pt x="5719" y="3842"/>
                    <a:pt x="5768" y="3784"/>
                  </a:cubicBezTo>
                  <a:cubicBezTo>
                    <a:pt x="5827" y="3722"/>
                    <a:pt x="5775" y="3631"/>
                    <a:pt x="5704" y="3631"/>
                  </a:cubicBezTo>
                  <a:cubicBezTo>
                    <a:pt x="5690" y="3631"/>
                    <a:pt x="5675" y="3634"/>
                    <a:pt x="5660" y="3642"/>
                  </a:cubicBezTo>
                  <a:cubicBezTo>
                    <a:pt x="5611" y="3670"/>
                    <a:pt x="5562" y="3698"/>
                    <a:pt x="5513" y="3725"/>
                  </a:cubicBezTo>
                  <a:cubicBezTo>
                    <a:pt x="4223" y="4452"/>
                    <a:pt x="3143" y="5483"/>
                    <a:pt x="1877" y="6246"/>
                  </a:cubicBezTo>
                  <a:cubicBezTo>
                    <a:pt x="3063" y="5529"/>
                    <a:pt x="4205" y="4147"/>
                    <a:pt x="5245" y="3101"/>
                  </a:cubicBezTo>
                  <a:lnTo>
                    <a:pt x="5285" y="3058"/>
                  </a:lnTo>
                  <a:cubicBezTo>
                    <a:pt x="5340" y="3003"/>
                    <a:pt x="5297" y="2902"/>
                    <a:pt x="5224" y="2902"/>
                  </a:cubicBezTo>
                  <a:cubicBezTo>
                    <a:pt x="5215" y="2902"/>
                    <a:pt x="5206" y="2903"/>
                    <a:pt x="5196" y="2907"/>
                  </a:cubicBezTo>
                  <a:cubicBezTo>
                    <a:pt x="5186" y="2910"/>
                    <a:pt x="5177" y="2916"/>
                    <a:pt x="5168" y="2919"/>
                  </a:cubicBezTo>
                  <a:cubicBezTo>
                    <a:pt x="3903" y="3393"/>
                    <a:pt x="3041" y="4421"/>
                    <a:pt x="1939" y="5163"/>
                  </a:cubicBezTo>
                  <a:cubicBezTo>
                    <a:pt x="1829" y="5239"/>
                    <a:pt x="1535" y="5454"/>
                    <a:pt x="1490" y="5454"/>
                  </a:cubicBezTo>
                  <a:cubicBezTo>
                    <a:pt x="1462" y="5454"/>
                    <a:pt x="1529" y="5371"/>
                    <a:pt x="1794" y="5123"/>
                  </a:cubicBezTo>
                  <a:cubicBezTo>
                    <a:pt x="2111" y="4824"/>
                    <a:pt x="2444" y="4541"/>
                    <a:pt x="2773" y="4252"/>
                  </a:cubicBezTo>
                  <a:cubicBezTo>
                    <a:pt x="3493" y="3627"/>
                    <a:pt x="4214" y="3002"/>
                    <a:pt x="4903" y="2340"/>
                  </a:cubicBezTo>
                  <a:cubicBezTo>
                    <a:pt x="4946" y="2297"/>
                    <a:pt x="4996" y="2254"/>
                    <a:pt x="5042" y="2211"/>
                  </a:cubicBezTo>
                  <a:cubicBezTo>
                    <a:pt x="5096" y="2157"/>
                    <a:pt x="5054" y="2051"/>
                    <a:pt x="4982" y="2051"/>
                  </a:cubicBezTo>
                  <a:cubicBezTo>
                    <a:pt x="4973" y="2051"/>
                    <a:pt x="4963" y="2053"/>
                    <a:pt x="4952" y="2057"/>
                  </a:cubicBezTo>
                  <a:cubicBezTo>
                    <a:pt x="4900" y="2079"/>
                    <a:pt x="4848" y="2106"/>
                    <a:pt x="4796" y="2128"/>
                  </a:cubicBezTo>
                  <a:cubicBezTo>
                    <a:pt x="4137" y="2408"/>
                    <a:pt x="3543" y="2771"/>
                    <a:pt x="2955" y="3187"/>
                  </a:cubicBezTo>
                  <a:cubicBezTo>
                    <a:pt x="2358" y="3612"/>
                    <a:pt x="1557" y="4070"/>
                    <a:pt x="1003" y="4557"/>
                  </a:cubicBezTo>
                  <a:cubicBezTo>
                    <a:pt x="2130" y="3488"/>
                    <a:pt x="3573" y="2796"/>
                    <a:pt x="4392" y="1432"/>
                  </a:cubicBezTo>
                  <a:cubicBezTo>
                    <a:pt x="4411" y="1401"/>
                    <a:pt x="4435" y="1377"/>
                    <a:pt x="4451" y="1343"/>
                  </a:cubicBezTo>
                  <a:cubicBezTo>
                    <a:pt x="4485" y="1281"/>
                    <a:pt x="4436" y="1205"/>
                    <a:pt x="4374" y="1205"/>
                  </a:cubicBezTo>
                  <a:cubicBezTo>
                    <a:pt x="4359" y="1205"/>
                    <a:pt x="4343" y="1210"/>
                    <a:pt x="4328" y="1220"/>
                  </a:cubicBezTo>
                  <a:cubicBezTo>
                    <a:pt x="4309" y="1232"/>
                    <a:pt x="4291" y="1244"/>
                    <a:pt x="4275" y="1257"/>
                  </a:cubicBezTo>
                  <a:cubicBezTo>
                    <a:pt x="3081" y="2038"/>
                    <a:pt x="1747" y="2988"/>
                    <a:pt x="700" y="3750"/>
                  </a:cubicBezTo>
                  <a:lnTo>
                    <a:pt x="700" y="3750"/>
                  </a:lnTo>
                  <a:cubicBezTo>
                    <a:pt x="1884" y="2886"/>
                    <a:pt x="3007" y="1968"/>
                    <a:pt x="3841" y="746"/>
                  </a:cubicBezTo>
                  <a:cubicBezTo>
                    <a:pt x="3841" y="743"/>
                    <a:pt x="3844" y="743"/>
                    <a:pt x="3847" y="740"/>
                  </a:cubicBezTo>
                  <a:cubicBezTo>
                    <a:pt x="3894" y="670"/>
                    <a:pt x="3825" y="606"/>
                    <a:pt x="3758" y="606"/>
                  </a:cubicBezTo>
                  <a:cubicBezTo>
                    <a:pt x="3746" y="606"/>
                    <a:pt x="3733" y="609"/>
                    <a:pt x="3721" y="613"/>
                  </a:cubicBezTo>
                  <a:cubicBezTo>
                    <a:pt x="3715" y="617"/>
                    <a:pt x="3712" y="620"/>
                    <a:pt x="3706" y="623"/>
                  </a:cubicBezTo>
                  <a:cubicBezTo>
                    <a:pt x="2478" y="1155"/>
                    <a:pt x="1674" y="2266"/>
                    <a:pt x="511" y="2907"/>
                  </a:cubicBezTo>
                  <a:cubicBezTo>
                    <a:pt x="972" y="2651"/>
                    <a:pt x="1447" y="2060"/>
                    <a:pt x="1862" y="1719"/>
                  </a:cubicBezTo>
                  <a:cubicBezTo>
                    <a:pt x="2364" y="1303"/>
                    <a:pt x="2739" y="850"/>
                    <a:pt x="3001" y="256"/>
                  </a:cubicBezTo>
                  <a:cubicBezTo>
                    <a:pt x="3004" y="244"/>
                    <a:pt x="3004" y="232"/>
                    <a:pt x="3004" y="216"/>
                  </a:cubicBezTo>
                  <a:cubicBezTo>
                    <a:pt x="3004" y="166"/>
                    <a:pt x="2969" y="120"/>
                    <a:pt x="2921" y="120"/>
                  </a:cubicBezTo>
                  <a:cubicBezTo>
                    <a:pt x="2906" y="120"/>
                    <a:pt x="2891" y="124"/>
                    <a:pt x="2875" y="133"/>
                  </a:cubicBezTo>
                  <a:cubicBezTo>
                    <a:pt x="2859" y="143"/>
                    <a:pt x="2841" y="155"/>
                    <a:pt x="2826" y="167"/>
                  </a:cubicBezTo>
                  <a:cubicBezTo>
                    <a:pt x="1982" y="638"/>
                    <a:pt x="1253" y="1260"/>
                    <a:pt x="505" y="1863"/>
                  </a:cubicBezTo>
                  <a:cubicBezTo>
                    <a:pt x="363" y="1977"/>
                    <a:pt x="218" y="2094"/>
                    <a:pt x="74" y="2205"/>
                  </a:cubicBezTo>
                  <a:cubicBezTo>
                    <a:pt x="0" y="2263"/>
                    <a:pt x="67" y="2355"/>
                    <a:pt x="143" y="2355"/>
                  </a:cubicBezTo>
                  <a:cubicBezTo>
                    <a:pt x="163" y="2355"/>
                    <a:pt x="184" y="2349"/>
                    <a:pt x="203" y="2334"/>
                  </a:cubicBezTo>
                  <a:cubicBezTo>
                    <a:pt x="292" y="2263"/>
                    <a:pt x="381" y="2189"/>
                    <a:pt x="471" y="2119"/>
                  </a:cubicBezTo>
                  <a:cubicBezTo>
                    <a:pt x="846" y="1820"/>
                    <a:pt x="1222" y="1518"/>
                    <a:pt x="1594" y="1214"/>
                  </a:cubicBezTo>
                  <a:cubicBezTo>
                    <a:pt x="1974" y="904"/>
                    <a:pt x="2483" y="537"/>
                    <a:pt x="2611" y="537"/>
                  </a:cubicBezTo>
                  <a:cubicBezTo>
                    <a:pt x="2699" y="537"/>
                    <a:pt x="2610" y="706"/>
                    <a:pt x="2185" y="1180"/>
                  </a:cubicBezTo>
                  <a:cubicBezTo>
                    <a:pt x="1656" y="1768"/>
                    <a:pt x="991" y="2186"/>
                    <a:pt x="458" y="2762"/>
                  </a:cubicBezTo>
                  <a:cubicBezTo>
                    <a:pt x="360" y="2861"/>
                    <a:pt x="268" y="2962"/>
                    <a:pt x="181" y="3070"/>
                  </a:cubicBezTo>
                  <a:cubicBezTo>
                    <a:pt x="129" y="3140"/>
                    <a:pt x="201" y="3202"/>
                    <a:pt x="269" y="3202"/>
                  </a:cubicBezTo>
                  <a:cubicBezTo>
                    <a:pt x="281" y="3202"/>
                    <a:pt x="293" y="3200"/>
                    <a:pt x="305" y="3196"/>
                  </a:cubicBezTo>
                  <a:cubicBezTo>
                    <a:pt x="366" y="3168"/>
                    <a:pt x="425" y="3134"/>
                    <a:pt x="486" y="3104"/>
                  </a:cubicBezTo>
                  <a:cubicBezTo>
                    <a:pt x="1523" y="2596"/>
                    <a:pt x="2268" y="1697"/>
                    <a:pt x="3232" y="1060"/>
                  </a:cubicBezTo>
                  <a:cubicBezTo>
                    <a:pt x="3360" y="974"/>
                    <a:pt x="3433" y="938"/>
                    <a:pt x="3464" y="938"/>
                  </a:cubicBezTo>
                  <a:cubicBezTo>
                    <a:pt x="3628" y="938"/>
                    <a:pt x="2576" y="1988"/>
                    <a:pt x="2428" y="2131"/>
                  </a:cubicBezTo>
                  <a:cubicBezTo>
                    <a:pt x="1862" y="2682"/>
                    <a:pt x="1219" y="3153"/>
                    <a:pt x="578" y="3618"/>
                  </a:cubicBezTo>
                  <a:lnTo>
                    <a:pt x="212" y="3886"/>
                  </a:lnTo>
                  <a:cubicBezTo>
                    <a:pt x="133" y="3938"/>
                    <a:pt x="183" y="4053"/>
                    <a:pt x="263" y="4053"/>
                  </a:cubicBezTo>
                  <a:cubicBezTo>
                    <a:pt x="276" y="4053"/>
                    <a:pt x="290" y="4049"/>
                    <a:pt x="305" y="4043"/>
                  </a:cubicBezTo>
                  <a:cubicBezTo>
                    <a:pt x="418" y="3987"/>
                    <a:pt x="523" y="3919"/>
                    <a:pt x="634" y="3861"/>
                  </a:cubicBezTo>
                  <a:cubicBezTo>
                    <a:pt x="1262" y="3528"/>
                    <a:pt x="1868" y="3159"/>
                    <a:pt x="2453" y="2756"/>
                  </a:cubicBezTo>
                  <a:cubicBezTo>
                    <a:pt x="2782" y="2525"/>
                    <a:pt x="3109" y="2285"/>
                    <a:pt x="3435" y="2051"/>
                  </a:cubicBezTo>
                  <a:cubicBezTo>
                    <a:pt x="3637" y="1904"/>
                    <a:pt x="4058" y="1516"/>
                    <a:pt x="4120" y="1516"/>
                  </a:cubicBezTo>
                  <a:lnTo>
                    <a:pt x="4120" y="1516"/>
                  </a:lnTo>
                  <a:cubicBezTo>
                    <a:pt x="4156" y="1516"/>
                    <a:pt x="4076" y="1641"/>
                    <a:pt x="3777" y="2005"/>
                  </a:cubicBezTo>
                  <a:cubicBezTo>
                    <a:pt x="2955" y="3002"/>
                    <a:pt x="1776" y="3645"/>
                    <a:pt x="812" y="4504"/>
                  </a:cubicBezTo>
                  <a:cubicBezTo>
                    <a:pt x="683" y="4621"/>
                    <a:pt x="557" y="4741"/>
                    <a:pt x="437" y="4867"/>
                  </a:cubicBezTo>
                  <a:cubicBezTo>
                    <a:pt x="376" y="4929"/>
                    <a:pt x="429" y="5022"/>
                    <a:pt x="501" y="5022"/>
                  </a:cubicBezTo>
                  <a:cubicBezTo>
                    <a:pt x="516" y="5022"/>
                    <a:pt x="532" y="5018"/>
                    <a:pt x="548" y="5009"/>
                  </a:cubicBezTo>
                  <a:cubicBezTo>
                    <a:pt x="671" y="4947"/>
                    <a:pt x="788" y="4880"/>
                    <a:pt x="908" y="4812"/>
                  </a:cubicBezTo>
                  <a:cubicBezTo>
                    <a:pt x="2102" y="4135"/>
                    <a:pt x="3121" y="3199"/>
                    <a:pt x="4325" y="2531"/>
                  </a:cubicBezTo>
                  <a:cubicBezTo>
                    <a:pt x="4492" y="2439"/>
                    <a:pt x="4576" y="2402"/>
                    <a:pt x="4604" y="2402"/>
                  </a:cubicBezTo>
                  <a:cubicBezTo>
                    <a:pt x="4709" y="2402"/>
                    <a:pt x="4026" y="2918"/>
                    <a:pt x="3967" y="2971"/>
                  </a:cubicBezTo>
                  <a:cubicBezTo>
                    <a:pt x="3644" y="3267"/>
                    <a:pt x="3309" y="3550"/>
                    <a:pt x="2976" y="3836"/>
                  </a:cubicBezTo>
                  <a:cubicBezTo>
                    <a:pt x="2361" y="4372"/>
                    <a:pt x="1751" y="4911"/>
                    <a:pt x="1163" y="5477"/>
                  </a:cubicBezTo>
                  <a:cubicBezTo>
                    <a:pt x="1123" y="5517"/>
                    <a:pt x="1080" y="5554"/>
                    <a:pt x="1040" y="5594"/>
                  </a:cubicBezTo>
                  <a:cubicBezTo>
                    <a:pt x="986" y="5648"/>
                    <a:pt x="1027" y="5751"/>
                    <a:pt x="1099" y="5751"/>
                  </a:cubicBezTo>
                  <a:cubicBezTo>
                    <a:pt x="1109" y="5751"/>
                    <a:pt x="1119" y="5749"/>
                    <a:pt x="1129" y="5745"/>
                  </a:cubicBezTo>
                  <a:cubicBezTo>
                    <a:pt x="1173" y="5729"/>
                    <a:pt x="1213" y="5708"/>
                    <a:pt x="1256" y="5692"/>
                  </a:cubicBezTo>
                  <a:cubicBezTo>
                    <a:pt x="2465" y="5203"/>
                    <a:pt x="3315" y="4212"/>
                    <a:pt x="4386" y="3488"/>
                  </a:cubicBezTo>
                  <a:cubicBezTo>
                    <a:pt x="4493" y="3416"/>
                    <a:pt x="4807" y="3180"/>
                    <a:pt x="4858" y="3180"/>
                  </a:cubicBezTo>
                  <a:cubicBezTo>
                    <a:pt x="4888" y="3180"/>
                    <a:pt x="4829" y="3259"/>
                    <a:pt x="4592" y="3495"/>
                  </a:cubicBezTo>
                  <a:cubicBezTo>
                    <a:pt x="4294" y="3793"/>
                    <a:pt x="3995" y="4089"/>
                    <a:pt x="3697" y="4384"/>
                  </a:cubicBezTo>
                  <a:cubicBezTo>
                    <a:pt x="3004" y="5068"/>
                    <a:pt x="2296" y="5735"/>
                    <a:pt x="1576" y="6391"/>
                  </a:cubicBezTo>
                  <a:cubicBezTo>
                    <a:pt x="1560" y="6407"/>
                    <a:pt x="1542" y="6425"/>
                    <a:pt x="1527" y="6440"/>
                  </a:cubicBezTo>
                  <a:cubicBezTo>
                    <a:pt x="1459" y="6500"/>
                    <a:pt x="1521" y="6595"/>
                    <a:pt x="1594" y="6595"/>
                  </a:cubicBezTo>
                  <a:cubicBezTo>
                    <a:pt x="1607" y="6595"/>
                    <a:pt x="1621" y="6592"/>
                    <a:pt x="1634" y="6585"/>
                  </a:cubicBezTo>
                  <a:cubicBezTo>
                    <a:pt x="1644" y="6579"/>
                    <a:pt x="1653" y="6573"/>
                    <a:pt x="1662" y="6567"/>
                  </a:cubicBezTo>
                  <a:cubicBezTo>
                    <a:pt x="2330" y="6203"/>
                    <a:pt x="2936" y="5772"/>
                    <a:pt x="3540" y="5311"/>
                  </a:cubicBezTo>
                  <a:cubicBezTo>
                    <a:pt x="4095" y="4885"/>
                    <a:pt x="4982" y="4425"/>
                    <a:pt x="5394" y="3944"/>
                  </a:cubicBezTo>
                  <a:lnTo>
                    <a:pt x="5394" y="3944"/>
                  </a:lnTo>
                  <a:cubicBezTo>
                    <a:pt x="4360" y="5157"/>
                    <a:pt x="3070" y="6110"/>
                    <a:pt x="2053" y="7336"/>
                  </a:cubicBezTo>
                  <a:cubicBezTo>
                    <a:pt x="1997" y="7401"/>
                    <a:pt x="1942" y="7462"/>
                    <a:pt x="1890" y="7527"/>
                  </a:cubicBezTo>
                  <a:cubicBezTo>
                    <a:pt x="1844" y="7586"/>
                    <a:pt x="1873" y="7689"/>
                    <a:pt x="1942" y="7689"/>
                  </a:cubicBezTo>
                  <a:cubicBezTo>
                    <a:pt x="1952" y="7689"/>
                    <a:pt x="1964" y="7686"/>
                    <a:pt x="1976" y="7681"/>
                  </a:cubicBezTo>
                  <a:cubicBezTo>
                    <a:pt x="2047" y="7650"/>
                    <a:pt x="2114" y="7616"/>
                    <a:pt x="2182" y="7585"/>
                  </a:cubicBezTo>
                  <a:cubicBezTo>
                    <a:pt x="2361" y="7502"/>
                    <a:pt x="2536" y="7413"/>
                    <a:pt x="2705" y="7315"/>
                  </a:cubicBezTo>
                  <a:lnTo>
                    <a:pt x="2705" y="7315"/>
                  </a:lnTo>
                  <a:cubicBezTo>
                    <a:pt x="2564" y="7475"/>
                    <a:pt x="2432" y="7641"/>
                    <a:pt x="2299" y="7807"/>
                  </a:cubicBezTo>
                  <a:cubicBezTo>
                    <a:pt x="2241" y="7884"/>
                    <a:pt x="2173" y="7955"/>
                    <a:pt x="2118" y="8032"/>
                  </a:cubicBezTo>
                  <a:cubicBezTo>
                    <a:pt x="2071" y="8094"/>
                    <a:pt x="2138" y="8163"/>
                    <a:pt x="2204" y="8163"/>
                  </a:cubicBezTo>
                  <a:cubicBezTo>
                    <a:pt x="2217" y="8163"/>
                    <a:pt x="2229" y="8160"/>
                    <a:pt x="2241" y="8155"/>
                  </a:cubicBezTo>
                  <a:cubicBezTo>
                    <a:pt x="2305" y="8124"/>
                    <a:pt x="2367" y="8087"/>
                    <a:pt x="2432" y="8056"/>
                  </a:cubicBezTo>
                  <a:cubicBezTo>
                    <a:pt x="3087" y="7736"/>
                    <a:pt x="3724" y="7376"/>
                    <a:pt x="4340" y="6979"/>
                  </a:cubicBezTo>
                  <a:lnTo>
                    <a:pt x="4340" y="6979"/>
                  </a:lnTo>
                  <a:cubicBezTo>
                    <a:pt x="3811" y="7407"/>
                    <a:pt x="3315" y="7872"/>
                    <a:pt x="2856" y="8373"/>
                  </a:cubicBezTo>
                  <a:cubicBezTo>
                    <a:pt x="2804" y="8433"/>
                    <a:pt x="2853" y="8533"/>
                    <a:pt x="2919" y="8533"/>
                  </a:cubicBezTo>
                  <a:cubicBezTo>
                    <a:pt x="2934" y="8533"/>
                    <a:pt x="2951" y="8528"/>
                    <a:pt x="2967" y="8515"/>
                  </a:cubicBezTo>
                  <a:cubicBezTo>
                    <a:pt x="4488" y="7361"/>
                    <a:pt x="6208" y="6539"/>
                    <a:pt x="7843" y="5566"/>
                  </a:cubicBezTo>
                  <a:cubicBezTo>
                    <a:pt x="7871" y="5551"/>
                    <a:pt x="7895" y="5532"/>
                    <a:pt x="7920" y="5517"/>
                  </a:cubicBezTo>
                  <a:lnTo>
                    <a:pt x="7920" y="5517"/>
                  </a:lnTo>
                  <a:lnTo>
                    <a:pt x="7846" y="5585"/>
                  </a:lnTo>
                  <a:cubicBezTo>
                    <a:pt x="6378" y="6942"/>
                    <a:pt x="4549" y="7832"/>
                    <a:pt x="3099" y="9220"/>
                  </a:cubicBezTo>
                  <a:cubicBezTo>
                    <a:pt x="3084" y="9235"/>
                    <a:pt x="3072" y="9257"/>
                    <a:pt x="3072" y="9278"/>
                  </a:cubicBezTo>
                  <a:cubicBezTo>
                    <a:pt x="3072" y="9306"/>
                    <a:pt x="3087" y="9331"/>
                    <a:pt x="3109" y="9346"/>
                  </a:cubicBezTo>
                  <a:cubicBezTo>
                    <a:pt x="3127" y="9363"/>
                    <a:pt x="3151" y="9371"/>
                    <a:pt x="3175" y="9371"/>
                  </a:cubicBezTo>
                  <a:cubicBezTo>
                    <a:pt x="3187" y="9371"/>
                    <a:pt x="3199" y="9369"/>
                    <a:pt x="3210" y="9365"/>
                  </a:cubicBezTo>
                  <a:cubicBezTo>
                    <a:pt x="4851" y="8626"/>
                    <a:pt x="6341" y="7622"/>
                    <a:pt x="7880" y="6699"/>
                  </a:cubicBezTo>
                  <a:lnTo>
                    <a:pt x="7880" y="6699"/>
                  </a:lnTo>
                  <a:cubicBezTo>
                    <a:pt x="7784" y="6770"/>
                    <a:pt x="7689" y="6844"/>
                    <a:pt x="7594" y="6911"/>
                  </a:cubicBezTo>
                  <a:cubicBezTo>
                    <a:pt x="6168" y="7912"/>
                    <a:pt x="4869" y="9048"/>
                    <a:pt x="3577" y="10208"/>
                  </a:cubicBezTo>
                  <a:cubicBezTo>
                    <a:pt x="3540" y="10242"/>
                    <a:pt x="3500" y="10276"/>
                    <a:pt x="3463" y="10310"/>
                  </a:cubicBezTo>
                  <a:cubicBezTo>
                    <a:pt x="3391" y="10373"/>
                    <a:pt x="3459" y="10462"/>
                    <a:pt x="3534" y="10462"/>
                  </a:cubicBezTo>
                  <a:cubicBezTo>
                    <a:pt x="3546" y="10462"/>
                    <a:pt x="3558" y="10459"/>
                    <a:pt x="3570" y="10454"/>
                  </a:cubicBezTo>
                  <a:cubicBezTo>
                    <a:pt x="3610" y="10436"/>
                    <a:pt x="3647" y="10414"/>
                    <a:pt x="3687" y="10399"/>
                  </a:cubicBezTo>
                  <a:cubicBezTo>
                    <a:pt x="5322" y="9669"/>
                    <a:pt x="6796" y="8687"/>
                    <a:pt x="8323" y="7761"/>
                  </a:cubicBezTo>
                  <a:cubicBezTo>
                    <a:pt x="8788" y="7478"/>
                    <a:pt x="9253" y="7198"/>
                    <a:pt x="9711" y="6908"/>
                  </a:cubicBezTo>
                  <a:lnTo>
                    <a:pt x="9711" y="6908"/>
                  </a:lnTo>
                  <a:cubicBezTo>
                    <a:pt x="7843" y="8275"/>
                    <a:pt x="5642" y="9217"/>
                    <a:pt x="3943" y="10821"/>
                  </a:cubicBezTo>
                  <a:cubicBezTo>
                    <a:pt x="3863" y="10894"/>
                    <a:pt x="3780" y="10959"/>
                    <a:pt x="3703" y="11036"/>
                  </a:cubicBezTo>
                  <a:cubicBezTo>
                    <a:pt x="3641" y="11095"/>
                    <a:pt x="3689" y="11193"/>
                    <a:pt x="3767" y="11193"/>
                  </a:cubicBezTo>
                  <a:cubicBezTo>
                    <a:pt x="3775" y="11193"/>
                    <a:pt x="3783" y="11192"/>
                    <a:pt x="3792" y="11190"/>
                  </a:cubicBezTo>
                  <a:cubicBezTo>
                    <a:pt x="3897" y="11162"/>
                    <a:pt x="3998" y="11119"/>
                    <a:pt x="4103" y="11088"/>
                  </a:cubicBezTo>
                  <a:cubicBezTo>
                    <a:pt x="6304" y="10399"/>
                    <a:pt x="8077" y="8838"/>
                    <a:pt x="9837" y="7398"/>
                  </a:cubicBezTo>
                  <a:lnTo>
                    <a:pt x="9837" y="7398"/>
                  </a:lnTo>
                  <a:lnTo>
                    <a:pt x="9822" y="7413"/>
                  </a:lnTo>
                  <a:cubicBezTo>
                    <a:pt x="9179" y="8075"/>
                    <a:pt x="8443" y="8650"/>
                    <a:pt x="7711" y="9208"/>
                  </a:cubicBezTo>
                  <a:cubicBezTo>
                    <a:pt x="6633" y="10033"/>
                    <a:pt x="5503" y="10790"/>
                    <a:pt x="4414" y="11599"/>
                  </a:cubicBezTo>
                  <a:cubicBezTo>
                    <a:pt x="4346" y="11652"/>
                    <a:pt x="4275" y="11698"/>
                    <a:pt x="4208" y="11750"/>
                  </a:cubicBezTo>
                  <a:cubicBezTo>
                    <a:pt x="4120" y="11802"/>
                    <a:pt x="4169" y="11921"/>
                    <a:pt x="4249" y="11921"/>
                  </a:cubicBezTo>
                  <a:cubicBezTo>
                    <a:pt x="4264" y="11921"/>
                    <a:pt x="4280" y="11917"/>
                    <a:pt x="4297" y="11907"/>
                  </a:cubicBezTo>
                  <a:cubicBezTo>
                    <a:pt x="4380" y="11873"/>
                    <a:pt x="4457" y="11830"/>
                    <a:pt x="4537" y="11796"/>
                  </a:cubicBezTo>
                  <a:cubicBezTo>
                    <a:pt x="5186" y="11501"/>
                    <a:pt x="5814" y="11162"/>
                    <a:pt x="6421" y="10790"/>
                  </a:cubicBezTo>
                  <a:lnTo>
                    <a:pt x="6421" y="10790"/>
                  </a:lnTo>
                  <a:cubicBezTo>
                    <a:pt x="5873" y="11251"/>
                    <a:pt x="5328" y="11713"/>
                    <a:pt x="4774" y="12166"/>
                  </a:cubicBezTo>
                  <a:cubicBezTo>
                    <a:pt x="4740" y="12193"/>
                    <a:pt x="4706" y="12221"/>
                    <a:pt x="4672" y="12249"/>
                  </a:cubicBezTo>
                  <a:cubicBezTo>
                    <a:pt x="4606" y="12302"/>
                    <a:pt x="4667" y="12405"/>
                    <a:pt x="4738" y="12405"/>
                  </a:cubicBezTo>
                  <a:cubicBezTo>
                    <a:pt x="4753" y="12405"/>
                    <a:pt x="4768" y="12400"/>
                    <a:pt x="4783" y="12390"/>
                  </a:cubicBezTo>
                  <a:cubicBezTo>
                    <a:pt x="4814" y="12369"/>
                    <a:pt x="4845" y="12347"/>
                    <a:pt x="4879" y="12329"/>
                  </a:cubicBezTo>
                  <a:cubicBezTo>
                    <a:pt x="6310" y="11375"/>
                    <a:pt x="7729" y="10414"/>
                    <a:pt x="9059" y="9328"/>
                  </a:cubicBezTo>
                  <a:cubicBezTo>
                    <a:pt x="9228" y="9189"/>
                    <a:pt x="9400" y="9054"/>
                    <a:pt x="9567" y="8912"/>
                  </a:cubicBezTo>
                  <a:lnTo>
                    <a:pt x="9567" y="8912"/>
                  </a:lnTo>
                  <a:cubicBezTo>
                    <a:pt x="9385" y="9069"/>
                    <a:pt x="9203" y="9229"/>
                    <a:pt x="9022" y="9389"/>
                  </a:cubicBezTo>
                  <a:cubicBezTo>
                    <a:pt x="7735" y="10507"/>
                    <a:pt x="6430" y="11676"/>
                    <a:pt x="5239" y="12892"/>
                  </a:cubicBezTo>
                  <a:cubicBezTo>
                    <a:pt x="5131" y="13003"/>
                    <a:pt x="5017" y="13108"/>
                    <a:pt x="4912" y="13218"/>
                  </a:cubicBezTo>
                  <a:cubicBezTo>
                    <a:pt x="4854" y="13280"/>
                    <a:pt x="4905" y="13373"/>
                    <a:pt x="4977" y="13373"/>
                  </a:cubicBezTo>
                  <a:cubicBezTo>
                    <a:pt x="4992" y="13373"/>
                    <a:pt x="5008" y="13369"/>
                    <a:pt x="5023" y="13360"/>
                  </a:cubicBezTo>
                  <a:cubicBezTo>
                    <a:pt x="5153" y="13292"/>
                    <a:pt x="5273" y="13215"/>
                    <a:pt x="5393" y="13138"/>
                  </a:cubicBezTo>
                  <a:cubicBezTo>
                    <a:pt x="6430" y="12467"/>
                    <a:pt x="7169" y="11445"/>
                    <a:pt x="8157" y="10697"/>
                  </a:cubicBezTo>
                  <a:cubicBezTo>
                    <a:pt x="8170" y="10689"/>
                    <a:pt x="8182" y="10679"/>
                    <a:pt x="8194" y="10670"/>
                  </a:cubicBezTo>
                  <a:lnTo>
                    <a:pt x="8194" y="10670"/>
                  </a:lnTo>
                  <a:cubicBezTo>
                    <a:pt x="8180" y="10682"/>
                    <a:pt x="8165" y="10695"/>
                    <a:pt x="8151" y="10707"/>
                  </a:cubicBezTo>
                  <a:cubicBezTo>
                    <a:pt x="7249" y="11415"/>
                    <a:pt x="6575" y="12714"/>
                    <a:pt x="5707" y="13625"/>
                  </a:cubicBezTo>
                  <a:cubicBezTo>
                    <a:pt x="5645" y="13692"/>
                    <a:pt x="5584" y="13763"/>
                    <a:pt x="5519" y="13822"/>
                  </a:cubicBezTo>
                  <a:cubicBezTo>
                    <a:pt x="5452" y="13886"/>
                    <a:pt x="5515" y="13977"/>
                    <a:pt x="5587" y="13977"/>
                  </a:cubicBezTo>
                  <a:cubicBezTo>
                    <a:pt x="5607" y="13977"/>
                    <a:pt x="5629" y="13969"/>
                    <a:pt x="5648" y="13951"/>
                  </a:cubicBezTo>
                  <a:cubicBezTo>
                    <a:pt x="5704" y="13899"/>
                    <a:pt x="5756" y="13840"/>
                    <a:pt x="5808" y="13788"/>
                  </a:cubicBezTo>
                  <a:cubicBezTo>
                    <a:pt x="6128" y="13462"/>
                    <a:pt x="6430" y="13117"/>
                    <a:pt x="6710" y="12754"/>
                  </a:cubicBezTo>
                  <a:cubicBezTo>
                    <a:pt x="7317" y="11978"/>
                    <a:pt x="7871" y="11159"/>
                    <a:pt x="8551" y="10442"/>
                  </a:cubicBezTo>
                  <a:cubicBezTo>
                    <a:pt x="8610" y="10380"/>
                    <a:pt x="8558" y="10285"/>
                    <a:pt x="8487" y="10285"/>
                  </a:cubicBezTo>
                  <a:cubicBezTo>
                    <a:pt x="8473" y="10285"/>
                    <a:pt x="8458" y="10289"/>
                    <a:pt x="8443" y="10297"/>
                  </a:cubicBezTo>
                  <a:cubicBezTo>
                    <a:pt x="8434" y="10303"/>
                    <a:pt x="8425" y="10310"/>
                    <a:pt x="8415" y="10316"/>
                  </a:cubicBezTo>
                  <a:cubicBezTo>
                    <a:pt x="8283" y="10396"/>
                    <a:pt x="8160" y="10482"/>
                    <a:pt x="8037" y="10571"/>
                  </a:cubicBezTo>
                  <a:cubicBezTo>
                    <a:pt x="8228" y="10396"/>
                    <a:pt x="8418" y="10217"/>
                    <a:pt x="8603" y="10039"/>
                  </a:cubicBezTo>
                  <a:cubicBezTo>
                    <a:pt x="9068" y="9592"/>
                    <a:pt x="9502" y="9115"/>
                    <a:pt x="9896" y="8607"/>
                  </a:cubicBezTo>
                  <a:cubicBezTo>
                    <a:pt x="9947" y="8542"/>
                    <a:pt x="9881" y="8474"/>
                    <a:pt x="9814" y="8474"/>
                  </a:cubicBezTo>
                  <a:cubicBezTo>
                    <a:pt x="9793" y="8474"/>
                    <a:pt x="9772" y="8481"/>
                    <a:pt x="9754" y="8497"/>
                  </a:cubicBezTo>
                  <a:cubicBezTo>
                    <a:pt x="9634" y="8607"/>
                    <a:pt x="9502" y="8706"/>
                    <a:pt x="9376" y="8814"/>
                  </a:cubicBezTo>
                  <a:cubicBezTo>
                    <a:pt x="8557" y="9522"/>
                    <a:pt x="7698" y="10190"/>
                    <a:pt x="6812" y="10811"/>
                  </a:cubicBezTo>
                  <a:cubicBezTo>
                    <a:pt x="6602" y="10956"/>
                    <a:pt x="6390" y="11095"/>
                    <a:pt x="6181" y="11236"/>
                  </a:cubicBezTo>
                  <a:cubicBezTo>
                    <a:pt x="6750" y="10762"/>
                    <a:pt x="7313" y="10279"/>
                    <a:pt x="7877" y="9799"/>
                  </a:cubicBezTo>
                  <a:cubicBezTo>
                    <a:pt x="8511" y="9325"/>
                    <a:pt x="9120" y="8820"/>
                    <a:pt x="9705" y="8284"/>
                  </a:cubicBezTo>
                  <a:cubicBezTo>
                    <a:pt x="9930" y="8078"/>
                    <a:pt x="10151" y="7872"/>
                    <a:pt x="10367" y="7656"/>
                  </a:cubicBezTo>
                  <a:cubicBezTo>
                    <a:pt x="10434" y="7592"/>
                    <a:pt x="10373" y="7505"/>
                    <a:pt x="10301" y="7505"/>
                  </a:cubicBezTo>
                  <a:cubicBezTo>
                    <a:pt x="10280" y="7505"/>
                    <a:pt x="10258" y="7513"/>
                    <a:pt x="10238" y="7530"/>
                  </a:cubicBezTo>
                  <a:cubicBezTo>
                    <a:pt x="10182" y="7579"/>
                    <a:pt x="10124" y="7629"/>
                    <a:pt x="10068" y="7678"/>
                  </a:cubicBezTo>
                  <a:lnTo>
                    <a:pt x="9951" y="7776"/>
                  </a:lnTo>
                  <a:cubicBezTo>
                    <a:pt x="9949" y="7776"/>
                    <a:pt x="9947" y="7776"/>
                    <a:pt x="9945" y="7776"/>
                  </a:cubicBezTo>
                  <a:cubicBezTo>
                    <a:pt x="9908" y="7776"/>
                    <a:pt x="9858" y="7822"/>
                    <a:pt x="9797" y="7909"/>
                  </a:cubicBezTo>
                  <a:cubicBezTo>
                    <a:pt x="9157" y="8463"/>
                    <a:pt x="8514" y="9017"/>
                    <a:pt x="7871" y="9568"/>
                  </a:cubicBezTo>
                  <a:cubicBezTo>
                    <a:pt x="7230" y="10045"/>
                    <a:pt x="6565" y="10491"/>
                    <a:pt x="5882" y="10904"/>
                  </a:cubicBezTo>
                  <a:cubicBezTo>
                    <a:pt x="5445" y="11162"/>
                    <a:pt x="4993" y="11396"/>
                    <a:pt x="4531" y="11609"/>
                  </a:cubicBezTo>
                  <a:cubicBezTo>
                    <a:pt x="4869" y="11452"/>
                    <a:pt x="5433" y="11070"/>
                    <a:pt x="5848" y="10777"/>
                  </a:cubicBezTo>
                  <a:cubicBezTo>
                    <a:pt x="7483" y="9614"/>
                    <a:pt x="9133" y="8453"/>
                    <a:pt x="10484" y="6961"/>
                  </a:cubicBezTo>
                  <a:cubicBezTo>
                    <a:pt x="10564" y="6868"/>
                    <a:pt x="10650" y="6782"/>
                    <a:pt x="10730" y="6690"/>
                  </a:cubicBezTo>
                  <a:cubicBezTo>
                    <a:pt x="10770" y="6653"/>
                    <a:pt x="10758" y="6585"/>
                    <a:pt x="10709" y="6557"/>
                  </a:cubicBezTo>
                  <a:cubicBezTo>
                    <a:pt x="10693" y="6547"/>
                    <a:pt x="10675" y="6542"/>
                    <a:pt x="10657" y="6542"/>
                  </a:cubicBezTo>
                  <a:cubicBezTo>
                    <a:pt x="10637" y="6542"/>
                    <a:pt x="10617" y="6549"/>
                    <a:pt x="10601" y="6564"/>
                  </a:cubicBezTo>
                  <a:cubicBezTo>
                    <a:pt x="9403" y="7490"/>
                    <a:pt x="8265" y="8490"/>
                    <a:pt x="7036" y="9377"/>
                  </a:cubicBezTo>
                  <a:cubicBezTo>
                    <a:pt x="6445" y="9802"/>
                    <a:pt x="5821" y="10174"/>
                    <a:pt x="5171" y="10494"/>
                  </a:cubicBezTo>
                  <a:cubicBezTo>
                    <a:pt x="5120" y="10506"/>
                    <a:pt x="4152" y="10935"/>
                    <a:pt x="4070" y="10935"/>
                  </a:cubicBezTo>
                  <a:cubicBezTo>
                    <a:pt x="4063" y="10935"/>
                    <a:pt x="4063" y="10932"/>
                    <a:pt x="4069" y="10925"/>
                  </a:cubicBezTo>
                  <a:cubicBezTo>
                    <a:pt x="4386" y="10605"/>
                    <a:pt x="4746" y="10325"/>
                    <a:pt x="5100" y="10051"/>
                  </a:cubicBezTo>
                  <a:cubicBezTo>
                    <a:pt x="6975" y="8607"/>
                    <a:pt x="9197" y="7681"/>
                    <a:pt x="10952" y="6102"/>
                  </a:cubicBezTo>
                  <a:cubicBezTo>
                    <a:pt x="11213" y="5868"/>
                    <a:pt x="11463" y="5619"/>
                    <a:pt x="11697" y="5357"/>
                  </a:cubicBezTo>
                  <a:cubicBezTo>
                    <a:pt x="11756" y="5291"/>
                    <a:pt x="11697" y="5200"/>
                    <a:pt x="11628" y="5200"/>
                  </a:cubicBezTo>
                  <a:cubicBezTo>
                    <a:pt x="11608" y="5200"/>
                    <a:pt x="11587" y="5208"/>
                    <a:pt x="11567" y="5228"/>
                  </a:cubicBezTo>
                  <a:cubicBezTo>
                    <a:pt x="11457" y="5345"/>
                    <a:pt x="11343" y="5455"/>
                    <a:pt x="11223" y="5563"/>
                  </a:cubicBezTo>
                  <a:cubicBezTo>
                    <a:pt x="10238" y="6471"/>
                    <a:pt x="9043" y="7111"/>
                    <a:pt x="7904" y="7804"/>
                  </a:cubicBezTo>
                  <a:cubicBezTo>
                    <a:pt x="7187" y="8238"/>
                    <a:pt x="6485" y="8700"/>
                    <a:pt x="5765" y="9131"/>
                  </a:cubicBezTo>
                  <a:cubicBezTo>
                    <a:pt x="5214" y="9460"/>
                    <a:pt x="4288" y="9811"/>
                    <a:pt x="3918" y="10143"/>
                  </a:cubicBezTo>
                  <a:cubicBezTo>
                    <a:pt x="5236" y="8958"/>
                    <a:pt x="6584" y="7841"/>
                    <a:pt x="8034" y="6822"/>
                  </a:cubicBezTo>
                  <a:cubicBezTo>
                    <a:pt x="9394" y="5865"/>
                    <a:pt x="10616" y="4723"/>
                    <a:pt x="11949" y="3722"/>
                  </a:cubicBezTo>
                  <a:cubicBezTo>
                    <a:pt x="12020" y="3670"/>
                    <a:pt x="12091" y="3612"/>
                    <a:pt x="12165" y="3556"/>
                  </a:cubicBezTo>
                  <a:cubicBezTo>
                    <a:pt x="12253" y="3504"/>
                    <a:pt x="12201" y="3385"/>
                    <a:pt x="12120" y="3385"/>
                  </a:cubicBezTo>
                  <a:cubicBezTo>
                    <a:pt x="12105" y="3385"/>
                    <a:pt x="12089" y="3389"/>
                    <a:pt x="12072" y="3399"/>
                  </a:cubicBezTo>
                  <a:cubicBezTo>
                    <a:pt x="12057" y="3408"/>
                    <a:pt x="12041" y="3418"/>
                    <a:pt x="12026" y="3424"/>
                  </a:cubicBezTo>
                  <a:cubicBezTo>
                    <a:pt x="10428" y="4190"/>
                    <a:pt x="9333" y="5646"/>
                    <a:pt x="7809" y="6533"/>
                  </a:cubicBezTo>
                  <a:cubicBezTo>
                    <a:pt x="6886" y="7071"/>
                    <a:pt x="5990" y="7653"/>
                    <a:pt x="5069" y="8198"/>
                  </a:cubicBezTo>
                  <a:cubicBezTo>
                    <a:pt x="4685" y="8426"/>
                    <a:pt x="4294" y="8635"/>
                    <a:pt x="3897" y="8841"/>
                  </a:cubicBezTo>
                  <a:cubicBezTo>
                    <a:pt x="3636" y="8978"/>
                    <a:pt x="3522" y="9029"/>
                    <a:pt x="3497" y="9029"/>
                  </a:cubicBezTo>
                  <a:cubicBezTo>
                    <a:pt x="3433" y="9029"/>
                    <a:pt x="3971" y="8682"/>
                    <a:pt x="4124" y="8555"/>
                  </a:cubicBezTo>
                  <a:cubicBezTo>
                    <a:pt x="5562" y="7373"/>
                    <a:pt x="7160" y="6468"/>
                    <a:pt x="8532" y="5203"/>
                  </a:cubicBezTo>
                  <a:cubicBezTo>
                    <a:pt x="8692" y="5052"/>
                    <a:pt x="8862" y="4911"/>
                    <a:pt x="9025" y="4763"/>
                  </a:cubicBezTo>
                  <a:cubicBezTo>
                    <a:pt x="9930" y="4079"/>
                    <a:pt x="10782" y="3322"/>
                    <a:pt x="11727" y="2694"/>
                  </a:cubicBezTo>
                  <a:cubicBezTo>
                    <a:pt x="11848" y="2667"/>
                    <a:pt x="11915" y="2623"/>
                    <a:pt x="11934" y="2565"/>
                  </a:cubicBezTo>
                  <a:cubicBezTo>
                    <a:pt x="12020" y="2510"/>
                    <a:pt x="12106" y="2454"/>
                    <a:pt x="12192" y="2402"/>
                  </a:cubicBezTo>
                  <a:cubicBezTo>
                    <a:pt x="12223" y="2383"/>
                    <a:pt x="12254" y="2365"/>
                    <a:pt x="12285" y="2346"/>
                  </a:cubicBezTo>
                  <a:cubicBezTo>
                    <a:pt x="12370" y="2296"/>
                    <a:pt x="12319" y="2181"/>
                    <a:pt x="12238" y="2181"/>
                  </a:cubicBezTo>
                  <a:cubicBezTo>
                    <a:pt x="12225" y="2181"/>
                    <a:pt x="12212" y="2183"/>
                    <a:pt x="12198" y="2189"/>
                  </a:cubicBezTo>
                  <a:lnTo>
                    <a:pt x="12192" y="2189"/>
                  </a:lnTo>
                  <a:cubicBezTo>
                    <a:pt x="11161" y="2737"/>
                    <a:pt x="10244" y="3442"/>
                    <a:pt x="9370" y="4203"/>
                  </a:cubicBezTo>
                  <a:cubicBezTo>
                    <a:pt x="8283" y="5009"/>
                    <a:pt x="7187" y="5751"/>
                    <a:pt x="5971" y="6425"/>
                  </a:cubicBezTo>
                  <a:cubicBezTo>
                    <a:pt x="5190" y="6856"/>
                    <a:pt x="4417" y="7302"/>
                    <a:pt x="3672" y="7792"/>
                  </a:cubicBezTo>
                  <a:cubicBezTo>
                    <a:pt x="3927" y="7542"/>
                    <a:pt x="4195" y="7305"/>
                    <a:pt x="4466" y="7074"/>
                  </a:cubicBezTo>
                  <a:cubicBezTo>
                    <a:pt x="6935" y="4969"/>
                    <a:pt x="9942" y="3541"/>
                    <a:pt x="11869" y="850"/>
                  </a:cubicBezTo>
                  <a:cubicBezTo>
                    <a:pt x="11897" y="814"/>
                    <a:pt x="11928" y="780"/>
                    <a:pt x="11955" y="740"/>
                  </a:cubicBezTo>
                  <a:cubicBezTo>
                    <a:pt x="12002" y="672"/>
                    <a:pt x="11939" y="608"/>
                    <a:pt x="11873" y="608"/>
                  </a:cubicBezTo>
                  <a:cubicBezTo>
                    <a:pt x="11852" y="608"/>
                    <a:pt x="11831" y="614"/>
                    <a:pt x="11814" y="629"/>
                  </a:cubicBezTo>
                  <a:cubicBezTo>
                    <a:pt x="11792" y="647"/>
                    <a:pt x="11771" y="666"/>
                    <a:pt x="11749" y="684"/>
                  </a:cubicBezTo>
                  <a:cubicBezTo>
                    <a:pt x="10096" y="2088"/>
                    <a:pt x="8508" y="3572"/>
                    <a:pt x="6833" y="4951"/>
                  </a:cubicBezTo>
                  <a:cubicBezTo>
                    <a:pt x="5894" y="5723"/>
                    <a:pt x="4906" y="6434"/>
                    <a:pt x="3875" y="7081"/>
                  </a:cubicBezTo>
                  <a:cubicBezTo>
                    <a:pt x="3429" y="7358"/>
                    <a:pt x="2967" y="7601"/>
                    <a:pt x="2499" y="7835"/>
                  </a:cubicBezTo>
                  <a:cubicBezTo>
                    <a:pt x="2789" y="7690"/>
                    <a:pt x="3152" y="7118"/>
                    <a:pt x="3404" y="6884"/>
                  </a:cubicBezTo>
                  <a:cubicBezTo>
                    <a:pt x="3435" y="6853"/>
                    <a:pt x="3472" y="6828"/>
                    <a:pt x="3503" y="6801"/>
                  </a:cubicBezTo>
                  <a:cubicBezTo>
                    <a:pt x="3949" y="6471"/>
                    <a:pt x="4377" y="6114"/>
                    <a:pt x="4783" y="5735"/>
                  </a:cubicBezTo>
                  <a:cubicBezTo>
                    <a:pt x="5901" y="4871"/>
                    <a:pt x="7104" y="4073"/>
                    <a:pt x="8234" y="3282"/>
                  </a:cubicBezTo>
                  <a:cubicBezTo>
                    <a:pt x="9410" y="2460"/>
                    <a:pt x="10619" y="1648"/>
                    <a:pt x="11210" y="293"/>
                  </a:cubicBezTo>
                  <a:cubicBezTo>
                    <a:pt x="11220" y="275"/>
                    <a:pt x="11229" y="256"/>
                    <a:pt x="11238" y="235"/>
                  </a:cubicBezTo>
                  <a:cubicBezTo>
                    <a:pt x="11247" y="204"/>
                    <a:pt x="11238" y="173"/>
                    <a:pt x="11216" y="152"/>
                  </a:cubicBezTo>
                  <a:cubicBezTo>
                    <a:pt x="11284" y="97"/>
                    <a:pt x="11219" y="0"/>
                    <a:pt x="11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0" name="Google Shape;850;p21"/>
          <p:cNvGrpSpPr/>
          <p:nvPr/>
        </p:nvGrpSpPr>
        <p:grpSpPr>
          <a:xfrm>
            <a:off x="9295533" y="516800"/>
            <a:ext cx="363867" cy="393067"/>
            <a:chOff x="9241400" y="3183738"/>
            <a:chExt cx="272900" cy="294800"/>
          </a:xfrm>
        </p:grpSpPr>
        <p:sp>
          <p:nvSpPr>
            <p:cNvPr id="851" name="Google Shape;851;p21"/>
            <p:cNvSpPr/>
            <p:nvPr/>
          </p:nvSpPr>
          <p:spPr>
            <a:xfrm>
              <a:off x="9503950" y="3384763"/>
              <a:ext cx="650" cy="17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25" y="1"/>
                  </a:moveTo>
                  <a:cubicBezTo>
                    <a:pt x="16" y="4"/>
                    <a:pt x="7" y="4"/>
                    <a:pt x="1" y="7"/>
                  </a:cubicBezTo>
                  <a:cubicBezTo>
                    <a:pt x="10" y="4"/>
                    <a:pt x="16" y="4"/>
                    <a:pt x="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21"/>
            <p:cNvSpPr/>
            <p:nvPr/>
          </p:nvSpPr>
          <p:spPr>
            <a:xfrm>
              <a:off x="9492425" y="3299313"/>
              <a:ext cx="21800" cy="85025"/>
            </a:xfrm>
            <a:custGeom>
              <a:avLst/>
              <a:gdLst/>
              <a:ahLst/>
              <a:cxnLst/>
              <a:rect l="l" t="t" r="r" b="b"/>
              <a:pathLst>
                <a:path w="872" h="3401" extrusionOk="0">
                  <a:moveTo>
                    <a:pt x="509" y="0"/>
                  </a:moveTo>
                  <a:cubicBezTo>
                    <a:pt x="330" y="0"/>
                    <a:pt x="149" y="117"/>
                    <a:pt x="148" y="350"/>
                  </a:cubicBezTo>
                  <a:cubicBezTo>
                    <a:pt x="148" y="452"/>
                    <a:pt x="139" y="556"/>
                    <a:pt x="136" y="658"/>
                  </a:cubicBezTo>
                  <a:cubicBezTo>
                    <a:pt x="120" y="1064"/>
                    <a:pt x="89" y="1473"/>
                    <a:pt x="55" y="1880"/>
                  </a:cubicBezTo>
                  <a:cubicBezTo>
                    <a:pt x="80" y="1901"/>
                    <a:pt x="92" y="1938"/>
                    <a:pt x="83" y="1969"/>
                  </a:cubicBezTo>
                  <a:cubicBezTo>
                    <a:pt x="68" y="2037"/>
                    <a:pt x="49" y="2104"/>
                    <a:pt x="34" y="2172"/>
                  </a:cubicBezTo>
                  <a:cubicBezTo>
                    <a:pt x="19" y="2366"/>
                    <a:pt x="9" y="2554"/>
                    <a:pt x="0" y="2745"/>
                  </a:cubicBezTo>
                  <a:cubicBezTo>
                    <a:pt x="117" y="2739"/>
                    <a:pt x="231" y="2739"/>
                    <a:pt x="351" y="2729"/>
                  </a:cubicBezTo>
                  <a:cubicBezTo>
                    <a:pt x="362" y="2728"/>
                    <a:pt x="373" y="2728"/>
                    <a:pt x="384" y="2728"/>
                  </a:cubicBezTo>
                  <a:cubicBezTo>
                    <a:pt x="754" y="2728"/>
                    <a:pt x="795" y="3230"/>
                    <a:pt x="517" y="3400"/>
                  </a:cubicBezTo>
                  <a:cubicBezTo>
                    <a:pt x="637" y="3345"/>
                    <a:pt x="714" y="3222"/>
                    <a:pt x="711" y="3093"/>
                  </a:cubicBezTo>
                  <a:cubicBezTo>
                    <a:pt x="723" y="2175"/>
                    <a:pt x="865" y="1267"/>
                    <a:pt x="871" y="347"/>
                  </a:cubicBezTo>
                  <a:cubicBezTo>
                    <a:pt x="871" y="335"/>
                    <a:pt x="868" y="319"/>
                    <a:pt x="865" y="307"/>
                  </a:cubicBezTo>
                  <a:cubicBezTo>
                    <a:pt x="846" y="103"/>
                    <a:pt x="678" y="0"/>
                    <a:pt x="5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21"/>
            <p:cNvSpPr/>
            <p:nvPr/>
          </p:nvSpPr>
          <p:spPr>
            <a:xfrm>
              <a:off x="9355675" y="3297038"/>
              <a:ext cx="4625" cy="9575"/>
            </a:xfrm>
            <a:custGeom>
              <a:avLst/>
              <a:gdLst/>
              <a:ahLst/>
              <a:cxnLst/>
              <a:rect l="l" t="t" r="r" b="b"/>
              <a:pathLst>
                <a:path w="185" h="383" extrusionOk="0">
                  <a:moveTo>
                    <a:pt x="170" y="1"/>
                  </a:moveTo>
                  <a:lnTo>
                    <a:pt x="148" y="7"/>
                  </a:lnTo>
                  <a:cubicBezTo>
                    <a:pt x="179" y="149"/>
                    <a:pt x="120" y="299"/>
                    <a:pt x="0" y="382"/>
                  </a:cubicBezTo>
                  <a:cubicBezTo>
                    <a:pt x="117" y="327"/>
                    <a:pt x="185" y="204"/>
                    <a:pt x="173" y="78"/>
                  </a:cubicBezTo>
                  <a:cubicBezTo>
                    <a:pt x="173" y="53"/>
                    <a:pt x="170" y="25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21"/>
            <p:cNvSpPr/>
            <p:nvPr/>
          </p:nvSpPr>
          <p:spPr>
            <a:xfrm>
              <a:off x="9339425" y="3187088"/>
              <a:ext cx="20725" cy="104900"/>
            </a:xfrm>
            <a:custGeom>
              <a:avLst/>
              <a:gdLst/>
              <a:ahLst/>
              <a:cxnLst/>
              <a:rect l="l" t="t" r="r" b="b"/>
              <a:pathLst>
                <a:path w="829" h="4196" extrusionOk="0">
                  <a:moveTo>
                    <a:pt x="302" y="0"/>
                  </a:moveTo>
                  <a:cubicBezTo>
                    <a:pt x="204" y="59"/>
                    <a:pt x="139" y="163"/>
                    <a:pt x="127" y="277"/>
                  </a:cubicBezTo>
                  <a:cubicBezTo>
                    <a:pt x="1" y="1533"/>
                    <a:pt x="22" y="2838"/>
                    <a:pt x="81" y="4103"/>
                  </a:cubicBezTo>
                  <a:cubicBezTo>
                    <a:pt x="207" y="4106"/>
                    <a:pt x="333" y="4112"/>
                    <a:pt x="459" y="4112"/>
                  </a:cubicBezTo>
                  <a:cubicBezTo>
                    <a:pt x="539" y="4112"/>
                    <a:pt x="619" y="4143"/>
                    <a:pt x="681" y="4196"/>
                  </a:cubicBezTo>
                  <a:lnTo>
                    <a:pt x="807" y="4122"/>
                  </a:lnTo>
                  <a:cubicBezTo>
                    <a:pt x="798" y="3943"/>
                    <a:pt x="792" y="3765"/>
                    <a:pt x="786" y="3586"/>
                  </a:cubicBezTo>
                  <a:cubicBezTo>
                    <a:pt x="675" y="3642"/>
                    <a:pt x="567" y="3694"/>
                    <a:pt x="453" y="3740"/>
                  </a:cubicBezTo>
                  <a:cubicBezTo>
                    <a:pt x="443" y="3744"/>
                    <a:pt x="433" y="3746"/>
                    <a:pt x="423" y="3746"/>
                  </a:cubicBezTo>
                  <a:cubicBezTo>
                    <a:pt x="350" y="3746"/>
                    <a:pt x="315" y="3641"/>
                    <a:pt x="364" y="3586"/>
                  </a:cubicBezTo>
                  <a:cubicBezTo>
                    <a:pt x="493" y="3445"/>
                    <a:pt x="635" y="3318"/>
                    <a:pt x="773" y="3186"/>
                  </a:cubicBezTo>
                  <a:cubicBezTo>
                    <a:pt x="767" y="2983"/>
                    <a:pt x="764" y="2780"/>
                    <a:pt x="764" y="2573"/>
                  </a:cubicBezTo>
                  <a:cubicBezTo>
                    <a:pt x="589" y="2660"/>
                    <a:pt x="401" y="2727"/>
                    <a:pt x="210" y="2770"/>
                  </a:cubicBezTo>
                  <a:cubicBezTo>
                    <a:pt x="204" y="2772"/>
                    <a:pt x="198" y="2772"/>
                    <a:pt x="193" y="2772"/>
                  </a:cubicBezTo>
                  <a:cubicBezTo>
                    <a:pt x="129" y="2772"/>
                    <a:pt x="61" y="2700"/>
                    <a:pt x="108" y="2638"/>
                  </a:cubicBezTo>
                  <a:cubicBezTo>
                    <a:pt x="312" y="2380"/>
                    <a:pt x="530" y="2133"/>
                    <a:pt x="770" y="1905"/>
                  </a:cubicBezTo>
                  <a:cubicBezTo>
                    <a:pt x="770" y="1758"/>
                    <a:pt x="773" y="1610"/>
                    <a:pt x="780" y="1462"/>
                  </a:cubicBezTo>
                  <a:lnTo>
                    <a:pt x="780" y="1462"/>
                  </a:lnTo>
                  <a:cubicBezTo>
                    <a:pt x="718" y="1493"/>
                    <a:pt x="659" y="1524"/>
                    <a:pt x="595" y="1551"/>
                  </a:cubicBezTo>
                  <a:cubicBezTo>
                    <a:pt x="581" y="1558"/>
                    <a:pt x="567" y="1561"/>
                    <a:pt x="554" y="1561"/>
                  </a:cubicBezTo>
                  <a:cubicBezTo>
                    <a:pt x="469" y="1561"/>
                    <a:pt x="412" y="1438"/>
                    <a:pt x="502" y="1398"/>
                  </a:cubicBezTo>
                  <a:cubicBezTo>
                    <a:pt x="604" y="1351"/>
                    <a:pt x="690" y="1293"/>
                    <a:pt x="786" y="1244"/>
                  </a:cubicBezTo>
                  <a:cubicBezTo>
                    <a:pt x="795" y="1034"/>
                    <a:pt x="813" y="828"/>
                    <a:pt x="829" y="619"/>
                  </a:cubicBezTo>
                  <a:lnTo>
                    <a:pt x="829" y="619"/>
                  </a:lnTo>
                  <a:cubicBezTo>
                    <a:pt x="718" y="628"/>
                    <a:pt x="604" y="628"/>
                    <a:pt x="490" y="640"/>
                  </a:cubicBezTo>
                  <a:cubicBezTo>
                    <a:pt x="472" y="643"/>
                    <a:pt x="454" y="644"/>
                    <a:pt x="438" y="644"/>
                  </a:cubicBezTo>
                  <a:cubicBezTo>
                    <a:pt x="101" y="644"/>
                    <a:pt x="62" y="191"/>
                    <a:pt x="3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1"/>
            <p:cNvSpPr/>
            <p:nvPr/>
          </p:nvSpPr>
          <p:spPr>
            <a:xfrm>
              <a:off x="9350600" y="3244013"/>
              <a:ext cx="7875" cy="6425"/>
            </a:xfrm>
            <a:custGeom>
              <a:avLst/>
              <a:gdLst/>
              <a:ahLst/>
              <a:cxnLst/>
              <a:rect l="l" t="t" r="r" b="b"/>
              <a:pathLst>
                <a:path w="315" h="257" extrusionOk="0">
                  <a:moveTo>
                    <a:pt x="314" y="1"/>
                  </a:moveTo>
                  <a:cubicBezTo>
                    <a:pt x="203" y="118"/>
                    <a:pt x="95" y="214"/>
                    <a:pt x="7" y="253"/>
                  </a:cubicBezTo>
                  <a:lnTo>
                    <a:pt x="7" y="253"/>
                  </a:lnTo>
                  <a:cubicBezTo>
                    <a:pt x="113" y="208"/>
                    <a:pt x="215" y="160"/>
                    <a:pt x="314" y="103"/>
                  </a:cubicBezTo>
                  <a:cubicBezTo>
                    <a:pt x="314" y="69"/>
                    <a:pt x="314" y="35"/>
                    <a:pt x="314" y="1"/>
                  </a:cubicBezTo>
                  <a:close/>
                  <a:moveTo>
                    <a:pt x="7" y="253"/>
                  </a:moveTo>
                  <a:cubicBezTo>
                    <a:pt x="5" y="254"/>
                    <a:pt x="3" y="255"/>
                    <a:pt x="0" y="256"/>
                  </a:cubicBezTo>
                  <a:cubicBezTo>
                    <a:pt x="2" y="255"/>
                    <a:pt x="5" y="254"/>
                    <a:pt x="7" y="2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1"/>
            <p:cNvSpPr/>
            <p:nvPr/>
          </p:nvSpPr>
          <p:spPr>
            <a:xfrm>
              <a:off x="9429700" y="3191613"/>
              <a:ext cx="175" cy="800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3" y="10"/>
                    <a:pt x="3" y="22"/>
                    <a:pt x="7" y="31"/>
                  </a:cubicBezTo>
                  <a:cubicBezTo>
                    <a:pt x="7" y="19"/>
                    <a:pt x="3" y="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21"/>
            <p:cNvSpPr/>
            <p:nvPr/>
          </p:nvSpPr>
          <p:spPr>
            <a:xfrm>
              <a:off x="9340950" y="3183738"/>
              <a:ext cx="88300" cy="19975"/>
            </a:xfrm>
            <a:custGeom>
              <a:avLst/>
              <a:gdLst/>
              <a:ahLst/>
              <a:cxnLst/>
              <a:rect l="l" t="t" r="r" b="b"/>
              <a:pathLst>
                <a:path w="3532" h="799" extrusionOk="0">
                  <a:moveTo>
                    <a:pt x="1203" y="1"/>
                  </a:moveTo>
                  <a:cubicBezTo>
                    <a:pt x="945" y="1"/>
                    <a:pt x="687" y="12"/>
                    <a:pt x="429" y="45"/>
                  </a:cubicBezTo>
                  <a:cubicBezTo>
                    <a:pt x="358" y="54"/>
                    <a:pt x="294" y="85"/>
                    <a:pt x="241" y="131"/>
                  </a:cubicBezTo>
                  <a:cubicBezTo>
                    <a:pt x="1" y="325"/>
                    <a:pt x="40" y="778"/>
                    <a:pt x="377" y="778"/>
                  </a:cubicBezTo>
                  <a:cubicBezTo>
                    <a:pt x="393" y="778"/>
                    <a:pt x="411" y="777"/>
                    <a:pt x="429" y="774"/>
                  </a:cubicBezTo>
                  <a:cubicBezTo>
                    <a:pt x="543" y="759"/>
                    <a:pt x="657" y="759"/>
                    <a:pt x="768" y="753"/>
                  </a:cubicBezTo>
                  <a:cubicBezTo>
                    <a:pt x="945" y="741"/>
                    <a:pt x="1122" y="736"/>
                    <a:pt x="1300" y="736"/>
                  </a:cubicBezTo>
                  <a:cubicBezTo>
                    <a:pt x="1450" y="736"/>
                    <a:pt x="1600" y="740"/>
                    <a:pt x="1750" y="747"/>
                  </a:cubicBezTo>
                  <a:cubicBezTo>
                    <a:pt x="1839" y="682"/>
                    <a:pt x="1928" y="627"/>
                    <a:pt x="2018" y="562"/>
                  </a:cubicBezTo>
                  <a:cubicBezTo>
                    <a:pt x="2032" y="551"/>
                    <a:pt x="2047" y="546"/>
                    <a:pt x="2062" y="546"/>
                  </a:cubicBezTo>
                  <a:cubicBezTo>
                    <a:pt x="2123" y="546"/>
                    <a:pt x="2178" y="626"/>
                    <a:pt x="2141" y="685"/>
                  </a:cubicBezTo>
                  <a:cubicBezTo>
                    <a:pt x="2122" y="713"/>
                    <a:pt x="2104" y="737"/>
                    <a:pt x="2085" y="762"/>
                  </a:cubicBezTo>
                  <a:cubicBezTo>
                    <a:pt x="2347" y="777"/>
                    <a:pt x="2612" y="790"/>
                    <a:pt x="2873" y="799"/>
                  </a:cubicBezTo>
                  <a:cubicBezTo>
                    <a:pt x="2870" y="685"/>
                    <a:pt x="2870" y="568"/>
                    <a:pt x="2861" y="451"/>
                  </a:cubicBezTo>
                  <a:cubicBezTo>
                    <a:pt x="2845" y="219"/>
                    <a:pt x="3016" y="104"/>
                    <a:pt x="3196" y="104"/>
                  </a:cubicBezTo>
                  <a:cubicBezTo>
                    <a:pt x="3325" y="104"/>
                    <a:pt x="3460" y="163"/>
                    <a:pt x="3532" y="282"/>
                  </a:cubicBezTo>
                  <a:cubicBezTo>
                    <a:pt x="3478" y="164"/>
                    <a:pt x="3361" y="88"/>
                    <a:pt x="3232" y="88"/>
                  </a:cubicBezTo>
                  <a:cubicBezTo>
                    <a:pt x="3229" y="88"/>
                    <a:pt x="3227" y="88"/>
                    <a:pt x="3224" y="88"/>
                  </a:cubicBezTo>
                  <a:cubicBezTo>
                    <a:pt x="2552" y="81"/>
                    <a:pt x="1877" y="1"/>
                    <a:pt x="1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" name="Google Shape;858;p21"/>
            <p:cNvSpPr/>
            <p:nvPr/>
          </p:nvSpPr>
          <p:spPr>
            <a:xfrm>
              <a:off x="9412050" y="3186388"/>
              <a:ext cx="20975" cy="117450"/>
            </a:xfrm>
            <a:custGeom>
              <a:avLst/>
              <a:gdLst/>
              <a:ahLst/>
              <a:cxnLst/>
              <a:rect l="l" t="t" r="r" b="b"/>
              <a:pathLst>
                <a:path w="839" h="4698" extrusionOk="0">
                  <a:moveTo>
                    <a:pt x="352" y="1"/>
                  </a:moveTo>
                  <a:cubicBezTo>
                    <a:pt x="172" y="1"/>
                    <a:pt x="1" y="116"/>
                    <a:pt x="17" y="348"/>
                  </a:cubicBezTo>
                  <a:cubicBezTo>
                    <a:pt x="26" y="465"/>
                    <a:pt x="26" y="582"/>
                    <a:pt x="29" y="696"/>
                  </a:cubicBezTo>
                  <a:cubicBezTo>
                    <a:pt x="75" y="1653"/>
                    <a:pt x="38" y="2608"/>
                    <a:pt x="35" y="3562"/>
                  </a:cubicBezTo>
                  <a:cubicBezTo>
                    <a:pt x="35" y="3568"/>
                    <a:pt x="35" y="3571"/>
                    <a:pt x="35" y="3577"/>
                  </a:cubicBezTo>
                  <a:cubicBezTo>
                    <a:pt x="35" y="3783"/>
                    <a:pt x="42" y="3993"/>
                    <a:pt x="48" y="4202"/>
                  </a:cubicBezTo>
                  <a:cubicBezTo>
                    <a:pt x="55" y="4200"/>
                    <a:pt x="61" y="4199"/>
                    <a:pt x="68" y="4199"/>
                  </a:cubicBezTo>
                  <a:cubicBezTo>
                    <a:pt x="136" y="4199"/>
                    <a:pt x="190" y="4294"/>
                    <a:pt x="131" y="4350"/>
                  </a:cubicBezTo>
                  <a:cubicBezTo>
                    <a:pt x="103" y="4374"/>
                    <a:pt x="78" y="4405"/>
                    <a:pt x="51" y="4433"/>
                  </a:cubicBezTo>
                  <a:cubicBezTo>
                    <a:pt x="54" y="4510"/>
                    <a:pt x="51" y="4587"/>
                    <a:pt x="57" y="4664"/>
                  </a:cubicBezTo>
                  <a:cubicBezTo>
                    <a:pt x="57" y="4676"/>
                    <a:pt x="60" y="4688"/>
                    <a:pt x="63" y="4698"/>
                  </a:cubicBezTo>
                  <a:cubicBezTo>
                    <a:pt x="74" y="4511"/>
                    <a:pt x="221" y="4308"/>
                    <a:pt x="453" y="4308"/>
                  </a:cubicBezTo>
                  <a:cubicBezTo>
                    <a:pt x="473" y="4308"/>
                    <a:pt x="494" y="4310"/>
                    <a:pt x="516" y="4313"/>
                  </a:cubicBezTo>
                  <a:cubicBezTo>
                    <a:pt x="602" y="4328"/>
                    <a:pt x="688" y="4334"/>
                    <a:pt x="774" y="4347"/>
                  </a:cubicBezTo>
                  <a:cubicBezTo>
                    <a:pt x="734" y="3014"/>
                    <a:pt x="839" y="1681"/>
                    <a:pt x="743" y="348"/>
                  </a:cubicBezTo>
                  <a:cubicBezTo>
                    <a:pt x="740" y="308"/>
                    <a:pt x="731" y="274"/>
                    <a:pt x="716" y="237"/>
                  </a:cubicBezTo>
                  <a:cubicBezTo>
                    <a:pt x="709" y="228"/>
                    <a:pt x="709" y="219"/>
                    <a:pt x="706" y="210"/>
                  </a:cubicBezTo>
                  <a:cubicBezTo>
                    <a:pt x="700" y="200"/>
                    <a:pt x="694" y="188"/>
                    <a:pt x="688" y="179"/>
                  </a:cubicBezTo>
                  <a:cubicBezTo>
                    <a:pt x="616" y="60"/>
                    <a:pt x="481" y="1"/>
                    <a:pt x="3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1"/>
            <p:cNvSpPr/>
            <p:nvPr/>
          </p:nvSpPr>
          <p:spPr>
            <a:xfrm>
              <a:off x="9250700" y="3287438"/>
              <a:ext cx="109525" cy="20625"/>
            </a:xfrm>
            <a:custGeom>
              <a:avLst/>
              <a:gdLst/>
              <a:ahLst/>
              <a:cxnLst/>
              <a:rect l="l" t="t" r="r" b="b"/>
              <a:pathLst>
                <a:path w="4381" h="825" extrusionOk="0">
                  <a:moveTo>
                    <a:pt x="925" y="1"/>
                  </a:moveTo>
                  <a:cubicBezTo>
                    <a:pt x="675" y="1"/>
                    <a:pt x="425" y="6"/>
                    <a:pt x="176" y="18"/>
                  </a:cubicBezTo>
                  <a:cubicBezTo>
                    <a:pt x="115" y="22"/>
                    <a:pt x="53" y="40"/>
                    <a:pt x="1" y="77"/>
                  </a:cubicBezTo>
                  <a:cubicBezTo>
                    <a:pt x="18" y="75"/>
                    <a:pt x="36" y="74"/>
                    <a:pt x="53" y="74"/>
                  </a:cubicBezTo>
                  <a:cubicBezTo>
                    <a:pt x="231" y="74"/>
                    <a:pt x="418" y="186"/>
                    <a:pt x="438" y="419"/>
                  </a:cubicBezTo>
                  <a:cubicBezTo>
                    <a:pt x="447" y="523"/>
                    <a:pt x="444" y="631"/>
                    <a:pt x="447" y="739"/>
                  </a:cubicBezTo>
                  <a:cubicBezTo>
                    <a:pt x="518" y="736"/>
                    <a:pt x="589" y="736"/>
                    <a:pt x="659" y="736"/>
                  </a:cubicBezTo>
                  <a:lnTo>
                    <a:pt x="767" y="662"/>
                  </a:lnTo>
                  <a:cubicBezTo>
                    <a:pt x="785" y="646"/>
                    <a:pt x="806" y="639"/>
                    <a:pt x="827" y="639"/>
                  </a:cubicBezTo>
                  <a:cubicBezTo>
                    <a:pt x="874" y="639"/>
                    <a:pt x="920" y="677"/>
                    <a:pt x="918" y="733"/>
                  </a:cubicBezTo>
                  <a:cubicBezTo>
                    <a:pt x="1404" y="733"/>
                    <a:pt x="1894" y="748"/>
                    <a:pt x="2383" y="770"/>
                  </a:cubicBezTo>
                  <a:cubicBezTo>
                    <a:pt x="2390" y="768"/>
                    <a:pt x="2396" y="768"/>
                    <a:pt x="2403" y="768"/>
                  </a:cubicBezTo>
                  <a:cubicBezTo>
                    <a:pt x="2413" y="768"/>
                    <a:pt x="2423" y="769"/>
                    <a:pt x="2432" y="773"/>
                  </a:cubicBezTo>
                  <a:cubicBezTo>
                    <a:pt x="2676" y="785"/>
                    <a:pt x="2919" y="794"/>
                    <a:pt x="3165" y="803"/>
                  </a:cubicBezTo>
                  <a:cubicBezTo>
                    <a:pt x="3180" y="791"/>
                    <a:pt x="3193" y="782"/>
                    <a:pt x="3208" y="770"/>
                  </a:cubicBezTo>
                  <a:cubicBezTo>
                    <a:pt x="3221" y="760"/>
                    <a:pt x="3237" y="756"/>
                    <a:pt x="3252" y="756"/>
                  </a:cubicBezTo>
                  <a:cubicBezTo>
                    <a:pt x="3283" y="756"/>
                    <a:pt x="3313" y="774"/>
                    <a:pt x="3325" y="806"/>
                  </a:cubicBezTo>
                  <a:cubicBezTo>
                    <a:pt x="3553" y="816"/>
                    <a:pt x="3781" y="825"/>
                    <a:pt x="4008" y="825"/>
                  </a:cubicBezTo>
                  <a:cubicBezTo>
                    <a:pt x="4079" y="825"/>
                    <a:pt x="4144" y="803"/>
                    <a:pt x="4202" y="766"/>
                  </a:cubicBezTo>
                  <a:cubicBezTo>
                    <a:pt x="4322" y="680"/>
                    <a:pt x="4381" y="533"/>
                    <a:pt x="4347" y="391"/>
                  </a:cubicBezTo>
                  <a:lnTo>
                    <a:pt x="4347" y="391"/>
                  </a:lnTo>
                  <a:cubicBezTo>
                    <a:pt x="4273" y="409"/>
                    <a:pt x="4199" y="434"/>
                    <a:pt x="4125" y="452"/>
                  </a:cubicBezTo>
                  <a:cubicBezTo>
                    <a:pt x="4118" y="454"/>
                    <a:pt x="4111" y="455"/>
                    <a:pt x="4104" y="455"/>
                  </a:cubicBezTo>
                  <a:cubicBezTo>
                    <a:pt x="4016" y="455"/>
                    <a:pt x="3969" y="335"/>
                    <a:pt x="4055" y="286"/>
                  </a:cubicBezTo>
                  <a:cubicBezTo>
                    <a:pt x="4113" y="252"/>
                    <a:pt x="4168" y="215"/>
                    <a:pt x="4230" y="182"/>
                  </a:cubicBezTo>
                  <a:cubicBezTo>
                    <a:pt x="4168" y="129"/>
                    <a:pt x="4092" y="98"/>
                    <a:pt x="4008" y="98"/>
                  </a:cubicBezTo>
                  <a:cubicBezTo>
                    <a:pt x="3882" y="98"/>
                    <a:pt x="3756" y="92"/>
                    <a:pt x="3630" y="89"/>
                  </a:cubicBezTo>
                  <a:cubicBezTo>
                    <a:pt x="2731" y="68"/>
                    <a:pt x="1826" y="1"/>
                    <a:pt x="9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1"/>
            <p:cNvSpPr/>
            <p:nvPr/>
          </p:nvSpPr>
          <p:spPr>
            <a:xfrm>
              <a:off x="9241400" y="3289263"/>
              <a:ext cx="20875" cy="85175"/>
            </a:xfrm>
            <a:custGeom>
              <a:avLst/>
              <a:gdLst/>
              <a:ahLst/>
              <a:cxnLst/>
              <a:rect l="l" t="t" r="r" b="b"/>
              <a:pathLst>
                <a:path w="835" h="3407" extrusionOk="0">
                  <a:moveTo>
                    <a:pt x="426" y="1"/>
                  </a:moveTo>
                  <a:cubicBezTo>
                    <a:pt x="408" y="1"/>
                    <a:pt x="390" y="2"/>
                    <a:pt x="373" y="4"/>
                  </a:cubicBezTo>
                  <a:cubicBezTo>
                    <a:pt x="210" y="22"/>
                    <a:pt x="65" y="133"/>
                    <a:pt x="83" y="346"/>
                  </a:cubicBezTo>
                  <a:cubicBezTo>
                    <a:pt x="160" y="1281"/>
                    <a:pt x="0" y="2214"/>
                    <a:pt x="157" y="3147"/>
                  </a:cubicBezTo>
                  <a:cubicBezTo>
                    <a:pt x="189" y="3330"/>
                    <a:pt x="317" y="3406"/>
                    <a:pt x="456" y="3406"/>
                  </a:cubicBezTo>
                  <a:cubicBezTo>
                    <a:pt x="464" y="3406"/>
                    <a:pt x="472" y="3406"/>
                    <a:pt x="480" y="3405"/>
                  </a:cubicBezTo>
                  <a:cubicBezTo>
                    <a:pt x="63" y="3334"/>
                    <a:pt x="53" y="2686"/>
                    <a:pt x="465" y="2686"/>
                  </a:cubicBezTo>
                  <a:cubicBezTo>
                    <a:pt x="479" y="2686"/>
                    <a:pt x="493" y="2687"/>
                    <a:pt x="508" y="2688"/>
                  </a:cubicBezTo>
                  <a:cubicBezTo>
                    <a:pt x="616" y="2700"/>
                    <a:pt x="727" y="2700"/>
                    <a:pt x="834" y="2707"/>
                  </a:cubicBezTo>
                  <a:cubicBezTo>
                    <a:pt x="834" y="2697"/>
                    <a:pt x="834" y="2688"/>
                    <a:pt x="834" y="2679"/>
                  </a:cubicBezTo>
                  <a:cubicBezTo>
                    <a:pt x="770" y="2670"/>
                    <a:pt x="733" y="2602"/>
                    <a:pt x="761" y="2543"/>
                  </a:cubicBezTo>
                  <a:cubicBezTo>
                    <a:pt x="776" y="2510"/>
                    <a:pt x="794" y="2479"/>
                    <a:pt x="813" y="2445"/>
                  </a:cubicBezTo>
                  <a:cubicBezTo>
                    <a:pt x="804" y="2279"/>
                    <a:pt x="801" y="2112"/>
                    <a:pt x="804" y="1943"/>
                  </a:cubicBezTo>
                  <a:cubicBezTo>
                    <a:pt x="767" y="1925"/>
                    <a:pt x="745" y="1882"/>
                    <a:pt x="754" y="1842"/>
                  </a:cubicBezTo>
                  <a:cubicBezTo>
                    <a:pt x="764" y="1777"/>
                    <a:pt x="782" y="1718"/>
                    <a:pt x="807" y="1660"/>
                  </a:cubicBezTo>
                  <a:cubicBezTo>
                    <a:pt x="813" y="1435"/>
                    <a:pt x="822" y="1207"/>
                    <a:pt x="828" y="983"/>
                  </a:cubicBezTo>
                  <a:cubicBezTo>
                    <a:pt x="751" y="974"/>
                    <a:pt x="727" y="847"/>
                    <a:pt x="816" y="810"/>
                  </a:cubicBezTo>
                  <a:lnTo>
                    <a:pt x="822" y="804"/>
                  </a:lnTo>
                  <a:cubicBezTo>
                    <a:pt x="822" y="758"/>
                    <a:pt x="819" y="712"/>
                    <a:pt x="819" y="666"/>
                  </a:cubicBezTo>
                  <a:cubicBezTo>
                    <a:pt x="816" y="558"/>
                    <a:pt x="819" y="450"/>
                    <a:pt x="810" y="346"/>
                  </a:cubicBezTo>
                  <a:cubicBezTo>
                    <a:pt x="790" y="113"/>
                    <a:pt x="605" y="1"/>
                    <a:pt x="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21"/>
            <p:cNvSpPr/>
            <p:nvPr/>
          </p:nvSpPr>
          <p:spPr>
            <a:xfrm>
              <a:off x="9242700" y="3356388"/>
              <a:ext cx="107225" cy="19625"/>
            </a:xfrm>
            <a:custGeom>
              <a:avLst/>
              <a:gdLst/>
              <a:ahLst/>
              <a:cxnLst/>
              <a:rect l="l" t="t" r="r" b="b"/>
              <a:pathLst>
                <a:path w="4289" h="785" extrusionOk="0">
                  <a:moveTo>
                    <a:pt x="410" y="1"/>
                  </a:moveTo>
                  <a:cubicBezTo>
                    <a:pt x="1" y="1"/>
                    <a:pt x="8" y="646"/>
                    <a:pt x="425" y="720"/>
                  </a:cubicBezTo>
                  <a:cubicBezTo>
                    <a:pt x="435" y="723"/>
                    <a:pt x="444" y="726"/>
                    <a:pt x="453" y="730"/>
                  </a:cubicBezTo>
                  <a:cubicBezTo>
                    <a:pt x="871" y="771"/>
                    <a:pt x="1289" y="785"/>
                    <a:pt x="1709" y="785"/>
                  </a:cubicBezTo>
                  <a:cubicBezTo>
                    <a:pt x="2384" y="785"/>
                    <a:pt x="3060" y="749"/>
                    <a:pt x="3734" y="736"/>
                  </a:cubicBezTo>
                  <a:cubicBezTo>
                    <a:pt x="3734" y="613"/>
                    <a:pt x="3734" y="489"/>
                    <a:pt x="3737" y="366"/>
                  </a:cubicBezTo>
                  <a:cubicBezTo>
                    <a:pt x="3751" y="134"/>
                    <a:pt x="3936" y="20"/>
                    <a:pt x="4115" y="20"/>
                  </a:cubicBezTo>
                  <a:cubicBezTo>
                    <a:pt x="4176" y="20"/>
                    <a:pt x="4236" y="33"/>
                    <a:pt x="4288" y="58"/>
                  </a:cubicBezTo>
                  <a:cubicBezTo>
                    <a:pt x="4233" y="22"/>
                    <a:pt x="4168" y="3"/>
                    <a:pt x="4104" y="3"/>
                  </a:cubicBezTo>
                  <a:cubicBezTo>
                    <a:pt x="3888" y="3"/>
                    <a:pt x="3673" y="9"/>
                    <a:pt x="3460" y="15"/>
                  </a:cubicBezTo>
                  <a:cubicBezTo>
                    <a:pt x="3439" y="43"/>
                    <a:pt x="3414" y="65"/>
                    <a:pt x="3393" y="92"/>
                  </a:cubicBezTo>
                  <a:cubicBezTo>
                    <a:pt x="3376" y="112"/>
                    <a:pt x="3357" y="121"/>
                    <a:pt x="3337" y="121"/>
                  </a:cubicBezTo>
                  <a:cubicBezTo>
                    <a:pt x="3291" y="121"/>
                    <a:pt x="3245" y="73"/>
                    <a:pt x="3245" y="22"/>
                  </a:cubicBezTo>
                  <a:cubicBezTo>
                    <a:pt x="2909" y="31"/>
                    <a:pt x="2574" y="43"/>
                    <a:pt x="2238" y="49"/>
                  </a:cubicBezTo>
                  <a:lnTo>
                    <a:pt x="2164" y="105"/>
                  </a:lnTo>
                  <a:cubicBezTo>
                    <a:pt x="2150" y="115"/>
                    <a:pt x="2136" y="119"/>
                    <a:pt x="2122" y="119"/>
                  </a:cubicBezTo>
                  <a:cubicBezTo>
                    <a:pt x="2083" y="119"/>
                    <a:pt x="2049" y="87"/>
                    <a:pt x="2035" y="49"/>
                  </a:cubicBezTo>
                  <a:cubicBezTo>
                    <a:pt x="1913" y="51"/>
                    <a:pt x="1791" y="54"/>
                    <a:pt x="1670" y="54"/>
                  </a:cubicBezTo>
                  <a:cubicBezTo>
                    <a:pt x="1619" y="54"/>
                    <a:pt x="1569" y="53"/>
                    <a:pt x="1518" y="52"/>
                  </a:cubicBezTo>
                  <a:cubicBezTo>
                    <a:pt x="1490" y="71"/>
                    <a:pt x="1466" y="89"/>
                    <a:pt x="1441" y="105"/>
                  </a:cubicBezTo>
                  <a:cubicBezTo>
                    <a:pt x="1427" y="111"/>
                    <a:pt x="1412" y="114"/>
                    <a:pt x="1398" y="114"/>
                  </a:cubicBezTo>
                  <a:cubicBezTo>
                    <a:pt x="1358" y="114"/>
                    <a:pt x="1318" y="91"/>
                    <a:pt x="1303" y="52"/>
                  </a:cubicBezTo>
                  <a:cubicBezTo>
                    <a:pt x="1130" y="46"/>
                    <a:pt x="958" y="34"/>
                    <a:pt x="782" y="22"/>
                  </a:cubicBezTo>
                  <a:cubicBezTo>
                    <a:pt x="672" y="15"/>
                    <a:pt x="564" y="15"/>
                    <a:pt x="453" y="3"/>
                  </a:cubicBezTo>
                  <a:cubicBezTo>
                    <a:pt x="438" y="2"/>
                    <a:pt x="424" y="1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" name="Google Shape;862;p21"/>
            <p:cNvSpPr/>
            <p:nvPr/>
          </p:nvSpPr>
          <p:spPr>
            <a:xfrm>
              <a:off x="9335350" y="3356838"/>
              <a:ext cx="19950" cy="115850"/>
            </a:xfrm>
            <a:custGeom>
              <a:avLst/>
              <a:gdLst/>
              <a:ahLst/>
              <a:cxnLst/>
              <a:rect l="l" t="t" r="r" b="b"/>
              <a:pathLst>
                <a:path w="798" h="4634" extrusionOk="0">
                  <a:moveTo>
                    <a:pt x="411" y="1"/>
                  </a:moveTo>
                  <a:cubicBezTo>
                    <a:pt x="232" y="1"/>
                    <a:pt x="48" y="116"/>
                    <a:pt x="34" y="348"/>
                  </a:cubicBezTo>
                  <a:cubicBezTo>
                    <a:pt x="28" y="471"/>
                    <a:pt x="31" y="595"/>
                    <a:pt x="31" y="718"/>
                  </a:cubicBezTo>
                  <a:cubicBezTo>
                    <a:pt x="1" y="1924"/>
                    <a:pt x="124" y="3134"/>
                    <a:pt x="59" y="4341"/>
                  </a:cubicBezTo>
                  <a:cubicBezTo>
                    <a:pt x="47" y="4458"/>
                    <a:pt x="105" y="4571"/>
                    <a:pt x="207" y="4633"/>
                  </a:cubicBezTo>
                  <a:cubicBezTo>
                    <a:pt x="87" y="4427"/>
                    <a:pt x="182" y="4082"/>
                    <a:pt x="499" y="4061"/>
                  </a:cubicBezTo>
                  <a:cubicBezTo>
                    <a:pt x="598" y="4054"/>
                    <a:pt x="693" y="4057"/>
                    <a:pt x="789" y="4054"/>
                  </a:cubicBezTo>
                  <a:cubicBezTo>
                    <a:pt x="792" y="3934"/>
                    <a:pt x="795" y="3817"/>
                    <a:pt x="795" y="3700"/>
                  </a:cubicBezTo>
                  <a:lnTo>
                    <a:pt x="795" y="3700"/>
                  </a:lnTo>
                  <a:cubicBezTo>
                    <a:pt x="773" y="3707"/>
                    <a:pt x="755" y="3719"/>
                    <a:pt x="736" y="3728"/>
                  </a:cubicBezTo>
                  <a:cubicBezTo>
                    <a:pt x="727" y="3731"/>
                    <a:pt x="718" y="3733"/>
                    <a:pt x="709" y="3733"/>
                  </a:cubicBezTo>
                  <a:cubicBezTo>
                    <a:pt x="638" y="3733"/>
                    <a:pt x="592" y="3629"/>
                    <a:pt x="647" y="3574"/>
                  </a:cubicBezTo>
                  <a:cubicBezTo>
                    <a:pt x="696" y="3525"/>
                    <a:pt x="749" y="3485"/>
                    <a:pt x="798" y="3439"/>
                  </a:cubicBezTo>
                  <a:cubicBezTo>
                    <a:pt x="798" y="3242"/>
                    <a:pt x="792" y="3048"/>
                    <a:pt x="786" y="2851"/>
                  </a:cubicBezTo>
                  <a:cubicBezTo>
                    <a:pt x="776" y="2857"/>
                    <a:pt x="767" y="2863"/>
                    <a:pt x="758" y="2869"/>
                  </a:cubicBezTo>
                  <a:cubicBezTo>
                    <a:pt x="746" y="2876"/>
                    <a:pt x="733" y="2878"/>
                    <a:pt x="720" y="2878"/>
                  </a:cubicBezTo>
                  <a:cubicBezTo>
                    <a:pt x="655" y="2878"/>
                    <a:pt x="586" y="2810"/>
                    <a:pt x="635" y="2743"/>
                  </a:cubicBezTo>
                  <a:cubicBezTo>
                    <a:pt x="681" y="2685"/>
                    <a:pt x="730" y="2632"/>
                    <a:pt x="779" y="2577"/>
                  </a:cubicBezTo>
                  <a:cubicBezTo>
                    <a:pt x="773" y="2368"/>
                    <a:pt x="767" y="2158"/>
                    <a:pt x="761" y="1949"/>
                  </a:cubicBezTo>
                  <a:cubicBezTo>
                    <a:pt x="641" y="2017"/>
                    <a:pt x="521" y="2084"/>
                    <a:pt x="395" y="2143"/>
                  </a:cubicBezTo>
                  <a:cubicBezTo>
                    <a:pt x="381" y="2149"/>
                    <a:pt x="368" y="2151"/>
                    <a:pt x="355" y="2151"/>
                  </a:cubicBezTo>
                  <a:cubicBezTo>
                    <a:pt x="270" y="2151"/>
                    <a:pt x="211" y="2029"/>
                    <a:pt x="302" y="1986"/>
                  </a:cubicBezTo>
                  <a:cubicBezTo>
                    <a:pt x="456" y="1915"/>
                    <a:pt x="607" y="1832"/>
                    <a:pt x="755" y="1749"/>
                  </a:cubicBezTo>
                  <a:cubicBezTo>
                    <a:pt x="752" y="1601"/>
                    <a:pt x="746" y="1450"/>
                    <a:pt x="746" y="1303"/>
                  </a:cubicBezTo>
                  <a:cubicBezTo>
                    <a:pt x="662" y="1346"/>
                    <a:pt x="582" y="1389"/>
                    <a:pt x="496" y="1426"/>
                  </a:cubicBezTo>
                  <a:cubicBezTo>
                    <a:pt x="485" y="1430"/>
                    <a:pt x="475" y="1432"/>
                    <a:pt x="465" y="1432"/>
                  </a:cubicBezTo>
                  <a:cubicBezTo>
                    <a:pt x="395" y="1432"/>
                    <a:pt x="358" y="1326"/>
                    <a:pt x="407" y="1275"/>
                  </a:cubicBezTo>
                  <a:cubicBezTo>
                    <a:pt x="518" y="1152"/>
                    <a:pt x="638" y="1038"/>
                    <a:pt x="752" y="918"/>
                  </a:cubicBezTo>
                  <a:cubicBezTo>
                    <a:pt x="752" y="739"/>
                    <a:pt x="752" y="561"/>
                    <a:pt x="761" y="379"/>
                  </a:cubicBezTo>
                  <a:lnTo>
                    <a:pt x="761" y="379"/>
                  </a:lnTo>
                  <a:cubicBezTo>
                    <a:pt x="721" y="404"/>
                    <a:pt x="681" y="428"/>
                    <a:pt x="638" y="450"/>
                  </a:cubicBezTo>
                  <a:cubicBezTo>
                    <a:pt x="625" y="456"/>
                    <a:pt x="613" y="458"/>
                    <a:pt x="600" y="458"/>
                  </a:cubicBezTo>
                  <a:cubicBezTo>
                    <a:pt x="526" y="458"/>
                    <a:pt x="459" y="366"/>
                    <a:pt x="530" y="305"/>
                  </a:cubicBezTo>
                  <a:cubicBezTo>
                    <a:pt x="592" y="253"/>
                    <a:pt x="644" y="197"/>
                    <a:pt x="702" y="145"/>
                  </a:cubicBezTo>
                  <a:cubicBezTo>
                    <a:pt x="675" y="99"/>
                    <a:pt x="635" y="62"/>
                    <a:pt x="585" y="40"/>
                  </a:cubicBezTo>
                  <a:cubicBezTo>
                    <a:pt x="532" y="14"/>
                    <a:pt x="472" y="1"/>
                    <a:pt x="4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" name="Google Shape;863;p21"/>
            <p:cNvSpPr/>
            <p:nvPr/>
          </p:nvSpPr>
          <p:spPr>
            <a:xfrm>
              <a:off x="9337500" y="3458088"/>
              <a:ext cx="86450" cy="20450"/>
            </a:xfrm>
            <a:custGeom>
              <a:avLst/>
              <a:gdLst/>
              <a:ahLst/>
              <a:cxnLst/>
              <a:rect l="l" t="t" r="r" b="b"/>
              <a:pathLst>
                <a:path w="3458" h="818" extrusionOk="0">
                  <a:moveTo>
                    <a:pt x="955" y="1"/>
                  </a:moveTo>
                  <a:cubicBezTo>
                    <a:pt x="871" y="1"/>
                    <a:pt x="787" y="2"/>
                    <a:pt x="703" y="4"/>
                  </a:cubicBezTo>
                  <a:cubicBezTo>
                    <a:pt x="607" y="7"/>
                    <a:pt x="509" y="4"/>
                    <a:pt x="413" y="11"/>
                  </a:cubicBezTo>
                  <a:cubicBezTo>
                    <a:pt x="96" y="32"/>
                    <a:pt x="1" y="377"/>
                    <a:pt x="118" y="583"/>
                  </a:cubicBezTo>
                  <a:cubicBezTo>
                    <a:pt x="170" y="680"/>
                    <a:pt x="270" y="739"/>
                    <a:pt x="377" y="739"/>
                  </a:cubicBezTo>
                  <a:cubicBezTo>
                    <a:pt x="389" y="739"/>
                    <a:pt x="401" y="739"/>
                    <a:pt x="413" y="737"/>
                  </a:cubicBezTo>
                  <a:cubicBezTo>
                    <a:pt x="580" y="725"/>
                    <a:pt x="747" y="721"/>
                    <a:pt x="914" y="721"/>
                  </a:cubicBezTo>
                  <a:cubicBezTo>
                    <a:pt x="1639" y="721"/>
                    <a:pt x="2368" y="809"/>
                    <a:pt x="3088" y="817"/>
                  </a:cubicBezTo>
                  <a:cubicBezTo>
                    <a:pt x="3090" y="817"/>
                    <a:pt x="3092" y="817"/>
                    <a:pt x="3094" y="817"/>
                  </a:cubicBezTo>
                  <a:cubicBezTo>
                    <a:pt x="3351" y="817"/>
                    <a:pt x="3457" y="600"/>
                    <a:pt x="3433" y="401"/>
                  </a:cubicBezTo>
                  <a:lnTo>
                    <a:pt x="3433" y="401"/>
                  </a:lnTo>
                  <a:cubicBezTo>
                    <a:pt x="3404" y="557"/>
                    <a:pt x="3264" y="635"/>
                    <a:pt x="3116" y="635"/>
                  </a:cubicBezTo>
                  <a:cubicBezTo>
                    <a:pt x="2936" y="635"/>
                    <a:pt x="2743" y="521"/>
                    <a:pt x="2716" y="294"/>
                  </a:cubicBezTo>
                  <a:cubicBezTo>
                    <a:pt x="2706" y="220"/>
                    <a:pt x="2700" y="149"/>
                    <a:pt x="2694" y="75"/>
                  </a:cubicBezTo>
                  <a:cubicBezTo>
                    <a:pt x="2116" y="51"/>
                    <a:pt x="1534" y="1"/>
                    <a:pt x="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" name="Google Shape;864;p21"/>
            <p:cNvSpPr/>
            <p:nvPr/>
          </p:nvSpPr>
          <p:spPr>
            <a:xfrm>
              <a:off x="9408075" y="3371313"/>
              <a:ext cx="1250" cy="1775"/>
            </a:xfrm>
            <a:custGeom>
              <a:avLst/>
              <a:gdLst/>
              <a:ahLst/>
              <a:cxnLst/>
              <a:rect l="l" t="t" r="r" b="b"/>
              <a:pathLst>
                <a:path w="50" h="71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22"/>
                    <a:pt x="13" y="43"/>
                    <a:pt x="0" y="68"/>
                  </a:cubicBezTo>
                  <a:cubicBezTo>
                    <a:pt x="4" y="71"/>
                    <a:pt x="7" y="71"/>
                    <a:pt x="10" y="71"/>
                  </a:cubicBezTo>
                  <a:cubicBezTo>
                    <a:pt x="19" y="46"/>
                    <a:pt x="34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21"/>
            <p:cNvSpPr/>
            <p:nvPr/>
          </p:nvSpPr>
          <p:spPr>
            <a:xfrm>
              <a:off x="9404225" y="3378238"/>
              <a:ext cx="21025" cy="95750"/>
            </a:xfrm>
            <a:custGeom>
              <a:avLst/>
              <a:gdLst/>
              <a:ahLst/>
              <a:cxnLst/>
              <a:rect l="l" t="t" r="r" b="b"/>
              <a:pathLst>
                <a:path w="841" h="3830" extrusionOk="0">
                  <a:moveTo>
                    <a:pt x="148" y="0"/>
                  </a:moveTo>
                  <a:lnTo>
                    <a:pt x="124" y="31"/>
                  </a:lnTo>
                  <a:cubicBezTo>
                    <a:pt x="118" y="253"/>
                    <a:pt x="108" y="471"/>
                    <a:pt x="96" y="693"/>
                  </a:cubicBezTo>
                  <a:cubicBezTo>
                    <a:pt x="108" y="717"/>
                    <a:pt x="108" y="748"/>
                    <a:pt x="96" y="773"/>
                  </a:cubicBezTo>
                  <a:lnTo>
                    <a:pt x="90" y="779"/>
                  </a:lnTo>
                  <a:cubicBezTo>
                    <a:pt x="56" y="1296"/>
                    <a:pt x="13" y="1816"/>
                    <a:pt x="1" y="2333"/>
                  </a:cubicBezTo>
                  <a:cubicBezTo>
                    <a:pt x="7" y="2333"/>
                    <a:pt x="10" y="2330"/>
                    <a:pt x="16" y="2330"/>
                  </a:cubicBezTo>
                  <a:cubicBezTo>
                    <a:pt x="65" y="2330"/>
                    <a:pt x="108" y="2370"/>
                    <a:pt x="108" y="2420"/>
                  </a:cubicBezTo>
                  <a:lnTo>
                    <a:pt x="108" y="2903"/>
                  </a:lnTo>
                  <a:cubicBezTo>
                    <a:pt x="108" y="2953"/>
                    <a:pt x="68" y="2990"/>
                    <a:pt x="22" y="2990"/>
                  </a:cubicBezTo>
                  <a:cubicBezTo>
                    <a:pt x="17" y="2990"/>
                    <a:pt x="12" y="2990"/>
                    <a:pt x="7" y="2989"/>
                  </a:cubicBezTo>
                  <a:lnTo>
                    <a:pt x="7" y="2989"/>
                  </a:lnTo>
                  <a:cubicBezTo>
                    <a:pt x="10" y="3081"/>
                    <a:pt x="19" y="3177"/>
                    <a:pt x="28" y="3269"/>
                  </a:cubicBezTo>
                  <a:cubicBezTo>
                    <a:pt x="34" y="3343"/>
                    <a:pt x="37" y="3414"/>
                    <a:pt x="47" y="3488"/>
                  </a:cubicBezTo>
                  <a:cubicBezTo>
                    <a:pt x="75" y="3715"/>
                    <a:pt x="268" y="3829"/>
                    <a:pt x="448" y="3829"/>
                  </a:cubicBezTo>
                  <a:cubicBezTo>
                    <a:pt x="596" y="3829"/>
                    <a:pt x="735" y="3751"/>
                    <a:pt x="764" y="3595"/>
                  </a:cubicBezTo>
                  <a:cubicBezTo>
                    <a:pt x="773" y="3559"/>
                    <a:pt x="776" y="3522"/>
                    <a:pt x="773" y="3488"/>
                  </a:cubicBezTo>
                  <a:cubicBezTo>
                    <a:pt x="641" y="2429"/>
                    <a:pt x="798" y="1367"/>
                    <a:pt x="841" y="305"/>
                  </a:cubicBezTo>
                  <a:cubicBezTo>
                    <a:pt x="727" y="305"/>
                    <a:pt x="607" y="299"/>
                    <a:pt x="490" y="299"/>
                  </a:cubicBezTo>
                  <a:cubicBezTo>
                    <a:pt x="284" y="299"/>
                    <a:pt x="176" y="157"/>
                    <a:pt x="1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21"/>
            <p:cNvSpPr/>
            <p:nvPr/>
          </p:nvSpPr>
          <p:spPr>
            <a:xfrm>
              <a:off x="9421375" y="3311038"/>
              <a:ext cx="1275" cy="875"/>
            </a:xfrm>
            <a:custGeom>
              <a:avLst/>
              <a:gdLst/>
              <a:ahLst/>
              <a:cxnLst/>
              <a:rect l="l" t="t" r="r" b="b"/>
              <a:pathLst>
                <a:path w="51" h="35" extrusionOk="0">
                  <a:moveTo>
                    <a:pt x="50" y="1"/>
                  </a:moveTo>
                  <a:cubicBezTo>
                    <a:pt x="43" y="5"/>
                    <a:pt x="37" y="11"/>
                    <a:pt x="30" y="17"/>
                  </a:cubicBezTo>
                  <a:lnTo>
                    <a:pt x="30" y="17"/>
                  </a:lnTo>
                  <a:cubicBezTo>
                    <a:pt x="37" y="12"/>
                    <a:pt x="44" y="6"/>
                    <a:pt x="50" y="1"/>
                  </a:cubicBezTo>
                  <a:close/>
                  <a:moveTo>
                    <a:pt x="30" y="17"/>
                  </a:moveTo>
                  <a:lnTo>
                    <a:pt x="30" y="17"/>
                  </a:lnTo>
                  <a:cubicBezTo>
                    <a:pt x="21" y="23"/>
                    <a:pt x="12" y="30"/>
                    <a:pt x="1" y="35"/>
                  </a:cubicBezTo>
                  <a:lnTo>
                    <a:pt x="7" y="35"/>
                  </a:lnTo>
                  <a:cubicBezTo>
                    <a:pt x="15" y="30"/>
                    <a:pt x="23" y="23"/>
                    <a:pt x="30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21"/>
            <p:cNvSpPr/>
            <p:nvPr/>
          </p:nvSpPr>
          <p:spPr>
            <a:xfrm>
              <a:off x="9435325" y="3309838"/>
              <a:ext cx="5525" cy="3700"/>
            </a:xfrm>
            <a:custGeom>
              <a:avLst/>
              <a:gdLst/>
              <a:ahLst/>
              <a:cxnLst/>
              <a:rect l="l" t="t" r="r" b="b"/>
              <a:pathLst>
                <a:path w="221" h="148" extrusionOk="0">
                  <a:moveTo>
                    <a:pt x="203" y="1"/>
                  </a:moveTo>
                  <a:cubicBezTo>
                    <a:pt x="178" y="1"/>
                    <a:pt x="97" y="60"/>
                    <a:pt x="0" y="138"/>
                  </a:cubicBezTo>
                  <a:cubicBezTo>
                    <a:pt x="43" y="141"/>
                    <a:pt x="86" y="144"/>
                    <a:pt x="129" y="147"/>
                  </a:cubicBezTo>
                  <a:cubicBezTo>
                    <a:pt x="139" y="135"/>
                    <a:pt x="145" y="120"/>
                    <a:pt x="154" y="107"/>
                  </a:cubicBezTo>
                  <a:cubicBezTo>
                    <a:pt x="209" y="31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21"/>
            <p:cNvSpPr/>
            <p:nvPr/>
          </p:nvSpPr>
          <p:spPr>
            <a:xfrm>
              <a:off x="9413375" y="3294138"/>
              <a:ext cx="100925" cy="21625"/>
            </a:xfrm>
            <a:custGeom>
              <a:avLst/>
              <a:gdLst/>
              <a:ahLst/>
              <a:cxnLst/>
              <a:rect l="l" t="t" r="r" b="b"/>
              <a:pathLst>
                <a:path w="4037" h="865" extrusionOk="0">
                  <a:moveTo>
                    <a:pt x="394" y="1"/>
                  </a:moveTo>
                  <a:cubicBezTo>
                    <a:pt x="167" y="1"/>
                    <a:pt x="21" y="202"/>
                    <a:pt x="10" y="388"/>
                  </a:cubicBezTo>
                  <a:cubicBezTo>
                    <a:pt x="1" y="486"/>
                    <a:pt x="41" y="582"/>
                    <a:pt x="118" y="643"/>
                  </a:cubicBezTo>
                  <a:cubicBezTo>
                    <a:pt x="262" y="545"/>
                    <a:pt x="413" y="458"/>
                    <a:pt x="570" y="381"/>
                  </a:cubicBezTo>
                  <a:cubicBezTo>
                    <a:pt x="586" y="373"/>
                    <a:pt x="601" y="370"/>
                    <a:pt x="616" y="370"/>
                  </a:cubicBezTo>
                  <a:cubicBezTo>
                    <a:pt x="688" y="370"/>
                    <a:pt x="740" y="459"/>
                    <a:pt x="681" y="523"/>
                  </a:cubicBezTo>
                  <a:cubicBezTo>
                    <a:pt x="623" y="597"/>
                    <a:pt x="555" y="662"/>
                    <a:pt x="493" y="732"/>
                  </a:cubicBezTo>
                  <a:cubicBezTo>
                    <a:pt x="552" y="739"/>
                    <a:pt x="610" y="748"/>
                    <a:pt x="672" y="754"/>
                  </a:cubicBezTo>
                  <a:cubicBezTo>
                    <a:pt x="866" y="609"/>
                    <a:pt x="1075" y="483"/>
                    <a:pt x="1297" y="381"/>
                  </a:cubicBezTo>
                  <a:cubicBezTo>
                    <a:pt x="1309" y="376"/>
                    <a:pt x="1323" y="373"/>
                    <a:pt x="1337" y="373"/>
                  </a:cubicBezTo>
                  <a:cubicBezTo>
                    <a:pt x="1403" y="373"/>
                    <a:pt x="1471" y="436"/>
                    <a:pt x="1423" y="505"/>
                  </a:cubicBezTo>
                  <a:cubicBezTo>
                    <a:pt x="1355" y="597"/>
                    <a:pt x="1288" y="689"/>
                    <a:pt x="1220" y="782"/>
                  </a:cubicBezTo>
                  <a:cubicBezTo>
                    <a:pt x="1481" y="791"/>
                    <a:pt x="1743" y="791"/>
                    <a:pt x="2005" y="794"/>
                  </a:cubicBezTo>
                  <a:cubicBezTo>
                    <a:pt x="2165" y="649"/>
                    <a:pt x="2331" y="511"/>
                    <a:pt x="2510" y="381"/>
                  </a:cubicBezTo>
                  <a:cubicBezTo>
                    <a:pt x="2522" y="372"/>
                    <a:pt x="2537" y="367"/>
                    <a:pt x="2552" y="367"/>
                  </a:cubicBezTo>
                  <a:cubicBezTo>
                    <a:pt x="2607" y="367"/>
                    <a:pt x="2664" y="427"/>
                    <a:pt x="2642" y="483"/>
                  </a:cubicBezTo>
                  <a:cubicBezTo>
                    <a:pt x="2596" y="594"/>
                    <a:pt x="2543" y="699"/>
                    <a:pt x="2482" y="800"/>
                  </a:cubicBezTo>
                  <a:cubicBezTo>
                    <a:pt x="2657" y="806"/>
                    <a:pt x="2830" y="815"/>
                    <a:pt x="3002" y="831"/>
                  </a:cubicBezTo>
                  <a:lnTo>
                    <a:pt x="3113" y="745"/>
                  </a:lnTo>
                  <a:cubicBezTo>
                    <a:pt x="3128" y="733"/>
                    <a:pt x="3143" y="728"/>
                    <a:pt x="3159" y="728"/>
                  </a:cubicBezTo>
                  <a:cubicBezTo>
                    <a:pt x="3213" y="728"/>
                    <a:pt x="3262" y="791"/>
                    <a:pt x="3245" y="846"/>
                  </a:cubicBezTo>
                  <a:lnTo>
                    <a:pt x="3242" y="856"/>
                  </a:lnTo>
                  <a:lnTo>
                    <a:pt x="3298" y="865"/>
                  </a:lnTo>
                  <a:cubicBezTo>
                    <a:pt x="3301" y="763"/>
                    <a:pt x="3310" y="659"/>
                    <a:pt x="3310" y="557"/>
                  </a:cubicBezTo>
                  <a:cubicBezTo>
                    <a:pt x="3311" y="324"/>
                    <a:pt x="3490" y="209"/>
                    <a:pt x="3670" y="209"/>
                  </a:cubicBezTo>
                  <a:cubicBezTo>
                    <a:pt x="3839" y="209"/>
                    <a:pt x="4009" y="312"/>
                    <a:pt x="4030" y="517"/>
                  </a:cubicBezTo>
                  <a:cubicBezTo>
                    <a:pt x="4036" y="363"/>
                    <a:pt x="3922" y="228"/>
                    <a:pt x="3768" y="209"/>
                  </a:cubicBezTo>
                  <a:cubicBezTo>
                    <a:pt x="2759" y="15"/>
                    <a:pt x="1734" y="151"/>
                    <a:pt x="721" y="40"/>
                  </a:cubicBezTo>
                  <a:cubicBezTo>
                    <a:pt x="635" y="27"/>
                    <a:pt x="549" y="21"/>
                    <a:pt x="459" y="6"/>
                  </a:cubicBezTo>
                  <a:cubicBezTo>
                    <a:pt x="437" y="2"/>
                    <a:pt x="415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21"/>
            <p:cNvSpPr/>
            <p:nvPr/>
          </p:nvSpPr>
          <p:spPr>
            <a:xfrm>
              <a:off x="9408000" y="3367513"/>
              <a:ext cx="104325" cy="19225"/>
            </a:xfrm>
            <a:custGeom>
              <a:avLst/>
              <a:gdLst/>
              <a:ahLst/>
              <a:cxnLst/>
              <a:rect l="l" t="t" r="r" b="b"/>
              <a:pathLst>
                <a:path w="4173" h="769" extrusionOk="0">
                  <a:moveTo>
                    <a:pt x="3761" y="0"/>
                  </a:moveTo>
                  <a:cubicBezTo>
                    <a:pt x="3750" y="0"/>
                    <a:pt x="3739" y="0"/>
                    <a:pt x="3728" y="1"/>
                  </a:cubicBezTo>
                  <a:cubicBezTo>
                    <a:pt x="3611" y="11"/>
                    <a:pt x="3497" y="11"/>
                    <a:pt x="3377" y="17"/>
                  </a:cubicBezTo>
                  <a:cubicBezTo>
                    <a:pt x="3073" y="32"/>
                    <a:pt x="2769" y="37"/>
                    <a:pt x="2465" y="37"/>
                  </a:cubicBezTo>
                  <a:cubicBezTo>
                    <a:pt x="1758" y="37"/>
                    <a:pt x="1050" y="8"/>
                    <a:pt x="339" y="1"/>
                  </a:cubicBezTo>
                  <a:cubicBezTo>
                    <a:pt x="293" y="1"/>
                    <a:pt x="247" y="11"/>
                    <a:pt x="204" y="29"/>
                  </a:cubicBezTo>
                  <a:cubicBezTo>
                    <a:pt x="164" y="60"/>
                    <a:pt x="117" y="84"/>
                    <a:pt x="74" y="115"/>
                  </a:cubicBezTo>
                  <a:cubicBezTo>
                    <a:pt x="65" y="128"/>
                    <a:pt x="59" y="140"/>
                    <a:pt x="53" y="152"/>
                  </a:cubicBezTo>
                  <a:cubicBezTo>
                    <a:pt x="37" y="174"/>
                    <a:pt x="25" y="198"/>
                    <a:pt x="13" y="223"/>
                  </a:cubicBezTo>
                  <a:cubicBezTo>
                    <a:pt x="65" y="241"/>
                    <a:pt x="102" y="303"/>
                    <a:pt x="65" y="352"/>
                  </a:cubicBezTo>
                  <a:cubicBezTo>
                    <a:pt x="43" y="380"/>
                    <a:pt x="22" y="405"/>
                    <a:pt x="0" y="429"/>
                  </a:cubicBezTo>
                  <a:cubicBezTo>
                    <a:pt x="25" y="586"/>
                    <a:pt x="136" y="725"/>
                    <a:pt x="339" y="728"/>
                  </a:cubicBezTo>
                  <a:cubicBezTo>
                    <a:pt x="456" y="728"/>
                    <a:pt x="573" y="731"/>
                    <a:pt x="690" y="734"/>
                  </a:cubicBezTo>
                  <a:cubicBezTo>
                    <a:pt x="1302" y="745"/>
                    <a:pt x="1911" y="768"/>
                    <a:pt x="2521" y="768"/>
                  </a:cubicBezTo>
                  <a:cubicBezTo>
                    <a:pt x="2923" y="768"/>
                    <a:pt x="3325" y="758"/>
                    <a:pt x="3728" y="728"/>
                  </a:cubicBezTo>
                  <a:cubicBezTo>
                    <a:pt x="3765" y="722"/>
                    <a:pt x="3805" y="712"/>
                    <a:pt x="3839" y="697"/>
                  </a:cubicBezTo>
                  <a:cubicBezTo>
                    <a:pt x="3848" y="694"/>
                    <a:pt x="3857" y="694"/>
                    <a:pt x="3863" y="688"/>
                  </a:cubicBezTo>
                  <a:cubicBezTo>
                    <a:pt x="3876" y="685"/>
                    <a:pt x="3885" y="679"/>
                    <a:pt x="3897" y="672"/>
                  </a:cubicBezTo>
                  <a:cubicBezTo>
                    <a:pt x="4172" y="502"/>
                    <a:pt x="4131" y="0"/>
                    <a:pt x="3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1"/>
            <p:cNvSpPr/>
            <p:nvPr/>
          </p:nvSpPr>
          <p:spPr>
            <a:xfrm>
              <a:off x="9259625" y="3197388"/>
              <a:ext cx="153750" cy="162000"/>
            </a:xfrm>
            <a:custGeom>
              <a:avLst/>
              <a:gdLst/>
              <a:ahLst/>
              <a:cxnLst/>
              <a:rect l="l" t="t" r="r" b="b"/>
              <a:pathLst>
                <a:path w="6150" h="6480" extrusionOk="0">
                  <a:moveTo>
                    <a:pt x="5748" y="3325"/>
                  </a:moveTo>
                  <a:lnTo>
                    <a:pt x="5748" y="3325"/>
                  </a:lnTo>
                  <a:cubicBezTo>
                    <a:pt x="5581" y="3396"/>
                    <a:pt x="5424" y="3485"/>
                    <a:pt x="5280" y="3590"/>
                  </a:cubicBezTo>
                  <a:cubicBezTo>
                    <a:pt x="5274" y="3568"/>
                    <a:pt x="5261" y="3550"/>
                    <a:pt x="5246" y="3534"/>
                  </a:cubicBezTo>
                  <a:cubicBezTo>
                    <a:pt x="5412" y="3463"/>
                    <a:pt x="5578" y="3393"/>
                    <a:pt x="5748" y="3325"/>
                  </a:cubicBezTo>
                  <a:close/>
                  <a:moveTo>
                    <a:pt x="5309" y="0"/>
                  </a:moveTo>
                  <a:cubicBezTo>
                    <a:pt x="5294" y="0"/>
                    <a:pt x="5279" y="5"/>
                    <a:pt x="5264" y="16"/>
                  </a:cubicBezTo>
                  <a:cubicBezTo>
                    <a:pt x="5175" y="81"/>
                    <a:pt x="5086" y="136"/>
                    <a:pt x="4997" y="201"/>
                  </a:cubicBezTo>
                  <a:cubicBezTo>
                    <a:pt x="4670" y="435"/>
                    <a:pt x="4329" y="644"/>
                    <a:pt x="3975" y="829"/>
                  </a:cubicBezTo>
                  <a:cubicBezTo>
                    <a:pt x="3879" y="878"/>
                    <a:pt x="3790" y="936"/>
                    <a:pt x="3691" y="982"/>
                  </a:cubicBezTo>
                  <a:cubicBezTo>
                    <a:pt x="3598" y="1025"/>
                    <a:pt x="3655" y="1149"/>
                    <a:pt x="3742" y="1149"/>
                  </a:cubicBezTo>
                  <a:cubicBezTo>
                    <a:pt x="3755" y="1149"/>
                    <a:pt x="3769" y="1146"/>
                    <a:pt x="3784" y="1139"/>
                  </a:cubicBezTo>
                  <a:cubicBezTo>
                    <a:pt x="3845" y="1112"/>
                    <a:pt x="3904" y="1078"/>
                    <a:pt x="3965" y="1047"/>
                  </a:cubicBezTo>
                  <a:cubicBezTo>
                    <a:pt x="4242" y="915"/>
                    <a:pt x="4513" y="767"/>
                    <a:pt x="4772" y="601"/>
                  </a:cubicBezTo>
                  <a:cubicBezTo>
                    <a:pt x="4975" y="469"/>
                    <a:pt x="5064" y="419"/>
                    <a:pt x="5082" y="419"/>
                  </a:cubicBezTo>
                  <a:cubicBezTo>
                    <a:pt x="5133" y="419"/>
                    <a:pt x="4639" y="807"/>
                    <a:pt x="4553" y="899"/>
                  </a:cubicBezTo>
                  <a:cubicBezTo>
                    <a:pt x="4359" y="1106"/>
                    <a:pt x="4159" y="1300"/>
                    <a:pt x="3962" y="1493"/>
                  </a:cubicBezTo>
                  <a:cubicBezTo>
                    <a:pt x="3722" y="1721"/>
                    <a:pt x="3504" y="1968"/>
                    <a:pt x="3300" y="2226"/>
                  </a:cubicBezTo>
                  <a:cubicBezTo>
                    <a:pt x="3253" y="2288"/>
                    <a:pt x="3321" y="2360"/>
                    <a:pt x="3385" y="2360"/>
                  </a:cubicBezTo>
                  <a:cubicBezTo>
                    <a:pt x="3390" y="2360"/>
                    <a:pt x="3396" y="2360"/>
                    <a:pt x="3402" y="2358"/>
                  </a:cubicBezTo>
                  <a:cubicBezTo>
                    <a:pt x="3593" y="2315"/>
                    <a:pt x="3781" y="2248"/>
                    <a:pt x="3956" y="2161"/>
                  </a:cubicBezTo>
                  <a:cubicBezTo>
                    <a:pt x="4513" y="1894"/>
                    <a:pt x="4963" y="1457"/>
                    <a:pt x="5471" y="1069"/>
                  </a:cubicBezTo>
                  <a:cubicBezTo>
                    <a:pt x="5590" y="977"/>
                    <a:pt x="5655" y="938"/>
                    <a:pt x="5678" y="938"/>
                  </a:cubicBezTo>
                  <a:cubicBezTo>
                    <a:pt x="5794" y="938"/>
                    <a:pt x="4924" y="1872"/>
                    <a:pt x="4796" y="1995"/>
                  </a:cubicBezTo>
                  <a:cubicBezTo>
                    <a:pt x="4523" y="2260"/>
                    <a:pt x="4239" y="2512"/>
                    <a:pt x="3965" y="2774"/>
                  </a:cubicBezTo>
                  <a:cubicBezTo>
                    <a:pt x="3827" y="2903"/>
                    <a:pt x="3685" y="3033"/>
                    <a:pt x="3556" y="3174"/>
                  </a:cubicBezTo>
                  <a:cubicBezTo>
                    <a:pt x="3507" y="3229"/>
                    <a:pt x="3542" y="3334"/>
                    <a:pt x="3615" y="3334"/>
                  </a:cubicBezTo>
                  <a:cubicBezTo>
                    <a:pt x="3625" y="3334"/>
                    <a:pt x="3635" y="3332"/>
                    <a:pt x="3645" y="3328"/>
                  </a:cubicBezTo>
                  <a:cubicBezTo>
                    <a:pt x="3759" y="3282"/>
                    <a:pt x="3867" y="3230"/>
                    <a:pt x="3978" y="3174"/>
                  </a:cubicBezTo>
                  <a:cubicBezTo>
                    <a:pt x="4486" y="2919"/>
                    <a:pt x="4932" y="2568"/>
                    <a:pt x="5418" y="2263"/>
                  </a:cubicBezTo>
                  <a:cubicBezTo>
                    <a:pt x="5615" y="2140"/>
                    <a:pt x="5723" y="2091"/>
                    <a:pt x="5770" y="2091"/>
                  </a:cubicBezTo>
                  <a:cubicBezTo>
                    <a:pt x="5944" y="2091"/>
                    <a:pt x="5288" y="2760"/>
                    <a:pt x="5147" y="2891"/>
                  </a:cubicBezTo>
                  <a:cubicBezTo>
                    <a:pt x="4809" y="3211"/>
                    <a:pt x="4402" y="3470"/>
                    <a:pt x="3999" y="3710"/>
                  </a:cubicBezTo>
                  <a:lnTo>
                    <a:pt x="3873" y="3784"/>
                  </a:lnTo>
                  <a:cubicBezTo>
                    <a:pt x="3815" y="3817"/>
                    <a:pt x="3753" y="3854"/>
                    <a:pt x="3694" y="3888"/>
                  </a:cubicBezTo>
                  <a:cubicBezTo>
                    <a:pt x="3612" y="3937"/>
                    <a:pt x="3659" y="4057"/>
                    <a:pt x="3744" y="4057"/>
                  </a:cubicBezTo>
                  <a:cubicBezTo>
                    <a:pt x="3751" y="4057"/>
                    <a:pt x="3758" y="4056"/>
                    <a:pt x="3765" y="4054"/>
                  </a:cubicBezTo>
                  <a:cubicBezTo>
                    <a:pt x="3842" y="4036"/>
                    <a:pt x="3916" y="4011"/>
                    <a:pt x="3990" y="3990"/>
                  </a:cubicBezTo>
                  <a:lnTo>
                    <a:pt x="4012" y="3984"/>
                  </a:lnTo>
                  <a:cubicBezTo>
                    <a:pt x="4329" y="3894"/>
                    <a:pt x="4639" y="3787"/>
                    <a:pt x="4947" y="3657"/>
                  </a:cubicBezTo>
                  <a:lnTo>
                    <a:pt x="4947" y="3657"/>
                  </a:lnTo>
                  <a:cubicBezTo>
                    <a:pt x="4289" y="4076"/>
                    <a:pt x="3658" y="4529"/>
                    <a:pt x="3051" y="5015"/>
                  </a:cubicBezTo>
                  <a:cubicBezTo>
                    <a:pt x="2655" y="5325"/>
                    <a:pt x="1998" y="5694"/>
                    <a:pt x="1723" y="6117"/>
                  </a:cubicBezTo>
                  <a:lnTo>
                    <a:pt x="1723" y="6117"/>
                  </a:lnTo>
                  <a:cubicBezTo>
                    <a:pt x="2089" y="5552"/>
                    <a:pt x="2538" y="5039"/>
                    <a:pt x="2962" y="4513"/>
                  </a:cubicBezTo>
                  <a:cubicBezTo>
                    <a:pt x="2983" y="4482"/>
                    <a:pt x="2987" y="4442"/>
                    <a:pt x="2968" y="4408"/>
                  </a:cubicBezTo>
                  <a:cubicBezTo>
                    <a:pt x="2956" y="4376"/>
                    <a:pt x="2926" y="4356"/>
                    <a:pt x="2895" y="4356"/>
                  </a:cubicBezTo>
                  <a:cubicBezTo>
                    <a:pt x="2880" y="4356"/>
                    <a:pt x="2864" y="4361"/>
                    <a:pt x="2851" y="4372"/>
                  </a:cubicBezTo>
                  <a:cubicBezTo>
                    <a:pt x="2836" y="4381"/>
                    <a:pt x="2823" y="4393"/>
                    <a:pt x="2808" y="4405"/>
                  </a:cubicBezTo>
                  <a:cubicBezTo>
                    <a:pt x="2352" y="4719"/>
                    <a:pt x="1998" y="5110"/>
                    <a:pt x="1632" y="5526"/>
                  </a:cubicBezTo>
                  <a:cubicBezTo>
                    <a:pt x="1499" y="5678"/>
                    <a:pt x="1057" y="6176"/>
                    <a:pt x="964" y="6176"/>
                  </a:cubicBezTo>
                  <a:cubicBezTo>
                    <a:pt x="920" y="6176"/>
                    <a:pt x="955" y="6062"/>
                    <a:pt x="1143" y="5741"/>
                  </a:cubicBezTo>
                  <a:cubicBezTo>
                    <a:pt x="1395" y="5307"/>
                    <a:pt x="1792" y="4904"/>
                    <a:pt x="2112" y="4513"/>
                  </a:cubicBezTo>
                  <a:cubicBezTo>
                    <a:pt x="2155" y="4470"/>
                    <a:pt x="2137" y="4393"/>
                    <a:pt x="2078" y="4375"/>
                  </a:cubicBezTo>
                  <a:cubicBezTo>
                    <a:pt x="2069" y="4371"/>
                    <a:pt x="2058" y="4368"/>
                    <a:pt x="2048" y="4368"/>
                  </a:cubicBezTo>
                  <a:cubicBezTo>
                    <a:pt x="2041" y="4368"/>
                    <a:pt x="2035" y="4369"/>
                    <a:pt x="2029" y="4372"/>
                  </a:cubicBezTo>
                  <a:cubicBezTo>
                    <a:pt x="2014" y="4372"/>
                    <a:pt x="1998" y="4378"/>
                    <a:pt x="1986" y="4387"/>
                  </a:cubicBezTo>
                  <a:cubicBezTo>
                    <a:pt x="1454" y="4802"/>
                    <a:pt x="1081" y="5357"/>
                    <a:pt x="607" y="5834"/>
                  </a:cubicBezTo>
                  <a:cubicBezTo>
                    <a:pt x="448" y="5993"/>
                    <a:pt x="372" y="6056"/>
                    <a:pt x="351" y="6056"/>
                  </a:cubicBezTo>
                  <a:cubicBezTo>
                    <a:pt x="273" y="6056"/>
                    <a:pt x="900" y="5245"/>
                    <a:pt x="893" y="5245"/>
                  </a:cubicBezTo>
                  <a:cubicBezTo>
                    <a:pt x="893" y="5245"/>
                    <a:pt x="892" y="5246"/>
                    <a:pt x="890" y="5249"/>
                  </a:cubicBezTo>
                  <a:lnTo>
                    <a:pt x="890" y="5249"/>
                  </a:lnTo>
                  <a:cubicBezTo>
                    <a:pt x="1087" y="5019"/>
                    <a:pt x="1261" y="4766"/>
                    <a:pt x="1401" y="4498"/>
                  </a:cubicBezTo>
                  <a:cubicBezTo>
                    <a:pt x="1431" y="4436"/>
                    <a:pt x="1385" y="4359"/>
                    <a:pt x="1325" y="4359"/>
                  </a:cubicBezTo>
                  <a:cubicBezTo>
                    <a:pt x="1310" y="4359"/>
                    <a:pt x="1294" y="4364"/>
                    <a:pt x="1278" y="4375"/>
                  </a:cubicBezTo>
                  <a:cubicBezTo>
                    <a:pt x="1007" y="4550"/>
                    <a:pt x="761" y="4762"/>
                    <a:pt x="546" y="5006"/>
                  </a:cubicBezTo>
                  <a:cubicBezTo>
                    <a:pt x="395" y="5168"/>
                    <a:pt x="313" y="5232"/>
                    <a:pt x="275" y="5232"/>
                  </a:cubicBezTo>
                  <a:cubicBezTo>
                    <a:pt x="157" y="5232"/>
                    <a:pt x="494" y="4583"/>
                    <a:pt x="564" y="4356"/>
                  </a:cubicBezTo>
                  <a:cubicBezTo>
                    <a:pt x="567" y="4347"/>
                    <a:pt x="564" y="4341"/>
                    <a:pt x="564" y="4335"/>
                  </a:cubicBezTo>
                  <a:cubicBezTo>
                    <a:pt x="566" y="4279"/>
                    <a:pt x="522" y="4242"/>
                    <a:pt x="475" y="4242"/>
                  </a:cubicBezTo>
                  <a:cubicBezTo>
                    <a:pt x="453" y="4242"/>
                    <a:pt x="431" y="4250"/>
                    <a:pt x="413" y="4267"/>
                  </a:cubicBezTo>
                  <a:lnTo>
                    <a:pt x="305" y="4338"/>
                  </a:lnTo>
                  <a:lnTo>
                    <a:pt x="96" y="4479"/>
                  </a:lnTo>
                  <a:lnTo>
                    <a:pt x="90" y="4485"/>
                  </a:lnTo>
                  <a:cubicBezTo>
                    <a:pt x="1" y="4522"/>
                    <a:pt x="25" y="4652"/>
                    <a:pt x="102" y="4658"/>
                  </a:cubicBezTo>
                  <a:cubicBezTo>
                    <a:pt x="111" y="4658"/>
                    <a:pt x="117" y="4662"/>
                    <a:pt x="126" y="4662"/>
                  </a:cubicBezTo>
                  <a:cubicBezTo>
                    <a:pt x="130" y="4662"/>
                    <a:pt x="134" y="4661"/>
                    <a:pt x="139" y="4658"/>
                  </a:cubicBezTo>
                  <a:cubicBezTo>
                    <a:pt x="199" y="4633"/>
                    <a:pt x="244" y="4622"/>
                    <a:pt x="275" y="4622"/>
                  </a:cubicBezTo>
                  <a:cubicBezTo>
                    <a:pt x="463" y="4622"/>
                    <a:pt x="202" y="5019"/>
                    <a:pt x="81" y="5335"/>
                  </a:cubicBezTo>
                  <a:cubicBezTo>
                    <a:pt x="56" y="5393"/>
                    <a:pt x="41" y="5452"/>
                    <a:pt x="28" y="5514"/>
                  </a:cubicBezTo>
                  <a:cubicBezTo>
                    <a:pt x="22" y="5557"/>
                    <a:pt x="41" y="5597"/>
                    <a:pt x="78" y="5618"/>
                  </a:cubicBezTo>
                  <a:cubicBezTo>
                    <a:pt x="91" y="5625"/>
                    <a:pt x="105" y="5629"/>
                    <a:pt x="119" y="5629"/>
                  </a:cubicBezTo>
                  <a:cubicBezTo>
                    <a:pt x="142" y="5629"/>
                    <a:pt x="165" y="5620"/>
                    <a:pt x="182" y="5603"/>
                  </a:cubicBezTo>
                  <a:cubicBezTo>
                    <a:pt x="355" y="5452"/>
                    <a:pt x="1045" y="4702"/>
                    <a:pt x="1084" y="4702"/>
                  </a:cubicBezTo>
                  <a:cubicBezTo>
                    <a:pt x="1099" y="4702"/>
                    <a:pt x="1014" y="4816"/>
                    <a:pt x="761" y="5126"/>
                  </a:cubicBezTo>
                  <a:cubicBezTo>
                    <a:pt x="499" y="5446"/>
                    <a:pt x="265" y="5751"/>
                    <a:pt x="87" y="6120"/>
                  </a:cubicBezTo>
                  <a:cubicBezTo>
                    <a:pt x="72" y="6154"/>
                    <a:pt x="53" y="6185"/>
                    <a:pt x="38" y="6218"/>
                  </a:cubicBezTo>
                  <a:cubicBezTo>
                    <a:pt x="10" y="6277"/>
                    <a:pt x="44" y="6345"/>
                    <a:pt x="108" y="6354"/>
                  </a:cubicBezTo>
                  <a:cubicBezTo>
                    <a:pt x="113" y="6355"/>
                    <a:pt x="118" y="6355"/>
                    <a:pt x="122" y="6355"/>
                  </a:cubicBezTo>
                  <a:cubicBezTo>
                    <a:pt x="136" y="6355"/>
                    <a:pt x="149" y="6352"/>
                    <a:pt x="161" y="6345"/>
                  </a:cubicBezTo>
                  <a:cubicBezTo>
                    <a:pt x="552" y="6129"/>
                    <a:pt x="850" y="5837"/>
                    <a:pt x="1133" y="5520"/>
                  </a:cubicBezTo>
                  <a:lnTo>
                    <a:pt x="1133" y="5520"/>
                  </a:lnTo>
                  <a:cubicBezTo>
                    <a:pt x="930" y="5778"/>
                    <a:pt x="764" y="6061"/>
                    <a:pt x="635" y="6363"/>
                  </a:cubicBezTo>
                  <a:cubicBezTo>
                    <a:pt x="629" y="6378"/>
                    <a:pt x="629" y="6394"/>
                    <a:pt x="635" y="6409"/>
                  </a:cubicBezTo>
                  <a:cubicBezTo>
                    <a:pt x="651" y="6450"/>
                    <a:pt x="688" y="6474"/>
                    <a:pt x="728" y="6474"/>
                  </a:cubicBezTo>
                  <a:cubicBezTo>
                    <a:pt x="742" y="6474"/>
                    <a:pt x="757" y="6471"/>
                    <a:pt x="770" y="6465"/>
                  </a:cubicBezTo>
                  <a:cubicBezTo>
                    <a:pt x="798" y="6449"/>
                    <a:pt x="820" y="6431"/>
                    <a:pt x="847" y="6412"/>
                  </a:cubicBezTo>
                  <a:cubicBezTo>
                    <a:pt x="1398" y="6089"/>
                    <a:pt x="1783" y="5627"/>
                    <a:pt x="2211" y="5150"/>
                  </a:cubicBezTo>
                  <a:cubicBezTo>
                    <a:pt x="2446" y="4889"/>
                    <a:pt x="2534" y="4790"/>
                    <a:pt x="2534" y="4790"/>
                  </a:cubicBezTo>
                  <a:lnTo>
                    <a:pt x="2534" y="4790"/>
                  </a:lnTo>
                  <a:cubicBezTo>
                    <a:pt x="2534" y="4790"/>
                    <a:pt x="2281" y="5078"/>
                    <a:pt x="2066" y="5353"/>
                  </a:cubicBezTo>
                  <a:cubicBezTo>
                    <a:pt x="1817" y="5670"/>
                    <a:pt x="1589" y="6000"/>
                    <a:pt x="1371" y="6342"/>
                  </a:cubicBezTo>
                  <a:cubicBezTo>
                    <a:pt x="1358" y="6360"/>
                    <a:pt x="1355" y="6388"/>
                    <a:pt x="1364" y="6409"/>
                  </a:cubicBezTo>
                  <a:cubicBezTo>
                    <a:pt x="1378" y="6447"/>
                    <a:pt x="1413" y="6479"/>
                    <a:pt x="1451" y="6479"/>
                  </a:cubicBezTo>
                  <a:cubicBezTo>
                    <a:pt x="1465" y="6479"/>
                    <a:pt x="1479" y="6475"/>
                    <a:pt x="1494" y="6465"/>
                  </a:cubicBezTo>
                  <a:lnTo>
                    <a:pt x="1568" y="6409"/>
                  </a:lnTo>
                  <a:cubicBezTo>
                    <a:pt x="2691" y="5575"/>
                    <a:pt x="3938" y="4695"/>
                    <a:pt x="4898" y="3768"/>
                  </a:cubicBezTo>
                  <a:lnTo>
                    <a:pt x="4898" y="3768"/>
                  </a:lnTo>
                  <a:cubicBezTo>
                    <a:pt x="4045" y="4593"/>
                    <a:pt x="3165" y="5286"/>
                    <a:pt x="2580" y="6342"/>
                  </a:cubicBezTo>
                  <a:cubicBezTo>
                    <a:pt x="2574" y="6351"/>
                    <a:pt x="2574" y="6366"/>
                    <a:pt x="2574" y="6378"/>
                  </a:cubicBezTo>
                  <a:cubicBezTo>
                    <a:pt x="2574" y="6430"/>
                    <a:pt x="2620" y="6479"/>
                    <a:pt x="2666" y="6479"/>
                  </a:cubicBezTo>
                  <a:cubicBezTo>
                    <a:pt x="2686" y="6479"/>
                    <a:pt x="2705" y="6470"/>
                    <a:pt x="2722" y="6449"/>
                  </a:cubicBezTo>
                  <a:cubicBezTo>
                    <a:pt x="2743" y="6425"/>
                    <a:pt x="2768" y="6400"/>
                    <a:pt x="2790" y="6375"/>
                  </a:cubicBezTo>
                  <a:cubicBezTo>
                    <a:pt x="3775" y="5190"/>
                    <a:pt x="4904" y="4156"/>
                    <a:pt x="6105" y="3183"/>
                  </a:cubicBezTo>
                  <a:cubicBezTo>
                    <a:pt x="6120" y="3171"/>
                    <a:pt x="6129" y="3156"/>
                    <a:pt x="6129" y="3137"/>
                  </a:cubicBezTo>
                  <a:cubicBezTo>
                    <a:pt x="6132" y="3131"/>
                    <a:pt x="6132" y="3128"/>
                    <a:pt x="6129" y="3122"/>
                  </a:cubicBezTo>
                  <a:cubicBezTo>
                    <a:pt x="6129" y="3075"/>
                    <a:pt x="6092" y="3028"/>
                    <a:pt x="6043" y="3028"/>
                  </a:cubicBezTo>
                  <a:cubicBezTo>
                    <a:pt x="6034" y="3028"/>
                    <a:pt x="6025" y="3029"/>
                    <a:pt x="6015" y="3033"/>
                  </a:cubicBezTo>
                  <a:cubicBezTo>
                    <a:pt x="5569" y="3196"/>
                    <a:pt x="5135" y="3387"/>
                    <a:pt x="4698" y="3571"/>
                  </a:cubicBezTo>
                  <a:cubicBezTo>
                    <a:pt x="4526" y="3643"/>
                    <a:pt x="4100" y="3882"/>
                    <a:pt x="4077" y="3882"/>
                  </a:cubicBezTo>
                  <a:cubicBezTo>
                    <a:pt x="4067" y="3882"/>
                    <a:pt x="4144" y="3830"/>
                    <a:pt x="4375" y="3685"/>
                  </a:cubicBezTo>
                  <a:cubicBezTo>
                    <a:pt x="5086" y="3242"/>
                    <a:pt x="5726" y="2697"/>
                    <a:pt x="6117" y="1955"/>
                  </a:cubicBezTo>
                  <a:cubicBezTo>
                    <a:pt x="6150" y="1895"/>
                    <a:pt x="6107" y="1816"/>
                    <a:pt x="6042" y="1816"/>
                  </a:cubicBezTo>
                  <a:cubicBezTo>
                    <a:pt x="6033" y="1816"/>
                    <a:pt x="6024" y="1817"/>
                    <a:pt x="6015" y="1820"/>
                  </a:cubicBezTo>
                  <a:cubicBezTo>
                    <a:pt x="5668" y="1937"/>
                    <a:pt x="5335" y="2097"/>
                    <a:pt x="5027" y="2294"/>
                  </a:cubicBezTo>
                  <a:cubicBezTo>
                    <a:pt x="4873" y="2389"/>
                    <a:pt x="4070" y="3007"/>
                    <a:pt x="3996" y="3007"/>
                  </a:cubicBezTo>
                  <a:cubicBezTo>
                    <a:pt x="3975" y="3007"/>
                    <a:pt x="4016" y="2954"/>
                    <a:pt x="4156" y="2817"/>
                  </a:cubicBezTo>
                  <a:cubicBezTo>
                    <a:pt x="4840" y="2149"/>
                    <a:pt x="5548" y="1607"/>
                    <a:pt x="5997" y="742"/>
                  </a:cubicBezTo>
                  <a:cubicBezTo>
                    <a:pt x="6035" y="677"/>
                    <a:pt x="5982" y="608"/>
                    <a:pt x="5918" y="608"/>
                  </a:cubicBezTo>
                  <a:cubicBezTo>
                    <a:pt x="5904" y="608"/>
                    <a:pt x="5889" y="611"/>
                    <a:pt x="5874" y="619"/>
                  </a:cubicBezTo>
                  <a:cubicBezTo>
                    <a:pt x="5169" y="982"/>
                    <a:pt x="4636" y="1589"/>
                    <a:pt x="3950" y="1968"/>
                  </a:cubicBezTo>
                  <a:cubicBezTo>
                    <a:pt x="3851" y="2022"/>
                    <a:pt x="3748" y="2070"/>
                    <a:pt x="3643" y="2115"/>
                  </a:cubicBezTo>
                  <a:lnTo>
                    <a:pt x="3643" y="2115"/>
                  </a:lnTo>
                  <a:cubicBezTo>
                    <a:pt x="3731" y="2076"/>
                    <a:pt x="3839" y="1980"/>
                    <a:pt x="3950" y="1863"/>
                  </a:cubicBezTo>
                  <a:cubicBezTo>
                    <a:pt x="4212" y="1592"/>
                    <a:pt x="4510" y="1192"/>
                    <a:pt x="4680" y="1026"/>
                  </a:cubicBezTo>
                  <a:cubicBezTo>
                    <a:pt x="4923" y="779"/>
                    <a:pt x="5144" y="508"/>
                    <a:pt x="5332" y="216"/>
                  </a:cubicBezTo>
                  <a:cubicBezTo>
                    <a:pt x="5351" y="188"/>
                    <a:pt x="5372" y="164"/>
                    <a:pt x="5391" y="139"/>
                  </a:cubicBezTo>
                  <a:cubicBezTo>
                    <a:pt x="5428" y="80"/>
                    <a:pt x="5371" y="0"/>
                    <a:pt x="5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1"/>
            <p:cNvSpPr/>
            <p:nvPr/>
          </p:nvSpPr>
          <p:spPr>
            <a:xfrm>
              <a:off x="9337900" y="3291338"/>
              <a:ext cx="157050" cy="101400"/>
            </a:xfrm>
            <a:custGeom>
              <a:avLst/>
              <a:gdLst/>
              <a:ahLst/>
              <a:cxnLst/>
              <a:rect l="l" t="t" r="r" b="b"/>
              <a:pathLst>
                <a:path w="6282" h="4056" extrusionOk="0">
                  <a:moveTo>
                    <a:pt x="3036" y="0"/>
                  </a:moveTo>
                  <a:cubicBezTo>
                    <a:pt x="3028" y="0"/>
                    <a:pt x="3021" y="2"/>
                    <a:pt x="3014" y="4"/>
                  </a:cubicBezTo>
                  <a:cubicBezTo>
                    <a:pt x="3004" y="7"/>
                    <a:pt x="2995" y="4"/>
                    <a:pt x="2986" y="10"/>
                  </a:cubicBezTo>
                  <a:cubicBezTo>
                    <a:pt x="1961" y="771"/>
                    <a:pt x="933" y="1500"/>
                    <a:pt x="62" y="2442"/>
                  </a:cubicBezTo>
                  <a:cubicBezTo>
                    <a:pt x="0" y="2508"/>
                    <a:pt x="62" y="2600"/>
                    <a:pt x="131" y="2600"/>
                  </a:cubicBezTo>
                  <a:cubicBezTo>
                    <a:pt x="151" y="2600"/>
                    <a:pt x="172" y="2591"/>
                    <a:pt x="191" y="2571"/>
                  </a:cubicBezTo>
                  <a:cubicBezTo>
                    <a:pt x="539" y="2196"/>
                    <a:pt x="908" y="1842"/>
                    <a:pt x="1299" y="1512"/>
                  </a:cubicBezTo>
                  <a:cubicBezTo>
                    <a:pt x="1589" y="1275"/>
                    <a:pt x="1881" y="1044"/>
                    <a:pt x="2183" y="826"/>
                  </a:cubicBezTo>
                  <a:lnTo>
                    <a:pt x="2223" y="795"/>
                  </a:lnTo>
                  <a:lnTo>
                    <a:pt x="2223" y="795"/>
                  </a:lnTo>
                  <a:cubicBezTo>
                    <a:pt x="1678" y="1451"/>
                    <a:pt x="1225" y="2177"/>
                    <a:pt x="600" y="2765"/>
                  </a:cubicBezTo>
                  <a:cubicBezTo>
                    <a:pt x="542" y="2821"/>
                    <a:pt x="487" y="2876"/>
                    <a:pt x="425" y="2928"/>
                  </a:cubicBezTo>
                  <a:cubicBezTo>
                    <a:pt x="355" y="2988"/>
                    <a:pt x="419" y="3079"/>
                    <a:pt x="495" y="3079"/>
                  </a:cubicBezTo>
                  <a:cubicBezTo>
                    <a:pt x="508" y="3079"/>
                    <a:pt x="522" y="3076"/>
                    <a:pt x="536" y="3070"/>
                  </a:cubicBezTo>
                  <a:cubicBezTo>
                    <a:pt x="579" y="3048"/>
                    <a:pt x="616" y="3024"/>
                    <a:pt x="656" y="3002"/>
                  </a:cubicBezTo>
                  <a:cubicBezTo>
                    <a:pt x="1696" y="2454"/>
                    <a:pt x="2361" y="1460"/>
                    <a:pt x="3340" y="823"/>
                  </a:cubicBezTo>
                  <a:cubicBezTo>
                    <a:pt x="3358" y="811"/>
                    <a:pt x="3371" y="798"/>
                    <a:pt x="3389" y="789"/>
                  </a:cubicBezTo>
                  <a:lnTo>
                    <a:pt x="3389" y="789"/>
                  </a:lnTo>
                  <a:cubicBezTo>
                    <a:pt x="3374" y="798"/>
                    <a:pt x="3358" y="814"/>
                    <a:pt x="3346" y="823"/>
                  </a:cubicBezTo>
                  <a:cubicBezTo>
                    <a:pt x="2906" y="1121"/>
                    <a:pt x="2515" y="1679"/>
                    <a:pt x="2136" y="2051"/>
                  </a:cubicBezTo>
                  <a:cubicBezTo>
                    <a:pt x="1635" y="2547"/>
                    <a:pt x="1136" y="3036"/>
                    <a:pt x="650" y="3541"/>
                  </a:cubicBezTo>
                  <a:cubicBezTo>
                    <a:pt x="533" y="3661"/>
                    <a:pt x="419" y="3775"/>
                    <a:pt x="302" y="3895"/>
                  </a:cubicBezTo>
                  <a:cubicBezTo>
                    <a:pt x="253" y="3949"/>
                    <a:pt x="290" y="4055"/>
                    <a:pt x="360" y="4055"/>
                  </a:cubicBezTo>
                  <a:cubicBezTo>
                    <a:pt x="370" y="4055"/>
                    <a:pt x="380" y="4053"/>
                    <a:pt x="391" y="4049"/>
                  </a:cubicBezTo>
                  <a:cubicBezTo>
                    <a:pt x="480" y="4009"/>
                    <a:pt x="557" y="3966"/>
                    <a:pt x="640" y="3926"/>
                  </a:cubicBezTo>
                  <a:cubicBezTo>
                    <a:pt x="1564" y="3452"/>
                    <a:pt x="2189" y="2654"/>
                    <a:pt x="2866" y="1869"/>
                  </a:cubicBezTo>
                  <a:cubicBezTo>
                    <a:pt x="3057" y="1651"/>
                    <a:pt x="3260" y="1448"/>
                    <a:pt x="3469" y="1251"/>
                  </a:cubicBezTo>
                  <a:cubicBezTo>
                    <a:pt x="3515" y="1208"/>
                    <a:pt x="3728" y="1014"/>
                    <a:pt x="3894" y="878"/>
                  </a:cubicBezTo>
                  <a:cubicBezTo>
                    <a:pt x="3992" y="800"/>
                    <a:pt x="4073" y="741"/>
                    <a:pt x="4097" y="741"/>
                  </a:cubicBezTo>
                  <a:cubicBezTo>
                    <a:pt x="4115" y="741"/>
                    <a:pt x="4103" y="771"/>
                    <a:pt x="4048" y="847"/>
                  </a:cubicBezTo>
                  <a:cubicBezTo>
                    <a:pt x="4039" y="860"/>
                    <a:pt x="4033" y="872"/>
                    <a:pt x="4023" y="887"/>
                  </a:cubicBezTo>
                  <a:cubicBezTo>
                    <a:pt x="3448" y="1685"/>
                    <a:pt x="2875" y="2482"/>
                    <a:pt x="2346" y="3310"/>
                  </a:cubicBezTo>
                  <a:cubicBezTo>
                    <a:pt x="2318" y="3353"/>
                    <a:pt x="2337" y="3408"/>
                    <a:pt x="2380" y="3430"/>
                  </a:cubicBezTo>
                  <a:cubicBezTo>
                    <a:pt x="2466" y="3390"/>
                    <a:pt x="2552" y="3353"/>
                    <a:pt x="2641" y="3319"/>
                  </a:cubicBezTo>
                  <a:cubicBezTo>
                    <a:pt x="2721" y="3270"/>
                    <a:pt x="2798" y="3218"/>
                    <a:pt x="2875" y="3162"/>
                  </a:cubicBezTo>
                  <a:cubicBezTo>
                    <a:pt x="2918" y="3131"/>
                    <a:pt x="2964" y="3107"/>
                    <a:pt x="3004" y="3076"/>
                  </a:cubicBezTo>
                  <a:cubicBezTo>
                    <a:pt x="3592" y="2633"/>
                    <a:pt x="4088" y="2088"/>
                    <a:pt x="4602" y="1546"/>
                  </a:cubicBezTo>
                  <a:cubicBezTo>
                    <a:pt x="4794" y="1346"/>
                    <a:pt x="5106" y="1078"/>
                    <a:pt x="5177" y="1078"/>
                  </a:cubicBezTo>
                  <a:cubicBezTo>
                    <a:pt x="5232" y="1078"/>
                    <a:pt x="5144" y="1235"/>
                    <a:pt x="4750" y="1703"/>
                  </a:cubicBezTo>
                  <a:cubicBezTo>
                    <a:pt x="4433" y="2082"/>
                    <a:pt x="4091" y="2430"/>
                    <a:pt x="3799" y="2827"/>
                  </a:cubicBezTo>
                  <a:cubicBezTo>
                    <a:pt x="3754" y="2887"/>
                    <a:pt x="3814" y="2963"/>
                    <a:pt x="3878" y="2963"/>
                  </a:cubicBezTo>
                  <a:cubicBezTo>
                    <a:pt x="3893" y="2963"/>
                    <a:pt x="3908" y="2959"/>
                    <a:pt x="3922" y="2950"/>
                  </a:cubicBezTo>
                  <a:cubicBezTo>
                    <a:pt x="4454" y="2608"/>
                    <a:pt x="4907" y="2190"/>
                    <a:pt x="5362" y="1752"/>
                  </a:cubicBezTo>
                  <a:cubicBezTo>
                    <a:pt x="5470" y="1649"/>
                    <a:pt x="5715" y="1449"/>
                    <a:pt x="5799" y="1449"/>
                  </a:cubicBezTo>
                  <a:cubicBezTo>
                    <a:pt x="5852" y="1449"/>
                    <a:pt x="5840" y="1530"/>
                    <a:pt x="5686" y="1768"/>
                  </a:cubicBezTo>
                  <a:cubicBezTo>
                    <a:pt x="5445" y="2134"/>
                    <a:pt x="5135" y="2460"/>
                    <a:pt x="4885" y="2827"/>
                  </a:cubicBezTo>
                  <a:cubicBezTo>
                    <a:pt x="4850" y="2880"/>
                    <a:pt x="4900" y="2965"/>
                    <a:pt x="4962" y="2965"/>
                  </a:cubicBezTo>
                  <a:cubicBezTo>
                    <a:pt x="4971" y="2965"/>
                    <a:pt x="4980" y="2963"/>
                    <a:pt x="4990" y="2959"/>
                  </a:cubicBezTo>
                  <a:cubicBezTo>
                    <a:pt x="5204" y="2875"/>
                    <a:pt x="5680" y="2525"/>
                    <a:pt x="5884" y="2525"/>
                  </a:cubicBezTo>
                  <a:cubicBezTo>
                    <a:pt x="5965" y="2525"/>
                    <a:pt x="6003" y="2580"/>
                    <a:pt x="5966" y="2728"/>
                  </a:cubicBezTo>
                  <a:cubicBezTo>
                    <a:pt x="5949" y="2796"/>
                    <a:pt x="6005" y="2840"/>
                    <a:pt x="6059" y="2840"/>
                  </a:cubicBezTo>
                  <a:cubicBezTo>
                    <a:pt x="6095" y="2840"/>
                    <a:pt x="6130" y="2820"/>
                    <a:pt x="6141" y="2774"/>
                  </a:cubicBezTo>
                  <a:lnTo>
                    <a:pt x="6212" y="2494"/>
                  </a:lnTo>
                  <a:cubicBezTo>
                    <a:pt x="6230" y="2427"/>
                    <a:pt x="6246" y="2359"/>
                    <a:pt x="6264" y="2291"/>
                  </a:cubicBezTo>
                  <a:cubicBezTo>
                    <a:pt x="6270" y="2257"/>
                    <a:pt x="6258" y="2223"/>
                    <a:pt x="6233" y="2202"/>
                  </a:cubicBezTo>
                  <a:cubicBezTo>
                    <a:pt x="6220" y="2184"/>
                    <a:pt x="6199" y="2174"/>
                    <a:pt x="6177" y="2174"/>
                  </a:cubicBezTo>
                  <a:cubicBezTo>
                    <a:pt x="6169" y="2174"/>
                    <a:pt x="6161" y="2175"/>
                    <a:pt x="6153" y="2177"/>
                  </a:cubicBezTo>
                  <a:cubicBezTo>
                    <a:pt x="5990" y="2243"/>
                    <a:pt x="5623" y="2464"/>
                    <a:pt x="5497" y="2464"/>
                  </a:cubicBezTo>
                  <a:cubicBezTo>
                    <a:pt x="5421" y="2464"/>
                    <a:pt x="5431" y="2385"/>
                    <a:pt x="5621" y="2146"/>
                  </a:cubicBezTo>
                  <a:cubicBezTo>
                    <a:pt x="5919" y="1777"/>
                    <a:pt x="6132" y="1420"/>
                    <a:pt x="6261" y="968"/>
                  </a:cubicBezTo>
                  <a:lnTo>
                    <a:pt x="6264" y="958"/>
                  </a:lnTo>
                  <a:cubicBezTo>
                    <a:pt x="6281" y="903"/>
                    <a:pt x="6230" y="840"/>
                    <a:pt x="6177" y="840"/>
                  </a:cubicBezTo>
                  <a:cubicBezTo>
                    <a:pt x="6161" y="840"/>
                    <a:pt x="6146" y="845"/>
                    <a:pt x="6132" y="857"/>
                  </a:cubicBezTo>
                  <a:lnTo>
                    <a:pt x="6018" y="943"/>
                  </a:lnTo>
                  <a:cubicBezTo>
                    <a:pt x="5464" y="1372"/>
                    <a:pt x="4833" y="1858"/>
                    <a:pt x="4393" y="2371"/>
                  </a:cubicBezTo>
                  <a:lnTo>
                    <a:pt x="4393" y="2371"/>
                  </a:lnTo>
                  <a:cubicBezTo>
                    <a:pt x="4806" y="1886"/>
                    <a:pt x="5215" y="1459"/>
                    <a:pt x="5501" y="912"/>
                  </a:cubicBezTo>
                  <a:cubicBezTo>
                    <a:pt x="5562" y="811"/>
                    <a:pt x="5615" y="706"/>
                    <a:pt x="5661" y="595"/>
                  </a:cubicBezTo>
                  <a:cubicBezTo>
                    <a:pt x="5683" y="539"/>
                    <a:pt x="5626" y="479"/>
                    <a:pt x="5569" y="479"/>
                  </a:cubicBezTo>
                  <a:cubicBezTo>
                    <a:pt x="5554" y="479"/>
                    <a:pt x="5539" y="484"/>
                    <a:pt x="5525" y="493"/>
                  </a:cubicBezTo>
                  <a:cubicBezTo>
                    <a:pt x="5350" y="623"/>
                    <a:pt x="5184" y="761"/>
                    <a:pt x="5024" y="906"/>
                  </a:cubicBezTo>
                  <a:cubicBezTo>
                    <a:pt x="4476" y="1389"/>
                    <a:pt x="3993" y="1943"/>
                    <a:pt x="3472" y="2460"/>
                  </a:cubicBezTo>
                  <a:cubicBezTo>
                    <a:pt x="3229" y="2700"/>
                    <a:pt x="2961" y="2919"/>
                    <a:pt x="2675" y="3107"/>
                  </a:cubicBezTo>
                  <a:cubicBezTo>
                    <a:pt x="2875" y="2968"/>
                    <a:pt x="3088" y="2516"/>
                    <a:pt x="3223" y="2319"/>
                  </a:cubicBezTo>
                  <a:cubicBezTo>
                    <a:pt x="3552" y="1839"/>
                    <a:pt x="3897" y="1368"/>
                    <a:pt x="4239" y="894"/>
                  </a:cubicBezTo>
                  <a:cubicBezTo>
                    <a:pt x="4307" y="801"/>
                    <a:pt x="4374" y="709"/>
                    <a:pt x="4442" y="617"/>
                  </a:cubicBezTo>
                  <a:cubicBezTo>
                    <a:pt x="4490" y="548"/>
                    <a:pt x="4422" y="485"/>
                    <a:pt x="4356" y="485"/>
                  </a:cubicBezTo>
                  <a:cubicBezTo>
                    <a:pt x="4342" y="485"/>
                    <a:pt x="4328" y="488"/>
                    <a:pt x="4316" y="493"/>
                  </a:cubicBezTo>
                  <a:cubicBezTo>
                    <a:pt x="4094" y="595"/>
                    <a:pt x="3885" y="718"/>
                    <a:pt x="3691" y="866"/>
                  </a:cubicBezTo>
                  <a:cubicBezTo>
                    <a:pt x="2934" y="1411"/>
                    <a:pt x="2383" y="2196"/>
                    <a:pt x="1742" y="2882"/>
                  </a:cubicBezTo>
                  <a:cubicBezTo>
                    <a:pt x="1478" y="3165"/>
                    <a:pt x="1179" y="3415"/>
                    <a:pt x="853" y="3624"/>
                  </a:cubicBezTo>
                  <a:cubicBezTo>
                    <a:pt x="774" y="3677"/>
                    <a:pt x="728" y="3704"/>
                    <a:pt x="715" y="3704"/>
                  </a:cubicBezTo>
                  <a:cubicBezTo>
                    <a:pt x="690" y="3704"/>
                    <a:pt x="797" y="3597"/>
                    <a:pt x="1038" y="3384"/>
                  </a:cubicBezTo>
                  <a:cubicBezTo>
                    <a:pt x="1238" y="3181"/>
                    <a:pt x="1444" y="2978"/>
                    <a:pt x="1653" y="2774"/>
                  </a:cubicBezTo>
                  <a:cubicBezTo>
                    <a:pt x="2293" y="2150"/>
                    <a:pt x="2924" y="1522"/>
                    <a:pt x="3512" y="844"/>
                  </a:cubicBezTo>
                  <a:cubicBezTo>
                    <a:pt x="3574" y="771"/>
                    <a:pt x="3642" y="706"/>
                    <a:pt x="3700" y="635"/>
                  </a:cubicBezTo>
                  <a:cubicBezTo>
                    <a:pt x="3759" y="571"/>
                    <a:pt x="3707" y="482"/>
                    <a:pt x="3637" y="482"/>
                  </a:cubicBezTo>
                  <a:cubicBezTo>
                    <a:pt x="3622" y="482"/>
                    <a:pt x="3607" y="485"/>
                    <a:pt x="3592" y="493"/>
                  </a:cubicBezTo>
                  <a:cubicBezTo>
                    <a:pt x="3435" y="567"/>
                    <a:pt x="3281" y="657"/>
                    <a:pt x="3137" y="752"/>
                  </a:cubicBezTo>
                  <a:cubicBezTo>
                    <a:pt x="2266" y="1331"/>
                    <a:pt x="1638" y="2208"/>
                    <a:pt x="739" y="2771"/>
                  </a:cubicBezTo>
                  <a:cubicBezTo>
                    <a:pt x="1619" y="2217"/>
                    <a:pt x="2216" y="1032"/>
                    <a:pt x="3017" y="232"/>
                  </a:cubicBezTo>
                  <a:cubicBezTo>
                    <a:pt x="3044" y="207"/>
                    <a:pt x="3069" y="176"/>
                    <a:pt x="3097" y="152"/>
                  </a:cubicBezTo>
                  <a:cubicBezTo>
                    <a:pt x="3155" y="94"/>
                    <a:pt x="3101" y="0"/>
                    <a:pt x="3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21"/>
            <p:cNvSpPr/>
            <p:nvPr/>
          </p:nvSpPr>
          <p:spPr>
            <a:xfrm>
              <a:off x="9340625" y="3372988"/>
              <a:ext cx="69850" cy="80275"/>
            </a:xfrm>
            <a:custGeom>
              <a:avLst/>
              <a:gdLst/>
              <a:ahLst/>
              <a:cxnLst/>
              <a:rect l="l" t="t" r="r" b="b"/>
              <a:pathLst>
                <a:path w="2794" h="3211" extrusionOk="0">
                  <a:moveTo>
                    <a:pt x="2674" y="0"/>
                  </a:moveTo>
                  <a:cubicBezTo>
                    <a:pt x="2669" y="0"/>
                    <a:pt x="2664" y="1"/>
                    <a:pt x="2658" y="4"/>
                  </a:cubicBezTo>
                  <a:cubicBezTo>
                    <a:pt x="2615" y="16"/>
                    <a:pt x="2578" y="38"/>
                    <a:pt x="2538" y="53"/>
                  </a:cubicBezTo>
                  <a:cubicBezTo>
                    <a:pt x="2449" y="84"/>
                    <a:pt x="2363" y="124"/>
                    <a:pt x="2274" y="164"/>
                  </a:cubicBezTo>
                  <a:cubicBezTo>
                    <a:pt x="1673" y="426"/>
                    <a:pt x="1119" y="789"/>
                    <a:pt x="547" y="1106"/>
                  </a:cubicBezTo>
                  <a:cubicBezTo>
                    <a:pt x="396" y="1189"/>
                    <a:pt x="248" y="1272"/>
                    <a:pt x="94" y="1343"/>
                  </a:cubicBezTo>
                  <a:cubicBezTo>
                    <a:pt x="1" y="1386"/>
                    <a:pt x="58" y="1509"/>
                    <a:pt x="145" y="1509"/>
                  </a:cubicBezTo>
                  <a:cubicBezTo>
                    <a:pt x="158" y="1509"/>
                    <a:pt x="172" y="1506"/>
                    <a:pt x="187" y="1500"/>
                  </a:cubicBezTo>
                  <a:cubicBezTo>
                    <a:pt x="310" y="1441"/>
                    <a:pt x="430" y="1374"/>
                    <a:pt x="553" y="1309"/>
                  </a:cubicBezTo>
                  <a:cubicBezTo>
                    <a:pt x="1159" y="980"/>
                    <a:pt x="1732" y="592"/>
                    <a:pt x="2366" y="321"/>
                  </a:cubicBezTo>
                  <a:lnTo>
                    <a:pt x="2366" y="321"/>
                  </a:lnTo>
                  <a:cubicBezTo>
                    <a:pt x="1815" y="909"/>
                    <a:pt x="1104" y="1324"/>
                    <a:pt x="568" y="1934"/>
                  </a:cubicBezTo>
                  <a:cubicBezTo>
                    <a:pt x="519" y="1989"/>
                    <a:pt x="470" y="2042"/>
                    <a:pt x="424" y="2103"/>
                  </a:cubicBezTo>
                  <a:cubicBezTo>
                    <a:pt x="375" y="2167"/>
                    <a:pt x="442" y="2237"/>
                    <a:pt x="509" y="2237"/>
                  </a:cubicBezTo>
                  <a:cubicBezTo>
                    <a:pt x="523" y="2237"/>
                    <a:pt x="537" y="2233"/>
                    <a:pt x="550" y="2226"/>
                  </a:cubicBezTo>
                  <a:cubicBezTo>
                    <a:pt x="559" y="2220"/>
                    <a:pt x="568" y="2214"/>
                    <a:pt x="578" y="2208"/>
                  </a:cubicBezTo>
                  <a:cubicBezTo>
                    <a:pt x="1169" y="1885"/>
                    <a:pt x="1670" y="1441"/>
                    <a:pt x="2277" y="1161"/>
                  </a:cubicBezTo>
                  <a:lnTo>
                    <a:pt x="2277" y="1161"/>
                  </a:lnTo>
                  <a:cubicBezTo>
                    <a:pt x="1803" y="1789"/>
                    <a:pt x="1169" y="2263"/>
                    <a:pt x="590" y="2796"/>
                  </a:cubicBezTo>
                  <a:cubicBezTo>
                    <a:pt x="541" y="2842"/>
                    <a:pt x="488" y="2885"/>
                    <a:pt x="439" y="2931"/>
                  </a:cubicBezTo>
                  <a:cubicBezTo>
                    <a:pt x="384" y="2984"/>
                    <a:pt x="427" y="3090"/>
                    <a:pt x="501" y="3090"/>
                  </a:cubicBezTo>
                  <a:cubicBezTo>
                    <a:pt x="510" y="3090"/>
                    <a:pt x="519" y="3088"/>
                    <a:pt x="528" y="3085"/>
                  </a:cubicBezTo>
                  <a:cubicBezTo>
                    <a:pt x="547" y="3076"/>
                    <a:pt x="565" y="3064"/>
                    <a:pt x="584" y="3057"/>
                  </a:cubicBezTo>
                  <a:cubicBezTo>
                    <a:pt x="1138" y="2830"/>
                    <a:pt x="1593" y="2445"/>
                    <a:pt x="2086" y="2116"/>
                  </a:cubicBezTo>
                  <a:lnTo>
                    <a:pt x="2086" y="2116"/>
                  </a:lnTo>
                  <a:cubicBezTo>
                    <a:pt x="1812" y="2430"/>
                    <a:pt x="1486" y="2703"/>
                    <a:pt x="1270" y="3073"/>
                  </a:cubicBezTo>
                  <a:cubicBezTo>
                    <a:pt x="1238" y="3127"/>
                    <a:pt x="1281" y="3211"/>
                    <a:pt x="1345" y="3211"/>
                  </a:cubicBezTo>
                  <a:cubicBezTo>
                    <a:pt x="1355" y="3211"/>
                    <a:pt x="1365" y="3209"/>
                    <a:pt x="1375" y="3205"/>
                  </a:cubicBezTo>
                  <a:cubicBezTo>
                    <a:pt x="1532" y="3141"/>
                    <a:pt x="1689" y="3070"/>
                    <a:pt x="1843" y="2990"/>
                  </a:cubicBezTo>
                  <a:cubicBezTo>
                    <a:pt x="1987" y="2913"/>
                    <a:pt x="2138" y="2842"/>
                    <a:pt x="2292" y="2780"/>
                  </a:cubicBezTo>
                  <a:cubicBezTo>
                    <a:pt x="2333" y="2764"/>
                    <a:pt x="2365" y="2757"/>
                    <a:pt x="2391" y="2757"/>
                  </a:cubicBezTo>
                  <a:cubicBezTo>
                    <a:pt x="2542" y="2757"/>
                    <a:pt x="2468" y="3001"/>
                    <a:pt x="2468" y="3119"/>
                  </a:cubicBezTo>
                  <a:cubicBezTo>
                    <a:pt x="2468" y="3162"/>
                    <a:pt x="2505" y="3202"/>
                    <a:pt x="2548" y="3202"/>
                  </a:cubicBezTo>
                  <a:cubicBezTo>
                    <a:pt x="2553" y="3203"/>
                    <a:pt x="2558" y="3203"/>
                    <a:pt x="2564" y="3203"/>
                  </a:cubicBezTo>
                  <a:cubicBezTo>
                    <a:pt x="2612" y="3203"/>
                    <a:pt x="2652" y="3166"/>
                    <a:pt x="2649" y="3119"/>
                  </a:cubicBezTo>
                  <a:lnTo>
                    <a:pt x="2649" y="2630"/>
                  </a:lnTo>
                  <a:cubicBezTo>
                    <a:pt x="2649" y="2580"/>
                    <a:pt x="2609" y="2540"/>
                    <a:pt x="2560" y="2540"/>
                  </a:cubicBezTo>
                  <a:cubicBezTo>
                    <a:pt x="2554" y="2540"/>
                    <a:pt x="2548" y="2543"/>
                    <a:pt x="2545" y="2543"/>
                  </a:cubicBezTo>
                  <a:cubicBezTo>
                    <a:pt x="2206" y="2587"/>
                    <a:pt x="1920" y="2747"/>
                    <a:pt x="1621" y="2894"/>
                  </a:cubicBezTo>
                  <a:cubicBezTo>
                    <a:pt x="1907" y="2531"/>
                    <a:pt x="2277" y="2236"/>
                    <a:pt x="2514" y="1829"/>
                  </a:cubicBezTo>
                  <a:cubicBezTo>
                    <a:pt x="2551" y="1764"/>
                    <a:pt x="2500" y="1694"/>
                    <a:pt x="2436" y="1694"/>
                  </a:cubicBezTo>
                  <a:cubicBezTo>
                    <a:pt x="2421" y="1694"/>
                    <a:pt x="2406" y="1697"/>
                    <a:pt x="2391" y="1706"/>
                  </a:cubicBezTo>
                  <a:cubicBezTo>
                    <a:pt x="1935" y="1952"/>
                    <a:pt x="1538" y="2291"/>
                    <a:pt x="1104" y="2571"/>
                  </a:cubicBezTo>
                  <a:cubicBezTo>
                    <a:pt x="1664" y="2091"/>
                    <a:pt x="2237" y="1626"/>
                    <a:pt x="2631" y="989"/>
                  </a:cubicBezTo>
                  <a:lnTo>
                    <a:pt x="2637" y="983"/>
                  </a:lnTo>
                  <a:cubicBezTo>
                    <a:pt x="2649" y="958"/>
                    <a:pt x="2649" y="927"/>
                    <a:pt x="2637" y="903"/>
                  </a:cubicBezTo>
                  <a:cubicBezTo>
                    <a:pt x="2624" y="867"/>
                    <a:pt x="2590" y="844"/>
                    <a:pt x="2555" y="844"/>
                  </a:cubicBezTo>
                  <a:cubicBezTo>
                    <a:pt x="2547" y="844"/>
                    <a:pt x="2540" y="845"/>
                    <a:pt x="2532" y="847"/>
                  </a:cubicBezTo>
                  <a:cubicBezTo>
                    <a:pt x="1960" y="1035"/>
                    <a:pt x="1495" y="1395"/>
                    <a:pt x="1009" y="1725"/>
                  </a:cubicBezTo>
                  <a:cubicBezTo>
                    <a:pt x="1547" y="1217"/>
                    <a:pt x="2184" y="817"/>
                    <a:pt x="2662" y="241"/>
                  </a:cubicBezTo>
                  <a:lnTo>
                    <a:pt x="2689" y="210"/>
                  </a:lnTo>
                  <a:cubicBezTo>
                    <a:pt x="2711" y="186"/>
                    <a:pt x="2735" y="161"/>
                    <a:pt x="2754" y="133"/>
                  </a:cubicBezTo>
                  <a:cubicBezTo>
                    <a:pt x="2794" y="87"/>
                    <a:pt x="2754" y="22"/>
                    <a:pt x="2705" y="4"/>
                  </a:cubicBezTo>
                  <a:lnTo>
                    <a:pt x="2695" y="4"/>
                  </a:lnTo>
                  <a:cubicBezTo>
                    <a:pt x="2688" y="2"/>
                    <a:pt x="2681" y="0"/>
                    <a:pt x="2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222697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4" name="Google Shape;874;p22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875" name="Google Shape;875;p22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876" name="Google Shape;876;p22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7" name="Google Shape;877;p22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8" name="Google Shape;878;p22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9" name="Google Shape;879;p22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22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22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22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22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22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22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6" name="Google Shape;886;p22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7" name="Google Shape;887;p22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8" name="Google Shape;888;p22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9" name="Google Shape;889;p22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22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891" name="Google Shape;891;p22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92" name="Google Shape;892;p22"/>
          <p:cNvSpPr txBox="1">
            <a:spLocks noGrp="1"/>
          </p:cNvSpPr>
          <p:nvPr>
            <p:ph type="subTitle" idx="1"/>
          </p:nvPr>
        </p:nvSpPr>
        <p:spPr>
          <a:xfrm>
            <a:off x="1691300" y="3647251"/>
            <a:ext cx="3807200" cy="14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3" name="Google Shape;893;p22"/>
          <p:cNvSpPr txBox="1">
            <a:spLocks noGrp="1"/>
          </p:cNvSpPr>
          <p:nvPr>
            <p:ph type="title"/>
          </p:nvPr>
        </p:nvSpPr>
        <p:spPr>
          <a:xfrm>
            <a:off x="1691300" y="1791151"/>
            <a:ext cx="3807200" cy="18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94" name="Google Shape;894;p22"/>
          <p:cNvSpPr/>
          <p:nvPr/>
        </p:nvSpPr>
        <p:spPr>
          <a:xfrm rot="9429030">
            <a:off x="10480598" y="2227201"/>
            <a:ext cx="1515853" cy="492585"/>
          </a:xfrm>
          <a:custGeom>
            <a:avLst/>
            <a:gdLst/>
            <a:ahLst/>
            <a:cxnLst/>
            <a:rect l="l" t="t" r="r" b="b"/>
            <a:pathLst>
              <a:path w="45477" h="14778" extrusionOk="0">
                <a:moveTo>
                  <a:pt x="35545" y="806"/>
                </a:moveTo>
                <a:cubicBezTo>
                  <a:pt x="36125" y="806"/>
                  <a:pt x="36704" y="818"/>
                  <a:pt x="37282" y="845"/>
                </a:cubicBezTo>
                <a:cubicBezTo>
                  <a:pt x="38757" y="912"/>
                  <a:pt x="40240" y="1100"/>
                  <a:pt x="41656" y="1525"/>
                </a:cubicBezTo>
                <a:cubicBezTo>
                  <a:pt x="42740" y="1848"/>
                  <a:pt x="44300" y="2331"/>
                  <a:pt x="44590" y="3581"/>
                </a:cubicBezTo>
                <a:cubicBezTo>
                  <a:pt x="45076" y="5696"/>
                  <a:pt x="41078" y="6428"/>
                  <a:pt x="39760" y="6659"/>
                </a:cubicBezTo>
                <a:cubicBezTo>
                  <a:pt x="37387" y="7078"/>
                  <a:pt x="34955" y="7299"/>
                  <a:pt x="32567" y="7592"/>
                </a:cubicBezTo>
                <a:cubicBezTo>
                  <a:pt x="26133" y="8380"/>
                  <a:pt x="19663" y="8361"/>
                  <a:pt x="13211" y="8811"/>
                </a:cubicBezTo>
                <a:cubicBezTo>
                  <a:pt x="13153" y="8167"/>
                  <a:pt x="12968" y="7546"/>
                  <a:pt x="12488" y="7093"/>
                </a:cubicBezTo>
                <a:cubicBezTo>
                  <a:pt x="16911" y="4055"/>
                  <a:pt x="22055" y="2439"/>
                  <a:pt x="27346" y="1546"/>
                </a:cubicBezTo>
                <a:cubicBezTo>
                  <a:pt x="30045" y="1089"/>
                  <a:pt x="32801" y="806"/>
                  <a:pt x="35545" y="806"/>
                </a:cubicBezTo>
                <a:close/>
                <a:moveTo>
                  <a:pt x="11888" y="7509"/>
                </a:moveTo>
                <a:cubicBezTo>
                  <a:pt x="11906" y="7540"/>
                  <a:pt x="11931" y="7564"/>
                  <a:pt x="11959" y="7586"/>
                </a:cubicBezTo>
                <a:cubicBezTo>
                  <a:pt x="12337" y="7903"/>
                  <a:pt x="12445" y="8392"/>
                  <a:pt x="12488" y="8866"/>
                </a:cubicBezTo>
                <a:cubicBezTo>
                  <a:pt x="12251" y="8882"/>
                  <a:pt x="12014" y="8897"/>
                  <a:pt x="11774" y="8919"/>
                </a:cubicBezTo>
                <a:cubicBezTo>
                  <a:pt x="11768" y="8922"/>
                  <a:pt x="11762" y="8922"/>
                  <a:pt x="11752" y="8925"/>
                </a:cubicBezTo>
                <a:cubicBezTo>
                  <a:pt x="11608" y="8601"/>
                  <a:pt x="11420" y="8306"/>
                  <a:pt x="11232" y="8007"/>
                </a:cubicBezTo>
                <a:cubicBezTo>
                  <a:pt x="11451" y="7838"/>
                  <a:pt x="11666" y="7672"/>
                  <a:pt x="11888" y="7509"/>
                </a:cubicBezTo>
                <a:close/>
                <a:moveTo>
                  <a:pt x="7472" y="8248"/>
                </a:moveTo>
                <a:cubicBezTo>
                  <a:pt x="7658" y="8248"/>
                  <a:pt x="7846" y="8254"/>
                  <a:pt x="8034" y="8266"/>
                </a:cubicBezTo>
                <a:cubicBezTo>
                  <a:pt x="7974" y="8263"/>
                  <a:pt x="7913" y="8261"/>
                  <a:pt x="7852" y="8261"/>
                </a:cubicBezTo>
                <a:cubicBezTo>
                  <a:pt x="7792" y="8261"/>
                  <a:pt x="7731" y="8263"/>
                  <a:pt x="7671" y="8266"/>
                </a:cubicBezTo>
                <a:cubicBezTo>
                  <a:pt x="6775" y="8312"/>
                  <a:pt x="5919" y="8875"/>
                  <a:pt x="5162" y="9294"/>
                </a:cubicBezTo>
                <a:cubicBezTo>
                  <a:pt x="4439" y="9694"/>
                  <a:pt x="3854" y="10242"/>
                  <a:pt x="3288" y="10805"/>
                </a:cubicBezTo>
                <a:cubicBezTo>
                  <a:pt x="3441" y="10433"/>
                  <a:pt x="3608" y="10067"/>
                  <a:pt x="3854" y="9750"/>
                </a:cubicBezTo>
                <a:cubicBezTo>
                  <a:pt x="4736" y="8601"/>
                  <a:pt x="6078" y="8248"/>
                  <a:pt x="7472" y="8248"/>
                </a:cubicBezTo>
                <a:close/>
                <a:moveTo>
                  <a:pt x="6202" y="7277"/>
                </a:moveTo>
                <a:cubicBezTo>
                  <a:pt x="6910" y="7277"/>
                  <a:pt x="7653" y="7398"/>
                  <a:pt x="8363" y="7573"/>
                </a:cubicBezTo>
                <a:cubicBezTo>
                  <a:pt x="8151" y="7559"/>
                  <a:pt x="7939" y="7551"/>
                  <a:pt x="7727" y="7551"/>
                </a:cubicBezTo>
                <a:cubicBezTo>
                  <a:pt x="6709" y="7551"/>
                  <a:pt x="5702" y="7736"/>
                  <a:pt x="4670" y="8238"/>
                </a:cubicBezTo>
                <a:cubicBezTo>
                  <a:pt x="3940" y="8595"/>
                  <a:pt x="3328" y="9149"/>
                  <a:pt x="2906" y="9845"/>
                </a:cubicBezTo>
                <a:cubicBezTo>
                  <a:pt x="2604" y="10328"/>
                  <a:pt x="2472" y="10950"/>
                  <a:pt x="2241" y="11489"/>
                </a:cubicBezTo>
                <a:cubicBezTo>
                  <a:pt x="2447" y="10821"/>
                  <a:pt x="2601" y="10119"/>
                  <a:pt x="2838" y="9442"/>
                </a:cubicBezTo>
                <a:cubicBezTo>
                  <a:pt x="3413" y="7799"/>
                  <a:pt x="4733" y="7277"/>
                  <a:pt x="6202" y="7277"/>
                </a:cubicBezTo>
                <a:close/>
                <a:moveTo>
                  <a:pt x="10967" y="8962"/>
                </a:moveTo>
                <a:cubicBezTo>
                  <a:pt x="10974" y="8974"/>
                  <a:pt x="10980" y="8983"/>
                  <a:pt x="10986" y="8992"/>
                </a:cubicBezTo>
                <a:cubicBezTo>
                  <a:pt x="10875" y="9042"/>
                  <a:pt x="10801" y="9146"/>
                  <a:pt x="10792" y="9266"/>
                </a:cubicBezTo>
                <a:cubicBezTo>
                  <a:pt x="10567" y="10975"/>
                  <a:pt x="8086" y="10805"/>
                  <a:pt x="6806" y="11095"/>
                </a:cubicBezTo>
                <a:cubicBezTo>
                  <a:pt x="5190" y="11458"/>
                  <a:pt x="3789" y="12348"/>
                  <a:pt x="2216" y="12788"/>
                </a:cubicBezTo>
                <a:cubicBezTo>
                  <a:pt x="2244" y="12763"/>
                  <a:pt x="2272" y="12735"/>
                  <a:pt x="2299" y="12708"/>
                </a:cubicBezTo>
                <a:cubicBezTo>
                  <a:pt x="3364" y="11821"/>
                  <a:pt x="4199" y="10682"/>
                  <a:pt x="5455" y="9959"/>
                </a:cubicBezTo>
                <a:cubicBezTo>
                  <a:pt x="6336" y="9450"/>
                  <a:pt x="7194" y="8979"/>
                  <a:pt x="8224" y="8979"/>
                </a:cubicBezTo>
                <a:cubicBezTo>
                  <a:pt x="8277" y="8979"/>
                  <a:pt x="8331" y="8981"/>
                  <a:pt x="8385" y="8983"/>
                </a:cubicBezTo>
                <a:cubicBezTo>
                  <a:pt x="8971" y="9012"/>
                  <a:pt x="9475" y="9113"/>
                  <a:pt x="9992" y="9113"/>
                </a:cubicBezTo>
                <a:cubicBezTo>
                  <a:pt x="10306" y="9113"/>
                  <a:pt x="10624" y="9076"/>
                  <a:pt x="10967" y="8962"/>
                </a:cubicBezTo>
                <a:close/>
                <a:moveTo>
                  <a:pt x="10484" y="10932"/>
                </a:moveTo>
                <a:lnTo>
                  <a:pt x="10484" y="10932"/>
                </a:lnTo>
                <a:cubicBezTo>
                  <a:pt x="9850" y="12101"/>
                  <a:pt x="8736" y="12939"/>
                  <a:pt x="7363" y="13283"/>
                </a:cubicBezTo>
                <a:cubicBezTo>
                  <a:pt x="6919" y="13395"/>
                  <a:pt x="6467" y="13437"/>
                  <a:pt x="6010" y="13437"/>
                </a:cubicBezTo>
                <a:cubicBezTo>
                  <a:pt x="5149" y="13437"/>
                  <a:pt x="4270" y="13290"/>
                  <a:pt x="3395" y="13191"/>
                </a:cubicBezTo>
                <a:cubicBezTo>
                  <a:pt x="4934" y="12637"/>
                  <a:pt x="6406" y="11852"/>
                  <a:pt x="8056" y="11615"/>
                </a:cubicBezTo>
                <a:cubicBezTo>
                  <a:pt x="8880" y="11498"/>
                  <a:pt x="9798" y="11350"/>
                  <a:pt x="10484" y="10932"/>
                </a:cubicBezTo>
                <a:close/>
                <a:moveTo>
                  <a:pt x="8000" y="13844"/>
                </a:moveTo>
                <a:lnTo>
                  <a:pt x="8000" y="13844"/>
                </a:lnTo>
                <a:cubicBezTo>
                  <a:pt x="7692" y="13964"/>
                  <a:pt x="7375" y="14050"/>
                  <a:pt x="7049" y="14096"/>
                </a:cubicBezTo>
                <a:cubicBezTo>
                  <a:pt x="6829" y="14124"/>
                  <a:pt x="6611" y="14137"/>
                  <a:pt x="6394" y="14137"/>
                </a:cubicBezTo>
                <a:cubicBezTo>
                  <a:pt x="5975" y="14137"/>
                  <a:pt x="5560" y="14090"/>
                  <a:pt x="5147" y="14019"/>
                </a:cubicBezTo>
                <a:lnTo>
                  <a:pt x="5147" y="14019"/>
                </a:lnTo>
                <a:cubicBezTo>
                  <a:pt x="5504" y="14048"/>
                  <a:pt x="5861" y="14068"/>
                  <a:pt x="6217" y="14068"/>
                </a:cubicBezTo>
                <a:cubicBezTo>
                  <a:pt x="6814" y="14068"/>
                  <a:pt x="7408" y="14011"/>
                  <a:pt x="8000" y="13844"/>
                </a:cubicBezTo>
                <a:close/>
                <a:moveTo>
                  <a:pt x="36171" y="1"/>
                </a:moveTo>
                <a:cubicBezTo>
                  <a:pt x="34245" y="1"/>
                  <a:pt x="32299" y="199"/>
                  <a:pt x="30501" y="383"/>
                </a:cubicBezTo>
                <a:cubicBezTo>
                  <a:pt x="24176" y="1032"/>
                  <a:pt x="17819" y="2685"/>
                  <a:pt x="12463" y="6207"/>
                </a:cubicBezTo>
                <a:cubicBezTo>
                  <a:pt x="11835" y="6619"/>
                  <a:pt x="11232" y="7075"/>
                  <a:pt x="10641" y="7540"/>
                </a:cubicBezTo>
                <a:cubicBezTo>
                  <a:pt x="9230" y="7005"/>
                  <a:pt x="7860" y="6571"/>
                  <a:pt x="6497" y="6571"/>
                </a:cubicBezTo>
                <a:cubicBezTo>
                  <a:pt x="5482" y="6571"/>
                  <a:pt x="4470" y="6812"/>
                  <a:pt x="3448" y="7432"/>
                </a:cubicBezTo>
                <a:cubicBezTo>
                  <a:pt x="1536" y="8589"/>
                  <a:pt x="2069" y="11313"/>
                  <a:pt x="727" y="12877"/>
                </a:cubicBezTo>
                <a:cubicBezTo>
                  <a:pt x="702" y="12889"/>
                  <a:pt x="677" y="12902"/>
                  <a:pt x="650" y="12914"/>
                </a:cubicBezTo>
                <a:cubicBezTo>
                  <a:pt x="545" y="12957"/>
                  <a:pt x="471" y="13046"/>
                  <a:pt x="449" y="13157"/>
                </a:cubicBezTo>
                <a:cubicBezTo>
                  <a:pt x="382" y="13219"/>
                  <a:pt x="308" y="13274"/>
                  <a:pt x="234" y="13326"/>
                </a:cubicBezTo>
                <a:cubicBezTo>
                  <a:pt x="194" y="13348"/>
                  <a:pt x="157" y="13376"/>
                  <a:pt x="129" y="13413"/>
                </a:cubicBezTo>
                <a:cubicBezTo>
                  <a:pt x="0" y="13542"/>
                  <a:pt x="22" y="13714"/>
                  <a:pt x="114" y="13840"/>
                </a:cubicBezTo>
                <a:cubicBezTo>
                  <a:pt x="176" y="13948"/>
                  <a:pt x="290" y="14014"/>
                  <a:pt x="413" y="14014"/>
                </a:cubicBezTo>
                <a:cubicBezTo>
                  <a:pt x="430" y="14014"/>
                  <a:pt x="447" y="14012"/>
                  <a:pt x="465" y="14010"/>
                </a:cubicBezTo>
                <a:cubicBezTo>
                  <a:pt x="709" y="13980"/>
                  <a:pt x="952" y="13967"/>
                  <a:pt x="1192" y="13967"/>
                </a:cubicBezTo>
                <a:cubicBezTo>
                  <a:pt x="3086" y="13967"/>
                  <a:pt x="4873" y="14778"/>
                  <a:pt x="6735" y="14778"/>
                </a:cubicBezTo>
                <a:cubicBezTo>
                  <a:pt x="7353" y="14778"/>
                  <a:pt x="7980" y="14688"/>
                  <a:pt x="8622" y="14450"/>
                </a:cubicBezTo>
                <a:cubicBezTo>
                  <a:pt x="10309" y="13825"/>
                  <a:pt x="12177" y="11535"/>
                  <a:pt x="11879" y="9636"/>
                </a:cubicBezTo>
                <a:lnTo>
                  <a:pt x="11888" y="9636"/>
                </a:lnTo>
                <a:cubicBezTo>
                  <a:pt x="19602" y="9005"/>
                  <a:pt x="27300" y="9020"/>
                  <a:pt x="34989" y="8017"/>
                </a:cubicBezTo>
                <a:cubicBezTo>
                  <a:pt x="37242" y="7721"/>
                  <a:pt x="39616" y="7598"/>
                  <a:pt x="41804" y="6939"/>
                </a:cubicBezTo>
                <a:cubicBezTo>
                  <a:pt x="43208" y="6518"/>
                  <a:pt x="45476" y="5563"/>
                  <a:pt x="45332" y="3716"/>
                </a:cubicBezTo>
                <a:cubicBezTo>
                  <a:pt x="45169" y="1666"/>
                  <a:pt x="42691" y="1063"/>
                  <a:pt x="41062" y="595"/>
                </a:cubicBezTo>
                <a:cubicBezTo>
                  <a:pt x="39521" y="152"/>
                  <a:pt x="37853" y="1"/>
                  <a:pt x="36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5" name="Google Shape;895;p22"/>
          <p:cNvSpPr/>
          <p:nvPr/>
        </p:nvSpPr>
        <p:spPr>
          <a:xfrm>
            <a:off x="10462185" y="5628401"/>
            <a:ext cx="979700" cy="794700"/>
          </a:xfrm>
          <a:custGeom>
            <a:avLst/>
            <a:gdLst/>
            <a:ahLst/>
            <a:cxnLst/>
            <a:rect l="l" t="t" r="r" b="b"/>
            <a:pathLst>
              <a:path w="29391" h="23841" extrusionOk="0">
                <a:moveTo>
                  <a:pt x="15826" y="741"/>
                </a:moveTo>
                <a:cubicBezTo>
                  <a:pt x="18305" y="741"/>
                  <a:pt x="20678" y="1177"/>
                  <a:pt x="22939" y="2240"/>
                </a:cubicBezTo>
                <a:cubicBezTo>
                  <a:pt x="25100" y="3256"/>
                  <a:pt x="27147" y="4878"/>
                  <a:pt x="28095" y="7122"/>
                </a:cubicBezTo>
                <a:cubicBezTo>
                  <a:pt x="29301" y="9991"/>
                  <a:pt x="27673" y="12789"/>
                  <a:pt x="25540" y="14679"/>
                </a:cubicBezTo>
                <a:cubicBezTo>
                  <a:pt x="22624" y="17260"/>
                  <a:pt x="18545" y="17656"/>
                  <a:pt x="14591" y="17656"/>
                </a:cubicBezTo>
                <a:cubicBezTo>
                  <a:pt x="12873" y="17656"/>
                  <a:pt x="11178" y="17581"/>
                  <a:pt x="9614" y="17578"/>
                </a:cubicBezTo>
                <a:cubicBezTo>
                  <a:pt x="9592" y="17578"/>
                  <a:pt x="9573" y="17581"/>
                  <a:pt x="9552" y="17585"/>
                </a:cubicBezTo>
                <a:cubicBezTo>
                  <a:pt x="9444" y="17597"/>
                  <a:pt x="9352" y="17662"/>
                  <a:pt x="9300" y="17760"/>
                </a:cubicBezTo>
                <a:cubicBezTo>
                  <a:pt x="7945" y="20146"/>
                  <a:pt x="5079" y="21891"/>
                  <a:pt x="2297" y="22719"/>
                </a:cubicBezTo>
                <a:cubicBezTo>
                  <a:pt x="3888" y="21334"/>
                  <a:pt x="5400" y="19456"/>
                  <a:pt x="5498" y="17434"/>
                </a:cubicBezTo>
                <a:cubicBezTo>
                  <a:pt x="5501" y="17418"/>
                  <a:pt x="5498" y="17400"/>
                  <a:pt x="5498" y="17381"/>
                </a:cubicBezTo>
                <a:cubicBezTo>
                  <a:pt x="5529" y="17261"/>
                  <a:pt x="5489" y="17135"/>
                  <a:pt x="5393" y="17058"/>
                </a:cubicBezTo>
                <a:cubicBezTo>
                  <a:pt x="3273" y="15134"/>
                  <a:pt x="2115" y="12909"/>
                  <a:pt x="2401" y="10006"/>
                </a:cubicBezTo>
                <a:cubicBezTo>
                  <a:pt x="2700" y="6971"/>
                  <a:pt x="3947" y="4352"/>
                  <a:pt x="6609" y="2794"/>
                </a:cubicBezTo>
                <a:cubicBezTo>
                  <a:pt x="9238" y="1255"/>
                  <a:pt x="12452" y="796"/>
                  <a:pt x="15447" y="744"/>
                </a:cubicBezTo>
                <a:cubicBezTo>
                  <a:pt x="15573" y="742"/>
                  <a:pt x="15700" y="741"/>
                  <a:pt x="15826" y="741"/>
                </a:cubicBezTo>
                <a:close/>
                <a:moveTo>
                  <a:pt x="15723" y="1"/>
                </a:moveTo>
                <a:cubicBezTo>
                  <a:pt x="14010" y="1"/>
                  <a:pt x="12295" y="199"/>
                  <a:pt x="10651" y="541"/>
                </a:cubicBezTo>
                <a:cubicBezTo>
                  <a:pt x="8034" y="1086"/>
                  <a:pt x="5212" y="2240"/>
                  <a:pt x="3559" y="4426"/>
                </a:cubicBezTo>
                <a:cubicBezTo>
                  <a:pt x="2069" y="6396"/>
                  <a:pt x="1444" y="9526"/>
                  <a:pt x="1657" y="11945"/>
                </a:cubicBezTo>
                <a:cubicBezTo>
                  <a:pt x="1854" y="14174"/>
                  <a:pt x="3177" y="15993"/>
                  <a:pt x="4769" y="17468"/>
                </a:cubicBezTo>
                <a:cubicBezTo>
                  <a:pt x="4636" y="19702"/>
                  <a:pt x="2429" y="21826"/>
                  <a:pt x="718" y="23051"/>
                </a:cubicBezTo>
                <a:cubicBezTo>
                  <a:pt x="699" y="23064"/>
                  <a:pt x="681" y="23079"/>
                  <a:pt x="665" y="23097"/>
                </a:cubicBezTo>
                <a:cubicBezTo>
                  <a:pt x="592" y="23110"/>
                  <a:pt x="515" y="23125"/>
                  <a:pt x="441" y="23134"/>
                </a:cubicBezTo>
                <a:cubicBezTo>
                  <a:pt x="0" y="23202"/>
                  <a:pt x="159" y="23841"/>
                  <a:pt x="573" y="23841"/>
                </a:cubicBezTo>
                <a:cubicBezTo>
                  <a:pt x="593" y="23841"/>
                  <a:pt x="613" y="23839"/>
                  <a:pt x="635" y="23836"/>
                </a:cubicBezTo>
                <a:cubicBezTo>
                  <a:pt x="4011" y="23335"/>
                  <a:pt x="8004" y="21297"/>
                  <a:pt x="9814" y="18305"/>
                </a:cubicBezTo>
                <a:cubicBezTo>
                  <a:pt x="11214" y="18311"/>
                  <a:pt x="12667" y="18356"/>
                  <a:pt x="14128" y="18356"/>
                </a:cubicBezTo>
                <a:cubicBezTo>
                  <a:pt x="18264" y="18356"/>
                  <a:pt x="22472" y="18000"/>
                  <a:pt x="25777" y="15421"/>
                </a:cubicBezTo>
                <a:cubicBezTo>
                  <a:pt x="27814" y="13832"/>
                  <a:pt x="29390" y="11373"/>
                  <a:pt x="29221" y="8720"/>
                </a:cubicBezTo>
                <a:cubicBezTo>
                  <a:pt x="29073" y="6423"/>
                  <a:pt x="27507" y="4478"/>
                  <a:pt x="25764" y="3117"/>
                </a:cubicBezTo>
                <a:cubicBezTo>
                  <a:pt x="22892" y="873"/>
                  <a:pt x="19314" y="1"/>
                  <a:pt x="157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96" name="Google Shape;896;p22"/>
          <p:cNvGrpSpPr/>
          <p:nvPr/>
        </p:nvGrpSpPr>
        <p:grpSpPr>
          <a:xfrm>
            <a:off x="10327500" y="4743051"/>
            <a:ext cx="580667" cy="535167"/>
            <a:chOff x="-6024350" y="2409900"/>
            <a:chExt cx="435500" cy="401375"/>
          </a:xfrm>
        </p:grpSpPr>
        <p:sp>
          <p:nvSpPr>
            <p:cNvPr id="897" name="Google Shape;897;p22"/>
            <p:cNvSpPr/>
            <p:nvPr/>
          </p:nvSpPr>
          <p:spPr>
            <a:xfrm>
              <a:off x="-6016275" y="2663475"/>
              <a:ext cx="425" cy="250"/>
            </a:xfrm>
            <a:custGeom>
              <a:avLst/>
              <a:gdLst/>
              <a:ahLst/>
              <a:cxnLst/>
              <a:rect l="l" t="t" r="r" b="b"/>
              <a:pathLst>
                <a:path w="17" h="10" extrusionOk="0">
                  <a:moveTo>
                    <a:pt x="16" y="9"/>
                  </a:moveTo>
                  <a:cubicBezTo>
                    <a:pt x="13" y="6"/>
                    <a:pt x="7" y="3"/>
                    <a:pt x="1" y="0"/>
                  </a:cubicBezTo>
                  <a:cubicBezTo>
                    <a:pt x="7" y="3"/>
                    <a:pt x="13" y="6"/>
                    <a:pt x="16" y="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2"/>
            <p:cNvSpPr/>
            <p:nvPr/>
          </p:nvSpPr>
          <p:spPr>
            <a:xfrm>
              <a:off x="-6019975" y="2565275"/>
              <a:ext cx="950" cy="725"/>
            </a:xfrm>
            <a:custGeom>
              <a:avLst/>
              <a:gdLst/>
              <a:ahLst/>
              <a:cxnLst/>
              <a:rect l="l" t="t" r="r" b="b"/>
              <a:pathLst>
                <a:path w="38" h="29" extrusionOk="0">
                  <a:moveTo>
                    <a:pt x="38" y="1"/>
                  </a:moveTo>
                  <a:cubicBezTo>
                    <a:pt x="26" y="10"/>
                    <a:pt x="10" y="16"/>
                    <a:pt x="1" y="28"/>
                  </a:cubicBezTo>
                  <a:cubicBezTo>
                    <a:pt x="13" y="19"/>
                    <a:pt x="26" y="10"/>
                    <a:pt x="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2"/>
            <p:cNvSpPr/>
            <p:nvPr/>
          </p:nvSpPr>
          <p:spPr>
            <a:xfrm>
              <a:off x="-6024350" y="2566275"/>
              <a:ext cx="23025" cy="96300"/>
            </a:xfrm>
            <a:custGeom>
              <a:avLst/>
              <a:gdLst/>
              <a:ahLst/>
              <a:cxnLst/>
              <a:rect l="l" t="t" r="r" b="b"/>
              <a:pathLst>
                <a:path w="921" h="385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2" y="65"/>
                    <a:pt x="68" y="151"/>
                    <a:pt x="71" y="241"/>
                  </a:cubicBezTo>
                  <a:cubicBezTo>
                    <a:pt x="77" y="1373"/>
                    <a:pt x="204" y="2497"/>
                    <a:pt x="213" y="3630"/>
                  </a:cubicBezTo>
                  <a:cubicBezTo>
                    <a:pt x="213" y="3710"/>
                    <a:pt x="244" y="3790"/>
                    <a:pt x="296" y="3851"/>
                  </a:cubicBezTo>
                  <a:cubicBezTo>
                    <a:pt x="148" y="3639"/>
                    <a:pt x="241" y="3266"/>
                    <a:pt x="576" y="3266"/>
                  </a:cubicBezTo>
                  <a:cubicBezTo>
                    <a:pt x="647" y="3266"/>
                    <a:pt x="721" y="3266"/>
                    <a:pt x="792" y="3270"/>
                  </a:cubicBezTo>
                  <a:cubicBezTo>
                    <a:pt x="776" y="3236"/>
                    <a:pt x="779" y="3199"/>
                    <a:pt x="804" y="3171"/>
                  </a:cubicBezTo>
                  <a:cubicBezTo>
                    <a:pt x="844" y="3131"/>
                    <a:pt x="884" y="3091"/>
                    <a:pt x="921" y="3048"/>
                  </a:cubicBezTo>
                  <a:cubicBezTo>
                    <a:pt x="915" y="2866"/>
                    <a:pt x="909" y="2688"/>
                    <a:pt x="899" y="2506"/>
                  </a:cubicBezTo>
                  <a:cubicBezTo>
                    <a:pt x="829" y="2568"/>
                    <a:pt x="761" y="2632"/>
                    <a:pt x="690" y="2694"/>
                  </a:cubicBezTo>
                  <a:cubicBezTo>
                    <a:pt x="671" y="2713"/>
                    <a:pt x="649" y="2721"/>
                    <a:pt x="628" y="2721"/>
                  </a:cubicBezTo>
                  <a:cubicBezTo>
                    <a:pt x="567" y="2721"/>
                    <a:pt x="512" y="2653"/>
                    <a:pt x="548" y="2586"/>
                  </a:cubicBezTo>
                  <a:cubicBezTo>
                    <a:pt x="644" y="2386"/>
                    <a:pt x="761" y="2204"/>
                    <a:pt x="872" y="2023"/>
                  </a:cubicBezTo>
                  <a:cubicBezTo>
                    <a:pt x="869" y="1940"/>
                    <a:pt x="862" y="1860"/>
                    <a:pt x="859" y="1780"/>
                  </a:cubicBezTo>
                  <a:cubicBezTo>
                    <a:pt x="847" y="1798"/>
                    <a:pt x="835" y="1817"/>
                    <a:pt x="825" y="1829"/>
                  </a:cubicBezTo>
                  <a:cubicBezTo>
                    <a:pt x="808" y="1860"/>
                    <a:pt x="782" y="1873"/>
                    <a:pt x="755" y="1873"/>
                  </a:cubicBezTo>
                  <a:cubicBezTo>
                    <a:pt x="694" y="1873"/>
                    <a:pt x="630" y="1807"/>
                    <a:pt x="668" y="1737"/>
                  </a:cubicBezTo>
                  <a:cubicBezTo>
                    <a:pt x="727" y="1635"/>
                    <a:pt x="785" y="1555"/>
                    <a:pt x="841" y="1466"/>
                  </a:cubicBezTo>
                  <a:cubicBezTo>
                    <a:pt x="825" y="1176"/>
                    <a:pt x="816" y="887"/>
                    <a:pt x="807" y="601"/>
                  </a:cubicBezTo>
                  <a:cubicBezTo>
                    <a:pt x="684" y="601"/>
                    <a:pt x="561" y="604"/>
                    <a:pt x="435" y="604"/>
                  </a:cubicBezTo>
                  <a:cubicBezTo>
                    <a:pt x="90" y="604"/>
                    <a:pt x="1" y="207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2"/>
            <p:cNvSpPr/>
            <p:nvPr/>
          </p:nvSpPr>
          <p:spPr>
            <a:xfrm>
              <a:off x="-6003850" y="2621375"/>
              <a:ext cx="1700" cy="2325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4" y="0"/>
                  </a:moveTo>
                  <a:cubicBezTo>
                    <a:pt x="23" y="56"/>
                    <a:pt x="1" y="93"/>
                    <a:pt x="16" y="93"/>
                  </a:cubicBezTo>
                  <a:cubicBezTo>
                    <a:pt x="24" y="93"/>
                    <a:pt x="40" y="84"/>
                    <a:pt x="67" y="65"/>
                  </a:cubicBezTo>
                  <a:cubicBezTo>
                    <a:pt x="67" y="44"/>
                    <a:pt x="64" y="22"/>
                    <a:pt x="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01" name="Google Shape;901;p22"/>
            <p:cNvGrpSpPr/>
            <p:nvPr/>
          </p:nvGrpSpPr>
          <p:grpSpPr>
            <a:xfrm>
              <a:off x="-6024350" y="2409900"/>
              <a:ext cx="435500" cy="401375"/>
              <a:chOff x="-6024350" y="2409900"/>
              <a:chExt cx="435500" cy="401375"/>
            </a:xfrm>
          </p:grpSpPr>
          <p:sp>
            <p:nvSpPr>
              <p:cNvPr id="902" name="Google Shape;902;p22"/>
              <p:cNvSpPr/>
              <p:nvPr/>
            </p:nvSpPr>
            <p:spPr>
              <a:xfrm>
                <a:off x="-5607025" y="2583350"/>
                <a:ext cx="18175" cy="9450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780" extrusionOk="0">
                    <a:moveTo>
                      <a:pt x="721" y="1"/>
                    </a:moveTo>
                    <a:cubicBezTo>
                      <a:pt x="718" y="191"/>
                      <a:pt x="570" y="399"/>
                      <a:pt x="341" y="399"/>
                    </a:cubicBezTo>
                    <a:cubicBezTo>
                      <a:pt x="317" y="399"/>
                      <a:pt x="293" y="396"/>
                      <a:pt x="268" y="392"/>
                    </a:cubicBezTo>
                    <a:cubicBezTo>
                      <a:pt x="179" y="376"/>
                      <a:pt x="89" y="364"/>
                      <a:pt x="0" y="349"/>
                    </a:cubicBezTo>
                    <a:lnTo>
                      <a:pt x="0" y="3067"/>
                    </a:lnTo>
                    <a:lnTo>
                      <a:pt x="40" y="3067"/>
                    </a:lnTo>
                    <a:cubicBezTo>
                      <a:pt x="440" y="3067"/>
                      <a:pt x="496" y="3596"/>
                      <a:pt x="213" y="3750"/>
                    </a:cubicBezTo>
                    <a:cubicBezTo>
                      <a:pt x="261" y="3769"/>
                      <a:pt x="314" y="3779"/>
                      <a:pt x="366" y="3779"/>
                    </a:cubicBezTo>
                    <a:cubicBezTo>
                      <a:pt x="547" y="3779"/>
                      <a:pt x="727" y="3664"/>
                      <a:pt x="727" y="3430"/>
                    </a:cubicBezTo>
                    <a:lnTo>
                      <a:pt x="727" y="41"/>
                    </a:lnTo>
                    <a:cubicBezTo>
                      <a:pt x="727" y="29"/>
                      <a:pt x="724" y="13"/>
                      <a:pt x="7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22"/>
              <p:cNvSpPr/>
              <p:nvPr/>
            </p:nvSpPr>
            <p:spPr>
              <a:xfrm>
                <a:off x="-5853200" y="2479625"/>
                <a:ext cx="2950" cy="25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3" extrusionOk="0">
                    <a:moveTo>
                      <a:pt x="105" y="1"/>
                    </a:moveTo>
                    <a:cubicBezTo>
                      <a:pt x="68" y="31"/>
                      <a:pt x="34" y="68"/>
                      <a:pt x="0" y="102"/>
                    </a:cubicBezTo>
                    <a:cubicBezTo>
                      <a:pt x="40" y="90"/>
                      <a:pt x="77" y="81"/>
                      <a:pt x="117" y="65"/>
                    </a:cubicBezTo>
                    <a:cubicBezTo>
                      <a:pt x="111" y="44"/>
                      <a:pt x="108" y="22"/>
                      <a:pt x="1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22"/>
              <p:cNvSpPr/>
              <p:nvPr/>
            </p:nvSpPr>
            <p:spPr>
              <a:xfrm>
                <a:off x="-5894200" y="2409900"/>
                <a:ext cx="153975" cy="123075"/>
              </a:xfrm>
              <a:custGeom>
                <a:avLst/>
                <a:gdLst/>
                <a:ahLst/>
                <a:cxnLst/>
                <a:rect l="l" t="t" r="r" b="b"/>
                <a:pathLst>
                  <a:path w="6159" h="4923" extrusionOk="0">
                    <a:moveTo>
                      <a:pt x="3772" y="683"/>
                    </a:moveTo>
                    <a:cubicBezTo>
                      <a:pt x="3814" y="683"/>
                      <a:pt x="3853" y="713"/>
                      <a:pt x="3860" y="758"/>
                    </a:cubicBezTo>
                    <a:cubicBezTo>
                      <a:pt x="4180" y="823"/>
                      <a:pt x="4478" y="967"/>
                      <a:pt x="4728" y="1180"/>
                    </a:cubicBezTo>
                    <a:cubicBezTo>
                      <a:pt x="4730" y="1180"/>
                      <a:pt x="4732" y="1180"/>
                      <a:pt x="4733" y="1180"/>
                    </a:cubicBezTo>
                    <a:cubicBezTo>
                      <a:pt x="4792" y="1180"/>
                      <a:pt x="4841" y="1224"/>
                      <a:pt x="4832" y="1275"/>
                    </a:cubicBezTo>
                    <a:cubicBezTo>
                      <a:pt x="5165" y="1611"/>
                      <a:pt x="5319" y="2085"/>
                      <a:pt x="5242" y="2553"/>
                    </a:cubicBezTo>
                    <a:cubicBezTo>
                      <a:pt x="5094" y="3584"/>
                      <a:pt x="4140" y="4150"/>
                      <a:pt x="3170" y="4193"/>
                    </a:cubicBezTo>
                    <a:cubicBezTo>
                      <a:pt x="3069" y="4172"/>
                      <a:pt x="2967" y="4147"/>
                      <a:pt x="2868" y="4113"/>
                    </a:cubicBezTo>
                    <a:cubicBezTo>
                      <a:pt x="2862" y="4116"/>
                      <a:pt x="2856" y="4119"/>
                      <a:pt x="2850" y="4122"/>
                    </a:cubicBezTo>
                    <a:cubicBezTo>
                      <a:pt x="2837" y="4128"/>
                      <a:pt x="2824" y="4131"/>
                      <a:pt x="2811" y="4131"/>
                    </a:cubicBezTo>
                    <a:cubicBezTo>
                      <a:pt x="2763" y="4131"/>
                      <a:pt x="2718" y="4095"/>
                      <a:pt x="2718" y="4039"/>
                    </a:cubicBezTo>
                    <a:cubicBezTo>
                      <a:pt x="2539" y="3959"/>
                      <a:pt x="2376" y="3852"/>
                      <a:pt x="2237" y="3716"/>
                    </a:cubicBezTo>
                    <a:cubicBezTo>
                      <a:pt x="2191" y="3735"/>
                      <a:pt x="2148" y="3753"/>
                      <a:pt x="2105" y="3768"/>
                    </a:cubicBezTo>
                    <a:cubicBezTo>
                      <a:pt x="2095" y="3772"/>
                      <a:pt x="2086" y="3773"/>
                      <a:pt x="2077" y="3773"/>
                    </a:cubicBezTo>
                    <a:cubicBezTo>
                      <a:pt x="2003" y="3773"/>
                      <a:pt x="1958" y="3672"/>
                      <a:pt x="2016" y="3614"/>
                    </a:cubicBezTo>
                    <a:cubicBezTo>
                      <a:pt x="2040" y="3593"/>
                      <a:pt x="2065" y="3571"/>
                      <a:pt x="2087" y="3547"/>
                    </a:cubicBezTo>
                    <a:cubicBezTo>
                      <a:pt x="1967" y="3390"/>
                      <a:pt x="1871" y="3214"/>
                      <a:pt x="1810" y="3027"/>
                    </a:cubicBezTo>
                    <a:cubicBezTo>
                      <a:pt x="1668" y="3082"/>
                      <a:pt x="1523" y="3125"/>
                      <a:pt x="1379" y="3162"/>
                    </a:cubicBezTo>
                    <a:cubicBezTo>
                      <a:pt x="1369" y="3165"/>
                      <a:pt x="1359" y="3166"/>
                      <a:pt x="1350" y="3166"/>
                    </a:cubicBezTo>
                    <a:cubicBezTo>
                      <a:pt x="1272" y="3166"/>
                      <a:pt x="1239" y="3075"/>
                      <a:pt x="1286" y="3011"/>
                    </a:cubicBezTo>
                    <a:cubicBezTo>
                      <a:pt x="1413" y="2854"/>
                      <a:pt x="1554" y="2710"/>
                      <a:pt x="1711" y="2577"/>
                    </a:cubicBezTo>
                    <a:cubicBezTo>
                      <a:pt x="1699" y="2451"/>
                      <a:pt x="1702" y="2322"/>
                      <a:pt x="1717" y="2192"/>
                    </a:cubicBezTo>
                    <a:cubicBezTo>
                      <a:pt x="1631" y="2192"/>
                      <a:pt x="1594" y="2079"/>
                      <a:pt x="1668" y="2029"/>
                    </a:cubicBezTo>
                    <a:cubicBezTo>
                      <a:pt x="1696" y="2011"/>
                      <a:pt x="1723" y="1992"/>
                      <a:pt x="1754" y="1974"/>
                    </a:cubicBezTo>
                    <a:cubicBezTo>
                      <a:pt x="1915" y="1290"/>
                      <a:pt x="2469" y="712"/>
                      <a:pt x="3404" y="712"/>
                    </a:cubicBezTo>
                    <a:cubicBezTo>
                      <a:pt x="3416" y="712"/>
                      <a:pt x="3429" y="712"/>
                      <a:pt x="3441" y="712"/>
                    </a:cubicBezTo>
                    <a:cubicBezTo>
                      <a:pt x="3518" y="715"/>
                      <a:pt x="3595" y="721"/>
                      <a:pt x="3672" y="733"/>
                    </a:cubicBezTo>
                    <a:lnTo>
                      <a:pt x="3727" y="696"/>
                    </a:lnTo>
                    <a:cubicBezTo>
                      <a:pt x="3741" y="687"/>
                      <a:pt x="3757" y="683"/>
                      <a:pt x="3772" y="683"/>
                    </a:cubicBezTo>
                    <a:close/>
                    <a:moveTo>
                      <a:pt x="3415" y="1"/>
                    </a:moveTo>
                    <a:cubicBezTo>
                      <a:pt x="560" y="1"/>
                      <a:pt x="0" y="4336"/>
                      <a:pt x="2979" y="4892"/>
                    </a:cubicBezTo>
                    <a:cubicBezTo>
                      <a:pt x="2985" y="4895"/>
                      <a:pt x="2992" y="4895"/>
                      <a:pt x="2998" y="4898"/>
                    </a:cubicBezTo>
                    <a:cubicBezTo>
                      <a:pt x="3013" y="4901"/>
                      <a:pt x="3025" y="4907"/>
                      <a:pt x="3041" y="4907"/>
                    </a:cubicBezTo>
                    <a:lnTo>
                      <a:pt x="3059" y="4907"/>
                    </a:lnTo>
                    <a:cubicBezTo>
                      <a:pt x="3084" y="4917"/>
                      <a:pt x="3109" y="4920"/>
                      <a:pt x="3136" y="4923"/>
                    </a:cubicBezTo>
                    <a:cubicBezTo>
                      <a:pt x="4512" y="4880"/>
                      <a:pt x="5756" y="4036"/>
                      <a:pt x="5962" y="2611"/>
                    </a:cubicBezTo>
                    <a:cubicBezTo>
                      <a:pt x="6159" y="1250"/>
                      <a:pt x="5119" y="201"/>
                      <a:pt x="3820" y="28"/>
                    </a:cubicBezTo>
                    <a:cubicBezTo>
                      <a:pt x="3680" y="10"/>
                      <a:pt x="3545" y="1"/>
                      <a:pt x="34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22"/>
              <p:cNvSpPr/>
              <p:nvPr/>
            </p:nvSpPr>
            <p:spPr>
              <a:xfrm>
                <a:off x="-6024350" y="2560900"/>
                <a:ext cx="43535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7414" h="1296" extrusionOk="0">
                    <a:moveTo>
                      <a:pt x="6845" y="1"/>
                    </a:moveTo>
                    <a:cubicBezTo>
                      <a:pt x="4709" y="1"/>
                      <a:pt x="2568" y="88"/>
                      <a:pt x="438" y="92"/>
                    </a:cubicBezTo>
                    <a:cubicBezTo>
                      <a:pt x="355" y="92"/>
                      <a:pt x="274" y="123"/>
                      <a:pt x="213" y="176"/>
                    </a:cubicBezTo>
                    <a:cubicBezTo>
                      <a:pt x="204" y="185"/>
                      <a:pt x="188" y="194"/>
                      <a:pt x="176" y="203"/>
                    </a:cubicBezTo>
                    <a:cubicBezTo>
                      <a:pt x="173" y="206"/>
                      <a:pt x="170" y="212"/>
                      <a:pt x="167" y="216"/>
                    </a:cubicBezTo>
                    <a:cubicBezTo>
                      <a:pt x="1" y="422"/>
                      <a:pt x="90" y="819"/>
                      <a:pt x="435" y="819"/>
                    </a:cubicBezTo>
                    <a:cubicBezTo>
                      <a:pt x="561" y="819"/>
                      <a:pt x="684" y="816"/>
                      <a:pt x="807" y="816"/>
                    </a:cubicBezTo>
                    <a:cubicBezTo>
                      <a:pt x="1099" y="816"/>
                      <a:pt x="1389" y="810"/>
                      <a:pt x="1678" y="807"/>
                    </a:cubicBezTo>
                    <a:cubicBezTo>
                      <a:pt x="1792" y="727"/>
                      <a:pt x="1909" y="653"/>
                      <a:pt x="2035" y="588"/>
                    </a:cubicBezTo>
                    <a:cubicBezTo>
                      <a:pt x="2048" y="582"/>
                      <a:pt x="2061" y="579"/>
                      <a:pt x="2074" y="579"/>
                    </a:cubicBezTo>
                    <a:cubicBezTo>
                      <a:pt x="2140" y="579"/>
                      <a:pt x="2204" y="648"/>
                      <a:pt x="2158" y="714"/>
                    </a:cubicBezTo>
                    <a:cubicBezTo>
                      <a:pt x="2137" y="745"/>
                      <a:pt x="2112" y="773"/>
                      <a:pt x="2091" y="803"/>
                    </a:cubicBezTo>
                    <a:cubicBezTo>
                      <a:pt x="2426" y="797"/>
                      <a:pt x="2765" y="797"/>
                      <a:pt x="3100" y="791"/>
                    </a:cubicBezTo>
                    <a:cubicBezTo>
                      <a:pt x="3149" y="767"/>
                      <a:pt x="3193" y="736"/>
                      <a:pt x="3242" y="711"/>
                    </a:cubicBezTo>
                    <a:cubicBezTo>
                      <a:pt x="3256" y="704"/>
                      <a:pt x="3271" y="701"/>
                      <a:pt x="3286" y="701"/>
                    </a:cubicBezTo>
                    <a:cubicBezTo>
                      <a:pt x="3333" y="701"/>
                      <a:pt x="3376" y="736"/>
                      <a:pt x="3380" y="788"/>
                    </a:cubicBezTo>
                    <a:cubicBezTo>
                      <a:pt x="3710" y="782"/>
                      <a:pt x="4039" y="776"/>
                      <a:pt x="4368" y="773"/>
                    </a:cubicBezTo>
                    <a:cubicBezTo>
                      <a:pt x="4396" y="751"/>
                      <a:pt x="4424" y="730"/>
                      <a:pt x="4455" y="708"/>
                    </a:cubicBezTo>
                    <a:cubicBezTo>
                      <a:pt x="4468" y="701"/>
                      <a:pt x="4483" y="697"/>
                      <a:pt x="4498" y="697"/>
                    </a:cubicBezTo>
                    <a:cubicBezTo>
                      <a:pt x="4539" y="697"/>
                      <a:pt x="4578" y="724"/>
                      <a:pt x="4587" y="770"/>
                    </a:cubicBezTo>
                    <a:cubicBezTo>
                      <a:pt x="4879" y="763"/>
                      <a:pt x="5172" y="763"/>
                      <a:pt x="5464" y="760"/>
                    </a:cubicBezTo>
                    <a:cubicBezTo>
                      <a:pt x="5492" y="745"/>
                      <a:pt x="5517" y="727"/>
                      <a:pt x="5541" y="708"/>
                    </a:cubicBezTo>
                    <a:cubicBezTo>
                      <a:pt x="5554" y="702"/>
                      <a:pt x="5568" y="698"/>
                      <a:pt x="5582" y="698"/>
                    </a:cubicBezTo>
                    <a:cubicBezTo>
                      <a:pt x="5620" y="698"/>
                      <a:pt x="5658" y="722"/>
                      <a:pt x="5674" y="760"/>
                    </a:cubicBezTo>
                    <a:lnTo>
                      <a:pt x="6289" y="754"/>
                    </a:lnTo>
                    <a:cubicBezTo>
                      <a:pt x="6329" y="736"/>
                      <a:pt x="6369" y="717"/>
                      <a:pt x="6412" y="699"/>
                    </a:cubicBezTo>
                    <a:cubicBezTo>
                      <a:pt x="6421" y="696"/>
                      <a:pt x="6430" y="694"/>
                      <a:pt x="6438" y="694"/>
                    </a:cubicBezTo>
                    <a:cubicBezTo>
                      <a:pt x="6473" y="694"/>
                      <a:pt x="6504" y="717"/>
                      <a:pt x="6514" y="754"/>
                    </a:cubicBezTo>
                    <a:cubicBezTo>
                      <a:pt x="6693" y="754"/>
                      <a:pt x="6872" y="753"/>
                      <a:pt x="7051" y="753"/>
                    </a:cubicBezTo>
                    <a:cubicBezTo>
                      <a:pt x="7767" y="753"/>
                      <a:pt x="8481" y="759"/>
                      <a:pt x="9195" y="779"/>
                    </a:cubicBezTo>
                    <a:cubicBezTo>
                      <a:pt x="10328" y="813"/>
                      <a:pt x="11470" y="828"/>
                      <a:pt x="12609" y="871"/>
                    </a:cubicBezTo>
                    <a:cubicBezTo>
                      <a:pt x="12633" y="859"/>
                      <a:pt x="12658" y="843"/>
                      <a:pt x="12686" y="831"/>
                    </a:cubicBezTo>
                    <a:cubicBezTo>
                      <a:pt x="12699" y="823"/>
                      <a:pt x="12714" y="820"/>
                      <a:pt x="12729" y="820"/>
                    </a:cubicBezTo>
                    <a:cubicBezTo>
                      <a:pt x="12766" y="820"/>
                      <a:pt x="12802" y="843"/>
                      <a:pt x="12818" y="880"/>
                    </a:cubicBezTo>
                    <a:cubicBezTo>
                      <a:pt x="13477" y="908"/>
                      <a:pt x="14135" y="948"/>
                      <a:pt x="14791" y="1007"/>
                    </a:cubicBezTo>
                    <a:cubicBezTo>
                      <a:pt x="14816" y="988"/>
                      <a:pt x="14840" y="970"/>
                      <a:pt x="14865" y="951"/>
                    </a:cubicBezTo>
                    <a:cubicBezTo>
                      <a:pt x="14880" y="941"/>
                      <a:pt x="14895" y="936"/>
                      <a:pt x="14910" y="936"/>
                    </a:cubicBezTo>
                    <a:cubicBezTo>
                      <a:pt x="14955" y="936"/>
                      <a:pt x="14993" y="979"/>
                      <a:pt x="14997" y="1025"/>
                    </a:cubicBezTo>
                    <a:cubicBezTo>
                      <a:pt x="15474" y="1071"/>
                      <a:pt x="15951" y="1133"/>
                      <a:pt x="16425" y="1204"/>
                    </a:cubicBezTo>
                    <a:cubicBezTo>
                      <a:pt x="16440" y="1190"/>
                      <a:pt x="16459" y="1183"/>
                      <a:pt x="16478" y="1183"/>
                    </a:cubicBezTo>
                    <a:cubicBezTo>
                      <a:pt x="16507" y="1183"/>
                      <a:pt x="16535" y="1198"/>
                      <a:pt x="16552" y="1225"/>
                    </a:cubicBezTo>
                    <a:lnTo>
                      <a:pt x="16696" y="1247"/>
                    </a:lnTo>
                    <a:cubicBezTo>
                      <a:pt x="16782" y="1262"/>
                      <a:pt x="16872" y="1271"/>
                      <a:pt x="16961" y="1290"/>
                    </a:cubicBezTo>
                    <a:cubicBezTo>
                      <a:pt x="16985" y="1294"/>
                      <a:pt x="17009" y="1296"/>
                      <a:pt x="17031" y="1296"/>
                    </a:cubicBezTo>
                    <a:cubicBezTo>
                      <a:pt x="17265" y="1296"/>
                      <a:pt x="17411" y="1090"/>
                      <a:pt x="17414" y="899"/>
                    </a:cubicBezTo>
                    <a:cubicBezTo>
                      <a:pt x="17414" y="754"/>
                      <a:pt x="17340" y="622"/>
                      <a:pt x="17155" y="591"/>
                    </a:cubicBezTo>
                    <a:cubicBezTo>
                      <a:pt x="14812" y="172"/>
                      <a:pt x="12482" y="243"/>
                      <a:pt x="10118" y="92"/>
                    </a:cubicBezTo>
                    <a:cubicBezTo>
                      <a:pt x="9030" y="24"/>
                      <a:pt x="7938" y="1"/>
                      <a:pt x="68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22"/>
              <p:cNvSpPr/>
              <p:nvPr/>
            </p:nvSpPr>
            <p:spPr>
              <a:xfrm>
                <a:off x="-6020725" y="2648000"/>
                <a:ext cx="426100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7044" h="1211" extrusionOk="0">
                    <a:moveTo>
                      <a:pt x="428" y="1"/>
                    </a:moveTo>
                    <a:cubicBezTo>
                      <a:pt x="93" y="1"/>
                      <a:pt x="0" y="373"/>
                      <a:pt x="151" y="582"/>
                    </a:cubicBezTo>
                    <a:cubicBezTo>
                      <a:pt x="157" y="598"/>
                      <a:pt x="166" y="610"/>
                      <a:pt x="179" y="622"/>
                    </a:cubicBezTo>
                    <a:cubicBezTo>
                      <a:pt x="182" y="625"/>
                      <a:pt x="188" y="628"/>
                      <a:pt x="194" y="632"/>
                    </a:cubicBezTo>
                    <a:cubicBezTo>
                      <a:pt x="256" y="693"/>
                      <a:pt x="342" y="727"/>
                      <a:pt x="428" y="727"/>
                    </a:cubicBezTo>
                    <a:cubicBezTo>
                      <a:pt x="5821" y="739"/>
                      <a:pt x="11198" y="1198"/>
                      <a:pt x="16588" y="1210"/>
                    </a:cubicBezTo>
                    <a:cubicBezTo>
                      <a:pt x="16647" y="1210"/>
                      <a:pt x="16705" y="1195"/>
                      <a:pt x="16758" y="1167"/>
                    </a:cubicBezTo>
                    <a:cubicBezTo>
                      <a:pt x="17044" y="1010"/>
                      <a:pt x="16988" y="481"/>
                      <a:pt x="16588" y="481"/>
                    </a:cubicBezTo>
                    <a:lnTo>
                      <a:pt x="16548" y="481"/>
                    </a:lnTo>
                    <a:cubicBezTo>
                      <a:pt x="15606" y="478"/>
                      <a:pt x="14664" y="459"/>
                      <a:pt x="13726" y="435"/>
                    </a:cubicBezTo>
                    <a:cubicBezTo>
                      <a:pt x="13682" y="465"/>
                      <a:pt x="13642" y="499"/>
                      <a:pt x="13599" y="530"/>
                    </a:cubicBezTo>
                    <a:cubicBezTo>
                      <a:pt x="13583" y="541"/>
                      <a:pt x="13568" y="545"/>
                      <a:pt x="13553" y="545"/>
                    </a:cubicBezTo>
                    <a:cubicBezTo>
                      <a:pt x="13499" y="545"/>
                      <a:pt x="13459" y="484"/>
                      <a:pt x="13473" y="428"/>
                    </a:cubicBezTo>
                    <a:cubicBezTo>
                      <a:pt x="13193" y="419"/>
                      <a:pt x="12913" y="413"/>
                      <a:pt x="12636" y="404"/>
                    </a:cubicBezTo>
                    <a:lnTo>
                      <a:pt x="12630" y="410"/>
                    </a:lnTo>
                    <a:cubicBezTo>
                      <a:pt x="12618" y="419"/>
                      <a:pt x="12603" y="424"/>
                      <a:pt x="12589" y="424"/>
                    </a:cubicBezTo>
                    <a:cubicBezTo>
                      <a:pt x="12570" y="424"/>
                      <a:pt x="12551" y="416"/>
                      <a:pt x="12537" y="401"/>
                    </a:cubicBezTo>
                    <a:cubicBezTo>
                      <a:pt x="11922" y="382"/>
                      <a:pt x="11306" y="358"/>
                      <a:pt x="10694" y="333"/>
                    </a:cubicBezTo>
                    <a:cubicBezTo>
                      <a:pt x="10614" y="398"/>
                      <a:pt x="10537" y="468"/>
                      <a:pt x="10450" y="530"/>
                    </a:cubicBezTo>
                    <a:cubicBezTo>
                      <a:pt x="10436" y="541"/>
                      <a:pt x="10420" y="546"/>
                      <a:pt x="10406" y="546"/>
                    </a:cubicBezTo>
                    <a:cubicBezTo>
                      <a:pt x="10337" y="546"/>
                      <a:pt x="10279" y="444"/>
                      <a:pt x="10343" y="388"/>
                    </a:cubicBezTo>
                    <a:cubicBezTo>
                      <a:pt x="10364" y="367"/>
                      <a:pt x="10389" y="342"/>
                      <a:pt x="10414" y="321"/>
                    </a:cubicBezTo>
                    <a:cubicBezTo>
                      <a:pt x="10038" y="305"/>
                      <a:pt x="9662" y="290"/>
                      <a:pt x="9287" y="274"/>
                    </a:cubicBezTo>
                    <a:cubicBezTo>
                      <a:pt x="9232" y="318"/>
                      <a:pt x="9179" y="367"/>
                      <a:pt x="9121" y="410"/>
                    </a:cubicBezTo>
                    <a:cubicBezTo>
                      <a:pt x="9106" y="421"/>
                      <a:pt x="9091" y="426"/>
                      <a:pt x="9076" y="426"/>
                    </a:cubicBezTo>
                    <a:cubicBezTo>
                      <a:pt x="9007" y="426"/>
                      <a:pt x="8949" y="323"/>
                      <a:pt x="9010" y="265"/>
                    </a:cubicBezTo>
                    <a:cubicBezTo>
                      <a:pt x="9013" y="265"/>
                      <a:pt x="9013" y="262"/>
                      <a:pt x="9016" y="262"/>
                    </a:cubicBezTo>
                    <a:lnTo>
                      <a:pt x="8348" y="234"/>
                    </a:lnTo>
                    <a:cubicBezTo>
                      <a:pt x="8323" y="250"/>
                      <a:pt x="8302" y="271"/>
                      <a:pt x="8271" y="287"/>
                    </a:cubicBezTo>
                    <a:cubicBezTo>
                      <a:pt x="8256" y="297"/>
                      <a:pt x="8240" y="302"/>
                      <a:pt x="8226" y="302"/>
                    </a:cubicBezTo>
                    <a:cubicBezTo>
                      <a:pt x="8185" y="302"/>
                      <a:pt x="8151" y="266"/>
                      <a:pt x="8142" y="225"/>
                    </a:cubicBezTo>
                    <a:lnTo>
                      <a:pt x="7415" y="191"/>
                    </a:lnTo>
                    <a:cubicBezTo>
                      <a:pt x="7378" y="222"/>
                      <a:pt x="7345" y="259"/>
                      <a:pt x="7305" y="287"/>
                    </a:cubicBezTo>
                    <a:cubicBezTo>
                      <a:pt x="7287" y="300"/>
                      <a:pt x="7270" y="306"/>
                      <a:pt x="7255" y="306"/>
                    </a:cubicBezTo>
                    <a:cubicBezTo>
                      <a:pt x="7203" y="306"/>
                      <a:pt x="7167" y="239"/>
                      <a:pt x="7181" y="182"/>
                    </a:cubicBezTo>
                    <a:cubicBezTo>
                      <a:pt x="6803" y="167"/>
                      <a:pt x="6424" y="151"/>
                      <a:pt x="6046" y="136"/>
                    </a:cubicBezTo>
                    <a:cubicBezTo>
                      <a:pt x="5935" y="191"/>
                      <a:pt x="5830" y="253"/>
                      <a:pt x="5707" y="296"/>
                    </a:cubicBezTo>
                    <a:cubicBezTo>
                      <a:pt x="5697" y="300"/>
                      <a:pt x="5687" y="302"/>
                      <a:pt x="5677" y="302"/>
                    </a:cubicBezTo>
                    <a:cubicBezTo>
                      <a:pt x="5607" y="302"/>
                      <a:pt x="5572" y="200"/>
                      <a:pt x="5621" y="145"/>
                    </a:cubicBezTo>
                    <a:cubicBezTo>
                      <a:pt x="5627" y="139"/>
                      <a:pt x="5636" y="130"/>
                      <a:pt x="5642" y="121"/>
                    </a:cubicBezTo>
                    <a:cubicBezTo>
                      <a:pt x="5458" y="114"/>
                      <a:pt x="5276" y="108"/>
                      <a:pt x="5091" y="102"/>
                    </a:cubicBezTo>
                    <a:cubicBezTo>
                      <a:pt x="5064" y="121"/>
                      <a:pt x="5036" y="145"/>
                      <a:pt x="5005" y="167"/>
                    </a:cubicBezTo>
                    <a:cubicBezTo>
                      <a:pt x="4991" y="175"/>
                      <a:pt x="4975" y="179"/>
                      <a:pt x="4960" y="179"/>
                    </a:cubicBezTo>
                    <a:cubicBezTo>
                      <a:pt x="4914" y="179"/>
                      <a:pt x="4872" y="144"/>
                      <a:pt x="4870" y="93"/>
                    </a:cubicBezTo>
                    <a:cubicBezTo>
                      <a:pt x="4639" y="84"/>
                      <a:pt x="4411" y="77"/>
                      <a:pt x="4180" y="68"/>
                    </a:cubicBezTo>
                    <a:cubicBezTo>
                      <a:pt x="4131" y="99"/>
                      <a:pt x="4085" y="139"/>
                      <a:pt x="4036" y="167"/>
                    </a:cubicBezTo>
                    <a:cubicBezTo>
                      <a:pt x="4022" y="174"/>
                      <a:pt x="4007" y="177"/>
                      <a:pt x="3993" y="177"/>
                    </a:cubicBezTo>
                    <a:cubicBezTo>
                      <a:pt x="3937" y="177"/>
                      <a:pt x="3889" y="124"/>
                      <a:pt x="3906" y="62"/>
                    </a:cubicBezTo>
                    <a:cubicBezTo>
                      <a:pt x="3743" y="56"/>
                      <a:pt x="3577" y="53"/>
                      <a:pt x="3411" y="50"/>
                    </a:cubicBezTo>
                    <a:cubicBezTo>
                      <a:pt x="3402" y="53"/>
                      <a:pt x="3392" y="54"/>
                      <a:pt x="3383" y="54"/>
                    </a:cubicBezTo>
                    <a:cubicBezTo>
                      <a:pt x="3374" y="54"/>
                      <a:pt x="3365" y="53"/>
                      <a:pt x="3355" y="50"/>
                    </a:cubicBezTo>
                    <a:cubicBezTo>
                      <a:pt x="2955" y="37"/>
                      <a:pt x="2555" y="28"/>
                      <a:pt x="2155" y="19"/>
                    </a:cubicBezTo>
                    <a:cubicBezTo>
                      <a:pt x="2050" y="74"/>
                      <a:pt x="1949" y="133"/>
                      <a:pt x="1835" y="179"/>
                    </a:cubicBezTo>
                    <a:cubicBezTo>
                      <a:pt x="1825" y="183"/>
                      <a:pt x="1815" y="185"/>
                      <a:pt x="1805" y="185"/>
                    </a:cubicBezTo>
                    <a:cubicBezTo>
                      <a:pt x="1734" y="185"/>
                      <a:pt x="1697" y="80"/>
                      <a:pt x="1749" y="25"/>
                    </a:cubicBezTo>
                    <a:cubicBezTo>
                      <a:pt x="1752" y="22"/>
                      <a:pt x="1755" y="19"/>
                      <a:pt x="1758" y="16"/>
                    </a:cubicBezTo>
                    <a:cubicBezTo>
                      <a:pt x="1450" y="10"/>
                      <a:pt x="1142" y="7"/>
                      <a:pt x="837" y="4"/>
                    </a:cubicBezTo>
                    <a:cubicBezTo>
                      <a:pt x="813" y="19"/>
                      <a:pt x="791" y="34"/>
                      <a:pt x="767" y="47"/>
                    </a:cubicBezTo>
                    <a:cubicBezTo>
                      <a:pt x="753" y="55"/>
                      <a:pt x="738" y="59"/>
                      <a:pt x="724" y="59"/>
                    </a:cubicBezTo>
                    <a:cubicBezTo>
                      <a:pt x="689" y="59"/>
                      <a:pt x="657" y="37"/>
                      <a:pt x="6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7" name="Google Shape;907;p22"/>
              <p:cNvSpPr/>
              <p:nvPr/>
            </p:nvSpPr>
            <p:spPr>
              <a:xfrm>
                <a:off x="-5875650" y="2712025"/>
                <a:ext cx="112125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4485" h="3970" extrusionOk="0">
                    <a:moveTo>
                      <a:pt x="2546" y="340"/>
                    </a:moveTo>
                    <a:cubicBezTo>
                      <a:pt x="2617" y="340"/>
                      <a:pt x="2671" y="432"/>
                      <a:pt x="2610" y="496"/>
                    </a:cubicBezTo>
                    <a:cubicBezTo>
                      <a:pt x="2545" y="573"/>
                      <a:pt x="2474" y="647"/>
                      <a:pt x="2410" y="721"/>
                    </a:cubicBezTo>
                    <a:cubicBezTo>
                      <a:pt x="3641" y="838"/>
                      <a:pt x="4023" y="2558"/>
                      <a:pt x="2899" y="3100"/>
                    </a:cubicBezTo>
                    <a:cubicBezTo>
                      <a:pt x="2884" y="3119"/>
                      <a:pt x="2871" y="3140"/>
                      <a:pt x="2853" y="3159"/>
                    </a:cubicBezTo>
                    <a:cubicBezTo>
                      <a:pt x="2838" y="3177"/>
                      <a:pt x="2816" y="3186"/>
                      <a:pt x="2794" y="3186"/>
                    </a:cubicBezTo>
                    <a:cubicBezTo>
                      <a:pt x="2775" y="3186"/>
                      <a:pt x="2756" y="3179"/>
                      <a:pt x="2742" y="3165"/>
                    </a:cubicBezTo>
                    <a:cubicBezTo>
                      <a:pt x="2677" y="3189"/>
                      <a:pt x="2613" y="3208"/>
                      <a:pt x="2548" y="3223"/>
                    </a:cubicBezTo>
                    <a:cubicBezTo>
                      <a:pt x="2438" y="3247"/>
                      <a:pt x="2327" y="3258"/>
                      <a:pt x="2218" y="3258"/>
                    </a:cubicBezTo>
                    <a:cubicBezTo>
                      <a:pt x="1518" y="3258"/>
                      <a:pt x="882" y="2795"/>
                      <a:pt x="794" y="2063"/>
                    </a:cubicBezTo>
                    <a:cubicBezTo>
                      <a:pt x="754" y="2032"/>
                      <a:pt x="738" y="1980"/>
                      <a:pt x="791" y="1940"/>
                    </a:cubicBezTo>
                    <a:cubicBezTo>
                      <a:pt x="772" y="1666"/>
                      <a:pt x="852" y="1395"/>
                      <a:pt x="1009" y="1170"/>
                    </a:cubicBezTo>
                    <a:cubicBezTo>
                      <a:pt x="997" y="1133"/>
                      <a:pt x="1012" y="1093"/>
                      <a:pt x="1049" y="1078"/>
                    </a:cubicBezTo>
                    <a:lnTo>
                      <a:pt x="1129" y="1038"/>
                    </a:lnTo>
                    <a:cubicBezTo>
                      <a:pt x="1280" y="893"/>
                      <a:pt x="1474" y="798"/>
                      <a:pt x="1680" y="764"/>
                    </a:cubicBezTo>
                    <a:cubicBezTo>
                      <a:pt x="1954" y="625"/>
                      <a:pt x="2228" y="490"/>
                      <a:pt x="2502" y="351"/>
                    </a:cubicBezTo>
                    <a:cubicBezTo>
                      <a:pt x="2517" y="343"/>
                      <a:pt x="2532" y="340"/>
                      <a:pt x="2546" y="340"/>
                    </a:cubicBezTo>
                    <a:close/>
                    <a:moveTo>
                      <a:pt x="2254" y="1"/>
                    </a:moveTo>
                    <a:cubicBezTo>
                      <a:pt x="2145" y="1"/>
                      <a:pt x="2035" y="8"/>
                      <a:pt x="1923" y="22"/>
                    </a:cubicBezTo>
                    <a:cubicBezTo>
                      <a:pt x="1920" y="19"/>
                      <a:pt x="1914" y="19"/>
                      <a:pt x="1911" y="19"/>
                    </a:cubicBezTo>
                    <a:cubicBezTo>
                      <a:pt x="1898" y="19"/>
                      <a:pt x="1885" y="19"/>
                      <a:pt x="1872" y="19"/>
                    </a:cubicBezTo>
                    <a:cubicBezTo>
                      <a:pt x="740" y="19"/>
                      <a:pt x="0" y="955"/>
                      <a:pt x="64" y="2057"/>
                    </a:cubicBezTo>
                    <a:cubicBezTo>
                      <a:pt x="136" y="3238"/>
                      <a:pt x="1149" y="3969"/>
                      <a:pt x="2251" y="3969"/>
                    </a:cubicBezTo>
                    <a:cubicBezTo>
                      <a:pt x="2370" y="3969"/>
                      <a:pt x="2490" y="3961"/>
                      <a:pt x="2610" y="3944"/>
                    </a:cubicBezTo>
                    <a:cubicBezTo>
                      <a:pt x="3730" y="3780"/>
                      <a:pt x="4484" y="2802"/>
                      <a:pt x="4290" y="1669"/>
                    </a:cubicBezTo>
                    <a:cubicBezTo>
                      <a:pt x="4107" y="594"/>
                      <a:pt x="3253" y="1"/>
                      <a:pt x="2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8" name="Google Shape;908;p22"/>
              <p:cNvSpPr/>
              <p:nvPr/>
            </p:nvSpPr>
            <p:spPr>
              <a:xfrm>
                <a:off x="-5863250" y="2427050"/>
                <a:ext cx="93425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3737" h="3448" extrusionOk="0">
                    <a:moveTo>
                      <a:pt x="2531" y="0"/>
                    </a:moveTo>
                    <a:cubicBezTo>
                      <a:pt x="2516" y="0"/>
                      <a:pt x="2500" y="4"/>
                      <a:pt x="2486" y="14"/>
                    </a:cubicBezTo>
                    <a:lnTo>
                      <a:pt x="2431" y="50"/>
                    </a:lnTo>
                    <a:cubicBezTo>
                      <a:pt x="1794" y="469"/>
                      <a:pt x="1150" y="872"/>
                      <a:pt x="513" y="1291"/>
                    </a:cubicBezTo>
                    <a:cubicBezTo>
                      <a:pt x="485" y="1309"/>
                      <a:pt x="458" y="1328"/>
                      <a:pt x="427" y="1346"/>
                    </a:cubicBezTo>
                    <a:cubicBezTo>
                      <a:pt x="356" y="1396"/>
                      <a:pt x="390" y="1509"/>
                      <a:pt x="476" y="1509"/>
                    </a:cubicBezTo>
                    <a:cubicBezTo>
                      <a:pt x="480" y="1510"/>
                      <a:pt x="484" y="1511"/>
                      <a:pt x="488" y="1511"/>
                    </a:cubicBezTo>
                    <a:cubicBezTo>
                      <a:pt x="499" y="1511"/>
                      <a:pt x="511" y="1507"/>
                      <a:pt x="522" y="1500"/>
                    </a:cubicBezTo>
                    <a:cubicBezTo>
                      <a:pt x="1089" y="1125"/>
                      <a:pt x="1667" y="761"/>
                      <a:pt x="2240" y="389"/>
                    </a:cubicBezTo>
                    <a:lnTo>
                      <a:pt x="2240" y="389"/>
                    </a:lnTo>
                    <a:cubicBezTo>
                      <a:pt x="1775" y="1020"/>
                      <a:pt x="1055" y="1380"/>
                      <a:pt x="470" y="1894"/>
                    </a:cubicBezTo>
                    <a:cubicBezTo>
                      <a:pt x="316" y="2024"/>
                      <a:pt x="175" y="2168"/>
                      <a:pt x="48" y="2328"/>
                    </a:cubicBezTo>
                    <a:cubicBezTo>
                      <a:pt x="1" y="2390"/>
                      <a:pt x="35" y="2482"/>
                      <a:pt x="113" y="2482"/>
                    </a:cubicBezTo>
                    <a:cubicBezTo>
                      <a:pt x="121" y="2482"/>
                      <a:pt x="129" y="2481"/>
                      <a:pt x="138" y="2479"/>
                    </a:cubicBezTo>
                    <a:cubicBezTo>
                      <a:pt x="282" y="2442"/>
                      <a:pt x="427" y="2399"/>
                      <a:pt x="569" y="2344"/>
                    </a:cubicBezTo>
                    <a:cubicBezTo>
                      <a:pt x="1403" y="2030"/>
                      <a:pt x="2111" y="1457"/>
                      <a:pt x="2880" y="1002"/>
                    </a:cubicBezTo>
                    <a:lnTo>
                      <a:pt x="2880" y="1002"/>
                    </a:lnTo>
                    <a:cubicBezTo>
                      <a:pt x="2188" y="1608"/>
                      <a:pt x="1504" y="2217"/>
                      <a:pt x="849" y="2864"/>
                    </a:cubicBezTo>
                    <a:cubicBezTo>
                      <a:pt x="824" y="2885"/>
                      <a:pt x="799" y="2907"/>
                      <a:pt x="775" y="2932"/>
                    </a:cubicBezTo>
                    <a:cubicBezTo>
                      <a:pt x="719" y="2987"/>
                      <a:pt x="764" y="3090"/>
                      <a:pt x="838" y="3090"/>
                    </a:cubicBezTo>
                    <a:cubicBezTo>
                      <a:pt x="846" y="3090"/>
                      <a:pt x="855" y="3088"/>
                      <a:pt x="864" y="3085"/>
                    </a:cubicBezTo>
                    <a:cubicBezTo>
                      <a:pt x="910" y="3070"/>
                      <a:pt x="953" y="3049"/>
                      <a:pt x="996" y="3033"/>
                    </a:cubicBezTo>
                    <a:cubicBezTo>
                      <a:pt x="1689" y="2768"/>
                      <a:pt x="2277" y="2310"/>
                      <a:pt x="2917" y="1940"/>
                    </a:cubicBezTo>
                    <a:lnTo>
                      <a:pt x="2917" y="1940"/>
                    </a:lnTo>
                    <a:cubicBezTo>
                      <a:pt x="2406" y="2365"/>
                      <a:pt x="1883" y="2768"/>
                      <a:pt x="1486" y="3313"/>
                    </a:cubicBezTo>
                    <a:cubicBezTo>
                      <a:pt x="1480" y="3326"/>
                      <a:pt x="1473" y="3341"/>
                      <a:pt x="1477" y="3356"/>
                    </a:cubicBezTo>
                    <a:cubicBezTo>
                      <a:pt x="1479" y="3410"/>
                      <a:pt x="1524" y="3448"/>
                      <a:pt x="1573" y="3448"/>
                    </a:cubicBezTo>
                    <a:cubicBezTo>
                      <a:pt x="1586" y="3448"/>
                      <a:pt x="1599" y="3445"/>
                      <a:pt x="1612" y="3439"/>
                    </a:cubicBezTo>
                    <a:cubicBezTo>
                      <a:pt x="1618" y="3436"/>
                      <a:pt x="1624" y="3430"/>
                      <a:pt x="1627" y="3427"/>
                    </a:cubicBezTo>
                    <a:cubicBezTo>
                      <a:pt x="2215" y="3119"/>
                      <a:pt x="2763" y="2744"/>
                      <a:pt x="3339" y="2414"/>
                    </a:cubicBezTo>
                    <a:lnTo>
                      <a:pt x="3339" y="2414"/>
                    </a:lnTo>
                    <a:cubicBezTo>
                      <a:pt x="3170" y="2611"/>
                      <a:pt x="2957" y="2765"/>
                      <a:pt x="2729" y="2919"/>
                    </a:cubicBezTo>
                    <a:cubicBezTo>
                      <a:pt x="2650" y="2973"/>
                      <a:pt x="2699" y="3092"/>
                      <a:pt x="2774" y="3092"/>
                    </a:cubicBezTo>
                    <a:cubicBezTo>
                      <a:pt x="2789" y="3092"/>
                      <a:pt x="2805" y="3087"/>
                      <a:pt x="2822" y="3076"/>
                    </a:cubicBezTo>
                    <a:cubicBezTo>
                      <a:pt x="3185" y="2830"/>
                      <a:pt x="3514" y="2602"/>
                      <a:pt x="3702" y="2196"/>
                    </a:cubicBezTo>
                    <a:cubicBezTo>
                      <a:pt x="3737" y="2131"/>
                      <a:pt x="3687" y="2060"/>
                      <a:pt x="3624" y="2060"/>
                    </a:cubicBezTo>
                    <a:cubicBezTo>
                      <a:pt x="3610" y="2060"/>
                      <a:pt x="3594" y="2064"/>
                      <a:pt x="3579" y="2073"/>
                    </a:cubicBezTo>
                    <a:cubicBezTo>
                      <a:pt x="3025" y="2362"/>
                      <a:pt x="2508" y="2710"/>
                      <a:pt x="1972" y="3027"/>
                    </a:cubicBezTo>
                    <a:cubicBezTo>
                      <a:pt x="2458" y="2510"/>
                      <a:pt x="3049" y="2100"/>
                      <a:pt x="3567" y="1608"/>
                    </a:cubicBezTo>
                    <a:cubicBezTo>
                      <a:pt x="3621" y="1557"/>
                      <a:pt x="3580" y="1451"/>
                      <a:pt x="3509" y="1451"/>
                    </a:cubicBezTo>
                    <a:cubicBezTo>
                      <a:pt x="3499" y="1451"/>
                      <a:pt x="3488" y="1453"/>
                      <a:pt x="3477" y="1457"/>
                    </a:cubicBezTo>
                    <a:cubicBezTo>
                      <a:pt x="2689" y="1783"/>
                      <a:pt x="2031" y="2353"/>
                      <a:pt x="1267" y="2719"/>
                    </a:cubicBezTo>
                    <a:cubicBezTo>
                      <a:pt x="2012" y="2005"/>
                      <a:pt x="2788" y="1322"/>
                      <a:pt x="3567" y="641"/>
                    </a:cubicBezTo>
                    <a:cubicBezTo>
                      <a:pt x="3582" y="629"/>
                      <a:pt x="3588" y="611"/>
                      <a:pt x="3591" y="592"/>
                    </a:cubicBezTo>
                    <a:cubicBezTo>
                      <a:pt x="3600" y="542"/>
                      <a:pt x="3551" y="497"/>
                      <a:pt x="3495" y="497"/>
                    </a:cubicBezTo>
                    <a:cubicBezTo>
                      <a:pt x="3493" y="497"/>
                      <a:pt x="3492" y="497"/>
                      <a:pt x="3490" y="497"/>
                    </a:cubicBezTo>
                    <a:cubicBezTo>
                      <a:pt x="3484" y="495"/>
                      <a:pt x="3478" y="494"/>
                      <a:pt x="3473" y="494"/>
                    </a:cubicBezTo>
                    <a:cubicBezTo>
                      <a:pt x="3467" y="494"/>
                      <a:pt x="3462" y="495"/>
                      <a:pt x="3456" y="497"/>
                    </a:cubicBezTo>
                    <a:cubicBezTo>
                      <a:pt x="2418" y="946"/>
                      <a:pt x="1572" y="1774"/>
                      <a:pt x="516" y="2171"/>
                    </a:cubicBezTo>
                    <a:cubicBezTo>
                      <a:pt x="479" y="2184"/>
                      <a:pt x="439" y="2193"/>
                      <a:pt x="402" y="2205"/>
                    </a:cubicBezTo>
                    <a:cubicBezTo>
                      <a:pt x="436" y="2171"/>
                      <a:pt x="467" y="2137"/>
                      <a:pt x="504" y="2104"/>
                    </a:cubicBezTo>
                    <a:cubicBezTo>
                      <a:pt x="1209" y="1439"/>
                      <a:pt x="2151" y="1054"/>
                      <a:pt x="2609" y="137"/>
                    </a:cubicBezTo>
                    <a:cubicBezTo>
                      <a:pt x="2622" y="118"/>
                      <a:pt x="2622" y="97"/>
                      <a:pt x="2615" y="75"/>
                    </a:cubicBezTo>
                    <a:cubicBezTo>
                      <a:pt x="2611" y="30"/>
                      <a:pt x="2572" y="0"/>
                      <a:pt x="25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9" name="Google Shape;909;p22"/>
              <p:cNvSpPr/>
              <p:nvPr/>
            </p:nvSpPr>
            <p:spPr>
              <a:xfrm>
                <a:off x="-6011575" y="2575350"/>
                <a:ext cx="405050" cy="86225"/>
              </a:xfrm>
              <a:custGeom>
                <a:avLst/>
                <a:gdLst/>
                <a:ahLst/>
                <a:cxnLst/>
                <a:rect l="l" t="t" r="r" b="b"/>
                <a:pathLst>
                  <a:path w="16202" h="3449" extrusionOk="0">
                    <a:moveTo>
                      <a:pt x="1564" y="1"/>
                    </a:moveTo>
                    <a:cubicBezTo>
                      <a:pt x="1551" y="1"/>
                      <a:pt x="1537" y="4"/>
                      <a:pt x="1524" y="10"/>
                    </a:cubicBezTo>
                    <a:cubicBezTo>
                      <a:pt x="1401" y="75"/>
                      <a:pt x="1281" y="145"/>
                      <a:pt x="1167" y="229"/>
                    </a:cubicBezTo>
                    <a:cubicBezTo>
                      <a:pt x="835" y="462"/>
                      <a:pt x="551" y="758"/>
                      <a:pt x="333" y="1103"/>
                    </a:cubicBezTo>
                    <a:cubicBezTo>
                      <a:pt x="274" y="1192"/>
                      <a:pt x="213" y="1278"/>
                      <a:pt x="161" y="1374"/>
                    </a:cubicBezTo>
                    <a:cubicBezTo>
                      <a:pt x="122" y="1441"/>
                      <a:pt x="186" y="1507"/>
                      <a:pt x="248" y="1507"/>
                    </a:cubicBezTo>
                    <a:cubicBezTo>
                      <a:pt x="274" y="1507"/>
                      <a:pt x="300" y="1495"/>
                      <a:pt x="318" y="1466"/>
                    </a:cubicBezTo>
                    <a:cubicBezTo>
                      <a:pt x="324" y="1454"/>
                      <a:pt x="336" y="1435"/>
                      <a:pt x="348" y="1414"/>
                    </a:cubicBezTo>
                    <a:cubicBezTo>
                      <a:pt x="527" y="1158"/>
                      <a:pt x="1221" y="339"/>
                      <a:pt x="1260" y="339"/>
                    </a:cubicBezTo>
                    <a:cubicBezTo>
                      <a:pt x="1273" y="339"/>
                      <a:pt x="1218" y="425"/>
                      <a:pt x="1053" y="644"/>
                    </a:cubicBezTo>
                    <a:cubicBezTo>
                      <a:pt x="804" y="980"/>
                      <a:pt x="576" y="1312"/>
                      <a:pt x="361" y="1660"/>
                    </a:cubicBezTo>
                    <a:cubicBezTo>
                      <a:pt x="250" y="1845"/>
                      <a:pt x="133" y="2023"/>
                      <a:pt x="37" y="2223"/>
                    </a:cubicBezTo>
                    <a:cubicBezTo>
                      <a:pt x="1" y="2292"/>
                      <a:pt x="57" y="2360"/>
                      <a:pt x="118" y="2360"/>
                    </a:cubicBezTo>
                    <a:cubicBezTo>
                      <a:pt x="139" y="2360"/>
                      <a:pt x="160" y="2352"/>
                      <a:pt x="179" y="2334"/>
                    </a:cubicBezTo>
                    <a:cubicBezTo>
                      <a:pt x="250" y="2269"/>
                      <a:pt x="318" y="2208"/>
                      <a:pt x="388" y="2143"/>
                    </a:cubicBezTo>
                    <a:cubicBezTo>
                      <a:pt x="687" y="1875"/>
                      <a:pt x="982" y="1604"/>
                      <a:pt x="1281" y="1337"/>
                    </a:cubicBezTo>
                    <a:cubicBezTo>
                      <a:pt x="1552" y="1090"/>
                      <a:pt x="1841" y="866"/>
                      <a:pt x="2146" y="663"/>
                    </a:cubicBezTo>
                    <a:cubicBezTo>
                      <a:pt x="2324" y="526"/>
                      <a:pt x="2430" y="458"/>
                      <a:pt x="2463" y="458"/>
                    </a:cubicBezTo>
                    <a:cubicBezTo>
                      <a:pt x="2501" y="458"/>
                      <a:pt x="2446" y="544"/>
                      <a:pt x="2300" y="715"/>
                    </a:cubicBezTo>
                    <a:cubicBezTo>
                      <a:pt x="1743" y="1429"/>
                      <a:pt x="1032" y="2023"/>
                      <a:pt x="413" y="2688"/>
                    </a:cubicBezTo>
                    <a:cubicBezTo>
                      <a:pt x="373" y="2728"/>
                      <a:pt x="333" y="2768"/>
                      <a:pt x="296" y="2811"/>
                    </a:cubicBezTo>
                    <a:cubicBezTo>
                      <a:pt x="271" y="2836"/>
                      <a:pt x="265" y="2876"/>
                      <a:pt x="284" y="2907"/>
                    </a:cubicBezTo>
                    <a:cubicBezTo>
                      <a:pt x="294" y="2941"/>
                      <a:pt x="326" y="2962"/>
                      <a:pt x="360" y="2962"/>
                    </a:cubicBezTo>
                    <a:cubicBezTo>
                      <a:pt x="375" y="2962"/>
                      <a:pt x="390" y="2958"/>
                      <a:pt x="404" y="2950"/>
                    </a:cubicBezTo>
                    <a:cubicBezTo>
                      <a:pt x="428" y="2937"/>
                      <a:pt x="450" y="2922"/>
                      <a:pt x="471" y="2910"/>
                    </a:cubicBezTo>
                    <a:cubicBezTo>
                      <a:pt x="1536" y="2316"/>
                      <a:pt x="2423" y="1475"/>
                      <a:pt x="3386" y="736"/>
                    </a:cubicBezTo>
                    <a:cubicBezTo>
                      <a:pt x="3573" y="593"/>
                      <a:pt x="3666" y="535"/>
                      <a:pt x="3693" y="535"/>
                    </a:cubicBezTo>
                    <a:cubicBezTo>
                      <a:pt x="3804" y="535"/>
                      <a:pt x="2836" y="1493"/>
                      <a:pt x="2700" y="1629"/>
                    </a:cubicBezTo>
                    <a:cubicBezTo>
                      <a:pt x="2263" y="2060"/>
                      <a:pt x="1807" y="2466"/>
                      <a:pt x="1392" y="2919"/>
                    </a:cubicBezTo>
                    <a:cubicBezTo>
                      <a:pt x="1392" y="2922"/>
                      <a:pt x="1386" y="2925"/>
                      <a:pt x="1383" y="2931"/>
                    </a:cubicBezTo>
                    <a:cubicBezTo>
                      <a:pt x="1334" y="2983"/>
                      <a:pt x="1369" y="3088"/>
                      <a:pt x="1442" y="3088"/>
                    </a:cubicBezTo>
                    <a:cubicBezTo>
                      <a:pt x="1451" y="3088"/>
                      <a:pt x="1461" y="3086"/>
                      <a:pt x="1472" y="3082"/>
                    </a:cubicBezTo>
                    <a:cubicBezTo>
                      <a:pt x="1586" y="3036"/>
                      <a:pt x="1684" y="2977"/>
                      <a:pt x="1792" y="2925"/>
                    </a:cubicBezTo>
                    <a:cubicBezTo>
                      <a:pt x="2488" y="2577"/>
                      <a:pt x="3045" y="2078"/>
                      <a:pt x="3611" y="1521"/>
                    </a:cubicBezTo>
                    <a:cubicBezTo>
                      <a:pt x="3768" y="1364"/>
                      <a:pt x="3931" y="1210"/>
                      <a:pt x="4094" y="1060"/>
                    </a:cubicBezTo>
                    <a:cubicBezTo>
                      <a:pt x="4162" y="997"/>
                      <a:pt x="4744" y="410"/>
                      <a:pt x="4796" y="410"/>
                    </a:cubicBezTo>
                    <a:cubicBezTo>
                      <a:pt x="4808" y="410"/>
                      <a:pt x="4791" y="442"/>
                      <a:pt x="4732" y="521"/>
                    </a:cubicBezTo>
                    <a:cubicBezTo>
                      <a:pt x="4156" y="1297"/>
                      <a:pt x="3577" y="2069"/>
                      <a:pt x="2956" y="2808"/>
                    </a:cubicBezTo>
                    <a:cubicBezTo>
                      <a:pt x="2916" y="2854"/>
                      <a:pt x="2934" y="2928"/>
                      <a:pt x="2989" y="2953"/>
                    </a:cubicBezTo>
                    <a:cubicBezTo>
                      <a:pt x="2999" y="2956"/>
                      <a:pt x="3009" y="2957"/>
                      <a:pt x="3019" y="2957"/>
                    </a:cubicBezTo>
                    <a:cubicBezTo>
                      <a:pt x="3029" y="2957"/>
                      <a:pt x="3039" y="2956"/>
                      <a:pt x="3048" y="2953"/>
                    </a:cubicBezTo>
                    <a:cubicBezTo>
                      <a:pt x="3060" y="2947"/>
                      <a:pt x="3072" y="2947"/>
                      <a:pt x="3085" y="2934"/>
                    </a:cubicBezTo>
                    <a:cubicBezTo>
                      <a:pt x="3851" y="2128"/>
                      <a:pt x="4467" y="1192"/>
                      <a:pt x="5393" y="549"/>
                    </a:cubicBezTo>
                    <a:cubicBezTo>
                      <a:pt x="5514" y="446"/>
                      <a:pt x="5577" y="395"/>
                      <a:pt x="5583" y="395"/>
                    </a:cubicBezTo>
                    <a:cubicBezTo>
                      <a:pt x="5591" y="395"/>
                      <a:pt x="5496" y="488"/>
                      <a:pt x="5298" y="675"/>
                    </a:cubicBezTo>
                    <a:cubicBezTo>
                      <a:pt x="5006" y="964"/>
                      <a:pt x="4747" y="1287"/>
                      <a:pt x="4488" y="1608"/>
                    </a:cubicBezTo>
                    <a:cubicBezTo>
                      <a:pt x="4144" y="2029"/>
                      <a:pt x="3842" y="2485"/>
                      <a:pt x="3547" y="2943"/>
                    </a:cubicBezTo>
                    <a:cubicBezTo>
                      <a:pt x="3540" y="2953"/>
                      <a:pt x="3547" y="2959"/>
                      <a:pt x="3543" y="2965"/>
                    </a:cubicBezTo>
                    <a:cubicBezTo>
                      <a:pt x="3524" y="3025"/>
                      <a:pt x="3572" y="3080"/>
                      <a:pt x="3628" y="3080"/>
                    </a:cubicBezTo>
                    <a:cubicBezTo>
                      <a:pt x="3642" y="3080"/>
                      <a:pt x="3656" y="3077"/>
                      <a:pt x="3670" y="3070"/>
                    </a:cubicBezTo>
                    <a:cubicBezTo>
                      <a:pt x="3722" y="3039"/>
                      <a:pt x="3765" y="3002"/>
                      <a:pt x="3814" y="2971"/>
                    </a:cubicBezTo>
                    <a:cubicBezTo>
                      <a:pt x="4664" y="2448"/>
                      <a:pt x="5316" y="1697"/>
                      <a:pt x="6055" y="1029"/>
                    </a:cubicBezTo>
                    <a:cubicBezTo>
                      <a:pt x="6446" y="677"/>
                      <a:pt x="6588" y="550"/>
                      <a:pt x="6589" y="550"/>
                    </a:cubicBezTo>
                    <a:lnTo>
                      <a:pt x="6589" y="550"/>
                    </a:lnTo>
                    <a:cubicBezTo>
                      <a:pt x="6591" y="550"/>
                      <a:pt x="5912" y="1167"/>
                      <a:pt x="5720" y="1364"/>
                    </a:cubicBezTo>
                    <a:cubicBezTo>
                      <a:pt x="5258" y="1841"/>
                      <a:pt x="4852" y="2371"/>
                      <a:pt x="4513" y="2943"/>
                    </a:cubicBezTo>
                    <a:cubicBezTo>
                      <a:pt x="4507" y="2959"/>
                      <a:pt x="4504" y="2977"/>
                      <a:pt x="4507" y="2996"/>
                    </a:cubicBezTo>
                    <a:cubicBezTo>
                      <a:pt x="4507" y="3045"/>
                      <a:pt x="4549" y="3082"/>
                      <a:pt x="4596" y="3082"/>
                    </a:cubicBezTo>
                    <a:cubicBezTo>
                      <a:pt x="4610" y="3082"/>
                      <a:pt x="4625" y="3078"/>
                      <a:pt x="4639" y="3070"/>
                    </a:cubicBezTo>
                    <a:cubicBezTo>
                      <a:pt x="4670" y="3048"/>
                      <a:pt x="4698" y="3023"/>
                      <a:pt x="4729" y="3002"/>
                    </a:cubicBezTo>
                    <a:cubicBezTo>
                      <a:pt x="5473" y="2488"/>
                      <a:pt x="6071" y="1823"/>
                      <a:pt x="6717" y="1189"/>
                    </a:cubicBezTo>
                    <a:cubicBezTo>
                      <a:pt x="6957" y="961"/>
                      <a:pt x="7216" y="755"/>
                      <a:pt x="7493" y="573"/>
                    </a:cubicBezTo>
                    <a:lnTo>
                      <a:pt x="7493" y="573"/>
                    </a:lnTo>
                    <a:cubicBezTo>
                      <a:pt x="7231" y="752"/>
                      <a:pt x="7022" y="1072"/>
                      <a:pt x="6812" y="1315"/>
                    </a:cubicBezTo>
                    <a:cubicBezTo>
                      <a:pt x="6314" y="1897"/>
                      <a:pt x="5784" y="2451"/>
                      <a:pt x="5276" y="3023"/>
                    </a:cubicBezTo>
                    <a:cubicBezTo>
                      <a:pt x="5270" y="3033"/>
                      <a:pt x="5261" y="3039"/>
                      <a:pt x="5255" y="3048"/>
                    </a:cubicBezTo>
                    <a:cubicBezTo>
                      <a:pt x="5206" y="3102"/>
                      <a:pt x="5241" y="3205"/>
                      <a:pt x="5313" y="3205"/>
                    </a:cubicBezTo>
                    <a:cubicBezTo>
                      <a:pt x="5323" y="3205"/>
                      <a:pt x="5333" y="3203"/>
                      <a:pt x="5344" y="3199"/>
                    </a:cubicBezTo>
                    <a:cubicBezTo>
                      <a:pt x="5464" y="3156"/>
                      <a:pt x="5569" y="3094"/>
                      <a:pt x="5680" y="3039"/>
                    </a:cubicBezTo>
                    <a:cubicBezTo>
                      <a:pt x="6434" y="2676"/>
                      <a:pt x="7009" y="2122"/>
                      <a:pt x="7613" y="1521"/>
                    </a:cubicBezTo>
                    <a:cubicBezTo>
                      <a:pt x="7884" y="1247"/>
                      <a:pt x="8179" y="1001"/>
                      <a:pt x="8493" y="780"/>
                    </a:cubicBezTo>
                    <a:cubicBezTo>
                      <a:pt x="8633" y="681"/>
                      <a:pt x="8698" y="643"/>
                      <a:pt x="8716" y="643"/>
                    </a:cubicBezTo>
                    <a:cubicBezTo>
                      <a:pt x="8768" y="643"/>
                      <a:pt x="8420" y="963"/>
                      <a:pt x="8361" y="1038"/>
                    </a:cubicBezTo>
                    <a:cubicBezTo>
                      <a:pt x="7841" y="1703"/>
                      <a:pt x="7366" y="2399"/>
                      <a:pt x="6828" y="3048"/>
                    </a:cubicBezTo>
                    <a:cubicBezTo>
                      <a:pt x="6822" y="3060"/>
                      <a:pt x="6815" y="3073"/>
                      <a:pt x="6815" y="3085"/>
                    </a:cubicBezTo>
                    <a:cubicBezTo>
                      <a:pt x="6801" y="3143"/>
                      <a:pt x="6837" y="3210"/>
                      <a:pt x="6891" y="3210"/>
                    </a:cubicBezTo>
                    <a:cubicBezTo>
                      <a:pt x="6906" y="3210"/>
                      <a:pt x="6922" y="3205"/>
                      <a:pt x="6939" y="3193"/>
                    </a:cubicBezTo>
                    <a:cubicBezTo>
                      <a:pt x="6979" y="3162"/>
                      <a:pt x="7012" y="3128"/>
                      <a:pt x="7053" y="3097"/>
                    </a:cubicBezTo>
                    <a:cubicBezTo>
                      <a:pt x="7985" y="2362"/>
                      <a:pt x="8721" y="1414"/>
                      <a:pt x="9706" y="733"/>
                    </a:cubicBezTo>
                    <a:cubicBezTo>
                      <a:pt x="9866" y="623"/>
                      <a:pt x="9949" y="579"/>
                      <a:pt x="9980" y="579"/>
                    </a:cubicBezTo>
                    <a:cubicBezTo>
                      <a:pt x="10101" y="579"/>
                      <a:pt x="9404" y="1269"/>
                      <a:pt x="9296" y="1401"/>
                    </a:cubicBezTo>
                    <a:cubicBezTo>
                      <a:pt x="8832" y="1986"/>
                      <a:pt x="8351" y="2546"/>
                      <a:pt x="7797" y="3048"/>
                    </a:cubicBezTo>
                    <a:cubicBezTo>
                      <a:pt x="7776" y="3070"/>
                      <a:pt x="7767" y="3097"/>
                      <a:pt x="7776" y="3125"/>
                    </a:cubicBezTo>
                    <a:cubicBezTo>
                      <a:pt x="7785" y="3166"/>
                      <a:pt x="7822" y="3204"/>
                      <a:pt x="7864" y="3204"/>
                    </a:cubicBezTo>
                    <a:cubicBezTo>
                      <a:pt x="7878" y="3204"/>
                      <a:pt x="7893" y="3200"/>
                      <a:pt x="7908" y="3190"/>
                    </a:cubicBezTo>
                    <a:cubicBezTo>
                      <a:pt x="7933" y="3174"/>
                      <a:pt x="7957" y="3153"/>
                      <a:pt x="7985" y="3134"/>
                    </a:cubicBezTo>
                    <a:cubicBezTo>
                      <a:pt x="8764" y="2608"/>
                      <a:pt x="9410" y="1934"/>
                      <a:pt x="10115" y="1312"/>
                    </a:cubicBezTo>
                    <a:cubicBezTo>
                      <a:pt x="10380" y="1078"/>
                      <a:pt x="10669" y="872"/>
                      <a:pt x="10974" y="693"/>
                    </a:cubicBezTo>
                    <a:lnTo>
                      <a:pt x="10974" y="693"/>
                    </a:lnTo>
                    <a:cubicBezTo>
                      <a:pt x="10679" y="878"/>
                      <a:pt x="10377" y="1398"/>
                      <a:pt x="10146" y="1666"/>
                    </a:cubicBezTo>
                    <a:cubicBezTo>
                      <a:pt x="9684" y="2202"/>
                      <a:pt x="9176" y="2691"/>
                      <a:pt x="8650" y="3165"/>
                    </a:cubicBezTo>
                    <a:cubicBezTo>
                      <a:pt x="8650" y="3165"/>
                      <a:pt x="8647" y="3168"/>
                      <a:pt x="8644" y="3168"/>
                    </a:cubicBezTo>
                    <a:cubicBezTo>
                      <a:pt x="8583" y="3224"/>
                      <a:pt x="8641" y="3328"/>
                      <a:pt x="8711" y="3328"/>
                    </a:cubicBezTo>
                    <a:cubicBezTo>
                      <a:pt x="8725" y="3328"/>
                      <a:pt x="8740" y="3324"/>
                      <a:pt x="8755" y="3313"/>
                    </a:cubicBezTo>
                    <a:cubicBezTo>
                      <a:pt x="8813" y="3270"/>
                      <a:pt x="8866" y="3220"/>
                      <a:pt x="8921" y="3174"/>
                    </a:cubicBezTo>
                    <a:cubicBezTo>
                      <a:pt x="9709" y="2556"/>
                      <a:pt x="10386" y="1814"/>
                      <a:pt x="11140" y="1149"/>
                    </a:cubicBezTo>
                    <a:cubicBezTo>
                      <a:pt x="11396" y="927"/>
                      <a:pt x="11673" y="730"/>
                      <a:pt x="11965" y="561"/>
                    </a:cubicBezTo>
                    <a:lnTo>
                      <a:pt x="11965" y="561"/>
                    </a:lnTo>
                    <a:cubicBezTo>
                      <a:pt x="11954" y="570"/>
                      <a:pt x="11639" y="1358"/>
                      <a:pt x="11593" y="1435"/>
                    </a:cubicBezTo>
                    <a:cubicBezTo>
                      <a:pt x="11183" y="2109"/>
                      <a:pt x="10626" y="2694"/>
                      <a:pt x="10048" y="3224"/>
                    </a:cubicBezTo>
                    <a:cubicBezTo>
                      <a:pt x="10023" y="3245"/>
                      <a:pt x="10001" y="3270"/>
                      <a:pt x="9977" y="3291"/>
                    </a:cubicBezTo>
                    <a:cubicBezTo>
                      <a:pt x="9913" y="3347"/>
                      <a:pt x="9973" y="3449"/>
                      <a:pt x="10042" y="3449"/>
                    </a:cubicBezTo>
                    <a:cubicBezTo>
                      <a:pt x="10057" y="3449"/>
                      <a:pt x="10073" y="3444"/>
                      <a:pt x="10088" y="3433"/>
                    </a:cubicBezTo>
                    <a:cubicBezTo>
                      <a:pt x="10171" y="3371"/>
                      <a:pt x="10248" y="3301"/>
                      <a:pt x="10328" y="3236"/>
                    </a:cubicBezTo>
                    <a:cubicBezTo>
                      <a:pt x="11020" y="2676"/>
                      <a:pt x="11624" y="2026"/>
                      <a:pt x="12258" y="1401"/>
                    </a:cubicBezTo>
                    <a:cubicBezTo>
                      <a:pt x="12507" y="1155"/>
                      <a:pt x="12775" y="930"/>
                      <a:pt x="13058" y="721"/>
                    </a:cubicBezTo>
                    <a:lnTo>
                      <a:pt x="13058" y="721"/>
                    </a:lnTo>
                    <a:cubicBezTo>
                      <a:pt x="12882" y="856"/>
                      <a:pt x="12685" y="1192"/>
                      <a:pt x="12550" y="1395"/>
                    </a:cubicBezTo>
                    <a:cubicBezTo>
                      <a:pt x="12175" y="1955"/>
                      <a:pt x="11802" y="2516"/>
                      <a:pt x="11414" y="3067"/>
                    </a:cubicBezTo>
                    <a:cubicBezTo>
                      <a:pt x="11370" y="3132"/>
                      <a:pt x="11433" y="3202"/>
                      <a:pt x="11498" y="3202"/>
                    </a:cubicBezTo>
                    <a:cubicBezTo>
                      <a:pt x="11519" y="3202"/>
                      <a:pt x="11541" y="3195"/>
                      <a:pt x="11559" y="3177"/>
                    </a:cubicBezTo>
                    <a:cubicBezTo>
                      <a:pt x="12301" y="2426"/>
                      <a:pt x="13024" y="1657"/>
                      <a:pt x="13834" y="977"/>
                    </a:cubicBezTo>
                    <a:cubicBezTo>
                      <a:pt x="14010" y="808"/>
                      <a:pt x="14111" y="723"/>
                      <a:pt x="14136" y="723"/>
                    </a:cubicBezTo>
                    <a:cubicBezTo>
                      <a:pt x="14165" y="723"/>
                      <a:pt x="14097" y="832"/>
                      <a:pt x="13932" y="1047"/>
                    </a:cubicBezTo>
                    <a:cubicBezTo>
                      <a:pt x="13704" y="1371"/>
                      <a:pt x="13461" y="1681"/>
                      <a:pt x="13203" y="1980"/>
                    </a:cubicBezTo>
                    <a:cubicBezTo>
                      <a:pt x="12864" y="2383"/>
                      <a:pt x="12501" y="2771"/>
                      <a:pt x="12156" y="3168"/>
                    </a:cubicBezTo>
                    <a:cubicBezTo>
                      <a:pt x="12122" y="3211"/>
                      <a:pt x="12128" y="3270"/>
                      <a:pt x="12171" y="3304"/>
                    </a:cubicBezTo>
                    <a:cubicBezTo>
                      <a:pt x="12185" y="3319"/>
                      <a:pt x="12204" y="3327"/>
                      <a:pt x="12223" y="3327"/>
                    </a:cubicBezTo>
                    <a:cubicBezTo>
                      <a:pt x="12237" y="3327"/>
                      <a:pt x="12252" y="3322"/>
                      <a:pt x="12264" y="3313"/>
                    </a:cubicBezTo>
                    <a:lnTo>
                      <a:pt x="12270" y="3307"/>
                    </a:lnTo>
                    <a:cubicBezTo>
                      <a:pt x="13003" y="2777"/>
                      <a:pt x="13612" y="2131"/>
                      <a:pt x="14243" y="1487"/>
                    </a:cubicBezTo>
                    <a:cubicBezTo>
                      <a:pt x="14418" y="1312"/>
                      <a:pt x="14597" y="1146"/>
                      <a:pt x="14782" y="983"/>
                    </a:cubicBezTo>
                    <a:lnTo>
                      <a:pt x="14782" y="983"/>
                    </a:lnTo>
                    <a:cubicBezTo>
                      <a:pt x="14711" y="1247"/>
                      <a:pt x="14591" y="1497"/>
                      <a:pt x="14434" y="1721"/>
                    </a:cubicBezTo>
                    <a:cubicBezTo>
                      <a:pt x="14095" y="2306"/>
                      <a:pt x="13590" y="2811"/>
                      <a:pt x="13123" y="3291"/>
                    </a:cubicBezTo>
                    <a:cubicBezTo>
                      <a:pt x="13113" y="3301"/>
                      <a:pt x="13107" y="3313"/>
                      <a:pt x="13107" y="3328"/>
                    </a:cubicBezTo>
                    <a:cubicBezTo>
                      <a:pt x="13093" y="3384"/>
                      <a:pt x="13133" y="3445"/>
                      <a:pt x="13187" y="3445"/>
                    </a:cubicBezTo>
                    <a:cubicBezTo>
                      <a:pt x="13202" y="3445"/>
                      <a:pt x="13217" y="3440"/>
                      <a:pt x="13233" y="3430"/>
                    </a:cubicBezTo>
                    <a:cubicBezTo>
                      <a:pt x="13276" y="3402"/>
                      <a:pt x="13316" y="3365"/>
                      <a:pt x="13360" y="3334"/>
                    </a:cubicBezTo>
                    <a:cubicBezTo>
                      <a:pt x="14092" y="2817"/>
                      <a:pt x="14652" y="2159"/>
                      <a:pt x="15250" y="1487"/>
                    </a:cubicBezTo>
                    <a:cubicBezTo>
                      <a:pt x="15365" y="1360"/>
                      <a:pt x="15650" y="962"/>
                      <a:pt x="15709" y="962"/>
                    </a:cubicBezTo>
                    <a:cubicBezTo>
                      <a:pt x="15736" y="962"/>
                      <a:pt x="15713" y="1050"/>
                      <a:pt x="15597" y="1297"/>
                    </a:cubicBezTo>
                    <a:cubicBezTo>
                      <a:pt x="15274" y="1980"/>
                      <a:pt x="14849" y="2611"/>
                      <a:pt x="14335" y="3168"/>
                    </a:cubicBezTo>
                    <a:cubicBezTo>
                      <a:pt x="14280" y="3226"/>
                      <a:pt x="14330" y="3325"/>
                      <a:pt x="14400" y="3325"/>
                    </a:cubicBezTo>
                    <a:cubicBezTo>
                      <a:pt x="14415" y="3325"/>
                      <a:pt x="14430" y="3320"/>
                      <a:pt x="14446" y="3310"/>
                    </a:cubicBezTo>
                    <a:cubicBezTo>
                      <a:pt x="14652" y="3174"/>
                      <a:pt x="14849" y="3030"/>
                      <a:pt x="15037" y="2870"/>
                    </a:cubicBezTo>
                    <a:cubicBezTo>
                      <a:pt x="15288" y="2665"/>
                      <a:pt x="15561" y="2482"/>
                      <a:pt x="15649" y="2482"/>
                    </a:cubicBezTo>
                    <a:cubicBezTo>
                      <a:pt x="15737" y="2482"/>
                      <a:pt x="15646" y="2659"/>
                      <a:pt x="15182" y="3168"/>
                    </a:cubicBezTo>
                    <a:cubicBezTo>
                      <a:pt x="15129" y="3223"/>
                      <a:pt x="15169" y="3323"/>
                      <a:pt x="15244" y="3323"/>
                    </a:cubicBezTo>
                    <a:cubicBezTo>
                      <a:pt x="15252" y="3323"/>
                      <a:pt x="15262" y="3322"/>
                      <a:pt x="15271" y="3319"/>
                    </a:cubicBezTo>
                    <a:cubicBezTo>
                      <a:pt x="15475" y="3241"/>
                      <a:pt x="15688" y="3201"/>
                      <a:pt x="15905" y="3201"/>
                    </a:cubicBezTo>
                    <a:cubicBezTo>
                      <a:pt x="15928" y="3201"/>
                      <a:pt x="15950" y="3201"/>
                      <a:pt x="15973" y="3202"/>
                    </a:cubicBezTo>
                    <a:cubicBezTo>
                      <a:pt x="16086" y="3199"/>
                      <a:pt x="16087" y="3020"/>
                      <a:pt x="15976" y="3020"/>
                    </a:cubicBezTo>
                    <a:cubicBezTo>
                      <a:pt x="15975" y="3020"/>
                      <a:pt x="15974" y="3020"/>
                      <a:pt x="15973" y="3020"/>
                    </a:cubicBezTo>
                    <a:cubicBezTo>
                      <a:pt x="15870" y="3022"/>
                      <a:pt x="15667" y="3091"/>
                      <a:pt x="15579" y="3091"/>
                    </a:cubicBezTo>
                    <a:cubicBezTo>
                      <a:pt x="15530" y="3091"/>
                      <a:pt x="15517" y="3069"/>
                      <a:pt x="15579" y="3002"/>
                    </a:cubicBezTo>
                    <a:cubicBezTo>
                      <a:pt x="15874" y="2682"/>
                      <a:pt x="16034" y="2322"/>
                      <a:pt x="16182" y="1925"/>
                    </a:cubicBezTo>
                    <a:cubicBezTo>
                      <a:pt x="16202" y="1866"/>
                      <a:pt x="16146" y="1810"/>
                      <a:pt x="16090" y="1810"/>
                    </a:cubicBezTo>
                    <a:cubicBezTo>
                      <a:pt x="16075" y="1810"/>
                      <a:pt x="16060" y="1814"/>
                      <a:pt x="16047" y="1823"/>
                    </a:cubicBezTo>
                    <a:cubicBezTo>
                      <a:pt x="15841" y="1955"/>
                      <a:pt x="15644" y="2103"/>
                      <a:pt x="15456" y="2263"/>
                    </a:cubicBezTo>
                    <a:cubicBezTo>
                      <a:pt x="15323" y="2371"/>
                      <a:pt x="14786" y="2981"/>
                      <a:pt x="14762" y="2981"/>
                    </a:cubicBezTo>
                    <a:cubicBezTo>
                      <a:pt x="14754" y="2981"/>
                      <a:pt x="14808" y="2907"/>
                      <a:pt x="14963" y="2713"/>
                    </a:cubicBezTo>
                    <a:cubicBezTo>
                      <a:pt x="15431" y="2125"/>
                      <a:pt x="15751" y="1417"/>
                      <a:pt x="16050" y="736"/>
                    </a:cubicBezTo>
                    <a:cubicBezTo>
                      <a:pt x="16065" y="706"/>
                      <a:pt x="16062" y="672"/>
                      <a:pt x="16041" y="644"/>
                    </a:cubicBezTo>
                    <a:cubicBezTo>
                      <a:pt x="16024" y="617"/>
                      <a:pt x="15997" y="602"/>
                      <a:pt x="15969" y="602"/>
                    </a:cubicBezTo>
                    <a:cubicBezTo>
                      <a:pt x="15950" y="602"/>
                      <a:pt x="15931" y="609"/>
                      <a:pt x="15914" y="623"/>
                    </a:cubicBezTo>
                    <a:cubicBezTo>
                      <a:pt x="15914" y="623"/>
                      <a:pt x="15908" y="623"/>
                      <a:pt x="15908" y="626"/>
                    </a:cubicBezTo>
                    <a:cubicBezTo>
                      <a:pt x="15253" y="1174"/>
                      <a:pt x="14726" y="1838"/>
                      <a:pt x="14138" y="2448"/>
                    </a:cubicBezTo>
                    <a:cubicBezTo>
                      <a:pt x="14218" y="2346"/>
                      <a:pt x="14295" y="2248"/>
                      <a:pt x="14357" y="2159"/>
                    </a:cubicBezTo>
                    <a:cubicBezTo>
                      <a:pt x="14674" y="1694"/>
                      <a:pt x="14920" y="1247"/>
                      <a:pt x="15093" y="715"/>
                    </a:cubicBezTo>
                    <a:cubicBezTo>
                      <a:pt x="15115" y="647"/>
                      <a:pt x="15061" y="604"/>
                      <a:pt x="15005" y="604"/>
                    </a:cubicBezTo>
                    <a:cubicBezTo>
                      <a:pt x="14983" y="604"/>
                      <a:pt x="14960" y="611"/>
                      <a:pt x="14942" y="626"/>
                    </a:cubicBezTo>
                    <a:cubicBezTo>
                      <a:pt x="14175" y="1241"/>
                      <a:pt x="13464" y="1965"/>
                      <a:pt x="12808" y="2700"/>
                    </a:cubicBezTo>
                    <a:lnTo>
                      <a:pt x="12808" y="2700"/>
                    </a:lnTo>
                    <a:cubicBezTo>
                      <a:pt x="13422" y="2004"/>
                      <a:pt x="14027" y="1317"/>
                      <a:pt x="14477" y="496"/>
                    </a:cubicBezTo>
                    <a:cubicBezTo>
                      <a:pt x="14486" y="481"/>
                      <a:pt x="14489" y="462"/>
                      <a:pt x="14486" y="444"/>
                    </a:cubicBezTo>
                    <a:cubicBezTo>
                      <a:pt x="14482" y="398"/>
                      <a:pt x="14445" y="357"/>
                      <a:pt x="14401" y="357"/>
                    </a:cubicBezTo>
                    <a:cubicBezTo>
                      <a:pt x="14385" y="357"/>
                      <a:pt x="14370" y="362"/>
                      <a:pt x="14354" y="373"/>
                    </a:cubicBezTo>
                    <a:cubicBezTo>
                      <a:pt x="14329" y="389"/>
                      <a:pt x="14305" y="410"/>
                      <a:pt x="14280" y="429"/>
                    </a:cubicBezTo>
                    <a:cubicBezTo>
                      <a:pt x="13461" y="1017"/>
                      <a:pt x="12747" y="1706"/>
                      <a:pt x="12042" y="2429"/>
                    </a:cubicBezTo>
                    <a:cubicBezTo>
                      <a:pt x="12119" y="2346"/>
                      <a:pt x="12190" y="2260"/>
                      <a:pt x="12255" y="2168"/>
                    </a:cubicBezTo>
                    <a:cubicBezTo>
                      <a:pt x="12630" y="1608"/>
                      <a:pt x="13003" y="1047"/>
                      <a:pt x="13390" y="496"/>
                    </a:cubicBezTo>
                    <a:cubicBezTo>
                      <a:pt x="13430" y="436"/>
                      <a:pt x="13371" y="360"/>
                      <a:pt x="13307" y="360"/>
                    </a:cubicBezTo>
                    <a:cubicBezTo>
                      <a:pt x="13293" y="360"/>
                      <a:pt x="13278" y="364"/>
                      <a:pt x="13264" y="373"/>
                    </a:cubicBezTo>
                    <a:cubicBezTo>
                      <a:pt x="12750" y="709"/>
                      <a:pt x="12310" y="1097"/>
                      <a:pt x="11870" y="1531"/>
                    </a:cubicBezTo>
                    <a:cubicBezTo>
                      <a:pt x="11734" y="1663"/>
                      <a:pt x="11602" y="1808"/>
                      <a:pt x="11473" y="1955"/>
                    </a:cubicBezTo>
                    <a:cubicBezTo>
                      <a:pt x="11833" y="1460"/>
                      <a:pt x="12131" y="918"/>
                      <a:pt x="12310" y="355"/>
                    </a:cubicBezTo>
                    <a:cubicBezTo>
                      <a:pt x="12316" y="336"/>
                      <a:pt x="12316" y="318"/>
                      <a:pt x="12310" y="302"/>
                    </a:cubicBezTo>
                    <a:cubicBezTo>
                      <a:pt x="12294" y="262"/>
                      <a:pt x="12258" y="240"/>
                      <a:pt x="12219" y="240"/>
                    </a:cubicBezTo>
                    <a:cubicBezTo>
                      <a:pt x="12204" y="240"/>
                      <a:pt x="12189" y="243"/>
                      <a:pt x="12175" y="250"/>
                    </a:cubicBezTo>
                    <a:cubicBezTo>
                      <a:pt x="12150" y="262"/>
                      <a:pt x="12125" y="281"/>
                      <a:pt x="12098" y="293"/>
                    </a:cubicBezTo>
                    <a:cubicBezTo>
                      <a:pt x="11565" y="576"/>
                      <a:pt x="11100" y="946"/>
                      <a:pt x="10660" y="1346"/>
                    </a:cubicBezTo>
                    <a:cubicBezTo>
                      <a:pt x="10891" y="1066"/>
                      <a:pt x="11113" y="783"/>
                      <a:pt x="11331" y="496"/>
                    </a:cubicBezTo>
                    <a:cubicBezTo>
                      <a:pt x="11379" y="433"/>
                      <a:pt x="11312" y="363"/>
                      <a:pt x="11246" y="363"/>
                    </a:cubicBezTo>
                    <a:cubicBezTo>
                      <a:pt x="11232" y="363"/>
                      <a:pt x="11218" y="366"/>
                      <a:pt x="11205" y="373"/>
                    </a:cubicBezTo>
                    <a:cubicBezTo>
                      <a:pt x="10263" y="856"/>
                      <a:pt x="9549" y="1589"/>
                      <a:pt x="8776" y="2297"/>
                    </a:cubicBezTo>
                    <a:cubicBezTo>
                      <a:pt x="8838" y="2232"/>
                      <a:pt x="8896" y="2174"/>
                      <a:pt x="8936" y="2128"/>
                    </a:cubicBezTo>
                    <a:cubicBezTo>
                      <a:pt x="9426" y="1564"/>
                      <a:pt x="9869" y="964"/>
                      <a:pt x="10349" y="395"/>
                    </a:cubicBezTo>
                    <a:cubicBezTo>
                      <a:pt x="10406" y="330"/>
                      <a:pt x="10352" y="239"/>
                      <a:pt x="10281" y="239"/>
                    </a:cubicBezTo>
                    <a:cubicBezTo>
                      <a:pt x="10267" y="239"/>
                      <a:pt x="10253" y="243"/>
                      <a:pt x="10238" y="250"/>
                    </a:cubicBezTo>
                    <a:cubicBezTo>
                      <a:pt x="9275" y="703"/>
                      <a:pt x="8582" y="1417"/>
                      <a:pt x="7847" y="2165"/>
                    </a:cubicBezTo>
                    <a:cubicBezTo>
                      <a:pt x="7720" y="2294"/>
                      <a:pt x="7279" y="2837"/>
                      <a:pt x="7261" y="2837"/>
                    </a:cubicBezTo>
                    <a:cubicBezTo>
                      <a:pt x="7254" y="2837"/>
                      <a:pt x="7316" y="2747"/>
                      <a:pt x="7499" y="2503"/>
                    </a:cubicBezTo>
                    <a:cubicBezTo>
                      <a:pt x="8001" y="1838"/>
                      <a:pt x="8484" y="1158"/>
                      <a:pt x="9016" y="515"/>
                    </a:cubicBezTo>
                    <a:cubicBezTo>
                      <a:pt x="9077" y="451"/>
                      <a:pt x="9025" y="360"/>
                      <a:pt x="8953" y="360"/>
                    </a:cubicBezTo>
                    <a:cubicBezTo>
                      <a:pt x="8937" y="360"/>
                      <a:pt x="8922" y="364"/>
                      <a:pt x="8906" y="373"/>
                    </a:cubicBezTo>
                    <a:cubicBezTo>
                      <a:pt x="8065" y="736"/>
                      <a:pt x="7480" y="1414"/>
                      <a:pt x="6831" y="2042"/>
                    </a:cubicBezTo>
                    <a:cubicBezTo>
                      <a:pt x="6675" y="2193"/>
                      <a:pt x="5912" y="2802"/>
                      <a:pt x="5796" y="2802"/>
                    </a:cubicBezTo>
                    <a:cubicBezTo>
                      <a:pt x="5751" y="2802"/>
                      <a:pt x="5802" y="2712"/>
                      <a:pt x="6021" y="2469"/>
                    </a:cubicBezTo>
                    <a:cubicBezTo>
                      <a:pt x="6634" y="1792"/>
                      <a:pt x="7243" y="1118"/>
                      <a:pt x="7807" y="392"/>
                    </a:cubicBezTo>
                    <a:cubicBezTo>
                      <a:pt x="7857" y="328"/>
                      <a:pt x="7814" y="236"/>
                      <a:pt x="7744" y="236"/>
                    </a:cubicBezTo>
                    <a:cubicBezTo>
                      <a:pt x="7729" y="236"/>
                      <a:pt x="7713" y="240"/>
                      <a:pt x="7696" y="250"/>
                    </a:cubicBezTo>
                    <a:cubicBezTo>
                      <a:pt x="6880" y="712"/>
                      <a:pt x="6274" y="1389"/>
                      <a:pt x="5615" y="2048"/>
                    </a:cubicBezTo>
                    <a:cubicBezTo>
                      <a:pt x="5452" y="2214"/>
                      <a:pt x="5280" y="2371"/>
                      <a:pt x="5101" y="2519"/>
                    </a:cubicBezTo>
                    <a:cubicBezTo>
                      <a:pt x="4967" y="2636"/>
                      <a:pt x="4901" y="2684"/>
                      <a:pt x="4880" y="2684"/>
                    </a:cubicBezTo>
                    <a:cubicBezTo>
                      <a:pt x="4798" y="2684"/>
                      <a:pt x="5486" y="1893"/>
                      <a:pt x="5587" y="1777"/>
                    </a:cubicBezTo>
                    <a:cubicBezTo>
                      <a:pt x="6009" y="1284"/>
                      <a:pt x="6498" y="847"/>
                      <a:pt x="6960" y="392"/>
                    </a:cubicBezTo>
                    <a:cubicBezTo>
                      <a:pt x="7019" y="330"/>
                      <a:pt x="6965" y="238"/>
                      <a:pt x="6893" y="238"/>
                    </a:cubicBezTo>
                    <a:cubicBezTo>
                      <a:pt x="6879" y="238"/>
                      <a:pt x="6864" y="242"/>
                      <a:pt x="6849" y="250"/>
                    </a:cubicBezTo>
                    <a:cubicBezTo>
                      <a:pt x="6006" y="758"/>
                      <a:pt x="5356" y="1451"/>
                      <a:pt x="4652" y="2128"/>
                    </a:cubicBezTo>
                    <a:cubicBezTo>
                      <a:pt x="4411" y="2359"/>
                      <a:pt x="4153" y="2565"/>
                      <a:pt x="3876" y="2746"/>
                    </a:cubicBezTo>
                    <a:cubicBezTo>
                      <a:pt x="4030" y="2642"/>
                      <a:pt x="4273" y="2199"/>
                      <a:pt x="4384" y="2048"/>
                    </a:cubicBezTo>
                    <a:cubicBezTo>
                      <a:pt x="4855" y="1398"/>
                      <a:pt x="5393" y="804"/>
                      <a:pt x="5991" y="272"/>
                    </a:cubicBezTo>
                    <a:cubicBezTo>
                      <a:pt x="6018" y="247"/>
                      <a:pt x="6024" y="207"/>
                      <a:pt x="6006" y="173"/>
                    </a:cubicBezTo>
                    <a:cubicBezTo>
                      <a:pt x="5996" y="139"/>
                      <a:pt x="5963" y="116"/>
                      <a:pt x="5928" y="116"/>
                    </a:cubicBezTo>
                    <a:cubicBezTo>
                      <a:pt x="5919" y="116"/>
                      <a:pt x="5910" y="118"/>
                      <a:pt x="5901" y="121"/>
                    </a:cubicBezTo>
                    <a:cubicBezTo>
                      <a:pt x="5858" y="136"/>
                      <a:pt x="5821" y="158"/>
                      <a:pt x="5778" y="176"/>
                    </a:cubicBezTo>
                    <a:cubicBezTo>
                      <a:pt x="5375" y="352"/>
                      <a:pt x="5002" y="598"/>
                      <a:pt x="4679" y="900"/>
                    </a:cubicBezTo>
                    <a:cubicBezTo>
                      <a:pt x="4839" y="684"/>
                      <a:pt x="4996" y="469"/>
                      <a:pt x="5159" y="253"/>
                    </a:cubicBezTo>
                    <a:cubicBezTo>
                      <a:pt x="5175" y="232"/>
                      <a:pt x="5175" y="204"/>
                      <a:pt x="5163" y="179"/>
                    </a:cubicBezTo>
                    <a:cubicBezTo>
                      <a:pt x="5149" y="142"/>
                      <a:pt x="5114" y="120"/>
                      <a:pt x="5076" y="120"/>
                    </a:cubicBezTo>
                    <a:cubicBezTo>
                      <a:pt x="5062" y="120"/>
                      <a:pt x="5047" y="123"/>
                      <a:pt x="5033" y="130"/>
                    </a:cubicBezTo>
                    <a:cubicBezTo>
                      <a:pt x="5006" y="145"/>
                      <a:pt x="4981" y="164"/>
                      <a:pt x="4956" y="182"/>
                    </a:cubicBezTo>
                    <a:cubicBezTo>
                      <a:pt x="3950" y="816"/>
                      <a:pt x="3217" y="1765"/>
                      <a:pt x="2263" y="2472"/>
                    </a:cubicBezTo>
                    <a:cubicBezTo>
                      <a:pt x="2176" y="2537"/>
                      <a:pt x="1837" y="2803"/>
                      <a:pt x="1787" y="2803"/>
                    </a:cubicBezTo>
                    <a:cubicBezTo>
                      <a:pt x="1761" y="2803"/>
                      <a:pt x="1816" y="2728"/>
                      <a:pt x="2032" y="2509"/>
                    </a:cubicBezTo>
                    <a:cubicBezTo>
                      <a:pt x="2291" y="2251"/>
                      <a:pt x="2565" y="2005"/>
                      <a:pt x="2829" y="1755"/>
                    </a:cubicBezTo>
                    <a:cubicBezTo>
                      <a:pt x="3300" y="1306"/>
                      <a:pt x="3716" y="801"/>
                      <a:pt x="4070" y="253"/>
                    </a:cubicBezTo>
                    <a:cubicBezTo>
                      <a:pt x="4079" y="235"/>
                      <a:pt x="4082" y="210"/>
                      <a:pt x="4076" y="189"/>
                    </a:cubicBezTo>
                    <a:cubicBezTo>
                      <a:pt x="4067" y="146"/>
                      <a:pt x="4028" y="118"/>
                      <a:pt x="3988" y="118"/>
                    </a:cubicBezTo>
                    <a:cubicBezTo>
                      <a:pt x="3973" y="118"/>
                      <a:pt x="3958" y="122"/>
                      <a:pt x="3944" y="130"/>
                    </a:cubicBezTo>
                    <a:cubicBezTo>
                      <a:pt x="3916" y="149"/>
                      <a:pt x="3888" y="173"/>
                      <a:pt x="3857" y="192"/>
                    </a:cubicBezTo>
                    <a:cubicBezTo>
                      <a:pt x="2740" y="953"/>
                      <a:pt x="1769" y="1904"/>
                      <a:pt x="622" y="2624"/>
                    </a:cubicBezTo>
                    <a:lnTo>
                      <a:pt x="622" y="2624"/>
                    </a:lnTo>
                    <a:cubicBezTo>
                      <a:pt x="1389" y="2141"/>
                      <a:pt x="2290" y="1090"/>
                      <a:pt x="2857" y="253"/>
                    </a:cubicBezTo>
                    <a:cubicBezTo>
                      <a:pt x="2866" y="241"/>
                      <a:pt x="2869" y="222"/>
                      <a:pt x="2869" y="207"/>
                    </a:cubicBezTo>
                    <a:cubicBezTo>
                      <a:pt x="2865" y="157"/>
                      <a:pt x="2820" y="121"/>
                      <a:pt x="2773" y="121"/>
                    </a:cubicBezTo>
                    <a:cubicBezTo>
                      <a:pt x="2760" y="121"/>
                      <a:pt x="2747" y="124"/>
                      <a:pt x="2734" y="130"/>
                    </a:cubicBezTo>
                    <a:cubicBezTo>
                      <a:pt x="2685" y="155"/>
                      <a:pt x="2638" y="185"/>
                      <a:pt x="2589" y="213"/>
                    </a:cubicBezTo>
                    <a:cubicBezTo>
                      <a:pt x="1844" y="610"/>
                      <a:pt x="1232" y="1127"/>
                      <a:pt x="604" y="1706"/>
                    </a:cubicBezTo>
                    <a:cubicBezTo>
                      <a:pt x="493" y="1811"/>
                      <a:pt x="422" y="1869"/>
                      <a:pt x="376" y="1903"/>
                    </a:cubicBezTo>
                    <a:cubicBezTo>
                      <a:pt x="349" y="1924"/>
                      <a:pt x="333" y="1933"/>
                      <a:pt x="326" y="1933"/>
                    </a:cubicBezTo>
                    <a:cubicBezTo>
                      <a:pt x="311" y="1933"/>
                      <a:pt x="332" y="1896"/>
                      <a:pt x="373" y="1838"/>
                    </a:cubicBezTo>
                    <a:cubicBezTo>
                      <a:pt x="475" y="1694"/>
                      <a:pt x="699" y="1426"/>
                      <a:pt x="767" y="1327"/>
                    </a:cubicBezTo>
                    <a:cubicBezTo>
                      <a:pt x="1022" y="949"/>
                      <a:pt x="1315" y="598"/>
                      <a:pt x="1583" y="225"/>
                    </a:cubicBezTo>
                    <a:cubicBezTo>
                      <a:pt x="1604" y="195"/>
                      <a:pt x="1626" y="164"/>
                      <a:pt x="1647" y="133"/>
                    </a:cubicBezTo>
                    <a:cubicBezTo>
                      <a:pt x="1693" y="67"/>
                      <a:pt x="1629" y="1"/>
                      <a:pt x="15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0" name="Google Shape;910;p22"/>
              <p:cNvSpPr/>
              <p:nvPr/>
            </p:nvSpPr>
            <p:spPr>
              <a:xfrm>
                <a:off x="-5857125" y="2720500"/>
                <a:ext cx="69200" cy="71200"/>
              </a:xfrm>
              <a:custGeom>
                <a:avLst/>
                <a:gdLst/>
                <a:ahLst/>
                <a:cxnLst/>
                <a:rect l="l" t="t" r="r" b="b"/>
                <a:pathLst>
                  <a:path w="2768" h="2848" extrusionOk="0">
                    <a:moveTo>
                      <a:pt x="1806" y="1"/>
                    </a:moveTo>
                    <a:cubicBezTo>
                      <a:pt x="1791" y="1"/>
                      <a:pt x="1776" y="4"/>
                      <a:pt x="1761" y="12"/>
                    </a:cubicBezTo>
                    <a:cubicBezTo>
                      <a:pt x="1487" y="151"/>
                      <a:pt x="1213" y="286"/>
                      <a:pt x="939" y="425"/>
                    </a:cubicBezTo>
                    <a:lnTo>
                      <a:pt x="391" y="699"/>
                    </a:lnTo>
                    <a:lnTo>
                      <a:pt x="308" y="739"/>
                    </a:lnTo>
                    <a:cubicBezTo>
                      <a:pt x="274" y="754"/>
                      <a:pt x="256" y="794"/>
                      <a:pt x="271" y="831"/>
                    </a:cubicBezTo>
                    <a:cubicBezTo>
                      <a:pt x="278" y="876"/>
                      <a:pt x="317" y="906"/>
                      <a:pt x="359" y="906"/>
                    </a:cubicBezTo>
                    <a:cubicBezTo>
                      <a:pt x="373" y="906"/>
                      <a:pt x="387" y="903"/>
                      <a:pt x="400" y="896"/>
                    </a:cubicBezTo>
                    <a:lnTo>
                      <a:pt x="1416" y="388"/>
                    </a:lnTo>
                    <a:lnTo>
                      <a:pt x="1416" y="388"/>
                    </a:lnTo>
                    <a:cubicBezTo>
                      <a:pt x="995" y="828"/>
                      <a:pt x="527" y="1216"/>
                      <a:pt x="50" y="1601"/>
                    </a:cubicBezTo>
                    <a:cubicBezTo>
                      <a:pt x="0" y="1638"/>
                      <a:pt x="16" y="1690"/>
                      <a:pt x="56" y="1721"/>
                    </a:cubicBezTo>
                    <a:cubicBezTo>
                      <a:pt x="76" y="1739"/>
                      <a:pt x="102" y="1749"/>
                      <a:pt x="129" y="1749"/>
                    </a:cubicBezTo>
                    <a:cubicBezTo>
                      <a:pt x="138" y="1749"/>
                      <a:pt x="148" y="1748"/>
                      <a:pt x="157" y="1745"/>
                    </a:cubicBezTo>
                    <a:cubicBezTo>
                      <a:pt x="687" y="1518"/>
                      <a:pt x="1164" y="1198"/>
                      <a:pt x="1684" y="954"/>
                    </a:cubicBezTo>
                    <a:lnTo>
                      <a:pt x="1684" y="954"/>
                    </a:lnTo>
                    <a:cubicBezTo>
                      <a:pt x="1262" y="1376"/>
                      <a:pt x="794" y="1748"/>
                      <a:pt x="410" y="2207"/>
                    </a:cubicBezTo>
                    <a:cubicBezTo>
                      <a:pt x="357" y="2270"/>
                      <a:pt x="401" y="2364"/>
                      <a:pt x="471" y="2364"/>
                    </a:cubicBezTo>
                    <a:cubicBezTo>
                      <a:pt x="486" y="2364"/>
                      <a:pt x="503" y="2359"/>
                      <a:pt x="521" y="2349"/>
                    </a:cubicBezTo>
                    <a:cubicBezTo>
                      <a:pt x="1007" y="2050"/>
                      <a:pt x="1469" y="1712"/>
                      <a:pt x="1973" y="1441"/>
                    </a:cubicBezTo>
                    <a:lnTo>
                      <a:pt x="1973" y="1441"/>
                    </a:lnTo>
                    <a:cubicBezTo>
                      <a:pt x="1647" y="1822"/>
                      <a:pt x="1250" y="2149"/>
                      <a:pt x="1001" y="2589"/>
                    </a:cubicBezTo>
                    <a:cubicBezTo>
                      <a:pt x="963" y="2654"/>
                      <a:pt x="1015" y="2725"/>
                      <a:pt x="1080" y="2725"/>
                    </a:cubicBezTo>
                    <a:cubicBezTo>
                      <a:pt x="1095" y="2725"/>
                      <a:pt x="1111" y="2721"/>
                      <a:pt x="1127" y="2712"/>
                    </a:cubicBezTo>
                    <a:cubicBezTo>
                      <a:pt x="1564" y="2481"/>
                      <a:pt x="1980" y="2226"/>
                      <a:pt x="2447" y="2069"/>
                    </a:cubicBezTo>
                    <a:lnTo>
                      <a:pt x="2447" y="2069"/>
                    </a:lnTo>
                    <a:cubicBezTo>
                      <a:pt x="2315" y="2290"/>
                      <a:pt x="2158" y="2500"/>
                      <a:pt x="1986" y="2690"/>
                    </a:cubicBezTo>
                    <a:cubicBezTo>
                      <a:pt x="1946" y="2730"/>
                      <a:pt x="1955" y="2795"/>
                      <a:pt x="2001" y="2826"/>
                    </a:cubicBezTo>
                    <a:cubicBezTo>
                      <a:pt x="2017" y="2840"/>
                      <a:pt x="2036" y="2847"/>
                      <a:pt x="2055" y="2847"/>
                    </a:cubicBezTo>
                    <a:cubicBezTo>
                      <a:pt x="2076" y="2847"/>
                      <a:pt x="2097" y="2838"/>
                      <a:pt x="2112" y="2820"/>
                    </a:cubicBezTo>
                    <a:cubicBezTo>
                      <a:pt x="2130" y="2801"/>
                      <a:pt x="2143" y="2780"/>
                      <a:pt x="2161" y="2761"/>
                    </a:cubicBezTo>
                    <a:cubicBezTo>
                      <a:pt x="2383" y="2518"/>
                      <a:pt x="2577" y="2244"/>
                      <a:pt x="2734" y="1955"/>
                    </a:cubicBezTo>
                    <a:cubicBezTo>
                      <a:pt x="2767" y="1891"/>
                      <a:pt x="2720" y="1817"/>
                      <a:pt x="2652" y="1817"/>
                    </a:cubicBezTo>
                    <a:cubicBezTo>
                      <a:pt x="2644" y="1817"/>
                      <a:pt x="2637" y="1818"/>
                      <a:pt x="2629" y="1819"/>
                    </a:cubicBezTo>
                    <a:cubicBezTo>
                      <a:pt x="2177" y="1930"/>
                      <a:pt x="1779" y="2149"/>
                      <a:pt x="1379" y="2367"/>
                    </a:cubicBezTo>
                    <a:cubicBezTo>
                      <a:pt x="1690" y="1976"/>
                      <a:pt x="2093" y="1653"/>
                      <a:pt x="2370" y="1228"/>
                    </a:cubicBezTo>
                    <a:cubicBezTo>
                      <a:pt x="2414" y="1157"/>
                      <a:pt x="2351" y="1094"/>
                      <a:pt x="2285" y="1094"/>
                    </a:cubicBezTo>
                    <a:cubicBezTo>
                      <a:pt x="2271" y="1094"/>
                      <a:pt x="2257" y="1096"/>
                      <a:pt x="2244" y="1102"/>
                    </a:cubicBezTo>
                    <a:cubicBezTo>
                      <a:pt x="1841" y="1278"/>
                      <a:pt x="1472" y="1511"/>
                      <a:pt x="1108" y="1755"/>
                    </a:cubicBezTo>
                    <a:cubicBezTo>
                      <a:pt x="1453" y="1431"/>
                      <a:pt x="1810" y="1124"/>
                      <a:pt x="2112" y="760"/>
                    </a:cubicBezTo>
                    <a:cubicBezTo>
                      <a:pt x="2158" y="706"/>
                      <a:pt x="2128" y="604"/>
                      <a:pt x="2056" y="604"/>
                    </a:cubicBezTo>
                    <a:cubicBezTo>
                      <a:pt x="2047" y="604"/>
                      <a:pt x="2037" y="606"/>
                      <a:pt x="2026" y="610"/>
                    </a:cubicBezTo>
                    <a:cubicBezTo>
                      <a:pt x="1592" y="767"/>
                      <a:pt x="1198" y="994"/>
                      <a:pt x="798" y="1216"/>
                    </a:cubicBezTo>
                    <a:cubicBezTo>
                      <a:pt x="1105" y="957"/>
                      <a:pt x="1395" y="677"/>
                      <a:pt x="1669" y="382"/>
                    </a:cubicBezTo>
                    <a:cubicBezTo>
                      <a:pt x="1736" y="305"/>
                      <a:pt x="1807" y="234"/>
                      <a:pt x="1872" y="157"/>
                    </a:cubicBezTo>
                    <a:cubicBezTo>
                      <a:pt x="1931" y="93"/>
                      <a:pt x="1878" y="1"/>
                      <a:pt x="18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11" name="Google Shape;911;p22"/>
          <p:cNvGrpSpPr/>
          <p:nvPr/>
        </p:nvGrpSpPr>
        <p:grpSpPr>
          <a:xfrm rot="985293">
            <a:off x="10354613" y="940025"/>
            <a:ext cx="1042459" cy="1090691"/>
            <a:chOff x="-1449625" y="1350750"/>
            <a:chExt cx="781850" cy="818025"/>
          </a:xfrm>
        </p:grpSpPr>
        <p:sp>
          <p:nvSpPr>
            <p:cNvPr id="912" name="Google Shape;912;p22"/>
            <p:cNvSpPr/>
            <p:nvPr/>
          </p:nvSpPr>
          <p:spPr>
            <a:xfrm>
              <a:off x="-930450" y="2131800"/>
              <a:ext cx="1825" cy="525"/>
            </a:xfrm>
            <a:custGeom>
              <a:avLst/>
              <a:gdLst/>
              <a:ahLst/>
              <a:cxnLst/>
              <a:rect l="l" t="t" r="r" b="b"/>
              <a:pathLst>
                <a:path w="73" h="21" extrusionOk="0">
                  <a:moveTo>
                    <a:pt x="14" y="0"/>
                  </a:moveTo>
                  <a:cubicBezTo>
                    <a:pt x="2" y="13"/>
                    <a:pt x="0" y="20"/>
                    <a:pt x="11" y="20"/>
                  </a:cubicBezTo>
                  <a:cubicBezTo>
                    <a:pt x="21" y="20"/>
                    <a:pt x="40" y="15"/>
                    <a:pt x="72" y="3"/>
                  </a:cubicBezTo>
                  <a:cubicBezTo>
                    <a:pt x="50" y="3"/>
                    <a:pt x="32" y="3"/>
                    <a:pt x="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2"/>
            <p:cNvSpPr/>
            <p:nvPr/>
          </p:nvSpPr>
          <p:spPr>
            <a:xfrm>
              <a:off x="-844550" y="151767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0"/>
                  </a:moveTo>
                  <a:cubicBezTo>
                    <a:pt x="20" y="0"/>
                    <a:pt x="13" y="3"/>
                    <a:pt x="0" y="8"/>
                  </a:cubicBezTo>
                  <a:lnTo>
                    <a:pt x="7" y="11"/>
                  </a:lnTo>
                  <a:cubicBezTo>
                    <a:pt x="17" y="3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2"/>
            <p:cNvSpPr/>
            <p:nvPr/>
          </p:nvSpPr>
          <p:spPr>
            <a:xfrm>
              <a:off x="-1449625" y="1453450"/>
              <a:ext cx="423025" cy="681175"/>
            </a:xfrm>
            <a:custGeom>
              <a:avLst/>
              <a:gdLst/>
              <a:ahLst/>
              <a:cxnLst/>
              <a:rect l="l" t="t" r="r" b="b"/>
              <a:pathLst>
                <a:path w="16921" h="27247" extrusionOk="0">
                  <a:moveTo>
                    <a:pt x="16096" y="0"/>
                  </a:moveTo>
                  <a:cubicBezTo>
                    <a:pt x="15938" y="0"/>
                    <a:pt x="15781" y="2"/>
                    <a:pt x="15625" y="7"/>
                  </a:cubicBezTo>
                  <a:cubicBezTo>
                    <a:pt x="10755" y="118"/>
                    <a:pt x="5864" y="1869"/>
                    <a:pt x="2940" y="5923"/>
                  </a:cubicBezTo>
                  <a:cubicBezTo>
                    <a:pt x="92" y="9866"/>
                    <a:pt x="0" y="15207"/>
                    <a:pt x="1998" y="19522"/>
                  </a:cubicBezTo>
                  <a:cubicBezTo>
                    <a:pt x="3155" y="22022"/>
                    <a:pt x="5088" y="24410"/>
                    <a:pt x="7341" y="25992"/>
                  </a:cubicBezTo>
                  <a:cubicBezTo>
                    <a:pt x="8653" y="26912"/>
                    <a:pt x="10059" y="27246"/>
                    <a:pt x="11496" y="27246"/>
                  </a:cubicBezTo>
                  <a:cubicBezTo>
                    <a:pt x="12646" y="27246"/>
                    <a:pt x="13816" y="27033"/>
                    <a:pt x="14975" y="26734"/>
                  </a:cubicBezTo>
                  <a:cubicBezTo>
                    <a:pt x="15098" y="26448"/>
                    <a:pt x="15218" y="26162"/>
                    <a:pt x="15354" y="25882"/>
                  </a:cubicBezTo>
                  <a:lnTo>
                    <a:pt x="15354" y="25882"/>
                  </a:lnTo>
                  <a:cubicBezTo>
                    <a:pt x="15175" y="25940"/>
                    <a:pt x="14991" y="25989"/>
                    <a:pt x="14809" y="26039"/>
                  </a:cubicBezTo>
                  <a:cubicBezTo>
                    <a:pt x="14517" y="26214"/>
                    <a:pt x="14221" y="26383"/>
                    <a:pt x="13913" y="26537"/>
                  </a:cubicBezTo>
                  <a:cubicBezTo>
                    <a:pt x="13901" y="26542"/>
                    <a:pt x="13890" y="26544"/>
                    <a:pt x="13878" y="26544"/>
                  </a:cubicBezTo>
                  <a:cubicBezTo>
                    <a:pt x="13802" y="26544"/>
                    <a:pt x="13754" y="26443"/>
                    <a:pt x="13824" y="26383"/>
                  </a:cubicBezTo>
                  <a:cubicBezTo>
                    <a:pt x="13913" y="26325"/>
                    <a:pt x="14006" y="26273"/>
                    <a:pt x="14095" y="26217"/>
                  </a:cubicBezTo>
                  <a:lnTo>
                    <a:pt x="14095" y="26217"/>
                  </a:lnTo>
                  <a:cubicBezTo>
                    <a:pt x="13229" y="26419"/>
                    <a:pt x="12354" y="26553"/>
                    <a:pt x="11469" y="26553"/>
                  </a:cubicBezTo>
                  <a:cubicBezTo>
                    <a:pt x="11217" y="26553"/>
                    <a:pt x="10965" y="26542"/>
                    <a:pt x="10712" y="26519"/>
                  </a:cubicBezTo>
                  <a:cubicBezTo>
                    <a:pt x="10589" y="26559"/>
                    <a:pt x="10466" y="26596"/>
                    <a:pt x="10343" y="26630"/>
                  </a:cubicBezTo>
                  <a:cubicBezTo>
                    <a:pt x="10334" y="26632"/>
                    <a:pt x="10326" y="26633"/>
                    <a:pt x="10318" y="26633"/>
                  </a:cubicBezTo>
                  <a:cubicBezTo>
                    <a:pt x="10235" y="26633"/>
                    <a:pt x="10196" y="26523"/>
                    <a:pt x="10269" y="26470"/>
                  </a:cubicBezTo>
                  <a:cubicBezTo>
                    <a:pt x="10241" y="26466"/>
                    <a:pt x="10216" y="26463"/>
                    <a:pt x="10189" y="26460"/>
                  </a:cubicBezTo>
                  <a:cubicBezTo>
                    <a:pt x="9696" y="26374"/>
                    <a:pt x="9216" y="26220"/>
                    <a:pt x="8767" y="26005"/>
                  </a:cubicBezTo>
                  <a:cubicBezTo>
                    <a:pt x="8594" y="26057"/>
                    <a:pt x="8419" y="26109"/>
                    <a:pt x="8246" y="26146"/>
                  </a:cubicBezTo>
                  <a:cubicBezTo>
                    <a:pt x="8240" y="26148"/>
                    <a:pt x="8233" y="26148"/>
                    <a:pt x="8226" y="26148"/>
                  </a:cubicBezTo>
                  <a:cubicBezTo>
                    <a:pt x="8149" y="26148"/>
                    <a:pt x="8092" y="26055"/>
                    <a:pt x="8157" y="25995"/>
                  </a:cubicBezTo>
                  <a:cubicBezTo>
                    <a:pt x="8228" y="25928"/>
                    <a:pt x="8299" y="25863"/>
                    <a:pt x="8366" y="25795"/>
                  </a:cubicBezTo>
                  <a:cubicBezTo>
                    <a:pt x="8099" y="25648"/>
                    <a:pt x="7840" y="25485"/>
                    <a:pt x="7591" y="25306"/>
                  </a:cubicBezTo>
                  <a:cubicBezTo>
                    <a:pt x="7520" y="25340"/>
                    <a:pt x="7449" y="25371"/>
                    <a:pt x="7378" y="25408"/>
                  </a:cubicBezTo>
                  <a:cubicBezTo>
                    <a:pt x="7367" y="25413"/>
                    <a:pt x="7354" y="25416"/>
                    <a:pt x="7341" y="25416"/>
                  </a:cubicBezTo>
                  <a:cubicBezTo>
                    <a:pt x="7276" y="25416"/>
                    <a:pt x="7209" y="25351"/>
                    <a:pt x="7255" y="25284"/>
                  </a:cubicBezTo>
                  <a:cubicBezTo>
                    <a:pt x="7289" y="25232"/>
                    <a:pt x="7335" y="25189"/>
                    <a:pt x="7372" y="25140"/>
                  </a:cubicBezTo>
                  <a:cubicBezTo>
                    <a:pt x="7031" y="24878"/>
                    <a:pt x="6704" y="24601"/>
                    <a:pt x="6390" y="24306"/>
                  </a:cubicBezTo>
                  <a:cubicBezTo>
                    <a:pt x="6310" y="24324"/>
                    <a:pt x="6230" y="24352"/>
                    <a:pt x="6147" y="24367"/>
                  </a:cubicBezTo>
                  <a:cubicBezTo>
                    <a:pt x="6142" y="24368"/>
                    <a:pt x="6136" y="24369"/>
                    <a:pt x="6130" y="24369"/>
                  </a:cubicBezTo>
                  <a:cubicBezTo>
                    <a:pt x="6054" y="24369"/>
                    <a:pt x="5989" y="24274"/>
                    <a:pt x="6058" y="24216"/>
                  </a:cubicBezTo>
                  <a:cubicBezTo>
                    <a:pt x="6101" y="24179"/>
                    <a:pt x="6150" y="24146"/>
                    <a:pt x="6193" y="24112"/>
                  </a:cubicBezTo>
                  <a:cubicBezTo>
                    <a:pt x="5950" y="23872"/>
                    <a:pt x="5710" y="23628"/>
                    <a:pt x="5488" y="23385"/>
                  </a:cubicBezTo>
                  <a:cubicBezTo>
                    <a:pt x="5476" y="23373"/>
                    <a:pt x="5467" y="23361"/>
                    <a:pt x="5458" y="23345"/>
                  </a:cubicBezTo>
                  <a:cubicBezTo>
                    <a:pt x="5424" y="23361"/>
                    <a:pt x="5393" y="23376"/>
                    <a:pt x="5362" y="23388"/>
                  </a:cubicBezTo>
                  <a:cubicBezTo>
                    <a:pt x="5348" y="23395"/>
                    <a:pt x="5334" y="23397"/>
                    <a:pt x="5320" y="23397"/>
                  </a:cubicBezTo>
                  <a:cubicBezTo>
                    <a:pt x="5246" y="23397"/>
                    <a:pt x="5192" y="23314"/>
                    <a:pt x="5251" y="23247"/>
                  </a:cubicBezTo>
                  <a:cubicBezTo>
                    <a:pt x="5273" y="23222"/>
                    <a:pt x="5294" y="23204"/>
                    <a:pt x="5316" y="23182"/>
                  </a:cubicBezTo>
                  <a:cubicBezTo>
                    <a:pt x="5045" y="22877"/>
                    <a:pt x="4784" y="22560"/>
                    <a:pt x="4534" y="22237"/>
                  </a:cubicBezTo>
                  <a:cubicBezTo>
                    <a:pt x="4423" y="22271"/>
                    <a:pt x="4319" y="22314"/>
                    <a:pt x="4211" y="22348"/>
                  </a:cubicBezTo>
                  <a:cubicBezTo>
                    <a:pt x="4200" y="22351"/>
                    <a:pt x="4190" y="22353"/>
                    <a:pt x="4181" y="22353"/>
                  </a:cubicBezTo>
                  <a:cubicBezTo>
                    <a:pt x="4098" y="22353"/>
                    <a:pt x="4066" y="22231"/>
                    <a:pt x="4140" y="22182"/>
                  </a:cubicBezTo>
                  <a:cubicBezTo>
                    <a:pt x="4223" y="22126"/>
                    <a:pt x="4303" y="22086"/>
                    <a:pt x="4383" y="22037"/>
                  </a:cubicBezTo>
                  <a:cubicBezTo>
                    <a:pt x="4125" y="21689"/>
                    <a:pt x="3875" y="21329"/>
                    <a:pt x="3645" y="20963"/>
                  </a:cubicBezTo>
                  <a:cubicBezTo>
                    <a:pt x="3503" y="20975"/>
                    <a:pt x="3361" y="20981"/>
                    <a:pt x="3217" y="20981"/>
                  </a:cubicBezTo>
                  <a:cubicBezTo>
                    <a:pt x="3127" y="20978"/>
                    <a:pt x="3094" y="20858"/>
                    <a:pt x="3174" y="20812"/>
                  </a:cubicBezTo>
                  <a:cubicBezTo>
                    <a:pt x="3260" y="20753"/>
                    <a:pt x="3352" y="20701"/>
                    <a:pt x="3441" y="20646"/>
                  </a:cubicBezTo>
                  <a:cubicBezTo>
                    <a:pt x="3294" y="20399"/>
                    <a:pt x="3158" y="20147"/>
                    <a:pt x="3023" y="19895"/>
                  </a:cubicBezTo>
                  <a:cubicBezTo>
                    <a:pt x="2952" y="19907"/>
                    <a:pt x="2887" y="19925"/>
                    <a:pt x="2817" y="19932"/>
                  </a:cubicBezTo>
                  <a:cubicBezTo>
                    <a:pt x="2814" y="19932"/>
                    <a:pt x="2812" y="19932"/>
                    <a:pt x="2810" y="19932"/>
                  </a:cubicBezTo>
                  <a:cubicBezTo>
                    <a:pt x="2734" y="19932"/>
                    <a:pt x="2695" y="19826"/>
                    <a:pt x="2752" y="19778"/>
                  </a:cubicBezTo>
                  <a:cubicBezTo>
                    <a:pt x="2798" y="19735"/>
                    <a:pt x="2847" y="19701"/>
                    <a:pt x="2897" y="19661"/>
                  </a:cubicBezTo>
                  <a:cubicBezTo>
                    <a:pt x="2761" y="19399"/>
                    <a:pt x="2641" y="19131"/>
                    <a:pt x="2521" y="18863"/>
                  </a:cubicBezTo>
                  <a:cubicBezTo>
                    <a:pt x="2500" y="18845"/>
                    <a:pt x="2484" y="18814"/>
                    <a:pt x="2487" y="18787"/>
                  </a:cubicBezTo>
                  <a:cubicBezTo>
                    <a:pt x="2398" y="18583"/>
                    <a:pt x="2315" y="18380"/>
                    <a:pt x="2235" y="18171"/>
                  </a:cubicBezTo>
                  <a:cubicBezTo>
                    <a:pt x="2204" y="18192"/>
                    <a:pt x="2167" y="18211"/>
                    <a:pt x="2133" y="18229"/>
                  </a:cubicBezTo>
                  <a:cubicBezTo>
                    <a:pt x="2117" y="18239"/>
                    <a:pt x="2102" y="18243"/>
                    <a:pt x="2087" y="18243"/>
                  </a:cubicBezTo>
                  <a:cubicBezTo>
                    <a:pt x="2010" y="18243"/>
                    <a:pt x="1964" y="18127"/>
                    <a:pt x="2044" y="18072"/>
                  </a:cubicBezTo>
                  <a:cubicBezTo>
                    <a:pt x="2084" y="18042"/>
                    <a:pt x="2130" y="18017"/>
                    <a:pt x="2170" y="17989"/>
                  </a:cubicBezTo>
                  <a:cubicBezTo>
                    <a:pt x="2047" y="17648"/>
                    <a:pt x="1936" y="17303"/>
                    <a:pt x="1838" y="16955"/>
                  </a:cubicBezTo>
                  <a:cubicBezTo>
                    <a:pt x="1748" y="17004"/>
                    <a:pt x="1656" y="17047"/>
                    <a:pt x="1570" y="17100"/>
                  </a:cubicBezTo>
                  <a:cubicBezTo>
                    <a:pt x="1554" y="17109"/>
                    <a:pt x="1539" y="17113"/>
                    <a:pt x="1525" y="17113"/>
                  </a:cubicBezTo>
                  <a:cubicBezTo>
                    <a:pt x="1445" y="17113"/>
                    <a:pt x="1394" y="16992"/>
                    <a:pt x="1478" y="16943"/>
                  </a:cubicBezTo>
                  <a:cubicBezTo>
                    <a:pt x="1579" y="16884"/>
                    <a:pt x="1684" y="16826"/>
                    <a:pt x="1785" y="16767"/>
                  </a:cubicBezTo>
                  <a:cubicBezTo>
                    <a:pt x="1755" y="16656"/>
                    <a:pt x="1724" y="16543"/>
                    <a:pt x="1696" y="16429"/>
                  </a:cubicBezTo>
                  <a:cubicBezTo>
                    <a:pt x="1539" y="16469"/>
                    <a:pt x="1382" y="16512"/>
                    <a:pt x="1225" y="16543"/>
                  </a:cubicBezTo>
                  <a:cubicBezTo>
                    <a:pt x="1220" y="16544"/>
                    <a:pt x="1214" y="16544"/>
                    <a:pt x="1209" y="16544"/>
                  </a:cubicBezTo>
                  <a:cubicBezTo>
                    <a:pt x="1134" y="16544"/>
                    <a:pt x="1064" y="16449"/>
                    <a:pt x="1136" y="16389"/>
                  </a:cubicBezTo>
                  <a:cubicBezTo>
                    <a:pt x="1290" y="16266"/>
                    <a:pt x="1447" y="16149"/>
                    <a:pt x="1604" y="16032"/>
                  </a:cubicBezTo>
                  <a:cubicBezTo>
                    <a:pt x="1548" y="15764"/>
                    <a:pt x="1502" y="15493"/>
                    <a:pt x="1465" y="15219"/>
                  </a:cubicBezTo>
                  <a:cubicBezTo>
                    <a:pt x="1385" y="15259"/>
                    <a:pt x="1305" y="15296"/>
                    <a:pt x="1225" y="15330"/>
                  </a:cubicBezTo>
                  <a:cubicBezTo>
                    <a:pt x="1213" y="15335"/>
                    <a:pt x="1201" y="15337"/>
                    <a:pt x="1191" y="15337"/>
                  </a:cubicBezTo>
                  <a:cubicBezTo>
                    <a:pt x="1114" y="15337"/>
                    <a:pt x="1084" y="15213"/>
                    <a:pt x="1154" y="15167"/>
                  </a:cubicBezTo>
                  <a:cubicBezTo>
                    <a:pt x="1244" y="15105"/>
                    <a:pt x="1336" y="15053"/>
                    <a:pt x="1428" y="14994"/>
                  </a:cubicBezTo>
                  <a:cubicBezTo>
                    <a:pt x="1394" y="14730"/>
                    <a:pt x="1376" y="14465"/>
                    <a:pt x="1361" y="14203"/>
                  </a:cubicBezTo>
                  <a:cubicBezTo>
                    <a:pt x="1262" y="14231"/>
                    <a:pt x="1164" y="14262"/>
                    <a:pt x="1062" y="14280"/>
                  </a:cubicBezTo>
                  <a:cubicBezTo>
                    <a:pt x="1055" y="14282"/>
                    <a:pt x="1047" y="14282"/>
                    <a:pt x="1041" y="14282"/>
                  </a:cubicBezTo>
                  <a:cubicBezTo>
                    <a:pt x="952" y="14282"/>
                    <a:pt x="903" y="14163"/>
                    <a:pt x="991" y="14117"/>
                  </a:cubicBezTo>
                  <a:cubicBezTo>
                    <a:pt x="1111" y="14055"/>
                    <a:pt x="1222" y="13988"/>
                    <a:pt x="1339" y="13923"/>
                  </a:cubicBezTo>
                  <a:cubicBezTo>
                    <a:pt x="1327" y="13628"/>
                    <a:pt x="1333" y="13332"/>
                    <a:pt x="1342" y="13040"/>
                  </a:cubicBezTo>
                  <a:lnTo>
                    <a:pt x="1342" y="13040"/>
                  </a:lnTo>
                  <a:cubicBezTo>
                    <a:pt x="1247" y="13073"/>
                    <a:pt x="1157" y="13117"/>
                    <a:pt x="1062" y="13150"/>
                  </a:cubicBezTo>
                  <a:cubicBezTo>
                    <a:pt x="1052" y="13154"/>
                    <a:pt x="1042" y="13156"/>
                    <a:pt x="1032" y="13156"/>
                  </a:cubicBezTo>
                  <a:cubicBezTo>
                    <a:pt x="952" y="13156"/>
                    <a:pt x="919" y="13034"/>
                    <a:pt x="991" y="12984"/>
                  </a:cubicBezTo>
                  <a:cubicBezTo>
                    <a:pt x="1111" y="12901"/>
                    <a:pt x="1234" y="12824"/>
                    <a:pt x="1354" y="12744"/>
                  </a:cubicBezTo>
                  <a:cubicBezTo>
                    <a:pt x="1367" y="12516"/>
                    <a:pt x="1388" y="12289"/>
                    <a:pt x="1413" y="12064"/>
                  </a:cubicBezTo>
                  <a:lnTo>
                    <a:pt x="1413" y="12064"/>
                  </a:lnTo>
                  <a:cubicBezTo>
                    <a:pt x="1250" y="12147"/>
                    <a:pt x="1077" y="12212"/>
                    <a:pt x="902" y="12261"/>
                  </a:cubicBezTo>
                  <a:cubicBezTo>
                    <a:pt x="893" y="12263"/>
                    <a:pt x="885" y="12264"/>
                    <a:pt x="877" y="12264"/>
                  </a:cubicBezTo>
                  <a:cubicBezTo>
                    <a:pt x="793" y="12264"/>
                    <a:pt x="747" y="12142"/>
                    <a:pt x="831" y="12095"/>
                  </a:cubicBezTo>
                  <a:cubicBezTo>
                    <a:pt x="1037" y="11981"/>
                    <a:pt x="1244" y="11864"/>
                    <a:pt x="1450" y="11750"/>
                  </a:cubicBezTo>
                  <a:cubicBezTo>
                    <a:pt x="1499" y="11393"/>
                    <a:pt x="1564" y="11042"/>
                    <a:pt x="1647" y="10694"/>
                  </a:cubicBezTo>
                  <a:lnTo>
                    <a:pt x="1647" y="10694"/>
                  </a:lnTo>
                  <a:cubicBezTo>
                    <a:pt x="1456" y="10771"/>
                    <a:pt x="1259" y="10836"/>
                    <a:pt x="1062" y="10888"/>
                  </a:cubicBezTo>
                  <a:cubicBezTo>
                    <a:pt x="1053" y="10890"/>
                    <a:pt x="1044" y="10892"/>
                    <a:pt x="1036" y="10892"/>
                  </a:cubicBezTo>
                  <a:cubicBezTo>
                    <a:pt x="952" y="10892"/>
                    <a:pt x="913" y="10773"/>
                    <a:pt x="991" y="10725"/>
                  </a:cubicBezTo>
                  <a:cubicBezTo>
                    <a:pt x="1247" y="10568"/>
                    <a:pt x="1505" y="10420"/>
                    <a:pt x="1761" y="10266"/>
                  </a:cubicBezTo>
                  <a:cubicBezTo>
                    <a:pt x="1909" y="9709"/>
                    <a:pt x="2096" y="9167"/>
                    <a:pt x="2324" y="8638"/>
                  </a:cubicBezTo>
                  <a:lnTo>
                    <a:pt x="2324" y="8638"/>
                  </a:lnTo>
                  <a:cubicBezTo>
                    <a:pt x="2149" y="8690"/>
                    <a:pt x="1976" y="8746"/>
                    <a:pt x="1788" y="8792"/>
                  </a:cubicBezTo>
                  <a:cubicBezTo>
                    <a:pt x="1779" y="8794"/>
                    <a:pt x="1771" y="8795"/>
                    <a:pt x="1762" y="8795"/>
                  </a:cubicBezTo>
                  <a:cubicBezTo>
                    <a:pt x="1675" y="8795"/>
                    <a:pt x="1647" y="8682"/>
                    <a:pt x="1718" y="8626"/>
                  </a:cubicBezTo>
                  <a:cubicBezTo>
                    <a:pt x="1992" y="8413"/>
                    <a:pt x="2247" y="8299"/>
                    <a:pt x="2527" y="8188"/>
                  </a:cubicBezTo>
                  <a:cubicBezTo>
                    <a:pt x="2533" y="8176"/>
                    <a:pt x="2540" y="8167"/>
                    <a:pt x="2543" y="8155"/>
                  </a:cubicBezTo>
                  <a:lnTo>
                    <a:pt x="2543" y="8155"/>
                  </a:lnTo>
                  <a:cubicBezTo>
                    <a:pt x="2395" y="8213"/>
                    <a:pt x="2244" y="8265"/>
                    <a:pt x="2090" y="8309"/>
                  </a:cubicBezTo>
                  <a:cubicBezTo>
                    <a:pt x="2080" y="8312"/>
                    <a:pt x="2071" y="8313"/>
                    <a:pt x="2062" y="8313"/>
                  </a:cubicBezTo>
                  <a:cubicBezTo>
                    <a:pt x="1979" y="8313"/>
                    <a:pt x="1941" y="8193"/>
                    <a:pt x="2019" y="8145"/>
                  </a:cubicBezTo>
                  <a:cubicBezTo>
                    <a:pt x="2278" y="7982"/>
                    <a:pt x="2536" y="7828"/>
                    <a:pt x="2795" y="7668"/>
                  </a:cubicBezTo>
                  <a:cubicBezTo>
                    <a:pt x="2995" y="7296"/>
                    <a:pt x="3217" y="6933"/>
                    <a:pt x="3454" y="6582"/>
                  </a:cubicBezTo>
                  <a:lnTo>
                    <a:pt x="3454" y="6582"/>
                  </a:lnTo>
                  <a:cubicBezTo>
                    <a:pt x="3263" y="6671"/>
                    <a:pt x="3072" y="6763"/>
                    <a:pt x="2878" y="6846"/>
                  </a:cubicBezTo>
                  <a:cubicBezTo>
                    <a:pt x="2866" y="6851"/>
                    <a:pt x="2854" y="6854"/>
                    <a:pt x="2842" y="6854"/>
                  </a:cubicBezTo>
                  <a:cubicBezTo>
                    <a:pt x="2765" y="6854"/>
                    <a:pt x="2693" y="6763"/>
                    <a:pt x="2767" y="6702"/>
                  </a:cubicBezTo>
                  <a:cubicBezTo>
                    <a:pt x="3201" y="6351"/>
                    <a:pt x="3654" y="6025"/>
                    <a:pt x="4106" y="5708"/>
                  </a:cubicBezTo>
                  <a:cubicBezTo>
                    <a:pt x="4316" y="5452"/>
                    <a:pt x="4537" y="5206"/>
                    <a:pt x="4768" y="4966"/>
                  </a:cubicBezTo>
                  <a:cubicBezTo>
                    <a:pt x="4725" y="4929"/>
                    <a:pt x="4734" y="4861"/>
                    <a:pt x="4784" y="4833"/>
                  </a:cubicBezTo>
                  <a:cubicBezTo>
                    <a:pt x="4857" y="4790"/>
                    <a:pt x="4934" y="4753"/>
                    <a:pt x="5008" y="4710"/>
                  </a:cubicBezTo>
                  <a:cubicBezTo>
                    <a:pt x="6267" y="3476"/>
                    <a:pt x="7769" y="2519"/>
                    <a:pt x="9419" y="1897"/>
                  </a:cubicBezTo>
                  <a:cubicBezTo>
                    <a:pt x="10176" y="1614"/>
                    <a:pt x="10955" y="1380"/>
                    <a:pt x="11743" y="1198"/>
                  </a:cubicBezTo>
                  <a:cubicBezTo>
                    <a:pt x="12365" y="924"/>
                    <a:pt x="13008" y="712"/>
                    <a:pt x="13704" y="626"/>
                  </a:cubicBezTo>
                  <a:cubicBezTo>
                    <a:pt x="13708" y="625"/>
                    <a:pt x="13711" y="625"/>
                    <a:pt x="13715" y="625"/>
                  </a:cubicBezTo>
                  <a:cubicBezTo>
                    <a:pt x="13799" y="625"/>
                    <a:pt x="13824" y="756"/>
                    <a:pt x="13750" y="795"/>
                  </a:cubicBezTo>
                  <a:cubicBezTo>
                    <a:pt x="13713" y="813"/>
                    <a:pt x="13676" y="832"/>
                    <a:pt x="13639" y="850"/>
                  </a:cubicBezTo>
                  <a:cubicBezTo>
                    <a:pt x="14070" y="792"/>
                    <a:pt x="14507" y="749"/>
                    <a:pt x="14944" y="718"/>
                  </a:cubicBezTo>
                  <a:cubicBezTo>
                    <a:pt x="15141" y="635"/>
                    <a:pt x="15338" y="549"/>
                    <a:pt x="15538" y="465"/>
                  </a:cubicBezTo>
                  <a:cubicBezTo>
                    <a:pt x="15548" y="462"/>
                    <a:pt x="15558" y="460"/>
                    <a:pt x="15567" y="460"/>
                  </a:cubicBezTo>
                  <a:cubicBezTo>
                    <a:pt x="15646" y="460"/>
                    <a:pt x="15689" y="590"/>
                    <a:pt x="15606" y="632"/>
                  </a:cubicBezTo>
                  <a:lnTo>
                    <a:pt x="15498" y="687"/>
                  </a:lnTo>
                  <a:cubicBezTo>
                    <a:pt x="15765" y="679"/>
                    <a:pt x="16032" y="671"/>
                    <a:pt x="16298" y="671"/>
                  </a:cubicBezTo>
                  <a:cubicBezTo>
                    <a:pt x="16339" y="671"/>
                    <a:pt x="16381" y="671"/>
                    <a:pt x="16422" y="672"/>
                  </a:cubicBezTo>
                  <a:cubicBezTo>
                    <a:pt x="16502" y="602"/>
                    <a:pt x="16572" y="567"/>
                    <a:pt x="16630" y="567"/>
                  </a:cubicBezTo>
                  <a:cubicBezTo>
                    <a:pt x="16654" y="567"/>
                    <a:pt x="16676" y="573"/>
                    <a:pt x="16696" y="586"/>
                  </a:cubicBezTo>
                  <a:lnTo>
                    <a:pt x="16794" y="542"/>
                  </a:lnTo>
                  <a:cubicBezTo>
                    <a:pt x="16834" y="367"/>
                    <a:pt x="16874" y="192"/>
                    <a:pt x="16921" y="16"/>
                  </a:cubicBezTo>
                  <a:cubicBezTo>
                    <a:pt x="16644" y="6"/>
                    <a:pt x="16368" y="0"/>
                    <a:pt x="16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2"/>
            <p:cNvSpPr/>
            <p:nvPr/>
          </p:nvSpPr>
          <p:spPr>
            <a:xfrm>
              <a:off x="-1040175" y="1454925"/>
              <a:ext cx="372400" cy="695850"/>
            </a:xfrm>
            <a:custGeom>
              <a:avLst/>
              <a:gdLst/>
              <a:ahLst/>
              <a:cxnLst/>
              <a:rect l="l" t="t" r="r" b="b"/>
              <a:pathLst>
                <a:path w="14896" h="27834" extrusionOk="0">
                  <a:moveTo>
                    <a:pt x="1284" y="0"/>
                  </a:moveTo>
                  <a:cubicBezTo>
                    <a:pt x="1220" y="219"/>
                    <a:pt x="1161" y="437"/>
                    <a:pt x="1115" y="659"/>
                  </a:cubicBezTo>
                  <a:cubicBezTo>
                    <a:pt x="1426" y="680"/>
                    <a:pt x="1737" y="705"/>
                    <a:pt x="2048" y="742"/>
                  </a:cubicBezTo>
                  <a:cubicBezTo>
                    <a:pt x="2134" y="711"/>
                    <a:pt x="2220" y="680"/>
                    <a:pt x="2306" y="656"/>
                  </a:cubicBezTo>
                  <a:cubicBezTo>
                    <a:pt x="2317" y="653"/>
                    <a:pt x="2327" y="651"/>
                    <a:pt x="2336" y="651"/>
                  </a:cubicBezTo>
                  <a:cubicBezTo>
                    <a:pt x="2405" y="651"/>
                    <a:pt x="2437" y="734"/>
                    <a:pt x="2399" y="791"/>
                  </a:cubicBezTo>
                  <a:cubicBezTo>
                    <a:pt x="2947" y="865"/>
                    <a:pt x="3491" y="957"/>
                    <a:pt x="4027" y="1084"/>
                  </a:cubicBezTo>
                  <a:lnTo>
                    <a:pt x="4061" y="1068"/>
                  </a:lnTo>
                  <a:cubicBezTo>
                    <a:pt x="4073" y="1063"/>
                    <a:pt x="4086" y="1061"/>
                    <a:pt x="4098" y="1061"/>
                  </a:cubicBezTo>
                  <a:cubicBezTo>
                    <a:pt x="4139" y="1061"/>
                    <a:pt x="4179" y="1087"/>
                    <a:pt x="4193" y="1127"/>
                  </a:cubicBezTo>
                  <a:cubicBezTo>
                    <a:pt x="4735" y="1259"/>
                    <a:pt x="5267" y="1419"/>
                    <a:pt x="5794" y="1607"/>
                  </a:cubicBezTo>
                  <a:cubicBezTo>
                    <a:pt x="5914" y="1533"/>
                    <a:pt x="6037" y="1465"/>
                    <a:pt x="6160" y="1391"/>
                  </a:cubicBezTo>
                  <a:cubicBezTo>
                    <a:pt x="6176" y="1382"/>
                    <a:pt x="6192" y="1377"/>
                    <a:pt x="6206" y="1377"/>
                  </a:cubicBezTo>
                  <a:cubicBezTo>
                    <a:pt x="6283" y="1377"/>
                    <a:pt x="6332" y="1494"/>
                    <a:pt x="6249" y="1548"/>
                  </a:cubicBezTo>
                  <a:cubicBezTo>
                    <a:pt x="6172" y="1595"/>
                    <a:pt x="6092" y="1641"/>
                    <a:pt x="6015" y="1687"/>
                  </a:cubicBezTo>
                  <a:cubicBezTo>
                    <a:pt x="6606" y="1909"/>
                    <a:pt x="7182" y="2170"/>
                    <a:pt x="7739" y="2469"/>
                  </a:cubicBezTo>
                  <a:cubicBezTo>
                    <a:pt x="7884" y="2404"/>
                    <a:pt x="8032" y="2340"/>
                    <a:pt x="8176" y="2278"/>
                  </a:cubicBezTo>
                  <a:cubicBezTo>
                    <a:pt x="8191" y="2270"/>
                    <a:pt x="8206" y="2267"/>
                    <a:pt x="8220" y="2267"/>
                  </a:cubicBezTo>
                  <a:cubicBezTo>
                    <a:pt x="8299" y="2267"/>
                    <a:pt x="8350" y="2380"/>
                    <a:pt x="8269" y="2435"/>
                  </a:cubicBezTo>
                  <a:cubicBezTo>
                    <a:pt x="8176" y="2500"/>
                    <a:pt x="8081" y="2552"/>
                    <a:pt x="7989" y="2613"/>
                  </a:cubicBezTo>
                  <a:cubicBezTo>
                    <a:pt x="8189" y="2730"/>
                    <a:pt x="8392" y="2841"/>
                    <a:pt x="8586" y="2967"/>
                  </a:cubicBezTo>
                  <a:cubicBezTo>
                    <a:pt x="8854" y="3140"/>
                    <a:pt x="9115" y="3331"/>
                    <a:pt x="9364" y="3531"/>
                  </a:cubicBezTo>
                  <a:cubicBezTo>
                    <a:pt x="9398" y="3518"/>
                    <a:pt x="9432" y="3503"/>
                    <a:pt x="9466" y="3488"/>
                  </a:cubicBezTo>
                  <a:cubicBezTo>
                    <a:pt x="9480" y="3482"/>
                    <a:pt x="9493" y="3479"/>
                    <a:pt x="9506" y="3479"/>
                  </a:cubicBezTo>
                  <a:cubicBezTo>
                    <a:pt x="9594" y="3479"/>
                    <a:pt x="9652" y="3602"/>
                    <a:pt x="9558" y="3645"/>
                  </a:cubicBezTo>
                  <a:lnTo>
                    <a:pt x="9528" y="3657"/>
                  </a:lnTo>
                  <a:cubicBezTo>
                    <a:pt x="9734" y="3829"/>
                    <a:pt x="9922" y="4014"/>
                    <a:pt x="10109" y="4196"/>
                  </a:cubicBezTo>
                  <a:cubicBezTo>
                    <a:pt x="10171" y="4174"/>
                    <a:pt x="10233" y="4143"/>
                    <a:pt x="10297" y="4122"/>
                  </a:cubicBezTo>
                  <a:cubicBezTo>
                    <a:pt x="10306" y="4119"/>
                    <a:pt x="10314" y="4118"/>
                    <a:pt x="10322" y="4118"/>
                  </a:cubicBezTo>
                  <a:cubicBezTo>
                    <a:pt x="10403" y="4118"/>
                    <a:pt x="10452" y="4249"/>
                    <a:pt x="10365" y="4288"/>
                  </a:cubicBezTo>
                  <a:cubicBezTo>
                    <a:pt x="10331" y="4303"/>
                    <a:pt x="10294" y="4319"/>
                    <a:pt x="10257" y="4337"/>
                  </a:cubicBezTo>
                  <a:cubicBezTo>
                    <a:pt x="10436" y="4519"/>
                    <a:pt x="10596" y="4716"/>
                    <a:pt x="10759" y="4913"/>
                  </a:cubicBezTo>
                  <a:cubicBezTo>
                    <a:pt x="10873" y="4864"/>
                    <a:pt x="10987" y="4814"/>
                    <a:pt x="11101" y="4768"/>
                  </a:cubicBezTo>
                  <a:cubicBezTo>
                    <a:pt x="11113" y="4763"/>
                    <a:pt x="11125" y="4761"/>
                    <a:pt x="11136" y="4761"/>
                  </a:cubicBezTo>
                  <a:cubicBezTo>
                    <a:pt x="11219" y="4761"/>
                    <a:pt x="11242" y="4903"/>
                    <a:pt x="11150" y="4944"/>
                  </a:cubicBezTo>
                  <a:cubicBezTo>
                    <a:pt x="11061" y="4981"/>
                    <a:pt x="10971" y="5021"/>
                    <a:pt x="10882" y="5058"/>
                  </a:cubicBezTo>
                  <a:cubicBezTo>
                    <a:pt x="11014" y="5227"/>
                    <a:pt x="11141" y="5405"/>
                    <a:pt x="11261" y="5584"/>
                  </a:cubicBezTo>
                  <a:cubicBezTo>
                    <a:pt x="11270" y="5581"/>
                    <a:pt x="11280" y="5579"/>
                    <a:pt x="11289" y="5579"/>
                  </a:cubicBezTo>
                  <a:cubicBezTo>
                    <a:pt x="11355" y="5579"/>
                    <a:pt x="11399" y="5659"/>
                    <a:pt x="11353" y="5716"/>
                  </a:cubicBezTo>
                  <a:cubicBezTo>
                    <a:pt x="11550" y="6012"/>
                    <a:pt x="11728" y="6316"/>
                    <a:pt x="11895" y="6627"/>
                  </a:cubicBezTo>
                  <a:cubicBezTo>
                    <a:pt x="11901" y="6627"/>
                    <a:pt x="11904" y="6624"/>
                    <a:pt x="11910" y="6624"/>
                  </a:cubicBezTo>
                  <a:cubicBezTo>
                    <a:pt x="11917" y="6622"/>
                    <a:pt x="11924" y="6622"/>
                    <a:pt x="11931" y="6622"/>
                  </a:cubicBezTo>
                  <a:cubicBezTo>
                    <a:pt x="12005" y="6622"/>
                    <a:pt x="12064" y="6719"/>
                    <a:pt x="11999" y="6775"/>
                  </a:cubicBezTo>
                  <a:lnTo>
                    <a:pt x="11981" y="6787"/>
                  </a:lnTo>
                  <a:cubicBezTo>
                    <a:pt x="12163" y="7141"/>
                    <a:pt x="12326" y="7505"/>
                    <a:pt x="12470" y="7877"/>
                  </a:cubicBezTo>
                  <a:cubicBezTo>
                    <a:pt x="12492" y="7865"/>
                    <a:pt x="12513" y="7856"/>
                    <a:pt x="12535" y="7843"/>
                  </a:cubicBezTo>
                  <a:cubicBezTo>
                    <a:pt x="12550" y="7835"/>
                    <a:pt x="12565" y="7831"/>
                    <a:pt x="12579" y="7831"/>
                  </a:cubicBezTo>
                  <a:cubicBezTo>
                    <a:pt x="12659" y="7831"/>
                    <a:pt x="12711" y="7950"/>
                    <a:pt x="12624" y="8000"/>
                  </a:cubicBezTo>
                  <a:cubicBezTo>
                    <a:pt x="12597" y="8016"/>
                    <a:pt x="12569" y="8031"/>
                    <a:pt x="12541" y="8046"/>
                  </a:cubicBezTo>
                  <a:cubicBezTo>
                    <a:pt x="12701" y="8487"/>
                    <a:pt x="12840" y="8936"/>
                    <a:pt x="12954" y="9392"/>
                  </a:cubicBezTo>
                  <a:cubicBezTo>
                    <a:pt x="13037" y="9358"/>
                    <a:pt x="13117" y="9318"/>
                    <a:pt x="13200" y="9287"/>
                  </a:cubicBezTo>
                  <a:cubicBezTo>
                    <a:pt x="13209" y="9284"/>
                    <a:pt x="13218" y="9282"/>
                    <a:pt x="13227" y="9282"/>
                  </a:cubicBezTo>
                  <a:cubicBezTo>
                    <a:pt x="13310" y="9282"/>
                    <a:pt x="13357" y="9414"/>
                    <a:pt x="13271" y="9453"/>
                  </a:cubicBezTo>
                  <a:cubicBezTo>
                    <a:pt x="13175" y="9496"/>
                    <a:pt x="13089" y="9530"/>
                    <a:pt x="12997" y="9573"/>
                  </a:cubicBezTo>
                  <a:cubicBezTo>
                    <a:pt x="13024" y="9693"/>
                    <a:pt x="13058" y="9813"/>
                    <a:pt x="13083" y="9936"/>
                  </a:cubicBezTo>
                  <a:cubicBezTo>
                    <a:pt x="13151" y="9955"/>
                    <a:pt x="13172" y="10038"/>
                    <a:pt x="13120" y="10084"/>
                  </a:cubicBezTo>
                  <a:cubicBezTo>
                    <a:pt x="13200" y="10466"/>
                    <a:pt x="13264" y="10851"/>
                    <a:pt x="13317" y="11238"/>
                  </a:cubicBezTo>
                  <a:lnTo>
                    <a:pt x="13363" y="11223"/>
                  </a:lnTo>
                  <a:cubicBezTo>
                    <a:pt x="13372" y="11220"/>
                    <a:pt x="13381" y="11218"/>
                    <a:pt x="13390" y="11218"/>
                  </a:cubicBezTo>
                  <a:cubicBezTo>
                    <a:pt x="13470" y="11218"/>
                    <a:pt x="13514" y="11348"/>
                    <a:pt x="13431" y="11389"/>
                  </a:cubicBezTo>
                  <a:cubicBezTo>
                    <a:pt x="13400" y="11405"/>
                    <a:pt x="13369" y="11417"/>
                    <a:pt x="13338" y="11435"/>
                  </a:cubicBezTo>
                  <a:cubicBezTo>
                    <a:pt x="13369" y="11716"/>
                    <a:pt x="13400" y="11996"/>
                    <a:pt x="13418" y="12276"/>
                  </a:cubicBezTo>
                  <a:cubicBezTo>
                    <a:pt x="13483" y="12307"/>
                    <a:pt x="13492" y="12396"/>
                    <a:pt x="13431" y="12439"/>
                  </a:cubicBezTo>
                  <a:cubicBezTo>
                    <a:pt x="13465" y="12934"/>
                    <a:pt x="13471" y="13433"/>
                    <a:pt x="13461" y="13932"/>
                  </a:cubicBezTo>
                  <a:cubicBezTo>
                    <a:pt x="13477" y="13956"/>
                    <a:pt x="13477" y="13993"/>
                    <a:pt x="13458" y="14018"/>
                  </a:cubicBezTo>
                  <a:cubicBezTo>
                    <a:pt x="13452" y="14421"/>
                    <a:pt x="13431" y="14821"/>
                    <a:pt x="13400" y="15222"/>
                  </a:cubicBezTo>
                  <a:cubicBezTo>
                    <a:pt x="13443" y="15206"/>
                    <a:pt x="13480" y="15188"/>
                    <a:pt x="13523" y="15175"/>
                  </a:cubicBezTo>
                  <a:cubicBezTo>
                    <a:pt x="13532" y="15173"/>
                    <a:pt x="13540" y="15172"/>
                    <a:pt x="13549" y="15172"/>
                  </a:cubicBezTo>
                  <a:cubicBezTo>
                    <a:pt x="13626" y="15172"/>
                    <a:pt x="13674" y="15271"/>
                    <a:pt x="13612" y="15329"/>
                  </a:cubicBezTo>
                  <a:cubicBezTo>
                    <a:pt x="13538" y="15397"/>
                    <a:pt x="13458" y="15462"/>
                    <a:pt x="13378" y="15523"/>
                  </a:cubicBezTo>
                  <a:cubicBezTo>
                    <a:pt x="13338" y="15929"/>
                    <a:pt x="13292" y="16333"/>
                    <a:pt x="13231" y="16730"/>
                  </a:cubicBezTo>
                  <a:lnTo>
                    <a:pt x="13283" y="16711"/>
                  </a:lnTo>
                  <a:cubicBezTo>
                    <a:pt x="13293" y="16707"/>
                    <a:pt x="13303" y="16705"/>
                    <a:pt x="13313" y="16705"/>
                  </a:cubicBezTo>
                  <a:cubicBezTo>
                    <a:pt x="13391" y="16705"/>
                    <a:pt x="13433" y="16836"/>
                    <a:pt x="13351" y="16878"/>
                  </a:cubicBezTo>
                  <a:cubicBezTo>
                    <a:pt x="13301" y="16902"/>
                    <a:pt x="13249" y="16924"/>
                    <a:pt x="13197" y="16948"/>
                  </a:cubicBezTo>
                  <a:cubicBezTo>
                    <a:pt x="13148" y="17253"/>
                    <a:pt x="13092" y="17555"/>
                    <a:pt x="13031" y="17853"/>
                  </a:cubicBezTo>
                  <a:cubicBezTo>
                    <a:pt x="13080" y="17823"/>
                    <a:pt x="13132" y="17798"/>
                    <a:pt x="13181" y="17767"/>
                  </a:cubicBezTo>
                  <a:cubicBezTo>
                    <a:pt x="13197" y="17758"/>
                    <a:pt x="13212" y="17754"/>
                    <a:pt x="13227" y="17754"/>
                  </a:cubicBezTo>
                  <a:cubicBezTo>
                    <a:pt x="13305" y="17754"/>
                    <a:pt x="13354" y="17872"/>
                    <a:pt x="13274" y="17924"/>
                  </a:cubicBezTo>
                  <a:cubicBezTo>
                    <a:pt x="13175" y="17989"/>
                    <a:pt x="13074" y="18044"/>
                    <a:pt x="12975" y="18103"/>
                  </a:cubicBezTo>
                  <a:cubicBezTo>
                    <a:pt x="12960" y="18167"/>
                    <a:pt x="12944" y="18232"/>
                    <a:pt x="12929" y="18297"/>
                  </a:cubicBezTo>
                  <a:cubicBezTo>
                    <a:pt x="12960" y="18281"/>
                    <a:pt x="12987" y="18266"/>
                    <a:pt x="13018" y="18253"/>
                  </a:cubicBezTo>
                  <a:cubicBezTo>
                    <a:pt x="13032" y="18248"/>
                    <a:pt x="13046" y="18245"/>
                    <a:pt x="13058" y="18245"/>
                  </a:cubicBezTo>
                  <a:cubicBezTo>
                    <a:pt x="13146" y="18245"/>
                    <a:pt x="13205" y="18368"/>
                    <a:pt x="13111" y="18410"/>
                  </a:cubicBezTo>
                  <a:cubicBezTo>
                    <a:pt x="13031" y="18444"/>
                    <a:pt x="12954" y="18481"/>
                    <a:pt x="12877" y="18518"/>
                  </a:cubicBezTo>
                  <a:cubicBezTo>
                    <a:pt x="12843" y="18654"/>
                    <a:pt x="12815" y="18792"/>
                    <a:pt x="12778" y="18925"/>
                  </a:cubicBezTo>
                  <a:cubicBezTo>
                    <a:pt x="12710" y="19186"/>
                    <a:pt x="12627" y="19451"/>
                    <a:pt x="12544" y="19713"/>
                  </a:cubicBezTo>
                  <a:cubicBezTo>
                    <a:pt x="12600" y="19746"/>
                    <a:pt x="12600" y="19829"/>
                    <a:pt x="12544" y="19863"/>
                  </a:cubicBezTo>
                  <a:cubicBezTo>
                    <a:pt x="12529" y="19876"/>
                    <a:pt x="12507" y="19885"/>
                    <a:pt x="12492" y="19897"/>
                  </a:cubicBezTo>
                  <a:cubicBezTo>
                    <a:pt x="12384" y="20220"/>
                    <a:pt x="12270" y="20541"/>
                    <a:pt x="12144" y="20858"/>
                  </a:cubicBezTo>
                  <a:cubicBezTo>
                    <a:pt x="12175" y="20848"/>
                    <a:pt x="12203" y="20836"/>
                    <a:pt x="12233" y="20827"/>
                  </a:cubicBezTo>
                  <a:cubicBezTo>
                    <a:pt x="12242" y="20824"/>
                    <a:pt x="12251" y="20823"/>
                    <a:pt x="12259" y="20823"/>
                  </a:cubicBezTo>
                  <a:cubicBezTo>
                    <a:pt x="12342" y="20823"/>
                    <a:pt x="12388" y="20951"/>
                    <a:pt x="12304" y="20993"/>
                  </a:cubicBezTo>
                  <a:cubicBezTo>
                    <a:pt x="12212" y="21039"/>
                    <a:pt x="12119" y="21082"/>
                    <a:pt x="12027" y="21128"/>
                  </a:cubicBezTo>
                  <a:cubicBezTo>
                    <a:pt x="11895" y="21445"/>
                    <a:pt x="11753" y="21759"/>
                    <a:pt x="11599" y="22067"/>
                  </a:cubicBezTo>
                  <a:cubicBezTo>
                    <a:pt x="11636" y="22098"/>
                    <a:pt x="11636" y="22160"/>
                    <a:pt x="11596" y="22187"/>
                  </a:cubicBezTo>
                  <a:cubicBezTo>
                    <a:pt x="11562" y="22218"/>
                    <a:pt x="11525" y="22243"/>
                    <a:pt x="11491" y="22274"/>
                  </a:cubicBezTo>
                  <a:cubicBezTo>
                    <a:pt x="11264" y="22720"/>
                    <a:pt x="11008" y="23154"/>
                    <a:pt x="10728" y="23572"/>
                  </a:cubicBezTo>
                  <a:cubicBezTo>
                    <a:pt x="10790" y="23576"/>
                    <a:pt x="10845" y="23637"/>
                    <a:pt x="10805" y="23702"/>
                  </a:cubicBezTo>
                  <a:cubicBezTo>
                    <a:pt x="10417" y="24317"/>
                    <a:pt x="9823" y="24859"/>
                    <a:pt x="9177" y="25349"/>
                  </a:cubicBezTo>
                  <a:cubicBezTo>
                    <a:pt x="8998" y="25512"/>
                    <a:pt x="8823" y="25675"/>
                    <a:pt x="8629" y="25823"/>
                  </a:cubicBezTo>
                  <a:cubicBezTo>
                    <a:pt x="8284" y="26084"/>
                    <a:pt x="7912" y="26309"/>
                    <a:pt x="7521" y="26494"/>
                  </a:cubicBezTo>
                  <a:cubicBezTo>
                    <a:pt x="7364" y="26598"/>
                    <a:pt x="7207" y="26700"/>
                    <a:pt x="7059" y="26801"/>
                  </a:cubicBezTo>
                  <a:cubicBezTo>
                    <a:pt x="7044" y="26812"/>
                    <a:pt x="7029" y="26817"/>
                    <a:pt x="7015" y="26817"/>
                  </a:cubicBezTo>
                  <a:cubicBezTo>
                    <a:pt x="6973" y="26817"/>
                    <a:pt x="6940" y="26775"/>
                    <a:pt x="6933" y="26731"/>
                  </a:cubicBezTo>
                  <a:cubicBezTo>
                    <a:pt x="6280" y="26955"/>
                    <a:pt x="5594" y="27075"/>
                    <a:pt x="4904" y="27085"/>
                  </a:cubicBezTo>
                  <a:cubicBezTo>
                    <a:pt x="4652" y="27189"/>
                    <a:pt x="4396" y="27288"/>
                    <a:pt x="4132" y="27374"/>
                  </a:cubicBezTo>
                  <a:cubicBezTo>
                    <a:pt x="4123" y="27376"/>
                    <a:pt x="4115" y="27377"/>
                    <a:pt x="4107" y="27377"/>
                  </a:cubicBezTo>
                  <a:cubicBezTo>
                    <a:pt x="4034" y="27377"/>
                    <a:pt x="3987" y="27282"/>
                    <a:pt x="4045" y="27223"/>
                  </a:cubicBezTo>
                  <a:cubicBezTo>
                    <a:pt x="4104" y="27168"/>
                    <a:pt x="4166" y="27118"/>
                    <a:pt x="4227" y="27069"/>
                  </a:cubicBezTo>
                  <a:cubicBezTo>
                    <a:pt x="3796" y="27035"/>
                    <a:pt x="3368" y="26968"/>
                    <a:pt x="2947" y="26869"/>
                  </a:cubicBezTo>
                  <a:cubicBezTo>
                    <a:pt x="2805" y="26906"/>
                    <a:pt x="2663" y="26946"/>
                    <a:pt x="2519" y="26974"/>
                  </a:cubicBezTo>
                  <a:cubicBezTo>
                    <a:pt x="2511" y="26976"/>
                    <a:pt x="2503" y="26977"/>
                    <a:pt x="2495" y="26977"/>
                  </a:cubicBezTo>
                  <a:cubicBezTo>
                    <a:pt x="2409" y="26977"/>
                    <a:pt x="2369" y="26856"/>
                    <a:pt x="2448" y="26808"/>
                  </a:cubicBezTo>
                  <a:lnTo>
                    <a:pt x="2522" y="26761"/>
                  </a:lnTo>
                  <a:cubicBezTo>
                    <a:pt x="2140" y="26654"/>
                    <a:pt x="1762" y="26521"/>
                    <a:pt x="1395" y="26367"/>
                  </a:cubicBezTo>
                  <a:cubicBezTo>
                    <a:pt x="1318" y="26404"/>
                    <a:pt x="1244" y="26444"/>
                    <a:pt x="1171" y="26478"/>
                  </a:cubicBezTo>
                  <a:cubicBezTo>
                    <a:pt x="1157" y="26485"/>
                    <a:pt x="1144" y="26487"/>
                    <a:pt x="1131" y="26487"/>
                  </a:cubicBezTo>
                  <a:cubicBezTo>
                    <a:pt x="1054" y="26487"/>
                    <a:pt x="986" y="26392"/>
                    <a:pt x="1060" y="26337"/>
                  </a:cubicBezTo>
                  <a:cubicBezTo>
                    <a:pt x="1090" y="26312"/>
                    <a:pt x="1127" y="26287"/>
                    <a:pt x="1158" y="26263"/>
                  </a:cubicBezTo>
                  <a:cubicBezTo>
                    <a:pt x="829" y="26115"/>
                    <a:pt x="503" y="25952"/>
                    <a:pt x="189" y="25773"/>
                  </a:cubicBezTo>
                  <a:cubicBezTo>
                    <a:pt x="130" y="25795"/>
                    <a:pt x="72" y="25820"/>
                    <a:pt x="16" y="25844"/>
                  </a:cubicBezTo>
                  <a:cubicBezTo>
                    <a:pt x="14" y="25845"/>
                    <a:pt x="12" y="25846"/>
                    <a:pt x="11" y="25846"/>
                  </a:cubicBezTo>
                  <a:cubicBezTo>
                    <a:pt x="8" y="25846"/>
                    <a:pt x="5" y="25844"/>
                    <a:pt x="1" y="25844"/>
                  </a:cubicBezTo>
                  <a:lnTo>
                    <a:pt x="1" y="25844"/>
                  </a:lnTo>
                  <a:cubicBezTo>
                    <a:pt x="13" y="25853"/>
                    <a:pt x="25" y="25863"/>
                    <a:pt x="38" y="25875"/>
                  </a:cubicBezTo>
                  <a:cubicBezTo>
                    <a:pt x="284" y="26152"/>
                    <a:pt x="423" y="26469"/>
                    <a:pt x="583" y="26798"/>
                  </a:cubicBezTo>
                  <a:cubicBezTo>
                    <a:pt x="583" y="26798"/>
                    <a:pt x="583" y="26801"/>
                    <a:pt x="583" y="26801"/>
                  </a:cubicBezTo>
                  <a:cubicBezTo>
                    <a:pt x="1887" y="27433"/>
                    <a:pt x="3314" y="27834"/>
                    <a:pt x="4741" y="27834"/>
                  </a:cubicBezTo>
                  <a:cubicBezTo>
                    <a:pt x="5698" y="27834"/>
                    <a:pt x="6655" y="27653"/>
                    <a:pt x="7573" y="27242"/>
                  </a:cubicBezTo>
                  <a:cubicBezTo>
                    <a:pt x="10211" y="26057"/>
                    <a:pt x="11713" y="23720"/>
                    <a:pt x="12763" y="21122"/>
                  </a:cubicBezTo>
                  <a:cubicBezTo>
                    <a:pt x="14730" y="16265"/>
                    <a:pt x="14896" y="9992"/>
                    <a:pt x="12046" y="5427"/>
                  </a:cubicBezTo>
                  <a:cubicBezTo>
                    <a:pt x="9774" y="1782"/>
                    <a:pt x="5437" y="286"/>
                    <a:pt x="12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2"/>
            <p:cNvSpPr/>
            <p:nvPr/>
          </p:nvSpPr>
          <p:spPr>
            <a:xfrm>
              <a:off x="-1125275" y="1474300"/>
              <a:ext cx="7875" cy="3025"/>
            </a:xfrm>
            <a:custGeom>
              <a:avLst/>
              <a:gdLst/>
              <a:ahLst/>
              <a:cxnLst/>
              <a:rect l="l" t="t" r="r" b="b"/>
              <a:pathLst>
                <a:path w="315" h="121" extrusionOk="0">
                  <a:moveTo>
                    <a:pt x="314" y="1"/>
                  </a:moveTo>
                  <a:lnTo>
                    <a:pt x="314" y="1"/>
                  </a:lnTo>
                  <a:cubicBezTo>
                    <a:pt x="216" y="50"/>
                    <a:pt x="108" y="90"/>
                    <a:pt x="0" y="121"/>
                  </a:cubicBezTo>
                  <a:cubicBezTo>
                    <a:pt x="40" y="115"/>
                    <a:pt x="77" y="105"/>
                    <a:pt x="114" y="99"/>
                  </a:cubicBezTo>
                  <a:cubicBezTo>
                    <a:pt x="182" y="65"/>
                    <a:pt x="250" y="35"/>
                    <a:pt x="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2"/>
            <p:cNvSpPr/>
            <p:nvPr/>
          </p:nvSpPr>
          <p:spPr>
            <a:xfrm>
              <a:off x="-1055175" y="2092875"/>
              <a:ext cx="14725" cy="6850"/>
            </a:xfrm>
            <a:custGeom>
              <a:avLst/>
              <a:gdLst/>
              <a:ahLst/>
              <a:cxnLst/>
              <a:rect l="l" t="t" r="r" b="b"/>
              <a:pathLst>
                <a:path w="589" h="274" extrusionOk="0">
                  <a:moveTo>
                    <a:pt x="262" y="1"/>
                  </a:moveTo>
                  <a:cubicBezTo>
                    <a:pt x="157" y="1"/>
                    <a:pt x="64" y="57"/>
                    <a:pt x="1" y="138"/>
                  </a:cubicBezTo>
                  <a:cubicBezTo>
                    <a:pt x="99" y="148"/>
                    <a:pt x="195" y="191"/>
                    <a:pt x="265" y="265"/>
                  </a:cubicBezTo>
                  <a:cubicBezTo>
                    <a:pt x="271" y="268"/>
                    <a:pt x="278" y="268"/>
                    <a:pt x="284" y="271"/>
                  </a:cubicBezTo>
                  <a:cubicBezTo>
                    <a:pt x="319" y="258"/>
                    <a:pt x="356" y="251"/>
                    <a:pt x="393" y="251"/>
                  </a:cubicBezTo>
                  <a:cubicBezTo>
                    <a:pt x="434" y="251"/>
                    <a:pt x="476" y="259"/>
                    <a:pt x="515" y="274"/>
                  </a:cubicBezTo>
                  <a:cubicBezTo>
                    <a:pt x="496" y="225"/>
                    <a:pt x="518" y="169"/>
                    <a:pt x="567" y="151"/>
                  </a:cubicBezTo>
                  <a:cubicBezTo>
                    <a:pt x="576" y="148"/>
                    <a:pt x="582" y="145"/>
                    <a:pt x="589" y="141"/>
                  </a:cubicBezTo>
                  <a:cubicBezTo>
                    <a:pt x="542" y="111"/>
                    <a:pt x="490" y="86"/>
                    <a:pt x="444" y="55"/>
                  </a:cubicBezTo>
                  <a:cubicBezTo>
                    <a:pt x="381" y="17"/>
                    <a:pt x="320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2"/>
            <p:cNvSpPr/>
            <p:nvPr/>
          </p:nvSpPr>
          <p:spPr>
            <a:xfrm>
              <a:off x="-1093500" y="2096200"/>
              <a:ext cx="71125" cy="72575"/>
            </a:xfrm>
            <a:custGeom>
              <a:avLst/>
              <a:gdLst/>
              <a:ahLst/>
              <a:cxnLst/>
              <a:rect l="l" t="t" r="r" b="b"/>
              <a:pathLst>
                <a:path w="2845" h="2903" extrusionOk="0">
                  <a:moveTo>
                    <a:pt x="1428" y="1"/>
                  </a:moveTo>
                  <a:cubicBezTo>
                    <a:pt x="1301" y="1"/>
                    <a:pt x="1174" y="57"/>
                    <a:pt x="1115" y="175"/>
                  </a:cubicBezTo>
                  <a:cubicBezTo>
                    <a:pt x="1115" y="175"/>
                    <a:pt x="1115" y="178"/>
                    <a:pt x="1115" y="178"/>
                  </a:cubicBezTo>
                  <a:cubicBezTo>
                    <a:pt x="980" y="458"/>
                    <a:pt x="856" y="744"/>
                    <a:pt x="736" y="1030"/>
                  </a:cubicBezTo>
                  <a:cubicBezTo>
                    <a:pt x="542" y="1477"/>
                    <a:pt x="358" y="1926"/>
                    <a:pt x="142" y="2363"/>
                  </a:cubicBezTo>
                  <a:cubicBezTo>
                    <a:pt x="0" y="2653"/>
                    <a:pt x="227" y="2903"/>
                    <a:pt x="468" y="2903"/>
                  </a:cubicBezTo>
                  <a:cubicBezTo>
                    <a:pt x="577" y="2903"/>
                    <a:pt x="689" y="2851"/>
                    <a:pt x="770" y="2730"/>
                  </a:cubicBezTo>
                  <a:cubicBezTo>
                    <a:pt x="872" y="2576"/>
                    <a:pt x="976" y="2425"/>
                    <a:pt x="1078" y="2271"/>
                  </a:cubicBezTo>
                  <a:lnTo>
                    <a:pt x="1078" y="2280"/>
                  </a:lnTo>
                  <a:cubicBezTo>
                    <a:pt x="1133" y="2448"/>
                    <a:pt x="1292" y="2539"/>
                    <a:pt x="1446" y="2539"/>
                  </a:cubicBezTo>
                  <a:cubicBezTo>
                    <a:pt x="1592" y="2539"/>
                    <a:pt x="1733" y="2457"/>
                    <a:pt x="1777" y="2280"/>
                  </a:cubicBezTo>
                  <a:cubicBezTo>
                    <a:pt x="1783" y="2255"/>
                    <a:pt x="1789" y="2228"/>
                    <a:pt x="1795" y="2203"/>
                  </a:cubicBezTo>
                  <a:cubicBezTo>
                    <a:pt x="1865" y="2260"/>
                    <a:pt x="1956" y="2289"/>
                    <a:pt x="2046" y="2289"/>
                  </a:cubicBezTo>
                  <a:cubicBezTo>
                    <a:pt x="2228" y="2289"/>
                    <a:pt x="2407" y="2173"/>
                    <a:pt x="2399" y="1938"/>
                  </a:cubicBezTo>
                  <a:cubicBezTo>
                    <a:pt x="2399" y="1855"/>
                    <a:pt x="2386" y="1775"/>
                    <a:pt x="2380" y="1692"/>
                  </a:cubicBezTo>
                  <a:cubicBezTo>
                    <a:pt x="2611" y="1683"/>
                    <a:pt x="2845" y="1431"/>
                    <a:pt x="2716" y="1150"/>
                  </a:cubicBezTo>
                  <a:cubicBezTo>
                    <a:pt x="2716" y="1150"/>
                    <a:pt x="2716" y="1147"/>
                    <a:pt x="2716" y="1147"/>
                  </a:cubicBezTo>
                  <a:cubicBezTo>
                    <a:pt x="2556" y="815"/>
                    <a:pt x="2417" y="501"/>
                    <a:pt x="2171" y="224"/>
                  </a:cubicBezTo>
                  <a:cubicBezTo>
                    <a:pt x="2158" y="212"/>
                    <a:pt x="2146" y="199"/>
                    <a:pt x="2134" y="190"/>
                  </a:cubicBezTo>
                  <a:cubicBezTo>
                    <a:pt x="2128" y="192"/>
                    <a:pt x="2122" y="192"/>
                    <a:pt x="2117" y="192"/>
                  </a:cubicBezTo>
                  <a:cubicBezTo>
                    <a:pt x="2086" y="192"/>
                    <a:pt x="2058" y="172"/>
                    <a:pt x="2048" y="141"/>
                  </a:cubicBezTo>
                  <a:cubicBezTo>
                    <a:pt x="2009" y="126"/>
                    <a:pt x="1968" y="118"/>
                    <a:pt x="1927" y="118"/>
                  </a:cubicBezTo>
                  <a:cubicBezTo>
                    <a:pt x="1890" y="118"/>
                    <a:pt x="1853" y="125"/>
                    <a:pt x="1817" y="138"/>
                  </a:cubicBezTo>
                  <a:cubicBezTo>
                    <a:pt x="1811" y="135"/>
                    <a:pt x="1804" y="132"/>
                    <a:pt x="1798" y="132"/>
                  </a:cubicBezTo>
                  <a:cubicBezTo>
                    <a:pt x="1728" y="58"/>
                    <a:pt x="1635" y="15"/>
                    <a:pt x="1534" y="5"/>
                  </a:cubicBezTo>
                  <a:cubicBezTo>
                    <a:pt x="1512" y="2"/>
                    <a:pt x="1490" y="2"/>
                    <a:pt x="1466" y="2"/>
                  </a:cubicBezTo>
                  <a:cubicBezTo>
                    <a:pt x="1453" y="1"/>
                    <a:pt x="1441" y="1"/>
                    <a:pt x="14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2"/>
            <p:cNvSpPr/>
            <p:nvPr/>
          </p:nvSpPr>
          <p:spPr>
            <a:xfrm>
              <a:off x="-1009300" y="1520850"/>
              <a:ext cx="103425" cy="42050"/>
            </a:xfrm>
            <a:custGeom>
              <a:avLst/>
              <a:gdLst/>
              <a:ahLst/>
              <a:cxnLst/>
              <a:rect l="l" t="t" r="r" b="b"/>
              <a:pathLst>
                <a:path w="4137" h="1682" extrusionOk="0">
                  <a:moveTo>
                    <a:pt x="3692" y="1"/>
                  </a:moveTo>
                  <a:cubicBezTo>
                    <a:pt x="3651" y="1"/>
                    <a:pt x="3606" y="10"/>
                    <a:pt x="3558" y="29"/>
                  </a:cubicBezTo>
                  <a:cubicBezTo>
                    <a:pt x="3140" y="192"/>
                    <a:pt x="2721" y="340"/>
                    <a:pt x="2303" y="472"/>
                  </a:cubicBezTo>
                  <a:cubicBezTo>
                    <a:pt x="1712" y="792"/>
                    <a:pt x="1121" y="1115"/>
                    <a:pt x="523" y="1420"/>
                  </a:cubicBezTo>
                  <a:cubicBezTo>
                    <a:pt x="351" y="1509"/>
                    <a:pt x="176" y="1593"/>
                    <a:pt x="0" y="1682"/>
                  </a:cubicBezTo>
                  <a:cubicBezTo>
                    <a:pt x="1253" y="1568"/>
                    <a:pt x="2509" y="1220"/>
                    <a:pt x="3752" y="728"/>
                  </a:cubicBezTo>
                  <a:cubicBezTo>
                    <a:pt x="4136" y="577"/>
                    <a:pt x="4029" y="1"/>
                    <a:pt x="36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2"/>
            <p:cNvSpPr/>
            <p:nvPr/>
          </p:nvSpPr>
          <p:spPr>
            <a:xfrm>
              <a:off x="-1060550" y="1539725"/>
              <a:ext cx="82050" cy="24100"/>
            </a:xfrm>
            <a:custGeom>
              <a:avLst/>
              <a:gdLst/>
              <a:ahLst/>
              <a:cxnLst/>
              <a:rect l="l" t="t" r="r" b="b"/>
              <a:pathLst>
                <a:path w="3282" h="964" extrusionOk="0">
                  <a:moveTo>
                    <a:pt x="3281" y="0"/>
                  </a:moveTo>
                  <a:lnTo>
                    <a:pt x="3281" y="0"/>
                  </a:lnTo>
                  <a:cubicBezTo>
                    <a:pt x="2792" y="111"/>
                    <a:pt x="2296" y="185"/>
                    <a:pt x="1795" y="222"/>
                  </a:cubicBezTo>
                  <a:cubicBezTo>
                    <a:pt x="1795" y="234"/>
                    <a:pt x="1798" y="247"/>
                    <a:pt x="1801" y="256"/>
                  </a:cubicBezTo>
                  <a:cubicBezTo>
                    <a:pt x="1838" y="532"/>
                    <a:pt x="1599" y="713"/>
                    <a:pt x="1389" y="713"/>
                  </a:cubicBezTo>
                  <a:cubicBezTo>
                    <a:pt x="1250" y="713"/>
                    <a:pt x="1124" y="634"/>
                    <a:pt x="1099" y="450"/>
                  </a:cubicBezTo>
                  <a:cubicBezTo>
                    <a:pt x="1093" y="400"/>
                    <a:pt x="1090" y="348"/>
                    <a:pt x="1084" y="299"/>
                  </a:cubicBezTo>
                  <a:cubicBezTo>
                    <a:pt x="720" y="496"/>
                    <a:pt x="360" y="690"/>
                    <a:pt x="0" y="887"/>
                  </a:cubicBezTo>
                  <a:cubicBezTo>
                    <a:pt x="389" y="936"/>
                    <a:pt x="783" y="964"/>
                    <a:pt x="1178" y="964"/>
                  </a:cubicBezTo>
                  <a:cubicBezTo>
                    <a:pt x="1199" y="964"/>
                    <a:pt x="1220" y="964"/>
                    <a:pt x="1241" y="964"/>
                  </a:cubicBezTo>
                  <a:cubicBezTo>
                    <a:pt x="1385" y="893"/>
                    <a:pt x="1533" y="831"/>
                    <a:pt x="1681" y="761"/>
                  </a:cubicBezTo>
                  <a:cubicBezTo>
                    <a:pt x="2207" y="508"/>
                    <a:pt x="2746" y="256"/>
                    <a:pt x="3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2"/>
            <p:cNvSpPr/>
            <p:nvPr/>
          </p:nvSpPr>
          <p:spPr>
            <a:xfrm>
              <a:off x="-1107050" y="1537875"/>
              <a:ext cx="41350" cy="17325"/>
            </a:xfrm>
            <a:custGeom>
              <a:avLst/>
              <a:gdLst/>
              <a:ahLst/>
              <a:cxnLst/>
              <a:rect l="l" t="t" r="r" b="b"/>
              <a:pathLst>
                <a:path w="1654" h="693" extrusionOk="0">
                  <a:moveTo>
                    <a:pt x="841" y="0"/>
                  </a:moveTo>
                  <a:cubicBezTo>
                    <a:pt x="561" y="157"/>
                    <a:pt x="281" y="314"/>
                    <a:pt x="1" y="471"/>
                  </a:cubicBezTo>
                  <a:cubicBezTo>
                    <a:pt x="213" y="554"/>
                    <a:pt x="429" y="628"/>
                    <a:pt x="644" y="693"/>
                  </a:cubicBezTo>
                  <a:lnTo>
                    <a:pt x="1654" y="197"/>
                  </a:lnTo>
                  <a:cubicBezTo>
                    <a:pt x="1380" y="148"/>
                    <a:pt x="1109" y="80"/>
                    <a:pt x="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2"/>
            <p:cNvSpPr/>
            <p:nvPr/>
          </p:nvSpPr>
          <p:spPr>
            <a:xfrm>
              <a:off x="-1135275" y="1524400"/>
              <a:ext cx="29875" cy="16875"/>
            </a:xfrm>
            <a:custGeom>
              <a:avLst/>
              <a:gdLst/>
              <a:ahLst/>
              <a:cxnLst/>
              <a:rect l="l" t="t" r="r" b="b"/>
              <a:pathLst>
                <a:path w="1195" h="675" extrusionOk="0">
                  <a:moveTo>
                    <a:pt x="555" y="1"/>
                  </a:moveTo>
                  <a:cubicBezTo>
                    <a:pt x="222" y="1"/>
                    <a:pt x="1" y="489"/>
                    <a:pt x="360" y="672"/>
                  </a:cubicBezTo>
                  <a:lnTo>
                    <a:pt x="370" y="675"/>
                  </a:lnTo>
                  <a:cubicBezTo>
                    <a:pt x="647" y="539"/>
                    <a:pt x="921" y="398"/>
                    <a:pt x="1195" y="262"/>
                  </a:cubicBezTo>
                  <a:cubicBezTo>
                    <a:pt x="1041" y="195"/>
                    <a:pt x="884" y="124"/>
                    <a:pt x="727" y="44"/>
                  </a:cubicBezTo>
                  <a:cubicBezTo>
                    <a:pt x="668" y="14"/>
                    <a:pt x="610" y="1"/>
                    <a:pt x="5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2"/>
            <p:cNvSpPr/>
            <p:nvPr/>
          </p:nvSpPr>
          <p:spPr>
            <a:xfrm>
              <a:off x="-1084950" y="1544025"/>
              <a:ext cx="43275" cy="16500"/>
            </a:xfrm>
            <a:custGeom>
              <a:avLst/>
              <a:gdLst/>
              <a:ahLst/>
              <a:cxnLst/>
              <a:rect l="l" t="t" r="r" b="b"/>
              <a:pathLst>
                <a:path w="1731" h="660" extrusionOk="0">
                  <a:moveTo>
                    <a:pt x="1072" y="1"/>
                  </a:moveTo>
                  <a:cubicBezTo>
                    <a:pt x="718" y="173"/>
                    <a:pt x="357" y="342"/>
                    <a:pt x="0" y="518"/>
                  </a:cubicBezTo>
                  <a:cubicBezTo>
                    <a:pt x="216" y="573"/>
                    <a:pt x="431" y="619"/>
                    <a:pt x="647" y="659"/>
                  </a:cubicBezTo>
                  <a:cubicBezTo>
                    <a:pt x="902" y="521"/>
                    <a:pt x="1161" y="385"/>
                    <a:pt x="1413" y="247"/>
                  </a:cubicBezTo>
                  <a:cubicBezTo>
                    <a:pt x="1518" y="188"/>
                    <a:pt x="1623" y="124"/>
                    <a:pt x="1730" y="62"/>
                  </a:cubicBezTo>
                  <a:cubicBezTo>
                    <a:pt x="1509" y="53"/>
                    <a:pt x="1290" y="31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2"/>
            <p:cNvSpPr/>
            <p:nvPr/>
          </p:nvSpPr>
          <p:spPr>
            <a:xfrm>
              <a:off x="-1119050" y="1534100"/>
              <a:ext cx="27500" cy="13575"/>
            </a:xfrm>
            <a:custGeom>
              <a:avLst/>
              <a:gdLst/>
              <a:ahLst/>
              <a:cxnLst/>
              <a:rect l="l" t="t" r="r" b="b"/>
              <a:pathLst>
                <a:path w="1100" h="543" extrusionOk="0">
                  <a:moveTo>
                    <a:pt x="875" y="1"/>
                  </a:moveTo>
                  <a:cubicBezTo>
                    <a:pt x="586" y="142"/>
                    <a:pt x="293" y="281"/>
                    <a:pt x="1" y="419"/>
                  </a:cubicBezTo>
                  <a:cubicBezTo>
                    <a:pt x="93" y="459"/>
                    <a:pt x="185" y="505"/>
                    <a:pt x="278" y="542"/>
                  </a:cubicBezTo>
                  <a:cubicBezTo>
                    <a:pt x="552" y="391"/>
                    <a:pt x="826" y="238"/>
                    <a:pt x="1100" y="84"/>
                  </a:cubicBezTo>
                  <a:cubicBezTo>
                    <a:pt x="1026" y="59"/>
                    <a:pt x="952" y="28"/>
                    <a:pt x="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2"/>
            <p:cNvSpPr/>
            <p:nvPr/>
          </p:nvSpPr>
          <p:spPr>
            <a:xfrm>
              <a:off x="-1035100" y="1497075"/>
              <a:ext cx="18900" cy="30750"/>
            </a:xfrm>
            <a:custGeom>
              <a:avLst/>
              <a:gdLst/>
              <a:ahLst/>
              <a:cxnLst/>
              <a:rect l="l" t="t" r="r" b="b"/>
              <a:pathLst>
                <a:path w="756" h="1230" extrusionOk="0">
                  <a:moveTo>
                    <a:pt x="755" y="1"/>
                  </a:moveTo>
                  <a:lnTo>
                    <a:pt x="755" y="1"/>
                  </a:lnTo>
                  <a:cubicBezTo>
                    <a:pt x="506" y="149"/>
                    <a:pt x="260" y="306"/>
                    <a:pt x="13" y="453"/>
                  </a:cubicBezTo>
                  <a:cubicBezTo>
                    <a:pt x="1" y="715"/>
                    <a:pt x="1" y="974"/>
                    <a:pt x="7" y="1229"/>
                  </a:cubicBezTo>
                  <a:cubicBezTo>
                    <a:pt x="244" y="1115"/>
                    <a:pt x="478" y="1001"/>
                    <a:pt x="715" y="884"/>
                  </a:cubicBezTo>
                  <a:cubicBezTo>
                    <a:pt x="715" y="595"/>
                    <a:pt x="727" y="300"/>
                    <a:pt x="7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2"/>
            <p:cNvSpPr/>
            <p:nvPr/>
          </p:nvSpPr>
          <p:spPr>
            <a:xfrm>
              <a:off x="-1034550" y="1491325"/>
              <a:ext cx="19025" cy="11700"/>
            </a:xfrm>
            <a:custGeom>
              <a:avLst/>
              <a:gdLst/>
              <a:ahLst/>
              <a:cxnLst/>
              <a:rect l="l" t="t" r="r" b="b"/>
              <a:pathLst>
                <a:path w="761" h="468" extrusionOk="0">
                  <a:moveTo>
                    <a:pt x="761" y="0"/>
                  </a:moveTo>
                  <a:cubicBezTo>
                    <a:pt x="511" y="145"/>
                    <a:pt x="259" y="283"/>
                    <a:pt x="4" y="422"/>
                  </a:cubicBezTo>
                  <a:cubicBezTo>
                    <a:pt x="4" y="437"/>
                    <a:pt x="4" y="453"/>
                    <a:pt x="1" y="468"/>
                  </a:cubicBezTo>
                  <a:cubicBezTo>
                    <a:pt x="256" y="317"/>
                    <a:pt x="508" y="163"/>
                    <a:pt x="761" y="6"/>
                  </a:cubicBezTo>
                  <a:cubicBezTo>
                    <a:pt x="761" y="6"/>
                    <a:pt x="761" y="3"/>
                    <a:pt x="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2"/>
            <p:cNvSpPr/>
            <p:nvPr/>
          </p:nvSpPr>
          <p:spPr>
            <a:xfrm>
              <a:off x="-1034700" y="1524325"/>
              <a:ext cx="17800" cy="16800"/>
            </a:xfrm>
            <a:custGeom>
              <a:avLst/>
              <a:gdLst/>
              <a:ahLst/>
              <a:cxnLst/>
              <a:rect l="l" t="t" r="r" b="b"/>
              <a:pathLst>
                <a:path w="712" h="672" extrusionOk="0">
                  <a:moveTo>
                    <a:pt x="699" y="1"/>
                  </a:moveTo>
                  <a:cubicBezTo>
                    <a:pt x="465" y="111"/>
                    <a:pt x="231" y="225"/>
                    <a:pt x="0" y="336"/>
                  </a:cubicBezTo>
                  <a:cubicBezTo>
                    <a:pt x="7" y="450"/>
                    <a:pt x="13" y="561"/>
                    <a:pt x="22" y="672"/>
                  </a:cubicBezTo>
                  <a:cubicBezTo>
                    <a:pt x="253" y="536"/>
                    <a:pt x="481" y="404"/>
                    <a:pt x="711" y="262"/>
                  </a:cubicBezTo>
                  <a:cubicBezTo>
                    <a:pt x="705" y="176"/>
                    <a:pt x="702" y="87"/>
                    <a:pt x="6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2"/>
            <p:cNvSpPr/>
            <p:nvPr/>
          </p:nvSpPr>
          <p:spPr>
            <a:xfrm>
              <a:off x="-1033700" y="1350750"/>
              <a:ext cx="95525" cy="142900"/>
            </a:xfrm>
            <a:custGeom>
              <a:avLst/>
              <a:gdLst/>
              <a:ahLst/>
              <a:cxnLst/>
              <a:rect l="l" t="t" r="r" b="b"/>
              <a:pathLst>
                <a:path w="3821" h="5716" extrusionOk="0">
                  <a:moveTo>
                    <a:pt x="3292" y="0"/>
                  </a:moveTo>
                  <a:cubicBezTo>
                    <a:pt x="3235" y="0"/>
                    <a:pt x="3174" y="16"/>
                    <a:pt x="3112" y="52"/>
                  </a:cubicBezTo>
                  <a:cubicBezTo>
                    <a:pt x="1656" y="895"/>
                    <a:pt x="742" y="2443"/>
                    <a:pt x="287" y="4130"/>
                  </a:cubicBezTo>
                  <a:cubicBezTo>
                    <a:pt x="240" y="4303"/>
                    <a:pt x="200" y="4478"/>
                    <a:pt x="164" y="4653"/>
                  </a:cubicBezTo>
                  <a:cubicBezTo>
                    <a:pt x="271" y="4607"/>
                    <a:pt x="382" y="4558"/>
                    <a:pt x="496" y="4509"/>
                  </a:cubicBezTo>
                  <a:cubicBezTo>
                    <a:pt x="509" y="4503"/>
                    <a:pt x="523" y="4500"/>
                    <a:pt x="535" y="4500"/>
                  </a:cubicBezTo>
                  <a:cubicBezTo>
                    <a:pt x="621" y="4500"/>
                    <a:pt x="679" y="4623"/>
                    <a:pt x="585" y="4666"/>
                  </a:cubicBezTo>
                  <a:cubicBezTo>
                    <a:pt x="428" y="4740"/>
                    <a:pt x="274" y="4823"/>
                    <a:pt x="117" y="4900"/>
                  </a:cubicBezTo>
                  <a:cubicBezTo>
                    <a:pt x="68" y="5171"/>
                    <a:pt x="28" y="5441"/>
                    <a:pt x="0" y="5715"/>
                  </a:cubicBezTo>
                  <a:cubicBezTo>
                    <a:pt x="253" y="5580"/>
                    <a:pt x="508" y="5448"/>
                    <a:pt x="767" y="5325"/>
                  </a:cubicBezTo>
                  <a:cubicBezTo>
                    <a:pt x="791" y="5158"/>
                    <a:pt x="822" y="4992"/>
                    <a:pt x="856" y="4826"/>
                  </a:cubicBezTo>
                  <a:cubicBezTo>
                    <a:pt x="905" y="4604"/>
                    <a:pt x="961" y="4383"/>
                    <a:pt x="1025" y="4167"/>
                  </a:cubicBezTo>
                  <a:cubicBezTo>
                    <a:pt x="1450" y="2714"/>
                    <a:pt x="2250" y="1391"/>
                    <a:pt x="3479" y="680"/>
                  </a:cubicBezTo>
                  <a:cubicBezTo>
                    <a:pt x="3820" y="481"/>
                    <a:pt x="3610" y="0"/>
                    <a:pt x="3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22"/>
            <p:cNvSpPr/>
            <p:nvPr/>
          </p:nvSpPr>
          <p:spPr>
            <a:xfrm>
              <a:off x="-1033475" y="1537950"/>
              <a:ext cx="18825" cy="19600"/>
            </a:xfrm>
            <a:custGeom>
              <a:avLst/>
              <a:gdLst/>
              <a:ahLst/>
              <a:cxnLst/>
              <a:rect l="l" t="t" r="r" b="b"/>
              <a:pathLst>
                <a:path w="753" h="784" extrusionOk="0">
                  <a:moveTo>
                    <a:pt x="684" y="0"/>
                  </a:moveTo>
                  <a:cubicBezTo>
                    <a:pt x="456" y="127"/>
                    <a:pt x="228" y="250"/>
                    <a:pt x="1" y="373"/>
                  </a:cubicBezTo>
                  <a:cubicBezTo>
                    <a:pt x="7" y="422"/>
                    <a:pt x="10" y="471"/>
                    <a:pt x="16" y="521"/>
                  </a:cubicBezTo>
                  <a:cubicBezTo>
                    <a:pt x="41" y="705"/>
                    <a:pt x="166" y="784"/>
                    <a:pt x="305" y="784"/>
                  </a:cubicBezTo>
                  <a:cubicBezTo>
                    <a:pt x="514" y="784"/>
                    <a:pt x="753" y="603"/>
                    <a:pt x="718" y="327"/>
                  </a:cubicBezTo>
                  <a:cubicBezTo>
                    <a:pt x="718" y="318"/>
                    <a:pt x="715" y="305"/>
                    <a:pt x="712" y="293"/>
                  </a:cubicBezTo>
                  <a:cubicBezTo>
                    <a:pt x="699" y="197"/>
                    <a:pt x="693" y="99"/>
                    <a:pt x="6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22"/>
            <p:cNvSpPr/>
            <p:nvPr/>
          </p:nvSpPr>
          <p:spPr>
            <a:xfrm>
              <a:off x="-1430825" y="1463175"/>
              <a:ext cx="671800" cy="403950"/>
            </a:xfrm>
            <a:custGeom>
              <a:avLst/>
              <a:gdLst/>
              <a:ahLst/>
              <a:cxnLst/>
              <a:rect l="l" t="t" r="r" b="b"/>
              <a:pathLst>
                <a:path w="26872" h="16158" extrusionOk="0">
                  <a:moveTo>
                    <a:pt x="23472" y="2178"/>
                  </a:moveTo>
                  <a:cubicBezTo>
                    <a:pt x="23473" y="2178"/>
                    <a:pt x="23468" y="2182"/>
                    <a:pt x="23458" y="2191"/>
                  </a:cubicBezTo>
                  <a:cubicBezTo>
                    <a:pt x="23424" y="2213"/>
                    <a:pt x="23341" y="2268"/>
                    <a:pt x="23190" y="2367"/>
                  </a:cubicBezTo>
                  <a:cubicBezTo>
                    <a:pt x="22100" y="3065"/>
                    <a:pt x="20823" y="3518"/>
                    <a:pt x="19579" y="3983"/>
                  </a:cubicBezTo>
                  <a:cubicBezTo>
                    <a:pt x="20029" y="3783"/>
                    <a:pt x="20478" y="3579"/>
                    <a:pt x="20927" y="3382"/>
                  </a:cubicBezTo>
                  <a:cubicBezTo>
                    <a:pt x="21494" y="3136"/>
                    <a:pt x="22057" y="2893"/>
                    <a:pt x="22623" y="2650"/>
                  </a:cubicBezTo>
                  <a:cubicBezTo>
                    <a:pt x="22774" y="2582"/>
                    <a:pt x="23338" y="2247"/>
                    <a:pt x="23451" y="2188"/>
                  </a:cubicBezTo>
                  <a:cubicBezTo>
                    <a:pt x="23464" y="2182"/>
                    <a:pt x="23471" y="2178"/>
                    <a:pt x="23472" y="2178"/>
                  </a:cubicBezTo>
                  <a:close/>
                  <a:moveTo>
                    <a:pt x="16419" y="0"/>
                  </a:moveTo>
                  <a:cubicBezTo>
                    <a:pt x="16406" y="0"/>
                    <a:pt x="16392" y="3"/>
                    <a:pt x="16378" y="9"/>
                  </a:cubicBezTo>
                  <a:cubicBezTo>
                    <a:pt x="16273" y="52"/>
                    <a:pt x="16156" y="107"/>
                    <a:pt x="16045" y="153"/>
                  </a:cubicBezTo>
                  <a:lnTo>
                    <a:pt x="15947" y="200"/>
                  </a:lnTo>
                  <a:cubicBezTo>
                    <a:pt x="15926" y="186"/>
                    <a:pt x="15904" y="179"/>
                    <a:pt x="15879" y="179"/>
                  </a:cubicBezTo>
                  <a:cubicBezTo>
                    <a:pt x="15821" y="179"/>
                    <a:pt x="15752" y="215"/>
                    <a:pt x="15673" y="286"/>
                  </a:cubicBezTo>
                  <a:cubicBezTo>
                    <a:pt x="15651" y="304"/>
                    <a:pt x="15630" y="326"/>
                    <a:pt x="15605" y="350"/>
                  </a:cubicBezTo>
                  <a:cubicBezTo>
                    <a:pt x="11148" y="2324"/>
                    <a:pt x="6777" y="4672"/>
                    <a:pt x="2622" y="7193"/>
                  </a:cubicBezTo>
                  <a:cubicBezTo>
                    <a:pt x="2456" y="7295"/>
                    <a:pt x="2058" y="7529"/>
                    <a:pt x="1852" y="7639"/>
                  </a:cubicBezTo>
                  <a:cubicBezTo>
                    <a:pt x="1783" y="7676"/>
                    <a:pt x="1736" y="7700"/>
                    <a:pt x="1727" y="7700"/>
                  </a:cubicBezTo>
                  <a:cubicBezTo>
                    <a:pt x="1717" y="7700"/>
                    <a:pt x="1758" y="7668"/>
                    <a:pt x="1874" y="7590"/>
                  </a:cubicBezTo>
                  <a:cubicBezTo>
                    <a:pt x="1932" y="7553"/>
                    <a:pt x="2006" y="7504"/>
                    <a:pt x="2108" y="7436"/>
                  </a:cubicBezTo>
                  <a:cubicBezTo>
                    <a:pt x="2680" y="7073"/>
                    <a:pt x="3240" y="6691"/>
                    <a:pt x="3810" y="6319"/>
                  </a:cubicBezTo>
                  <a:cubicBezTo>
                    <a:pt x="4900" y="5602"/>
                    <a:pt x="6042" y="4965"/>
                    <a:pt x="7174" y="4318"/>
                  </a:cubicBezTo>
                  <a:cubicBezTo>
                    <a:pt x="9661" y="2905"/>
                    <a:pt x="12207" y="1603"/>
                    <a:pt x="14750" y="298"/>
                  </a:cubicBezTo>
                  <a:lnTo>
                    <a:pt x="14857" y="243"/>
                  </a:lnTo>
                  <a:cubicBezTo>
                    <a:pt x="14940" y="202"/>
                    <a:pt x="14897" y="70"/>
                    <a:pt x="14820" y="70"/>
                  </a:cubicBezTo>
                  <a:cubicBezTo>
                    <a:pt x="14810" y="70"/>
                    <a:pt x="14800" y="72"/>
                    <a:pt x="14790" y="76"/>
                  </a:cubicBezTo>
                  <a:cubicBezTo>
                    <a:pt x="14589" y="156"/>
                    <a:pt x="14392" y="246"/>
                    <a:pt x="14195" y="329"/>
                  </a:cubicBezTo>
                  <a:cubicBezTo>
                    <a:pt x="10403" y="1930"/>
                    <a:pt x="6836" y="3992"/>
                    <a:pt x="3145" y="5805"/>
                  </a:cubicBezTo>
                  <a:cubicBezTo>
                    <a:pt x="3108" y="5823"/>
                    <a:pt x="2991" y="5891"/>
                    <a:pt x="2862" y="5962"/>
                  </a:cubicBezTo>
                  <a:cubicBezTo>
                    <a:pt x="2683" y="6061"/>
                    <a:pt x="2488" y="6174"/>
                    <a:pt x="2479" y="6174"/>
                  </a:cubicBezTo>
                  <a:cubicBezTo>
                    <a:pt x="2478" y="6174"/>
                    <a:pt x="2478" y="6173"/>
                    <a:pt x="2480" y="6171"/>
                  </a:cubicBezTo>
                  <a:cubicBezTo>
                    <a:pt x="2640" y="6042"/>
                    <a:pt x="2809" y="5922"/>
                    <a:pt x="2976" y="5799"/>
                  </a:cubicBezTo>
                  <a:cubicBezTo>
                    <a:pt x="3367" y="5506"/>
                    <a:pt x="3767" y="5226"/>
                    <a:pt x="4173" y="4958"/>
                  </a:cubicBezTo>
                  <a:cubicBezTo>
                    <a:pt x="5097" y="4349"/>
                    <a:pt x="6069" y="3823"/>
                    <a:pt x="7048" y="3315"/>
                  </a:cubicBezTo>
                  <a:cubicBezTo>
                    <a:pt x="8972" y="2314"/>
                    <a:pt x="10960" y="1449"/>
                    <a:pt x="12890" y="458"/>
                  </a:cubicBezTo>
                  <a:cubicBezTo>
                    <a:pt x="12930" y="440"/>
                    <a:pt x="12964" y="421"/>
                    <a:pt x="13001" y="403"/>
                  </a:cubicBezTo>
                  <a:cubicBezTo>
                    <a:pt x="13076" y="367"/>
                    <a:pt x="13049" y="233"/>
                    <a:pt x="12964" y="233"/>
                  </a:cubicBezTo>
                  <a:cubicBezTo>
                    <a:pt x="12961" y="233"/>
                    <a:pt x="12958" y="233"/>
                    <a:pt x="12955" y="233"/>
                  </a:cubicBezTo>
                  <a:cubicBezTo>
                    <a:pt x="12259" y="323"/>
                    <a:pt x="11616" y="535"/>
                    <a:pt x="10994" y="806"/>
                  </a:cubicBezTo>
                  <a:cubicBezTo>
                    <a:pt x="10360" y="1083"/>
                    <a:pt x="9748" y="1419"/>
                    <a:pt x="9126" y="1745"/>
                  </a:cubicBezTo>
                  <a:cubicBezTo>
                    <a:pt x="7497" y="2591"/>
                    <a:pt x="5863" y="3429"/>
                    <a:pt x="4259" y="4321"/>
                  </a:cubicBezTo>
                  <a:cubicBezTo>
                    <a:pt x="4185" y="4361"/>
                    <a:pt x="4108" y="4401"/>
                    <a:pt x="4035" y="4441"/>
                  </a:cubicBezTo>
                  <a:cubicBezTo>
                    <a:pt x="3958" y="4497"/>
                    <a:pt x="4006" y="4607"/>
                    <a:pt x="4086" y="4607"/>
                  </a:cubicBezTo>
                  <a:cubicBezTo>
                    <a:pt x="4099" y="4607"/>
                    <a:pt x="4113" y="4605"/>
                    <a:pt x="4127" y="4598"/>
                  </a:cubicBezTo>
                  <a:cubicBezTo>
                    <a:pt x="5801" y="3659"/>
                    <a:pt x="7513" y="2785"/>
                    <a:pt x="9215" y="1902"/>
                  </a:cubicBezTo>
                  <a:cubicBezTo>
                    <a:pt x="10012" y="1489"/>
                    <a:pt x="10773" y="1061"/>
                    <a:pt x="11613" y="738"/>
                  </a:cubicBezTo>
                  <a:cubicBezTo>
                    <a:pt x="11807" y="661"/>
                    <a:pt x="12019" y="621"/>
                    <a:pt x="12225" y="560"/>
                  </a:cubicBezTo>
                  <a:cubicBezTo>
                    <a:pt x="12333" y="529"/>
                    <a:pt x="12438" y="489"/>
                    <a:pt x="12539" y="440"/>
                  </a:cubicBezTo>
                  <a:lnTo>
                    <a:pt x="12539" y="440"/>
                  </a:lnTo>
                  <a:cubicBezTo>
                    <a:pt x="12472" y="474"/>
                    <a:pt x="12404" y="504"/>
                    <a:pt x="12336" y="538"/>
                  </a:cubicBezTo>
                  <a:cubicBezTo>
                    <a:pt x="11908" y="757"/>
                    <a:pt x="11477" y="966"/>
                    <a:pt x="11047" y="1175"/>
                  </a:cubicBezTo>
                  <a:cubicBezTo>
                    <a:pt x="8412" y="2453"/>
                    <a:pt x="5758" y="3656"/>
                    <a:pt x="3357" y="5319"/>
                  </a:cubicBezTo>
                  <a:cubicBezTo>
                    <a:pt x="2902" y="5632"/>
                    <a:pt x="2452" y="5959"/>
                    <a:pt x="2018" y="6313"/>
                  </a:cubicBezTo>
                  <a:cubicBezTo>
                    <a:pt x="1944" y="6374"/>
                    <a:pt x="2016" y="6462"/>
                    <a:pt x="2092" y="6462"/>
                  </a:cubicBezTo>
                  <a:cubicBezTo>
                    <a:pt x="2105" y="6462"/>
                    <a:pt x="2117" y="6460"/>
                    <a:pt x="2129" y="6454"/>
                  </a:cubicBezTo>
                  <a:cubicBezTo>
                    <a:pt x="2320" y="6371"/>
                    <a:pt x="2514" y="6279"/>
                    <a:pt x="2705" y="6193"/>
                  </a:cubicBezTo>
                  <a:cubicBezTo>
                    <a:pt x="4533" y="5374"/>
                    <a:pt x="6291" y="4389"/>
                    <a:pt x="8076" y="3487"/>
                  </a:cubicBezTo>
                  <a:cubicBezTo>
                    <a:pt x="9154" y="2939"/>
                    <a:pt x="10209" y="2360"/>
                    <a:pt x="11296" y="1831"/>
                  </a:cubicBezTo>
                  <a:cubicBezTo>
                    <a:pt x="11730" y="1622"/>
                    <a:pt x="12170" y="1419"/>
                    <a:pt x="12607" y="1215"/>
                  </a:cubicBezTo>
                  <a:lnTo>
                    <a:pt x="12607" y="1215"/>
                  </a:lnTo>
                  <a:cubicBezTo>
                    <a:pt x="9003" y="3115"/>
                    <a:pt x="5509" y="5131"/>
                    <a:pt x="2046" y="7279"/>
                  </a:cubicBezTo>
                  <a:cubicBezTo>
                    <a:pt x="1788" y="7439"/>
                    <a:pt x="1529" y="7593"/>
                    <a:pt x="1270" y="7756"/>
                  </a:cubicBezTo>
                  <a:cubicBezTo>
                    <a:pt x="1192" y="7804"/>
                    <a:pt x="1231" y="7923"/>
                    <a:pt x="1315" y="7923"/>
                  </a:cubicBezTo>
                  <a:cubicBezTo>
                    <a:pt x="1323" y="7923"/>
                    <a:pt x="1332" y="7922"/>
                    <a:pt x="1341" y="7920"/>
                  </a:cubicBezTo>
                  <a:cubicBezTo>
                    <a:pt x="1495" y="7876"/>
                    <a:pt x="1649" y="7824"/>
                    <a:pt x="1794" y="7766"/>
                  </a:cubicBezTo>
                  <a:cubicBezTo>
                    <a:pt x="2686" y="7424"/>
                    <a:pt x="3450" y="6873"/>
                    <a:pt x="4262" y="6353"/>
                  </a:cubicBezTo>
                  <a:cubicBezTo>
                    <a:pt x="5441" y="5599"/>
                    <a:pt x="6762" y="5017"/>
                    <a:pt x="7993" y="4352"/>
                  </a:cubicBezTo>
                  <a:cubicBezTo>
                    <a:pt x="9317" y="3641"/>
                    <a:pt x="10656" y="2942"/>
                    <a:pt x="12010" y="2265"/>
                  </a:cubicBezTo>
                  <a:lnTo>
                    <a:pt x="12010" y="2265"/>
                  </a:lnTo>
                  <a:cubicBezTo>
                    <a:pt x="10800" y="2930"/>
                    <a:pt x="9597" y="3607"/>
                    <a:pt x="8381" y="4260"/>
                  </a:cubicBezTo>
                  <a:cubicBezTo>
                    <a:pt x="7067" y="4965"/>
                    <a:pt x="5737" y="5629"/>
                    <a:pt x="4447" y="6384"/>
                  </a:cubicBezTo>
                  <a:cubicBezTo>
                    <a:pt x="3718" y="6811"/>
                    <a:pt x="2985" y="7313"/>
                    <a:pt x="2197" y="7633"/>
                  </a:cubicBezTo>
                  <a:cubicBezTo>
                    <a:pt x="2049" y="7695"/>
                    <a:pt x="1914" y="7747"/>
                    <a:pt x="1778" y="7799"/>
                  </a:cubicBezTo>
                  <a:cubicBezTo>
                    <a:pt x="1498" y="7910"/>
                    <a:pt x="1243" y="8024"/>
                    <a:pt x="969" y="8237"/>
                  </a:cubicBezTo>
                  <a:cubicBezTo>
                    <a:pt x="898" y="8293"/>
                    <a:pt x="926" y="8406"/>
                    <a:pt x="1014" y="8406"/>
                  </a:cubicBezTo>
                  <a:cubicBezTo>
                    <a:pt x="1022" y="8406"/>
                    <a:pt x="1030" y="8405"/>
                    <a:pt x="1040" y="8403"/>
                  </a:cubicBezTo>
                  <a:cubicBezTo>
                    <a:pt x="1227" y="8357"/>
                    <a:pt x="1400" y="8301"/>
                    <a:pt x="1575" y="8249"/>
                  </a:cubicBezTo>
                  <a:cubicBezTo>
                    <a:pt x="2415" y="7990"/>
                    <a:pt x="3151" y="7636"/>
                    <a:pt x="3967" y="7218"/>
                  </a:cubicBezTo>
                  <a:cubicBezTo>
                    <a:pt x="5435" y="6461"/>
                    <a:pt x="6943" y="5780"/>
                    <a:pt x="8446" y="5094"/>
                  </a:cubicBezTo>
                  <a:cubicBezTo>
                    <a:pt x="9748" y="4497"/>
                    <a:pt x="11120" y="3887"/>
                    <a:pt x="12475" y="3250"/>
                  </a:cubicBezTo>
                  <a:cubicBezTo>
                    <a:pt x="12767" y="3112"/>
                    <a:pt x="13060" y="2973"/>
                    <a:pt x="13349" y="2834"/>
                  </a:cubicBezTo>
                  <a:cubicBezTo>
                    <a:pt x="14208" y="2419"/>
                    <a:pt x="15048" y="1988"/>
                    <a:pt x="15858" y="1545"/>
                  </a:cubicBezTo>
                  <a:cubicBezTo>
                    <a:pt x="16113" y="1406"/>
                    <a:pt x="16366" y="1265"/>
                    <a:pt x="16615" y="1123"/>
                  </a:cubicBezTo>
                  <a:cubicBezTo>
                    <a:pt x="16926" y="941"/>
                    <a:pt x="17234" y="757"/>
                    <a:pt x="17532" y="572"/>
                  </a:cubicBezTo>
                  <a:lnTo>
                    <a:pt x="17532" y="572"/>
                  </a:lnTo>
                  <a:cubicBezTo>
                    <a:pt x="17227" y="763"/>
                    <a:pt x="16920" y="941"/>
                    <a:pt x="16612" y="1129"/>
                  </a:cubicBezTo>
                  <a:cubicBezTo>
                    <a:pt x="16359" y="1283"/>
                    <a:pt x="16110" y="1437"/>
                    <a:pt x="15855" y="1591"/>
                  </a:cubicBezTo>
                  <a:cubicBezTo>
                    <a:pt x="15100" y="2043"/>
                    <a:pt x="14337" y="2484"/>
                    <a:pt x="13574" y="2918"/>
                  </a:cubicBezTo>
                  <a:cubicBezTo>
                    <a:pt x="13300" y="3071"/>
                    <a:pt x="13026" y="3225"/>
                    <a:pt x="12752" y="3379"/>
                  </a:cubicBezTo>
                  <a:cubicBezTo>
                    <a:pt x="8843" y="5552"/>
                    <a:pt x="4844" y="7572"/>
                    <a:pt x="1012" y="9880"/>
                  </a:cubicBezTo>
                  <a:cubicBezTo>
                    <a:pt x="756" y="10034"/>
                    <a:pt x="498" y="10182"/>
                    <a:pt x="242" y="10339"/>
                  </a:cubicBezTo>
                  <a:cubicBezTo>
                    <a:pt x="163" y="10390"/>
                    <a:pt x="203" y="10508"/>
                    <a:pt x="289" y="10508"/>
                  </a:cubicBezTo>
                  <a:cubicBezTo>
                    <a:pt x="297" y="10508"/>
                    <a:pt x="305" y="10507"/>
                    <a:pt x="313" y="10505"/>
                  </a:cubicBezTo>
                  <a:cubicBezTo>
                    <a:pt x="510" y="10450"/>
                    <a:pt x="707" y="10385"/>
                    <a:pt x="898" y="10308"/>
                  </a:cubicBezTo>
                  <a:cubicBezTo>
                    <a:pt x="2058" y="9853"/>
                    <a:pt x="3151" y="9028"/>
                    <a:pt x="4225" y="8452"/>
                  </a:cubicBezTo>
                  <a:cubicBezTo>
                    <a:pt x="5805" y="7606"/>
                    <a:pt x="7424" y="6839"/>
                    <a:pt x="9040" y="6073"/>
                  </a:cubicBezTo>
                  <a:cubicBezTo>
                    <a:pt x="10643" y="5309"/>
                    <a:pt x="12241" y="4527"/>
                    <a:pt x="13838" y="3749"/>
                  </a:cubicBezTo>
                  <a:cubicBezTo>
                    <a:pt x="14195" y="3576"/>
                    <a:pt x="14553" y="3407"/>
                    <a:pt x="14910" y="3235"/>
                  </a:cubicBezTo>
                  <a:cubicBezTo>
                    <a:pt x="15221" y="3081"/>
                    <a:pt x="15534" y="2933"/>
                    <a:pt x="15845" y="2782"/>
                  </a:cubicBezTo>
                  <a:cubicBezTo>
                    <a:pt x="16076" y="2668"/>
                    <a:pt x="16313" y="2557"/>
                    <a:pt x="16547" y="2447"/>
                  </a:cubicBezTo>
                  <a:cubicBezTo>
                    <a:pt x="17483" y="1991"/>
                    <a:pt x="18419" y="1532"/>
                    <a:pt x="19364" y="1089"/>
                  </a:cubicBezTo>
                  <a:lnTo>
                    <a:pt x="19364" y="1089"/>
                  </a:lnTo>
                  <a:cubicBezTo>
                    <a:pt x="18409" y="1539"/>
                    <a:pt x="17483" y="2136"/>
                    <a:pt x="16556" y="2708"/>
                  </a:cubicBezTo>
                  <a:cubicBezTo>
                    <a:pt x="16329" y="2850"/>
                    <a:pt x="16098" y="2982"/>
                    <a:pt x="15870" y="3118"/>
                  </a:cubicBezTo>
                  <a:cubicBezTo>
                    <a:pt x="15768" y="3179"/>
                    <a:pt x="15667" y="3238"/>
                    <a:pt x="15565" y="3296"/>
                  </a:cubicBezTo>
                  <a:cubicBezTo>
                    <a:pt x="15461" y="3358"/>
                    <a:pt x="15356" y="3422"/>
                    <a:pt x="15251" y="3481"/>
                  </a:cubicBezTo>
                  <a:cubicBezTo>
                    <a:pt x="14996" y="3619"/>
                    <a:pt x="14740" y="3755"/>
                    <a:pt x="14485" y="3890"/>
                  </a:cubicBezTo>
                  <a:cubicBezTo>
                    <a:pt x="13007" y="4691"/>
                    <a:pt x="11521" y="5469"/>
                    <a:pt x="10022" y="6227"/>
                  </a:cubicBezTo>
                  <a:cubicBezTo>
                    <a:pt x="7698" y="7393"/>
                    <a:pt x="5441" y="8689"/>
                    <a:pt x="3182" y="9973"/>
                  </a:cubicBezTo>
                  <a:cubicBezTo>
                    <a:pt x="2846" y="10151"/>
                    <a:pt x="2517" y="10336"/>
                    <a:pt x="2194" y="10530"/>
                  </a:cubicBezTo>
                  <a:cubicBezTo>
                    <a:pt x="1698" y="10810"/>
                    <a:pt x="1200" y="11090"/>
                    <a:pt x="701" y="11364"/>
                  </a:cubicBezTo>
                  <a:cubicBezTo>
                    <a:pt x="495" y="11481"/>
                    <a:pt x="289" y="11595"/>
                    <a:pt x="82" y="11712"/>
                  </a:cubicBezTo>
                  <a:cubicBezTo>
                    <a:pt x="0" y="11757"/>
                    <a:pt x="46" y="11881"/>
                    <a:pt x="130" y="11881"/>
                  </a:cubicBezTo>
                  <a:cubicBezTo>
                    <a:pt x="138" y="11881"/>
                    <a:pt x="145" y="11880"/>
                    <a:pt x="153" y="11878"/>
                  </a:cubicBezTo>
                  <a:cubicBezTo>
                    <a:pt x="329" y="11829"/>
                    <a:pt x="501" y="11761"/>
                    <a:pt x="667" y="11681"/>
                  </a:cubicBezTo>
                  <a:cubicBezTo>
                    <a:pt x="1193" y="11426"/>
                    <a:pt x="1652" y="11053"/>
                    <a:pt x="2178" y="10770"/>
                  </a:cubicBezTo>
                  <a:cubicBezTo>
                    <a:pt x="3062" y="10287"/>
                    <a:pt x="3942" y="9800"/>
                    <a:pt x="4853" y="9366"/>
                  </a:cubicBezTo>
                  <a:cubicBezTo>
                    <a:pt x="6823" y="8431"/>
                    <a:pt x="8753" y="7436"/>
                    <a:pt x="10748" y="6553"/>
                  </a:cubicBezTo>
                  <a:cubicBezTo>
                    <a:pt x="12133" y="5937"/>
                    <a:pt x="13546" y="5346"/>
                    <a:pt x="14953" y="4737"/>
                  </a:cubicBezTo>
                  <a:lnTo>
                    <a:pt x="14953" y="4737"/>
                  </a:lnTo>
                  <a:cubicBezTo>
                    <a:pt x="10083" y="7122"/>
                    <a:pt x="5109" y="9311"/>
                    <a:pt x="606" y="12358"/>
                  </a:cubicBezTo>
                  <a:cubicBezTo>
                    <a:pt x="486" y="12438"/>
                    <a:pt x="362" y="12515"/>
                    <a:pt x="245" y="12598"/>
                  </a:cubicBezTo>
                  <a:cubicBezTo>
                    <a:pt x="174" y="12648"/>
                    <a:pt x="203" y="12770"/>
                    <a:pt x="282" y="12770"/>
                  </a:cubicBezTo>
                  <a:cubicBezTo>
                    <a:pt x="292" y="12770"/>
                    <a:pt x="302" y="12769"/>
                    <a:pt x="313" y="12765"/>
                  </a:cubicBezTo>
                  <a:cubicBezTo>
                    <a:pt x="409" y="12731"/>
                    <a:pt x="498" y="12688"/>
                    <a:pt x="593" y="12654"/>
                  </a:cubicBezTo>
                  <a:cubicBezTo>
                    <a:pt x="2259" y="12032"/>
                    <a:pt x="3801" y="11161"/>
                    <a:pt x="5355" y="10296"/>
                  </a:cubicBezTo>
                  <a:cubicBezTo>
                    <a:pt x="7337" y="9191"/>
                    <a:pt x="9437" y="8323"/>
                    <a:pt x="11524" y="7430"/>
                  </a:cubicBezTo>
                  <a:cubicBezTo>
                    <a:pt x="12422" y="7045"/>
                    <a:pt x="13324" y="6676"/>
                    <a:pt x="14229" y="6304"/>
                  </a:cubicBezTo>
                  <a:lnTo>
                    <a:pt x="14229" y="6304"/>
                  </a:lnTo>
                  <a:cubicBezTo>
                    <a:pt x="13398" y="6685"/>
                    <a:pt x="12564" y="7070"/>
                    <a:pt x="11736" y="7461"/>
                  </a:cubicBezTo>
                  <a:cubicBezTo>
                    <a:pt x="9726" y="8409"/>
                    <a:pt x="7728" y="9385"/>
                    <a:pt x="5786" y="10468"/>
                  </a:cubicBezTo>
                  <a:cubicBezTo>
                    <a:pt x="4028" y="11450"/>
                    <a:pt x="2363" y="12589"/>
                    <a:pt x="590" y="13537"/>
                  </a:cubicBezTo>
                  <a:cubicBezTo>
                    <a:pt x="476" y="13599"/>
                    <a:pt x="362" y="13666"/>
                    <a:pt x="245" y="13731"/>
                  </a:cubicBezTo>
                  <a:cubicBezTo>
                    <a:pt x="157" y="13777"/>
                    <a:pt x="209" y="13897"/>
                    <a:pt x="295" y="13897"/>
                  </a:cubicBezTo>
                  <a:cubicBezTo>
                    <a:pt x="302" y="13897"/>
                    <a:pt x="309" y="13896"/>
                    <a:pt x="316" y="13894"/>
                  </a:cubicBezTo>
                  <a:cubicBezTo>
                    <a:pt x="412" y="13876"/>
                    <a:pt x="513" y="13842"/>
                    <a:pt x="615" y="13817"/>
                  </a:cubicBezTo>
                  <a:cubicBezTo>
                    <a:pt x="2326" y="13383"/>
                    <a:pt x="3779" y="12327"/>
                    <a:pt x="5312" y="11481"/>
                  </a:cubicBezTo>
                  <a:cubicBezTo>
                    <a:pt x="7537" y="10250"/>
                    <a:pt x="10049" y="9446"/>
                    <a:pt x="12407" y="8498"/>
                  </a:cubicBezTo>
                  <a:lnTo>
                    <a:pt x="12450" y="8483"/>
                  </a:lnTo>
                  <a:lnTo>
                    <a:pt x="12450" y="8483"/>
                  </a:lnTo>
                  <a:cubicBezTo>
                    <a:pt x="10434" y="9400"/>
                    <a:pt x="8482" y="10444"/>
                    <a:pt x="6497" y="11426"/>
                  </a:cubicBezTo>
                  <a:cubicBezTo>
                    <a:pt x="4515" y="12407"/>
                    <a:pt x="2536" y="13392"/>
                    <a:pt x="679" y="14608"/>
                  </a:cubicBezTo>
                  <a:cubicBezTo>
                    <a:pt x="590" y="14667"/>
                    <a:pt x="495" y="14719"/>
                    <a:pt x="405" y="14781"/>
                  </a:cubicBezTo>
                  <a:cubicBezTo>
                    <a:pt x="335" y="14827"/>
                    <a:pt x="367" y="14951"/>
                    <a:pt x="443" y="14951"/>
                  </a:cubicBezTo>
                  <a:cubicBezTo>
                    <a:pt x="453" y="14951"/>
                    <a:pt x="464" y="14949"/>
                    <a:pt x="476" y="14944"/>
                  </a:cubicBezTo>
                  <a:cubicBezTo>
                    <a:pt x="559" y="14910"/>
                    <a:pt x="636" y="14870"/>
                    <a:pt x="716" y="14833"/>
                  </a:cubicBezTo>
                  <a:cubicBezTo>
                    <a:pt x="1335" y="14550"/>
                    <a:pt x="1911" y="14187"/>
                    <a:pt x="2496" y="13836"/>
                  </a:cubicBezTo>
                  <a:cubicBezTo>
                    <a:pt x="3481" y="13245"/>
                    <a:pt x="4589" y="12823"/>
                    <a:pt x="5626" y="12340"/>
                  </a:cubicBezTo>
                  <a:cubicBezTo>
                    <a:pt x="8005" y="11235"/>
                    <a:pt x="10471" y="10336"/>
                    <a:pt x="12903" y="9357"/>
                  </a:cubicBezTo>
                  <a:cubicBezTo>
                    <a:pt x="13174" y="9249"/>
                    <a:pt x="13444" y="9142"/>
                    <a:pt x="13715" y="9034"/>
                  </a:cubicBezTo>
                  <a:lnTo>
                    <a:pt x="13715" y="9034"/>
                  </a:lnTo>
                  <a:lnTo>
                    <a:pt x="12767" y="9489"/>
                  </a:lnTo>
                  <a:cubicBezTo>
                    <a:pt x="10536" y="10573"/>
                    <a:pt x="8304" y="11653"/>
                    <a:pt x="6078" y="12752"/>
                  </a:cubicBezTo>
                  <a:cubicBezTo>
                    <a:pt x="4318" y="13620"/>
                    <a:pt x="2446" y="14470"/>
                    <a:pt x="855" y="15646"/>
                  </a:cubicBezTo>
                  <a:cubicBezTo>
                    <a:pt x="695" y="15760"/>
                    <a:pt x="538" y="15880"/>
                    <a:pt x="384" y="16003"/>
                  </a:cubicBezTo>
                  <a:cubicBezTo>
                    <a:pt x="311" y="16061"/>
                    <a:pt x="384" y="16158"/>
                    <a:pt x="460" y="16158"/>
                  </a:cubicBezTo>
                  <a:cubicBezTo>
                    <a:pt x="464" y="16158"/>
                    <a:pt x="469" y="16157"/>
                    <a:pt x="473" y="16157"/>
                  </a:cubicBezTo>
                  <a:cubicBezTo>
                    <a:pt x="633" y="16126"/>
                    <a:pt x="790" y="16083"/>
                    <a:pt x="944" y="16043"/>
                  </a:cubicBezTo>
                  <a:cubicBezTo>
                    <a:pt x="2619" y="15612"/>
                    <a:pt x="4121" y="14651"/>
                    <a:pt x="5681" y="13934"/>
                  </a:cubicBezTo>
                  <a:cubicBezTo>
                    <a:pt x="7953" y="12891"/>
                    <a:pt x="10222" y="11853"/>
                    <a:pt x="12506" y="10841"/>
                  </a:cubicBezTo>
                  <a:cubicBezTo>
                    <a:pt x="17160" y="8778"/>
                    <a:pt x="21808" y="6694"/>
                    <a:pt x="26508" y="4731"/>
                  </a:cubicBezTo>
                  <a:cubicBezTo>
                    <a:pt x="26597" y="4694"/>
                    <a:pt x="26687" y="4654"/>
                    <a:pt x="26776" y="4617"/>
                  </a:cubicBezTo>
                  <a:cubicBezTo>
                    <a:pt x="26871" y="4578"/>
                    <a:pt x="26843" y="4434"/>
                    <a:pt x="26761" y="4434"/>
                  </a:cubicBezTo>
                  <a:cubicBezTo>
                    <a:pt x="26750" y="4434"/>
                    <a:pt x="26739" y="4436"/>
                    <a:pt x="26727" y="4441"/>
                  </a:cubicBezTo>
                  <a:cubicBezTo>
                    <a:pt x="26613" y="4491"/>
                    <a:pt x="26496" y="4540"/>
                    <a:pt x="26382" y="4586"/>
                  </a:cubicBezTo>
                  <a:cubicBezTo>
                    <a:pt x="19391" y="7504"/>
                    <a:pt x="12472" y="10613"/>
                    <a:pt x="5589" y="13774"/>
                  </a:cubicBezTo>
                  <a:cubicBezTo>
                    <a:pt x="4038" y="14488"/>
                    <a:pt x="2554" y="15421"/>
                    <a:pt x="901" y="15877"/>
                  </a:cubicBezTo>
                  <a:cubicBezTo>
                    <a:pt x="867" y="15886"/>
                    <a:pt x="834" y="15898"/>
                    <a:pt x="797" y="15907"/>
                  </a:cubicBezTo>
                  <a:lnTo>
                    <a:pt x="797" y="15907"/>
                  </a:lnTo>
                  <a:cubicBezTo>
                    <a:pt x="834" y="15898"/>
                    <a:pt x="867" y="15886"/>
                    <a:pt x="898" y="15870"/>
                  </a:cubicBezTo>
                  <a:cubicBezTo>
                    <a:pt x="1169" y="15741"/>
                    <a:pt x="1535" y="15387"/>
                    <a:pt x="1754" y="15249"/>
                  </a:cubicBezTo>
                  <a:cubicBezTo>
                    <a:pt x="2095" y="15036"/>
                    <a:pt x="2452" y="14845"/>
                    <a:pt x="2803" y="14651"/>
                  </a:cubicBezTo>
                  <a:cubicBezTo>
                    <a:pt x="3644" y="14190"/>
                    <a:pt x="4490" y="13743"/>
                    <a:pt x="5343" y="13319"/>
                  </a:cubicBezTo>
                  <a:cubicBezTo>
                    <a:pt x="8821" y="11586"/>
                    <a:pt x="12315" y="9880"/>
                    <a:pt x="15827" y="8221"/>
                  </a:cubicBezTo>
                  <a:cubicBezTo>
                    <a:pt x="15993" y="8144"/>
                    <a:pt x="16162" y="8067"/>
                    <a:pt x="16329" y="7990"/>
                  </a:cubicBezTo>
                  <a:cubicBezTo>
                    <a:pt x="18449" y="7144"/>
                    <a:pt x="20573" y="6297"/>
                    <a:pt x="22676" y="5408"/>
                  </a:cubicBezTo>
                  <a:cubicBezTo>
                    <a:pt x="23036" y="5294"/>
                    <a:pt x="23390" y="5171"/>
                    <a:pt x="23741" y="5032"/>
                  </a:cubicBezTo>
                  <a:cubicBezTo>
                    <a:pt x="24012" y="4925"/>
                    <a:pt x="24255" y="4786"/>
                    <a:pt x="24510" y="4651"/>
                  </a:cubicBezTo>
                  <a:cubicBezTo>
                    <a:pt x="24556" y="4626"/>
                    <a:pt x="24677" y="4558"/>
                    <a:pt x="24818" y="4475"/>
                  </a:cubicBezTo>
                  <a:cubicBezTo>
                    <a:pt x="25172" y="4321"/>
                    <a:pt x="25529" y="4170"/>
                    <a:pt x="25880" y="4013"/>
                  </a:cubicBezTo>
                  <a:cubicBezTo>
                    <a:pt x="25917" y="3998"/>
                    <a:pt x="25954" y="3983"/>
                    <a:pt x="25988" y="3964"/>
                  </a:cubicBezTo>
                  <a:cubicBezTo>
                    <a:pt x="26075" y="3928"/>
                    <a:pt x="26026" y="3797"/>
                    <a:pt x="25945" y="3797"/>
                  </a:cubicBezTo>
                  <a:cubicBezTo>
                    <a:pt x="25937" y="3797"/>
                    <a:pt x="25929" y="3798"/>
                    <a:pt x="25920" y="3801"/>
                  </a:cubicBezTo>
                  <a:cubicBezTo>
                    <a:pt x="25855" y="3823"/>
                    <a:pt x="25794" y="3850"/>
                    <a:pt x="25732" y="3875"/>
                  </a:cubicBezTo>
                  <a:cubicBezTo>
                    <a:pt x="25317" y="4029"/>
                    <a:pt x="24914" y="4210"/>
                    <a:pt x="24523" y="4414"/>
                  </a:cubicBezTo>
                  <a:cubicBezTo>
                    <a:pt x="23747" y="4752"/>
                    <a:pt x="22968" y="5082"/>
                    <a:pt x="22186" y="5408"/>
                  </a:cubicBezTo>
                  <a:cubicBezTo>
                    <a:pt x="21324" y="5703"/>
                    <a:pt x="20463" y="5993"/>
                    <a:pt x="19613" y="6340"/>
                  </a:cubicBezTo>
                  <a:cubicBezTo>
                    <a:pt x="18646" y="6741"/>
                    <a:pt x="17689" y="7165"/>
                    <a:pt x="16738" y="7602"/>
                  </a:cubicBezTo>
                  <a:cubicBezTo>
                    <a:pt x="15873" y="7950"/>
                    <a:pt x="15014" y="8301"/>
                    <a:pt x="14155" y="8655"/>
                  </a:cubicBezTo>
                  <a:cubicBezTo>
                    <a:pt x="10717" y="10077"/>
                    <a:pt x="7257" y="11379"/>
                    <a:pt x="3881" y="12952"/>
                  </a:cubicBezTo>
                  <a:cubicBezTo>
                    <a:pt x="3754" y="13014"/>
                    <a:pt x="3631" y="13078"/>
                    <a:pt x="3505" y="13137"/>
                  </a:cubicBezTo>
                  <a:cubicBezTo>
                    <a:pt x="4647" y="12531"/>
                    <a:pt x="5814" y="11967"/>
                    <a:pt x="6971" y="11395"/>
                  </a:cubicBezTo>
                  <a:cubicBezTo>
                    <a:pt x="9661" y="10062"/>
                    <a:pt x="12318" y="8704"/>
                    <a:pt x="15076" y="7516"/>
                  </a:cubicBezTo>
                  <a:cubicBezTo>
                    <a:pt x="17671" y="6402"/>
                    <a:pt x="20302" y="5365"/>
                    <a:pt x="22910" y="4281"/>
                  </a:cubicBezTo>
                  <a:cubicBezTo>
                    <a:pt x="23664" y="3983"/>
                    <a:pt x="24412" y="3675"/>
                    <a:pt x="25151" y="3333"/>
                  </a:cubicBezTo>
                  <a:lnTo>
                    <a:pt x="25181" y="3321"/>
                  </a:lnTo>
                  <a:cubicBezTo>
                    <a:pt x="25275" y="3278"/>
                    <a:pt x="25215" y="3155"/>
                    <a:pt x="25128" y="3155"/>
                  </a:cubicBezTo>
                  <a:cubicBezTo>
                    <a:pt x="25116" y="3155"/>
                    <a:pt x="25102" y="3158"/>
                    <a:pt x="25089" y="3164"/>
                  </a:cubicBezTo>
                  <a:cubicBezTo>
                    <a:pt x="25055" y="3179"/>
                    <a:pt x="25021" y="3195"/>
                    <a:pt x="24984" y="3207"/>
                  </a:cubicBezTo>
                  <a:cubicBezTo>
                    <a:pt x="24082" y="3595"/>
                    <a:pt x="23177" y="3973"/>
                    <a:pt x="22266" y="4349"/>
                  </a:cubicBezTo>
                  <a:cubicBezTo>
                    <a:pt x="21999" y="4454"/>
                    <a:pt x="21728" y="4555"/>
                    <a:pt x="21460" y="4657"/>
                  </a:cubicBezTo>
                  <a:cubicBezTo>
                    <a:pt x="20090" y="5168"/>
                    <a:pt x="18714" y="5657"/>
                    <a:pt x="17357" y="6196"/>
                  </a:cubicBezTo>
                  <a:cubicBezTo>
                    <a:pt x="14383" y="7381"/>
                    <a:pt x="11441" y="8671"/>
                    <a:pt x="8473" y="9880"/>
                  </a:cubicBezTo>
                  <a:cubicBezTo>
                    <a:pt x="7257" y="10373"/>
                    <a:pt x="6029" y="10875"/>
                    <a:pt x="4875" y="11509"/>
                  </a:cubicBezTo>
                  <a:cubicBezTo>
                    <a:pt x="3588" y="12223"/>
                    <a:pt x="2391" y="13054"/>
                    <a:pt x="990" y="13540"/>
                  </a:cubicBezTo>
                  <a:cubicBezTo>
                    <a:pt x="806" y="13605"/>
                    <a:pt x="715" y="13631"/>
                    <a:pt x="691" y="13631"/>
                  </a:cubicBezTo>
                  <a:cubicBezTo>
                    <a:pt x="589" y="13631"/>
                    <a:pt x="1657" y="13161"/>
                    <a:pt x="1834" y="13057"/>
                  </a:cubicBezTo>
                  <a:cubicBezTo>
                    <a:pt x="2443" y="12700"/>
                    <a:pt x="3040" y="12321"/>
                    <a:pt x="3641" y="11949"/>
                  </a:cubicBezTo>
                  <a:cubicBezTo>
                    <a:pt x="4995" y="11112"/>
                    <a:pt x="6374" y="10327"/>
                    <a:pt x="7784" y="9594"/>
                  </a:cubicBezTo>
                  <a:cubicBezTo>
                    <a:pt x="10496" y="8175"/>
                    <a:pt x="13297" y="6904"/>
                    <a:pt x="16089" y="5651"/>
                  </a:cubicBezTo>
                  <a:cubicBezTo>
                    <a:pt x="17520" y="5011"/>
                    <a:pt x="18951" y="4358"/>
                    <a:pt x="20416" y="3798"/>
                  </a:cubicBezTo>
                  <a:cubicBezTo>
                    <a:pt x="21528" y="3376"/>
                    <a:pt x="22623" y="2942"/>
                    <a:pt x="23611" y="2283"/>
                  </a:cubicBezTo>
                  <a:cubicBezTo>
                    <a:pt x="23704" y="2222"/>
                    <a:pt x="23802" y="2170"/>
                    <a:pt x="23892" y="2105"/>
                  </a:cubicBezTo>
                  <a:cubicBezTo>
                    <a:pt x="23975" y="2050"/>
                    <a:pt x="23925" y="1937"/>
                    <a:pt x="23846" y="1937"/>
                  </a:cubicBezTo>
                  <a:cubicBezTo>
                    <a:pt x="23832" y="1937"/>
                    <a:pt x="23817" y="1940"/>
                    <a:pt x="23802" y="1948"/>
                  </a:cubicBezTo>
                  <a:cubicBezTo>
                    <a:pt x="23655" y="2010"/>
                    <a:pt x="23510" y="2074"/>
                    <a:pt x="23362" y="2139"/>
                  </a:cubicBezTo>
                  <a:cubicBezTo>
                    <a:pt x="19819" y="3662"/>
                    <a:pt x="16295" y="5223"/>
                    <a:pt x="12736" y="6719"/>
                  </a:cubicBezTo>
                  <a:cubicBezTo>
                    <a:pt x="9381" y="8132"/>
                    <a:pt x="6189" y="9689"/>
                    <a:pt x="2979" y="11395"/>
                  </a:cubicBezTo>
                  <a:cubicBezTo>
                    <a:pt x="2259" y="11780"/>
                    <a:pt x="1264" y="12112"/>
                    <a:pt x="686" y="12509"/>
                  </a:cubicBezTo>
                  <a:cubicBezTo>
                    <a:pt x="1390" y="12023"/>
                    <a:pt x="2120" y="11567"/>
                    <a:pt x="2850" y="11118"/>
                  </a:cubicBezTo>
                  <a:cubicBezTo>
                    <a:pt x="4435" y="10148"/>
                    <a:pt x="6078" y="9280"/>
                    <a:pt x="7734" y="8440"/>
                  </a:cubicBezTo>
                  <a:cubicBezTo>
                    <a:pt x="10754" y="6907"/>
                    <a:pt x="13838" y="5516"/>
                    <a:pt x="16861" y="3989"/>
                  </a:cubicBezTo>
                  <a:cubicBezTo>
                    <a:pt x="17037" y="3900"/>
                    <a:pt x="17212" y="3816"/>
                    <a:pt x="17384" y="3727"/>
                  </a:cubicBezTo>
                  <a:cubicBezTo>
                    <a:pt x="17982" y="3419"/>
                    <a:pt x="18573" y="3099"/>
                    <a:pt x="19164" y="2776"/>
                  </a:cubicBezTo>
                  <a:cubicBezTo>
                    <a:pt x="19327" y="2690"/>
                    <a:pt x="19493" y="2604"/>
                    <a:pt x="19656" y="2514"/>
                  </a:cubicBezTo>
                  <a:cubicBezTo>
                    <a:pt x="19819" y="2425"/>
                    <a:pt x="19985" y="2327"/>
                    <a:pt x="20152" y="2231"/>
                  </a:cubicBezTo>
                  <a:cubicBezTo>
                    <a:pt x="20450" y="2068"/>
                    <a:pt x="20743" y="1896"/>
                    <a:pt x="21035" y="1723"/>
                  </a:cubicBezTo>
                  <a:lnTo>
                    <a:pt x="21143" y="1659"/>
                  </a:lnTo>
                  <a:cubicBezTo>
                    <a:pt x="21377" y="1631"/>
                    <a:pt x="21491" y="1557"/>
                    <a:pt x="21503" y="1443"/>
                  </a:cubicBezTo>
                  <a:cubicBezTo>
                    <a:pt x="21549" y="1412"/>
                    <a:pt x="21595" y="1385"/>
                    <a:pt x="21641" y="1357"/>
                  </a:cubicBezTo>
                  <a:cubicBezTo>
                    <a:pt x="21718" y="1308"/>
                    <a:pt x="21798" y="1265"/>
                    <a:pt x="21875" y="1215"/>
                  </a:cubicBezTo>
                  <a:cubicBezTo>
                    <a:pt x="21958" y="1164"/>
                    <a:pt x="21908" y="1044"/>
                    <a:pt x="21830" y="1044"/>
                  </a:cubicBezTo>
                  <a:cubicBezTo>
                    <a:pt x="21815" y="1044"/>
                    <a:pt x="21799" y="1049"/>
                    <a:pt x="21783" y="1058"/>
                  </a:cubicBezTo>
                  <a:cubicBezTo>
                    <a:pt x="21663" y="1132"/>
                    <a:pt x="21540" y="1203"/>
                    <a:pt x="21420" y="1277"/>
                  </a:cubicBezTo>
                  <a:cubicBezTo>
                    <a:pt x="20890" y="1594"/>
                    <a:pt x="20358" y="1902"/>
                    <a:pt x="19822" y="2200"/>
                  </a:cubicBezTo>
                  <a:cubicBezTo>
                    <a:pt x="19250" y="2502"/>
                    <a:pt x="18674" y="2788"/>
                    <a:pt x="18089" y="3062"/>
                  </a:cubicBezTo>
                  <a:cubicBezTo>
                    <a:pt x="17551" y="3318"/>
                    <a:pt x="17015" y="3570"/>
                    <a:pt x="16489" y="3823"/>
                  </a:cubicBezTo>
                  <a:cubicBezTo>
                    <a:pt x="16341" y="3893"/>
                    <a:pt x="16193" y="3955"/>
                    <a:pt x="16045" y="4026"/>
                  </a:cubicBezTo>
                  <a:cubicBezTo>
                    <a:pt x="12897" y="5503"/>
                    <a:pt x="9664" y="6793"/>
                    <a:pt x="6534" y="8317"/>
                  </a:cubicBezTo>
                  <a:cubicBezTo>
                    <a:pt x="9197" y="6882"/>
                    <a:pt x="11905" y="5546"/>
                    <a:pt x="14553" y="4084"/>
                  </a:cubicBezTo>
                  <a:cubicBezTo>
                    <a:pt x="14639" y="4038"/>
                    <a:pt x="14722" y="3992"/>
                    <a:pt x="14808" y="3946"/>
                  </a:cubicBezTo>
                  <a:cubicBezTo>
                    <a:pt x="15168" y="3749"/>
                    <a:pt x="15528" y="3555"/>
                    <a:pt x="15892" y="3361"/>
                  </a:cubicBezTo>
                  <a:cubicBezTo>
                    <a:pt x="16119" y="3238"/>
                    <a:pt x="16347" y="3112"/>
                    <a:pt x="16572" y="2988"/>
                  </a:cubicBezTo>
                  <a:cubicBezTo>
                    <a:pt x="17701" y="2367"/>
                    <a:pt x="18810" y="1702"/>
                    <a:pt x="19795" y="877"/>
                  </a:cubicBezTo>
                  <a:cubicBezTo>
                    <a:pt x="19819" y="858"/>
                    <a:pt x="19828" y="824"/>
                    <a:pt x="19816" y="794"/>
                  </a:cubicBezTo>
                  <a:cubicBezTo>
                    <a:pt x="19802" y="753"/>
                    <a:pt x="19764" y="728"/>
                    <a:pt x="19722" y="728"/>
                  </a:cubicBezTo>
                  <a:cubicBezTo>
                    <a:pt x="19710" y="728"/>
                    <a:pt x="19697" y="730"/>
                    <a:pt x="19684" y="735"/>
                  </a:cubicBezTo>
                  <a:lnTo>
                    <a:pt x="19650" y="751"/>
                  </a:lnTo>
                  <a:cubicBezTo>
                    <a:pt x="18610" y="1237"/>
                    <a:pt x="17572" y="1736"/>
                    <a:pt x="16541" y="2237"/>
                  </a:cubicBezTo>
                  <a:cubicBezTo>
                    <a:pt x="16304" y="2351"/>
                    <a:pt x="16070" y="2468"/>
                    <a:pt x="15833" y="2582"/>
                  </a:cubicBezTo>
                  <a:cubicBezTo>
                    <a:pt x="15424" y="2782"/>
                    <a:pt x="15014" y="2982"/>
                    <a:pt x="14605" y="3182"/>
                  </a:cubicBezTo>
                  <a:lnTo>
                    <a:pt x="13592" y="3678"/>
                  </a:lnTo>
                  <a:cubicBezTo>
                    <a:pt x="12462" y="4232"/>
                    <a:pt x="11333" y="4783"/>
                    <a:pt x="10197" y="5319"/>
                  </a:cubicBezTo>
                  <a:cubicBezTo>
                    <a:pt x="7310" y="6685"/>
                    <a:pt x="4453" y="8077"/>
                    <a:pt x="1686" y="9674"/>
                  </a:cubicBezTo>
                  <a:cubicBezTo>
                    <a:pt x="1748" y="9634"/>
                    <a:pt x="1809" y="9600"/>
                    <a:pt x="1871" y="9563"/>
                  </a:cubicBezTo>
                  <a:cubicBezTo>
                    <a:pt x="2643" y="9102"/>
                    <a:pt x="3428" y="8658"/>
                    <a:pt x="4210" y="8215"/>
                  </a:cubicBezTo>
                  <a:cubicBezTo>
                    <a:pt x="5786" y="7332"/>
                    <a:pt x="7377" y="6482"/>
                    <a:pt x="8969" y="5626"/>
                  </a:cubicBezTo>
                  <a:cubicBezTo>
                    <a:pt x="10299" y="4912"/>
                    <a:pt x="11625" y="4189"/>
                    <a:pt x="12949" y="3456"/>
                  </a:cubicBezTo>
                  <a:cubicBezTo>
                    <a:pt x="13229" y="3299"/>
                    <a:pt x="13509" y="3142"/>
                    <a:pt x="13789" y="2985"/>
                  </a:cubicBezTo>
                  <a:cubicBezTo>
                    <a:pt x="14476" y="2597"/>
                    <a:pt x="15159" y="2203"/>
                    <a:pt x="15836" y="1806"/>
                  </a:cubicBezTo>
                  <a:cubicBezTo>
                    <a:pt x="16089" y="1659"/>
                    <a:pt x="16332" y="1502"/>
                    <a:pt x="16581" y="1351"/>
                  </a:cubicBezTo>
                  <a:cubicBezTo>
                    <a:pt x="17055" y="1065"/>
                    <a:pt x="17532" y="781"/>
                    <a:pt x="18003" y="486"/>
                  </a:cubicBezTo>
                  <a:cubicBezTo>
                    <a:pt x="18012" y="480"/>
                    <a:pt x="18019" y="467"/>
                    <a:pt x="18025" y="458"/>
                  </a:cubicBezTo>
                  <a:cubicBezTo>
                    <a:pt x="18060" y="400"/>
                    <a:pt x="18027" y="316"/>
                    <a:pt x="17959" y="316"/>
                  </a:cubicBezTo>
                  <a:cubicBezTo>
                    <a:pt x="17950" y="316"/>
                    <a:pt x="17942" y="317"/>
                    <a:pt x="17932" y="320"/>
                  </a:cubicBezTo>
                  <a:cubicBezTo>
                    <a:pt x="17846" y="347"/>
                    <a:pt x="17760" y="378"/>
                    <a:pt x="17671" y="409"/>
                  </a:cubicBezTo>
                  <a:cubicBezTo>
                    <a:pt x="17323" y="526"/>
                    <a:pt x="16981" y="664"/>
                    <a:pt x="16649" y="824"/>
                  </a:cubicBezTo>
                  <a:cubicBezTo>
                    <a:pt x="16390" y="951"/>
                    <a:pt x="16138" y="1083"/>
                    <a:pt x="15882" y="1215"/>
                  </a:cubicBezTo>
                  <a:cubicBezTo>
                    <a:pt x="15359" y="1495"/>
                    <a:pt x="14845" y="1794"/>
                    <a:pt x="14312" y="2065"/>
                  </a:cubicBezTo>
                  <a:cubicBezTo>
                    <a:pt x="13885" y="2283"/>
                    <a:pt x="13451" y="2496"/>
                    <a:pt x="13017" y="2708"/>
                  </a:cubicBezTo>
                  <a:cubicBezTo>
                    <a:pt x="12743" y="2847"/>
                    <a:pt x="12469" y="2988"/>
                    <a:pt x="12192" y="3121"/>
                  </a:cubicBezTo>
                  <a:cubicBezTo>
                    <a:pt x="11471" y="3472"/>
                    <a:pt x="10751" y="3819"/>
                    <a:pt x="10031" y="4161"/>
                  </a:cubicBezTo>
                  <a:cubicBezTo>
                    <a:pt x="8661" y="4817"/>
                    <a:pt x="7270" y="5429"/>
                    <a:pt x="5894" y="6076"/>
                  </a:cubicBezTo>
                  <a:cubicBezTo>
                    <a:pt x="4509" y="6725"/>
                    <a:pt x="3157" y="7615"/>
                    <a:pt x="1686" y="8055"/>
                  </a:cubicBezTo>
                  <a:lnTo>
                    <a:pt x="1658" y="8064"/>
                  </a:lnTo>
                  <a:cubicBezTo>
                    <a:pt x="1455" y="8125"/>
                    <a:pt x="1362" y="8149"/>
                    <a:pt x="1343" y="8149"/>
                  </a:cubicBezTo>
                  <a:cubicBezTo>
                    <a:pt x="1311" y="8149"/>
                    <a:pt x="1480" y="8084"/>
                    <a:pt x="1683" y="8009"/>
                  </a:cubicBezTo>
                  <a:cubicBezTo>
                    <a:pt x="1898" y="7932"/>
                    <a:pt x="2154" y="7843"/>
                    <a:pt x="2243" y="7812"/>
                  </a:cubicBezTo>
                  <a:cubicBezTo>
                    <a:pt x="2788" y="7624"/>
                    <a:pt x="3274" y="7282"/>
                    <a:pt x="3767" y="6996"/>
                  </a:cubicBezTo>
                  <a:cubicBezTo>
                    <a:pt x="5186" y="6168"/>
                    <a:pt x="6617" y="5392"/>
                    <a:pt x="8073" y="4629"/>
                  </a:cubicBezTo>
                  <a:cubicBezTo>
                    <a:pt x="10726" y="3241"/>
                    <a:pt x="13303" y="1702"/>
                    <a:pt x="16002" y="397"/>
                  </a:cubicBezTo>
                  <a:cubicBezTo>
                    <a:pt x="16159" y="320"/>
                    <a:pt x="16313" y="237"/>
                    <a:pt x="16470" y="163"/>
                  </a:cubicBezTo>
                  <a:cubicBezTo>
                    <a:pt x="16564" y="120"/>
                    <a:pt x="16506" y="0"/>
                    <a:pt x="164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2"/>
            <p:cNvSpPr/>
            <p:nvPr/>
          </p:nvSpPr>
          <p:spPr>
            <a:xfrm>
              <a:off x="-1414775" y="1594475"/>
              <a:ext cx="716450" cy="524725"/>
            </a:xfrm>
            <a:custGeom>
              <a:avLst/>
              <a:gdLst/>
              <a:ahLst/>
              <a:cxnLst/>
              <a:rect l="l" t="t" r="r" b="b"/>
              <a:pathLst>
                <a:path w="28658" h="20989" extrusionOk="0">
                  <a:moveTo>
                    <a:pt x="26367" y="1401"/>
                  </a:moveTo>
                  <a:cubicBezTo>
                    <a:pt x="26376" y="1401"/>
                    <a:pt x="25870" y="1733"/>
                    <a:pt x="25761" y="1790"/>
                  </a:cubicBezTo>
                  <a:cubicBezTo>
                    <a:pt x="25731" y="1806"/>
                    <a:pt x="25694" y="1818"/>
                    <a:pt x="25663" y="1833"/>
                  </a:cubicBezTo>
                  <a:cubicBezTo>
                    <a:pt x="25798" y="1750"/>
                    <a:pt x="25934" y="1673"/>
                    <a:pt x="26069" y="1587"/>
                  </a:cubicBezTo>
                  <a:cubicBezTo>
                    <a:pt x="26282" y="1451"/>
                    <a:pt x="26363" y="1401"/>
                    <a:pt x="26367" y="1401"/>
                  </a:cubicBezTo>
                  <a:close/>
                  <a:moveTo>
                    <a:pt x="24367" y="1036"/>
                  </a:moveTo>
                  <a:cubicBezTo>
                    <a:pt x="24102" y="1168"/>
                    <a:pt x="23838" y="1304"/>
                    <a:pt x="23573" y="1433"/>
                  </a:cubicBezTo>
                  <a:cubicBezTo>
                    <a:pt x="22489" y="1956"/>
                    <a:pt x="21387" y="2421"/>
                    <a:pt x="20279" y="2871"/>
                  </a:cubicBezTo>
                  <a:cubicBezTo>
                    <a:pt x="21470" y="2329"/>
                    <a:pt x="22656" y="1778"/>
                    <a:pt x="23856" y="1258"/>
                  </a:cubicBezTo>
                  <a:lnTo>
                    <a:pt x="24367" y="1036"/>
                  </a:lnTo>
                  <a:close/>
                  <a:moveTo>
                    <a:pt x="26734" y="6417"/>
                  </a:moveTo>
                  <a:cubicBezTo>
                    <a:pt x="24595" y="7417"/>
                    <a:pt x="22397" y="8319"/>
                    <a:pt x="20205" y="9215"/>
                  </a:cubicBezTo>
                  <a:lnTo>
                    <a:pt x="20205" y="9215"/>
                  </a:lnTo>
                  <a:cubicBezTo>
                    <a:pt x="20953" y="8867"/>
                    <a:pt x="21704" y="8522"/>
                    <a:pt x="22459" y="8184"/>
                  </a:cubicBezTo>
                  <a:cubicBezTo>
                    <a:pt x="23431" y="7750"/>
                    <a:pt x="24413" y="7337"/>
                    <a:pt x="25398" y="6937"/>
                  </a:cubicBezTo>
                  <a:cubicBezTo>
                    <a:pt x="25823" y="6765"/>
                    <a:pt x="26251" y="6601"/>
                    <a:pt x="26679" y="6435"/>
                  </a:cubicBezTo>
                  <a:cubicBezTo>
                    <a:pt x="26697" y="6429"/>
                    <a:pt x="26716" y="6423"/>
                    <a:pt x="26734" y="6417"/>
                  </a:cubicBezTo>
                  <a:close/>
                  <a:moveTo>
                    <a:pt x="25804" y="8122"/>
                  </a:moveTo>
                  <a:lnTo>
                    <a:pt x="25804" y="8122"/>
                  </a:lnTo>
                  <a:cubicBezTo>
                    <a:pt x="25700" y="8171"/>
                    <a:pt x="25592" y="8217"/>
                    <a:pt x="25484" y="8264"/>
                  </a:cubicBezTo>
                  <a:cubicBezTo>
                    <a:pt x="24413" y="8738"/>
                    <a:pt x="23330" y="9181"/>
                    <a:pt x="22255" y="9640"/>
                  </a:cubicBezTo>
                  <a:cubicBezTo>
                    <a:pt x="23419" y="9089"/>
                    <a:pt x="24616" y="8618"/>
                    <a:pt x="25804" y="8122"/>
                  </a:cubicBezTo>
                  <a:close/>
                  <a:moveTo>
                    <a:pt x="28208" y="9821"/>
                  </a:moveTo>
                  <a:cubicBezTo>
                    <a:pt x="28237" y="9821"/>
                    <a:pt x="27439" y="10293"/>
                    <a:pt x="27288" y="10357"/>
                  </a:cubicBezTo>
                  <a:lnTo>
                    <a:pt x="27288" y="10354"/>
                  </a:lnTo>
                  <a:cubicBezTo>
                    <a:pt x="27211" y="10388"/>
                    <a:pt x="27131" y="10415"/>
                    <a:pt x="27054" y="10449"/>
                  </a:cubicBezTo>
                  <a:cubicBezTo>
                    <a:pt x="27214" y="10360"/>
                    <a:pt x="27377" y="10277"/>
                    <a:pt x="27537" y="10184"/>
                  </a:cubicBezTo>
                  <a:cubicBezTo>
                    <a:pt x="28016" y="9916"/>
                    <a:pt x="28195" y="9821"/>
                    <a:pt x="28208" y="9821"/>
                  </a:cubicBezTo>
                  <a:close/>
                  <a:moveTo>
                    <a:pt x="22591" y="12524"/>
                  </a:moveTo>
                  <a:lnTo>
                    <a:pt x="22591" y="12524"/>
                  </a:lnTo>
                  <a:cubicBezTo>
                    <a:pt x="22234" y="12690"/>
                    <a:pt x="21871" y="12841"/>
                    <a:pt x="21504" y="12985"/>
                  </a:cubicBezTo>
                  <a:cubicBezTo>
                    <a:pt x="21868" y="12832"/>
                    <a:pt x="22228" y="12678"/>
                    <a:pt x="22591" y="12524"/>
                  </a:cubicBezTo>
                  <a:close/>
                  <a:moveTo>
                    <a:pt x="25567" y="13564"/>
                  </a:moveTo>
                  <a:lnTo>
                    <a:pt x="25567" y="13564"/>
                  </a:lnTo>
                  <a:cubicBezTo>
                    <a:pt x="24555" y="14050"/>
                    <a:pt x="23520" y="14503"/>
                    <a:pt x="22483" y="14943"/>
                  </a:cubicBezTo>
                  <a:cubicBezTo>
                    <a:pt x="23037" y="14657"/>
                    <a:pt x="23594" y="14377"/>
                    <a:pt x="24167" y="14118"/>
                  </a:cubicBezTo>
                  <a:cubicBezTo>
                    <a:pt x="24626" y="13912"/>
                    <a:pt x="25096" y="13737"/>
                    <a:pt x="25567" y="13564"/>
                  </a:cubicBezTo>
                  <a:close/>
                  <a:moveTo>
                    <a:pt x="26276" y="0"/>
                  </a:moveTo>
                  <a:cubicBezTo>
                    <a:pt x="26267" y="0"/>
                    <a:pt x="26257" y="2"/>
                    <a:pt x="26248" y="5"/>
                  </a:cubicBezTo>
                  <a:lnTo>
                    <a:pt x="26229" y="5"/>
                  </a:lnTo>
                  <a:cubicBezTo>
                    <a:pt x="21686" y="2123"/>
                    <a:pt x="17084" y="4111"/>
                    <a:pt x="12427" y="5967"/>
                  </a:cubicBezTo>
                  <a:cubicBezTo>
                    <a:pt x="11476" y="6349"/>
                    <a:pt x="10586" y="6875"/>
                    <a:pt x="9666" y="7328"/>
                  </a:cubicBezTo>
                  <a:cubicBezTo>
                    <a:pt x="8558" y="7870"/>
                    <a:pt x="7345" y="8239"/>
                    <a:pt x="6184" y="8651"/>
                  </a:cubicBezTo>
                  <a:cubicBezTo>
                    <a:pt x="4199" y="9353"/>
                    <a:pt x="2229" y="10089"/>
                    <a:pt x="394" y="11126"/>
                  </a:cubicBezTo>
                  <a:cubicBezTo>
                    <a:pt x="290" y="11185"/>
                    <a:pt x="185" y="11240"/>
                    <a:pt x="87" y="11299"/>
                  </a:cubicBezTo>
                  <a:cubicBezTo>
                    <a:pt x="1" y="11351"/>
                    <a:pt x="51" y="11469"/>
                    <a:pt x="130" y="11469"/>
                  </a:cubicBezTo>
                  <a:cubicBezTo>
                    <a:pt x="145" y="11469"/>
                    <a:pt x="160" y="11465"/>
                    <a:pt x="176" y="11456"/>
                  </a:cubicBezTo>
                  <a:cubicBezTo>
                    <a:pt x="265" y="11403"/>
                    <a:pt x="354" y="11360"/>
                    <a:pt x="444" y="11311"/>
                  </a:cubicBezTo>
                  <a:cubicBezTo>
                    <a:pt x="3276" y="9713"/>
                    <a:pt x="6428" y="9005"/>
                    <a:pt x="9364" y="7663"/>
                  </a:cubicBezTo>
                  <a:cubicBezTo>
                    <a:pt x="10734" y="7038"/>
                    <a:pt x="12058" y="6377"/>
                    <a:pt x="13437" y="5795"/>
                  </a:cubicBezTo>
                  <a:lnTo>
                    <a:pt x="13437" y="5795"/>
                  </a:lnTo>
                  <a:cubicBezTo>
                    <a:pt x="10158" y="7448"/>
                    <a:pt x="6957" y="9249"/>
                    <a:pt x="3636" y="10815"/>
                  </a:cubicBezTo>
                  <a:cubicBezTo>
                    <a:pt x="3442" y="10905"/>
                    <a:pt x="3254" y="11009"/>
                    <a:pt x="3066" y="11108"/>
                  </a:cubicBezTo>
                  <a:cubicBezTo>
                    <a:pt x="2272" y="11459"/>
                    <a:pt x="1506" y="11871"/>
                    <a:pt x="779" y="12345"/>
                  </a:cubicBezTo>
                  <a:cubicBezTo>
                    <a:pt x="736" y="12376"/>
                    <a:pt x="693" y="12401"/>
                    <a:pt x="650" y="12428"/>
                  </a:cubicBezTo>
                  <a:cubicBezTo>
                    <a:pt x="570" y="12483"/>
                    <a:pt x="618" y="12598"/>
                    <a:pt x="696" y="12598"/>
                  </a:cubicBezTo>
                  <a:cubicBezTo>
                    <a:pt x="711" y="12598"/>
                    <a:pt x="726" y="12594"/>
                    <a:pt x="742" y="12585"/>
                  </a:cubicBezTo>
                  <a:cubicBezTo>
                    <a:pt x="776" y="12567"/>
                    <a:pt x="810" y="12548"/>
                    <a:pt x="844" y="12530"/>
                  </a:cubicBezTo>
                  <a:cubicBezTo>
                    <a:pt x="1613" y="12090"/>
                    <a:pt x="2398" y="11665"/>
                    <a:pt x="3183" y="11240"/>
                  </a:cubicBezTo>
                  <a:cubicBezTo>
                    <a:pt x="4575" y="10628"/>
                    <a:pt x="6043" y="10206"/>
                    <a:pt x="7437" y="9599"/>
                  </a:cubicBezTo>
                  <a:cubicBezTo>
                    <a:pt x="11023" y="8045"/>
                    <a:pt x="14563" y="6364"/>
                    <a:pt x="18220" y="4982"/>
                  </a:cubicBezTo>
                  <a:cubicBezTo>
                    <a:pt x="19657" y="4441"/>
                    <a:pt x="21095" y="3893"/>
                    <a:pt x="22526" y="3326"/>
                  </a:cubicBezTo>
                  <a:lnTo>
                    <a:pt x="22526" y="3326"/>
                  </a:lnTo>
                  <a:cubicBezTo>
                    <a:pt x="22089" y="3536"/>
                    <a:pt x="21655" y="3742"/>
                    <a:pt x="21221" y="3951"/>
                  </a:cubicBezTo>
                  <a:cubicBezTo>
                    <a:pt x="18796" y="5127"/>
                    <a:pt x="16284" y="6124"/>
                    <a:pt x="13787" y="7140"/>
                  </a:cubicBezTo>
                  <a:cubicBezTo>
                    <a:pt x="11651" y="8011"/>
                    <a:pt x="9613" y="8987"/>
                    <a:pt x="7554" y="10024"/>
                  </a:cubicBezTo>
                  <a:cubicBezTo>
                    <a:pt x="6612" y="10504"/>
                    <a:pt x="5572" y="10791"/>
                    <a:pt x="4602" y="11219"/>
                  </a:cubicBezTo>
                  <a:cubicBezTo>
                    <a:pt x="3411" y="11742"/>
                    <a:pt x="2248" y="12404"/>
                    <a:pt x="1133" y="13075"/>
                  </a:cubicBezTo>
                  <a:cubicBezTo>
                    <a:pt x="1109" y="13087"/>
                    <a:pt x="1093" y="13115"/>
                    <a:pt x="1093" y="13142"/>
                  </a:cubicBezTo>
                  <a:cubicBezTo>
                    <a:pt x="1090" y="13173"/>
                    <a:pt x="1106" y="13201"/>
                    <a:pt x="1127" y="13219"/>
                  </a:cubicBezTo>
                  <a:cubicBezTo>
                    <a:pt x="1143" y="13233"/>
                    <a:pt x="1163" y="13240"/>
                    <a:pt x="1183" y="13240"/>
                  </a:cubicBezTo>
                  <a:cubicBezTo>
                    <a:pt x="1190" y="13240"/>
                    <a:pt x="1197" y="13239"/>
                    <a:pt x="1204" y="13238"/>
                  </a:cubicBezTo>
                  <a:cubicBezTo>
                    <a:pt x="2158" y="13035"/>
                    <a:pt x="3023" y="12530"/>
                    <a:pt x="3904" y="12117"/>
                  </a:cubicBezTo>
                  <a:cubicBezTo>
                    <a:pt x="5119" y="11548"/>
                    <a:pt x="6341" y="10991"/>
                    <a:pt x="7588" y="10492"/>
                  </a:cubicBezTo>
                  <a:cubicBezTo>
                    <a:pt x="9946" y="9550"/>
                    <a:pt x="12261" y="8501"/>
                    <a:pt x="14606" y="7537"/>
                  </a:cubicBezTo>
                  <a:cubicBezTo>
                    <a:pt x="14954" y="7392"/>
                    <a:pt x="15299" y="7257"/>
                    <a:pt x="15653" y="7125"/>
                  </a:cubicBezTo>
                  <a:lnTo>
                    <a:pt x="15653" y="7125"/>
                  </a:lnTo>
                  <a:cubicBezTo>
                    <a:pt x="14966" y="7432"/>
                    <a:pt x="14283" y="7743"/>
                    <a:pt x="13603" y="8054"/>
                  </a:cubicBezTo>
                  <a:cubicBezTo>
                    <a:pt x="11396" y="9067"/>
                    <a:pt x="9158" y="9969"/>
                    <a:pt x="6929" y="10932"/>
                  </a:cubicBezTo>
                  <a:cubicBezTo>
                    <a:pt x="5929" y="11363"/>
                    <a:pt x="5012" y="11988"/>
                    <a:pt x="4079" y="12548"/>
                  </a:cubicBezTo>
                  <a:cubicBezTo>
                    <a:pt x="3214" y="13062"/>
                    <a:pt x="2284" y="13386"/>
                    <a:pt x="1500" y="14023"/>
                  </a:cubicBezTo>
                  <a:cubicBezTo>
                    <a:pt x="1450" y="14063"/>
                    <a:pt x="1401" y="14100"/>
                    <a:pt x="1355" y="14140"/>
                  </a:cubicBezTo>
                  <a:cubicBezTo>
                    <a:pt x="1301" y="14188"/>
                    <a:pt x="1337" y="14294"/>
                    <a:pt x="1413" y="14294"/>
                  </a:cubicBezTo>
                  <a:cubicBezTo>
                    <a:pt x="1415" y="14294"/>
                    <a:pt x="1417" y="14294"/>
                    <a:pt x="1420" y="14294"/>
                  </a:cubicBezTo>
                  <a:cubicBezTo>
                    <a:pt x="1490" y="14284"/>
                    <a:pt x="1558" y="14266"/>
                    <a:pt x="1629" y="14257"/>
                  </a:cubicBezTo>
                  <a:cubicBezTo>
                    <a:pt x="2324" y="14149"/>
                    <a:pt x="2928" y="13860"/>
                    <a:pt x="3565" y="13543"/>
                  </a:cubicBezTo>
                  <a:cubicBezTo>
                    <a:pt x="4578" y="13044"/>
                    <a:pt x="5707" y="12718"/>
                    <a:pt x="6751" y="12271"/>
                  </a:cubicBezTo>
                  <a:cubicBezTo>
                    <a:pt x="9287" y="11185"/>
                    <a:pt x="11842" y="10172"/>
                    <a:pt x="14434" y="9215"/>
                  </a:cubicBezTo>
                  <a:cubicBezTo>
                    <a:pt x="14825" y="9070"/>
                    <a:pt x="15216" y="8928"/>
                    <a:pt x="15607" y="8784"/>
                  </a:cubicBezTo>
                  <a:lnTo>
                    <a:pt x="15607" y="8784"/>
                  </a:lnTo>
                  <a:cubicBezTo>
                    <a:pt x="15345" y="8888"/>
                    <a:pt x="15083" y="8993"/>
                    <a:pt x="14822" y="9098"/>
                  </a:cubicBezTo>
                  <a:cubicBezTo>
                    <a:pt x="12618" y="9987"/>
                    <a:pt x="10429" y="10883"/>
                    <a:pt x="8284" y="11908"/>
                  </a:cubicBezTo>
                  <a:cubicBezTo>
                    <a:pt x="6194" y="12905"/>
                    <a:pt x="4014" y="13780"/>
                    <a:pt x="2047" y="15008"/>
                  </a:cubicBezTo>
                  <a:cubicBezTo>
                    <a:pt x="1958" y="15063"/>
                    <a:pt x="1866" y="15116"/>
                    <a:pt x="1777" y="15171"/>
                  </a:cubicBezTo>
                  <a:cubicBezTo>
                    <a:pt x="1700" y="15220"/>
                    <a:pt x="1730" y="15340"/>
                    <a:pt x="1823" y="15340"/>
                  </a:cubicBezTo>
                  <a:cubicBezTo>
                    <a:pt x="1846" y="15341"/>
                    <a:pt x="1870" y="15341"/>
                    <a:pt x="1894" y="15341"/>
                  </a:cubicBezTo>
                  <a:cubicBezTo>
                    <a:pt x="2012" y="15341"/>
                    <a:pt x="2130" y="15335"/>
                    <a:pt x="2248" y="15322"/>
                  </a:cubicBezTo>
                  <a:cubicBezTo>
                    <a:pt x="4196" y="15149"/>
                    <a:pt x="6258" y="13703"/>
                    <a:pt x="7976" y="12982"/>
                  </a:cubicBezTo>
                  <a:cubicBezTo>
                    <a:pt x="10171" y="12065"/>
                    <a:pt x="12368" y="11154"/>
                    <a:pt x="14535" y="10166"/>
                  </a:cubicBezTo>
                  <a:cubicBezTo>
                    <a:pt x="16964" y="9052"/>
                    <a:pt x="19377" y="7943"/>
                    <a:pt x="21861" y="6949"/>
                  </a:cubicBezTo>
                  <a:cubicBezTo>
                    <a:pt x="23111" y="6447"/>
                    <a:pt x="24435" y="6044"/>
                    <a:pt x="25718" y="5564"/>
                  </a:cubicBezTo>
                  <a:lnTo>
                    <a:pt x="25718" y="5564"/>
                  </a:lnTo>
                  <a:cubicBezTo>
                    <a:pt x="25697" y="5573"/>
                    <a:pt x="25678" y="5586"/>
                    <a:pt x="25657" y="5598"/>
                  </a:cubicBezTo>
                  <a:cubicBezTo>
                    <a:pt x="24410" y="6174"/>
                    <a:pt x="23130" y="6666"/>
                    <a:pt x="21861" y="7192"/>
                  </a:cubicBezTo>
                  <a:cubicBezTo>
                    <a:pt x="19722" y="8076"/>
                    <a:pt x="17580" y="8953"/>
                    <a:pt x="15456" y="9877"/>
                  </a:cubicBezTo>
                  <a:cubicBezTo>
                    <a:pt x="13261" y="10834"/>
                    <a:pt x="11113" y="11890"/>
                    <a:pt x="8998" y="13016"/>
                  </a:cubicBezTo>
                  <a:cubicBezTo>
                    <a:pt x="7979" y="13558"/>
                    <a:pt x="6985" y="14140"/>
                    <a:pt x="6009" y="14755"/>
                  </a:cubicBezTo>
                  <a:cubicBezTo>
                    <a:pt x="5039" y="15371"/>
                    <a:pt x="3965" y="15790"/>
                    <a:pt x="2989" y="16396"/>
                  </a:cubicBezTo>
                  <a:cubicBezTo>
                    <a:pt x="2909" y="16448"/>
                    <a:pt x="2823" y="16491"/>
                    <a:pt x="2746" y="16544"/>
                  </a:cubicBezTo>
                  <a:cubicBezTo>
                    <a:pt x="2674" y="16591"/>
                    <a:pt x="2705" y="16714"/>
                    <a:pt x="2787" y="16714"/>
                  </a:cubicBezTo>
                  <a:cubicBezTo>
                    <a:pt x="2795" y="16714"/>
                    <a:pt x="2804" y="16713"/>
                    <a:pt x="2814" y="16710"/>
                  </a:cubicBezTo>
                  <a:cubicBezTo>
                    <a:pt x="2925" y="16676"/>
                    <a:pt x="3029" y="16633"/>
                    <a:pt x="3137" y="16596"/>
                  </a:cubicBezTo>
                  <a:cubicBezTo>
                    <a:pt x="4978" y="15999"/>
                    <a:pt x="6708" y="15149"/>
                    <a:pt x="8456" y="14328"/>
                  </a:cubicBezTo>
                  <a:cubicBezTo>
                    <a:pt x="10355" y="13435"/>
                    <a:pt x="12316" y="12659"/>
                    <a:pt x="14265" y="11868"/>
                  </a:cubicBezTo>
                  <a:lnTo>
                    <a:pt x="14265" y="11868"/>
                  </a:lnTo>
                  <a:cubicBezTo>
                    <a:pt x="12488" y="12733"/>
                    <a:pt x="10728" y="13616"/>
                    <a:pt x="8986" y="14555"/>
                  </a:cubicBezTo>
                  <a:cubicBezTo>
                    <a:pt x="7326" y="15454"/>
                    <a:pt x="5224" y="16122"/>
                    <a:pt x="3922" y="17541"/>
                  </a:cubicBezTo>
                  <a:cubicBezTo>
                    <a:pt x="3900" y="17566"/>
                    <a:pt x="3876" y="17584"/>
                    <a:pt x="3857" y="17606"/>
                  </a:cubicBezTo>
                  <a:cubicBezTo>
                    <a:pt x="3795" y="17673"/>
                    <a:pt x="3849" y="17756"/>
                    <a:pt x="3923" y="17756"/>
                  </a:cubicBezTo>
                  <a:cubicBezTo>
                    <a:pt x="3937" y="17756"/>
                    <a:pt x="3951" y="17754"/>
                    <a:pt x="3965" y="17747"/>
                  </a:cubicBezTo>
                  <a:cubicBezTo>
                    <a:pt x="3999" y="17735"/>
                    <a:pt x="4030" y="17720"/>
                    <a:pt x="4061" y="17707"/>
                  </a:cubicBezTo>
                  <a:cubicBezTo>
                    <a:pt x="6018" y="16864"/>
                    <a:pt x="7911" y="15882"/>
                    <a:pt x="9860" y="15017"/>
                  </a:cubicBezTo>
                  <a:cubicBezTo>
                    <a:pt x="11260" y="14395"/>
                    <a:pt x="12698" y="13838"/>
                    <a:pt x="14132" y="13281"/>
                  </a:cubicBezTo>
                  <a:lnTo>
                    <a:pt x="14132" y="13281"/>
                  </a:lnTo>
                  <a:cubicBezTo>
                    <a:pt x="12682" y="13958"/>
                    <a:pt x="11257" y="14666"/>
                    <a:pt x="9850" y="15451"/>
                  </a:cubicBezTo>
                  <a:cubicBezTo>
                    <a:pt x="8176" y="16390"/>
                    <a:pt x="6298" y="17258"/>
                    <a:pt x="4796" y="18471"/>
                  </a:cubicBezTo>
                  <a:cubicBezTo>
                    <a:pt x="4753" y="18505"/>
                    <a:pt x="4707" y="18538"/>
                    <a:pt x="4664" y="18575"/>
                  </a:cubicBezTo>
                  <a:cubicBezTo>
                    <a:pt x="4592" y="18633"/>
                    <a:pt x="4660" y="18728"/>
                    <a:pt x="4734" y="18728"/>
                  </a:cubicBezTo>
                  <a:cubicBezTo>
                    <a:pt x="4739" y="18728"/>
                    <a:pt x="4745" y="18727"/>
                    <a:pt x="4750" y="18726"/>
                  </a:cubicBezTo>
                  <a:cubicBezTo>
                    <a:pt x="4833" y="18711"/>
                    <a:pt x="4913" y="18683"/>
                    <a:pt x="4996" y="18662"/>
                  </a:cubicBezTo>
                  <a:cubicBezTo>
                    <a:pt x="6702" y="18246"/>
                    <a:pt x="8336" y="17036"/>
                    <a:pt x="9894" y="16276"/>
                  </a:cubicBezTo>
                  <a:cubicBezTo>
                    <a:pt x="12064" y="15217"/>
                    <a:pt x="14366" y="14401"/>
                    <a:pt x="16607" y="13506"/>
                  </a:cubicBezTo>
                  <a:cubicBezTo>
                    <a:pt x="18688" y="12671"/>
                    <a:pt x="20750" y="11797"/>
                    <a:pt x="22846" y="11003"/>
                  </a:cubicBezTo>
                  <a:lnTo>
                    <a:pt x="22846" y="11003"/>
                  </a:lnTo>
                  <a:cubicBezTo>
                    <a:pt x="21981" y="11397"/>
                    <a:pt x="21138" y="11831"/>
                    <a:pt x="20282" y="12247"/>
                  </a:cubicBezTo>
                  <a:cubicBezTo>
                    <a:pt x="18949" y="12896"/>
                    <a:pt x="17524" y="13352"/>
                    <a:pt x="16142" y="13884"/>
                  </a:cubicBezTo>
                  <a:cubicBezTo>
                    <a:pt x="14092" y="14675"/>
                    <a:pt x="11984" y="15559"/>
                    <a:pt x="10115" y="16716"/>
                  </a:cubicBezTo>
                  <a:cubicBezTo>
                    <a:pt x="8798" y="17532"/>
                    <a:pt x="6948" y="18237"/>
                    <a:pt x="5978" y="19502"/>
                  </a:cubicBezTo>
                  <a:cubicBezTo>
                    <a:pt x="5938" y="19551"/>
                    <a:pt x="5895" y="19594"/>
                    <a:pt x="5858" y="19643"/>
                  </a:cubicBezTo>
                  <a:cubicBezTo>
                    <a:pt x="5812" y="19712"/>
                    <a:pt x="5876" y="19779"/>
                    <a:pt x="5943" y="19779"/>
                  </a:cubicBezTo>
                  <a:cubicBezTo>
                    <a:pt x="5957" y="19779"/>
                    <a:pt x="5971" y="19776"/>
                    <a:pt x="5984" y="19770"/>
                  </a:cubicBezTo>
                  <a:cubicBezTo>
                    <a:pt x="6058" y="19730"/>
                    <a:pt x="6123" y="19702"/>
                    <a:pt x="6194" y="19668"/>
                  </a:cubicBezTo>
                  <a:cubicBezTo>
                    <a:pt x="8333" y="18594"/>
                    <a:pt x="10515" y="17612"/>
                    <a:pt x="12713" y="16667"/>
                  </a:cubicBezTo>
                  <a:lnTo>
                    <a:pt x="12713" y="16667"/>
                  </a:lnTo>
                  <a:cubicBezTo>
                    <a:pt x="12331" y="16904"/>
                    <a:pt x="11950" y="17144"/>
                    <a:pt x="11559" y="17372"/>
                  </a:cubicBezTo>
                  <a:cubicBezTo>
                    <a:pt x="10706" y="17874"/>
                    <a:pt x="9767" y="18215"/>
                    <a:pt x="8878" y="18643"/>
                  </a:cubicBezTo>
                  <a:cubicBezTo>
                    <a:pt x="8148" y="18991"/>
                    <a:pt x="7560" y="19600"/>
                    <a:pt x="6972" y="20154"/>
                  </a:cubicBezTo>
                  <a:cubicBezTo>
                    <a:pt x="6902" y="20219"/>
                    <a:pt x="6834" y="20287"/>
                    <a:pt x="6760" y="20351"/>
                  </a:cubicBezTo>
                  <a:cubicBezTo>
                    <a:pt x="6695" y="20411"/>
                    <a:pt x="6755" y="20504"/>
                    <a:pt x="6830" y="20504"/>
                  </a:cubicBezTo>
                  <a:cubicBezTo>
                    <a:pt x="6836" y="20504"/>
                    <a:pt x="6843" y="20504"/>
                    <a:pt x="6849" y="20502"/>
                  </a:cubicBezTo>
                  <a:cubicBezTo>
                    <a:pt x="7025" y="20465"/>
                    <a:pt x="7197" y="20416"/>
                    <a:pt x="7373" y="20361"/>
                  </a:cubicBezTo>
                  <a:cubicBezTo>
                    <a:pt x="8789" y="19920"/>
                    <a:pt x="10171" y="18997"/>
                    <a:pt x="11482" y="18369"/>
                  </a:cubicBezTo>
                  <a:cubicBezTo>
                    <a:pt x="13495" y="17403"/>
                    <a:pt x="15536" y="16565"/>
                    <a:pt x="17620" y="15765"/>
                  </a:cubicBezTo>
                  <a:lnTo>
                    <a:pt x="17620" y="15765"/>
                  </a:lnTo>
                  <a:cubicBezTo>
                    <a:pt x="16207" y="16461"/>
                    <a:pt x="14809" y="17190"/>
                    <a:pt x="13443" y="17963"/>
                  </a:cubicBezTo>
                  <a:cubicBezTo>
                    <a:pt x="12815" y="18320"/>
                    <a:pt x="12141" y="18683"/>
                    <a:pt x="11587" y="19151"/>
                  </a:cubicBezTo>
                  <a:cubicBezTo>
                    <a:pt x="10746" y="19865"/>
                    <a:pt x="9798" y="20247"/>
                    <a:pt x="8878" y="20819"/>
                  </a:cubicBezTo>
                  <a:cubicBezTo>
                    <a:pt x="8875" y="20819"/>
                    <a:pt x="8875" y="20825"/>
                    <a:pt x="8875" y="20825"/>
                  </a:cubicBezTo>
                  <a:cubicBezTo>
                    <a:pt x="8802" y="20879"/>
                    <a:pt x="8841" y="20989"/>
                    <a:pt x="8924" y="20989"/>
                  </a:cubicBezTo>
                  <a:cubicBezTo>
                    <a:pt x="8932" y="20989"/>
                    <a:pt x="8940" y="20988"/>
                    <a:pt x="8949" y="20986"/>
                  </a:cubicBezTo>
                  <a:cubicBezTo>
                    <a:pt x="9072" y="20955"/>
                    <a:pt x="9195" y="20912"/>
                    <a:pt x="9318" y="20875"/>
                  </a:cubicBezTo>
                  <a:cubicBezTo>
                    <a:pt x="11233" y="20302"/>
                    <a:pt x="12959" y="19289"/>
                    <a:pt x="14779" y="18477"/>
                  </a:cubicBezTo>
                  <a:cubicBezTo>
                    <a:pt x="16308" y="17793"/>
                    <a:pt x="17841" y="17119"/>
                    <a:pt x="19374" y="16439"/>
                  </a:cubicBezTo>
                  <a:lnTo>
                    <a:pt x="19374" y="16439"/>
                  </a:lnTo>
                  <a:cubicBezTo>
                    <a:pt x="18155" y="17138"/>
                    <a:pt x="16949" y="17852"/>
                    <a:pt x="15736" y="18560"/>
                  </a:cubicBezTo>
                  <a:cubicBezTo>
                    <a:pt x="15059" y="18957"/>
                    <a:pt x="14443" y="19465"/>
                    <a:pt x="13800" y="19924"/>
                  </a:cubicBezTo>
                  <a:cubicBezTo>
                    <a:pt x="13427" y="20130"/>
                    <a:pt x="13061" y="20348"/>
                    <a:pt x="12701" y="20573"/>
                  </a:cubicBezTo>
                  <a:cubicBezTo>
                    <a:pt x="12609" y="20632"/>
                    <a:pt x="12519" y="20681"/>
                    <a:pt x="12427" y="20739"/>
                  </a:cubicBezTo>
                  <a:cubicBezTo>
                    <a:pt x="12346" y="20794"/>
                    <a:pt x="12396" y="20908"/>
                    <a:pt x="12474" y="20908"/>
                  </a:cubicBezTo>
                  <a:cubicBezTo>
                    <a:pt x="12489" y="20908"/>
                    <a:pt x="12504" y="20905"/>
                    <a:pt x="12519" y="20896"/>
                  </a:cubicBezTo>
                  <a:cubicBezTo>
                    <a:pt x="12827" y="20742"/>
                    <a:pt x="13123" y="20573"/>
                    <a:pt x="13412" y="20398"/>
                  </a:cubicBezTo>
                  <a:cubicBezTo>
                    <a:pt x="13449" y="20373"/>
                    <a:pt x="13486" y="20348"/>
                    <a:pt x="13520" y="20327"/>
                  </a:cubicBezTo>
                  <a:lnTo>
                    <a:pt x="13590" y="20293"/>
                  </a:lnTo>
                  <a:cubicBezTo>
                    <a:pt x="14237" y="19967"/>
                    <a:pt x="14846" y="19591"/>
                    <a:pt x="15465" y="19213"/>
                  </a:cubicBezTo>
                  <a:cubicBezTo>
                    <a:pt x="16459" y="18603"/>
                    <a:pt x="17524" y="18215"/>
                    <a:pt x="18583" y="17741"/>
                  </a:cubicBezTo>
                  <a:cubicBezTo>
                    <a:pt x="19737" y="17221"/>
                    <a:pt x="20836" y="16571"/>
                    <a:pt x="21932" y="15940"/>
                  </a:cubicBezTo>
                  <a:cubicBezTo>
                    <a:pt x="23868" y="14823"/>
                    <a:pt x="25823" y="13844"/>
                    <a:pt x="27858" y="12936"/>
                  </a:cubicBezTo>
                  <a:cubicBezTo>
                    <a:pt x="27938" y="12899"/>
                    <a:pt x="28015" y="12862"/>
                    <a:pt x="28091" y="12828"/>
                  </a:cubicBezTo>
                  <a:cubicBezTo>
                    <a:pt x="28185" y="12786"/>
                    <a:pt x="28127" y="12663"/>
                    <a:pt x="28041" y="12663"/>
                  </a:cubicBezTo>
                  <a:cubicBezTo>
                    <a:pt x="28029" y="12663"/>
                    <a:pt x="28016" y="12666"/>
                    <a:pt x="28002" y="12671"/>
                  </a:cubicBezTo>
                  <a:cubicBezTo>
                    <a:pt x="27971" y="12684"/>
                    <a:pt x="27941" y="12699"/>
                    <a:pt x="27910" y="12715"/>
                  </a:cubicBezTo>
                  <a:cubicBezTo>
                    <a:pt x="25306" y="13875"/>
                    <a:pt x="22868" y="15236"/>
                    <a:pt x="20368" y="16615"/>
                  </a:cubicBezTo>
                  <a:cubicBezTo>
                    <a:pt x="18663" y="17556"/>
                    <a:pt x="16881" y="18329"/>
                    <a:pt x="15148" y="19206"/>
                  </a:cubicBezTo>
                  <a:cubicBezTo>
                    <a:pt x="15376" y="19043"/>
                    <a:pt x="15600" y="18880"/>
                    <a:pt x="15828" y="18717"/>
                  </a:cubicBezTo>
                  <a:cubicBezTo>
                    <a:pt x="17133" y="17797"/>
                    <a:pt x="18620" y="17012"/>
                    <a:pt x="20027" y="16261"/>
                  </a:cubicBezTo>
                  <a:cubicBezTo>
                    <a:pt x="20433" y="16042"/>
                    <a:pt x="20839" y="15823"/>
                    <a:pt x="21243" y="15602"/>
                  </a:cubicBezTo>
                  <a:cubicBezTo>
                    <a:pt x="21427" y="15519"/>
                    <a:pt x="21612" y="15439"/>
                    <a:pt x="21797" y="15356"/>
                  </a:cubicBezTo>
                  <a:cubicBezTo>
                    <a:pt x="23591" y="14537"/>
                    <a:pt x="25435" y="13826"/>
                    <a:pt x="27187" y="12921"/>
                  </a:cubicBezTo>
                  <a:cubicBezTo>
                    <a:pt x="27448" y="12801"/>
                    <a:pt x="27707" y="12668"/>
                    <a:pt x="27956" y="12521"/>
                  </a:cubicBezTo>
                  <a:cubicBezTo>
                    <a:pt x="28055" y="12465"/>
                    <a:pt x="28156" y="12407"/>
                    <a:pt x="28255" y="12345"/>
                  </a:cubicBezTo>
                  <a:cubicBezTo>
                    <a:pt x="28337" y="12291"/>
                    <a:pt x="28288" y="12174"/>
                    <a:pt x="28210" y="12174"/>
                  </a:cubicBezTo>
                  <a:cubicBezTo>
                    <a:pt x="28195" y="12174"/>
                    <a:pt x="28179" y="12178"/>
                    <a:pt x="28162" y="12188"/>
                  </a:cubicBezTo>
                  <a:cubicBezTo>
                    <a:pt x="28113" y="12216"/>
                    <a:pt x="28064" y="12244"/>
                    <a:pt x="28015" y="12271"/>
                  </a:cubicBezTo>
                  <a:cubicBezTo>
                    <a:pt x="27935" y="12317"/>
                    <a:pt x="27854" y="12361"/>
                    <a:pt x="27774" y="12404"/>
                  </a:cubicBezTo>
                  <a:cubicBezTo>
                    <a:pt x="27765" y="12401"/>
                    <a:pt x="27756" y="12400"/>
                    <a:pt x="27746" y="12400"/>
                  </a:cubicBezTo>
                  <a:cubicBezTo>
                    <a:pt x="27683" y="12400"/>
                    <a:pt x="27606" y="12450"/>
                    <a:pt x="27516" y="12551"/>
                  </a:cubicBezTo>
                  <a:cubicBezTo>
                    <a:pt x="27408" y="12610"/>
                    <a:pt x="27300" y="12675"/>
                    <a:pt x="27190" y="12733"/>
                  </a:cubicBezTo>
                  <a:cubicBezTo>
                    <a:pt x="26916" y="12859"/>
                    <a:pt x="26642" y="12976"/>
                    <a:pt x="26359" y="13075"/>
                  </a:cubicBezTo>
                  <a:cubicBezTo>
                    <a:pt x="25854" y="13269"/>
                    <a:pt x="25343" y="13435"/>
                    <a:pt x="24841" y="13632"/>
                  </a:cubicBezTo>
                  <a:cubicBezTo>
                    <a:pt x="23794" y="14041"/>
                    <a:pt x="22788" y="14561"/>
                    <a:pt x="21797" y="15091"/>
                  </a:cubicBezTo>
                  <a:cubicBezTo>
                    <a:pt x="21427" y="15288"/>
                    <a:pt x="21061" y="15491"/>
                    <a:pt x="20695" y="15694"/>
                  </a:cubicBezTo>
                  <a:cubicBezTo>
                    <a:pt x="19925" y="16014"/>
                    <a:pt x="19156" y="16334"/>
                    <a:pt x="18398" y="16664"/>
                  </a:cubicBezTo>
                  <a:cubicBezTo>
                    <a:pt x="16779" y="17372"/>
                    <a:pt x="15157" y="18074"/>
                    <a:pt x="13566" y="18843"/>
                  </a:cubicBezTo>
                  <a:cubicBezTo>
                    <a:pt x="12796" y="19216"/>
                    <a:pt x="12036" y="19603"/>
                    <a:pt x="11260" y="19964"/>
                  </a:cubicBezTo>
                  <a:cubicBezTo>
                    <a:pt x="10749" y="20201"/>
                    <a:pt x="10232" y="20398"/>
                    <a:pt x="9703" y="20582"/>
                  </a:cubicBezTo>
                  <a:cubicBezTo>
                    <a:pt x="9420" y="20681"/>
                    <a:pt x="9307" y="20717"/>
                    <a:pt x="9294" y="20717"/>
                  </a:cubicBezTo>
                  <a:cubicBezTo>
                    <a:pt x="9263" y="20717"/>
                    <a:pt x="9884" y="20480"/>
                    <a:pt x="10038" y="20407"/>
                  </a:cubicBezTo>
                  <a:cubicBezTo>
                    <a:pt x="10799" y="20050"/>
                    <a:pt x="11371" y="19539"/>
                    <a:pt x="12036" y="19040"/>
                  </a:cubicBezTo>
                  <a:cubicBezTo>
                    <a:pt x="12735" y="18517"/>
                    <a:pt x="13544" y="18111"/>
                    <a:pt x="14308" y="17689"/>
                  </a:cubicBezTo>
                  <a:cubicBezTo>
                    <a:pt x="15973" y="16772"/>
                    <a:pt x="17672" y="15907"/>
                    <a:pt x="19396" y="15103"/>
                  </a:cubicBezTo>
                  <a:cubicBezTo>
                    <a:pt x="19565" y="15023"/>
                    <a:pt x="19741" y="14952"/>
                    <a:pt x="19910" y="14875"/>
                  </a:cubicBezTo>
                  <a:cubicBezTo>
                    <a:pt x="21387" y="14300"/>
                    <a:pt x="22856" y="13703"/>
                    <a:pt x="24321" y="13081"/>
                  </a:cubicBezTo>
                  <a:cubicBezTo>
                    <a:pt x="24330" y="13078"/>
                    <a:pt x="24336" y="13078"/>
                    <a:pt x="24342" y="13075"/>
                  </a:cubicBezTo>
                  <a:lnTo>
                    <a:pt x="24361" y="13065"/>
                  </a:lnTo>
                  <a:cubicBezTo>
                    <a:pt x="25651" y="12521"/>
                    <a:pt x="26928" y="11957"/>
                    <a:pt x="28181" y="11366"/>
                  </a:cubicBezTo>
                  <a:cubicBezTo>
                    <a:pt x="28233" y="11342"/>
                    <a:pt x="28285" y="11320"/>
                    <a:pt x="28335" y="11296"/>
                  </a:cubicBezTo>
                  <a:cubicBezTo>
                    <a:pt x="28417" y="11257"/>
                    <a:pt x="28372" y="11123"/>
                    <a:pt x="28294" y="11123"/>
                  </a:cubicBezTo>
                  <a:cubicBezTo>
                    <a:pt x="28284" y="11123"/>
                    <a:pt x="28274" y="11125"/>
                    <a:pt x="28264" y="11129"/>
                  </a:cubicBezTo>
                  <a:lnTo>
                    <a:pt x="28215" y="11151"/>
                  </a:lnTo>
                  <a:cubicBezTo>
                    <a:pt x="25712" y="12194"/>
                    <a:pt x="23185" y="13216"/>
                    <a:pt x="20701" y="14318"/>
                  </a:cubicBezTo>
                  <a:cubicBezTo>
                    <a:pt x="18971" y="15020"/>
                    <a:pt x="17235" y="15710"/>
                    <a:pt x="15493" y="16384"/>
                  </a:cubicBezTo>
                  <a:cubicBezTo>
                    <a:pt x="13957" y="16978"/>
                    <a:pt x="12482" y="17689"/>
                    <a:pt x="10996" y="18400"/>
                  </a:cubicBezTo>
                  <a:cubicBezTo>
                    <a:pt x="10211" y="18778"/>
                    <a:pt x="9426" y="19157"/>
                    <a:pt x="8635" y="19530"/>
                  </a:cubicBezTo>
                  <a:cubicBezTo>
                    <a:pt x="8133" y="19767"/>
                    <a:pt x="7724" y="20047"/>
                    <a:pt x="7188" y="20244"/>
                  </a:cubicBezTo>
                  <a:cubicBezTo>
                    <a:pt x="7370" y="20176"/>
                    <a:pt x="7831" y="19616"/>
                    <a:pt x="8028" y="19443"/>
                  </a:cubicBezTo>
                  <a:cubicBezTo>
                    <a:pt x="9340" y="18286"/>
                    <a:pt x="11263" y="17803"/>
                    <a:pt x="12744" y="16858"/>
                  </a:cubicBezTo>
                  <a:cubicBezTo>
                    <a:pt x="13236" y="16547"/>
                    <a:pt x="13747" y="16261"/>
                    <a:pt x="14274" y="16002"/>
                  </a:cubicBezTo>
                  <a:cubicBezTo>
                    <a:pt x="15582" y="15451"/>
                    <a:pt x="16893" y="14903"/>
                    <a:pt x="18205" y="14358"/>
                  </a:cubicBezTo>
                  <a:lnTo>
                    <a:pt x="18457" y="14254"/>
                  </a:lnTo>
                  <a:cubicBezTo>
                    <a:pt x="20664" y="13398"/>
                    <a:pt x="22825" y="12542"/>
                    <a:pt x="24936" y="11529"/>
                  </a:cubicBezTo>
                  <a:cubicBezTo>
                    <a:pt x="25620" y="11243"/>
                    <a:pt x="26297" y="10954"/>
                    <a:pt x="26980" y="10671"/>
                  </a:cubicBezTo>
                  <a:cubicBezTo>
                    <a:pt x="27491" y="10458"/>
                    <a:pt x="27944" y="10267"/>
                    <a:pt x="28359" y="9941"/>
                  </a:cubicBezTo>
                  <a:cubicBezTo>
                    <a:pt x="28442" y="9883"/>
                    <a:pt x="28519" y="9818"/>
                    <a:pt x="28596" y="9747"/>
                  </a:cubicBezTo>
                  <a:cubicBezTo>
                    <a:pt x="28658" y="9689"/>
                    <a:pt x="28610" y="9590"/>
                    <a:pt x="28533" y="9590"/>
                  </a:cubicBezTo>
                  <a:cubicBezTo>
                    <a:pt x="28524" y="9590"/>
                    <a:pt x="28516" y="9591"/>
                    <a:pt x="28507" y="9593"/>
                  </a:cubicBezTo>
                  <a:cubicBezTo>
                    <a:pt x="28464" y="9606"/>
                    <a:pt x="28424" y="9624"/>
                    <a:pt x="28384" y="9640"/>
                  </a:cubicBezTo>
                  <a:cubicBezTo>
                    <a:pt x="27697" y="9864"/>
                    <a:pt x="27103" y="10231"/>
                    <a:pt x="26469" y="10572"/>
                  </a:cubicBezTo>
                  <a:cubicBezTo>
                    <a:pt x="26051" y="10797"/>
                    <a:pt x="25623" y="11000"/>
                    <a:pt x="25195" y="11203"/>
                  </a:cubicBezTo>
                  <a:cubicBezTo>
                    <a:pt x="24810" y="11366"/>
                    <a:pt x="24429" y="11536"/>
                    <a:pt x="24047" y="11702"/>
                  </a:cubicBezTo>
                  <a:cubicBezTo>
                    <a:pt x="22141" y="12539"/>
                    <a:pt x="20211" y="13327"/>
                    <a:pt x="18291" y="14127"/>
                  </a:cubicBezTo>
                  <a:cubicBezTo>
                    <a:pt x="17971" y="14244"/>
                    <a:pt x="17657" y="14364"/>
                    <a:pt x="17346" y="14497"/>
                  </a:cubicBezTo>
                  <a:cubicBezTo>
                    <a:pt x="16416" y="14894"/>
                    <a:pt x="15471" y="15263"/>
                    <a:pt x="14542" y="15666"/>
                  </a:cubicBezTo>
                  <a:cubicBezTo>
                    <a:pt x="14406" y="15725"/>
                    <a:pt x="14277" y="15796"/>
                    <a:pt x="14148" y="15857"/>
                  </a:cubicBezTo>
                  <a:cubicBezTo>
                    <a:pt x="12070" y="16735"/>
                    <a:pt x="10004" y="17627"/>
                    <a:pt x="7967" y="18591"/>
                  </a:cubicBezTo>
                  <a:cubicBezTo>
                    <a:pt x="7548" y="18788"/>
                    <a:pt x="7133" y="18991"/>
                    <a:pt x="6720" y="19194"/>
                  </a:cubicBezTo>
                  <a:cubicBezTo>
                    <a:pt x="6477" y="19313"/>
                    <a:pt x="6356" y="19359"/>
                    <a:pt x="6314" y="19359"/>
                  </a:cubicBezTo>
                  <a:cubicBezTo>
                    <a:pt x="6197" y="19359"/>
                    <a:pt x="6687" y="19005"/>
                    <a:pt x="6859" y="18874"/>
                  </a:cubicBezTo>
                  <a:cubicBezTo>
                    <a:pt x="7376" y="18483"/>
                    <a:pt x="7991" y="18215"/>
                    <a:pt x="8555" y="17901"/>
                  </a:cubicBezTo>
                  <a:cubicBezTo>
                    <a:pt x="10158" y="17009"/>
                    <a:pt x="11596" y="16042"/>
                    <a:pt x="13295" y="15322"/>
                  </a:cubicBezTo>
                  <a:cubicBezTo>
                    <a:pt x="15111" y="14552"/>
                    <a:pt x="16912" y="13795"/>
                    <a:pt x="18759" y="13090"/>
                  </a:cubicBezTo>
                  <a:cubicBezTo>
                    <a:pt x="20332" y="12490"/>
                    <a:pt x="21784" y="11637"/>
                    <a:pt x="23333" y="10972"/>
                  </a:cubicBezTo>
                  <a:cubicBezTo>
                    <a:pt x="23954" y="10708"/>
                    <a:pt x="24545" y="10406"/>
                    <a:pt x="25130" y="10092"/>
                  </a:cubicBezTo>
                  <a:cubicBezTo>
                    <a:pt x="26254" y="9618"/>
                    <a:pt x="27359" y="9101"/>
                    <a:pt x="28415" y="8470"/>
                  </a:cubicBezTo>
                  <a:cubicBezTo>
                    <a:pt x="28452" y="8442"/>
                    <a:pt x="28464" y="8393"/>
                    <a:pt x="28442" y="8353"/>
                  </a:cubicBezTo>
                  <a:cubicBezTo>
                    <a:pt x="28427" y="8322"/>
                    <a:pt x="28397" y="8304"/>
                    <a:pt x="28366" y="8304"/>
                  </a:cubicBezTo>
                  <a:cubicBezTo>
                    <a:pt x="28360" y="8304"/>
                    <a:pt x="28353" y="8305"/>
                    <a:pt x="28347" y="8307"/>
                  </a:cubicBezTo>
                  <a:cubicBezTo>
                    <a:pt x="27491" y="8476"/>
                    <a:pt x="26786" y="8947"/>
                    <a:pt x="26063" y="9412"/>
                  </a:cubicBezTo>
                  <a:cubicBezTo>
                    <a:pt x="25854" y="9547"/>
                    <a:pt x="25638" y="9670"/>
                    <a:pt x="25423" y="9790"/>
                  </a:cubicBezTo>
                  <a:cubicBezTo>
                    <a:pt x="24699" y="10098"/>
                    <a:pt x="23961" y="10381"/>
                    <a:pt x="23228" y="10661"/>
                  </a:cubicBezTo>
                  <a:cubicBezTo>
                    <a:pt x="19704" y="12010"/>
                    <a:pt x="16216" y="13463"/>
                    <a:pt x="12716" y="14869"/>
                  </a:cubicBezTo>
                  <a:cubicBezTo>
                    <a:pt x="11202" y="15479"/>
                    <a:pt x="9734" y="16141"/>
                    <a:pt x="8281" y="16885"/>
                  </a:cubicBezTo>
                  <a:cubicBezTo>
                    <a:pt x="7554" y="17261"/>
                    <a:pt x="6831" y="17643"/>
                    <a:pt x="6114" y="18031"/>
                  </a:cubicBezTo>
                  <a:cubicBezTo>
                    <a:pt x="5962" y="18112"/>
                    <a:pt x="5213" y="18510"/>
                    <a:pt x="5100" y="18510"/>
                  </a:cubicBezTo>
                  <a:cubicBezTo>
                    <a:pt x="5055" y="18510"/>
                    <a:pt x="5113" y="18445"/>
                    <a:pt x="5356" y="18268"/>
                  </a:cubicBezTo>
                  <a:cubicBezTo>
                    <a:pt x="5760" y="17972"/>
                    <a:pt x="6215" y="17738"/>
                    <a:pt x="6652" y="17495"/>
                  </a:cubicBezTo>
                  <a:cubicBezTo>
                    <a:pt x="9918" y="15676"/>
                    <a:pt x="13119" y="13915"/>
                    <a:pt x="16533" y="12385"/>
                  </a:cubicBezTo>
                  <a:cubicBezTo>
                    <a:pt x="17072" y="12145"/>
                    <a:pt x="17607" y="11893"/>
                    <a:pt x="18140" y="11646"/>
                  </a:cubicBezTo>
                  <a:cubicBezTo>
                    <a:pt x="19614" y="11000"/>
                    <a:pt x="21067" y="10323"/>
                    <a:pt x="22539" y="9667"/>
                  </a:cubicBezTo>
                  <a:cubicBezTo>
                    <a:pt x="24539" y="8778"/>
                    <a:pt x="26617" y="8147"/>
                    <a:pt x="28415" y="6860"/>
                  </a:cubicBezTo>
                  <a:cubicBezTo>
                    <a:pt x="28476" y="6820"/>
                    <a:pt x="28467" y="6731"/>
                    <a:pt x="28402" y="6700"/>
                  </a:cubicBezTo>
                  <a:cubicBezTo>
                    <a:pt x="28391" y="6694"/>
                    <a:pt x="28378" y="6691"/>
                    <a:pt x="28366" y="6691"/>
                  </a:cubicBezTo>
                  <a:cubicBezTo>
                    <a:pt x="28352" y="6691"/>
                    <a:pt x="28338" y="6695"/>
                    <a:pt x="28325" y="6703"/>
                  </a:cubicBezTo>
                  <a:cubicBezTo>
                    <a:pt x="26515" y="7750"/>
                    <a:pt x="24530" y="8411"/>
                    <a:pt x="22622" y="9252"/>
                  </a:cubicBezTo>
                  <a:cubicBezTo>
                    <a:pt x="20935" y="9997"/>
                    <a:pt x="19294" y="10855"/>
                    <a:pt x="17629" y="11665"/>
                  </a:cubicBezTo>
                  <a:cubicBezTo>
                    <a:pt x="15019" y="12752"/>
                    <a:pt x="12368" y="13743"/>
                    <a:pt x="9770" y="14866"/>
                  </a:cubicBezTo>
                  <a:cubicBezTo>
                    <a:pt x="8179" y="15553"/>
                    <a:pt x="6634" y="16350"/>
                    <a:pt x="5058" y="17076"/>
                  </a:cubicBezTo>
                  <a:cubicBezTo>
                    <a:pt x="4790" y="17199"/>
                    <a:pt x="4381" y="17295"/>
                    <a:pt x="4181" y="17520"/>
                  </a:cubicBezTo>
                  <a:cubicBezTo>
                    <a:pt x="4479" y="17184"/>
                    <a:pt x="4885" y="16944"/>
                    <a:pt x="5261" y="16704"/>
                  </a:cubicBezTo>
                  <a:cubicBezTo>
                    <a:pt x="5987" y="16239"/>
                    <a:pt x="6791" y="15904"/>
                    <a:pt x="7560" y="15516"/>
                  </a:cubicBezTo>
                  <a:cubicBezTo>
                    <a:pt x="10728" y="13927"/>
                    <a:pt x="13852" y="12274"/>
                    <a:pt x="17041" y="10726"/>
                  </a:cubicBezTo>
                  <a:cubicBezTo>
                    <a:pt x="20639" y="9246"/>
                    <a:pt x="24281" y="7799"/>
                    <a:pt x="27784" y="6115"/>
                  </a:cubicBezTo>
                  <a:cubicBezTo>
                    <a:pt x="27876" y="6100"/>
                    <a:pt x="27922" y="6072"/>
                    <a:pt x="27947" y="6038"/>
                  </a:cubicBezTo>
                  <a:cubicBezTo>
                    <a:pt x="28070" y="5977"/>
                    <a:pt x="28199" y="5918"/>
                    <a:pt x="28322" y="5856"/>
                  </a:cubicBezTo>
                  <a:cubicBezTo>
                    <a:pt x="28353" y="5841"/>
                    <a:pt x="28387" y="5826"/>
                    <a:pt x="28418" y="5810"/>
                  </a:cubicBezTo>
                  <a:cubicBezTo>
                    <a:pt x="28501" y="5771"/>
                    <a:pt x="28456" y="5639"/>
                    <a:pt x="28374" y="5639"/>
                  </a:cubicBezTo>
                  <a:cubicBezTo>
                    <a:pt x="28366" y="5639"/>
                    <a:pt x="28356" y="5641"/>
                    <a:pt x="28347" y="5644"/>
                  </a:cubicBezTo>
                  <a:lnTo>
                    <a:pt x="28301" y="5663"/>
                  </a:lnTo>
                  <a:cubicBezTo>
                    <a:pt x="24425" y="7017"/>
                    <a:pt x="20713" y="8756"/>
                    <a:pt x="17019" y="10532"/>
                  </a:cubicBezTo>
                  <a:lnTo>
                    <a:pt x="16804" y="10621"/>
                  </a:lnTo>
                  <a:cubicBezTo>
                    <a:pt x="13455" y="12034"/>
                    <a:pt x="10078" y="13364"/>
                    <a:pt x="6797" y="14919"/>
                  </a:cubicBezTo>
                  <a:cubicBezTo>
                    <a:pt x="5880" y="15353"/>
                    <a:pt x="4956" y="15762"/>
                    <a:pt x="4008" y="16125"/>
                  </a:cubicBezTo>
                  <a:cubicBezTo>
                    <a:pt x="3784" y="16211"/>
                    <a:pt x="3340" y="16368"/>
                    <a:pt x="3183" y="16473"/>
                  </a:cubicBezTo>
                  <a:cubicBezTo>
                    <a:pt x="3522" y="16245"/>
                    <a:pt x="3894" y="16064"/>
                    <a:pt x="4258" y="15876"/>
                  </a:cubicBezTo>
                  <a:cubicBezTo>
                    <a:pt x="5904" y="15029"/>
                    <a:pt x="7465" y="14060"/>
                    <a:pt x="9093" y="13176"/>
                  </a:cubicBezTo>
                  <a:cubicBezTo>
                    <a:pt x="12547" y="11305"/>
                    <a:pt x="16145" y="9753"/>
                    <a:pt x="19771" y="8254"/>
                  </a:cubicBezTo>
                  <a:cubicBezTo>
                    <a:pt x="21347" y="7599"/>
                    <a:pt x="22936" y="6983"/>
                    <a:pt x="24502" y="6315"/>
                  </a:cubicBezTo>
                  <a:cubicBezTo>
                    <a:pt x="25290" y="5977"/>
                    <a:pt x="26075" y="5641"/>
                    <a:pt x="26805" y="5189"/>
                  </a:cubicBezTo>
                  <a:cubicBezTo>
                    <a:pt x="26869" y="5149"/>
                    <a:pt x="26937" y="5099"/>
                    <a:pt x="27005" y="5047"/>
                  </a:cubicBezTo>
                  <a:cubicBezTo>
                    <a:pt x="27374" y="4884"/>
                    <a:pt x="27741" y="4711"/>
                    <a:pt x="28095" y="4521"/>
                  </a:cubicBezTo>
                  <a:cubicBezTo>
                    <a:pt x="28101" y="4518"/>
                    <a:pt x="28101" y="4511"/>
                    <a:pt x="28104" y="4508"/>
                  </a:cubicBezTo>
                  <a:cubicBezTo>
                    <a:pt x="28156" y="4462"/>
                    <a:pt x="28135" y="4376"/>
                    <a:pt x="28070" y="4357"/>
                  </a:cubicBezTo>
                  <a:cubicBezTo>
                    <a:pt x="28061" y="4354"/>
                    <a:pt x="28052" y="4352"/>
                    <a:pt x="28043" y="4352"/>
                  </a:cubicBezTo>
                  <a:cubicBezTo>
                    <a:pt x="28037" y="4352"/>
                    <a:pt x="28030" y="4353"/>
                    <a:pt x="28024" y="4354"/>
                  </a:cubicBezTo>
                  <a:cubicBezTo>
                    <a:pt x="27664" y="4477"/>
                    <a:pt x="27328" y="4659"/>
                    <a:pt x="27002" y="4850"/>
                  </a:cubicBezTo>
                  <a:cubicBezTo>
                    <a:pt x="26626" y="4998"/>
                    <a:pt x="26242" y="5127"/>
                    <a:pt x="25860" y="5256"/>
                  </a:cubicBezTo>
                  <a:cubicBezTo>
                    <a:pt x="22551" y="6386"/>
                    <a:pt x="19202" y="7688"/>
                    <a:pt x="16065" y="9242"/>
                  </a:cubicBezTo>
                  <a:cubicBezTo>
                    <a:pt x="12747" y="10886"/>
                    <a:pt x="9256" y="12136"/>
                    <a:pt x="5917" y="13718"/>
                  </a:cubicBezTo>
                  <a:cubicBezTo>
                    <a:pt x="5039" y="14137"/>
                    <a:pt x="4153" y="14577"/>
                    <a:pt x="3229" y="14872"/>
                  </a:cubicBezTo>
                  <a:cubicBezTo>
                    <a:pt x="2999" y="14946"/>
                    <a:pt x="2378" y="15004"/>
                    <a:pt x="2200" y="15117"/>
                  </a:cubicBezTo>
                  <a:lnTo>
                    <a:pt x="2200" y="15117"/>
                  </a:lnTo>
                  <a:cubicBezTo>
                    <a:pt x="2535" y="14902"/>
                    <a:pt x="2888" y="14709"/>
                    <a:pt x="3239" y="14518"/>
                  </a:cubicBezTo>
                  <a:cubicBezTo>
                    <a:pt x="4898" y="13604"/>
                    <a:pt x="6674" y="12884"/>
                    <a:pt x="8379" y="12065"/>
                  </a:cubicBezTo>
                  <a:cubicBezTo>
                    <a:pt x="12073" y="10295"/>
                    <a:pt x="15917" y="8842"/>
                    <a:pt x="19725" y="7337"/>
                  </a:cubicBezTo>
                  <a:cubicBezTo>
                    <a:pt x="21381" y="6681"/>
                    <a:pt x="23031" y="6013"/>
                    <a:pt x="24718" y="5432"/>
                  </a:cubicBezTo>
                  <a:cubicBezTo>
                    <a:pt x="25361" y="5210"/>
                    <a:pt x="25986" y="4992"/>
                    <a:pt x="26592" y="4681"/>
                  </a:cubicBezTo>
                  <a:cubicBezTo>
                    <a:pt x="26860" y="4542"/>
                    <a:pt x="27122" y="4394"/>
                    <a:pt x="27387" y="4253"/>
                  </a:cubicBezTo>
                  <a:cubicBezTo>
                    <a:pt x="27587" y="4167"/>
                    <a:pt x="27787" y="4080"/>
                    <a:pt x="27984" y="3991"/>
                  </a:cubicBezTo>
                  <a:cubicBezTo>
                    <a:pt x="28076" y="3951"/>
                    <a:pt x="28168" y="3914"/>
                    <a:pt x="28258" y="3874"/>
                  </a:cubicBezTo>
                  <a:cubicBezTo>
                    <a:pt x="28341" y="3835"/>
                    <a:pt x="28296" y="3703"/>
                    <a:pt x="28214" y="3703"/>
                  </a:cubicBezTo>
                  <a:cubicBezTo>
                    <a:pt x="28206" y="3703"/>
                    <a:pt x="28196" y="3705"/>
                    <a:pt x="28187" y="3708"/>
                  </a:cubicBezTo>
                  <a:cubicBezTo>
                    <a:pt x="28104" y="3739"/>
                    <a:pt x="28024" y="3779"/>
                    <a:pt x="27941" y="3813"/>
                  </a:cubicBezTo>
                  <a:cubicBezTo>
                    <a:pt x="27873" y="3840"/>
                    <a:pt x="27805" y="3868"/>
                    <a:pt x="27738" y="3899"/>
                  </a:cubicBezTo>
                  <a:cubicBezTo>
                    <a:pt x="27734" y="3893"/>
                    <a:pt x="27726" y="3889"/>
                    <a:pt x="27715" y="3889"/>
                  </a:cubicBezTo>
                  <a:cubicBezTo>
                    <a:pt x="27665" y="3889"/>
                    <a:pt x="27543" y="3951"/>
                    <a:pt x="27347" y="4074"/>
                  </a:cubicBezTo>
                  <a:cubicBezTo>
                    <a:pt x="27328" y="4083"/>
                    <a:pt x="27310" y="4096"/>
                    <a:pt x="27288" y="4105"/>
                  </a:cubicBezTo>
                  <a:cubicBezTo>
                    <a:pt x="26885" y="4280"/>
                    <a:pt x="26479" y="4453"/>
                    <a:pt x="26072" y="4622"/>
                  </a:cubicBezTo>
                  <a:cubicBezTo>
                    <a:pt x="24881" y="5124"/>
                    <a:pt x="23674" y="5595"/>
                    <a:pt x="22465" y="6057"/>
                  </a:cubicBezTo>
                  <a:cubicBezTo>
                    <a:pt x="22406" y="6081"/>
                    <a:pt x="22345" y="6100"/>
                    <a:pt x="22283" y="6124"/>
                  </a:cubicBezTo>
                  <a:lnTo>
                    <a:pt x="22169" y="6170"/>
                  </a:lnTo>
                  <a:cubicBezTo>
                    <a:pt x="19876" y="7045"/>
                    <a:pt x="17567" y="7873"/>
                    <a:pt x="15265" y="8719"/>
                  </a:cubicBezTo>
                  <a:cubicBezTo>
                    <a:pt x="11688" y="10034"/>
                    <a:pt x="8213" y="11579"/>
                    <a:pt x="4655" y="12933"/>
                  </a:cubicBezTo>
                  <a:cubicBezTo>
                    <a:pt x="4014" y="13176"/>
                    <a:pt x="3417" y="13423"/>
                    <a:pt x="2795" y="13721"/>
                  </a:cubicBezTo>
                  <a:cubicBezTo>
                    <a:pt x="2473" y="13877"/>
                    <a:pt x="2252" y="13943"/>
                    <a:pt x="2144" y="13943"/>
                  </a:cubicBezTo>
                  <a:cubicBezTo>
                    <a:pt x="1987" y="13943"/>
                    <a:pt x="2065" y="13804"/>
                    <a:pt x="2408" y="13598"/>
                  </a:cubicBezTo>
                  <a:cubicBezTo>
                    <a:pt x="2740" y="13398"/>
                    <a:pt x="3109" y="13244"/>
                    <a:pt x="3460" y="13078"/>
                  </a:cubicBezTo>
                  <a:cubicBezTo>
                    <a:pt x="5181" y="12271"/>
                    <a:pt x="6671" y="11191"/>
                    <a:pt x="8468" y="10511"/>
                  </a:cubicBezTo>
                  <a:cubicBezTo>
                    <a:pt x="11808" y="9242"/>
                    <a:pt x="14988" y="7577"/>
                    <a:pt x="18285" y="6195"/>
                  </a:cubicBezTo>
                  <a:cubicBezTo>
                    <a:pt x="21230" y="5198"/>
                    <a:pt x="24222" y="4277"/>
                    <a:pt x="26946" y="2797"/>
                  </a:cubicBezTo>
                  <a:cubicBezTo>
                    <a:pt x="27125" y="2772"/>
                    <a:pt x="27220" y="2720"/>
                    <a:pt x="27230" y="2637"/>
                  </a:cubicBezTo>
                  <a:cubicBezTo>
                    <a:pt x="27328" y="2581"/>
                    <a:pt x="27430" y="2526"/>
                    <a:pt x="27528" y="2467"/>
                  </a:cubicBezTo>
                  <a:cubicBezTo>
                    <a:pt x="27556" y="2452"/>
                    <a:pt x="27584" y="2437"/>
                    <a:pt x="27611" y="2421"/>
                  </a:cubicBezTo>
                  <a:cubicBezTo>
                    <a:pt x="27698" y="2371"/>
                    <a:pt x="27646" y="2252"/>
                    <a:pt x="27566" y="2252"/>
                  </a:cubicBezTo>
                  <a:cubicBezTo>
                    <a:pt x="27552" y="2252"/>
                    <a:pt x="27537" y="2256"/>
                    <a:pt x="27522" y="2264"/>
                  </a:cubicBezTo>
                  <a:cubicBezTo>
                    <a:pt x="27500" y="2277"/>
                    <a:pt x="27479" y="2286"/>
                    <a:pt x="27457" y="2295"/>
                  </a:cubicBezTo>
                  <a:cubicBezTo>
                    <a:pt x="25192" y="3480"/>
                    <a:pt x="22800" y="4280"/>
                    <a:pt x="20408" y="5158"/>
                  </a:cubicBezTo>
                  <a:cubicBezTo>
                    <a:pt x="19759" y="5395"/>
                    <a:pt x="19119" y="5650"/>
                    <a:pt x="18478" y="5912"/>
                  </a:cubicBezTo>
                  <a:cubicBezTo>
                    <a:pt x="17721" y="6164"/>
                    <a:pt x="16967" y="6423"/>
                    <a:pt x="16225" y="6703"/>
                  </a:cubicBezTo>
                  <a:cubicBezTo>
                    <a:pt x="12876" y="7974"/>
                    <a:pt x="9577" y="9433"/>
                    <a:pt x="6283" y="10843"/>
                  </a:cubicBezTo>
                  <a:cubicBezTo>
                    <a:pt x="4972" y="11403"/>
                    <a:pt x="3448" y="12010"/>
                    <a:pt x="2204" y="12671"/>
                  </a:cubicBezTo>
                  <a:cubicBezTo>
                    <a:pt x="3713" y="11825"/>
                    <a:pt x="5283" y="11142"/>
                    <a:pt x="6892" y="10514"/>
                  </a:cubicBezTo>
                  <a:cubicBezTo>
                    <a:pt x="8709" y="9806"/>
                    <a:pt x="10365" y="8725"/>
                    <a:pt x="12181" y="7999"/>
                  </a:cubicBezTo>
                  <a:cubicBezTo>
                    <a:pt x="14135" y="7214"/>
                    <a:pt x="16084" y="6411"/>
                    <a:pt x="18026" y="5589"/>
                  </a:cubicBezTo>
                  <a:cubicBezTo>
                    <a:pt x="19944" y="4776"/>
                    <a:pt x="21834" y="3890"/>
                    <a:pt x="23696" y="2957"/>
                  </a:cubicBezTo>
                  <a:cubicBezTo>
                    <a:pt x="23905" y="2852"/>
                    <a:pt x="24102" y="2735"/>
                    <a:pt x="24305" y="2628"/>
                  </a:cubicBezTo>
                  <a:cubicBezTo>
                    <a:pt x="25250" y="2258"/>
                    <a:pt x="26214" y="1870"/>
                    <a:pt x="26968" y="1209"/>
                  </a:cubicBezTo>
                  <a:lnTo>
                    <a:pt x="26986" y="1196"/>
                  </a:lnTo>
                  <a:cubicBezTo>
                    <a:pt x="27051" y="1140"/>
                    <a:pt x="26992" y="1043"/>
                    <a:pt x="26919" y="1043"/>
                  </a:cubicBezTo>
                  <a:cubicBezTo>
                    <a:pt x="26912" y="1043"/>
                    <a:pt x="26904" y="1044"/>
                    <a:pt x="26897" y="1045"/>
                  </a:cubicBezTo>
                  <a:cubicBezTo>
                    <a:pt x="26891" y="1045"/>
                    <a:pt x="26888" y="1048"/>
                    <a:pt x="26882" y="1048"/>
                  </a:cubicBezTo>
                  <a:cubicBezTo>
                    <a:pt x="26097" y="1249"/>
                    <a:pt x="25475" y="1793"/>
                    <a:pt x="24776" y="2184"/>
                  </a:cubicBezTo>
                  <a:cubicBezTo>
                    <a:pt x="24681" y="2237"/>
                    <a:pt x="24579" y="2289"/>
                    <a:pt x="24484" y="2341"/>
                  </a:cubicBezTo>
                  <a:cubicBezTo>
                    <a:pt x="24385" y="2378"/>
                    <a:pt x="24287" y="2418"/>
                    <a:pt x="24192" y="2455"/>
                  </a:cubicBezTo>
                  <a:cubicBezTo>
                    <a:pt x="20144" y="4111"/>
                    <a:pt x="16053" y="5604"/>
                    <a:pt x="12051" y="7374"/>
                  </a:cubicBezTo>
                  <a:cubicBezTo>
                    <a:pt x="9992" y="8285"/>
                    <a:pt x="7951" y="9233"/>
                    <a:pt x="5837" y="10012"/>
                  </a:cubicBezTo>
                  <a:cubicBezTo>
                    <a:pt x="5440" y="10160"/>
                    <a:pt x="5042" y="10307"/>
                    <a:pt x="4645" y="10458"/>
                  </a:cubicBezTo>
                  <a:cubicBezTo>
                    <a:pt x="7637" y="8888"/>
                    <a:pt x="10685" y="7396"/>
                    <a:pt x="13686" y="5872"/>
                  </a:cubicBezTo>
                  <a:cubicBezTo>
                    <a:pt x="17589" y="3886"/>
                    <a:pt x="21843" y="2677"/>
                    <a:pt x="25663" y="528"/>
                  </a:cubicBezTo>
                  <a:cubicBezTo>
                    <a:pt x="25789" y="510"/>
                    <a:pt x="25863" y="467"/>
                    <a:pt x="25884" y="405"/>
                  </a:cubicBezTo>
                  <a:cubicBezTo>
                    <a:pt x="26029" y="322"/>
                    <a:pt x="26177" y="248"/>
                    <a:pt x="26318" y="162"/>
                  </a:cubicBezTo>
                  <a:cubicBezTo>
                    <a:pt x="26331" y="156"/>
                    <a:pt x="26331" y="147"/>
                    <a:pt x="26337" y="137"/>
                  </a:cubicBezTo>
                  <a:cubicBezTo>
                    <a:pt x="26386" y="81"/>
                    <a:pt x="26342" y="0"/>
                    <a:pt x="26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2"/>
            <p:cNvSpPr/>
            <p:nvPr/>
          </p:nvSpPr>
          <p:spPr>
            <a:xfrm>
              <a:off x="-1042775" y="1947275"/>
              <a:ext cx="317600" cy="192075"/>
            </a:xfrm>
            <a:custGeom>
              <a:avLst/>
              <a:gdLst/>
              <a:ahLst/>
              <a:cxnLst/>
              <a:rect l="l" t="t" r="r" b="b"/>
              <a:pathLst>
                <a:path w="12704" h="7683" extrusionOk="0">
                  <a:moveTo>
                    <a:pt x="12599" y="0"/>
                  </a:moveTo>
                  <a:cubicBezTo>
                    <a:pt x="12584" y="0"/>
                    <a:pt x="12569" y="4"/>
                    <a:pt x="12556" y="12"/>
                  </a:cubicBezTo>
                  <a:lnTo>
                    <a:pt x="12143" y="222"/>
                  </a:lnTo>
                  <a:cubicBezTo>
                    <a:pt x="12106" y="228"/>
                    <a:pt x="12070" y="243"/>
                    <a:pt x="12042" y="271"/>
                  </a:cubicBezTo>
                  <a:cubicBezTo>
                    <a:pt x="10410" y="1093"/>
                    <a:pt x="8742" y="1933"/>
                    <a:pt x="7104" y="2832"/>
                  </a:cubicBezTo>
                  <a:cubicBezTo>
                    <a:pt x="4799" y="3946"/>
                    <a:pt x="2478" y="5027"/>
                    <a:pt x="93" y="5965"/>
                  </a:cubicBezTo>
                  <a:cubicBezTo>
                    <a:pt x="86" y="5969"/>
                    <a:pt x="80" y="5972"/>
                    <a:pt x="71" y="5975"/>
                  </a:cubicBezTo>
                  <a:cubicBezTo>
                    <a:pt x="22" y="5993"/>
                    <a:pt x="0" y="6049"/>
                    <a:pt x="19" y="6098"/>
                  </a:cubicBezTo>
                  <a:cubicBezTo>
                    <a:pt x="26" y="6129"/>
                    <a:pt x="54" y="6149"/>
                    <a:pt x="85" y="6149"/>
                  </a:cubicBezTo>
                  <a:cubicBezTo>
                    <a:pt x="90" y="6149"/>
                    <a:pt x="96" y="6149"/>
                    <a:pt x="102" y="6147"/>
                  </a:cubicBezTo>
                  <a:cubicBezTo>
                    <a:pt x="106" y="6147"/>
                    <a:pt x="110" y="6150"/>
                    <a:pt x="114" y="6150"/>
                  </a:cubicBezTo>
                  <a:cubicBezTo>
                    <a:pt x="116" y="6150"/>
                    <a:pt x="118" y="6149"/>
                    <a:pt x="120" y="6147"/>
                  </a:cubicBezTo>
                  <a:cubicBezTo>
                    <a:pt x="179" y="6126"/>
                    <a:pt x="234" y="6101"/>
                    <a:pt x="290" y="6079"/>
                  </a:cubicBezTo>
                  <a:cubicBezTo>
                    <a:pt x="1896" y="5442"/>
                    <a:pt x="3475" y="4743"/>
                    <a:pt x="5042" y="4014"/>
                  </a:cubicBezTo>
                  <a:lnTo>
                    <a:pt x="5042" y="4014"/>
                  </a:lnTo>
                  <a:cubicBezTo>
                    <a:pt x="3725" y="4805"/>
                    <a:pt x="2453" y="5648"/>
                    <a:pt x="1262" y="6569"/>
                  </a:cubicBezTo>
                  <a:cubicBezTo>
                    <a:pt x="1228" y="6593"/>
                    <a:pt x="1194" y="6615"/>
                    <a:pt x="1161" y="6643"/>
                  </a:cubicBezTo>
                  <a:cubicBezTo>
                    <a:pt x="1087" y="6700"/>
                    <a:pt x="1157" y="6794"/>
                    <a:pt x="1232" y="6794"/>
                  </a:cubicBezTo>
                  <a:cubicBezTo>
                    <a:pt x="1245" y="6794"/>
                    <a:pt x="1259" y="6791"/>
                    <a:pt x="1271" y="6784"/>
                  </a:cubicBezTo>
                  <a:cubicBezTo>
                    <a:pt x="1348" y="6747"/>
                    <a:pt x="1422" y="6710"/>
                    <a:pt x="1499" y="6673"/>
                  </a:cubicBezTo>
                  <a:cubicBezTo>
                    <a:pt x="4128" y="5402"/>
                    <a:pt x="6747" y="4103"/>
                    <a:pt x="9364" y="2804"/>
                  </a:cubicBezTo>
                  <a:lnTo>
                    <a:pt x="9364" y="2804"/>
                  </a:lnTo>
                  <a:cubicBezTo>
                    <a:pt x="8924" y="3112"/>
                    <a:pt x="8490" y="3411"/>
                    <a:pt x="8062" y="3669"/>
                  </a:cubicBezTo>
                  <a:cubicBezTo>
                    <a:pt x="6230" y="4768"/>
                    <a:pt x="4442" y="5944"/>
                    <a:pt x="2623" y="7067"/>
                  </a:cubicBezTo>
                  <a:lnTo>
                    <a:pt x="2552" y="7111"/>
                  </a:lnTo>
                  <a:cubicBezTo>
                    <a:pt x="2471" y="7161"/>
                    <a:pt x="2512" y="7280"/>
                    <a:pt x="2594" y="7280"/>
                  </a:cubicBezTo>
                  <a:cubicBezTo>
                    <a:pt x="2602" y="7280"/>
                    <a:pt x="2611" y="7279"/>
                    <a:pt x="2620" y="7277"/>
                  </a:cubicBezTo>
                  <a:cubicBezTo>
                    <a:pt x="2767" y="7249"/>
                    <a:pt x="2909" y="7212"/>
                    <a:pt x="3051" y="7172"/>
                  </a:cubicBezTo>
                  <a:cubicBezTo>
                    <a:pt x="4313" y="6830"/>
                    <a:pt x="5436" y="6169"/>
                    <a:pt x="6560" y="5488"/>
                  </a:cubicBezTo>
                  <a:cubicBezTo>
                    <a:pt x="7606" y="4854"/>
                    <a:pt x="8721" y="4331"/>
                    <a:pt x="9792" y="3740"/>
                  </a:cubicBezTo>
                  <a:lnTo>
                    <a:pt x="9792" y="3740"/>
                  </a:lnTo>
                  <a:cubicBezTo>
                    <a:pt x="9173" y="4180"/>
                    <a:pt x="8536" y="4596"/>
                    <a:pt x="7908" y="5024"/>
                  </a:cubicBezTo>
                  <a:cubicBezTo>
                    <a:pt x="6735" y="5821"/>
                    <a:pt x="5405" y="6449"/>
                    <a:pt x="4328" y="7375"/>
                  </a:cubicBezTo>
                  <a:cubicBezTo>
                    <a:pt x="4270" y="7428"/>
                    <a:pt x="4205" y="7477"/>
                    <a:pt x="4146" y="7529"/>
                  </a:cubicBezTo>
                  <a:cubicBezTo>
                    <a:pt x="4087" y="7588"/>
                    <a:pt x="4136" y="7683"/>
                    <a:pt x="4213" y="7683"/>
                  </a:cubicBezTo>
                  <a:cubicBezTo>
                    <a:pt x="4220" y="7683"/>
                    <a:pt x="4228" y="7682"/>
                    <a:pt x="4236" y="7680"/>
                  </a:cubicBezTo>
                  <a:cubicBezTo>
                    <a:pt x="4497" y="7594"/>
                    <a:pt x="4753" y="7495"/>
                    <a:pt x="5005" y="7391"/>
                  </a:cubicBezTo>
                  <a:cubicBezTo>
                    <a:pt x="6603" y="6720"/>
                    <a:pt x="8006" y="5698"/>
                    <a:pt x="9481" y="4793"/>
                  </a:cubicBezTo>
                  <a:cubicBezTo>
                    <a:pt x="9709" y="4654"/>
                    <a:pt x="9936" y="4522"/>
                    <a:pt x="10167" y="4396"/>
                  </a:cubicBezTo>
                  <a:cubicBezTo>
                    <a:pt x="10359" y="4257"/>
                    <a:pt x="10472" y="4187"/>
                    <a:pt x="10508" y="4187"/>
                  </a:cubicBezTo>
                  <a:cubicBezTo>
                    <a:pt x="10538" y="4187"/>
                    <a:pt x="10516" y="4234"/>
                    <a:pt x="10444" y="4328"/>
                  </a:cubicBezTo>
                  <a:cubicBezTo>
                    <a:pt x="10164" y="4651"/>
                    <a:pt x="9782" y="4904"/>
                    <a:pt x="9447" y="5165"/>
                  </a:cubicBezTo>
                  <a:cubicBezTo>
                    <a:pt x="8656" y="5778"/>
                    <a:pt x="7899" y="6384"/>
                    <a:pt x="7068" y="6947"/>
                  </a:cubicBezTo>
                  <a:cubicBezTo>
                    <a:pt x="7040" y="6969"/>
                    <a:pt x="7028" y="7003"/>
                    <a:pt x="7034" y="7037"/>
                  </a:cubicBezTo>
                  <a:cubicBezTo>
                    <a:pt x="7041" y="7081"/>
                    <a:pt x="7074" y="7123"/>
                    <a:pt x="7116" y="7123"/>
                  </a:cubicBezTo>
                  <a:cubicBezTo>
                    <a:pt x="7130" y="7123"/>
                    <a:pt x="7145" y="7118"/>
                    <a:pt x="7160" y="7107"/>
                  </a:cubicBezTo>
                  <a:cubicBezTo>
                    <a:pt x="7308" y="7006"/>
                    <a:pt x="7465" y="6901"/>
                    <a:pt x="7622" y="6800"/>
                  </a:cubicBezTo>
                  <a:cubicBezTo>
                    <a:pt x="8157" y="6446"/>
                    <a:pt x="8739" y="6067"/>
                    <a:pt x="9281" y="5655"/>
                  </a:cubicBezTo>
                  <a:cubicBezTo>
                    <a:pt x="9924" y="5165"/>
                    <a:pt x="10518" y="4623"/>
                    <a:pt x="10906" y="4008"/>
                  </a:cubicBezTo>
                  <a:cubicBezTo>
                    <a:pt x="10946" y="3943"/>
                    <a:pt x="10891" y="3882"/>
                    <a:pt x="10829" y="3878"/>
                  </a:cubicBezTo>
                  <a:cubicBezTo>
                    <a:pt x="10824" y="3878"/>
                    <a:pt x="10819" y="3877"/>
                    <a:pt x="10815" y="3877"/>
                  </a:cubicBezTo>
                  <a:cubicBezTo>
                    <a:pt x="10802" y="3877"/>
                    <a:pt x="10791" y="3880"/>
                    <a:pt x="10780" y="3885"/>
                  </a:cubicBezTo>
                  <a:cubicBezTo>
                    <a:pt x="9582" y="4466"/>
                    <a:pt x="8483" y="5208"/>
                    <a:pt x="7363" y="5929"/>
                  </a:cubicBezTo>
                  <a:cubicBezTo>
                    <a:pt x="6803" y="6289"/>
                    <a:pt x="6227" y="6621"/>
                    <a:pt x="5636" y="6923"/>
                  </a:cubicBezTo>
                  <a:cubicBezTo>
                    <a:pt x="5288" y="7098"/>
                    <a:pt x="4928" y="7249"/>
                    <a:pt x="4565" y="7381"/>
                  </a:cubicBezTo>
                  <a:cubicBezTo>
                    <a:pt x="4533" y="7393"/>
                    <a:pt x="4514" y="7398"/>
                    <a:pt x="4504" y="7398"/>
                  </a:cubicBezTo>
                  <a:cubicBezTo>
                    <a:pt x="4493" y="7398"/>
                    <a:pt x="4495" y="7391"/>
                    <a:pt x="4507" y="7378"/>
                  </a:cubicBezTo>
                  <a:cubicBezTo>
                    <a:pt x="4605" y="7280"/>
                    <a:pt x="5362" y="6827"/>
                    <a:pt x="5405" y="6797"/>
                  </a:cubicBezTo>
                  <a:cubicBezTo>
                    <a:pt x="7505" y="5439"/>
                    <a:pt x="9678" y="4199"/>
                    <a:pt x="11592" y="2580"/>
                  </a:cubicBezTo>
                  <a:cubicBezTo>
                    <a:pt x="11629" y="2549"/>
                    <a:pt x="11663" y="2521"/>
                    <a:pt x="11697" y="2493"/>
                  </a:cubicBezTo>
                  <a:cubicBezTo>
                    <a:pt x="11737" y="2463"/>
                    <a:pt x="11740" y="2404"/>
                    <a:pt x="11700" y="2373"/>
                  </a:cubicBezTo>
                  <a:cubicBezTo>
                    <a:pt x="11682" y="2353"/>
                    <a:pt x="11656" y="2343"/>
                    <a:pt x="11630" y="2343"/>
                  </a:cubicBezTo>
                  <a:cubicBezTo>
                    <a:pt x="11609" y="2343"/>
                    <a:pt x="11588" y="2350"/>
                    <a:pt x="11571" y="2364"/>
                  </a:cubicBezTo>
                  <a:cubicBezTo>
                    <a:pt x="9847" y="3749"/>
                    <a:pt x="7674" y="4614"/>
                    <a:pt x="5775" y="5747"/>
                  </a:cubicBezTo>
                  <a:cubicBezTo>
                    <a:pt x="4981" y="6224"/>
                    <a:pt x="3497" y="6741"/>
                    <a:pt x="3038" y="7024"/>
                  </a:cubicBezTo>
                  <a:cubicBezTo>
                    <a:pt x="4236" y="6286"/>
                    <a:pt x="5412" y="5513"/>
                    <a:pt x="6603" y="4768"/>
                  </a:cubicBezTo>
                  <a:cubicBezTo>
                    <a:pt x="7619" y="4134"/>
                    <a:pt x="8653" y="3528"/>
                    <a:pt x="9678" y="2906"/>
                  </a:cubicBezTo>
                  <a:cubicBezTo>
                    <a:pt x="10096" y="2653"/>
                    <a:pt x="10497" y="2379"/>
                    <a:pt x="10900" y="2099"/>
                  </a:cubicBezTo>
                  <a:cubicBezTo>
                    <a:pt x="10958" y="2056"/>
                    <a:pt x="11032" y="2001"/>
                    <a:pt x="11106" y="1939"/>
                  </a:cubicBezTo>
                  <a:cubicBezTo>
                    <a:pt x="11448" y="1773"/>
                    <a:pt x="11789" y="1601"/>
                    <a:pt x="12131" y="1434"/>
                  </a:cubicBezTo>
                  <a:cubicBezTo>
                    <a:pt x="12223" y="1388"/>
                    <a:pt x="12313" y="1342"/>
                    <a:pt x="12405" y="1296"/>
                  </a:cubicBezTo>
                  <a:cubicBezTo>
                    <a:pt x="12489" y="1257"/>
                    <a:pt x="12443" y="1126"/>
                    <a:pt x="12360" y="1126"/>
                  </a:cubicBezTo>
                  <a:cubicBezTo>
                    <a:pt x="12352" y="1126"/>
                    <a:pt x="12343" y="1127"/>
                    <a:pt x="12334" y="1130"/>
                  </a:cubicBezTo>
                  <a:cubicBezTo>
                    <a:pt x="12307" y="1139"/>
                    <a:pt x="12276" y="1154"/>
                    <a:pt x="12248" y="1164"/>
                  </a:cubicBezTo>
                  <a:cubicBezTo>
                    <a:pt x="11703" y="1345"/>
                    <a:pt x="11171" y="1625"/>
                    <a:pt x="10647" y="1945"/>
                  </a:cubicBezTo>
                  <a:cubicBezTo>
                    <a:pt x="8807" y="2823"/>
                    <a:pt x="6944" y="3669"/>
                    <a:pt x="5134" y="4608"/>
                  </a:cubicBezTo>
                  <a:cubicBezTo>
                    <a:pt x="4085" y="5150"/>
                    <a:pt x="3035" y="5692"/>
                    <a:pt x="1986" y="6230"/>
                  </a:cubicBezTo>
                  <a:cubicBezTo>
                    <a:pt x="1743" y="6355"/>
                    <a:pt x="1641" y="6404"/>
                    <a:pt x="1628" y="6404"/>
                  </a:cubicBezTo>
                  <a:cubicBezTo>
                    <a:pt x="1590" y="6404"/>
                    <a:pt x="2462" y="5910"/>
                    <a:pt x="2607" y="5812"/>
                  </a:cubicBezTo>
                  <a:cubicBezTo>
                    <a:pt x="3063" y="5501"/>
                    <a:pt x="3537" y="5214"/>
                    <a:pt x="4011" y="4931"/>
                  </a:cubicBezTo>
                  <a:cubicBezTo>
                    <a:pt x="5415" y="4085"/>
                    <a:pt x="6846" y="3281"/>
                    <a:pt x="8286" y="2490"/>
                  </a:cubicBezTo>
                  <a:cubicBezTo>
                    <a:pt x="9764" y="1801"/>
                    <a:pt x="11238" y="1096"/>
                    <a:pt x="12596" y="200"/>
                  </a:cubicBezTo>
                  <a:cubicBezTo>
                    <a:pt x="12611" y="188"/>
                    <a:pt x="12633" y="179"/>
                    <a:pt x="12648" y="166"/>
                  </a:cubicBezTo>
                  <a:cubicBezTo>
                    <a:pt x="12704" y="132"/>
                    <a:pt x="12704" y="52"/>
                    <a:pt x="12648" y="19"/>
                  </a:cubicBezTo>
                  <a:cubicBezTo>
                    <a:pt x="12634" y="6"/>
                    <a:pt x="12617" y="0"/>
                    <a:pt x="125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33" name="Google Shape;933;p22"/>
          <p:cNvSpPr/>
          <p:nvPr/>
        </p:nvSpPr>
        <p:spPr>
          <a:xfrm rot="-1208415">
            <a:off x="11293025" y="4752132"/>
            <a:ext cx="462441" cy="517037"/>
          </a:xfrm>
          <a:custGeom>
            <a:avLst/>
            <a:gdLst/>
            <a:ahLst/>
            <a:cxnLst/>
            <a:rect l="l" t="t" r="r" b="b"/>
            <a:pathLst>
              <a:path w="13874" h="15512" extrusionOk="0">
                <a:moveTo>
                  <a:pt x="2945" y="721"/>
                </a:moveTo>
                <a:cubicBezTo>
                  <a:pt x="3157" y="721"/>
                  <a:pt x="3391" y="754"/>
                  <a:pt x="3648" y="826"/>
                </a:cubicBezTo>
                <a:cubicBezTo>
                  <a:pt x="5113" y="1236"/>
                  <a:pt x="5824" y="3464"/>
                  <a:pt x="6384" y="4690"/>
                </a:cubicBezTo>
                <a:cubicBezTo>
                  <a:pt x="6424" y="4791"/>
                  <a:pt x="6514" y="4862"/>
                  <a:pt x="6621" y="4874"/>
                </a:cubicBezTo>
                <a:cubicBezTo>
                  <a:pt x="6685" y="5019"/>
                  <a:pt x="6836" y="5120"/>
                  <a:pt x="6981" y="5120"/>
                </a:cubicBezTo>
                <a:cubicBezTo>
                  <a:pt x="7088" y="5120"/>
                  <a:pt x="7191" y="5065"/>
                  <a:pt x="7252" y="4933"/>
                </a:cubicBezTo>
                <a:cubicBezTo>
                  <a:pt x="7979" y="3369"/>
                  <a:pt x="8730" y="1497"/>
                  <a:pt x="10531" y="956"/>
                </a:cubicBezTo>
                <a:cubicBezTo>
                  <a:pt x="10832" y="865"/>
                  <a:pt x="11101" y="823"/>
                  <a:pt x="11339" y="823"/>
                </a:cubicBezTo>
                <a:cubicBezTo>
                  <a:pt x="12807" y="823"/>
                  <a:pt x="13137" y="2398"/>
                  <a:pt x="12827" y="3809"/>
                </a:cubicBezTo>
                <a:cubicBezTo>
                  <a:pt x="12430" y="5619"/>
                  <a:pt x="11417" y="7272"/>
                  <a:pt x="10485" y="8851"/>
                </a:cubicBezTo>
                <a:cubicBezTo>
                  <a:pt x="9318" y="10824"/>
                  <a:pt x="7979" y="12693"/>
                  <a:pt x="6603" y="14524"/>
                </a:cubicBezTo>
                <a:cubicBezTo>
                  <a:pt x="5541" y="12856"/>
                  <a:pt x="4458" y="11261"/>
                  <a:pt x="3565" y="9479"/>
                </a:cubicBezTo>
                <a:cubicBezTo>
                  <a:pt x="2675" y="7709"/>
                  <a:pt x="1626" y="6028"/>
                  <a:pt x="1262" y="4052"/>
                </a:cubicBezTo>
                <a:cubicBezTo>
                  <a:pt x="996" y="2602"/>
                  <a:pt x="1356" y="721"/>
                  <a:pt x="2945" y="721"/>
                </a:cubicBezTo>
                <a:close/>
                <a:moveTo>
                  <a:pt x="3002" y="1"/>
                </a:moveTo>
                <a:cubicBezTo>
                  <a:pt x="1938" y="1"/>
                  <a:pt x="987" y="653"/>
                  <a:pt x="607" y="1753"/>
                </a:cubicBezTo>
                <a:cubicBezTo>
                  <a:pt x="0" y="3517"/>
                  <a:pt x="859" y="5684"/>
                  <a:pt x="1589" y="7257"/>
                </a:cubicBezTo>
                <a:cubicBezTo>
                  <a:pt x="2903" y="10085"/>
                  <a:pt x="4553" y="12625"/>
                  <a:pt x="6209" y="15254"/>
                </a:cubicBezTo>
                <a:cubicBezTo>
                  <a:pt x="6224" y="15306"/>
                  <a:pt x="6255" y="15349"/>
                  <a:pt x="6295" y="15386"/>
                </a:cubicBezTo>
                <a:cubicBezTo>
                  <a:pt x="6370" y="15474"/>
                  <a:pt x="6466" y="15511"/>
                  <a:pt x="6561" y="15511"/>
                </a:cubicBezTo>
                <a:cubicBezTo>
                  <a:pt x="6683" y="15511"/>
                  <a:pt x="6804" y="15450"/>
                  <a:pt x="6877" y="15355"/>
                </a:cubicBezTo>
                <a:cubicBezTo>
                  <a:pt x="6883" y="15352"/>
                  <a:pt x="6886" y="15349"/>
                  <a:pt x="6892" y="15343"/>
                </a:cubicBezTo>
                <a:cubicBezTo>
                  <a:pt x="8825" y="12785"/>
                  <a:pt x="10663" y="10159"/>
                  <a:pt x="12174" y="7327"/>
                </a:cubicBezTo>
                <a:cubicBezTo>
                  <a:pt x="13009" y="5770"/>
                  <a:pt x="13874" y="3942"/>
                  <a:pt x="13680" y="2122"/>
                </a:cubicBezTo>
                <a:cubicBezTo>
                  <a:pt x="13543" y="824"/>
                  <a:pt x="12451" y="134"/>
                  <a:pt x="11257" y="134"/>
                </a:cubicBezTo>
                <a:cubicBezTo>
                  <a:pt x="11052" y="134"/>
                  <a:pt x="10845" y="154"/>
                  <a:pt x="10638" y="195"/>
                </a:cubicBezTo>
                <a:cubicBezTo>
                  <a:pt x="8647" y="589"/>
                  <a:pt x="7680" y="2329"/>
                  <a:pt x="6877" y="4028"/>
                </a:cubicBezTo>
                <a:cubicBezTo>
                  <a:pt x="6261" y="2630"/>
                  <a:pt x="5547" y="833"/>
                  <a:pt x="4073" y="220"/>
                </a:cubicBezTo>
                <a:cubicBezTo>
                  <a:pt x="3714" y="71"/>
                  <a:pt x="3352" y="1"/>
                  <a:pt x="300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4" name="Google Shape;934;p22"/>
          <p:cNvSpPr/>
          <p:nvPr/>
        </p:nvSpPr>
        <p:spPr>
          <a:xfrm rot="1506725">
            <a:off x="9480195" y="412136"/>
            <a:ext cx="933355" cy="500779"/>
          </a:xfrm>
          <a:custGeom>
            <a:avLst/>
            <a:gdLst/>
            <a:ahLst/>
            <a:cxnLst/>
            <a:rect l="l" t="t" r="r" b="b"/>
            <a:pathLst>
              <a:path w="28000" h="15023" extrusionOk="0">
                <a:moveTo>
                  <a:pt x="19092" y="1059"/>
                </a:moveTo>
                <a:lnTo>
                  <a:pt x="19092" y="1059"/>
                </a:lnTo>
                <a:cubicBezTo>
                  <a:pt x="20381" y="2001"/>
                  <a:pt x="21649" y="2983"/>
                  <a:pt x="22911" y="3958"/>
                </a:cubicBezTo>
                <a:cubicBezTo>
                  <a:pt x="24315" y="5048"/>
                  <a:pt x="25836" y="6119"/>
                  <a:pt x="27092" y="7391"/>
                </a:cubicBezTo>
                <a:cubicBezTo>
                  <a:pt x="24691" y="9705"/>
                  <a:pt x="22028" y="11737"/>
                  <a:pt x="19624" y="14046"/>
                </a:cubicBezTo>
                <a:lnTo>
                  <a:pt x="19624" y="11152"/>
                </a:lnTo>
                <a:cubicBezTo>
                  <a:pt x="19624" y="11060"/>
                  <a:pt x="19590" y="10974"/>
                  <a:pt x="19529" y="10909"/>
                </a:cubicBezTo>
                <a:cubicBezTo>
                  <a:pt x="19465" y="10834"/>
                  <a:pt x="19374" y="10788"/>
                  <a:pt x="19279" y="10788"/>
                </a:cubicBezTo>
                <a:cubicBezTo>
                  <a:pt x="19273" y="10788"/>
                  <a:pt x="19267" y="10788"/>
                  <a:pt x="19261" y="10789"/>
                </a:cubicBezTo>
                <a:cubicBezTo>
                  <a:pt x="13597" y="10807"/>
                  <a:pt x="7958" y="11457"/>
                  <a:pt x="2297" y="11509"/>
                </a:cubicBezTo>
                <a:cubicBezTo>
                  <a:pt x="2799" y="9244"/>
                  <a:pt x="2537" y="6563"/>
                  <a:pt x="1220" y="4614"/>
                </a:cubicBezTo>
                <a:lnTo>
                  <a:pt x="1220" y="4614"/>
                </a:lnTo>
                <a:cubicBezTo>
                  <a:pt x="3390" y="4900"/>
                  <a:pt x="5568" y="4990"/>
                  <a:pt x="7750" y="4990"/>
                </a:cubicBezTo>
                <a:cubicBezTo>
                  <a:pt x="11342" y="4990"/>
                  <a:pt x="14944" y="4747"/>
                  <a:pt x="18534" y="4737"/>
                </a:cubicBezTo>
                <a:cubicBezTo>
                  <a:pt x="18538" y="4737"/>
                  <a:pt x="18541" y="4737"/>
                  <a:pt x="18544" y="4737"/>
                </a:cubicBezTo>
                <a:cubicBezTo>
                  <a:pt x="18645" y="4737"/>
                  <a:pt x="18743" y="4692"/>
                  <a:pt x="18805" y="4611"/>
                </a:cubicBezTo>
                <a:cubicBezTo>
                  <a:pt x="18867" y="4546"/>
                  <a:pt x="18898" y="4460"/>
                  <a:pt x="18898" y="4374"/>
                </a:cubicBezTo>
                <a:cubicBezTo>
                  <a:pt x="18910" y="3303"/>
                  <a:pt x="19135" y="2152"/>
                  <a:pt x="19092" y="1059"/>
                </a:cubicBezTo>
                <a:close/>
                <a:moveTo>
                  <a:pt x="18777" y="0"/>
                </a:moveTo>
                <a:cubicBezTo>
                  <a:pt x="18737" y="0"/>
                  <a:pt x="18698" y="8"/>
                  <a:pt x="18661" y="25"/>
                </a:cubicBezTo>
                <a:cubicBezTo>
                  <a:pt x="18457" y="43"/>
                  <a:pt x="18254" y="215"/>
                  <a:pt x="18304" y="477"/>
                </a:cubicBezTo>
                <a:cubicBezTo>
                  <a:pt x="18519" y="1594"/>
                  <a:pt x="18248" y="2856"/>
                  <a:pt x="18183" y="4014"/>
                </a:cubicBezTo>
                <a:cubicBezTo>
                  <a:pt x="14705" y="4039"/>
                  <a:pt x="11209" y="4278"/>
                  <a:pt x="7723" y="4278"/>
                </a:cubicBezTo>
                <a:cubicBezTo>
                  <a:pt x="5312" y="4278"/>
                  <a:pt x="2906" y="4164"/>
                  <a:pt x="515" y="3786"/>
                </a:cubicBezTo>
                <a:cubicBezTo>
                  <a:pt x="475" y="3769"/>
                  <a:pt x="435" y="3761"/>
                  <a:pt x="395" y="3761"/>
                </a:cubicBezTo>
                <a:cubicBezTo>
                  <a:pt x="207" y="3761"/>
                  <a:pt x="33" y="3938"/>
                  <a:pt x="26" y="4134"/>
                </a:cubicBezTo>
                <a:cubicBezTo>
                  <a:pt x="1" y="4257"/>
                  <a:pt x="59" y="4383"/>
                  <a:pt x="167" y="4442"/>
                </a:cubicBezTo>
                <a:cubicBezTo>
                  <a:pt x="1879" y="6332"/>
                  <a:pt x="2131" y="9416"/>
                  <a:pt x="1482" y="11783"/>
                </a:cubicBezTo>
                <a:cubicBezTo>
                  <a:pt x="1423" y="12014"/>
                  <a:pt x="1595" y="12239"/>
                  <a:pt x="1832" y="12242"/>
                </a:cubicBezTo>
                <a:cubicBezTo>
                  <a:pt x="7530" y="12223"/>
                  <a:pt x="13200" y="11565"/>
                  <a:pt x="18898" y="11518"/>
                </a:cubicBezTo>
                <a:lnTo>
                  <a:pt x="18898" y="14661"/>
                </a:lnTo>
                <a:cubicBezTo>
                  <a:pt x="18898" y="14895"/>
                  <a:pt x="19078" y="15011"/>
                  <a:pt x="19260" y="15011"/>
                </a:cubicBezTo>
                <a:cubicBezTo>
                  <a:pt x="19301" y="15011"/>
                  <a:pt x="19342" y="15005"/>
                  <a:pt x="19381" y="14994"/>
                </a:cubicBezTo>
                <a:cubicBezTo>
                  <a:pt x="19424" y="15013"/>
                  <a:pt x="19471" y="15023"/>
                  <a:pt x="19516" y="15023"/>
                </a:cubicBezTo>
                <a:cubicBezTo>
                  <a:pt x="19606" y="15023"/>
                  <a:pt x="19694" y="14986"/>
                  <a:pt x="19759" y="14917"/>
                </a:cubicBezTo>
                <a:cubicBezTo>
                  <a:pt x="22345" y="12374"/>
                  <a:pt x="25275" y="10195"/>
                  <a:pt x="27867" y="7655"/>
                </a:cubicBezTo>
                <a:cubicBezTo>
                  <a:pt x="27966" y="7569"/>
                  <a:pt x="28000" y="7431"/>
                  <a:pt x="27960" y="7307"/>
                </a:cubicBezTo>
                <a:cubicBezTo>
                  <a:pt x="27944" y="7246"/>
                  <a:pt x="27913" y="7191"/>
                  <a:pt x="27867" y="7144"/>
                </a:cubicBezTo>
                <a:cubicBezTo>
                  <a:pt x="26501" y="5685"/>
                  <a:pt x="24777" y="4494"/>
                  <a:pt x="23204" y="3275"/>
                </a:cubicBezTo>
                <a:cubicBezTo>
                  <a:pt x="21803" y="2189"/>
                  <a:pt x="20400" y="1102"/>
                  <a:pt x="18959" y="65"/>
                </a:cubicBezTo>
                <a:cubicBezTo>
                  <a:pt x="18907" y="22"/>
                  <a:pt x="18842" y="0"/>
                  <a:pt x="18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52822594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6" name="Google Shape;936;p23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937" name="Google Shape;937;p23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938" name="Google Shape;938;p23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23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23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23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23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23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4" name="Google Shape;944;p23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5" name="Google Shape;945;p23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6" name="Google Shape;946;p23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7" name="Google Shape;947;p23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8" name="Google Shape;948;p23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9" name="Google Shape;949;p23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23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23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23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953" name="Google Shape;953;p23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54" name="Google Shape;954;p23"/>
          <p:cNvSpPr txBox="1">
            <a:spLocks noGrp="1"/>
          </p:cNvSpPr>
          <p:nvPr>
            <p:ph type="subTitle" idx="1"/>
          </p:nvPr>
        </p:nvSpPr>
        <p:spPr>
          <a:xfrm>
            <a:off x="6382184" y="3610000"/>
            <a:ext cx="3758400" cy="138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5" name="Google Shape;955;p23"/>
          <p:cNvSpPr txBox="1">
            <a:spLocks noGrp="1"/>
          </p:cNvSpPr>
          <p:nvPr>
            <p:ph type="title"/>
          </p:nvPr>
        </p:nvSpPr>
        <p:spPr>
          <a:xfrm>
            <a:off x="6382184" y="1864800"/>
            <a:ext cx="3758400" cy="1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56" name="Google Shape;956;p23"/>
          <p:cNvSpPr/>
          <p:nvPr/>
        </p:nvSpPr>
        <p:spPr>
          <a:xfrm>
            <a:off x="9658134" y="622717"/>
            <a:ext cx="1031300" cy="924800"/>
          </a:xfrm>
          <a:custGeom>
            <a:avLst/>
            <a:gdLst/>
            <a:ahLst/>
            <a:cxnLst/>
            <a:rect l="l" t="t" r="r" b="b"/>
            <a:pathLst>
              <a:path w="30939" h="27744" extrusionOk="0">
                <a:moveTo>
                  <a:pt x="13319" y="718"/>
                </a:moveTo>
                <a:cubicBezTo>
                  <a:pt x="14397" y="718"/>
                  <a:pt x="15477" y="754"/>
                  <a:pt x="16557" y="754"/>
                </a:cubicBezTo>
                <a:cubicBezTo>
                  <a:pt x="16907" y="754"/>
                  <a:pt x="17257" y="750"/>
                  <a:pt x="17607" y="740"/>
                </a:cubicBezTo>
                <a:lnTo>
                  <a:pt x="17607" y="740"/>
                </a:lnTo>
                <a:cubicBezTo>
                  <a:pt x="16262" y="3067"/>
                  <a:pt x="15671" y="5453"/>
                  <a:pt x="16995" y="7986"/>
                </a:cubicBezTo>
                <a:cubicBezTo>
                  <a:pt x="18503" y="10867"/>
                  <a:pt x="21744" y="12948"/>
                  <a:pt x="24145" y="15032"/>
                </a:cubicBezTo>
                <a:lnTo>
                  <a:pt x="24398" y="15250"/>
                </a:lnTo>
                <a:cubicBezTo>
                  <a:pt x="24142" y="15284"/>
                  <a:pt x="23908" y="15426"/>
                  <a:pt x="23647" y="15681"/>
                </a:cubicBezTo>
                <a:cubicBezTo>
                  <a:pt x="23438" y="15886"/>
                  <a:pt x="23187" y="15964"/>
                  <a:pt x="22913" y="15964"/>
                </a:cubicBezTo>
                <a:cubicBezTo>
                  <a:pt x="22153" y="15964"/>
                  <a:pt x="21221" y="15363"/>
                  <a:pt x="20553" y="15204"/>
                </a:cubicBezTo>
                <a:cubicBezTo>
                  <a:pt x="20324" y="15150"/>
                  <a:pt x="20108" y="15125"/>
                  <a:pt x="19903" y="15125"/>
                </a:cubicBezTo>
                <a:cubicBezTo>
                  <a:pt x="18322" y="15125"/>
                  <a:pt x="17364" y="16591"/>
                  <a:pt x="16056" y="17408"/>
                </a:cubicBezTo>
                <a:cubicBezTo>
                  <a:pt x="15641" y="17667"/>
                  <a:pt x="15264" y="17776"/>
                  <a:pt x="14914" y="17776"/>
                </a:cubicBezTo>
                <a:cubicBezTo>
                  <a:pt x="13386" y="17776"/>
                  <a:pt x="12403" y="15680"/>
                  <a:pt x="11208" y="14841"/>
                </a:cubicBezTo>
                <a:cubicBezTo>
                  <a:pt x="10525" y="14361"/>
                  <a:pt x="9859" y="14176"/>
                  <a:pt x="9201" y="14176"/>
                </a:cubicBezTo>
                <a:cubicBezTo>
                  <a:pt x="8432" y="14176"/>
                  <a:pt x="7674" y="14428"/>
                  <a:pt x="6911" y="14755"/>
                </a:cubicBezTo>
                <a:cubicBezTo>
                  <a:pt x="8059" y="13216"/>
                  <a:pt x="9195" y="11667"/>
                  <a:pt x="10241" y="10070"/>
                </a:cubicBezTo>
                <a:cubicBezTo>
                  <a:pt x="12199" y="7084"/>
                  <a:pt x="11186" y="3803"/>
                  <a:pt x="9527" y="983"/>
                </a:cubicBezTo>
                <a:cubicBezTo>
                  <a:pt x="10787" y="767"/>
                  <a:pt x="12052" y="718"/>
                  <a:pt x="13319" y="718"/>
                </a:cubicBezTo>
                <a:close/>
                <a:moveTo>
                  <a:pt x="9169" y="14877"/>
                </a:moveTo>
                <a:cubicBezTo>
                  <a:pt x="9332" y="14877"/>
                  <a:pt x="9500" y="14889"/>
                  <a:pt x="9672" y="14915"/>
                </a:cubicBezTo>
                <a:cubicBezTo>
                  <a:pt x="10623" y="15056"/>
                  <a:pt x="11316" y="15866"/>
                  <a:pt x="11904" y="16552"/>
                </a:cubicBezTo>
                <a:cubicBezTo>
                  <a:pt x="12776" y="17571"/>
                  <a:pt x="13647" y="18455"/>
                  <a:pt x="14939" y="18455"/>
                </a:cubicBezTo>
                <a:cubicBezTo>
                  <a:pt x="15141" y="18455"/>
                  <a:pt x="15354" y="18433"/>
                  <a:pt x="15579" y="18387"/>
                </a:cubicBezTo>
                <a:cubicBezTo>
                  <a:pt x="17368" y="18022"/>
                  <a:pt x="18144" y="15878"/>
                  <a:pt x="20004" y="15878"/>
                </a:cubicBezTo>
                <a:cubicBezTo>
                  <a:pt x="20118" y="15878"/>
                  <a:pt x="20236" y="15886"/>
                  <a:pt x="20359" y="15903"/>
                </a:cubicBezTo>
                <a:cubicBezTo>
                  <a:pt x="21184" y="16020"/>
                  <a:pt x="21865" y="16645"/>
                  <a:pt x="22656" y="16752"/>
                </a:cubicBezTo>
                <a:cubicBezTo>
                  <a:pt x="22719" y="16761"/>
                  <a:pt x="22790" y="16765"/>
                  <a:pt x="22864" y="16765"/>
                </a:cubicBezTo>
                <a:cubicBezTo>
                  <a:pt x="23084" y="16765"/>
                  <a:pt x="23332" y="16727"/>
                  <a:pt x="23505" y="16651"/>
                </a:cubicBezTo>
                <a:cubicBezTo>
                  <a:pt x="23781" y="16537"/>
                  <a:pt x="24314" y="15988"/>
                  <a:pt x="24653" y="15988"/>
                </a:cubicBezTo>
                <a:cubicBezTo>
                  <a:pt x="24688" y="15988"/>
                  <a:pt x="24721" y="15994"/>
                  <a:pt x="24752" y="16008"/>
                </a:cubicBezTo>
                <a:cubicBezTo>
                  <a:pt x="24802" y="16029"/>
                  <a:pt x="24855" y="16040"/>
                  <a:pt x="24908" y="16040"/>
                </a:cubicBezTo>
                <a:cubicBezTo>
                  <a:pt x="25006" y="16040"/>
                  <a:pt x="25102" y="16003"/>
                  <a:pt x="25177" y="15931"/>
                </a:cubicBezTo>
                <a:cubicBezTo>
                  <a:pt x="27288" y="17814"/>
                  <a:pt x="29618" y="20197"/>
                  <a:pt x="29843" y="22992"/>
                </a:cubicBezTo>
                <a:cubicBezTo>
                  <a:pt x="30123" y="26473"/>
                  <a:pt x="25962" y="26963"/>
                  <a:pt x="23043" y="26963"/>
                </a:cubicBezTo>
                <a:cubicBezTo>
                  <a:pt x="22501" y="26963"/>
                  <a:pt x="22001" y="26947"/>
                  <a:pt x="21581" y="26929"/>
                </a:cubicBezTo>
                <a:cubicBezTo>
                  <a:pt x="18256" y="26789"/>
                  <a:pt x="14947" y="26385"/>
                  <a:pt x="11615" y="26385"/>
                </a:cubicBezTo>
                <a:cubicBezTo>
                  <a:pt x="11138" y="26385"/>
                  <a:pt x="10661" y="26393"/>
                  <a:pt x="10183" y="26412"/>
                </a:cubicBezTo>
                <a:cubicBezTo>
                  <a:pt x="9078" y="26453"/>
                  <a:pt x="7902" y="26583"/>
                  <a:pt x="6742" y="26583"/>
                </a:cubicBezTo>
                <a:cubicBezTo>
                  <a:pt x="5421" y="26583"/>
                  <a:pt x="4120" y="26415"/>
                  <a:pt x="2968" y="25756"/>
                </a:cubicBezTo>
                <a:cubicBezTo>
                  <a:pt x="1" y="24060"/>
                  <a:pt x="3131" y="19880"/>
                  <a:pt x="4418" y="18110"/>
                </a:cubicBezTo>
                <a:cubicBezTo>
                  <a:pt x="4941" y="17393"/>
                  <a:pt x="5473" y="16679"/>
                  <a:pt x="6006" y="15964"/>
                </a:cubicBezTo>
                <a:cubicBezTo>
                  <a:pt x="7058" y="15468"/>
                  <a:pt x="8013" y="14877"/>
                  <a:pt x="9169" y="14877"/>
                </a:cubicBezTo>
                <a:close/>
                <a:moveTo>
                  <a:pt x="18022" y="0"/>
                </a:moveTo>
                <a:cubicBezTo>
                  <a:pt x="18013" y="0"/>
                  <a:pt x="18004" y="0"/>
                  <a:pt x="17995" y="1"/>
                </a:cubicBezTo>
                <a:cubicBezTo>
                  <a:pt x="17476" y="24"/>
                  <a:pt x="16958" y="31"/>
                  <a:pt x="16439" y="31"/>
                </a:cubicBezTo>
                <a:cubicBezTo>
                  <a:pt x="15405" y="31"/>
                  <a:pt x="14371" y="1"/>
                  <a:pt x="13339" y="1"/>
                </a:cubicBezTo>
                <a:cubicBezTo>
                  <a:pt x="11897" y="1"/>
                  <a:pt x="10457" y="59"/>
                  <a:pt x="9023" y="337"/>
                </a:cubicBezTo>
                <a:cubicBezTo>
                  <a:pt x="8758" y="389"/>
                  <a:pt x="8712" y="645"/>
                  <a:pt x="8807" y="835"/>
                </a:cubicBezTo>
                <a:cubicBezTo>
                  <a:pt x="8733" y="943"/>
                  <a:pt x="8733" y="1085"/>
                  <a:pt x="8807" y="1192"/>
                </a:cubicBezTo>
                <a:cubicBezTo>
                  <a:pt x="9715" y="2707"/>
                  <a:pt x="10500" y="4271"/>
                  <a:pt x="10623" y="6059"/>
                </a:cubicBezTo>
                <a:cubicBezTo>
                  <a:pt x="10771" y="8171"/>
                  <a:pt x="9527" y="9913"/>
                  <a:pt x="8342" y="11526"/>
                </a:cubicBezTo>
                <a:cubicBezTo>
                  <a:pt x="6495" y="14038"/>
                  <a:pt x="4584" y="16509"/>
                  <a:pt x="2839" y="19101"/>
                </a:cubicBezTo>
                <a:cubicBezTo>
                  <a:pt x="1663" y="20846"/>
                  <a:pt x="271" y="23398"/>
                  <a:pt x="1570" y="25427"/>
                </a:cubicBezTo>
                <a:cubicBezTo>
                  <a:pt x="2669" y="27141"/>
                  <a:pt x="5243" y="27286"/>
                  <a:pt x="7049" y="27295"/>
                </a:cubicBezTo>
                <a:cubicBezTo>
                  <a:pt x="7076" y="27295"/>
                  <a:pt x="7102" y="27295"/>
                  <a:pt x="7129" y="27295"/>
                </a:cubicBezTo>
                <a:cubicBezTo>
                  <a:pt x="8300" y="27295"/>
                  <a:pt x="9468" y="27165"/>
                  <a:pt x="10639" y="27120"/>
                </a:cubicBezTo>
                <a:cubicBezTo>
                  <a:pt x="11041" y="27104"/>
                  <a:pt x="11444" y="27097"/>
                  <a:pt x="11847" y="27097"/>
                </a:cubicBezTo>
                <a:cubicBezTo>
                  <a:pt x="13423" y="27097"/>
                  <a:pt x="15002" y="27204"/>
                  <a:pt x="16573" y="27317"/>
                </a:cubicBezTo>
                <a:cubicBezTo>
                  <a:pt x="18654" y="27464"/>
                  <a:pt x="20805" y="27744"/>
                  <a:pt x="22930" y="27744"/>
                </a:cubicBezTo>
                <a:cubicBezTo>
                  <a:pt x="24084" y="27744"/>
                  <a:pt x="25230" y="27661"/>
                  <a:pt x="26352" y="27430"/>
                </a:cubicBezTo>
                <a:cubicBezTo>
                  <a:pt x="28689" y="26950"/>
                  <a:pt x="30939" y="25196"/>
                  <a:pt x="30529" y="22567"/>
                </a:cubicBezTo>
                <a:cubicBezTo>
                  <a:pt x="30089" y="19757"/>
                  <a:pt x="27864" y="17494"/>
                  <a:pt x="25885" y="15620"/>
                </a:cubicBezTo>
                <a:cubicBezTo>
                  <a:pt x="23690" y="13542"/>
                  <a:pt x="21246" y="11754"/>
                  <a:pt x="19137" y="9587"/>
                </a:cubicBezTo>
                <a:cubicBezTo>
                  <a:pt x="17909" y="8328"/>
                  <a:pt x="16970" y="6850"/>
                  <a:pt x="16906" y="5052"/>
                </a:cubicBezTo>
                <a:cubicBezTo>
                  <a:pt x="16847" y="3489"/>
                  <a:pt x="17678" y="1996"/>
                  <a:pt x="18469" y="709"/>
                </a:cubicBezTo>
                <a:cubicBezTo>
                  <a:pt x="18599" y="503"/>
                  <a:pt x="18491" y="306"/>
                  <a:pt x="18325" y="220"/>
                </a:cubicBezTo>
                <a:cubicBezTo>
                  <a:pt x="18281" y="87"/>
                  <a:pt x="18159" y="0"/>
                  <a:pt x="1802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7" name="Google Shape;957;p23"/>
          <p:cNvSpPr/>
          <p:nvPr/>
        </p:nvSpPr>
        <p:spPr>
          <a:xfrm>
            <a:off x="11015634" y="2325584"/>
            <a:ext cx="445767" cy="415200"/>
          </a:xfrm>
          <a:custGeom>
            <a:avLst/>
            <a:gdLst/>
            <a:ahLst/>
            <a:cxnLst/>
            <a:rect l="l" t="t" r="r" b="b"/>
            <a:pathLst>
              <a:path w="13373" h="12456" extrusionOk="0">
                <a:moveTo>
                  <a:pt x="10599" y="876"/>
                </a:moveTo>
                <a:cubicBezTo>
                  <a:pt x="11187" y="1520"/>
                  <a:pt x="11889" y="2046"/>
                  <a:pt x="12504" y="2665"/>
                </a:cubicBezTo>
                <a:cubicBezTo>
                  <a:pt x="11322" y="3610"/>
                  <a:pt x="10214" y="4641"/>
                  <a:pt x="9010" y="5555"/>
                </a:cubicBezTo>
                <a:cubicBezTo>
                  <a:pt x="8764" y="5743"/>
                  <a:pt x="8847" y="6091"/>
                  <a:pt x="9041" y="6211"/>
                </a:cubicBezTo>
                <a:cubicBezTo>
                  <a:pt x="9057" y="6239"/>
                  <a:pt x="9075" y="6263"/>
                  <a:pt x="9097" y="6288"/>
                </a:cubicBezTo>
                <a:cubicBezTo>
                  <a:pt x="10199" y="7408"/>
                  <a:pt x="11165" y="8655"/>
                  <a:pt x="12267" y="9775"/>
                </a:cubicBezTo>
                <a:cubicBezTo>
                  <a:pt x="11725" y="10477"/>
                  <a:pt x="10974" y="11007"/>
                  <a:pt x="10316" y="11598"/>
                </a:cubicBezTo>
                <a:cubicBezTo>
                  <a:pt x="9109" y="10548"/>
                  <a:pt x="8266" y="9123"/>
                  <a:pt x="7028" y="8113"/>
                </a:cubicBezTo>
                <a:cubicBezTo>
                  <a:pt x="7007" y="8095"/>
                  <a:pt x="6979" y="8076"/>
                  <a:pt x="6948" y="8064"/>
                </a:cubicBezTo>
                <a:cubicBezTo>
                  <a:pt x="6891" y="8022"/>
                  <a:pt x="6825" y="8002"/>
                  <a:pt x="6759" y="8002"/>
                </a:cubicBezTo>
                <a:cubicBezTo>
                  <a:pt x="6669" y="8002"/>
                  <a:pt x="6580" y="8040"/>
                  <a:pt x="6517" y="8113"/>
                </a:cubicBezTo>
                <a:cubicBezTo>
                  <a:pt x="5366" y="9332"/>
                  <a:pt x="4064" y="10388"/>
                  <a:pt x="2922" y="11616"/>
                </a:cubicBezTo>
                <a:cubicBezTo>
                  <a:pt x="2322" y="11219"/>
                  <a:pt x="1771" y="10751"/>
                  <a:pt x="1284" y="10219"/>
                </a:cubicBezTo>
                <a:cubicBezTo>
                  <a:pt x="2319" y="9021"/>
                  <a:pt x="3691" y="8125"/>
                  <a:pt x="4689" y="6894"/>
                </a:cubicBezTo>
                <a:lnTo>
                  <a:pt x="4689" y="6891"/>
                </a:lnTo>
                <a:cubicBezTo>
                  <a:pt x="4707" y="6867"/>
                  <a:pt x="4726" y="6839"/>
                  <a:pt x="4738" y="6811"/>
                </a:cubicBezTo>
                <a:cubicBezTo>
                  <a:pt x="4833" y="6676"/>
                  <a:pt x="4812" y="6488"/>
                  <a:pt x="4689" y="6380"/>
                </a:cubicBezTo>
                <a:cubicBezTo>
                  <a:pt x="3396" y="5134"/>
                  <a:pt x="2291" y="3696"/>
                  <a:pt x="989" y="2459"/>
                </a:cubicBezTo>
                <a:cubicBezTo>
                  <a:pt x="1688" y="1997"/>
                  <a:pt x="2312" y="1431"/>
                  <a:pt x="2996" y="947"/>
                </a:cubicBezTo>
                <a:cubicBezTo>
                  <a:pt x="4039" y="2157"/>
                  <a:pt x="5027" y="3416"/>
                  <a:pt x="6114" y="4592"/>
                </a:cubicBezTo>
                <a:cubicBezTo>
                  <a:pt x="6176" y="4667"/>
                  <a:pt x="6265" y="4706"/>
                  <a:pt x="6355" y="4706"/>
                </a:cubicBezTo>
                <a:cubicBezTo>
                  <a:pt x="6413" y="4706"/>
                  <a:pt x="6472" y="4690"/>
                  <a:pt x="6523" y="4656"/>
                </a:cubicBezTo>
                <a:cubicBezTo>
                  <a:pt x="6560" y="4641"/>
                  <a:pt x="6597" y="4619"/>
                  <a:pt x="6625" y="4592"/>
                </a:cubicBezTo>
                <a:cubicBezTo>
                  <a:pt x="7976" y="3388"/>
                  <a:pt x="9167" y="1991"/>
                  <a:pt x="10599" y="876"/>
                </a:cubicBezTo>
                <a:close/>
                <a:moveTo>
                  <a:pt x="10649" y="0"/>
                </a:moveTo>
                <a:cubicBezTo>
                  <a:pt x="10581" y="0"/>
                  <a:pt x="10516" y="23"/>
                  <a:pt x="10463" y="67"/>
                </a:cubicBezTo>
                <a:cubicBezTo>
                  <a:pt x="8977" y="1169"/>
                  <a:pt x="7752" y="2569"/>
                  <a:pt x="6394" y="3819"/>
                </a:cubicBezTo>
                <a:cubicBezTo>
                  <a:pt x="5335" y="2643"/>
                  <a:pt x="4359" y="1394"/>
                  <a:pt x="3316" y="205"/>
                </a:cubicBezTo>
                <a:cubicBezTo>
                  <a:pt x="3261" y="135"/>
                  <a:pt x="3177" y="95"/>
                  <a:pt x="3091" y="88"/>
                </a:cubicBezTo>
                <a:lnTo>
                  <a:pt x="3088" y="88"/>
                </a:lnTo>
                <a:cubicBezTo>
                  <a:pt x="3073" y="88"/>
                  <a:pt x="3057" y="88"/>
                  <a:pt x="3042" y="92"/>
                </a:cubicBezTo>
                <a:cubicBezTo>
                  <a:pt x="2984" y="95"/>
                  <a:pt x="2925" y="116"/>
                  <a:pt x="2876" y="150"/>
                </a:cubicBezTo>
                <a:cubicBezTo>
                  <a:pt x="1958" y="753"/>
                  <a:pt x="1170" y="1541"/>
                  <a:pt x="213" y="2086"/>
                </a:cubicBezTo>
                <a:cubicBezTo>
                  <a:pt x="124" y="2132"/>
                  <a:pt x="59" y="2219"/>
                  <a:pt x="41" y="2317"/>
                </a:cubicBezTo>
                <a:cubicBezTo>
                  <a:pt x="1" y="2440"/>
                  <a:pt x="38" y="2576"/>
                  <a:pt x="139" y="2656"/>
                </a:cubicBezTo>
                <a:cubicBezTo>
                  <a:pt x="1506" y="3884"/>
                  <a:pt x="2636" y="5355"/>
                  <a:pt x="3935" y="6654"/>
                </a:cubicBezTo>
                <a:cubicBezTo>
                  <a:pt x="2888" y="7833"/>
                  <a:pt x="1521" y="8729"/>
                  <a:pt x="543" y="9969"/>
                </a:cubicBezTo>
                <a:cubicBezTo>
                  <a:pt x="509" y="10015"/>
                  <a:pt x="481" y="10068"/>
                  <a:pt x="469" y="10123"/>
                </a:cubicBezTo>
                <a:cubicBezTo>
                  <a:pt x="426" y="10249"/>
                  <a:pt x="453" y="10388"/>
                  <a:pt x="543" y="10483"/>
                </a:cubicBezTo>
                <a:cubicBezTo>
                  <a:pt x="1207" y="11241"/>
                  <a:pt x="1931" y="11875"/>
                  <a:pt x="2796" y="12395"/>
                </a:cubicBezTo>
                <a:cubicBezTo>
                  <a:pt x="2827" y="12416"/>
                  <a:pt x="2860" y="12429"/>
                  <a:pt x="2897" y="12438"/>
                </a:cubicBezTo>
                <a:cubicBezTo>
                  <a:pt x="2930" y="12450"/>
                  <a:pt x="2964" y="12455"/>
                  <a:pt x="2998" y="12455"/>
                </a:cubicBezTo>
                <a:cubicBezTo>
                  <a:pt x="3089" y="12455"/>
                  <a:pt x="3177" y="12414"/>
                  <a:pt x="3236" y="12339"/>
                </a:cubicBezTo>
                <a:cubicBezTo>
                  <a:pt x="4347" y="11108"/>
                  <a:pt x="5631" y="10059"/>
                  <a:pt x="6788" y="8873"/>
                </a:cubicBezTo>
                <a:cubicBezTo>
                  <a:pt x="7964" y="9942"/>
                  <a:pt x="8807" y="11354"/>
                  <a:pt x="10063" y="12339"/>
                </a:cubicBezTo>
                <a:cubicBezTo>
                  <a:pt x="10091" y="12361"/>
                  <a:pt x="10122" y="12379"/>
                  <a:pt x="10156" y="12392"/>
                </a:cubicBezTo>
                <a:cubicBezTo>
                  <a:pt x="10210" y="12427"/>
                  <a:pt x="10272" y="12443"/>
                  <a:pt x="10333" y="12443"/>
                </a:cubicBezTo>
                <a:cubicBezTo>
                  <a:pt x="10422" y="12443"/>
                  <a:pt x="10511" y="12407"/>
                  <a:pt x="10577" y="12339"/>
                </a:cubicBezTo>
                <a:cubicBezTo>
                  <a:pt x="11408" y="11536"/>
                  <a:pt x="12409" y="10899"/>
                  <a:pt x="13055" y="9926"/>
                </a:cubicBezTo>
                <a:cubicBezTo>
                  <a:pt x="13135" y="9818"/>
                  <a:pt x="13138" y="9671"/>
                  <a:pt x="13058" y="9560"/>
                </a:cubicBezTo>
                <a:cubicBezTo>
                  <a:pt x="13043" y="9532"/>
                  <a:pt x="13021" y="9508"/>
                  <a:pt x="13000" y="9483"/>
                </a:cubicBezTo>
                <a:cubicBezTo>
                  <a:pt x="11845" y="8347"/>
                  <a:pt x="10854" y="7064"/>
                  <a:pt x="9731" y="5900"/>
                </a:cubicBezTo>
                <a:cubicBezTo>
                  <a:pt x="10897" y="4980"/>
                  <a:pt x="11993" y="3979"/>
                  <a:pt x="13160" y="3059"/>
                </a:cubicBezTo>
                <a:cubicBezTo>
                  <a:pt x="13240" y="3003"/>
                  <a:pt x="13286" y="2911"/>
                  <a:pt x="13286" y="2813"/>
                </a:cubicBezTo>
                <a:cubicBezTo>
                  <a:pt x="13372" y="2677"/>
                  <a:pt x="13351" y="2499"/>
                  <a:pt x="13240" y="2385"/>
                </a:cubicBezTo>
                <a:cubicBezTo>
                  <a:pt x="12510" y="1581"/>
                  <a:pt x="11596" y="966"/>
                  <a:pt x="10900" y="125"/>
                </a:cubicBezTo>
                <a:cubicBezTo>
                  <a:pt x="10860" y="76"/>
                  <a:pt x="10808" y="36"/>
                  <a:pt x="10750" y="18"/>
                </a:cubicBezTo>
                <a:cubicBezTo>
                  <a:pt x="10740" y="15"/>
                  <a:pt x="10728" y="8"/>
                  <a:pt x="10719" y="8"/>
                </a:cubicBezTo>
                <a:cubicBezTo>
                  <a:pt x="10695" y="3"/>
                  <a:pt x="10672" y="0"/>
                  <a:pt x="106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58" name="Google Shape;958;p23"/>
          <p:cNvGrpSpPr/>
          <p:nvPr/>
        </p:nvGrpSpPr>
        <p:grpSpPr>
          <a:xfrm>
            <a:off x="9369867" y="5877067"/>
            <a:ext cx="580667" cy="535167"/>
            <a:chOff x="-6024350" y="2409900"/>
            <a:chExt cx="435500" cy="401375"/>
          </a:xfrm>
        </p:grpSpPr>
        <p:sp>
          <p:nvSpPr>
            <p:cNvPr id="959" name="Google Shape;959;p23"/>
            <p:cNvSpPr/>
            <p:nvPr/>
          </p:nvSpPr>
          <p:spPr>
            <a:xfrm>
              <a:off x="-6016275" y="2663475"/>
              <a:ext cx="425" cy="250"/>
            </a:xfrm>
            <a:custGeom>
              <a:avLst/>
              <a:gdLst/>
              <a:ahLst/>
              <a:cxnLst/>
              <a:rect l="l" t="t" r="r" b="b"/>
              <a:pathLst>
                <a:path w="17" h="10" extrusionOk="0">
                  <a:moveTo>
                    <a:pt x="16" y="9"/>
                  </a:moveTo>
                  <a:cubicBezTo>
                    <a:pt x="13" y="6"/>
                    <a:pt x="7" y="3"/>
                    <a:pt x="1" y="0"/>
                  </a:cubicBezTo>
                  <a:cubicBezTo>
                    <a:pt x="7" y="3"/>
                    <a:pt x="13" y="6"/>
                    <a:pt x="1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3"/>
            <p:cNvSpPr/>
            <p:nvPr/>
          </p:nvSpPr>
          <p:spPr>
            <a:xfrm>
              <a:off x="-6019975" y="2565275"/>
              <a:ext cx="950" cy="725"/>
            </a:xfrm>
            <a:custGeom>
              <a:avLst/>
              <a:gdLst/>
              <a:ahLst/>
              <a:cxnLst/>
              <a:rect l="l" t="t" r="r" b="b"/>
              <a:pathLst>
                <a:path w="38" h="29" extrusionOk="0">
                  <a:moveTo>
                    <a:pt x="38" y="1"/>
                  </a:moveTo>
                  <a:cubicBezTo>
                    <a:pt x="26" y="10"/>
                    <a:pt x="10" y="16"/>
                    <a:pt x="1" y="28"/>
                  </a:cubicBezTo>
                  <a:cubicBezTo>
                    <a:pt x="13" y="19"/>
                    <a:pt x="26" y="10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3"/>
            <p:cNvSpPr/>
            <p:nvPr/>
          </p:nvSpPr>
          <p:spPr>
            <a:xfrm>
              <a:off x="-6024350" y="2566275"/>
              <a:ext cx="23025" cy="96300"/>
            </a:xfrm>
            <a:custGeom>
              <a:avLst/>
              <a:gdLst/>
              <a:ahLst/>
              <a:cxnLst/>
              <a:rect l="l" t="t" r="r" b="b"/>
              <a:pathLst>
                <a:path w="921" h="385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2" y="65"/>
                    <a:pt x="68" y="151"/>
                    <a:pt x="71" y="241"/>
                  </a:cubicBezTo>
                  <a:cubicBezTo>
                    <a:pt x="77" y="1373"/>
                    <a:pt x="204" y="2497"/>
                    <a:pt x="213" y="3630"/>
                  </a:cubicBezTo>
                  <a:cubicBezTo>
                    <a:pt x="213" y="3710"/>
                    <a:pt x="244" y="3790"/>
                    <a:pt x="296" y="3851"/>
                  </a:cubicBezTo>
                  <a:cubicBezTo>
                    <a:pt x="148" y="3639"/>
                    <a:pt x="241" y="3266"/>
                    <a:pt x="576" y="3266"/>
                  </a:cubicBezTo>
                  <a:cubicBezTo>
                    <a:pt x="647" y="3266"/>
                    <a:pt x="721" y="3266"/>
                    <a:pt x="792" y="3270"/>
                  </a:cubicBezTo>
                  <a:cubicBezTo>
                    <a:pt x="776" y="3236"/>
                    <a:pt x="779" y="3199"/>
                    <a:pt x="804" y="3171"/>
                  </a:cubicBezTo>
                  <a:cubicBezTo>
                    <a:pt x="844" y="3131"/>
                    <a:pt x="884" y="3091"/>
                    <a:pt x="921" y="3048"/>
                  </a:cubicBezTo>
                  <a:cubicBezTo>
                    <a:pt x="915" y="2866"/>
                    <a:pt x="909" y="2688"/>
                    <a:pt x="899" y="2506"/>
                  </a:cubicBezTo>
                  <a:cubicBezTo>
                    <a:pt x="829" y="2568"/>
                    <a:pt x="761" y="2632"/>
                    <a:pt x="690" y="2694"/>
                  </a:cubicBezTo>
                  <a:cubicBezTo>
                    <a:pt x="671" y="2713"/>
                    <a:pt x="649" y="2721"/>
                    <a:pt x="628" y="2721"/>
                  </a:cubicBezTo>
                  <a:cubicBezTo>
                    <a:pt x="567" y="2721"/>
                    <a:pt x="512" y="2653"/>
                    <a:pt x="548" y="2586"/>
                  </a:cubicBezTo>
                  <a:cubicBezTo>
                    <a:pt x="644" y="2386"/>
                    <a:pt x="761" y="2204"/>
                    <a:pt x="872" y="2023"/>
                  </a:cubicBezTo>
                  <a:cubicBezTo>
                    <a:pt x="869" y="1940"/>
                    <a:pt x="862" y="1860"/>
                    <a:pt x="859" y="1780"/>
                  </a:cubicBezTo>
                  <a:cubicBezTo>
                    <a:pt x="847" y="1798"/>
                    <a:pt x="835" y="1817"/>
                    <a:pt x="825" y="1829"/>
                  </a:cubicBezTo>
                  <a:cubicBezTo>
                    <a:pt x="808" y="1860"/>
                    <a:pt x="782" y="1873"/>
                    <a:pt x="755" y="1873"/>
                  </a:cubicBezTo>
                  <a:cubicBezTo>
                    <a:pt x="694" y="1873"/>
                    <a:pt x="630" y="1807"/>
                    <a:pt x="668" y="1737"/>
                  </a:cubicBezTo>
                  <a:cubicBezTo>
                    <a:pt x="727" y="1635"/>
                    <a:pt x="785" y="1555"/>
                    <a:pt x="841" y="1466"/>
                  </a:cubicBezTo>
                  <a:cubicBezTo>
                    <a:pt x="825" y="1176"/>
                    <a:pt x="816" y="887"/>
                    <a:pt x="807" y="601"/>
                  </a:cubicBezTo>
                  <a:cubicBezTo>
                    <a:pt x="684" y="601"/>
                    <a:pt x="561" y="604"/>
                    <a:pt x="435" y="604"/>
                  </a:cubicBezTo>
                  <a:cubicBezTo>
                    <a:pt x="90" y="604"/>
                    <a:pt x="1" y="20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3"/>
            <p:cNvSpPr/>
            <p:nvPr/>
          </p:nvSpPr>
          <p:spPr>
            <a:xfrm>
              <a:off x="-6003850" y="2621375"/>
              <a:ext cx="1700" cy="2325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4" y="0"/>
                  </a:moveTo>
                  <a:cubicBezTo>
                    <a:pt x="23" y="56"/>
                    <a:pt x="1" y="93"/>
                    <a:pt x="16" y="93"/>
                  </a:cubicBezTo>
                  <a:cubicBezTo>
                    <a:pt x="24" y="93"/>
                    <a:pt x="40" y="84"/>
                    <a:pt x="67" y="65"/>
                  </a:cubicBezTo>
                  <a:cubicBezTo>
                    <a:pt x="67" y="44"/>
                    <a:pt x="64" y="22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63" name="Google Shape;963;p23"/>
            <p:cNvGrpSpPr/>
            <p:nvPr/>
          </p:nvGrpSpPr>
          <p:grpSpPr>
            <a:xfrm>
              <a:off x="-6024350" y="2409900"/>
              <a:ext cx="435500" cy="401375"/>
              <a:chOff x="-6024350" y="2409900"/>
              <a:chExt cx="435500" cy="401375"/>
            </a:xfrm>
          </p:grpSpPr>
          <p:sp>
            <p:nvSpPr>
              <p:cNvPr id="964" name="Google Shape;964;p23"/>
              <p:cNvSpPr/>
              <p:nvPr/>
            </p:nvSpPr>
            <p:spPr>
              <a:xfrm>
                <a:off x="-5607025" y="2583350"/>
                <a:ext cx="18175" cy="9450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780" extrusionOk="0">
                    <a:moveTo>
                      <a:pt x="721" y="1"/>
                    </a:moveTo>
                    <a:cubicBezTo>
                      <a:pt x="718" y="191"/>
                      <a:pt x="570" y="399"/>
                      <a:pt x="341" y="399"/>
                    </a:cubicBezTo>
                    <a:cubicBezTo>
                      <a:pt x="317" y="399"/>
                      <a:pt x="293" y="396"/>
                      <a:pt x="268" y="392"/>
                    </a:cubicBezTo>
                    <a:cubicBezTo>
                      <a:pt x="179" y="376"/>
                      <a:pt x="89" y="364"/>
                      <a:pt x="0" y="349"/>
                    </a:cubicBezTo>
                    <a:lnTo>
                      <a:pt x="0" y="3067"/>
                    </a:lnTo>
                    <a:lnTo>
                      <a:pt x="40" y="3067"/>
                    </a:lnTo>
                    <a:cubicBezTo>
                      <a:pt x="440" y="3067"/>
                      <a:pt x="496" y="3596"/>
                      <a:pt x="213" y="3750"/>
                    </a:cubicBezTo>
                    <a:cubicBezTo>
                      <a:pt x="261" y="3769"/>
                      <a:pt x="314" y="3779"/>
                      <a:pt x="366" y="3779"/>
                    </a:cubicBezTo>
                    <a:cubicBezTo>
                      <a:pt x="547" y="3779"/>
                      <a:pt x="727" y="3664"/>
                      <a:pt x="727" y="3430"/>
                    </a:cubicBezTo>
                    <a:lnTo>
                      <a:pt x="727" y="41"/>
                    </a:lnTo>
                    <a:cubicBezTo>
                      <a:pt x="727" y="29"/>
                      <a:pt x="724" y="13"/>
                      <a:pt x="7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23"/>
              <p:cNvSpPr/>
              <p:nvPr/>
            </p:nvSpPr>
            <p:spPr>
              <a:xfrm>
                <a:off x="-5853200" y="2479625"/>
                <a:ext cx="2950" cy="25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3" extrusionOk="0">
                    <a:moveTo>
                      <a:pt x="105" y="1"/>
                    </a:moveTo>
                    <a:cubicBezTo>
                      <a:pt x="68" y="31"/>
                      <a:pt x="34" y="68"/>
                      <a:pt x="0" y="102"/>
                    </a:cubicBezTo>
                    <a:cubicBezTo>
                      <a:pt x="40" y="90"/>
                      <a:pt x="77" y="81"/>
                      <a:pt x="117" y="65"/>
                    </a:cubicBezTo>
                    <a:cubicBezTo>
                      <a:pt x="111" y="44"/>
                      <a:pt x="108" y="22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6" name="Google Shape;966;p23"/>
              <p:cNvSpPr/>
              <p:nvPr/>
            </p:nvSpPr>
            <p:spPr>
              <a:xfrm>
                <a:off x="-5894200" y="2409900"/>
                <a:ext cx="153975" cy="123075"/>
              </a:xfrm>
              <a:custGeom>
                <a:avLst/>
                <a:gdLst/>
                <a:ahLst/>
                <a:cxnLst/>
                <a:rect l="l" t="t" r="r" b="b"/>
                <a:pathLst>
                  <a:path w="6159" h="4923" extrusionOk="0">
                    <a:moveTo>
                      <a:pt x="3772" y="683"/>
                    </a:moveTo>
                    <a:cubicBezTo>
                      <a:pt x="3814" y="683"/>
                      <a:pt x="3853" y="713"/>
                      <a:pt x="3860" y="758"/>
                    </a:cubicBezTo>
                    <a:cubicBezTo>
                      <a:pt x="4180" y="823"/>
                      <a:pt x="4478" y="967"/>
                      <a:pt x="4728" y="1180"/>
                    </a:cubicBezTo>
                    <a:cubicBezTo>
                      <a:pt x="4730" y="1180"/>
                      <a:pt x="4732" y="1180"/>
                      <a:pt x="4733" y="1180"/>
                    </a:cubicBezTo>
                    <a:cubicBezTo>
                      <a:pt x="4792" y="1180"/>
                      <a:pt x="4841" y="1224"/>
                      <a:pt x="4832" y="1275"/>
                    </a:cubicBezTo>
                    <a:cubicBezTo>
                      <a:pt x="5165" y="1611"/>
                      <a:pt x="5319" y="2085"/>
                      <a:pt x="5242" y="2553"/>
                    </a:cubicBezTo>
                    <a:cubicBezTo>
                      <a:pt x="5094" y="3584"/>
                      <a:pt x="4140" y="4150"/>
                      <a:pt x="3170" y="4193"/>
                    </a:cubicBezTo>
                    <a:cubicBezTo>
                      <a:pt x="3069" y="4172"/>
                      <a:pt x="2967" y="4147"/>
                      <a:pt x="2868" y="4113"/>
                    </a:cubicBezTo>
                    <a:cubicBezTo>
                      <a:pt x="2862" y="4116"/>
                      <a:pt x="2856" y="4119"/>
                      <a:pt x="2850" y="4122"/>
                    </a:cubicBezTo>
                    <a:cubicBezTo>
                      <a:pt x="2837" y="4128"/>
                      <a:pt x="2824" y="4131"/>
                      <a:pt x="2811" y="4131"/>
                    </a:cubicBezTo>
                    <a:cubicBezTo>
                      <a:pt x="2763" y="4131"/>
                      <a:pt x="2718" y="4095"/>
                      <a:pt x="2718" y="4039"/>
                    </a:cubicBezTo>
                    <a:cubicBezTo>
                      <a:pt x="2539" y="3959"/>
                      <a:pt x="2376" y="3852"/>
                      <a:pt x="2237" y="3716"/>
                    </a:cubicBezTo>
                    <a:cubicBezTo>
                      <a:pt x="2191" y="3735"/>
                      <a:pt x="2148" y="3753"/>
                      <a:pt x="2105" y="3768"/>
                    </a:cubicBezTo>
                    <a:cubicBezTo>
                      <a:pt x="2095" y="3772"/>
                      <a:pt x="2086" y="3773"/>
                      <a:pt x="2077" y="3773"/>
                    </a:cubicBezTo>
                    <a:cubicBezTo>
                      <a:pt x="2003" y="3773"/>
                      <a:pt x="1958" y="3672"/>
                      <a:pt x="2016" y="3614"/>
                    </a:cubicBezTo>
                    <a:cubicBezTo>
                      <a:pt x="2040" y="3593"/>
                      <a:pt x="2065" y="3571"/>
                      <a:pt x="2087" y="3547"/>
                    </a:cubicBezTo>
                    <a:cubicBezTo>
                      <a:pt x="1967" y="3390"/>
                      <a:pt x="1871" y="3214"/>
                      <a:pt x="1810" y="3027"/>
                    </a:cubicBezTo>
                    <a:cubicBezTo>
                      <a:pt x="1668" y="3082"/>
                      <a:pt x="1523" y="3125"/>
                      <a:pt x="1379" y="3162"/>
                    </a:cubicBezTo>
                    <a:cubicBezTo>
                      <a:pt x="1369" y="3165"/>
                      <a:pt x="1359" y="3166"/>
                      <a:pt x="1350" y="3166"/>
                    </a:cubicBezTo>
                    <a:cubicBezTo>
                      <a:pt x="1272" y="3166"/>
                      <a:pt x="1239" y="3075"/>
                      <a:pt x="1286" y="3011"/>
                    </a:cubicBezTo>
                    <a:cubicBezTo>
                      <a:pt x="1413" y="2854"/>
                      <a:pt x="1554" y="2710"/>
                      <a:pt x="1711" y="2577"/>
                    </a:cubicBezTo>
                    <a:cubicBezTo>
                      <a:pt x="1699" y="2451"/>
                      <a:pt x="1702" y="2322"/>
                      <a:pt x="1717" y="2192"/>
                    </a:cubicBezTo>
                    <a:cubicBezTo>
                      <a:pt x="1631" y="2192"/>
                      <a:pt x="1594" y="2079"/>
                      <a:pt x="1668" y="2029"/>
                    </a:cubicBezTo>
                    <a:cubicBezTo>
                      <a:pt x="1696" y="2011"/>
                      <a:pt x="1723" y="1992"/>
                      <a:pt x="1754" y="1974"/>
                    </a:cubicBezTo>
                    <a:cubicBezTo>
                      <a:pt x="1915" y="1290"/>
                      <a:pt x="2469" y="712"/>
                      <a:pt x="3404" y="712"/>
                    </a:cubicBezTo>
                    <a:cubicBezTo>
                      <a:pt x="3416" y="712"/>
                      <a:pt x="3429" y="712"/>
                      <a:pt x="3441" y="712"/>
                    </a:cubicBezTo>
                    <a:cubicBezTo>
                      <a:pt x="3518" y="715"/>
                      <a:pt x="3595" y="721"/>
                      <a:pt x="3672" y="733"/>
                    </a:cubicBezTo>
                    <a:lnTo>
                      <a:pt x="3727" y="696"/>
                    </a:lnTo>
                    <a:cubicBezTo>
                      <a:pt x="3741" y="687"/>
                      <a:pt x="3757" y="683"/>
                      <a:pt x="3772" y="683"/>
                    </a:cubicBezTo>
                    <a:close/>
                    <a:moveTo>
                      <a:pt x="3415" y="1"/>
                    </a:moveTo>
                    <a:cubicBezTo>
                      <a:pt x="560" y="1"/>
                      <a:pt x="0" y="4336"/>
                      <a:pt x="2979" y="4892"/>
                    </a:cubicBezTo>
                    <a:cubicBezTo>
                      <a:pt x="2985" y="4895"/>
                      <a:pt x="2992" y="4895"/>
                      <a:pt x="2998" y="4898"/>
                    </a:cubicBezTo>
                    <a:cubicBezTo>
                      <a:pt x="3013" y="4901"/>
                      <a:pt x="3025" y="4907"/>
                      <a:pt x="3041" y="4907"/>
                    </a:cubicBezTo>
                    <a:lnTo>
                      <a:pt x="3059" y="4907"/>
                    </a:lnTo>
                    <a:cubicBezTo>
                      <a:pt x="3084" y="4917"/>
                      <a:pt x="3109" y="4920"/>
                      <a:pt x="3136" y="4923"/>
                    </a:cubicBezTo>
                    <a:cubicBezTo>
                      <a:pt x="4512" y="4880"/>
                      <a:pt x="5756" y="4036"/>
                      <a:pt x="5962" y="2611"/>
                    </a:cubicBezTo>
                    <a:cubicBezTo>
                      <a:pt x="6159" y="1250"/>
                      <a:pt x="5119" y="201"/>
                      <a:pt x="3820" y="28"/>
                    </a:cubicBezTo>
                    <a:cubicBezTo>
                      <a:pt x="3680" y="10"/>
                      <a:pt x="3545" y="1"/>
                      <a:pt x="3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7" name="Google Shape;967;p23"/>
              <p:cNvSpPr/>
              <p:nvPr/>
            </p:nvSpPr>
            <p:spPr>
              <a:xfrm>
                <a:off x="-6024350" y="2560900"/>
                <a:ext cx="435350" cy="32400"/>
              </a:xfrm>
              <a:custGeom>
                <a:avLst/>
                <a:gdLst/>
                <a:ahLst/>
                <a:cxnLst/>
                <a:rect l="l" t="t" r="r" b="b"/>
                <a:pathLst>
                  <a:path w="17414" h="1296" extrusionOk="0">
                    <a:moveTo>
                      <a:pt x="6845" y="1"/>
                    </a:moveTo>
                    <a:cubicBezTo>
                      <a:pt x="4709" y="1"/>
                      <a:pt x="2568" y="88"/>
                      <a:pt x="438" y="92"/>
                    </a:cubicBezTo>
                    <a:cubicBezTo>
                      <a:pt x="355" y="92"/>
                      <a:pt x="274" y="123"/>
                      <a:pt x="213" y="176"/>
                    </a:cubicBezTo>
                    <a:cubicBezTo>
                      <a:pt x="204" y="185"/>
                      <a:pt x="188" y="194"/>
                      <a:pt x="176" y="203"/>
                    </a:cubicBezTo>
                    <a:cubicBezTo>
                      <a:pt x="173" y="206"/>
                      <a:pt x="170" y="212"/>
                      <a:pt x="167" y="216"/>
                    </a:cubicBezTo>
                    <a:cubicBezTo>
                      <a:pt x="1" y="422"/>
                      <a:pt x="90" y="819"/>
                      <a:pt x="435" y="819"/>
                    </a:cubicBezTo>
                    <a:cubicBezTo>
                      <a:pt x="561" y="819"/>
                      <a:pt x="684" y="816"/>
                      <a:pt x="807" y="816"/>
                    </a:cubicBezTo>
                    <a:cubicBezTo>
                      <a:pt x="1099" y="816"/>
                      <a:pt x="1389" y="810"/>
                      <a:pt x="1678" y="807"/>
                    </a:cubicBezTo>
                    <a:cubicBezTo>
                      <a:pt x="1792" y="727"/>
                      <a:pt x="1909" y="653"/>
                      <a:pt x="2035" y="588"/>
                    </a:cubicBezTo>
                    <a:cubicBezTo>
                      <a:pt x="2048" y="582"/>
                      <a:pt x="2061" y="579"/>
                      <a:pt x="2074" y="579"/>
                    </a:cubicBezTo>
                    <a:cubicBezTo>
                      <a:pt x="2140" y="579"/>
                      <a:pt x="2204" y="648"/>
                      <a:pt x="2158" y="714"/>
                    </a:cubicBezTo>
                    <a:cubicBezTo>
                      <a:pt x="2137" y="745"/>
                      <a:pt x="2112" y="773"/>
                      <a:pt x="2091" y="803"/>
                    </a:cubicBezTo>
                    <a:cubicBezTo>
                      <a:pt x="2426" y="797"/>
                      <a:pt x="2765" y="797"/>
                      <a:pt x="3100" y="791"/>
                    </a:cubicBezTo>
                    <a:cubicBezTo>
                      <a:pt x="3149" y="767"/>
                      <a:pt x="3193" y="736"/>
                      <a:pt x="3242" y="711"/>
                    </a:cubicBezTo>
                    <a:cubicBezTo>
                      <a:pt x="3256" y="704"/>
                      <a:pt x="3271" y="701"/>
                      <a:pt x="3286" y="701"/>
                    </a:cubicBezTo>
                    <a:cubicBezTo>
                      <a:pt x="3333" y="701"/>
                      <a:pt x="3376" y="736"/>
                      <a:pt x="3380" y="788"/>
                    </a:cubicBezTo>
                    <a:cubicBezTo>
                      <a:pt x="3710" y="782"/>
                      <a:pt x="4039" y="776"/>
                      <a:pt x="4368" y="773"/>
                    </a:cubicBezTo>
                    <a:cubicBezTo>
                      <a:pt x="4396" y="751"/>
                      <a:pt x="4424" y="730"/>
                      <a:pt x="4455" y="708"/>
                    </a:cubicBezTo>
                    <a:cubicBezTo>
                      <a:pt x="4468" y="701"/>
                      <a:pt x="4483" y="697"/>
                      <a:pt x="4498" y="697"/>
                    </a:cubicBezTo>
                    <a:cubicBezTo>
                      <a:pt x="4539" y="697"/>
                      <a:pt x="4578" y="724"/>
                      <a:pt x="4587" y="770"/>
                    </a:cubicBezTo>
                    <a:cubicBezTo>
                      <a:pt x="4879" y="763"/>
                      <a:pt x="5172" y="763"/>
                      <a:pt x="5464" y="760"/>
                    </a:cubicBezTo>
                    <a:cubicBezTo>
                      <a:pt x="5492" y="745"/>
                      <a:pt x="5517" y="727"/>
                      <a:pt x="5541" y="708"/>
                    </a:cubicBezTo>
                    <a:cubicBezTo>
                      <a:pt x="5554" y="702"/>
                      <a:pt x="5568" y="698"/>
                      <a:pt x="5582" y="698"/>
                    </a:cubicBezTo>
                    <a:cubicBezTo>
                      <a:pt x="5620" y="698"/>
                      <a:pt x="5658" y="722"/>
                      <a:pt x="5674" y="760"/>
                    </a:cubicBezTo>
                    <a:lnTo>
                      <a:pt x="6289" y="754"/>
                    </a:lnTo>
                    <a:cubicBezTo>
                      <a:pt x="6329" y="736"/>
                      <a:pt x="6369" y="717"/>
                      <a:pt x="6412" y="699"/>
                    </a:cubicBezTo>
                    <a:cubicBezTo>
                      <a:pt x="6421" y="696"/>
                      <a:pt x="6430" y="694"/>
                      <a:pt x="6438" y="694"/>
                    </a:cubicBezTo>
                    <a:cubicBezTo>
                      <a:pt x="6473" y="694"/>
                      <a:pt x="6504" y="717"/>
                      <a:pt x="6514" y="754"/>
                    </a:cubicBezTo>
                    <a:cubicBezTo>
                      <a:pt x="6693" y="754"/>
                      <a:pt x="6872" y="753"/>
                      <a:pt x="7051" y="753"/>
                    </a:cubicBezTo>
                    <a:cubicBezTo>
                      <a:pt x="7767" y="753"/>
                      <a:pt x="8481" y="759"/>
                      <a:pt x="9195" y="779"/>
                    </a:cubicBezTo>
                    <a:cubicBezTo>
                      <a:pt x="10328" y="813"/>
                      <a:pt x="11470" y="828"/>
                      <a:pt x="12609" y="871"/>
                    </a:cubicBezTo>
                    <a:cubicBezTo>
                      <a:pt x="12633" y="859"/>
                      <a:pt x="12658" y="843"/>
                      <a:pt x="12686" y="831"/>
                    </a:cubicBezTo>
                    <a:cubicBezTo>
                      <a:pt x="12699" y="823"/>
                      <a:pt x="12714" y="820"/>
                      <a:pt x="12729" y="820"/>
                    </a:cubicBezTo>
                    <a:cubicBezTo>
                      <a:pt x="12766" y="820"/>
                      <a:pt x="12802" y="843"/>
                      <a:pt x="12818" y="880"/>
                    </a:cubicBezTo>
                    <a:cubicBezTo>
                      <a:pt x="13477" y="908"/>
                      <a:pt x="14135" y="948"/>
                      <a:pt x="14791" y="1007"/>
                    </a:cubicBezTo>
                    <a:cubicBezTo>
                      <a:pt x="14816" y="988"/>
                      <a:pt x="14840" y="970"/>
                      <a:pt x="14865" y="951"/>
                    </a:cubicBezTo>
                    <a:cubicBezTo>
                      <a:pt x="14880" y="941"/>
                      <a:pt x="14895" y="936"/>
                      <a:pt x="14910" y="936"/>
                    </a:cubicBezTo>
                    <a:cubicBezTo>
                      <a:pt x="14955" y="936"/>
                      <a:pt x="14993" y="979"/>
                      <a:pt x="14997" y="1025"/>
                    </a:cubicBezTo>
                    <a:cubicBezTo>
                      <a:pt x="15474" y="1071"/>
                      <a:pt x="15951" y="1133"/>
                      <a:pt x="16425" y="1204"/>
                    </a:cubicBezTo>
                    <a:cubicBezTo>
                      <a:pt x="16440" y="1190"/>
                      <a:pt x="16459" y="1183"/>
                      <a:pt x="16478" y="1183"/>
                    </a:cubicBezTo>
                    <a:cubicBezTo>
                      <a:pt x="16507" y="1183"/>
                      <a:pt x="16535" y="1198"/>
                      <a:pt x="16552" y="1225"/>
                    </a:cubicBezTo>
                    <a:lnTo>
                      <a:pt x="16696" y="1247"/>
                    </a:lnTo>
                    <a:cubicBezTo>
                      <a:pt x="16782" y="1262"/>
                      <a:pt x="16872" y="1271"/>
                      <a:pt x="16961" y="1290"/>
                    </a:cubicBezTo>
                    <a:cubicBezTo>
                      <a:pt x="16985" y="1294"/>
                      <a:pt x="17009" y="1296"/>
                      <a:pt x="17031" y="1296"/>
                    </a:cubicBezTo>
                    <a:cubicBezTo>
                      <a:pt x="17265" y="1296"/>
                      <a:pt x="17411" y="1090"/>
                      <a:pt x="17414" y="899"/>
                    </a:cubicBezTo>
                    <a:cubicBezTo>
                      <a:pt x="17414" y="754"/>
                      <a:pt x="17340" y="622"/>
                      <a:pt x="17155" y="591"/>
                    </a:cubicBezTo>
                    <a:cubicBezTo>
                      <a:pt x="14812" y="172"/>
                      <a:pt x="12482" y="243"/>
                      <a:pt x="10118" y="92"/>
                    </a:cubicBezTo>
                    <a:cubicBezTo>
                      <a:pt x="9030" y="24"/>
                      <a:pt x="7938" y="1"/>
                      <a:pt x="68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8" name="Google Shape;968;p23"/>
              <p:cNvSpPr/>
              <p:nvPr/>
            </p:nvSpPr>
            <p:spPr>
              <a:xfrm>
                <a:off x="-6020725" y="2648000"/>
                <a:ext cx="426100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7044" h="1211" extrusionOk="0">
                    <a:moveTo>
                      <a:pt x="428" y="1"/>
                    </a:moveTo>
                    <a:cubicBezTo>
                      <a:pt x="93" y="1"/>
                      <a:pt x="0" y="373"/>
                      <a:pt x="151" y="582"/>
                    </a:cubicBezTo>
                    <a:cubicBezTo>
                      <a:pt x="157" y="598"/>
                      <a:pt x="166" y="610"/>
                      <a:pt x="179" y="622"/>
                    </a:cubicBezTo>
                    <a:cubicBezTo>
                      <a:pt x="182" y="625"/>
                      <a:pt x="188" y="628"/>
                      <a:pt x="194" y="632"/>
                    </a:cubicBezTo>
                    <a:cubicBezTo>
                      <a:pt x="256" y="693"/>
                      <a:pt x="342" y="727"/>
                      <a:pt x="428" y="727"/>
                    </a:cubicBezTo>
                    <a:cubicBezTo>
                      <a:pt x="5821" y="739"/>
                      <a:pt x="11198" y="1198"/>
                      <a:pt x="16588" y="1210"/>
                    </a:cubicBezTo>
                    <a:cubicBezTo>
                      <a:pt x="16647" y="1210"/>
                      <a:pt x="16705" y="1195"/>
                      <a:pt x="16758" y="1167"/>
                    </a:cubicBezTo>
                    <a:cubicBezTo>
                      <a:pt x="17044" y="1010"/>
                      <a:pt x="16988" y="481"/>
                      <a:pt x="16588" y="481"/>
                    </a:cubicBezTo>
                    <a:lnTo>
                      <a:pt x="16548" y="481"/>
                    </a:lnTo>
                    <a:cubicBezTo>
                      <a:pt x="15606" y="478"/>
                      <a:pt x="14664" y="459"/>
                      <a:pt x="13726" y="435"/>
                    </a:cubicBezTo>
                    <a:cubicBezTo>
                      <a:pt x="13682" y="465"/>
                      <a:pt x="13642" y="499"/>
                      <a:pt x="13599" y="530"/>
                    </a:cubicBezTo>
                    <a:cubicBezTo>
                      <a:pt x="13583" y="541"/>
                      <a:pt x="13568" y="545"/>
                      <a:pt x="13553" y="545"/>
                    </a:cubicBezTo>
                    <a:cubicBezTo>
                      <a:pt x="13499" y="545"/>
                      <a:pt x="13459" y="484"/>
                      <a:pt x="13473" y="428"/>
                    </a:cubicBezTo>
                    <a:cubicBezTo>
                      <a:pt x="13193" y="419"/>
                      <a:pt x="12913" y="413"/>
                      <a:pt x="12636" y="404"/>
                    </a:cubicBezTo>
                    <a:lnTo>
                      <a:pt x="12630" y="410"/>
                    </a:lnTo>
                    <a:cubicBezTo>
                      <a:pt x="12618" y="419"/>
                      <a:pt x="12603" y="424"/>
                      <a:pt x="12589" y="424"/>
                    </a:cubicBezTo>
                    <a:cubicBezTo>
                      <a:pt x="12570" y="424"/>
                      <a:pt x="12551" y="416"/>
                      <a:pt x="12537" y="401"/>
                    </a:cubicBezTo>
                    <a:cubicBezTo>
                      <a:pt x="11922" y="382"/>
                      <a:pt x="11306" y="358"/>
                      <a:pt x="10694" y="333"/>
                    </a:cubicBezTo>
                    <a:cubicBezTo>
                      <a:pt x="10614" y="398"/>
                      <a:pt x="10537" y="468"/>
                      <a:pt x="10450" y="530"/>
                    </a:cubicBezTo>
                    <a:cubicBezTo>
                      <a:pt x="10436" y="541"/>
                      <a:pt x="10420" y="546"/>
                      <a:pt x="10406" y="546"/>
                    </a:cubicBezTo>
                    <a:cubicBezTo>
                      <a:pt x="10337" y="546"/>
                      <a:pt x="10279" y="444"/>
                      <a:pt x="10343" y="388"/>
                    </a:cubicBezTo>
                    <a:cubicBezTo>
                      <a:pt x="10364" y="367"/>
                      <a:pt x="10389" y="342"/>
                      <a:pt x="10414" y="321"/>
                    </a:cubicBezTo>
                    <a:cubicBezTo>
                      <a:pt x="10038" y="305"/>
                      <a:pt x="9662" y="290"/>
                      <a:pt x="9287" y="274"/>
                    </a:cubicBezTo>
                    <a:cubicBezTo>
                      <a:pt x="9232" y="318"/>
                      <a:pt x="9179" y="367"/>
                      <a:pt x="9121" y="410"/>
                    </a:cubicBezTo>
                    <a:cubicBezTo>
                      <a:pt x="9106" y="421"/>
                      <a:pt x="9091" y="426"/>
                      <a:pt x="9076" y="426"/>
                    </a:cubicBezTo>
                    <a:cubicBezTo>
                      <a:pt x="9007" y="426"/>
                      <a:pt x="8949" y="323"/>
                      <a:pt x="9010" y="265"/>
                    </a:cubicBezTo>
                    <a:cubicBezTo>
                      <a:pt x="9013" y="265"/>
                      <a:pt x="9013" y="262"/>
                      <a:pt x="9016" y="262"/>
                    </a:cubicBezTo>
                    <a:lnTo>
                      <a:pt x="8348" y="234"/>
                    </a:lnTo>
                    <a:cubicBezTo>
                      <a:pt x="8323" y="250"/>
                      <a:pt x="8302" y="271"/>
                      <a:pt x="8271" y="287"/>
                    </a:cubicBezTo>
                    <a:cubicBezTo>
                      <a:pt x="8256" y="297"/>
                      <a:pt x="8240" y="302"/>
                      <a:pt x="8226" y="302"/>
                    </a:cubicBezTo>
                    <a:cubicBezTo>
                      <a:pt x="8185" y="302"/>
                      <a:pt x="8151" y="266"/>
                      <a:pt x="8142" y="225"/>
                    </a:cubicBezTo>
                    <a:lnTo>
                      <a:pt x="7415" y="191"/>
                    </a:lnTo>
                    <a:cubicBezTo>
                      <a:pt x="7378" y="222"/>
                      <a:pt x="7345" y="259"/>
                      <a:pt x="7305" y="287"/>
                    </a:cubicBezTo>
                    <a:cubicBezTo>
                      <a:pt x="7287" y="300"/>
                      <a:pt x="7270" y="306"/>
                      <a:pt x="7255" y="306"/>
                    </a:cubicBezTo>
                    <a:cubicBezTo>
                      <a:pt x="7203" y="306"/>
                      <a:pt x="7167" y="239"/>
                      <a:pt x="7181" y="182"/>
                    </a:cubicBezTo>
                    <a:cubicBezTo>
                      <a:pt x="6803" y="167"/>
                      <a:pt x="6424" y="151"/>
                      <a:pt x="6046" y="136"/>
                    </a:cubicBezTo>
                    <a:cubicBezTo>
                      <a:pt x="5935" y="191"/>
                      <a:pt x="5830" y="253"/>
                      <a:pt x="5707" y="296"/>
                    </a:cubicBezTo>
                    <a:cubicBezTo>
                      <a:pt x="5697" y="300"/>
                      <a:pt x="5687" y="302"/>
                      <a:pt x="5677" y="302"/>
                    </a:cubicBezTo>
                    <a:cubicBezTo>
                      <a:pt x="5607" y="302"/>
                      <a:pt x="5572" y="200"/>
                      <a:pt x="5621" y="145"/>
                    </a:cubicBezTo>
                    <a:cubicBezTo>
                      <a:pt x="5627" y="139"/>
                      <a:pt x="5636" y="130"/>
                      <a:pt x="5642" y="121"/>
                    </a:cubicBezTo>
                    <a:cubicBezTo>
                      <a:pt x="5458" y="114"/>
                      <a:pt x="5276" y="108"/>
                      <a:pt x="5091" y="102"/>
                    </a:cubicBezTo>
                    <a:cubicBezTo>
                      <a:pt x="5064" y="121"/>
                      <a:pt x="5036" y="145"/>
                      <a:pt x="5005" y="167"/>
                    </a:cubicBezTo>
                    <a:cubicBezTo>
                      <a:pt x="4991" y="175"/>
                      <a:pt x="4975" y="179"/>
                      <a:pt x="4960" y="179"/>
                    </a:cubicBezTo>
                    <a:cubicBezTo>
                      <a:pt x="4914" y="179"/>
                      <a:pt x="4872" y="144"/>
                      <a:pt x="4870" y="93"/>
                    </a:cubicBezTo>
                    <a:cubicBezTo>
                      <a:pt x="4639" y="84"/>
                      <a:pt x="4411" y="77"/>
                      <a:pt x="4180" y="68"/>
                    </a:cubicBezTo>
                    <a:cubicBezTo>
                      <a:pt x="4131" y="99"/>
                      <a:pt x="4085" y="139"/>
                      <a:pt x="4036" y="167"/>
                    </a:cubicBezTo>
                    <a:cubicBezTo>
                      <a:pt x="4022" y="174"/>
                      <a:pt x="4007" y="177"/>
                      <a:pt x="3993" y="177"/>
                    </a:cubicBezTo>
                    <a:cubicBezTo>
                      <a:pt x="3937" y="177"/>
                      <a:pt x="3889" y="124"/>
                      <a:pt x="3906" y="62"/>
                    </a:cubicBezTo>
                    <a:cubicBezTo>
                      <a:pt x="3743" y="56"/>
                      <a:pt x="3577" y="53"/>
                      <a:pt x="3411" y="50"/>
                    </a:cubicBezTo>
                    <a:cubicBezTo>
                      <a:pt x="3402" y="53"/>
                      <a:pt x="3392" y="54"/>
                      <a:pt x="3383" y="54"/>
                    </a:cubicBezTo>
                    <a:cubicBezTo>
                      <a:pt x="3374" y="54"/>
                      <a:pt x="3365" y="53"/>
                      <a:pt x="3355" y="50"/>
                    </a:cubicBezTo>
                    <a:cubicBezTo>
                      <a:pt x="2955" y="37"/>
                      <a:pt x="2555" y="28"/>
                      <a:pt x="2155" y="19"/>
                    </a:cubicBezTo>
                    <a:cubicBezTo>
                      <a:pt x="2050" y="74"/>
                      <a:pt x="1949" y="133"/>
                      <a:pt x="1835" y="179"/>
                    </a:cubicBezTo>
                    <a:cubicBezTo>
                      <a:pt x="1825" y="183"/>
                      <a:pt x="1815" y="185"/>
                      <a:pt x="1805" y="185"/>
                    </a:cubicBezTo>
                    <a:cubicBezTo>
                      <a:pt x="1734" y="185"/>
                      <a:pt x="1697" y="80"/>
                      <a:pt x="1749" y="25"/>
                    </a:cubicBezTo>
                    <a:cubicBezTo>
                      <a:pt x="1752" y="22"/>
                      <a:pt x="1755" y="19"/>
                      <a:pt x="1758" y="16"/>
                    </a:cubicBezTo>
                    <a:cubicBezTo>
                      <a:pt x="1450" y="10"/>
                      <a:pt x="1142" y="7"/>
                      <a:pt x="837" y="4"/>
                    </a:cubicBezTo>
                    <a:cubicBezTo>
                      <a:pt x="813" y="19"/>
                      <a:pt x="791" y="34"/>
                      <a:pt x="767" y="47"/>
                    </a:cubicBezTo>
                    <a:cubicBezTo>
                      <a:pt x="753" y="55"/>
                      <a:pt x="738" y="59"/>
                      <a:pt x="724" y="59"/>
                    </a:cubicBezTo>
                    <a:cubicBezTo>
                      <a:pt x="689" y="59"/>
                      <a:pt x="657" y="37"/>
                      <a:pt x="6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9" name="Google Shape;969;p23"/>
              <p:cNvSpPr/>
              <p:nvPr/>
            </p:nvSpPr>
            <p:spPr>
              <a:xfrm>
                <a:off x="-5875650" y="2712025"/>
                <a:ext cx="112125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4485" h="3970" extrusionOk="0">
                    <a:moveTo>
                      <a:pt x="2546" y="340"/>
                    </a:moveTo>
                    <a:cubicBezTo>
                      <a:pt x="2617" y="340"/>
                      <a:pt x="2671" y="432"/>
                      <a:pt x="2610" y="496"/>
                    </a:cubicBezTo>
                    <a:cubicBezTo>
                      <a:pt x="2545" y="573"/>
                      <a:pt x="2474" y="647"/>
                      <a:pt x="2410" y="721"/>
                    </a:cubicBezTo>
                    <a:cubicBezTo>
                      <a:pt x="3641" y="838"/>
                      <a:pt x="4023" y="2558"/>
                      <a:pt x="2899" y="3100"/>
                    </a:cubicBezTo>
                    <a:cubicBezTo>
                      <a:pt x="2884" y="3119"/>
                      <a:pt x="2871" y="3140"/>
                      <a:pt x="2853" y="3159"/>
                    </a:cubicBezTo>
                    <a:cubicBezTo>
                      <a:pt x="2838" y="3177"/>
                      <a:pt x="2816" y="3186"/>
                      <a:pt x="2794" y="3186"/>
                    </a:cubicBezTo>
                    <a:cubicBezTo>
                      <a:pt x="2775" y="3186"/>
                      <a:pt x="2756" y="3179"/>
                      <a:pt x="2742" y="3165"/>
                    </a:cubicBezTo>
                    <a:cubicBezTo>
                      <a:pt x="2677" y="3189"/>
                      <a:pt x="2613" y="3208"/>
                      <a:pt x="2548" y="3223"/>
                    </a:cubicBezTo>
                    <a:cubicBezTo>
                      <a:pt x="2438" y="3247"/>
                      <a:pt x="2327" y="3258"/>
                      <a:pt x="2218" y="3258"/>
                    </a:cubicBezTo>
                    <a:cubicBezTo>
                      <a:pt x="1518" y="3258"/>
                      <a:pt x="882" y="2795"/>
                      <a:pt x="794" y="2063"/>
                    </a:cubicBezTo>
                    <a:cubicBezTo>
                      <a:pt x="754" y="2032"/>
                      <a:pt x="738" y="1980"/>
                      <a:pt x="791" y="1940"/>
                    </a:cubicBezTo>
                    <a:cubicBezTo>
                      <a:pt x="772" y="1666"/>
                      <a:pt x="852" y="1395"/>
                      <a:pt x="1009" y="1170"/>
                    </a:cubicBezTo>
                    <a:cubicBezTo>
                      <a:pt x="997" y="1133"/>
                      <a:pt x="1012" y="1093"/>
                      <a:pt x="1049" y="1078"/>
                    </a:cubicBezTo>
                    <a:lnTo>
                      <a:pt x="1129" y="1038"/>
                    </a:lnTo>
                    <a:cubicBezTo>
                      <a:pt x="1280" y="893"/>
                      <a:pt x="1474" y="798"/>
                      <a:pt x="1680" y="764"/>
                    </a:cubicBezTo>
                    <a:cubicBezTo>
                      <a:pt x="1954" y="625"/>
                      <a:pt x="2228" y="490"/>
                      <a:pt x="2502" y="351"/>
                    </a:cubicBezTo>
                    <a:cubicBezTo>
                      <a:pt x="2517" y="343"/>
                      <a:pt x="2532" y="340"/>
                      <a:pt x="2546" y="340"/>
                    </a:cubicBezTo>
                    <a:close/>
                    <a:moveTo>
                      <a:pt x="2254" y="1"/>
                    </a:moveTo>
                    <a:cubicBezTo>
                      <a:pt x="2145" y="1"/>
                      <a:pt x="2035" y="8"/>
                      <a:pt x="1923" y="22"/>
                    </a:cubicBezTo>
                    <a:cubicBezTo>
                      <a:pt x="1920" y="19"/>
                      <a:pt x="1914" y="19"/>
                      <a:pt x="1911" y="19"/>
                    </a:cubicBezTo>
                    <a:cubicBezTo>
                      <a:pt x="1898" y="19"/>
                      <a:pt x="1885" y="19"/>
                      <a:pt x="1872" y="19"/>
                    </a:cubicBezTo>
                    <a:cubicBezTo>
                      <a:pt x="740" y="19"/>
                      <a:pt x="0" y="955"/>
                      <a:pt x="64" y="2057"/>
                    </a:cubicBezTo>
                    <a:cubicBezTo>
                      <a:pt x="136" y="3238"/>
                      <a:pt x="1149" y="3969"/>
                      <a:pt x="2251" y="3969"/>
                    </a:cubicBezTo>
                    <a:cubicBezTo>
                      <a:pt x="2370" y="3969"/>
                      <a:pt x="2490" y="3961"/>
                      <a:pt x="2610" y="3944"/>
                    </a:cubicBezTo>
                    <a:cubicBezTo>
                      <a:pt x="3730" y="3780"/>
                      <a:pt x="4484" y="2802"/>
                      <a:pt x="4290" y="1669"/>
                    </a:cubicBezTo>
                    <a:cubicBezTo>
                      <a:pt x="4107" y="594"/>
                      <a:pt x="3253" y="1"/>
                      <a:pt x="22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23"/>
              <p:cNvSpPr/>
              <p:nvPr/>
            </p:nvSpPr>
            <p:spPr>
              <a:xfrm>
                <a:off x="-5863250" y="2427050"/>
                <a:ext cx="93425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3737" h="3448" extrusionOk="0">
                    <a:moveTo>
                      <a:pt x="2531" y="0"/>
                    </a:moveTo>
                    <a:cubicBezTo>
                      <a:pt x="2516" y="0"/>
                      <a:pt x="2500" y="4"/>
                      <a:pt x="2486" y="14"/>
                    </a:cubicBezTo>
                    <a:lnTo>
                      <a:pt x="2431" y="50"/>
                    </a:lnTo>
                    <a:cubicBezTo>
                      <a:pt x="1794" y="469"/>
                      <a:pt x="1150" y="872"/>
                      <a:pt x="513" y="1291"/>
                    </a:cubicBezTo>
                    <a:cubicBezTo>
                      <a:pt x="485" y="1309"/>
                      <a:pt x="458" y="1328"/>
                      <a:pt x="427" y="1346"/>
                    </a:cubicBezTo>
                    <a:cubicBezTo>
                      <a:pt x="356" y="1396"/>
                      <a:pt x="390" y="1509"/>
                      <a:pt x="476" y="1509"/>
                    </a:cubicBezTo>
                    <a:cubicBezTo>
                      <a:pt x="480" y="1510"/>
                      <a:pt x="484" y="1511"/>
                      <a:pt x="488" y="1511"/>
                    </a:cubicBezTo>
                    <a:cubicBezTo>
                      <a:pt x="499" y="1511"/>
                      <a:pt x="511" y="1507"/>
                      <a:pt x="522" y="1500"/>
                    </a:cubicBezTo>
                    <a:cubicBezTo>
                      <a:pt x="1089" y="1125"/>
                      <a:pt x="1667" y="761"/>
                      <a:pt x="2240" y="389"/>
                    </a:cubicBezTo>
                    <a:lnTo>
                      <a:pt x="2240" y="389"/>
                    </a:lnTo>
                    <a:cubicBezTo>
                      <a:pt x="1775" y="1020"/>
                      <a:pt x="1055" y="1380"/>
                      <a:pt x="470" y="1894"/>
                    </a:cubicBezTo>
                    <a:cubicBezTo>
                      <a:pt x="316" y="2024"/>
                      <a:pt x="175" y="2168"/>
                      <a:pt x="48" y="2328"/>
                    </a:cubicBezTo>
                    <a:cubicBezTo>
                      <a:pt x="1" y="2390"/>
                      <a:pt x="35" y="2482"/>
                      <a:pt x="113" y="2482"/>
                    </a:cubicBezTo>
                    <a:cubicBezTo>
                      <a:pt x="121" y="2482"/>
                      <a:pt x="129" y="2481"/>
                      <a:pt x="138" y="2479"/>
                    </a:cubicBezTo>
                    <a:cubicBezTo>
                      <a:pt x="282" y="2442"/>
                      <a:pt x="427" y="2399"/>
                      <a:pt x="569" y="2344"/>
                    </a:cubicBezTo>
                    <a:cubicBezTo>
                      <a:pt x="1403" y="2030"/>
                      <a:pt x="2111" y="1457"/>
                      <a:pt x="2880" y="1002"/>
                    </a:cubicBezTo>
                    <a:lnTo>
                      <a:pt x="2880" y="1002"/>
                    </a:lnTo>
                    <a:cubicBezTo>
                      <a:pt x="2188" y="1608"/>
                      <a:pt x="1504" y="2217"/>
                      <a:pt x="849" y="2864"/>
                    </a:cubicBezTo>
                    <a:cubicBezTo>
                      <a:pt x="824" y="2885"/>
                      <a:pt x="799" y="2907"/>
                      <a:pt x="775" y="2932"/>
                    </a:cubicBezTo>
                    <a:cubicBezTo>
                      <a:pt x="719" y="2987"/>
                      <a:pt x="764" y="3090"/>
                      <a:pt x="838" y="3090"/>
                    </a:cubicBezTo>
                    <a:cubicBezTo>
                      <a:pt x="846" y="3090"/>
                      <a:pt x="855" y="3088"/>
                      <a:pt x="864" y="3085"/>
                    </a:cubicBezTo>
                    <a:cubicBezTo>
                      <a:pt x="910" y="3070"/>
                      <a:pt x="953" y="3049"/>
                      <a:pt x="996" y="3033"/>
                    </a:cubicBezTo>
                    <a:cubicBezTo>
                      <a:pt x="1689" y="2768"/>
                      <a:pt x="2277" y="2310"/>
                      <a:pt x="2917" y="1940"/>
                    </a:cubicBezTo>
                    <a:lnTo>
                      <a:pt x="2917" y="1940"/>
                    </a:lnTo>
                    <a:cubicBezTo>
                      <a:pt x="2406" y="2365"/>
                      <a:pt x="1883" y="2768"/>
                      <a:pt x="1486" y="3313"/>
                    </a:cubicBezTo>
                    <a:cubicBezTo>
                      <a:pt x="1480" y="3326"/>
                      <a:pt x="1473" y="3341"/>
                      <a:pt x="1477" y="3356"/>
                    </a:cubicBezTo>
                    <a:cubicBezTo>
                      <a:pt x="1479" y="3410"/>
                      <a:pt x="1524" y="3448"/>
                      <a:pt x="1573" y="3448"/>
                    </a:cubicBezTo>
                    <a:cubicBezTo>
                      <a:pt x="1586" y="3448"/>
                      <a:pt x="1599" y="3445"/>
                      <a:pt x="1612" y="3439"/>
                    </a:cubicBezTo>
                    <a:cubicBezTo>
                      <a:pt x="1618" y="3436"/>
                      <a:pt x="1624" y="3430"/>
                      <a:pt x="1627" y="3427"/>
                    </a:cubicBezTo>
                    <a:cubicBezTo>
                      <a:pt x="2215" y="3119"/>
                      <a:pt x="2763" y="2744"/>
                      <a:pt x="3339" y="2414"/>
                    </a:cubicBezTo>
                    <a:lnTo>
                      <a:pt x="3339" y="2414"/>
                    </a:lnTo>
                    <a:cubicBezTo>
                      <a:pt x="3170" y="2611"/>
                      <a:pt x="2957" y="2765"/>
                      <a:pt x="2729" y="2919"/>
                    </a:cubicBezTo>
                    <a:cubicBezTo>
                      <a:pt x="2650" y="2973"/>
                      <a:pt x="2699" y="3092"/>
                      <a:pt x="2774" y="3092"/>
                    </a:cubicBezTo>
                    <a:cubicBezTo>
                      <a:pt x="2789" y="3092"/>
                      <a:pt x="2805" y="3087"/>
                      <a:pt x="2822" y="3076"/>
                    </a:cubicBezTo>
                    <a:cubicBezTo>
                      <a:pt x="3185" y="2830"/>
                      <a:pt x="3514" y="2602"/>
                      <a:pt x="3702" y="2196"/>
                    </a:cubicBezTo>
                    <a:cubicBezTo>
                      <a:pt x="3737" y="2131"/>
                      <a:pt x="3687" y="2060"/>
                      <a:pt x="3624" y="2060"/>
                    </a:cubicBezTo>
                    <a:cubicBezTo>
                      <a:pt x="3610" y="2060"/>
                      <a:pt x="3594" y="2064"/>
                      <a:pt x="3579" y="2073"/>
                    </a:cubicBezTo>
                    <a:cubicBezTo>
                      <a:pt x="3025" y="2362"/>
                      <a:pt x="2508" y="2710"/>
                      <a:pt x="1972" y="3027"/>
                    </a:cubicBezTo>
                    <a:cubicBezTo>
                      <a:pt x="2458" y="2510"/>
                      <a:pt x="3049" y="2100"/>
                      <a:pt x="3567" y="1608"/>
                    </a:cubicBezTo>
                    <a:cubicBezTo>
                      <a:pt x="3621" y="1557"/>
                      <a:pt x="3580" y="1451"/>
                      <a:pt x="3509" y="1451"/>
                    </a:cubicBezTo>
                    <a:cubicBezTo>
                      <a:pt x="3499" y="1451"/>
                      <a:pt x="3488" y="1453"/>
                      <a:pt x="3477" y="1457"/>
                    </a:cubicBezTo>
                    <a:cubicBezTo>
                      <a:pt x="2689" y="1783"/>
                      <a:pt x="2031" y="2353"/>
                      <a:pt x="1267" y="2719"/>
                    </a:cubicBezTo>
                    <a:cubicBezTo>
                      <a:pt x="2012" y="2005"/>
                      <a:pt x="2788" y="1322"/>
                      <a:pt x="3567" y="641"/>
                    </a:cubicBezTo>
                    <a:cubicBezTo>
                      <a:pt x="3582" y="629"/>
                      <a:pt x="3588" y="611"/>
                      <a:pt x="3591" y="592"/>
                    </a:cubicBezTo>
                    <a:cubicBezTo>
                      <a:pt x="3600" y="542"/>
                      <a:pt x="3551" y="497"/>
                      <a:pt x="3495" y="497"/>
                    </a:cubicBezTo>
                    <a:cubicBezTo>
                      <a:pt x="3493" y="497"/>
                      <a:pt x="3492" y="497"/>
                      <a:pt x="3490" y="497"/>
                    </a:cubicBezTo>
                    <a:cubicBezTo>
                      <a:pt x="3484" y="495"/>
                      <a:pt x="3478" y="494"/>
                      <a:pt x="3473" y="494"/>
                    </a:cubicBezTo>
                    <a:cubicBezTo>
                      <a:pt x="3467" y="494"/>
                      <a:pt x="3462" y="495"/>
                      <a:pt x="3456" y="497"/>
                    </a:cubicBezTo>
                    <a:cubicBezTo>
                      <a:pt x="2418" y="946"/>
                      <a:pt x="1572" y="1774"/>
                      <a:pt x="516" y="2171"/>
                    </a:cubicBezTo>
                    <a:cubicBezTo>
                      <a:pt x="479" y="2184"/>
                      <a:pt x="439" y="2193"/>
                      <a:pt x="402" y="2205"/>
                    </a:cubicBezTo>
                    <a:cubicBezTo>
                      <a:pt x="436" y="2171"/>
                      <a:pt x="467" y="2137"/>
                      <a:pt x="504" y="2104"/>
                    </a:cubicBezTo>
                    <a:cubicBezTo>
                      <a:pt x="1209" y="1439"/>
                      <a:pt x="2151" y="1054"/>
                      <a:pt x="2609" y="137"/>
                    </a:cubicBezTo>
                    <a:cubicBezTo>
                      <a:pt x="2622" y="118"/>
                      <a:pt x="2622" y="97"/>
                      <a:pt x="2615" y="75"/>
                    </a:cubicBezTo>
                    <a:cubicBezTo>
                      <a:pt x="2611" y="30"/>
                      <a:pt x="2572" y="0"/>
                      <a:pt x="25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23"/>
              <p:cNvSpPr/>
              <p:nvPr/>
            </p:nvSpPr>
            <p:spPr>
              <a:xfrm>
                <a:off x="-6011575" y="2575350"/>
                <a:ext cx="405050" cy="86225"/>
              </a:xfrm>
              <a:custGeom>
                <a:avLst/>
                <a:gdLst/>
                <a:ahLst/>
                <a:cxnLst/>
                <a:rect l="l" t="t" r="r" b="b"/>
                <a:pathLst>
                  <a:path w="16202" h="3449" extrusionOk="0">
                    <a:moveTo>
                      <a:pt x="1564" y="1"/>
                    </a:moveTo>
                    <a:cubicBezTo>
                      <a:pt x="1551" y="1"/>
                      <a:pt x="1537" y="4"/>
                      <a:pt x="1524" y="10"/>
                    </a:cubicBezTo>
                    <a:cubicBezTo>
                      <a:pt x="1401" y="75"/>
                      <a:pt x="1281" y="145"/>
                      <a:pt x="1167" y="229"/>
                    </a:cubicBezTo>
                    <a:cubicBezTo>
                      <a:pt x="835" y="462"/>
                      <a:pt x="551" y="758"/>
                      <a:pt x="333" y="1103"/>
                    </a:cubicBezTo>
                    <a:cubicBezTo>
                      <a:pt x="274" y="1192"/>
                      <a:pt x="213" y="1278"/>
                      <a:pt x="161" y="1374"/>
                    </a:cubicBezTo>
                    <a:cubicBezTo>
                      <a:pt x="122" y="1441"/>
                      <a:pt x="186" y="1507"/>
                      <a:pt x="248" y="1507"/>
                    </a:cubicBezTo>
                    <a:cubicBezTo>
                      <a:pt x="274" y="1507"/>
                      <a:pt x="300" y="1495"/>
                      <a:pt x="318" y="1466"/>
                    </a:cubicBezTo>
                    <a:cubicBezTo>
                      <a:pt x="324" y="1454"/>
                      <a:pt x="336" y="1435"/>
                      <a:pt x="348" y="1414"/>
                    </a:cubicBezTo>
                    <a:cubicBezTo>
                      <a:pt x="527" y="1158"/>
                      <a:pt x="1221" y="339"/>
                      <a:pt x="1260" y="339"/>
                    </a:cubicBezTo>
                    <a:cubicBezTo>
                      <a:pt x="1273" y="339"/>
                      <a:pt x="1218" y="425"/>
                      <a:pt x="1053" y="644"/>
                    </a:cubicBezTo>
                    <a:cubicBezTo>
                      <a:pt x="804" y="980"/>
                      <a:pt x="576" y="1312"/>
                      <a:pt x="361" y="1660"/>
                    </a:cubicBezTo>
                    <a:cubicBezTo>
                      <a:pt x="250" y="1845"/>
                      <a:pt x="133" y="2023"/>
                      <a:pt x="37" y="2223"/>
                    </a:cubicBezTo>
                    <a:cubicBezTo>
                      <a:pt x="1" y="2292"/>
                      <a:pt x="57" y="2360"/>
                      <a:pt x="118" y="2360"/>
                    </a:cubicBezTo>
                    <a:cubicBezTo>
                      <a:pt x="139" y="2360"/>
                      <a:pt x="160" y="2352"/>
                      <a:pt x="179" y="2334"/>
                    </a:cubicBezTo>
                    <a:cubicBezTo>
                      <a:pt x="250" y="2269"/>
                      <a:pt x="318" y="2208"/>
                      <a:pt x="388" y="2143"/>
                    </a:cubicBezTo>
                    <a:cubicBezTo>
                      <a:pt x="687" y="1875"/>
                      <a:pt x="982" y="1604"/>
                      <a:pt x="1281" y="1337"/>
                    </a:cubicBezTo>
                    <a:cubicBezTo>
                      <a:pt x="1552" y="1090"/>
                      <a:pt x="1841" y="866"/>
                      <a:pt x="2146" y="663"/>
                    </a:cubicBezTo>
                    <a:cubicBezTo>
                      <a:pt x="2324" y="526"/>
                      <a:pt x="2430" y="458"/>
                      <a:pt x="2463" y="458"/>
                    </a:cubicBezTo>
                    <a:cubicBezTo>
                      <a:pt x="2501" y="458"/>
                      <a:pt x="2446" y="544"/>
                      <a:pt x="2300" y="715"/>
                    </a:cubicBezTo>
                    <a:cubicBezTo>
                      <a:pt x="1743" y="1429"/>
                      <a:pt x="1032" y="2023"/>
                      <a:pt x="413" y="2688"/>
                    </a:cubicBezTo>
                    <a:cubicBezTo>
                      <a:pt x="373" y="2728"/>
                      <a:pt x="333" y="2768"/>
                      <a:pt x="296" y="2811"/>
                    </a:cubicBezTo>
                    <a:cubicBezTo>
                      <a:pt x="271" y="2836"/>
                      <a:pt x="265" y="2876"/>
                      <a:pt x="284" y="2907"/>
                    </a:cubicBezTo>
                    <a:cubicBezTo>
                      <a:pt x="294" y="2941"/>
                      <a:pt x="326" y="2962"/>
                      <a:pt x="360" y="2962"/>
                    </a:cubicBezTo>
                    <a:cubicBezTo>
                      <a:pt x="375" y="2962"/>
                      <a:pt x="390" y="2958"/>
                      <a:pt x="404" y="2950"/>
                    </a:cubicBezTo>
                    <a:cubicBezTo>
                      <a:pt x="428" y="2937"/>
                      <a:pt x="450" y="2922"/>
                      <a:pt x="471" y="2910"/>
                    </a:cubicBezTo>
                    <a:cubicBezTo>
                      <a:pt x="1536" y="2316"/>
                      <a:pt x="2423" y="1475"/>
                      <a:pt x="3386" y="736"/>
                    </a:cubicBezTo>
                    <a:cubicBezTo>
                      <a:pt x="3573" y="593"/>
                      <a:pt x="3666" y="535"/>
                      <a:pt x="3693" y="535"/>
                    </a:cubicBezTo>
                    <a:cubicBezTo>
                      <a:pt x="3804" y="535"/>
                      <a:pt x="2836" y="1493"/>
                      <a:pt x="2700" y="1629"/>
                    </a:cubicBezTo>
                    <a:cubicBezTo>
                      <a:pt x="2263" y="2060"/>
                      <a:pt x="1807" y="2466"/>
                      <a:pt x="1392" y="2919"/>
                    </a:cubicBezTo>
                    <a:cubicBezTo>
                      <a:pt x="1392" y="2922"/>
                      <a:pt x="1386" y="2925"/>
                      <a:pt x="1383" y="2931"/>
                    </a:cubicBezTo>
                    <a:cubicBezTo>
                      <a:pt x="1334" y="2983"/>
                      <a:pt x="1369" y="3088"/>
                      <a:pt x="1442" y="3088"/>
                    </a:cubicBezTo>
                    <a:cubicBezTo>
                      <a:pt x="1451" y="3088"/>
                      <a:pt x="1461" y="3086"/>
                      <a:pt x="1472" y="3082"/>
                    </a:cubicBezTo>
                    <a:cubicBezTo>
                      <a:pt x="1586" y="3036"/>
                      <a:pt x="1684" y="2977"/>
                      <a:pt x="1792" y="2925"/>
                    </a:cubicBezTo>
                    <a:cubicBezTo>
                      <a:pt x="2488" y="2577"/>
                      <a:pt x="3045" y="2078"/>
                      <a:pt x="3611" y="1521"/>
                    </a:cubicBezTo>
                    <a:cubicBezTo>
                      <a:pt x="3768" y="1364"/>
                      <a:pt x="3931" y="1210"/>
                      <a:pt x="4094" y="1060"/>
                    </a:cubicBezTo>
                    <a:cubicBezTo>
                      <a:pt x="4162" y="997"/>
                      <a:pt x="4744" y="410"/>
                      <a:pt x="4796" y="410"/>
                    </a:cubicBezTo>
                    <a:cubicBezTo>
                      <a:pt x="4808" y="410"/>
                      <a:pt x="4791" y="442"/>
                      <a:pt x="4732" y="521"/>
                    </a:cubicBezTo>
                    <a:cubicBezTo>
                      <a:pt x="4156" y="1297"/>
                      <a:pt x="3577" y="2069"/>
                      <a:pt x="2956" y="2808"/>
                    </a:cubicBezTo>
                    <a:cubicBezTo>
                      <a:pt x="2916" y="2854"/>
                      <a:pt x="2934" y="2928"/>
                      <a:pt x="2989" y="2953"/>
                    </a:cubicBezTo>
                    <a:cubicBezTo>
                      <a:pt x="2999" y="2956"/>
                      <a:pt x="3009" y="2957"/>
                      <a:pt x="3019" y="2957"/>
                    </a:cubicBezTo>
                    <a:cubicBezTo>
                      <a:pt x="3029" y="2957"/>
                      <a:pt x="3039" y="2956"/>
                      <a:pt x="3048" y="2953"/>
                    </a:cubicBezTo>
                    <a:cubicBezTo>
                      <a:pt x="3060" y="2947"/>
                      <a:pt x="3072" y="2947"/>
                      <a:pt x="3085" y="2934"/>
                    </a:cubicBezTo>
                    <a:cubicBezTo>
                      <a:pt x="3851" y="2128"/>
                      <a:pt x="4467" y="1192"/>
                      <a:pt x="5393" y="549"/>
                    </a:cubicBezTo>
                    <a:cubicBezTo>
                      <a:pt x="5514" y="446"/>
                      <a:pt x="5577" y="395"/>
                      <a:pt x="5583" y="395"/>
                    </a:cubicBezTo>
                    <a:cubicBezTo>
                      <a:pt x="5591" y="395"/>
                      <a:pt x="5496" y="488"/>
                      <a:pt x="5298" y="675"/>
                    </a:cubicBezTo>
                    <a:cubicBezTo>
                      <a:pt x="5006" y="964"/>
                      <a:pt x="4747" y="1287"/>
                      <a:pt x="4488" y="1608"/>
                    </a:cubicBezTo>
                    <a:cubicBezTo>
                      <a:pt x="4144" y="2029"/>
                      <a:pt x="3842" y="2485"/>
                      <a:pt x="3547" y="2943"/>
                    </a:cubicBezTo>
                    <a:cubicBezTo>
                      <a:pt x="3540" y="2953"/>
                      <a:pt x="3547" y="2959"/>
                      <a:pt x="3543" y="2965"/>
                    </a:cubicBezTo>
                    <a:cubicBezTo>
                      <a:pt x="3524" y="3025"/>
                      <a:pt x="3572" y="3080"/>
                      <a:pt x="3628" y="3080"/>
                    </a:cubicBezTo>
                    <a:cubicBezTo>
                      <a:pt x="3642" y="3080"/>
                      <a:pt x="3656" y="3077"/>
                      <a:pt x="3670" y="3070"/>
                    </a:cubicBezTo>
                    <a:cubicBezTo>
                      <a:pt x="3722" y="3039"/>
                      <a:pt x="3765" y="3002"/>
                      <a:pt x="3814" y="2971"/>
                    </a:cubicBezTo>
                    <a:cubicBezTo>
                      <a:pt x="4664" y="2448"/>
                      <a:pt x="5316" y="1697"/>
                      <a:pt x="6055" y="1029"/>
                    </a:cubicBezTo>
                    <a:cubicBezTo>
                      <a:pt x="6446" y="677"/>
                      <a:pt x="6588" y="550"/>
                      <a:pt x="6589" y="550"/>
                    </a:cubicBezTo>
                    <a:lnTo>
                      <a:pt x="6589" y="550"/>
                    </a:lnTo>
                    <a:cubicBezTo>
                      <a:pt x="6591" y="550"/>
                      <a:pt x="5912" y="1167"/>
                      <a:pt x="5720" y="1364"/>
                    </a:cubicBezTo>
                    <a:cubicBezTo>
                      <a:pt x="5258" y="1841"/>
                      <a:pt x="4852" y="2371"/>
                      <a:pt x="4513" y="2943"/>
                    </a:cubicBezTo>
                    <a:cubicBezTo>
                      <a:pt x="4507" y="2959"/>
                      <a:pt x="4504" y="2977"/>
                      <a:pt x="4507" y="2996"/>
                    </a:cubicBezTo>
                    <a:cubicBezTo>
                      <a:pt x="4507" y="3045"/>
                      <a:pt x="4549" y="3082"/>
                      <a:pt x="4596" y="3082"/>
                    </a:cubicBezTo>
                    <a:cubicBezTo>
                      <a:pt x="4610" y="3082"/>
                      <a:pt x="4625" y="3078"/>
                      <a:pt x="4639" y="3070"/>
                    </a:cubicBezTo>
                    <a:cubicBezTo>
                      <a:pt x="4670" y="3048"/>
                      <a:pt x="4698" y="3023"/>
                      <a:pt x="4729" y="3002"/>
                    </a:cubicBezTo>
                    <a:cubicBezTo>
                      <a:pt x="5473" y="2488"/>
                      <a:pt x="6071" y="1823"/>
                      <a:pt x="6717" y="1189"/>
                    </a:cubicBezTo>
                    <a:cubicBezTo>
                      <a:pt x="6957" y="961"/>
                      <a:pt x="7216" y="755"/>
                      <a:pt x="7493" y="573"/>
                    </a:cubicBezTo>
                    <a:lnTo>
                      <a:pt x="7493" y="573"/>
                    </a:lnTo>
                    <a:cubicBezTo>
                      <a:pt x="7231" y="752"/>
                      <a:pt x="7022" y="1072"/>
                      <a:pt x="6812" y="1315"/>
                    </a:cubicBezTo>
                    <a:cubicBezTo>
                      <a:pt x="6314" y="1897"/>
                      <a:pt x="5784" y="2451"/>
                      <a:pt x="5276" y="3023"/>
                    </a:cubicBezTo>
                    <a:cubicBezTo>
                      <a:pt x="5270" y="3033"/>
                      <a:pt x="5261" y="3039"/>
                      <a:pt x="5255" y="3048"/>
                    </a:cubicBezTo>
                    <a:cubicBezTo>
                      <a:pt x="5206" y="3102"/>
                      <a:pt x="5241" y="3205"/>
                      <a:pt x="5313" y="3205"/>
                    </a:cubicBezTo>
                    <a:cubicBezTo>
                      <a:pt x="5323" y="3205"/>
                      <a:pt x="5333" y="3203"/>
                      <a:pt x="5344" y="3199"/>
                    </a:cubicBezTo>
                    <a:cubicBezTo>
                      <a:pt x="5464" y="3156"/>
                      <a:pt x="5569" y="3094"/>
                      <a:pt x="5680" y="3039"/>
                    </a:cubicBezTo>
                    <a:cubicBezTo>
                      <a:pt x="6434" y="2676"/>
                      <a:pt x="7009" y="2122"/>
                      <a:pt x="7613" y="1521"/>
                    </a:cubicBezTo>
                    <a:cubicBezTo>
                      <a:pt x="7884" y="1247"/>
                      <a:pt x="8179" y="1001"/>
                      <a:pt x="8493" y="780"/>
                    </a:cubicBezTo>
                    <a:cubicBezTo>
                      <a:pt x="8633" y="681"/>
                      <a:pt x="8698" y="643"/>
                      <a:pt x="8716" y="643"/>
                    </a:cubicBezTo>
                    <a:cubicBezTo>
                      <a:pt x="8768" y="643"/>
                      <a:pt x="8420" y="963"/>
                      <a:pt x="8361" y="1038"/>
                    </a:cubicBezTo>
                    <a:cubicBezTo>
                      <a:pt x="7841" y="1703"/>
                      <a:pt x="7366" y="2399"/>
                      <a:pt x="6828" y="3048"/>
                    </a:cubicBezTo>
                    <a:cubicBezTo>
                      <a:pt x="6822" y="3060"/>
                      <a:pt x="6815" y="3073"/>
                      <a:pt x="6815" y="3085"/>
                    </a:cubicBezTo>
                    <a:cubicBezTo>
                      <a:pt x="6801" y="3143"/>
                      <a:pt x="6837" y="3210"/>
                      <a:pt x="6891" y="3210"/>
                    </a:cubicBezTo>
                    <a:cubicBezTo>
                      <a:pt x="6906" y="3210"/>
                      <a:pt x="6922" y="3205"/>
                      <a:pt x="6939" y="3193"/>
                    </a:cubicBezTo>
                    <a:cubicBezTo>
                      <a:pt x="6979" y="3162"/>
                      <a:pt x="7012" y="3128"/>
                      <a:pt x="7053" y="3097"/>
                    </a:cubicBezTo>
                    <a:cubicBezTo>
                      <a:pt x="7985" y="2362"/>
                      <a:pt x="8721" y="1414"/>
                      <a:pt x="9706" y="733"/>
                    </a:cubicBezTo>
                    <a:cubicBezTo>
                      <a:pt x="9866" y="623"/>
                      <a:pt x="9949" y="579"/>
                      <a:pt x="9980" y="579"/>
                    </a:cubicBezTo>
                    <a:cubicBezTo>
                      <a:pt x="10101" y="579"/>
                      <a:pt x="9404" y="1269"/>
                      <a:pt x="9296" y="1401"/>
                    </a:cubicBezTo>
                    <a:cubicBezTo>
                      <a:pt x="8832" y="1986"/>
                      <a:pt x="8351" y="2546"/>
                      <a:pt x="7797" y="3048"/>
                    </a:cubicBezTo>
                    <a:cubicBezTo>
                      <a:pt x="7776" y="3070"/>
                      <a:pt x="7767" y="3097"/>
                      <a:pt x="7776" y="3125"/>
                    </a:cubicBezTo>
                    <a:cubicBezTo>
                      <a:pt x="7785" y="3166"/>
                      <a:pt x="7822" y="3204"/>
                      <a:pt x="7864" y="3204"/>
                    </a:cubicBezTo>
                    <a:cubicBezTo>
                      <a:pt x="7878" y="3204"/>
                      <a:pt x="7893" y="3200"/>
                      <a:pt x="7908" y="3190"/>
                    </a:cubicBezTo>
                    <a:cubicBezTo>
                      <a:pt x="7933" y="3174"/>
                      <a:pt x="7957" y="3153"/>
                      <a:pt x="7985" y="3134"/>
                    </a:cubicBezTo>
                    <a:cubicBezTo>
                      <a:pt x="8764" y="2608"/>
                      <a:pt x="9410" y="1934"/>
                      <a:pt x="10115" y="1312"/>
                    </a:cubicBezTo>
                    <a:cubicBezTo>
                      <a:pt x="10380" y="1078"/>
                      <a:pt x="10669" y="872"/>
                      <a:pt x="10974" y="693"/>
                    </a:cubicBezTo>
                    <a:lnTo>
                      <a:pt x="10974" y="693"/>
                    </a:lnTo>
                    <a:cubicBezTo>
                      <a:pt x="10679" y="878"/>
                      <a:pt x="10377" y="1398"/>
                      <a:pt x="10146" y="1666"/>
                    </a:cubicBezTo>
                    <a:cubicBezTo>
                      <a:pt x="9684" y="2202"/>
                      <a:pt x="9176" y="2691"/>
                      <a:pt x="8650" y="3165"/>
                    </a:cubicBezTo>
                    <a:cubicBezTo>
                      <a:pt x="8650" y="3165"/>
                      <a:pt x="8647" y="3168"/>
                      <a:pt x="8644" y="3168"/>
                    </a:cubicBezTo>
                    <a:cubicBezTo>
                      <a:pt x="8583" y="3224"/>
                      <a:pt x="8641" y="3328"/>
                      <a:pt x="8711" y="3328"/>
                    </a:cubicBezTo>
                    <a:cubicBezTo>
                      <a:pt x="8725" y="3328"/>
                      <a:pt x="8740" y="3324"/>
                      <a:pt x="8755" y="3313"/>
                    </a:cubicBezTo>
                    <a:cubicBezTo>
                      <a:pt x="8813" y="3270"/>
                      <a:pt x="8866" y="3220"/>
                      <a:pt x="8921" y="3174"/>
                    </a:cubicBezTo>
                    <a:cubicBezTo>
                      <a:pt x="9709" y="2556"/>
                      <a:pt x="10386" y="1814"/>
                      <a:pt x="11140" y="1149"/>
                    </a:cubicBezTo>
                    <a:cubicBezTo>
                      <a:pt x="11396" y="927"/>
                      <a:pt x="11673" y="730"/>
                      <a:pt x="11965" y="561"/>
                    </a:cubicBezTo>
                    <a:lnTo>
                      <a:pt x="11965" y="561"/>
                    </a:lnTo>
                    <a:cubicBezTo>
                      <a:pt x="11954" y="570"/>
                      <a:pt x="11639" y="1358"/>
                      <a:pt x="11593" y="1435"/>
                    </a:cubicBezTo>
                    <a:cubicBezTo>
                      <a:pt x="11183" y="2109"/>
                      <a:pt x="10626" y="2694"/>
                      <a:pt x="10048" y="3224"/>
                    </a:cubicBezTo>
                    <a:cubicBezTo>
                      <a:pt x="10023" y="3245"/>
                      <a:pt x="10001" y="3270"/>
                      <a:pt x="9977" y="3291"/>
                    </a:cubicBezTo>
                    <a:cubicBezTo>
                      <a:pt x="9913" y="3347"/>
                      <a:pt x="9973" y="3449"/>
                      <a:pt x="10042" y="3449"/>
                    </a:cubicBezTo>
                    <a:cubicBezTo>
                      <a:pt x="10057" y="3449"/>
                      <a:pt x="10073" y="3444"/>
                      <a:pt x="10088" y="3433"/>
                    </a:cubicBezTo>
                    <a:cubicBezTo>
                      <a:pt x="10171" y="3371"/>
                      <a:pt x="10248" y="3301"/>
                      <a:pt x="10328" y="3236"/>
                    </a:cubicBezTo>
                    <a:cubicBezTo>
                      <a:pt x="11020" y="2676"/>
                      <a:pt x="11624" y="2026"/>
                      <a:pt x="12258" y="1401"/>
                    </a:cubicBezTo>
                    <a:cubicBezTo>
                      <a:pt x="12507" y="1155"/>
                      <a:pt x="12775" y="930"/>
                      <a:pt x="13058" y="721"/>
                    </a:cubicBezTo>
                    <a:lnTo>
                      <a:pt x="13058" y="721"/>
                    </a:lnTo>
                    <a:cubicBezTo>
                      <a:pt x="12882" y="856"/>
                      <a:pt x="12685" y="1192"/>
                      <a:pt x="12550" y="1395"/>
                    </a:cubicBezTo>
                    <a:cubicBezTo>
                      <a:pt x="12175" y="1955"/>
                      <a:pt x="11802" y="2516"/>
                      <a:pt x="11414" y="3067"/>
                    </a:cubicBezTo>
                    <a:cubicBezTo>
                      <a:pt x="11370" y="3132"/>
                      <a:pt x="11433" y="3202"/>
                      <a:pt x="11498" y="3202"/>
                    </a:cubicBezTo>
                    <a:cubicBezTo>
                      <a:pt x="11519" y="3202"/>
                      <a:pt x="11541" y="3195"/>
                      <a:pt x="11559" y="3177"/>
                    </a:cubicBezTo>
                    <a:cubicBezTo>
                      <a:pt x="12301" y="2426"/>
                      <a:pt x="13024" y="1657"/>
                      <a:pt x="13834" y="977"/>
                    </a:cubicBezTo>
                    <a:cubicBezTo>
                      <a:pt x="14010" y="808"/>
                      <a:pt x="14111" y="723"/>
                      <a:pt x="14136" y="723"/>
                    </a:cubicBezTo>
                    <a:cubicBezTo>
                      <a:pt x="14165" y="723"/>
                      <a:pt x="14097" y="832"/>
                      <a:pt x="13932" y="1047"/>
                    </a:cubicBezTo>
                    <a:cubicBezTo>
                      <a:pt x="13704" y="1371"/>
                      <a:pt x="13461" y="1681"/>
                      <a:pt x="13203" y="1980"/>
                    </a:cubicBezTo>
                    <a:cubicBezTo>
                      <a:pt x="12864" y="2383"/>
                      <a:pt x="12501" y="2771"/>
                      <a:pt x="12156" y="3168"/>
                    </a:cubicBezTo>
                    <a:cubicBezTo>
                      <a:pt x="12122" y="3211"/>
                      <a:pt x="12128" y="3270"/>
                      <a:pt x="12171" y="3304"/>
                    </a:cubicBezTo>
                    <a:cubicBezTo>
                      <a:pt x="12185" y="3319"/>
                      <a:pt x="12204" y="3327"/>
                      <a:pt x="12223" y="3327"/>
                    </a:cubicBezTo>
                    <a:cubicBezTo>
                      <a:pt x="12237" y="3327"/>
                      <a:pt x="12252" y="3322"/>
                      <a:pt x="12264" y="3313"/>
                    </a:cubicBezTo>
                    <a:lnTo>
                      <a:pt x="12270" y="3307"/>
                    </a:lnTo>
                    <a:cubicBezTo>
                      <a:pt x="13003" y="2777"/>
                      <a:pt x="13612" y="2131"/>
                      <a:pt x="14243" y="1487"/>
                    </a:cubicBezTo>
                    <a:cubicBezTo>
                      <a:pt x="14418" y="1312"/>
                      <a:pt x="14597" y="1146"/>
                      <a:pt x="14782" y="983"/>
                    </a:cubicBezTo>
                    <a:lnTo>
                      <a:pt x="14782" y="983"/>
                    </a:lnTo>
                    <a:cubicBezTo>
                      <a:pt x="14711" y="1247"/>
                      <a:pt x="14591" y="1497"/>
                      <a:pt x="14434" y="1721"/>
                    </a:cubicBezTo>
                    <a:cubicBezTo>
                      <a:pt x="14095" y="2306"/>
                      <a:pt x="13590" y="2811"/>
                      <a:pt x="13123" y="3291"/>
                    </a:cubicBezTo>
                    <a:cubicBezTo>
                      <a:pt x="13113" y="3301"/>
                      <a:pt x="13107" y="3313"/>
                      <a:pt x="13107" y="3328"/>
                    </a:cubicBezTo>
                    <a:cubicBezTo>
                      <a:pt x="13093" y="3384"/>
                      <a:pt x="13133" y="3445"/>
                      <a:pt x="13187" y="3445"/>
                    </a:cubicBezTo>
                    <a:cubicBezTo>
                      <a:pt x="13202" y="3445"/>
                      <a:pt x="13217" y="3440"/>
                      <a:pt x="13233" y="3430"/>
                    </a:cubicBezTo>
                    <a:cubicBezTo>
                      <a:pt x="13276" y="3402"/>
                      <a:pt x="13316" y="3365"/>
                      <a:pt x="13360" y="3334"/>
                    </a:cubicBezTo>
                    <a:cubicBezTo>
                      <a:pt x="14092" y="2817"/>
                      <a:pt x="14652" y="2159"/>
                      <a:pt x="15250" y="1487"/>
                    </a:cubicBezTo>
                    <a:cubicBezTo>
                      <a:pt x="15365" y="1360"/>
                      <a:pt x="15650" y="962"/>
                      <a:pt x="15709" y="962"/>
                    </a:cubicBezTo>
                    <a:cubicBezTo>
                      <a:pt x="15736" y="962"/>
                      <a:pt x="15713" y="1050"/>
                      <a:pt x="15597" y="1297"/>
                    </a:cubicBezTo>
                    <a:cubicBezTo>
                      <a:pt x="15274" y="1980"/>
                      <a:pt x="14849" y="2611"/>
                      <a:pt x="14335" y="3168"/>
                    </a:cubicBezTo>
                    <a:cubicBezTo>
                      <a:pt x="14280" y="3226"/>
                      <a:pt x="14330" y="3325"/>
                      <a:pt x="14400" y="3325"/>
                    </a:cubicBezTo>
                    <a:cubicBezTo>
                      <a:pt x="14415" y="3325"/>
                      <a:pt x="14430" y="3320"/>
                      <a:pt x="14446" y="3310"/>
                    </a:cubicBezTo>
                    <a:cubicBezTo>
                      <a:pt x="14652" y="3174"/>
                      <a:pt x="14849" y="3030"/>
                      <a:pt x="15037" y="2870"/>
                    </a:cubicBezTo>
                    <a:cubicBezTo>
                      <a:pt x="15288" y="2665"/>
                      <a:pt x="15561" y="2482"/>
                      <a:pt x="15649" y="2482"/>
                    </a:cubicBezTo>
                    <a:cubicBezTo>
                      <a:pt x="15737" y="2482"/>
                      <a:pt x="15646" y="2659"/>
                      <a:pt x="15182" y="3168"/>
                    </a:cubicBezTo>
                    <a:cubicBezTo>
                      <a:pt x="15129" y="3223"/>
                      <a:pt x="15169" y="3323"/>
                      <a:pt x="15244" y="3323"/>
                    </a:cubicBezTo>
                    <a:cubicBezTo>
                      <a:pt x="15252" y="3323"/>
                      <a:pt x="15262" y="3322"/>
                      <a:pt x="15271" y="3319"/>
                    </a:cubicBezTo>
                    <a:cubicBezTo>
                      <a:pt x="15475" y="3241"/>
                      <a:pt x="15688" y="3201"/>
                      <a:pt x="15905" y="3201"/>
                    </a:cubicBezTo>
                    <a:cubicBezTo>
                      <a:pt x="15928" y="3201"/>
                      <a:pt x="15950" y="3201"/>
                      <a:pt x="15973" y="3202"/>
                    </a:cubicBezTo>
                    <a:cubicBezTo>
                      <a:pt x="16086" y="3199"/>
                      <a:pt x="16087" y="3020"/>
                      <a:pt x="15976" y="3020"/>
                    </a:cubicBezTo>
                    <a:cubicBezTo>
                      <a:pt x="15975" y="3020"/>
                      <a:pt x="15974" y="3020"/>
                      <a:pt x="15973" y="3020"/>
                    </a:cubicBezTo>
                    <a:cubicBezTo>
                      <a:pt x="15870" y="3022"/>
                      <a:pt x="15667" y="3091"/>
                      <a:pt x="15579" y="3091"/>
                    </a:cubicBezTo>
                    <a:cubicBezTo>
                      <a:pt x="15530" y="3091"/>
                      <a:pt x="15517" y="3069"/>
                      <a:pt x="15579" y="3002"/>
                    </a:cubicBezTo>
                    <a:cubicBezTo>
                      <a:pt x="15874" y="2682"/>
                      <a:pt x="16034" y="2322"/>
                      <a:pt x="16182" y="1925"/>
                    </a:cubicBezTo>
                    <a:cubicBezTo>
                      <a:pt x="16202" y="1866"/>
                      <a:pt x="16146" y="1810"/>
                      <a:pt x="16090" y="1810"/>
                    </a:cubicBezTo>
                    <a:cubicBezTo>
                      <a:pt x="16075" y="1810"/>
                      <a:pt x="16060" y="1814"/>
                      <a:pt x="16047" y="1823"/>
                    </a:cubicBezTo>
                    <a:cubicBezTo>
                      <a:pt x="15841" y="1955"/>
                      <a:pt x="15644" y="2103"/>
                      <a:pt x="15456" y="2263"/>
                    </a:cubicBezTo>
                    <a:cubicBezTo>
                      <a:pt x="15323" y="2371"/>
                      <a:pt x="14786" y="2981"/>
                      <a:pt x="14762" y="2981"/>
                    </a:cubicBezTo>
                    <a:cubicBezTo>
                      <a:pt x="14754" y="2981"/>
                      <a:pt x="14808" y="2907"/>
                      <a:pt x="14963" y="2713"/>
                    </a:cubicBezTo>
                    <a:cubicBezTo>
                      <a:pt x="15431" y="2125"/>
                      <a:pt x="15751" y="1417"/>
                      <a:pt x="16050" y="736"/>
                    </a:cubicBezTo>
                    <a:cubicBezTo>
                      <a:pt x="16065" y="706"/>
                      <a:pt x="16062" y="672"/>
                      <a:pt x="16041" y="644"/>
                    </a:cubicBezTo>
                    <a:cubicBezTo>
                      <a:pt x="16024" y="617"/>
                      <a:pt x="15997" y="602"/>
                      <a:pt x="15969" y="602"/>
                    </a:cubicBezTo>
                    <a:cubicBezTo>
                      <a:pt x="15950" y="602"/>
                      <a:pt x="15931" y="609"/>
                      <a:pt x="15914" y="623"/>
                    </a:cubicBezTo>
                    <a:cubicBezTo>
                      <a:pt x="15914" y="623"/>
                      <a:pt x="15908" y="623"/>
                      <a:pt x="15908" y="626"/>
                    </a:cubicBezTo>
                    <a:cubicBezTo>
                      <a:pt x="15253" y="1174"/>
                      <a:pt x="14726" y="1838"/>
                      <a:pt x="14138" y="2448"/>
                    </a:cubicBezTo>
                    <a:cubicBezTo>
                      <a:pt x="14218" y="2346"/>
                      <a:pt x="14295" y="2248"/>
                      <a:pt x="14357" y="2159"/>
                    </a:cubicBezTo>
                    <a:cubicBezTo>
                      <a:pt x="14674" y="1694"/>
                      <a:pt x="14920" y="1247"/>
                      <a:pt x="15093" y="715"/>
                    </a:cubicBezTo>
                    <a:cubicBezTo>
                      <a:pt x="15115" y="647"/>
                      <a:pt x="15061" y="604"/>
                      <a:pt x="15005" y="604"/>
                    </a:cubicBezTo>
                    <a:cubicBezTo>
                      <a:pt x="14983" y="604"/>
                      <a:pt x="14960" y="611"/>
                      <a:pt x="14942" y="626"/>
                    </a:cubicBezTo>
                    <a:cubicBezTo>
                      <a:pt x="14175" y="1241"/>
                      <a:pt x="13464" y="1965"/>
                      <a:pt x="12808" y="2700"/>
                    </a:cubicBezTo>
                    <a:lnTo>
                      <a:pt x="12808" y="2700"/>
                    </a:lnTo>
                    <a:cubicBezTo>
                      <a:pt x="13422" y="2004"/>
                      <a:pt x="14027" y="1317"/>
                      <a:pt x="14477" y="496"/>
                    </a:cubicBezTo>
                    <a:cubicBezTo>
                      <a:pt x="14486" y="481"/>
                      <a:pt x="14489" y="462"/>
                      <a:pt x="14486" y="444"/>
                    </a:cubicBezTo>
                    <a:cubicBezTo>
                      <a:pt x="14482" y="398"/>
                      <a:pt x="14445" y="357"/>
                      <a:pt x="14401" y="357"/>
                    </a:cubicBezTo>
                    <a:cubicBezTo>
                      <a:pt x="14385" y="357"/>
                      <a:pt x="14370" y="362"/>
                      <a:pt x="14354" y="373"/>
                    </a:cubicBezTo>
                    <a:cubicBezTo>
                      <a:pt x="14329" y="389"/>
                      <a:pt x="14305" y="410"/>
                      <a:pt x="14280" y="429"/>
                    </a:cubicBezTo>
                    <a:cubicBezTo>
                      <a:pt x="13461" y="1017"/>
                      <a:pt x="12747" y="1706"/>
                      <a:pt x="12042" y="2429"/>
                    </a:cubicBezTo>
                    <a:cubicBezTo>
                      <a:pt x="12119" y="2346"/>
                      <a:pt x="12190" y="2260"/>
                      <a:pt x="12255" y="2168"/>
                    </a:cubicBezTo>
                    <a:cubicBezTo>
                      <a:pt x="12630" y="1608"/>
                      <a:pt x="13003" y="1047"/>
                      <a:pt x="13390" y="496"/>
                    </a:cubicBezTo>
                    <a:cubicBezTo>
                      <a:pt x="13430" y="436"/>
                      <a:pt x="13371" y="360"/>
                      <a:pt x="13307" y="360"/>
                    </a:cubicBezTo>
                    <a:cubicBezTo>
                      <a:pt x="13293" y="360"/>
                      <a:pt x="13278" y="364"/>
                      <a:pt x="13264" y="373"/>
                    </a:cubicBezTo>
                    <a:cubicBezTo>
                      <a:pt x="12750" y="709"/>
                      <a:pt x="12310" y="1097"/>
                      <a:pt x="11870" y="1531"/>
                    </a:cubicBezTo>
                    <a:cubicBezTo>
                      <a:pt x="11734" y="1663"/>
                      <a:pt x="11602" y="1808"/>
                      <a:pt x="11473" y="1955"/>
                    </a:cubicBezTo>
                    <a:cubicBezTo>
                      <a:pt x="11833" y="1460"/>
                      <a:pt x="12131" y="918"/>
                      <a:pt x="12310" y="355"/>
                    </a:cubicBezTo>
                    <a:cubicBezTo>
                      <a:pt x="12316" y="336"/>
                      <a:pt x="12316" y="318"/>
                      <a:pt x="12310" y="302"/>
                    </a:cubicBezTo>
                    <a:cubicBezTo>
                      <a:pt x="12294" y="262"/>
                      <a:pt x="12258" y="240"/>
                      <a:pt x="12219" y="240"/>
                    </a:cubicBezTo>
                    <a:cubicBezTo>
                      <a:pt x="12204" y="240"/>
                      <a:pt x="12189" y="243"/>
                      <a:pt x="12175" y="250"/>
                    </a:cubicBezTo>
                    <a:cubicBezTo>
                      <a:pt x="12150" y="262"/>
                      <a:pt x="12125" y="281"/>
                      <a:pt x="12098" y="293"/>
                    </a:cubicBezTo>
                    <a:cubicBezTo>
                      <a:pt x="11565" y="576"/>
                      <a:pt x="11100" y="946"/>
                      <a:pt x="10660" y="1346"/>
                    </a:cubicBezTo>
                    <a:cubicBezTo>
                      <a:pt x="10891" y="1066"/>
                      <a:pt x="11113" y="783"/>
                      <a:pt x="11331" y="496"/>
                    </a:cubicBezTo>
                    <a:cubicBezTo>
                      <a:pt x="11379" y="433"/>
                      <a:pt x="11312" y="363"/>
                      <a:pt x="11246" y="363"/>
                    </a:cubicBezTo>
                    <a:cubicBezTo>
                      <a:pt x="11232" y="363"/>
                      <a:pt x="11218" y="366"/>
                      <a:pt x="11205" y="373"/>
                    </a:cubicBezTo>
                    <a:cubicBezTo>
                      <a:pt x="10263" y="856"/>
                      <a:pt x="9549" y="1589"/>
                      <a:pt x="8776" y="2297"/>
                    </a:cubicBezTo>
                    <a:cubicBezTo>
                      <a:pt x="8838" y="2232"/>
                      <a:pt x="8896" y="2174"/>
                      <a:pt x="8936" y="2128"/>
                    </a:cubicBezTo>
                    <a:cubicBezTo>
                      <a:pt x="9426" y="1564"/>
                      <a:pt x="9869" y="964"/>
                      <a:pt x="10349" y="395"/>
                    </a:cubicBezTo>
                    <a:cubicBezTo>
                      <a:pt x="10406" y="330"/>
                      <a:pt x="10352" y="239"/>
                      <a:pt x="10281" y="239"/>
                    </a:cubicBezTo>
                    <a:cubicBezTo>
                      <a:pt x="10267" y="239"/>
                      <a:pt x="10253" y="243"/>
                      <a:pt x="10238" y="250"/>
                    </a:cubicBezTo>
                    <a:cubicBezTo>
                      <a:pt x="9275" y="703"/>
                      <a:pt x="8582" y="1417"/>
                      <a:pt x="7847" y="2165"/>
                    </a:cubicBezTo>
                    <a:cubicBezTo>
                      <a:pt x="7720" y="2294"/>
                      <a:pt x="7279" y="2837"/>
                      <a:pt x="7261" y="2837"/>
                    </a:cubicBezTo>
                    <a:cubicBezTo>
                      <a:pt x="7254" y="2837"/>
                      <a:pt x="7316" y="2747"/>
                      <a:pt x="7499" y="2503"/>
                    </a:cubicBezTo>
                    <a:cubicBezTo>
                      <a:pt x="8001" y="1838"/>
                      <a:pt x="8484" y="1158"/>
                      <a:pt x="9016" y="515"/>
                    </a:cubicBezTo>
                    <a:cubicBezTo>
                      <a:pt x="9077" y="451"/>
                      <a:pt x="9025" y="360"/>
                      <a:pt x="8953" y="360"/>
                    </a:cubicBezTo>
                    <a:cubicBezTo>
                      <a:pt x="8937" y="360"/>
                      <a:pt x="8922" y="364"/>
                      <a:pt x="8906" y="373"/>
                    </a:cubicBezTo>
                    <a:cubicBezTo>
                      <a:pt x="8065" y="736"/>
                      <a:pt x="7480" y="1414"/>
                      <a:pt x="6831" y="2042"/>
                    </a:cubicBezTo>
                    <a:cubicBezTo>
                      <a:pt x="6675" y="2193"/>
                      <a:pt x="5912" y="2802"/>
                      <a:pt x="5796" y="2802"/>
                    </a:cubicBezTo>
                    <a:cubicBezTo>
                      <a:pt x="5751" y="2802"/>
                      <a:pt x="5802" y="2712"/>
                      <a:pt x="6021" y="2469"/>
                    </a:cubicBezTo>
                    <a:cubicBezTo>
                      <a:pt x="6634" y="1792"/>
                      <a:pt x="7243" y="1118"/>
                      <a:pt x="7807" y="392"/>
                    </a:cubicBezTo>
                    <a:cubicBezTo>
                      <a:pt x="7857" y="328"/>
                      <a:pt x="7814" y="236"/>
                      <a:pt x="7744" y="236"/>
                    </a:cubicBezTo>
                    <a:cubicBezTo>
                      <a:pt x="7729" y="236"/>
                      <a:pt x="7713" y="240"/>
                      <a:pt x="7696" y="250"/>
                    </a:cubicBezTo>
                    <a:cubicBezTo>
                      <a:pt x="6880" y="712"/>
                      <a:pt x="6274" y="1389"/>
                      <a:pt x="5615" y="2048"/>
                    </a:cubicBezTo>
                    <a:cubicBezTo>
                      <a:pt x="5452" y="2214"/>
                      <a:pt x="5280" y="2371"/>
                      <a:pt x="5101" y="2519"/>
                    </a:cubicBezTo>
                    <a:cubicBezTo>
                      <a:pt x="4967" y="2636"/>
                      <a:pt x="4901" y="2684"/>
                      <a:pt x="4880" y="2684"/>
                    </a:cubicBezTo>
                    <a:cubicBezTo>
                      <a:pt x="4798" y="2684"/>
                      <a:pt x="5486" y="1893"/>
                      <a:pt x="5587" y="1777"/>
                    </a:cubicBezTo>
                    <a:cubicBezTo>
                      <a:pt x="6009" y="1284"/>
                      <a:pt x="6498" y="847"/>
                      <a:pt x="6960" y="392"/>
                    </a:cubicBezTo>
                    <a:cubicBezTo>
                      <a:pt x="7019" y="330"/>
                      <a:pt x="6965" y="238"/>
                      <a:pt x="6893" y="238"/>
                    </a:cubicBezTo>
                    <a:cubicBezTo>
                      <a:pt x="6879" y="238"/>
                      <a:pt x="6864" y="242"/>
                      <a:pt x="6849" y="250"/>
                    </a:cubicBezTo>
                    <a:cubicBezTo>
                      <a:pt x="6006" y="758"/>
                      <a:pt x="5356" y="1451"/>
                      <a:pt x="4652" y="2128"/>
                    </a:cubicBezTo>
                    <a:cubicBezTo>
                      <a:pt x="4411" y="2359"/>
                      <a:pt x="4153" y="2565"/>
                      <a:pt x="3876" y="2746"/>
                    </a:cubicBezTo>
                    <a:cubicBezTo>
                      <a:pt x="4030" y="2642"/>
                      <a:pt x="4273" y="2199"/>
                      <a:pt x="4384" y="2048"/>
                    </a:cubicBezTo>
                    <a:cubicBezTo>
                      <a:pt x="4855" y="1398"/>
                      <a:pt x="5393" y="804"/>
                      <a:pt x="5991" y="272"/>
                    </a:cubicBezTo>
                    <a:cubicBezTo>
                      <a:pt x="6018" y="247"/>
                      <a:pt x="6024" y="207"/>
                      <a:pt x="6006" y="173"/>
                    </a:cubicBezTo>
                    <a:cubicBezTo>
                      <a:pt x="5996" y="139"/>
                      <a:pt x="5963" y="116"/>
                      <a:pt x="5928" y="116"/>
                    </a:cubicBezTo>
                    <a:cubicBezTo>
                      <a:pt x="5919" y="116"/>
                      <a:pt x="5910" y="118"/>
                      <a:pt x="5901" y="121"/>
                    </a:cubicBezTo>
                    <a:cubicBezTo>
                      <a:pt x="5858" y="136"/>
                      <a:pt x="5821" y="158"/>
                      <a:pt x="5778" y="176"/>
                    </a:cubicBezTo>
                    <a:cubicBezTo>
                      <a:pt x="5375" y="352"/>
                      <a:pt x="5002" y="598"/>
                      <a:pt x="4679" y="900"/>
                    </a:cubicBezTo>
                    <a:cubicBezTo>
                      <a:pt x="4839" y="684"/>
                      <a:pt x="4996" y="469"/>
                      <a:pt x="5159" y="253"/>
                    </a:cubicBezTo>
                    <a:cubicBezTo>
                      <a:pt x="5175" y="232"/>
                      <a:pt x="5175" y="204"/>
                      <a:pt x="5163" y="179"/>
                    </a:cubicBezTo>
                    <a:cubicBezTo>
                      <a:pt x="5149" y="142"/>
                      <a:pt x="5114" y="120"/>
                      <a:pt x="5076" y="120"/>
                    </a:cubicBezTo>
                    <a:cubicBezTo>
                      <a:pt x="5062" y="120"/>
                      <a:pt x="5047" y="123"/>
                      <a:pt x="5033" y="130"/>
                    </a:cubicBezTo>
                    <a:cubicBezTo>
                      <a:pt x="5006" y="145"/>
                      <a:pt x="4981" y="164"/>
                      <a:pt x="4956" y="182"/>
                    </a:cubicBezTo>
                    <a:cubicBezTo>
                      <a:pt x="3950" y="816"/>
                      <a:pt x="3217" y="1765"/>
                      <a:pt x="2263" y="2472"/>
                    </a:cubicBezTo>
                    <a:cubicBezTo>
                      <a:pt x="2176" y="2537"/>
                      <a:pt x="1837" y="2803"/>
                      <a:pt x="1787" y="2803"/>
                    </a:cubicBezTo>
                    <a:cubicBezTo>
                      <a:pt x="1761" y="2803"/>
                      <a:pt x="1816" y="2728"/>
                      <a:pt x="2032" y="2509"/>
                    </a:cubicBezTo>
                    <a:cubicBezTo>
                      <a:pt x="2291" y="2251"/>
                      <a:pt x="2565" y="2005"/>
                      <a:pt x="2829" y="1755"/>
                    </a:cubicBezTo>
                    <a:cubicBezTo>
                      <a:pt x="3300" y="1306"/>
                      <a:pt x="3716" y="801"/>
                      <a:pt x="4070" y="253"/>
                    </a:cubicBezTo>
                    <a:cubicBezTo>
                      <a:pt x="4079" y="235"/>
                      <a:pt x="4082" y="210"/>
                      <a:pt x="4076" y="189"/>
                    </a:cubicBezTo>
                    <a:cubicBezTo>
                      <a:pt x="4067" y="146"/>
                      <a:pt x="4028" y="118"/>
                      <a:pt x="3988" y="118"/>
                    </a:cubicBezTo>
                    <a:cubicBezTo>
                      <a:pt x="3973" y="118"/>
                      <a:pt x="3958" y="122"/>
                      <a:pt x="3944" y="130"/>
                    </a:cubicBezTo>
                    <a:cubicBezTo>
                      <a:pt x="3916" y="149"/>
                      <a:pt x="3888" y="173"/>
                      <a:pt x="3857" y="192"/>
                    </a:cubicBezTo>
                    <a:cubicBezTo>
                      <a:pt x="2740" y="953"/>
                      <a:pt x="1769" y="1904"/>
                      <a:pt x="622" y="2624"/>
                    </a:cubicBezTo>
                    <a:lnTo>
                      <a:pt x="622" y="2624"/>
                    </a:lnTo>
                    <a:cubicBezTo>
                      <a:pt x="1389" y="2141"/>
                      <a:pt x="2290" y="1090"/>
                      <a:pt x="2857" y="253"/>
                    </a:cubicBezTo>
                    <a:cubicBezTo>
                      <a:pt x="2866" y="241"/>
                      <a:pt x="2869" y="222"/>
                      <a:pt x="2869" y="207"/>
                    </a:cubicBezTo>
                    <a:cubicBezTo>
                      <a:pt x="2865" y="157"/>
                      <a:pt x="2820" y="121"/>
                      <a:pt x="2773" y="121"/>
                    </a:cubicBezTo>
                    <a:cubicBezTo>
                      <a:pt x="2760" y="121"/>
                      <a:pt x="2747" y="124"/>
                      <a:pt x="2734" y="130"/>
                    </a:cubicBezTo>
                    <a:cubicBezTo>
                      <a:pt x="2685" y="155"/>
                      <a:pt x="2638" y="185"/>
                      <a:pt x="2589" y="213"/>
                    </a:cubicBezTo>
                    <a:cubicBezTo>
                      <a:pt x="1844" y="610"/>
                      <a:pt x="1232" y="1127"/>
                      <a:pt x="604" y="1706"/>
                    </a:cubicBezTo>
                    <a:cubicBezTo>
                      <a:pt x="493" y="1811"/>
                      <a:pt x="422" y="1869"/>
                      <a:pt x="376" y="1903"/>
                    </a:cubicBezTo>
                    <a:cubicBezTo>
                      <a:pt x="349" y="1924"/>
                      <a:pt x="333" y="1933"/>
                      <a:pt x="326" y="1933"/>
                    </a:cubicBezTo>
                    <a:cubicBezTo>
                      <a:pt x="311" y="1933"/>
                      <a:pt x="332" y="1896"/>
                      <a:pt x="373" y="1838"/>
                    </a:cubicBezTo>
                    <a:cubicBezTo>
                      <a:pt x="475" y="1694"/>
                      <a:pt x="699" y="1426"/>
                      <a:pt x="767" y="1327"/>
                    </a:cubicBezTo>
                    <a:cubicBezTo>
                      <a:pt x="1022" y="949"/>
                      <a:pt x="1315" y="598"/>
                      <a:pt x="1583" y="225"/>
                    </a:cubicBezTo>
                    <a:cubicBezTo>
                      <a:pt x="1604" y="195"/>
                      <a:pt x="1626" y="164"/>
                      <a:pt x="1647" y="133"/>
                    </a:cubicBezTo>
                    <a:cubicBezTo>
                      <a:pt x="1693" y="67"/>
                      <a:pt x="1629" y="1"/>
                      <a:pt x="15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23"/>
              <p:cNvSpPr/>
              <p:nvPr/>
            </p:nvSpPr>
            <p:spPr>
              <a:xfrm>
                <a:off x="-5857125" y="2720500"/>
                <a:ext cx="69200" cy="71200"/>
              </a:xfrm>
              <a:custGeom>
                <a:avLst/>
                <a:gdLst/>
                <a:ahLst/>
                <a:cxnLst/>
                <a:rect l="l" t="t" r="r" b="b"/>
                <a:pathLst>
                  <a:path w="2768" h="2848" extrusionOk="0">
                    <a:moveTo>
                      <a:pt x="1806" y="1"/>
                    </a:moveTo>
                    <a:cubicBezTo>
                      <a:pt x="1791" y="1"/>
                      <a:pt x="1776" y="4"/>
                      <a:pt x="1761" y="12"/>
                    </a:cubicBezTo>
                    <a:cubicBezTo>
                      <a:pt x="1487" y="151"/>
                      <a:pt x="1213" y="286"/>
                      <a:pt x="939" y="425"/>
                    </a:cubicBezTo>
                    <a:lnTo>
                      <a:pt x="391" y="699"/>
                    </a:lnTo>
                    <a:lnTo>
                      <a:pt x="308" y="739"/>
                    </a:lnTo>
                    <a:cubicBezTo>
                      <a:pt x="274" y="754"/>
                      <a:pt x="256" y="794"/>
                      <a:pt x="271" y="831"/>
                    </a:cubicBezTo>
                    <a:cubicBezTo>
                      <a:pt x="278" y="876"/>
                      <a:pt x="317" y="906"/>
                      <a:pt x="359" y="906"/>
                    </a:cubicBezTo>
                    <a:cubicBezTo>
                      <a:pt x="373" y="906"/>
                      <a:pt x="387" y="903"/>
                      <a:pt x="400" y="896"/>
                    </a:cubicBezTo>
                    <a:lnTo>
                      <a:pt x="1416" y="388"/>
                    </a:lnTo>
                    <a:lnTo>
                      <a:pt x="1416" y="388"/>
                    </a:lnTo>
                    <a:cubicBezTo>
                      <a:pt x="995" y="828"/>
                      <a:pt x="527" y="1216"/>
                      <a:pt x="50" y="1601"/>
                    </a:cubicBezTo>
                    <a:cubicBezTo>
                      <a:pt x="0" y="1638"/>
                      <a:pt x="16" y="1690"/>
                      <a:pt x="56" y="1721"/>
                    </a:cubicBezTo>
                    <a:cubicBezTo>
                      <a:pt x="76" y="1739"/>
                      <a:pt x="102" y="1749"/>
                      <a:pt x="129" y="1749"/>
                    </a:cubicBezTo>
                    <a:cubicBezTo>
                      <a:pt x="138" y="1749"/>
                      <a:pt x="148" y="1748"/>
                      <a:pt x="157" y="1745"/>
                    </a:cubicBezTo>
                    <a:cubicBezTo>
                      <a:pt x="687" y="1518"/>
                      <a:pt x="1164" y="1198"/>
                      <a:pt x="1684" y="954"/>
                    </a:cubicBezTo>
                    <a:lnTo>
                      <a:pt x="1684" y="954"/>
                    </a:lnTo>
                    <a:cubicBezTo>
                      <a:pt x="1262" y="1376"/>
                      <a:pt x="794" y="1748"/>
                      <a:pt x="410" y="2207"/>
                    </a:cubicBezTo>
                    <a:cubicBezTo>
                      <a:pt x="357" y="2270"/>
                      <a:pt x="401" y="2364"/>
                      <a:pt x="471" y="2364"/>
                    </a:cubicBezTo>
                    <a:cubicBezTo>
                      <a:pt x="486" y="2364"/>
                      <a:pt x="503" y="2359"/>
                      <a:pt x="521" y="2349"/>
                    </a:cubicBezTo>
                    <a:cubicBezTo>
                      <a:pt x="1007" y="2050"/>
                      <a:pt x="1469" y="1712"/>
                      <a:pt x="1973" y="1441"/>
                    </a:cubicBezTo>
                    <a:lnTo>
                      <a:pt x="1973" y="1441"/>
                    </a:lnTo>
                    <a:cubicBezTo>
                      <a:pt x="1647" y="1822"/>
                      <a:pt x="1250" y="2149"/>
                      <a:pt x="1001" y="2589"/>
                    </a:cubicBezTo>
                    <a:cubicBezTo>
                      <a:pt x="963" y="2654"/>
                      <a:pt x="1015" y="2725"/>
                      <a:pt x="1080" y="2725"/>
                    </a:cubicBezTo>
                    <a:cubicBezTo>
                      <a:pt x="1095" y="2725"/>
                      <a:pt x="1111" y="2721"/>
                      <a:pt x="1127" y="2712"/>
                    </a:cubicBezTo>
                    <a:cubicBezTo>
                      <a:pt x="1564" y="2481"/>
                      <a:pt x="1980" y="2226"/>
                      <a:pt x="2447" y="2069"/>
                    </a:cubicBezTo>
                    <a:lnTo>
                      <a:pt x="2447" y="2069"/>
                    </a:lnTo>
                    <a:cubicBezTo>
                      <a:pt x="2315" y="2290"/>
                      <a:pt x="2158" y="2500"/>
                      <a:pt x="1986" y="2690"/>
                    </a:cubicBezTo>
                    <a:cubicBezTo>
                      <a:pt x="1946" y="2730"/>
                      <a:pt x="1955" y="2795"/>
                      <a:pt x="2001" y="2826"/>
                    </a:cubicBezTo>
                    <a:cubicBezTo>
                      <a:pt x="2017" y="2840"/>
                      <a:pt x="2036" y="2847"/>
                      <a:pt x="2055" y="2847"/>
                    </a:cubicBezTo>
                    <a:cubicBezTo>
                      <a:pt x="2076" y="2847"/>
                      <a:pt x="2097" y="2838"/>
                      <a:pt x="2112" y="2820"/>
                    </a:cubicBezTo>
                    <a:cubicBezTo>
                      <a:pt x="2130" y="2801"/>
                      <a:pt x="2143" y="2780"/>
                      <a:pt x="2161" y="2761"/>
                    </a:cubicBezTo>
                    <a:cubicBezTo>
                      <a:pt x="2383" y="2518"/>
                      <a:pt x="2577" y="2244"/>
                      <a:pt x="2734" y="1955"/>
                    </a:cubicBezTo>
                    <a:cubicBezTo>
                      <a:pt x="2767" y="1891"/>
                      <a:pt x="2720" y="1817"/>
                      <a:pt x="2652" y="1817"/>
                    </a:cubicBezTo>
                    <a:cubicBezTo>
                      <a:pt x="2644" y="1817"/>
                      <a:pt x="2637" y="1818"/>
                      <a:pt x="2629" y="1819"/>
                    </a:cubicBezTo>
                    <a:cubicBezTo>
                      <a:pt x="2177" y="1930"/>
                      <a:pt x="1779" y="2149"/>
                      <a:pt x="1379" y="2367"/>
                    </a:cubicBezTo>
                    <a:cubicBezTo>
                      <a:pt x="1690" y="1976"/>
                      <a:pt x="2093" y="1653"/>
                      <a:pt x="2370" y="1228"/>
                    </a:cubicBezTo>
                    <a:cubicBezTo>
                      <a:pt x="2414" y="1157"/>
                      <a:pt x="2351" y="1094"/>
                      <a:pt x="2285" y="1094"/>
                    </a:cubicBezTo>
                    <a:cubicBezTo>
                      <a:pt x="2271" y="1094"/>
                      <a:pt x="2257" y="1096"/>
                      <a:pt x="2244" y="1102"/>
                    </a:cubicBezTo>
                    <a:cubicBezTo>
                      <a:pt x="1841" y="1278"/>
                      <a:pt x="1472" y="1511"/>
                      <a:pt x="1108" y="1755"/>
                    </a:cubicBezTo>
                    <a:cubicBezTo>
                      <a:pt x="1453" y="1431"/>
                      <a:pt x="1810" y="1124"/>
                      <a:pt x="2112" y="760"/>
                    </a:cubicBezTo>
                    <a:cubicBezTo>
                      <a:pt x="2158" y="706"/>
                      <a:pt x="2128" y="604"/>
                      <a:pt x="2056" y="604"/>
                    </a:cubicBezTo>
                    <a:cubicBezTo>
                      <a:pt x="2047" y="604"/>
                      <a:pt x="2037" y="606"/>
                      <a:pt x="2026" y="610"/>
                    </a:cubicBezTo>
                    <a:cubicBezTo>
                      <a:pt x="1592" y="767"/>
                      <a:pt x="1198" y="994"/>
                      <a:pt x="798" y="1216"/>
                    </a:cubicBezTo>
                    <a:cubicBezTo>
                      <a:pt x="1105" y="957"/>
                      <a:pt x="1395" y="677"/>
                      <a:pt x="1669" y="382"/>
                    </a:cubicBezTo>
                    <a:cubicBezTo>
                      <a:pt x="1736" y="305"/>
                      <a:pt x="1807" y="234"/>
                      <a:pt x="1872" y="157"/>
                    </a:cubicBezTo>
                    <a:cubicBezTo>
                      <a:pt x="1931" y="93"/>
                      <a:pt x="1878" y="1"/>
                      <a:pt x="18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973" name="Google Shape;973;p23"/>
          <p:cNvSpPr/>
          <p:nvPr/>
        </p:nvSpPr>
        <p:spPr>
          <a:xfrm rot="-2215906">
            <a:off x="11180871" y="4370131"/>
            <a:ext cx="590103" cy="878020"/>
          </a:xfrm>
          <a:custGeom>
            <a:avLst/>
            <a:gdLst/>
            <a:ahLst/>
            <a:cxnLst/>
            <a:rect l="l" t="t" r="r" b="b"/>
            <a:pathLst>
              <a:path w="17702" h="26339" extrusionOk="0">
                <a:moveTo>
                  <a:pt x="11268" y="708"/>
                </a:moveTo>
                <a:cubicBezTo>
                  <a:pt x="11847" y="708"/>
                  <a:pt x="12447" y="807"/>
                  <a:pt x="12960" y="837"/>
                </a:cubicBezTo>
                <a:cubicBezTo>
                  <a:pt x="14280" y="917"/>
                  <a:pt x="15622" y="951"/>
                  <a:pt x="16946" y="963"/>
                </a:cubicBezTo>
                <a:cubicBezTo>
                  <a:pt x="16850" y="2256"/>
                  <a:pt x="16447" y="3499"/>
                  <a:pt x="16281" y="4783"/>
                </a:cubicBezTo>
                <a:cubicBezTo>
                  <a:pt x="15350" y="4650"/>
                  <a:pt x="14415" y="4634"/>
                  <a:pt x="13479" y="4634"/>
                </a:cubicBezTo>
                <a:cubicBezTo>
                  <a:pt x="13190" y="4634"/>
                  <a:pt x="12901" y="4636"/>
                  <a:pt x="12612" y="4636"/>
                </a:cubicBezTo>
                <a:cubicBezTo>
                  <a:pt x="11782" y="4636"/>
                  <a:pt x="10952" y="4623"/>
                  <a:pt x="10125" y="4527"/>
                </a:cubicBezTo>
                <a:cubicBezTo>
                  <a:pt x="10094" y="3327"/>
                  <a:pt x="10072" y="2130"/>
                  <a:pt x="10072" y="935"/>
                </a:cubicBezTo>
                <a:cubicBezTo>
                  <a:pt x="10429" y="762"/>
                  <a:pt x="10842" y="708"/>
                  <a:pt x="11268" y="708"/>
                </a:cubicBezTo>
                <a:close/>
                <a:moveTo>
                  <a:pt x="5650" y="19811"/>
                </a:moveTo>
                <a:cubicBezTo>
                  <a:pt x="6642" y="19811"/>
                  <a:pt x="7654" y="20003"/>
                  <a:pt x="8536" y="20281"/>
                </a:cubicBezTo>
                <a:cubicBezTo>
                  <a:pt x="8869" y="20614"/>
                  <a:pt x="9161" y="20977"/>
                  <a:pt x="9380" y="21368"/>
                </a:cubicBezTo>
                <a:cubicBezTo>
                  <a:pt x="9386" y="21377"/>
                  <a:pt x="9389" y="21386"/>
                  <a:pt x="9395" y="21396"/>
                </a:cubicBezTo>
                <a:cubicBezTo>
                  <a:pt x="9715" y="21984"/>
                  <a:pt x="9863" y="22639"/>
                  <a:pt x="9694" y="23369"/>
                </a:cubicBezTo>
                <a:cubicBezTo>
                  <a:pt x="9426" y="24511"/>
                  <a:pt x="8238" y="25203"/>
                  <a:pt x="7182" y="25450"/>
                </a:cubicBezTo>
                <a:cubicBezTo>
                  <a:pt x="6731" y="25556"/>
                  <a:pt x="6255" y="25607"/>
                  <a:pt x="5773" y="25607"/>
                </a:cubicBezTo>
                <a:cubicBezTo>
                  <a:pt x="4594" y="25607"/>
                  <a:pt x="3376" y="25302"/>
                  <a:pt x="2396" y="24754"/>
                </a:cubicBezTo>
                <a:cubicBezTo>
                  <a:pt x="546" y="23720"/>
                  <a:pt x="1192" y="21660"/>
                  <a:pt x="2700" y="20614"/>
                </a:cubicBezTo>
                <a:cubicBezTo>
                  <a:pt x="3536" y="20034"/>
                  <a:pt x="4581" y="19811"/>
                  <a:pt x="5650" y="19811"/>
                </a:cubicBezTo>
                <a:close/>
                <a:moveTo>
                  <a:pt x="11175" y="1"/>
                </a:moveTo>
                <a:cubicBezTo>
                  <a:pt x="10592" y="1"/>
                  <a:pt x="10020" y="85"/>
                  <a:pt x="9525" y="406"/>
                </a:cubicBezTo>
                <a:cubicBezTo>
                  <a:pt x="9411" y="477"/>
                  <a:pt x="9346" y="606"/>
                  <a:pt x="9358" y="738"/>
                </a:cubicBezTo>
                <a:cubicBezTo>
                  <a:pt x="9349" y="772"/>
                  <a:pt x="9346" y="806"/>
                  <a:pt x="9343" y="843"/>
                </a:cubicBezTo>
                <a:cubicBezTo>
                  <a:pt x="9343" y="2120"/>
                  <a:pt x="9368" y="3407"/>
                  <a:pt x="9401" y="4694"/>
                </a:cubicBezTo>
                <a:cubicBezTo>
                  <a:pt x="9331" y="4823"/>
                  <a:pt x="9324" y="4980"/>
                  <a:pt x="9414" y="5085"/>
                </a:cubicBezTo>
                <a:cubicBezTo>
                  <a:pt x="9552" y="10071"/>
                  <a:pt x="9823" y="15098"/>
                  <a:pt x="9441" y="20044"/>
                </a:cubicBezTo>
                <a:cubicBezTo>
                  <a:pt x="9429" y="19903"/>
                  <a:pt x="9334" y="19783"/>
                  <a:pt x="9198" y="19737"/>
                </a:cubicBezTo>
                <a:cubicBezTo>
                  <a:pt x="8150" y="19350"/>
                  <a:pt x="6950" y="19103"/>
                  <a:pt x="5765" y="19103"/>
                </a:cubicBezTo>
                <a:cubicBezTo>
                  <a:pt x="4225" y="19103"/>
                  <a:pt x="2711" y="19520"/>
                  <a:pt x="1592" y="20586"/>
                </a:cubicBezTo>
                <a:cubicBezTo>
                  <a:pt x="1" y="22104"/>
                  <a:pt x="213" y="24252"/>
                  <a:pt x="2029" y="25382"/>
                </a:cubicBezTo>
                <a:cubicBezTo>
                  <a:pt x="3050" y="26018"/>
                  <a:pt x="4388" y="26338"/>
                  <a:pt x="5695" y="26338"/>
                </a:cubicBezTo>
                <a:cubicBezTo>
                  <a:pt x="6557" y="26338"/>
                  <a:pt x="7405" y="26199"/>
                  <a:pt x="8139" y="25920"/>
                </a:cubicBezTo>
                <a:cubicBezTo>
                  <a:pt x="10377" y="25074"/>
                  <a:pt x="10830" y="23024"/>
                  <a:pt x="10057" y="21248"/>
                </a:cubicBezTo>
                <a:cubicBezTo>
                  <a:pt x="10063" y="21223"/>
                  <a:pt x="10069" y="21199"/>
                  <a:pt x="10069" y="21177"/>
                </a:cubicBezTo>
                <a:cubicBezTo>
                  <a:pt x="10586" y="15920"/>
                  <a:pt x="10294" y="10561"/>
                  <a:pt x="10146" y="5251"/>
                </a:cubicBezTo>
                <a:lnTo>
                  <a:pt x="10146" y="5251"/>
                </a:lnTo>
                <a:cubicBezTo>
                  <a:pt x="10890" y="5323"/>
                  <a:pt x="11636" y="5334"/>
                  <a:pt x="12383" y="5334"/>
                </a:cubicBezTo>
                <a:cubicBezTo>
                  <a:pt x="12690" y="5334"/>
                  <a:pt x="12997" y="5332"/>
                  <a:pt x="13304" y="5332"/>
                </a:cubicBezTo>
                <a:cubicBezTo>
                  <a:pt x="14376" y="5332"/>
                  <a:pt x="15447" y="5354"/>
                  <a:pt x="16509" y="5549"/>
                </a:cubicBezTo>
                <a:cubicBezTo>
                  <a:pt x="16535" y="5554"/>
                  <a:pt x="16561" y="5557"/>
                  <a:pt x="16585" y="5557"/>
                </a:cubicBezTo>
                <a:cubicBezTo>
                  <a:pt x="16833" y="5557"/>
                  <a:pt x="16984" y="5317"/>
                  <a:pt x="16961" y="5115"/>
                </a:cubicBezTo>
                <a:cubicBezTo>
                  <a:pt x="16964" y="5103"/>
                  <a:pt x="16967" y="5094"/>
                  <a:pt x="16971" y="5078"/>
                </a:cubicBezTo>
                <a:cubicBezTo>
                  <a:pt x="17115" y="3564"/>
                  <a:pt x="17657" y="2127"/>
                  <a:pt x="17694" y="600"/>
                </a:cubicBezTo>
                <a:cubicBezTo>
                  <a:pt x="17702" y="365"/>
                  <a:pt x="17524" y="249"/>
                  <a:pt x="17343" y="249"/>
                </a:cubicBezTo>
                <a:cubicBezTo>
                  <a:pt x="17306" y="249"/>
                  <a:pt x="17268" y="254"/>
                  <a:pt x="17232" y="264"/>
                </a:cubicBezTo>
                <a:cubicBezTo>
                  <a:pt x="17186" y="246"/>
                  <a:pt x="17140" y="237"/>
                  <a:pt x="17091" y="237"/>
                </a:cubicBezTo>
                <a:cubicBezTo>
                  <a:pt x="15622" y="221"/>
                  <a:pt x="14139" y="181"/>
                  <a:pt x="12670" y="92"/>
                </a:cubicBezTo>
                <a:cubicBezTo>
                  <a:pt x="12190" y="63"/>
                  <a:pt x="11678" y="1"/>
                  <a:pt x="111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4" name="Google Shape;974;p23"/>
          <p:cNvSpPr/>
          <p:nvPr/>
        </p:nvSpPr>
        <p:spPr>
          <a:xfrm>
            <a:off x="10427218" y="5454201"/>
            <a:ext cx="1114633" cy="775500"/>
          </a:xfrm>
          <a:custGeom>
            <a:avLst/>
            <a:gdLst/>
            <a:ahLst/>
            <a:cxnLst/>
            <a:rect l="l" t="t" r="r" b="b"/>
            <a:pathLst>
              <a:path w="33439" h="23265" extrusionOk="0">
                <a:moveTo>
                  <a:pt x="15227" y="693"/>
                </a:moveTo>
                <a:cubicBezTo>
                  <a:pt x="16276" y="693"/>
                  <a:pt x="17024" y="1964"/>
                  <a:pt x="17401" y="2856"/>
                </a:cubicBezTo>
                <a:cubicBezTo>
                  <a:pt x="17458" y="2990"/>
                  <a:pt x="17558" y="3045"/>
                  <a:pt x="17663" y="3045"/>
                </a:cubicBezTo>
                <a:cubicBezTo>
                  <a:pt x="17701" y="3045"/>
                  <a:pt x="17739" y="3038"/>
                  <a:pt x="17776" y="3025"/>
                </a:cubicBezTo>
                <a:cubicBezTo>
                  <a:pt x="17809" y="3037"/>
                  <a:pt x="17842" y="3042"/>
                  <a:pt x="17875" y="3042"/>
                </a:cubicBezTo>
                <a:cubicBezTo>
                  <a:pt x="17993" y="3042"/>
                  <a:pt x="18103" y="2972"/>
                  <a:pt x="18149" y="2856"/>
                </a:cubicBezTo>
                <a:cubicBezTo>
                  <a:pt x="18707" y="1689"/>
                  <a:pt x="20024" y="994"/>
                  <a:pt x="21185" y="994"/>
                </a:cubicBezTo>
                <a:cubicBezTo>
                  <a:pt x="22369" y="994"/>
                  <a:pt x="23392" y="1716"/>
                  <a:pt x="23283" y="3398"/>
                </a:cubicBezTo>
                <a:cubicBezTo>
                  <a:pt x="23265" y="3540"/>
                  <a:pt x="23348" y="3672"/>
                  <a:pt x="23480" y="3721"/>
                </a:cubicBezTo>
                <a:cubicBezTo>
                  <a:pt x="23554" y="3806"/>
                  <a:pt x="23667" y="3866"/>
                  <a:pt x="23786" y="3866"/>
                </a:cubicBezTo>
                <a:cubicBezTo>
                  <a:pt x="23865" y="3866"/>
                  <a:pt x="23947" y="3839"/>
                  <a:pt x="24022" y="3777"/>
                </a:cubicBezTo>
                <a:cubicBezTo>
                  <a:pt x="24675" y="3237"/>
                  <a:pt x="25522" y="2797"/>
                  <a:pt x="26346" y="2797"/>
                </a:cubicBezTo>
                <a:cubicBezTo>
                  <a:pt x="26824" y="2797"/>
                  <a:pt x="27295" y="2944"/>
                  <a:pt x="27716" y="3306"/>
                </a:cubicBezTo>
                <a:cubicBezTo>
                  <a:pt x="28578" y="4041"/>
                  <a:pt x="28593" y="5577"/>
                  <a:pt x="28054" y="6482"/>
                </a:cubicBezTo>
                <a:cubicBezTo>
                  <a:pt x="27943" y="6667"/>
                  <a:pt x="28014" y="6839"/>
                  <a:pt x="28144" y="6938"/>
                </a:cubicBezTo>
                <a:cubicBezTo>
                  <a:pt x="28154" y="7116"/>
                  <a:pt x="28273" y="7281"/>
                  <a:pt x="28458" y="7281"/>
                </a:cubicBezTo>
                <a:cubicBezTo>
                  <a:pt x="28497" y="7281"/>
                  <a:pt x="28539" y="7274"/>
                  <a:pt x="28584" y="7258"/>
                </a:cubicBezTo>
                <a:cubicBezTo>
                  <a:pt x="28901" y="7143"/>
                  <a:pt x="29219" y="7087"/>
                  <a:pt x="29527" y="7087"/>
                </a:cubicBezTo>
                <a:cubicBezTo>
                  <a:pt x="30344" y="7087"/>
                  <a:pt x="31090" y="7484"/>
                  <a:pt x="31573" y="8249"/>
                </a:cubicBezTo>
                <a:cubicBezTo>
                  <a:pt x="32364" y="9499"/>
                  <a:pt x="31542" y="10672"/>
                  <a:pt x="30363" y="11198"/>
                </a:cubicBezTo>
                <a:cubicBezTo>
                  <a:pt x="30212" y="11266"/>
                  <a:pt x="30163" y="11386"/>
                  <a:pt x="30178" y="11506"/>
                </a:cubicBezTo>
                <a:cubicBezTo>
                  <a:pt x="30030" y="11660"/>
                  <a:pt x="30000" y="11934"/>
                  <a:pt x="30243" y="12066"/>
                </a:cubicBezTo>
                <a:cubicBezTo>
                  <a:pt x="32594" y="13342"/>
                  <a:pt x="30430" y="17003"/>
                  <a:pt x="28398" y="17003"/>
                </a:cubicBezTo>
                <a:cubicBezTo>
                  <a:pt x="27969" y="17003"/>
                  <a:pt x="27547" y="16841"/>
                  <a:pt x="27174" y="16458"/>
                </a:cubicBezTo>
                <a:cubicBezTo>
                  <a:pt x="27111" y="16387"/>
                  <a:pt x="27022" y="16349"/>
                  <a:pt x="26931" y="16349"/>
                </a:cubicBezTo>
                <a:cubicBezTo>
                  <a:pt x="26893" y="16349"/>
                  <a:pt x="26854" y="16356"/>
                  <a:pt x="26817" y="16369"/>
                </a:cubicBezTo>
                <a:cubicBezTo>
                  <a:pt x="26809" y="16369"/>
                  <a:pt x="26802" y="16369"/>
                  <a:pt x="26794" y="16369"/>
                </a:cubicBezTo>
                <a:cubicBezTo>
                  <a:pt x="26570" y="16369"/>
                  <a:pt x="26349" y="16542"/>
                  <a:pt x="26444" y="16812"/>
                </a:cubicBezTo>
                <a:cubicBezTo>
                  <a:pt x="26763" y="17708"/>
                  <a:pt x="26013" y="18087"/>
                  <a:pt x="25189" y="18087"/>
                </a:cubicBezTo>
                <a:cubicBezTo>
                  <a:pt x="24594" y="18087"/>
                  <a:pt x="23961" y="17890"/>
                  <a:pt x="23662" y="17548"/>
                </a:cubicBezTo>
                <a:cubicBezTo>
                  <a:pt x="23571" y="17478"/>
                  <a:pt x="23463" y="17444"/>
                  <a:pt x="23355" y="17444"/>
                </a:cubicBezTo>
                <a:cubicBezTo>
                  <a:pt x="23212" y="17444"/>
                  <a:pt x="23069" y="17505"/>
                  <a:pt x="22969" y="17619"/>
                </a:cubicBezTo>
                <a:cubicBezTo>
                  <a:pt x="22541" y="18478"/>
                  <a:pt x="21624" y="19407"/>
                  <a:pt x="20621" y="19497"/>
                </a:cubicBezTo>
                <a:cubicBezTo>
                  <a:pt x="20586" y="19500"/>
                  <a:pt x="20551" y="19501"/>
                  <a:pt x="20517" y="19501"/>
                </a:cubicBezTo>
                <a:cubicBezTo>
                  <a:pt x="19529" y="19501"/>
                  <a:pt x="18538" y="18217"/>
                  <a:pt x="17973" y="17548"/>
                </a:cubicBezTo>
                <a:cubicBezTo>
                  <a:pt x="17903" y="17463"/>
                  <a:pt x="17820" y="17428"/>
                  <a:pt x="17739" y="17428"/>
                </a:cubicBezTo>
                <a:cubicBezTo>
                  <a:pt x="17704" y="17428"/>
                  <a:pt x="17669" y="17434"/>
                  <a:pt x="17635" y="17447"/>
                </a:cubicBezTo>
                <a:cubicBezTo>
                  <a:pt x="17533" y="17465"/>
                  <a:pt x="17447" y="17530"/>
                  <a:pt x="17404" y="17619"/>
                </a:cubicBezTo>
                <a:cubicBezTo>
                  <a:pt x="16820" y="18698"/>
                  <a:pt x="15802" y="19375"/>
                  <a:pt x="14834" y="19375"/>
                </a:cubicBezTo>
                <a:cubicBezTo>
                  <a:pt x="14041" y="19375"/>
                  <a:pt x="13282" y="18921"/>
                  <a:pt x="12824" y="17862"/>
                </a:cubicBezTo>
                <a:cubicBezTo>
                  <a:pt x="12766" y="17730"/>
                  <a:pt x="12665" y="17674"/>
                  <a:pt x="12558" y="17674"/>
                </a:cubicBezTo>
                <a:cubicBezTo>
                  <a:pt x="12529" y="17674"/>
                  <a:pt x="12499" y="17679"/>
                  <a:pt x="12470" y="17687"/>
                </a:cubicBezTo>
                <a:cubicBezTo>
                  <a:pt x="12437" y="17673"/>
                  <a:pt x="12402" y="17666"/>
                  <a:pt x="12367" y="17666"/>
                </a:cubicBezTo>
                <a:cubicBezTo>
                  <a:pt x="12287" y="17666"/>
                  <a:pt x="12205" y="17703"/>
                  <a:pt x="12134" y="17788"/>
                </a:cubicBezTo>
                <a:cubicBezTo>
                  <a:pt x="10472" y="19835"/>
                  <a:pt x="8462" y="20965"/>
                  <a:pt x="6175" y="21907"/>
                </a:cubicBezTo>
                <a:cubicBezTo>
                  <a:pt x="7514" y="20703"/>
                  <a:pt x="8742" y="19343"/>
                  <a:pt x="9108" y="17536"/>
                </a:cubicBezTo>
                <a:cubicBezTo>
                  <a:pt x="9111" y="17517"/>
                  <a:pt x="9115" y="17499"/>
                  <a:pt x="9115" y="17477"/>
                </a:cubicBezTo>
                <a:cubicBezTo>
                  <a:pt x="9399" y="17277"/>
                  <a:pt x="9184" y="16842"/>
                  <a:pt x="8866" y="16842"/>
                </a:cubicBezTo>
                <a:cubicBezTo>
                  <a:pt x="8812" y="16842"/>
                  <a:pt x="8754" y="16855"/>
                  <a:pt x="8696" y="16883"/>
                </a:cubicBezTo>
                <a:cubicBezTo>
                  <a:pt x="7886" y="17287"/>
                  <a:pt x="7029" y="17476"/>
                  <a:pt x="6158" y="17476"/>
                </a:cubicBezTo>
                <a:cubicBezTo>
                  <a:pt x="5681" y="17476"/>
                  <a:pt x="5200" y="17420"/>
                  <a:pt x="4719" y="17311"/>
                </a:cubicBezTo>
                <a:cubicBezTo>
                  <a:pt x="3743" y="17089"/>
                  <a:pt x="2660" y="16351"/>
                  <a:pt x="2866" y="15193"/>
                </a:cubicBezTo>
                <a:cubicBezTo>
                  <a:pt x="2986" y="14519"/>
                  <a:pt x="3928" y="14150"/>
                  <a:pt x="4463" y="13879"/>
                </a:cubicBezTo>
                <a:cubicBezTo>
                  <a:pt x="4596" y="13820"/>
                  <a:pt x="4670" y="13682"/>
                  <a:pt x="4642" y="13540"/>
                </a:cubicBezTo>
                <a:cubicBezTo>
                  <a:pt x="4978" y="13413"/>
                  <a:pt x="4948" y="12838"/>
                  <a:pt x="4541" y="12838"/>
                </a:cubicBezTo>
                <a:cubicBezTo>
                  <a:pt x="4535" y="12838"/>
                  <a:pt x="4528" y="12838"/>
                  <a:pt x="4522" y="12839"/>
                </a:cubicBezTo>
                <a:cubicBezTo>
                  <a:pt x="4454" y="12841"/>
                  <a:pt x="4385" y="12843"/>
                  <a:pt x="4316" y="12843"/>
                </a:cubicBezTo>
                <a:cubicBezTo>
                  <a:pt x="3080" y="12843"/>
                  <a:pt x="1791" y="12393"/>
                  <a:pt x="1118" y="11299"/>
                </a:cubicBezTo>
                <a:cubicBezTo>
                  <a:pt x="239" y="9872"/>
                  <a:pt x="1519" y="8429"/>
                  <a:pt x="2938" y="8429"/>
                </a:cubicBezTo>
                <a:cubicBezTo>
                  <a:pt x="3070" y="8429"/>
                  <a:pt x="3204" y="8441"/>
                  <a:pt x="3337" y="8468"/>
                </a:cubicBezTo>
                <a:cubicBezTo>
                  <a:pt x="3364" y="8474"/>
                  <a:pt x="3391" y="8477"/>
                  <a:pt x="3417" y="8477"/>
                </a:cubicBezTo>
                <a:cubicBezTo>
                  <a:pt x="3531" y="8477"/>
                  <a:pt x="3640" y="8421"/>
                  <a:pt x="3709" y="8326"/>
                </a:cubicBezTo>
                <a:cubicBezTo>
                  <a:pt x="3746" y="8335"/>
                  <a:pt x="3786" y="8341"/>
                  <a:pt x="3823" y="8348"/>
                </a:cubicBezTo>
                <a:cubicBezTo>
                  <a:pt x="3845" y="8351"/>
                  <a:pt x="3867" y="8353"/>
                  <a:pt x="3888" y="8353"/>
                </a:cubicBezTo>
                <a:cubicBezTo>
                  <a:pt x="4299" y="8353"/>
                  <a:pt x="4457" y="7716"/>
                  <a:pt x="4017" y="7649"/>
                </a:cubicBezTo>
                <a:cubicBezTo>
                  <a:pt x="2869" y="7470"/>
                  <a:pt x="1361" y="6322"/>
                  <a:pt x="1927" y="4995"/>
                </a:cubicBezTo>
                <a:cubicBezTo>
                  <a:pt x="2228" y="4295"/>
                  <a:pt x="3033" y="3959"/>
                  <a:pt x="3774" y="3959"/>
                </a:cubicBezTo>
                <a:cubicBezTo>
                  <a:pt x="3965" y="3959"/>
                  <a:pt x="4152" y="3982"/>
                  <a:pt x="4325" y="4026"/>
                </a:cubicBezTo>
                <a:cubicBezTo>
                  <a:pt x="5255" y="4266"/>
                  <a:pt x="5981" y="5168"/>
                  <a:pt x="6344" y="6014"/>
                </a:cubicBezTo>
                <a:cubicBezTo>
                  <a:pt x="6344" y="6030"/>
                  <a:pt x="6341" y="6045"/>
                  <a:pt x="6341" y="6061"/>
                </a:cubicBezTo>
                <a:cubicBezTo>
                  <a:pt x="6324" y="6294"/>
                  <a:pt x="6497" y="6410"/>
                  <a:pt x="6678" y="6410"/>
                </a:cubicBezTo>
                <a:cubicBezTo>
                  <a:pt x="6856" y="6410"/>
                  <a:pt x="7042" y="6298"/>
                  <a:pt x="7064" y="6076"/>
                </a:cubicBezTo>
                <a:cubicBezTo>
                  <a:pt x="7083" y="6024"/>
                  <a:pt x="7086" y="5968"/>
                  <a:pt x="7077" y="5916"/>
                </a:cubicBezTo>
                <a:cubicBezTo>
                  <a:pt x="7175" y="4429"/>
                  <a:pt x="7148" y="3118"/>
                  <a:pt x="8560" y="2188"/>
                </a:cubicBezTo>
                <a:cubicBezTo>
                  <a:pt x="8953" y="1930"/>
                  <a:pt x="9345" y="1817"/>
                  <a:pt x="9721" y="1817"/>
                </a:cubicBezTo>
                <a:cubicBezTo>
                  <a:pt x="10722" y="1817"/>
                  <a:pt x="11606" y="2618"/>
                  <a:pt x="12079" y="3583"/>
                </a:cubicBezTo>
                <a:cubicBezTo>
                  <a:pt x="12142" y="3713"/>
                  <a:pt x="12247" y="3767"/>
                  <a:pt x="12354" y="3767"/>
                </a:cubicBezTo>
                <a:cubicBezTo>
                  <a:pt x="12518" y="3767"/>
                  <a:pt x="12689" y="3642"/>
                  <a:pt x="12731" y="3469"/>
                </a:cubicBezTo>
                <a:cubicBezTo>
                  <a:pt x="12805" y="3419"/>
                  <a:pt x="12851" y="3339"/>
                  <a:pt x="12861" y="3253"/>
                </a:cubicBezTo>
                <a:cubicBezTo>
                  <a:pt x="13015" y="2244"/>
                  <a:pt x="13575" y="1406"/>
                  <a:pt x="14474" y="905"/>
                </a:cubicBezTo>
                <a:cubicBezTo>
                  <a:pt x="14739" y="757"/>
                  <a:pt x="14991" y="693"/>
                  <a:pt x="15227" y="693"/>
                </a:cubicBezTo>
                <a:close/>
                <a:moveTo>
                  <a:pt x="15290" y="1"/>
                </a:moveTo>
                <a:cubicBezTo>
                  <a:pt x="15182" y="1"/>
                  <a:pt x="15071" y="9"/>
                  <a:pt x="14957" y="27"/>
                </a:cubicBezTo>
                <a:cubicBezTo>
                  <a:pt x="13655" y="234"/>
                  <a:pt x="12661" y="1292"/>
                  <a:pt x="12285" y="2524"/>
                </a:cubicBezTo>
                <a:cubicBezTo>
                  <a:pt x="11663" y="1671"/>
                  <a:pt x="10786" y="1129"/>
                  <a:pt x="9762" y="1129"/>
                </a:cubicBezTo>
                <a:cubicBezTo>
                  <a:pt x="9447" y="1129"/>
                  <a:pt x="9118" y="1180"/>
                  <a:pt x="8779" y="1289"/>
                </a:cubicBezTo>
                <a:cubicBezTo>
                  <a:pt x="7046" y="1847"/>
                  <a:pt x="6615" y="3290"/>
                  <a:pt x="6446" y="4817"/>
                </a:cubicBezTo>
                <a:cubicBezTo>
                  <a:pt x="5726" y="3888"/>
                  <a:pt x="4670" y="3232"/>
                  <a:pt x="3609" y="3232"/>
                </a:cubicBezTo>
                <a:cubicBezTo>
                  <a:pt x="2887" y="3232"/>
                  <a:pt x="2163" y="3537"/>
                  <a:pt x="1542" y="4266"/>
                </a:cubicBezTo>
                <a:cubicBezTo>
                  <a:pt x="511" y="5476"/>
                  <a:pt x="1271" y="6935"/>
                  <a:pt x="2417" y="7747"/>
                </a:cubicBezTo>
                <a:cubicBezTo>
                  <a:pt x="1010" y="7972"/>
                  <a:pt x="0" y="9188"/>
                  <a:pt x="197" y="10798"/>
                </a:cubicBezTo>
                <a:cubicBezTo>
                  <a:pt x="400" y="12441"/>
                  <a:pt x="2078" y="13319"/>
                  <a:pt x="3626" y="13522"/>
                </a:cubicBezTo>
                <a:cubicBezTo>
                  <a:pt x="2281" y="14365"/>
                  <a:pt x="1422" y="15723"/>
                  <a:pt x="2844" y="17139"/>
                </a:cubicBezTo>
                <a:cubicBezTo>
                  <a:pt x="3634" y="17927"/>
                  <a:pt x="4769" y="18238"/>
                  <a:pt x="5927" y="18238"/>
                </a:cubicBezTo>
                <a:cubicBezTo>
                  <a:pt x="6737" y="18238"/>
                  <a:pt x="7558" y="18086"/>
                  <a:pt x="8280" y="17837"/>
                </a:cubicBezTo>
                <a:lnTo>
                  <a:pt x="8280" y="17837"/>
                </a:lnTo>
                <a:cubicBezTo>
                  <a:pt x="7683" y="19764"/>
                  <a:pt x="6012" y="21122"/>
                  <a:pt x="4510" y="22390"/>
                </a:cubicBezTo>
                <a:cubicBezTo>
                  <a:pt x="4430" y="22452"/>
                  <a:pt x="4383" y="22550"/>
                  <a:pt x="4390" y="22652"/>
                </a:cubicBezTo>
                <a:cubicBezTo>
                  <a:pt x="4206" y="22870"/>
                  <a:pt x="4330" y="23264"/>
                  <a:pt x="4615" y="23264"/>
                </a:cubicBezTo>
                <a:cubicBezTo>
                  <a:pt x="4655" y="23264"/>
                  <a:pt x="4698" y="23257"/>
                  <a:pt x="4744" y="23240"/>
                </a:cubicBezTo>
                <a:cubicBezTo>
                  <a:pt x="7702" y="22144"/>
                  <a:pt x="10306" y="21011"/>
                  <a:pt x="12390" y="18610"/>
                </a:cubicBezTo>
                <a:cubicBezTo>
                  <a:pt x="12971" y="19642"/>
                  <a:pt x="13867" y="20098"/>
                  <a:pt x="14798" y="20098"/>
                </a:cubicBezTo>
                <a:cubicBezTo>
                  <a:pt x="15889" y="20098"/>
                  <a:pt x="17028" y="19472"/>
                  <a:pt x="17767" y="18416"/>
                </a:cubicBezTo>
                <a:cubicBezTo>
                  <a:pt x="18531" y="19281"/>
                  <a:pt x="19439" y="20118"/>
                  <a:pt x="20621" y="20226"/>
                </a:cubicBezTo>
                <a:cubicBezTo>
                  <a:pt x="20665" y="20230"/>
                  <a:pt x="20709" y="20232"/>
                  <a:pt x="20753" y="20232"/>
                </a:cubicBezTo>
                <a:cubicBezTo>
                  <a:pt x="21788" y="20232"/>
                  <a:pt x="22866" y="19188"/>
                  <a:pt x="23416" y="18308"/>
                </a:cubicBezTo>
                <a:cubicBezTo>
                  <a:pt x="23859" y="18641"/>
                  <a:pt x="24479" y="18806"/>
                  <a:pt x="25092" y="18806"/>
                </a:cubicBezTo>
                <a:cubicBezTo>
                  <a:pt x="26118" y="18806"/>
                  <a:pt x="27124" y="18345"/>
                  <a:pt x="27248" y="17437"/>
                </a:cubicBezTo>
                <a:cubicBezTo>
                  <a:pt x="27612" y="17649"/>
                  <a:pt x="27992" y="17743"/>
                  <a:pt x="28373" y="17743"/>
                </a:cubicBezTo>
                <a:cubicBezTo>
                  <a:pt x="30910" y="17743"/>
                  <a:pt x="33438" y="13532"/>
                  <a:pt x="30997" y="11690"/>
                </a:cubicBezTo>
                <a:cubicBezTo>
                  <a:pt x="32274" y="10995"/>
                  <a:pt x="33038" y="9619"/>
                  <a:pt x="32354" y="8178"/>
                </a:cubicBezTo>
                <a:cubicBezTo>
                  <a:pt x="31807" y="7027"/>
                  <a:pt x="30703" y="6366"/>
                  <a:pt x="29517" y="6366"/>
                </a:cubicBezTo>
                <a:cubicBezTo>
                  <a:pt x="29310" y="6366"/>
                  <a:pt x="29101" y="6386"/>
                  <a:pt x="28892" y="6427"/>
                </a:cubicBezTo>
                <a:cubicBezTo>
                  <a:pt x="29381" y="5223"/>
                  <a:pt x="29132" y="3749"/>
                  <a:pt x="28230" y="2798"/>
                </a:cubicBezTo>
                <a:cubicBezTo>
                  <a:pt x="27727" y="2266"/>
                  <a:pt x="27109" y="2056"/>
                  <a:pt x="26466" y="2056"/>
                </a:cubicBezTo>
                <a:cubicBezTo>
                  <a:pt x="25618" y="2056"/>
                  <a:pt x="24728" y="2423"/>
                  <a:pt x="24010" y="2899"/>
                </a:cubicBezTo>
                <a:cubicBezTo>
                  <a:pt x="23907" y="1116"/>
                  <a:pt x="22594" y="292"/>
                  <a:pt x="21146" y="292"/>
                </a:cubicBezTo>
                <a:cubicBezTo>
                  <a:pt x="19908" y="292"/>
                  <a:pt x="18571" y="894"/>
                  <a:pt x="17804" y="2013"/>
                </a:cubicBezTo>
                <a:cubicBezTo>
                  <a:pt x="17288" y="1007"/>
                  <a:pt x="16461" y="1"/>
                  <a:pt x="1529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75" name="Google Shape;975;p23"/>
          <p:cNvGrpSpPr/>
          <p:nvPr/>
        </p:nvGrpSpPr>
        <p:grpSpPr>
          <a:xfrm>
            <a:off x="10331867" y="1176751"/>
            <a:ext cx="1305367" cy="1330600"/>
            <a:chOff x="12512525" y="649688"/>
            <a:chExt cx="979025" cy="997950"/>
          </a:xfrm>
        </p:grpSpPr>
        <p:sp>
          <p:nvSpPr>
            <p:cNvPr id="976" name="Google Shape;976;p23"/>
            <p:cNvSpPr/>
            <p:nvPr/>
          </p:nvSpPr>
          <p:spPr>
            <a:xfrm>
              <a:off x="12512525" y="649688"/>
              <a:ext cx="979025" cy="997950"/>
            </a:xfrm>
            <a:custGeom>
              <a:avLst/>
              <a:gdLst/>
              <a:ahLst/>
              <a:cxnLst/>
              <a:rect l="l" t="t" r="r" b="b"/>
              <a:pathLst>
                <a:path w="39161" h="39918" extrusionOk="0">
                  <a:moveTo>
                    <a:pt x="35048" y="786"/>
                  </a:moveTo>
                  <a:cubicBezTo>
                    <a:pt x="36562" y="786"/>
                    <a:pt x="37859" y="1501"/>
                    <a:pt x="38108" y="3553"/>
                  </a:cubicBezTo>
                  <a:cubicBezTo>
                    <a:pt x="38431" y="6200"/>
                    <a:pt x="36042" y="8730"/>
                    <a:pt x="34272" y="10377"/>
                  </a:cubicBezTo>
                  <a:cubicBezTo>
                    <a:pt x="33069" y="11492"/>
                    <a:pt x="31708" y="12353"/>
                    <a:pt x="30381" y="13301"/>
                  </a:cubicBezTo>
                  <a:cubicBezTo>
                    <a:pt x="27614" y="15281"/>
                    <a:pt x="24915" y="17355"/>
                    <a:pt x="22240" y="19464"/>
                  </a:cubicBezTo>
                  <a:cubicBezTo>
                    <a:pt x="21618" y="17275"/>
                    <a:pt x="19980" y="15250"/>
                    <a:pt x="17826" y="14450"/>
                  </a:cubicBezTo>
                  <a:cubicBezTo>
                    <a:pt x="20768" y="11104"/>
                    <a:pt x="23868" y="7872"/>
                    <a:pt x="27226" y="4947"/>
                  </a:cubicBezTo>
                  <a:cubicBezTo>
                    <a:pt x="28605" y="3744"/>
                    <a:pt x="30058" y="2550"/>
                    <a:pt x="31690" y="1700"/>
                  </a:cubicBezTo>
                  <a:cubicBezTo>
                    <a:pt x="32705" y="1173"/>
                    <a:pt x="33935" y="786"/>
                    <a:pt x="35048" y="786"/>
                  </a:cubicBezTo>
                  <a:close/>
                  <a:moveTo>
                    <a:pt x="17312" y="15041"/>
                  </a:moveTo>
                  <a:cubicBezTo>
                    <a:pt x="19457" y="15742"/>
                    <a:pt x="21135" y="17768"/>
                    <a:pt x="21624" y="19953"/>
                  </a:cubicBezTo>
                  <a:cubicBezTo>
                    <a:pt x="21396" y="20132"/>
                    <a:pt x="21169" y="20310"/>
                    <a:pt x="20941" y="20492"/>
                  </a:cubicBezTo>
                  <a:cubicBezTo>
                    <a:pt x="20695" y="18211"/>
                    <a:pt x="18663" y="16724"/>
                    <a:pt x="16678" y="15773"/>
                  </a:cubicBezTo>
                  <a:cubicBezTo>
                    <a:pt x="16887" y="15530"/>
                    <a:pt x="17096" y="15284"/>
                    <a:pt x="17312" y="15041"/>
                  </a:cubicBezTo>
                  <a:close/>
                  <a:moveTo>
                    <a:pt x="16185" y="16346"/>
                  </a:moveTo>
                  <a:cubicBezTo>
                    <a:pt x="18146" y="17251"/>
                    <a:pt x="20245" y="18673"/>
                    <a:pt x="20242" y="21046"/>
                  </a:cubicBezTo>
                  <a:cubicBezTo>
                    <a:pt x="19611" y="21551"/>
                    <a:pt x="18977" y="22056"/>
                    <a:pt x="18346" y="22560"/>
                  </a:cubicBezTo>
                  <a:cubicBezTo>
                    <a:pt x="14880" y="25334"/>
                    <a:pt x="11328" y="28089"/>
                    <a:pt x="8108" y="31152"/>
                  </a:cubicBezTo>
                  <a:lnTo>
                    <a:pt x="8105" y="31152"/>
                  </a:lnTo>
                  <a:cubicBezTo>
                    <a:pt x="7511" y="30622"/>
                    <a:pt x="6831" y="30219"/>
                    <a:pt x="6160" y="29791"/>
                  </a:cubicBezTo>
                  <a:cubicBezTo>
                    <a:pt x="9013" y="25134"/>
                    <a:pt x="12399" y="20806"/>
                    <a:pt x="15930" y="16647"/>
                  </a:cubicBezTo>
                  <a:cubicBezTo>
                    <a:pt x="16013" y="16546"/>
                    <a:pt x="16099" y="16447"/>
                    <a:pt x="16185" y="16346"/>
                  </a:cubicBezTo>
                  <a:close/>
                  <a:moveTo>
                    <a:pt x="5716" y="30364"/>
                  </a:moveTo>
                  <a:cubicBezTo>
                    <a:pt x="6350" y="30770"/>
                    <a:pt x="6994" y="31155"/>
                    <a:pt x="7566" y="31644"/>
                  </a:cubicBezTo>
                  <a:cubicBezTo>
                    <a:pt x="6400" y="33556"/>
                    <a:pt x="5756" y="35763"/>
                    <a:pt x="4577" y="37665"/>
                  </a:cubicBezTo>
                  <a:lnTo>
                    <a:pt x="4574" y="37665"/>
                  </a:lnTo>
                  <a:cubicBezTo>
                    <a:pt x="4277" y="37549"/>
                    <a:pt x="3980" y="37498"/>
                    <a:pt x="3685" y="37498"/>
                  </a:cubicBezTo>
                  <a:cubicBezTo>
                    <a:pt x="2929" y="37498"/>
                    <a:pt x="2192" y="37836"/>
                    <a:pt x="1527" y="38290"/>
                  </a:cubicBezTo>
                  <a:cubicBezTo>
                    <a:pt x="1616" y="37883"/>
                    <a:pt x="1662" y="37468"/>
                    <a:pt x="1659" y="37055"/>
                  </a:cubicBezTo>
                  <a:cubicBezTo>
                    <a:pt x="1662" y="36030"/>
                    <a:pt x="1259" y="35316"/>
                    <a:pt x="868" y="34433"/>
                  </a:cubicBezTo>
                  <a:cubicBezTo>
                    <a:pt x="2444" y="33051"/>
                    <a:pt x="3986" y="31555"/>
                    <a:pt x="5716" y="30364"/>
                  </a:cubicBezTo>
                  <a:close/>
                  <a:moveTo>
                    <a:pt x="34987" y="0"/>
                  </a:moveTo>
                  <a:cubicBezTo>
                    <a:pt x="34819" y="0"/>
                    <a:pt x="34650" y="9"/>
                    <a:pt x="34478" y="25"/>
                  </a:cubicBezTo>
                  <a:cubicBezTo>
                    <a:pt x="31847" y="287"/>
                    <a:pt x="29526" y="2082"/>
                    <a:pt x="27559" y="3707"/>
                  </a:cubicBezTo>
                  <a:cubicBezTo>
                    <a:pt x="24952" y="5868"/>
                    <a:pt x="22554" y="8293"/>
                    <a:pt x="20230" y="10753"/>
                  </a:cubicBezTo>
                  <a:cubicBezTo>
                    <a:pt x="14769" y="16530"/>
                    <a:pt x="9567" y="22779"/>
                    <a:pt x="5436" y="29588"/>
                  </a:cubicBezTo>
                  <a:cubicBezTo>
                    <a:pt x="5415" y="29625"/>
                    <a:pt x="5399" y="29662"/>
                    <a:pt x="5390" y="29705"/>
                  </a:cubicBezTo>
                  <a:cubicBezTo>
                    <a:pt x="3583" y="30927"/>
                    <a:pt x="1986" y="32497"/>
                    <a:pt x="342" y="33931"/>
                  </a:cubicBezTo>
                  <a:cubicBezTo>
                    <a:pt x="317" y="33953"/>
                    <a:pt x="296" y="33977"/>
                    <a:pt x="277" y="34002"/>
                  </a:cubicBezTo>
                  <a:cubicBezTo>
                    <a:pt x="114" y="34073"/>
                    <a:pt x="0" y="34239"/>
                    <a:pt x="86" y="34451"/>
                  </a:cubicBezTo>
                  <a:cubicBezTo>
                    <a:pt x="388" y="35178"/>
                    <a:pt x="853" y="35824"/>
                    <a:pt x="933" y="36624"/>
                  </a:cubicBezTo>
                  <a:cubicBezTo>
                    <a:pt x="1019" y="37499"/>
                    <a:pt x="871" y="38518"/>
                    <a:pt x="293" y="39198"/>
                  </a:cubicBezTo>
                  <a:cubicBezTo>
                    <a:pt x="213" y="39278"/>
                    <a:pt x="185" y="39398"/>
                    <a:pt x="222" y="39506"/>
                  </a:cubicBezTo>
                  <a:cubicBezTo>
                    <a:pt x="213" y="39715"/>
                    <a:pt x="375" y="39918"/>
                    <a:pt x="564" y="39918"/>
                  </a:cubicBezTo>
                  <a:cubicBezTo>
                    <a:pt x="633" y="39918"/>
                    <a:pt x="706" y="39890"/>
                    <a:pt x="776" y="39826"/>
                  </a:cubicBezTo>
                  <a:cubicBezTo>
                    <a:pt x="1550" y="39109"/>
                    <a:pt x="2576" y="38228"/>
                    <a:pt x="3654" y="38228"/>
                  </a:cubicBezTo>
                  <a:cubicBezTo>
                    <a:pt x="3969" y="38228"/>
                    <a:pt x="4289" y="38304"/>
                    <a:pt x="4608" y="38481"/>
                  </a:cubicBezTo>
                  <a:cubicBezTo>
                    <a:pt x="4665" y="38512"/>
                    <a:pt x="4720" y="38526"/>
                    <a:pt x="4771" y="38526"/>
                  </a:cubicBezTo>
                  <a:cubicBezTo>
                    <a:pt x="4938" y="38526"/>
                    <a:pt x="5062" y="38374"/>
                    <a:pt x="5085" y="38204"/>
                  </a:cubicBezTo>
                  <a:cubicBezTo>
                    <a:pt x="6317" y="36258"/>
                    <a:pt x="6963" y="33977"/>
                    <a:pt x="8176" y="32023"/>
                  </a:cubicBezTo>
                  <a:cubicBezTo>
                    <a:pt x="8228" y="32007"/>
                    <a:pt x="8274" y="31980"/>
                    <a:pt x="8314" y="31940"/>
                  </a:cubicBezTo>
                  <a:cubicBezTo>
                    <a:pt x="11026" y="29332"/>
                    <a:pt x="14012" y="26987"/>
                    <a:pt x="16933" y="24620"/>
                  </a:cubicBezTo>
                  <a:cubicBezTo>
                    <a:pt x="20636" y="21631"/>
                    <a:pt x="24379" y="18685"/>
                    <a:pt x="28177" y="15826"/>
                  </a:cubicBezTo>
                  <a:cubicBezTo>
                    <a:pt x="31108" y="13625"/>
                    <a:pt x="34300" y="11750"/>
                    <a:pt x="36667" y="8903"/>
                  </a:cubicBezTo>
                  <a:cubicBezTo>
                    <a:pt x="38034" y="7259"/>
                    <a:pt x="39160" y="5144"/>
                    <a:pt x="38751" y="2950"/>
                  </a:cubicBezTo>
                  <a:cubicBezTo>
                    <a:pt x="38385" y="991"/>
                    <a:pt x="36806" y="0"/>
                    <a:pt x="34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23"/>
            <p:cNvSpPr/>
            <p:nvPr/>
          </p:nvSpPr>
          <p:spPr>
            <a:xfrm>
              <a:off x="12585975" y="1500713"/>
              <a:ext cx="48950" cy="51725"/>
            </a:xfrm>
            <a:custGeom>
              <a:avLst/>
              <a:gdLst/>
              <a:ahLst/>
              <a:cxnLst/>
              <a:rect l="l" t="t" r="r" b="b"/>
              <a:pathLst>
                <a:path w="1958" h="2069" extrusionOk="0">
                  <a:moveTo>
                    <a:pt x="1439" y="0"/>
                  </a:moveTo>
                  <a:cubicBezTo>
                    <a:pt x="1344" y="0"/>
                    <a:pt x="1248" y="40"/>
                    <a:pt x="1172" y="136"/>
                  </a:cubicBezTo>
                  <a:cubicBezTo>
                    <a:pt x="799" y="607"/>
                    <a:pt x="341" y="995"/>
                    <a:pt x="113" y="1565"/>
                  </a:cubicBezTo>
                  <a:cubicBezTo>
                    <a:pt x="0" y="1847"/>
                    <a:pt x="243" y="2069"/>
                    <a:pt x="475" y="2069"/>
                  </a:cubicBezTo>
                  <a:cubicBezTo>
                    <a:pt x="599" y="2069"/>
                    <a:pt x="720" y="2005"/>
                    <a:pt x="781" y="1854"/>
                  </a:cubicBezTo>
                  <a:cubicBezTo>
                    <a:pt x="981" y="1349"/>
                    <a:pt x="1412" y="1001"/>
                    <a:pt x="1744" y="586"/>
                  </a:cubicBezTo>
                  <a:cubicBezTo>
                    <a:pt x="1958" y="316"/>
                    <a:pt x="1704" y="0"/>
                    <a:pt x="14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8" name="Google Shape;978;p23"/>
          <p:cNvGrpSpPr/>
          <p:nvPr/>
        </p:nvGrpSpPr>
        <p:grpSpPr>
          <a:xfrm>
            <a:off x="10344484" y="4795517"/>
            <a:ext cx="363867" cy="393067"/>
            <a:chOff x="9241400" y="3183738"/>
            <a:chExt cx="272900" cy="294800"/>
          </a:xfrm>
        </p:grpSpPr>
        <p:sp>
          <p:nvSpPr>
            <p:cNvPr id="979" name="Google Shape;979;p23"/>
            <p:cNvSpPr/>
            <p:nvPr/>
          </p:nvSpPr>
          <p:spPr>
            <a:xfrm>
              <a:off x="9503950" y="3384763"/>
              <a:ext cx="650" cy="17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25" y="1"/>
                  </a:moveTo>
                  <a:cubicBezTo>
                    <a:pt x="16" y="4"/>
                    <a:pt x="7" y="4"/>
                    <a:pt x="1" y="7"/>
                  </a:cubicBezTo>
                  <a:cubicBezTo>
                    <a:pt x="10" y="4"/>
                    <a:pt x="16" y="4"/>
                    <a:pt x="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3"/>
            <p:cNvSpPr/>
            <p:nvPr/>
          </p:nvSpPr>
          <p:spPr>
            <a:xfrm>
              <a:off x="9492425" y="3299313"/>
              <a:ext cx="21800" cy="85025"/>
            </a:xfrm>
            <a:custGeom>
              <a:avLst/>
              <a:gdLst/>
              <a:ahLst/>
              <a:cxnLst/>
              <a:rect l="l" t="t" r="r" b="b"/>
              <a:pathLst>
                <a:path w="872" h="3401" extrusionOk="0">
                  <a:moveTo>
                    <a:pt x="509" y="0"/>
                  </a:moveTo>
                  <a:cubicBezTo>
                    <a:pt x="330" y="0"/>
                    <a:pt x="149" y="117"/>
                    <a:pt x="148" y="350"/>
                  </a:cubicBezTo>
                  <a:cubicBezTo>
                    <a:pt x="148" y="452"/>
                    <a:pt x="139" y="556"/>
                    <a:pt x="136" y="658"/>
                  </a:cubicBezTo>
                  <a:cubicBezTo>
                    <a:pt x="120" y="1064"/>
                    <a:pt x="89" y="1473"/>
                    <a:pt x="55" y="1880"/>
                  </a:cubicBezTo>
                  <a:cubicBezTo>
                    <a:pt x="80" y="1901"/>
                    <a:pt x="92" y="1938"/>
                    <a:pt x="83" y="1969"/>
                  </a:cubicBezTo>
                  <a:cubicBezTo>
                    <a:pt x="68" y="2037"/>
                    <a:pt x="49" y="2104"/>
                    <a:pt x="34" y="2172"/>
                  </a:cubicBezTo>
                  <a:cubicBezTo>
                    <a:pt x="19" y="2366"/>
                    <a:pt x="9" y="2554"/>
                    <a:pt x="0" y="2745"/>
                  </a:cubicBezTo>
                  <a:cubicBezTo>
                    <a:pt x="117" y="2739"/>
                    <a:pt x="231" y="2739"/>
                    <a:pt x="351" y="2729"/>
                  </a:cubicBezTo>
                  <a:cubicBezTo>
                    <a:pt x="362" y="2728"/>
                    <a:pt x="373" y="2728"/>
                    <a:pt x="384" y="2728"/>
                  </a:cubicBezTo>
                  <a:cubicBezTo>
                    <a:pt x="754" y="2728"/>
                    <a:pt x="795" y="3230"/>
                    <a:pt x="517" y="3400"/>
                  </a:cubicBezTo>
                  <a:cubicBezTo>
                    <a:pt x="637" y="3345"/>
                    <a:pt x="714" y="3222"/>
                    <a:pt x="711" y="3093"/>
                  </a:cubicBezTo>
                  <a:cubicBezTo>
                    <a:pt x="723" y="2175"/>
                    <a:pt x="865" y="1267"/>
                    <a:pt x="871" y="347"/>
                  </a:cubicBezTo>
                  <a:cubicBezTo>
                    <a:pt x="871" y="335"/>
                    <a:pt x="868" y="319"/>
                    <a:pt x="865" y="307"/>
                  </a:cubicBezTo>
                  <a:cubicBezTo>
                    <a:pt x="846" y="103"/>
                    <a:pt x="678" y="0"/>
                    <a:pt x="5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3"/>
            <p:cNvSpPr/>
            <p:nvPr/>
          </p:nvSpPr>
          <p:spPr>
            <a:xfrm>
              <a:off x="9355675" y="3297038"/>
              <a:ext cx="4625" cy="9575"/>
            </a:xfrm>
            <a:custGeom>
              <a:avLst/>
              <a:gdLst/>
              <a:ahLst/>
              <a:cxnLst/>
              <a:rect l="l" t="t" r="r" b="b"/>
              <a:pathLst>
                <a:path w="185" h="383" extrusionOk="0">
                  <a:moveTo>
                    <a:pt x="170" y="1"/>
                  </a:moveTo>
                  <a:lnTo>
                    <a:pt x="148" y="7"/>
                  </a:lnTo>
                  <a:cubicBezTo>
                    <a:pt x="179" y="149"/>
                    <a:pt x="120" y="299"/>
                    <a:pt x="0" y="382"/>
                  </a:cubicBezTo>
                  <a:cubicBezTo>
                    <a:pt x="117" y="327"/>
                    <a:pt x="185" y="204"/>
                    <a:pt x="173" y="78"/>
                  </a:cubicBezTo>
                  <a:cubicBezTo>
                    <a:pt x="173" y="53"/>
                    <a:pt x="170" y="25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3"/>
            <p:cNvSpPr/>
            <p:nvPr/>
          </p:nvSpPr>
          <p:spPr>
            <a:xfrm>
              <a:off x="9339425" y="3187088"/>
              <a:ext cx="20725" cy="104900"/>
            </a:xfrm>
            <a:custGeom>
              <a:avLst/>
              <a:gdLst/>
              <a:ahLst/>
              <a:cxnLst/>
              <a:rect l="l" t="t" r="r" b="b"/>
              <a:pathLst>
                <a:path w="829" h="4196" extrusionOk="0">
                  <a:moveTo>
                    <a:pt x="302" y="0"/>
                  </a:moveTo>
                  <a:cubicBezTo>
                    <a:pt x="204" y="59"/>
                    <a:pt x="139" y="163"/>
                    <a:pt x="127" y="277"/>
                  </a:cubicBezTo>
                  <a:cubicBezTo>
                    <a:pt x="1" y="1533"/>
                    <a:pt x="22" y="2838"/>
                    <a:pt x="81" y="4103"/>
                  </a:cubicBezTo>
                  <a:cubicBezTo>
                    <a:pt x="207" y="4106"/>
                    <a:pt x="333" y="4112"/>
                    <a:pt x="459" y="4112"/>
                  </a:cubicBezTo>
                  <a:cubicBezTo>
                    <a:pt x="539" y="4112"/>
                    <a:pt x="619" y="4143"/>
                    <a:pt x="681" y="4196"/>
                  </a:cubicBezTo>
                  <a:lnTo>
                    <a:pt x="807" y="4122"/>
                  </a:lnTo>
                  <a:cubicBezTo>
                    <a:pt x="798" y="3943"/>
                    <a:pt x="792" y="3765"/>
                    <a:pt x="786" y="3586"/>
                  </a:cubicBezTo>
                  <a:cubicBezTo>
                    <a:pt x="675" y="3642"/>
                    <a:pt x="567" y="3694"/>
                    <a:pt x="453" y="3740"/>
                  </a:cubicBezTo>
                  <a:cubicBezTo>
                    <a:pt x="443" y="3744"/>
                    <a:pt x="433" y="3746"/>
                    <a:pt x="423" y="3746"/>
                  </a:cubicBezTo>
                  <a:cubicBezTo>
                    <a:pt x="350" y="3746"/>
                    <a:pt x="315" y="3641"/>
                    <a:pt x="364" y="3586"/>
                  </a:cubicBezTo>
                  <a:cubicBezTo>
                    <a:pt x="493" y="3445"/>
                    <a:pt x="635" y="3318"/>
                    <a:pt x="773" y="3186"/>
                  </a:cubicBezTo>
                  <a:cubicBezTo>
                    <a:pt x="767" y="2983"/>
                    <a:pt x="764" y="2780"/>
                    <a:pt x="764" y="2573"/>
                  </a:cubicBezTo>
                  <a:cubicBezTo>
                    <a:pt x="589" y="2660"/>
                    <a:pt x="401" y="2727"/>
                    <a:pt x="210" y="2770"/>
                  </a:cubicBezTo>
                  <a:cubicBezTo>
                    <a:pt x="204" y="2772"/>
                    <a:pt x="198" y="2772"/>
                    <a:pt x="193" y="2772"/>
                  </a:cubicBezTo>
                  <a:cubicBezTo>
                    <a:pt x="129" y="2772"/>
                    <a:pt x="61" y="2700"/>
                    <a:pt x="108" y="2638"/>
                  </a:cubicBezTo>
                  <a:cubicBezTo>
                    <a:pt x="312" y="2380"/>
                    <a:pt x="530" y="2133"/>
                    <a:pt x="770" y="1905"/>
                  </a:cubicBezTo>
                  <a:cubicBezTo>
                    <a:pt x="770" y="1758"/>
                    <a:pt x="773" y="1610"/>
                    <a:pt x="780" y="1462"/>
                  </a:cubicBezTo>
                  <a:lnTo>
                    <a:pt x="780" y="1462"/>
                  </a:lnTo>
                  <a:cubicBezTo>
                    <a:pt x="718" y="1493"/>
                    <a:pt x="659" y="1524"/>
                    <a:pt x="595" y="1551"/>
                  </a:cubicBezTo>
                  <a:cubicBezTo>
                    <a:pt x="581" y="1558"/>
                    <a:pt x="567" y="1561"/>
                    <a:pt x="554" y="1561"/>
                  </a:cubicBezTo>
                  <a:cubicBezTo>
                    <a:pt x="469" y="1561"/>
                    <a:pt x="412" y="1438"/>
                    <a:pt x="502" y="1398"/>
                  </a:cubicBezTo>
                  <a:cubicBezTo>
                    <a:pt x="604" y="1351"/>
                    <a:pt x="690" y="1293"/>
                    <a:pt x="786" y="1244"/>
                  </a:cubicBezTo>
                  <a:cubicBezTo>
                    <a:pt x="795" y="1034"/>
                    <a:pt x="813" y="828"/>
                    <a:pt x="829" y="619"/>
                  </a:cubicBezTo>
                  <a:lnTo>
                    <a:pt x="829" y="619"/>
                  </a:lnTo>
                  <a:cubicBezTo>
                    <a:pt x="718" y="628"/>
                    <a:pt x="604" y="628"/>
                    <a:pt x="490" y="640"/>
                  </a:cubicBezTo>
                  <a:cubicBezTo>
                    <a:pt x="472" y="643"/>
                    <a:pt x="454" y="644"/>
                    <a:pt x="438" y="644"/>
                  </a:cubicBezTo>
                  <a:cubicBezTo>
                    <a:pt x="101" y="644"/>
                    <a:pt x="62" y="191"/>
                    <a:pt x="3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3"/>
            <p:cNvSpPr/>
            <p:nvPr/>
          </p:nvSpPr>
          <p:spPr>
            <a:xfrm>
              <a:off x="9350600" y="3244013"/>
              <a:ext cx="7875" cy="6425"/>
            </a:xfrm>
            <a:custGeom>
              <a:avLst/>
              <a:gdLst/>
              <a:ahLst/>
              <a:cxnLst/>
              <a:rect l="l" t="t" r="r" b="b"/>
              <a:pathLst>
                <a:path w="315" h="257" extrusionOk="0">
                  <a:moveTo>
                    <a:pt x="314" y="1"/>
                  </a:moveTo>
                  <a:cubicBezTo>
                    <a:pt x="203" y="118"/>
                    <a:pt x="95" y="214"/>
                    <a:pt x="7" y="253"/>
                  </a:cubicBezTo>
                  <a:lnTo>
                    <a:pt x="7" y="253"/>
                  </a:lnTo>
                  <a:cubicBezTo>
                    <a:pt x="113" y="208"/>
                    <a:pt x="215" y="160"/>
                    <a:pt x="314" y="103"/>
                  </a:cubicBezTo>
                  <a:cubicBezTo>
                    <a:pt x="314" y="69"/>
                    <a:pt x="314" y="35"/>
                    <a:pt x="314" y="1"/>
                  </a:cubicBezTo>
                  <a:close/>
                  <a:moveTo>
                    <a:pt x="7" y="253"/>
                  </a:moveTo>
                  <a:cubicBezTo>
                    <a:pt x="5" y="254"/>
                    <a:pt x="3" y="255"/>
                    <a:pt x="0" y="256"/>
                  </a:cubicBezTo>
                  <a:cubicBezTo>
                    <a:pt x="2" y="255"/>
                    <a:pt x="5" y="254"/>
                    <a:pt x="7" y="2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3"/>
            <p:cNvSpPr/>
            <p:nvPr/>
          </p:nvSpPr>
          <p:spPr>
            <a:xfrm>
              <a:off x="9429700" y="3191613"/>
              <a:ext cx="175" cy="800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3" y="10"/>
                    <a:pt x="3" y="22"/>
                    <a:pt x="7" y="31"/>
                  </a:cubicBezTo>
                  <a:cubicBezTo>
                    <a:pt x="7" y="19"/>
                    <a:pt x="3" y="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3"/>
            <p:cNvSpPr/>
            <p:nvPr/>
          </p:nvSpPr>
          <p:spPr>
            <a:xfrm>
              <a:off x="9340950" y="3183738"/>
              <a:ext cx="88300" cy="19975"/>
            </a:xfrm>
            <a:custGeom>
              <a:avLst/>
              <a:gdLst/>
              <a:ahLst/>
              <a:cxnLst/>
              <a:rect l="l" t="t" r="r" b="b"/>
              <a:pathLst>
                <a:path w="3532" h="799" extrusionOk="0">
                  <a:moveTo>
                    <a:pt x="1203" y="1"/>
                  </a:moveTo>
                  <a:cubicBezTo>
                    <a:pt x="945" y="1"/>
                    <a:pt x="687" y="12"/>
                    <a:pt x="429" y="45"/>
                  </a:cubicBezTo>
                  <a:cubicBezTo>
                    <a:pt x="358" y="54"/>
                    <a:pt x="294" y="85"/>
                    <a:pt x="241" y="131"/>
                  </a:cubicBezTo>
                  <a:cubicBezTo>
                    <a:pt x="1" y="325"/>
                    <a:pt x="40" y="778"/>
                    <a:pt x="377" y="778"/>
                  </a:cubicBezTo>
                  <a:cubicBezTo>
                    <a:pt x="393" y="778"/>
                    <a:pt x="411" y="777"/>
                    <a:pt x="429" y="774"/>
                  </a:cubicBezTo>
                  <a:cubicBezTo>
                    <a:pt x="543" y="759"/>
                    <a:pt x="657" y="759"/>
                    <a:pt x="768" y="753"/>
                  </a:cubicBezTo>
                  <a:cubicBezTo>
                    <a:pt x="945" y="741"/>
                    <a:pt x="1122" y="736"/>
                    <a:pt x="1300" y="736"/>
                  </a:cubicBezTo>
                  <a:cubicBezTo>
                    <a:pt x="1450" y="736"/>
                    <a:pt x="1600" y="740"/>
                    <a:pt x="1750" y="747"/>
                  </a:cubicBezTo>
                  <a:cubicBezTo>
                    <a:pt x="1839" y="682"/>
                    <a:pt x="1928" y="627"/>
                    <a:pt x="2018" y="562"/>
                  </a:cubicBezTo>
                  <a:cubicBezTo>
                    <a:pt x="2032" y="551"/>
                    <a:pt x="2047" y="546"/>
                    <a:pt x="2062" y="546"/>
                  </a:cubicBezTo>
                  <a:cubicBezTo>
                    <a:pt x="2123" y="546"/>
                    <a:pt x="2178" y="626"/>
                    <a:pt x="2141" y="685"/>
                  </a:cubicBezTo>
                  <a:cubicBezTo>
                    <a:pt x="2122" y="713"/>
                    <a:pt x="2104" y="737"/>
                    <a:pt x="2085" y="762"/>
                  </a:cubicBezTo>
                  <a:cubicBezTo>
                    <a:pt x="2347" y="777"/>
                    <a:pt x="2612" y="790"/>
                    <a:pt x="2873" y="799"/>
                  </a:cubicBezTo>
                  <a:cubicBezTo>
                    <a:pt x="2870" y="685"/>
                    <a:pt x="2870" y="568"/>
                    <a:pt x="2861" y="451"/>
                  </a:cubicBezTo>
                  <a:cubicBezTo>
                    <a:pt x="2845" y="219"/>
                    <a:pt x="3016" y="104"/>
                    <a:pt x="3196" y="104"/>
                  </a:cubicBezTo>
                  <a:cubicBezTo>
                    <a:pt x="3325" y="104"/>
                    <a:pt x="3460" y="163"/>
                    <a:pt x="3532" y="282"/>
                  </a:cubicBezTo>
                  <a:cubicBezTo>
                    <a:pt x="3478" y="164"/>
                    <a:pt x="3361" y="88"/>
                    <a:pt x="3232" y="88"/>
                  </a:cubicBezTo>
                  <a:cubicBezTo>
                    <a:pt x="3229" y="88"/>
                    <a:pt x="3227" y="88"/>
                    <a:pt x="3224" y="88"/>
                  </a:cubicBezTo>
                  <a:cubicBezTo>
                    <a:pt x="2552" y="81"/>
                    <a:pt x="1877" y="1"/>
                    <a:pt x="1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23"/>
            <p:cNvSpPr/>
            <p:nvPr/>
          </p:nvSpPr>
          <p:spPr>
            <a:xfrm>
              <a:off x="9412050" y="3186388"/>
              <a:ext cx="20975" cy="117450"/>
            </a:xfrm>
            <a:custGeom>
              <a:avLst/>
              <a:gdLst/>
              <a:ahLst/>
              <a:cxnLst/>
              <a:rect l="l" t="t" r="r" b="b"/>
              <a:pathLst>
                <a:path w="839" h="4698" extrusionOk="0">
                  <a:moveTo>
                    <a:pt x="352" y="1"/>
                  </a:moveTo>
                  <a:cubicBezTo>
                    <a:pt x="172" y="1"/>
                    <a:pt x="1" y="116"/>
                    <a:pt x="17" y="348"/>
                  </a:cubicBezTo>
                  <a:cubicBezTo>
                    <a:pt x="26" y="465"/>
                    <a:pt x="26" y="582"/>
                    <a:pt x="29" y="696"/>
                  </a:cubicBezTo>
                  <a:cubicBezTo>
                    <a:pt x="75" y="1653"/>
                    <a:pt x="38" y="2608"/>
                    <a:pt x="35" y="3562"/>
                  </a:cubicBezTo>
                  <a:cubicBezTo>
                    <a:pt x="35" y="3568"/>
                    <a:pt x="35" y="3571"/>
                    <a:pt x="35" y="3577"/>
                  </a:cubicBezTo>
                  <a:cubicBezTo>
                    <a:pt x="35" y="3783"/>
                    <a:pt x="42" y="3993"/>
                    <a:pt x="48" y="4202"/>
                  </a:cubicBezTo>
                  <a:cubicBezTo>
                    <a:pt x="55" y="4200"/>
                    <a:pt x="61" y="4199"/>
                    <a:pt x="68" y="4199"/>
                  </a:cubicBezTo>
                  <a:cubicBezTo>
                    <a:pt x="136" y="4199"/>
                    <a:pt x="190" y="4294"/>
                    <a:pt x="131" y="4350"/>
                  </a:cubicBezTo>
                  <a:cubicBezTo>
                    <a:pt x="103" y="4374"/>
                    <a:pt x="78" y="4405"/>
                    <a:pt x="51" y="4433"/>
                  </a:cubicBezTo>
                  <a:cubicBezTo>
                    <a:pt x="54" y="4510"/>
                    <a:pt x="51" y="4587"/>
                    <a:pt x="57" y="4664"/>
                  </a:cubicBezTo>
                  <a:cubicBezTo>
                    <a:pt x="57" y="4676"/>
                    <a:pt x="60" y="4688"/>
                    <a:pt x="63" y="4698"/>
                  </a:cubicBezTo>
                  <a:cubicBezTo>
                    <a:pt x="74" y="4511"/>
                    <a:pt x="221" y="4308"/>
                    <a:pt x="453" y="4308"/>
                  </a:cubicBezTo>
                  <a:cubicBezTo>
                    <a:pt x="473" y="4308"/>
                    <a:pt x="494" y="4310"/>
                    <a:pt x="516" y="4313"/>
                  </a:cubicBezTo>
                  <a:cubicBezTo>
                    <a:pt x="602" y="4328"/>
                    <a:pt x="688" y="4334"/>
                    <a:pt x="774" y="4347"/>
                  </a:cubicBezTo>
                  <a:cubicBezTo>
                    <a:pt x="734" y="3014"/>
                    <a:pt x="839" y="1681"/>
                    <a:pt x="743" y="348"/>
                  </a:cubicBezTo>
                  <a:cubicBezTo>
                    <a:pt x="740" y="308"/>
                    <a:pt x="731" y="274"/>
                    <a:pt x="716" y="237"/>
                  </a:cubicBezTo>
                  <a:cubicBezTo>
                    <a:pt x="709" y="228"/>
                    <a:pt x="709" y="219"/>
                    <a:pt x="706" y="210"/>
                  </a:cubicBezTo>
                  <a:cubicBezTo>
                    <a:pt x="700" y="200"/>
                    <a:pt x="694" y="188"/>
                    <a:pt x="688" y="179"/>
                  </a:cubicBezTo>
                  <a:cubicBezTo>
                    <a:pt x="616" y="60"/>
                    <a:pt x="481" y="1"/>
                    <a:pt x="3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23"/>
            <p:cNvSpPr/>
            <p:nvPr/>
          </p:nvSpPr>
          <p:spPr>
            <a:xfrm>
              <a:off x="9250700" y="3287438"/>
              <a:ext cx="109525" cy="20625"/>
            </a:xfrm>
            <a:custGeom>
              <a:avLst/>
              <a:gdLst/>
              <a:ahLst/>
              <a:cxnLst/>
              <a:rect l="l" t="t" r="r" b="b"/>
              <a:pathLst>
                <a:path w="4381" h="825" extrusionOk="0">
                  <a:moveTo>
                    <a:pt x="925" y="1"/>
                  </a:moveTo>
                  <a:cubicBezTo>
                    <a:pt x="675" y="1"/>
                    <a:pt x="425" y="6"/>
                    <a:pt x="176" y="18"/>
                  </a:cubicBezTo>
                  <a:cubicBezTo>
                    <a:pt x="115" y="22"/>
                    <a:pt x="53" y="40"/>
                    <a:pt x="1" y="77"/>
                  </a:cubicBezTo>
                  <a:cubicBezTo>
                    <a:pt x="18" y="75"/>
                    <a:pt x="36" y="74"/>
                    <a:pt x="53" y="74"/>
                  </a:cubicBezTo>
                  <a:cubicBezTo>
                    <a:pt x="231" y="74"/>
                    <a:pt x="418" y="186"/>
                    <a:pt x="438" y="419"/>
                  </a:cubicBezTo>
                  <a:cubicBezTo>
                    <a:pt x="447" y="523"/>
                    <a:pt x="444" y="631"/>
                    <a:pt x="447" y="739"/>
                  </a:cubicBezTo>
                  <a:cubicBezTo>
                    <a:pt x="518" y="736"/>
                    <a:pt x="589" y="736"/>
                    <a:pt x="659" y="736"/>
                  </a:cubicBezTo>
                  <a:lnTo>
                    <a:pt x="767" y="662"/>
                  </a:lnTo>
                  <a:cubicBezTo>
                    <a:pt x="785" y="646"/>
                    <a:pt x="806" y="639"/>
                    <a:pt x="827" y="639"/>
                  </a:cubicBezTo>
                  <a:cubicBezTo>
                    <a:pt x="874" y="639"/>
                    <a:pt x="920" y="677"/>
                    <a:pt x="918" y="733"/>
                  </a:cubicBezTo>
                  <a:cubicBezTo>
                    <a:pt x="1404" y="733"/>
                    <a:pt x="1894" y="748"/>
                    <a:pt x="2383" y="770"/>
                  </a:cubicBezTo>
                  <a:cubicBezTo>
                    <a:pt x="2390" y="768"/>
                    <a:pt x="2396" y="768"/>
                    <a:pt x="2403" y="768"/>
                  </a:cubicBezTo>
                  <a:cubicBezTo>
                    <a:pt x="2413" y="768"/>
                    <a:pt x="2423" y="769"/>
                    <a:pt x="2432" y="773"/>
                  </a:cubicBezTo>
                  <a:cubicBezTo>
                    <a:pt x="2676" y="785"/>
                    <a:pt x="2919" y="794"/>
                    <a:pt x="3165" y="803"/>
                  </a:cubicBezTo>
                  <a:cubicBezTo>
                    <a:pt x="3180" y="791"/>
                    <a:pt x="3193" y="782"/>
                    <a:pt x="3208" y="770"/>
                  </a:cubicBezTo>
                  <a:cubicBezTo>
                    <a:pt x="3221" y="760"/>
                    <a:pt x="3237" y="756"/>
                    <a:pt x="3252" y="756"/>
                  </a:cubicBezTo>
                  <a:cubicBezTo>
                    <a:pt x="3283" y="756"/>
                    <a:pt x="3313" y="774"/>
                    <a:pt x="3325" y="806"/>
                  </a:cubicBezTo>
                  <a:cubicBezTo>
                    <a:pt x="3553" y="816"/>
                    <a:pt x="3781" y="825"/>
                    <a:pt x="4008" y="825"/>
                  </a:cubicBezTo>
                  <a:cubicBezTo>
                    <a:pt x="4079" y="825"/>
                    <a:pt x="4144" y="803"/>
                    <a:pt x="4202" y="766"/>
                  </a:cubicBezTo>
                  <a:cubicBezTo>
                    <a:pt x="4322" y="680"/>
                    <a:pt x="4381" y="533"/>
                    <a:pt x="4347" y="391"/>
                  </a:cubicBezTo>
                  <a:lnTo>
                    <a:pt x="4347" y="391"/>
                  </a:lnTo>
                  <a:cubicBezTo>
                    <a:pt x="4273" y="409"/>
                    <a:pt x="4199" y="434"/>
                    <a:pt x="4125" y="452"/>
                  </a:cubicBezTo>
                  <a:cubicBezTo>
                    <a:pt x="4118" y="454"/>
                    <a:pt x="4111" y="455"/>
                    <a:pt x="4104" y="455"/>
                  </a:cubicBezTo>
                  <a:cubicBezTo>
                    <a:pt x="4016" y="455"/>
                    <a:pt x="3969" y="335"/>
                    <a:pt x="4055" y="286"/>
                  </a:cubicBezTo>
                  <a:cubicBezTo>
                    <a:pt x="4113" y="252"/>
                    <a:pt x="4168" y="215"/>
                    <a:pt x="4230" y="182"/>
                  </a:cubicBezTo>
                  <a:cubicBezTo>
                    <a:pt x="4168" y="129"/>
                    <a:pt x="4092" y="98"/>
                    <a:pt x="4008" y="98"/>
                  </a:cubicBezTo>
                  <a:cubicBezTo>
                    <a:pt x="3882" y="98"/>
                    <a:pt x="3756" y="92"/>
                    <a:pt x="3630" y="89"/>
                  </a:cubicBezTo>
                  <a:cubicBezTo>
                    <a:pt x="2731" y="68"/>
                    <a:pt x="1826" y="1"/>
                    <a:pt x="9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23"/>
            <p:cNvSpPr/>
            <p:nvPr/>
          </p:nvSpPr>
          <p:spPr>
            <a:xfrm>
              <a:off x="9241400" y="3289263"/>
              <a:ext cx="20875" cy="85175"/>
            </a:xfrm>
            <a:custGeom>
              <a:avLst/>
              <a:gdLst/>
              <a:ahLst/>
              <a:cxnLst/>
              <a:rect l="l" t="t" r="r" b="b"/>
              <a:pathLst>
                <a:path w="835" h="3407" extrusionOk="0">
                  <a:moveTo>
                    <a:pt x="426" y="1"/>
                  </a:moveTo>
                  <a:cubicBezTo>
                    <a:pt x="408" y="1"/>
                    <a:pt x="390" y="2"/>
                    <a:pt x="373" y="4"/>
                  </a:cubicBezTo>
                  <a:cubicBezTo>
                    <a:pt x="210" y="22"/>
                    <a:pt x="65" y="133"/>
                    <a:pt x="83" y="346"/>
                  </a:cubicBezTo>
                  <a:cubicBezTo>
                    <a:pt x="160" y="1281"/>
                    <a:pt x="0" y="2214"/>
                    <a:pt x="157" y="3147"/>
                  </a:cubicBezTo>
                  <a:cubicBezTo>
                    <a:pt x="189" y="3330"/>
                    <a:pt x="317" y="3406"/>
                    <a:pt x="456" y="3406"/>
                  </a:cubicBezTo>
                  <a:cubicBezTo>
                    <a:pt x="464" y="3406"/>
                    <a:pt x="472" y="3406"/>
                    <a:pt x="480" y="3405"/>
                  </a:cubicBezTo>
                  <a:cubicBezTo>
                    <a:pt x="63" y="3334"/>
                    <a:pt x="53" y="2686"/>
                    <a:pt x="465" y="2686"/>
                  </a:cubicBezTo>
                  <a:cubicBezTo>
                    <a:pt x="479" y="2686"/>
                    <a:pt x="493" y="2687"/>
                    <a:pt x="508" y="2688"/>
                  </a:cubicBezTo>
                  <a:cubicBezTo>
                    <a:pt x="616" y="2700"/>
                    <a:pt x="727" y="2700"/>
                    <a:pt x="834" y="2707"/>
                  </a:cubicBezTo>
                  <a:cubicBezTo>
                    <a:pt x="834" y="2697"/>
                    <a:pt x="834" y="2688"/>
                    <a:pt x="834" y="2679"/>
                  </a:cubicBezTo>
                  <a:cubicBezTo>
                    <a:pt x="770" y="2670"/>
                    <a:pt x="733" y="2602"/>
                    <a:pt x="761" y="2543"/>
                  </a:cubicBezTo>
                  <a:cubicBezTo>
                    <a:pt x="776" y="2510"/>
                    <a:pt x="794" y="2479"/>
                    <a:pt x="813" y="2445"/>
                  </a:cubicBezTo>
                  <a:cubicBezTo>
                    <a:pt x="804" y="2279"/>
                    <a:pt x="801" y="2112"/>
                    <a:pt x="804" y="1943"/>
                  </a:cubicBezTo>
                  <a:cubicBezTo>
                    <a:pt x="767" y="1925"/>
                    <a:pt x="745" y="1882"/>
                    <a:pt x="754" y="1842"/>
                  </a:cubicBezTo>
                  <a:cubicBezTo>
                    <a:pt x="764" y="1777"/>
                    <a:pt x="782" y="1718"/>
                    <a:pt x="807" y="1660"/>
                  </a:cubicBezTo>
                  <a:cubicBezTo>
                    <a:pt x="813" y="1435"/>
                    <a:pt x="822" y="1207"/>
                    <a:pt x="828" y="983"/>
                  </a:cubicBezTo>
                  <a:cubicBezTo>
                    <a:pt x="751" y="974"/>
                    <a:pt x="727" y="847"/>
                    <a:pt x="816" y="810"/>
                  </a:cubicBezTo>
                  <a:lnTo>
                    <a:pt x="822" y="804"/>
                  </a:lnTo>
                  <a:cubicBezTo>
                    <a:pt x="822" y="758"/>
                    <a:pt x="819" y="712"/>
                    <a:pt x="819" y="666"/>
                  </a:cubicBezTo>
                  <a:cubicBezTo>
                    <a:pt x="816" y="558"/>
                    <a:pt x="819" y="450"/>
                    <a:pt x="810" y="346"/>
                  </a:cubicBezTo>
                  <a:cubicBezTo>
                    <a:pt x="790" y="113"/>
                    <a:pt x="605" y="1"/>
                    <a:pt x="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23"/>
            <p:cNvSpPr/>
            <p:nvPr/>
          </p:nvSpPr>
          <p:spPr>
            <a:xfrm>
              <a:off x="9242700" y="3356388"/>
              <a:ext cx="107225" cy="19625"/>
            </a:xfrm>
            <a:custGeom>
              <a:avLst/>
              <a:gdLst/>
              <a:ahLst/>
              <a:cxnLst/>
              <a:rect l="l" t="t" r="r" b="b"/>
              <a:pathLst>
                <a:path w="4289" h="785" extrusionOk="0">
                  <a:moveTo>
                    <a:pt x="410" y="1"/>
                  </a:moveTo>
                  <a:cubicBezTo>
                    <a:pt x="1" y="1"/>
                    <a:pt x="8" y="646"/>
                    <a:pt x="425" y="720"/>
                  </a:cubicBezTo>
                  <a:cubicBezTo>
                    <a:pt x="435" y="723"/>
                    <a:pt x="444" y="726"/>
                    <a:pt x="453" y="730"/>
                  </a:cubicBezTo>
                  <a:cubicBezTo>
                    <a:pt x="871" y="771"/>
                    <a:pt x="1289" y="785"/>
                    <a:pt x="1709" y="785"/>
                  </a:cubicBezTo>
                  <a:cubicBezTo>
                    <a:pt x="2384" y="785"/>
                    <a:pt x="3060" y="749"/>
                    <a:pt x="3734" y="736"/>
                  </a:cubicBezTo>
                  <a:cubicBezTo>
                    <a:pt x="3734" y="613"/>
                    <a:pt x="3734" y="489"/>
                    <a:pt x="3737" y="366"/>
                  </a:cubicBezTo>
                  <a:cubicBezTo>
                    <a:pt x="3751" y="134"/>
                    <a:pt x="3936" y="20"/>
                    <a:pt x="4115" y="20"/>
                  </a:cubicBezTo>
                  <a:cubicBezTo>
                    <a:pt x="4176" y="20"/>
                    <a:pt x="4236" y="33"/>
                    <a:pt x="4288" y="58"/>
                  </a:cubicBezTo>
                  <a:cubicBezTo>
                    <a:pt x="4233" y="22"/>
                    <a:pt x="4168" y="3"/>
                    <a:pt x="4104" y="3"/>
                  </a:cubicBezTo>
                  <a:cubicBezTo>
                    <a:pt x="3888" y="3"/>
                    <a:pt x="3673" y="9"/>
                    <a:pt x="3460" y="15"/>
                  </a:cubicBezTo>
                  <a:cubicBezTo>
                    <a:pt x="3439" y="43"/>
                    <a:pt x="3414" y="65"/>
                    <a:pt x="3393" y="92"/>
                  </a:cubicBezTo>
                  <a:cubicBezTo>
                    <a:pt x="3376" y="112"/>
                    <a:pt x="3357" y="121"/>
                    <a:pt x="3337" y="121"/>
                  </a:cubicBezTo>
                  <a:cubicBezTo>
                    <a:pt x="3291" y="121"/>
                    <a:pt x="3245" y="73"/>
                    <a:pt x="3245" y="22"/>
                  </a:cubicBezTo>
                  <a:cubicBezTo>
                    <a:pt x="2909" y="31"/>
                    <a:pt x="2574" y="43"/>
                    <a:pt x="2238" y="49"/>
                  </a:cubicBezTo>
                  <a:lnTo>
                    <a:pt x="2164" y="105"/>
                  </a:lnTo>
                  <a:cubicBezTo>
                    <a:pt x="2150" y="115"/>
                    <a:pt x="2136" y="119"/>
                    <a:pt x="2122" y="119"/>
                  </a:cubicBezTo>
                  <a:cubicBezTo>
                    <a:pt x="2083" y="119"/>
                    <a:pt x="2049" y="87"/>
                    <a:pt x="2035" y="49"/>
                  </a:cubicBezTo>
                  <a:cubicBezTo>
                    <a:pt x="1913" y="51"/>
                    <a:pt x="1791" y="54"/>
                    <a:pt x="1670" y="54"/>
                  </a:cubicBezTo>
                  <a:cubicBezTo>
                    <a:pt x="1619" y="54"/>
                    <a:pt x="1569" y="53"/>
                    <a:pt x="1518" y="52"/>
                  </a:cubicBezTo>
                  <a:cubicBezTo>
                    <a:pt x="1490" y="71"/>
                    <a:pt x="1466" y="89"/>
                    <a:pt x="1441" y="105"/>
                  </a:cubicBezTo>
                  <a:cubicBezTo>
                    <a:pt x="1427" y="111"/>
                    <a:pt x="1412" y="114"/>
                    <a:pt x="1398" y="114"/>
                  </a:cubicBezTo>
                  <a:cubicBezTo>
                    <a:pt x="1358" y="114"/>
                    <a:pt x="1318" y="91"/>
                    <a:pt x="1303" y="52"/>
                  </a:cubicBezTo>
                  <a:cubicBezTo>
                    <a:pt x="1130" y="46"/>
                    <a:pt x="958" y="34"/>
                    <a:pt x="782" y="22"/>
                  </a:cubicBezTo>
                  <a:cubicBezTo>
                    <a:pt x="672" y="15"/>
                    <a:pt x="564" y="15"/>
                    <a:pt x="453" y="3"/>
                  </a:cubicBezTo>
                  <a:cubicBezTo>
                    <a:pt x="438" y="2"/>
                    <a:pt x="424" y="1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23"/>
            <p:cNvSpPr/>
            <p:nvPr/>
          </p:nvSpPr>
          <p:spPr>
            <a:xfrm>
              <a:off x="9335350" y="3356838"/>
              <a:ext cx="19950" cy="115850"/>
            </a:xfrm>
            <a:custGeom>
              <a:avLst/>
              <a:gdLst/>
              <a:ahLst/>
              <a:cxnLst/>
              <a:rect l="l" t="t" r="r" b="b"/>
              <a:pathLst>
                <a:path w="798" h="4634" extrusionOk="0">
                  <a:moveTo>
                    <a:pt x="411" y="1"/>
                  </a:moveTo>
                  <a:cubicBezTo>
                    <a:pt x="232" y="1"/>
                    <a:pt x="48" y="116"/>
                    <a:pt x="34" y="348"/>
                  </a:cubicBezTo>
                  <a:cubicBezTo>
                    <a:pt x="28" y="471"/>
                    <a:pt x="31" y="595"/>
                    <a:pt x="31" y="718"/>
                  </a:cubicBezTo>
                  <a:cubicBezTo>
                    <a:pt x="1" y="1924"/>
                    <a:pt x="124" y="3134"/>
                    <a:pt x="59" y="4341"/>
                  </a:cubicBezTo>
                  <a:cubicBezTo>
                    <a:pt x="47" y="4458"/>
                    <a:pt x="105" y="4571"/>
                    <a:pt x="207" y="4633"/>
                  </a:cubicBezTo>
                  <a:cubicBezTo>
                    <a:pt x="87" y="4427"/>
                    <a:pt x="182" y="4082"/>
                    <a:pt x="499" y="4061"/>
                  </a:cubicBezTo>
                  <a:cubicBezTo>
                    <a:pt x="598" y="4054"/>
                    <a:pt x="693" y="4057"/>
                    <a:pt x="789" y="4054"/>
                  </a:cubicBezTo>
                  <a:cubicBezTo>
                    <a:pt x="792" y="3934"/>
                    <a:pt x="795" y="3817"/>
                    <a:pt x="795" y="3700"/>
                  </a:cubicBezTo>
                  <a:lnTo>
                    <a:pt x="795" y="3700"/>
                  </a:lnTo>
                  <a:cubicBezTo>
                    <a:pt x="773" y="3707"/>
                    <a:pt x="755" y="3719"/>
                    <a:pt x="736" y="3728"/>
                  </a:cubicBezTo>
                  <a:cubicBezTo>
                    <a:pt x="727" y="3731"/>
                    <a:pt x="718" y="3733"/>
                    <a:pt x="709" y="3733"/>
                  </a:cubicBezTo>
                  <a:cubicBezTo>
                    <a:pt x="638" y="3733"/>
                    <a:pt x="592" y="3629"/>
                    <a:pt x="647" y="3574"/>
                  </a:cubicBezTo>
                  <a:cubicBezTo>
                    <a:pt x="696" y="3525"/>
                    <a:pt x="749" y="3485"/>
                    <a:pt x="798" y="3439"/>
                  </a:cubicBezTo>
                  <a:cubicBezTo>
                    <a:pt x="798" y="3242"/>
                    <a:pt x="792" y="3048"/>
                    <a:pt x="786" y="2851"/>
                  </a:cubicBezTo>
                  <a:cubicBezTo>
                    <a:pt x="776" y="2857"/>
                    <a:pt x="767" y="2863"/>
                    <a:pt x="758" y="2869"/>
                  </a:cubicBezTo>
                  <a:cubicBezTo>
                    <a:pt x="746" y="2876"/>
                    <a:pt x="733" y="2878"/>
                    <a:pt x="720" y="2878"/>
                  </a:cubicBezTo>
                  <a:cubicBezTo>
                    <a:pt x="655" y="2878"/>
                    <a:pt x="586" y="2810"/>
                    <a:pt x="635" y="2743"/>
                  </a:cubicBezTo>
                  <a:cubicBezTo>
                    <a:pt x="681" y="2685"/>
                    <a:pt x="730" y="2632"/>
                    <a:pt x="779" y="2577"/>
                  </a:cubicBezTo>
                  <a:cubicBezTo>
                    <a:pt x="773" y="2368"/>
                    <a:pt x="767" y="2158"/>
                    <a:pt x="761" y="1949"/>
                  </a:cubicBezTo>
                  <a:cubicBezTo>
                    <a:pt x="641" y="2017"/>
                    <a:pt x="521" y="2084"/>
                    <a:pt x="395" y="2143"/>
                  </a:cubicBezTo>
                  <a:cubicBezTo>
                    <a:pt x="381" y="2149"/>
                    <a:pt x="368" y="2151"/>
                    <a:pt x="355" y="2151"/>
                  </a:cubicBezTo>
                  <a:cubicBezTo>
                    <a:pt x="270" y="2151"/>
                    <a:pt x="211" y="2029"/>
                    <a:pt x="302" y="1986"/>
                  </a:cubicBezTo>
                  <a:cubicBezTo>
                    <a:pt x="456" y="1915"/>
                    <a:pt x="607" y="1832"/>
                    <a:pt x="755" y="1749"/>
                  </a:cubicBezTo>
                  <a:cubicBezTo>
                    <a:pt x="752" y="1601"/>
                    <a:pt x="746" y="1450"/>
                    <a:pt x="746" y="1303"/>
                  </a:cubicBezTo>
                  <a:cubicBezTo>
                    <a:pt x="662" y="1346"/>
                    <a:pt x="582" y="1389"/>
                    <a:pt x="496" y="1426"/>
                  </a:cubicBezTo>
                  <a:cubicBezTo>
                    <a:pt x="485" y="1430"/>
                    <a:pt x="475" y="1432"/>
                    <a:pt x="465" y="1432"/>
                  </a:cubicBezTo>
                  <a:cubicBezTo>
                    <a:pt x="395" y="1432"/>
                    <a:pt x="358" y="1326"/>
                    <a:pt x="407" y="1275"/>
                  </a:cubicBezTo>
                  <a:cubicBezTo>
                    <a:pt x="518" y="1152"/>
                    <a:pt x="638" y="1038"/>
                    <a:pt x="752" y="918"/>
                  </a:cubicBezTo>
                  <a:cubicBezTo>
                    <a:pt x="752" y="739"/>
                    <a:pt x="752" y="561"/>
                    <a:pt x="761" y="379"/>
                  </a:cubicBezTo>
                  <a:lnTo>
                    <a:pt x="761" y="379"/>
                  </a:lnTo>
                  <a:cubicBezTo>
                    <a:pt x="721" y="404"/>
                    <a:pt x="681" y="428"/>
                    <a:pt x="638" y="450"/>
                  </a:cubicBezTo>
                  <a:cubicBezTo>
                    <a:pt x="625" y="456"/>
                    <a:pt x="613" y="458"/>
                    <a:pt x="600" y="458"/>
                  </a:cubicBezTo>
                  <a:cubicBezTo>
                    <a:pt x="526" y="458"/>
                    <a:pt x="459" y="366"/>
                    <a:pt x="530" y="305"/>
                  </a:cubicBezTo>
                  <a:cubicBezTo>
                    <a:pt x="592" y="253"/>
                    <a:pt x="644" y="197"/>
                    <a:pt x="702" y="145"/>
                  </a:cubicBezTo>
                  <a:cubicBezTo>
                    <a:pt x="675" y="99"/>
                    <a:pt x="635" y="62"/>
                    <a:pt x="585" y="40"/>
                  </a:cubicBezTo>
                  <a:cubicBezTo>
                    <a:pt x="532" y="14"/>
                    <a:pt x="472" y="1"/>
                    <a:pt x="4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23"/>
            <p:cNvSpPr/>
            <p:nvPr/>
          </p:nvSpPr>
          <p:spPr>
            <a:xfrm>
              <a:off x="9337500" y="3458088"/>
              <a:ext cx="86450" cy="20450"/>
            </a:xfrm>
            <a:custGeom>
              <a:avLst/>
              <a:gdLst/>
              <a:ahLst/>
              <a:cxnLst/>
              <a:rect l="l" t="t" r="r" b="b"/>
              <a:pathLst>
                <a:path w="3458" h="818" extrusionOk="0">
                  <a:moveTo>
                    <a:pt x="955" y="1"/>
                  </a:moveTo>
                  <a:cubicBezTo>
                    <a:pt x="871" y="1"/>
                    <a:pt x="787" y="2"/>
                    <a:pt x="703" y="4"/>
                  </a:cubicBezTo>
                  <a:cubicBezTo>
                    <a:pt x="607" y="7"/>
                    <a:pt x="509" y="4"/>
                    <a:pt x="413" y="11"/>
                  </a:cubicBezTo>
                  <a:cubicBezTo>
                    <a:pt x="96" y="32"/>
                    <a:pt x="1" y="377"/>
                    <a:pt x="118" y="583"/>
                  </a:cubicBezTo>
                  <a:cubicBezTo>
                    <a:pt x="170" y="680"/>
                    <a:pt x="270" y="739"/>
                    <a:pt x="377" y="739"/>
                  </a:cubicBezTo>
                  <a:cubicBezTo>
                    <a:pt x="389" y="739"/>
                    <a:pt x="401" y="739"/>
                    <a:pt x="413" y="737"/>
                  </a:cubicBezTo>
                  <a:cubicBezTo>
                    <a:pt x="580" y="725"/>
                    <a:pt x="747" y="721"/>
                    <a:pt x="914" y="721"/>
                  </a:cubicBezTo>
                  <a:cubicBezTo>
                    <a:pt x="1639" y="721"/>
                    <a:pt x="2368" y="809"/>
                    <a:pt x="3088" y="817"/>
                  </a:cubicBezTo>
                  <a:cubicBezTo>
                    <a:pt x="3090" y="817"/>
                    <a:pt x="3092" y="817"/>
                    <a:pt x="3094" y="817"/>
                  </a:cubicBezTo>
                  <a:cubicBezTo>
                    <a:pt x="3351" y="817"/>
                    <a:pt x="3457" y="600"/>
                    <a:pt x="3433" y="401"/>
                  </a:cubicBezTo>
                  <a:lnTo>
                    <a:pt x="3433" y="401"/>
                  </a:lnTo>
                  <a:cubicBezTo>
                    <a:pt x="3404" y="557"/>
                    <a:pt x="3264" y="635"/>
                    <a:pt x="3116" y="635"/>
                  </a:cubicBezTo>
                  <a:cubicBezTo>
                    <a:pt x="2936" y="635"/>
                    <a:pt x="2743" y="521"/>
                    <a:pt x="2716" y="294"/>
                  </a:cubicBezTo>
                  <a:cubicBezTo>
                    <a:pt x="2706" y="220"/>
                    <a:pt x="2700" y="149"/>
                    <a:pt x="2694" y="75"/>
                  </a:cubicBezTo>
                  <a:cubicBezTo>
                    <a:pt x="2116" y="51"/>
                    <a:pt x="1534" y="1"/>
                    <a:pt x="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23"/>
            <p:cNvSpPr/>
            <p:nvPr/>
          </p:nvSpPr>
          <p:spPr>
            <a:xfrm>
              <a:off x="9408075" y="3371313"/>
              <a:ext cx="1250" cy="1775"/>
            </a:xfrm>
            <a:custGeom>
              <a:avLst/>
              <a:gdLst/>
              <a:ahLst/>
              <a:cxnLst/>
              <a:rect l="l" t="t" r="r" b="b"/>
              <a:pathLst>
                <a:path w="50" h="71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22"/>
                    <a:pt x="13" y="43"/>
                    <a:pt x="0" y="68"/>
                  </a:cubicBezTo>
                  <a:cubicBezTo>
                    <a:pt x="4" y="71"/>
                    <a:pt x="7" y="71"/>
                    <a:pt x="10" y="71"/>
                  </a:cubicBezTo>
                  <a:cubicBezTo>
                    <a:pt x="19" y="46"/>
                    <a:pt x="34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23"/>
            <p:cNvSpPr/>
            <p:nvPr/>
          </p:nvSpPr>
          <p:spPr>
            <a:xfrm>
              <a:off x="9404225" y="3378238"/>
              <a:ext cx="21025" cy="95750"/>
            </a:xfrm>
            <a:custGeom>
              <a:avLst/>
              <a:gdLst/>
              <a:ahLst/>
              <a:cxnLst/>
              <a:rect l="l" t="t" r="r" b="b"/>
              <a:pathLst>
                <a:path w="841" h="3830" extrusionOk="0">
                  <a:moveTo>
                    <a:pt x="148" y="0"/>
                  </a:moveTo>
                  <a:lnTo>
                    <a:pt x="124" y="31"/>
                  </a:lnTo>
                  <a:cubicBezTo>
                    <a:pt x="118" y="253"/>
                    <a:pt x="108" y="471"/>
                    <a:pt x="96" y="693"/>
                  </a:cubicBezTo>
                  <a:cubicBezTo>
                    <a:pt x="108" y="717"/>
                    <a:pt x="108" y="748"/>
                    <a:pt x="96" y="773"/>
                  </a:cubicBezTo>
                  <a:lnTo>
                    <a:pt x="90" y="779"/>
                  </a:lnTo>
                  <a:cubicBezTo>
                    <a:pt x="56" y="1296"/>
                    <a:pt x="13" y="1816"/>
                    <a:pt x="1" y="2333"/>
                  </a:cubicBezTo>
                  <a:cubicBezTo>
                    <a:pt x="7" y="2333"/>
                    <a:pt x="10" y="2330"/>
                    <a:pt x="16" y="2330"/>
                  </a:cubicBezTo>
                  <a:cubicBezTo>
                    <a:pt x="65" y="2330"/>
                    <a:pt x="108" y="2370"/>
                    <a:pt x="108" y="2420"/>
                  </a:cubicBezTo>
                  <a:lnTo>
                    <a:pt x="108" y="2903"/>
                  </a:lnTo>
                  <a:cubicBezTo>
                    <a:pt x="108" y="2953"/>
                    <a:pt x="68" y="2990"/>
                    <a:pt x="22" y="2990"/>
                  </a:cubicBezTo>
                  <a:cubicBezTo>
                    <a:pt x="17" y="2990"/>
                    <a:pt x="12" y="2990"/>
                    <a:pt x="7" y="2989"/>
                  </a:cubicBezTo>
                  <a:lnTo>
                    <a:pt x="7" y="2989"/>
                  </a:lnTo>
                  <a:cubicBezTo>
                    <a:pt x="10" y="3081"/>
                    <a:pt x="19" y="3177"/>
                    <a:pt x="28" y="3269"/>
                  </a:cubicBezTo>
                  <a:cubicBezTo>
                    <a:pt x="34" y="3343"/>
                    <a:pt x="37" y="3414"/>
                    <a:pt x="47" y="3488"/>
                  </a:cubicBezTo>
                  <a:cubicBezTo>
                    <a:pt x="75" y="3715"/>
                    <a:pt x="268" y="3829"/>
                    <a:pt x="448" y="3829"/>
                  </a:cubicBezTo>
                  <a:cubicBezTo>
                    <a:pt x="596" y="3829"/>
                    <a:pt x="735" y="3751"/>
                    <a:pt x="764" y="3595"/>
                  </a:cubicBezTo>
                  <a:cubicBezTo>
                    <a:pt x="773" y="3559"/>
                    <a:pt x="776" y="3522"/>
                    <a:pt x="773" y="3488"/>
                  </a:cubicBezTo>
                  <a:cubicBezTo>
                    <a:pt x="641" y="2429"/>
                    <a:pt x="798" y="1367"/>
                    <a:pt x="841" y="305"/>
                  </a:cubicBezTo>
                  <a:cubicBezTo>
                    <a:pt x="727" y="305"/>
                    <a:pt x="607" y="299"/>
                    <a:pt x="490" y="299"/>
                  </a:cubicBezTo>
                  <a:cubicBezTo>
                    <a:pt x="284" y="299"/>
                    <a:pt x="176" y="157"/>
                    <a:pt x="1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23"/>
            <p:cNvSpPr/>
            <p:nvPr/>
          </p:nvSpPr>
          <p:spPr>
            <a:xfrm>
              <a:off x="9421375" y="3311038"/>
              <a:ext cx="1275" cy="875"/>
            </a:xfrm>
            <a:custGeom>
              <a:avLst/>
              <a:gdLst/>
              <a:ahLst/>
              <a:cxnLst/>
              <a:rect l="l" t="t" r="r" b="b"/>
              <a:pathLst>
                <a:path w="51" h="35" extrusionOk="0">
                  <a:moveTo>
                    <a:pt x="50" y="1"/>
                  </a:moveTo>
                  <a:cubicBezTo>
                    <a:pt x="43" y="5"/>
                    <a:pt x="37" y="11"/>
                    <a:pt x="30" y="17"/>
                  </a:cubicBezTo>
                  <a:lnTo>
                    <a:pt x="30" y="17"/>
                  </a:lnTo>
                  <a:cubicBezTo>
                    <a:pt x="37" y="12"/>
                    <a:pt x="44" y="6"/>
                    <a:pt x="50" y="1"/>
                  </a:cubicBezTo>
                  <a:close/>
                  <a:moveTo>
                    <a:pt x="30" y="17"/>
                  </a:moveTo>
                  <a:lnTo>
                    <a:pt x="30" y="17"/>
                  </a:lnTo>
                  <a:cubicBezTo>
                    <a:pt x="21" y="23"/>
                    <a:pt x="12" y="30"/>
                    <a:pt x="1" y="35"/>
                  </a:cubicBezTo>
                  <a:lnTo>
                    <a:pt x="7" y="35"/>
                  </a:lnTo>
                  <a:cubicBezTo>
                    <a:pt x="15" y="30"/>
                    <a:pt x="23" y="23"/>
                    <a:pt x="30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23"/>
            <p:cNvSpPr/>
            <p:nvPr/>
          </p:nvSpPr>
          <p:spPr>
            <a:xfrm>
              <a:off x="9435325" y="3309838"/>
              <a:ext cx="5525" cy="3700"/>
            </a:xfrm>
            <a:custGeom>
              <a:avLst/>
              <a:gdLst/>
              <a:ahLst/>
              <a:cxnLst/>
              <a:rect l="l" t="t" r="r" b="b"/>
              <a:pathLst>
                <a:path w="221" h="148" extrusionOk="0">
                  <a:moveTo>
                    <a:pt x="203" y="1"/>
                  </a:moveTo>
                  <a:cubicBezTo>
                    <a:pt x="178" y="1"/>
                    <a:pt x="97" y="60"/>
                    <a:pt x="0" y="138"/>
                  </a:cubicBezTo>
                  <a:cubicBezTo>
                    <a:pt x="43" y="141"/>
                    <a:pt x="86" y="144"/>
                    <a:pt x="129" y="147"/>
                  </a:cubicBezTo>
                  <a:cubicBezTo>
                    <a:pt x="139" y="135"/>
                    <a:pt x="145" y="120"/>
                    <a:pt x="154" y="107"/>
                  </a:cubicBezTo>
                  <a:cubicBezTo>
                    <a:pt x="209" y="31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23"/>
            <p:cNvSpPr/>
            <p:nvPr/>
          </p:nvSpPr>
          <p:spPr>
            <a:xfrm>
              <a:off x="9413375" y="3294138"/>
              <a:ext cx="100925" cy="21625"/>
            </a:xfrm>
            <a:custGeom>
              <a:avLst/>
              <a:gdLst/>
              <a:ahLst/>
              <a:cxnLst/>
              <a:rect l="l" t="t" r="r" b="b"/>
              <a:pathLst>
                <a:path w="4037" h="865" extrusionOk="0">
                  <a:moveTo>
                    <a:pt x="394" y="1"/>
                  </a:moveTo>
                  <a:cubicBezTo>
                    <a:pt x="167" y="1"/>
                    <a:pt x="21" y="202"/>
                    <a:pt x="10" y="388"/>
                  </a:cubicBezTo>
                  <a:cubicBezTo>
                    <a:pt x="1" y="486"/>
                    <a:pt x="41" y="582"/>
                    <a:pt x="118" y="643"/>
                  </a:cubicBezTo>
                  <a:cubicBezTo>
                    <a:pt x="262" y="545"/>
                    <a:pt x="413" y="458"/>
                    <a:pt x="570" y="381"/>
                  </a:cubicBezTo>
                  <a:cubicBezTo>
                    <a:pt x="586" y="373"/>
                    <a:pt x="601" y="370"/>
                    <a:pt x="616" y="370"/>
                  </a:cubicBezTo>
                  <a:cubicBezTo>
                    <a:pt x="688" y="370"/>
                    <a:pt x="740" y="459"/>
                    <a:pt x="681" y="523"/>
                  </a:cubicBezTo>
                  <a:cubicBezTo>
                    <a:pt x="623" y="597"/>
                    <a:pt x="555" y="662"/>
                    <a:pt x="493" y="732"/>
                  </a:cubicBezTo>
                  <a:cubicBezTo>
                    <a:pt x="552" y="739"/>
                    <a:pt x="610" y="748"/>
                    <a:pt x="672" y="754"/>
                  </a:cubicBezTo>
                  <a:cubicBezTo>
                    <a:pt x="866" y="609"/>
                    <a:pt x="1075" y="483"/>
                    <a:pt x="1297" y="381"/>
                  </a:cubicBezTo>
                  <a:cubicBezTo>
                    <a:pt x="1309" y="376"/>
                    <a:pt x="1323" y="373"/>
                    <a:pt x="1337" y="373"/>
                  </a:cubicBezTo>
                  <a:cubicBezTo>
                    <a:pt x="1403" y="373"/>
                    <a:pt x="1471" y="436"/>
                    <a:pt x="1423" y="505"/>
                  </a:cubicBezTo>
                  <a:cubicBezTo>
                    <a:pt x="1355" y="597"/>
                    <a:pt x="1288" y="689"/>
                    <a:pt x="1220" y="782"/>
                  </a:cubicBezTo>
                  <a:cubicBezTo>
                    <a:pt x="1481" y="791"/>
                    <a:pt x="1743" y="791"/>
                    <a:pt x="2005" y="794"/>
                  </a:cubicBezTo>
                  <a:cubicBezTo>
                    <a:pt x="2165" y="649"/>
                    <a:pt x="2331" y="511"/>
                    <a:pt x="2510" y="381"/>
                  </a:cubicBezTo>
                  <a:cubicBezTo>
                    <a:pt x="2522" y="372"/>
                    <a:pt x="2537" y="367"/>
                    <a:pt x="2552" y="367"/>
                  </a:cubicBezTo>
                  <a:cubicBezTo>
                    <a:pt x="2607" y="367"/>
                    <a:pt x="2664" y="427"/>
                    <a:pt x="2642" y="483"/>
                  </a:cubicBezTo>
                  <a:cubicBezTo>
                    <a:pt x="2596" y="594"/>
                    <a:pt x="2543" y="699"/>
                    <a:pt x="2482" y="800"/>
                  </a:cubicBezTo>
                  <a:cubicBezTo>
                    <a:pt x="2657" y="806"/>
                    <a:pt x="2830" y="815"/>
                    <a:pt x="3002" y="831"/>
                  </a:cubicBezTo>
                  <a:lnTo>
                    <a:pt x="3113" y="745"/>
                  </a:lnTo>
                  <a:cubicBezTo>
                    <a:pt x="3128" y="733"/>
                    <a:pt x="3143" y="728"/>
                    <a:pt x="3159" y="728"/>
                  </a:cubicBezTo>
                  <a:cubicBezTo>
                    <a:pt x="3213" y="728"/>
                    <a:pt x="3262" y="791"/>
                    <a:pt x="3245" y="846"/>
                  </a:cubicBezTo>
                  <a:lnTo>
                    <a:pt x="3242" y="856"/>
                  </a:lnTo>
                  <a:lnTo>
                    <a:pt x="3298" y="865"/>
                  </a:lnTo>
                  <a:cubicBezTo>
                    <a:pt x="3301" y="763"/>
                    <a:pt x="3310" y="659"/>
                    <a:pt x="3310" y="557"/>
                  </a:cubicBezTo>
                  <a:cubicBezTo>
                    <a:pt x="3311" y="324"/>
                    <a:pt x="3490" y="209"/>
                    <a:pt x="3670" y="209"/>
                  </a:cubicBezTo>
                  <a:cubicBezTo>
                    <a:pt x="3839" y="209"/>
                    <a:pt x="4009" y="312"/>
                    <a:pt x="4030" y="517"/>
                  </a:cubicBezTo>
                  <a:cubicBezTo>
                    <a:pt x="4036" y="363"/>
                    <a:pt x="3922" y="228"/>
                    <a:pt x="3768" y="209"/>
                  </a:cubicBezTo>
                  <a:cubicBezTo>
                    <a:pt x="2759" y="15"/>
                    <a:pt x="1734" y="151"/>
                    <a:pt x="721" y="40"/>
                  </a:cubicBezTo>
                  <a:cubicBezTo>
                    <a:pt x="635" y="27"/>
                    <a:pt x="549" y="21"/>
                    <a:pt x="459" y="6"/>
                  </a:cubicBezTo>
                  <a:cubicBezTo>
                    <a:pt x="437" y="2"/>
                    <a:pt x="415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23"/>
            <p:cNvSpPr/>
            <p:nvPr/>
          </p:nvSpPr>
          <p:spPr>
            <a:xfrm>
              <a:off x="9408000" y="3367513"/>
              <a:ext cx="104325" cy="19225"/>
            </a:xfrm>
            <a:custGeom>
              <a:avLst/>
              <a:gdLst/>
              <a:ahLst/>
              <a:cxnLst/>
              <a:rect l="l" t="t" r="r" b="b"/>
              <a:pathLst>
                <a:path w="4173" h="769" extrusionOk="0">
                  <a:moveTo>
                    <a:pt x="3761" y="0"/>
                  </a:moveTo>
                  <a:cubicBezTo>
                    <a:pt x="3750" y="0"/>
                    <a:pt x="3739" y="0"/>
                    <a:pt x="3728" y="1"/>
                  </a:cubicBezTo>
                  <a:cubicBezTo>
                    <a:pt x="3611" y="11"/>
                    <a:pt x="3497" y="11"/>
                    <a:pt x="3377" y="17"/>
                  </a:cubicBezTo>
                  <a:cubicBezTo>
                    <a:pt x="3073" y="32"/>
                    <a:pt x="2769" y="37"/>
                    <a:pt x="2465" y="37"/>
                  </a:cubicBezTo>
                  <a:cubicBezTo>
                    <a:pt x="1758" y="37"/>
                    <a:pt x="1050" y="8"/>
                    <a:pt x="339" y="1"/>
                  </a:cubicBezTo>
                  <a:cubicBezTo>
                    <a:pt x="293" y="1"/>
                    <a:pt x="247" y="11"/>
                    <a:pt x="204" y="29"/>
                  </a:cubicBezTo>
                  <a:cubicBezTo>
                    <a:pt x="164" y="60"/>
                    <a:pt x="117" y="84"/>
                    <a:pt x="74" y="115"/>
                  </a:cubicBezTo>
                  <a:cubicBezTo>
                    <a:pt x="65" y="128"/>
                    <a:pt x="59" y="140"/>
                    <a:pt x="53" y="152"/>
                  </a:cubicBezTo>
                  <a:cubicBezTo>
                    <a:pt x="37" y="174"/>
                    <a:pt x="25" y="198"/>
                    <a:pt x="13" y="223"/>
                  </a:cubicBezTo>
                  <a:cubicBezTo>
                    <a:pt x="65" y="241"/>
                    <a:pt x="102" y="303"/>
                    <a:pt x="65" y="352"/>
                  </a:cubicBezTo>
                  <a:cubicBezTo>
                    <a:pt x="43" y="380"/>
                    <a:pt x="22" y="405"/>
                    <a:pt x="0" y="429"/>
                  </a:cubicBezTo>
                  <a:cubicBezTo>
                    <a:pt x="25" y="586"/>
                    <a:pt x="136" y="725"/>
                    <a:pt x="339" y="728"/>
                  </a:cubicBezTo>
                  <a:cubicBezTo>
                    <a:pt x="456" y="728"/>
                    <a:pt x="573" y="731"/>
                    <a:pt x="690" y="734"/>
                  </a:cubicBezTo>
                  <a:cubicBezTo>
                    <a:pt x="1302" y="745"/>
                    <a:pt x="1911" y="768"/>
                    <a:pt x="2521" y="768"/>
                  </a:cubicBezTo>
                  <a:cubicBezTo>
                    <a:pt x="2923" y="768"/>
                    <a:pt x="3325" y="758"/>
                    <a:pt x="3728" y="728"/>
                  </a:cubicBezTo>
                  <a:cubicBezTo>
                    <a:pt x="3765" y="722"/>
                    <a:pt x="3805" y="712"/>
                    <a:pt x="3839" y="697"/>
                  </a:cubicBezTo>
                  <a:cubicBezTo>
                    <a:pt x="3848" y="694"/>
                    <a:pt x="3857" y="694"/>
                    <a:pt x="3863" y="688"/>
                  </a:cubicBezTo>
                  <a:cubicBezTo>
                    <a:pt x="3876" y="685"/>
                    <a:pt x="3885" y="679"/>
                    <a:pt x="3897" y="672"/>
                  </a:cubicBezTo>
                  <a:cubicBezTo>
                    <a:pt x="4172" y="502"/>
                    <a:pt x="4131" y="0"/>
                    <a:pt x="3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3"/>
            <p:cNvSpPr/>
            <p:nvPr/>
          </p:nvSpPr>
          <p:spPr>
            <a:xfrm>
              <a:off x="9259625" y="3197388"/>
              <a:ext cx="153750" cy="162000"/>
            </a:xfrm>
            <a:custGeom>
              <a:avLst/>
              <a:gdLst/>
              <a:ahLst/>
              <a:cxnLst/>
              <a:rect l="l" t="t" r="r" b="b"/>
              <a:pathLst>
                <a:path w="6150" h="6480" extrusionOk="0">
                  <a:moveTo>
                    <a:pt x="5748" y="3325"/>
                  </a:moveTo>
                  <a:lnTo>
                    <a:pt x="5748" y="3325"/>
                  </a:lnTo>
                  <a:cubicBezTo>
                    <a:pt x="5581" y="3396"/>
                    <a:pt x="5424" y="3485"/>
                    <a:pt x="5280" y="3590"/>
                  </a:cubicBezTo>
                  <a:cubicBezTo>
                    <a:pt x="5274" y="3568"/>
                    <a:pt x="5261" y="3550"/>
                    <a:pt x="5246" y="3534"/>
                  </a:cubicBezTo>
                  <a:cubicBezTo>
                    <a:pt x="5412" y="3463"/>
                    <a:pt x="5578" y="3393"/>
                    <a:pt x="5748" y="3325"/>
                  </a:cubicBezTo>
                  <a:close/>
                  <a:moveTo>
                    <a:pt x="5309" y="0"/>
                  </a:moveTo>
                  <a:cubicBezTo>
                    <a:pt x="5294" y="0"/>
                    <a:pt x="5279" y="5"/>
                    <a:pt x="5264" y="16"/>
                  </a:cubicBezTo>
                  <a:cubicBezTo>
                    <a:pt x="5175" y="81"/>
                    <a:pt x="5086" y="136"/>
                    <a:pt x="4997" y="201"/>
                  </a:cubicBezTo>
                  <a:cubicBezTo>
                    <a:pt x="4670" y="435"/>
                    <a:pt x="4329" y="644"/>
                    <a:pt x="3975" y="829"/>
                  </a:cubicBezTo>
                  <a:cubicBezTo>
                    <a:pt x="3879" y="878"/>
                    <a:pt x="3790" y="936"/>
                    <a:pt x="3691" y="982"/>
                  </a:cubicBezTo>
                  <a:cubicBezTo>
                    <a:pt x="3598" y="1025"/>
                    <a:pt x="3655" y="1149"/>
                    <a:pt x="3742" y="1149"/>
                  </a:cubicBezTo>
                  <a:cubicBezTo>
                    <a:pt x="3755" y="1149"/>
                    <a:pt x="3769" y="1146"/>
                    <a:pt x="3784" y="1139"/>
                  </a:cubicBezTo>
                  <a:cubicBezTo>
                    <a:pt x="3845" y="1112"/>
                    <a:pt x="3904" y="1078"/>
                    <a:pt x="3965" y="1047"/>
                  </a:cubicBezTo>
                  <a:cubicBezTo>
                    <a:pt x="4242" y="915"/>
                    <a:pt x="4513" y="767"/>
                    <a:pt x="4772" y="601"/>
                  </a:cubicBezTo>
                  <a:cubicBezTo>
                    <a:pt x="4975" y="469"/>
                    <a:pt x="5064" y="419"/>
                    <a:pt x="5082" y="419"/>
                  </a:cubicBezTo>
                  <a:cubicBezTo>
                    <a:pt x="5133" y="419"/>
                    <a:pt x="4639" y="807"/>
                    <a:pt x="4553" y="899"/>
                  </a:cubicBezTo>
                  <a:cubicBezTo>
                    <a:pt x="4359" y="1106"/>
                    <a:pt x="4159" y="1300"/>
                    <a:pt x="3962" y="1493"/>
                  </a:cubicBezTo>
                  <a:cubicBezTo>
                    <a:pt x="3722" y="1721"/>
                    <a:pt x="3504" y="1968"/>
                    <a:pt x="3300" y="2226"/>
                  </a:cubicBezTo>
                  <a:cubicBezTo>
                    <a:pt x="3253" y="2288"/>
                    <a:pt x="3321" y="2360"/>
                    <a:pt x="3385" y="2360"/>
                  </a:cubicBezTo>
                  <a:cubicBezTo>
                    <a:pt x="3390" y="2360"/>
                    <a:pt x="3396" y="2360"/>
                    <a:pt x="3402" y="2358"/>
                  </a:cubicBezTo>
                  <a:cubicBezTo>
                    <a:pt x="3593" y="2315"/>
                    <a:pt x="3781" y="2248"/>
                    <a:pt x="3956" y="2161"/>
                  </a:cubicBezTo>
                  <a:cubicBezTo>
                    <a:pt x="4513" y="1894"/>
                    <a:pt x="4963" y="1457"/>
                    <a:pt x="5471" y="1069"/>
                  </a:cubicBezTo>
                  <a:cubicBezTo>
                    <a:pt x="5590" y="977"/>
                    <a:pt x="5655" y="938"/>
                    <a:pt x="5678" y="938"/>
                  </a:cubicBezTo>
                  <a:cubicBezTo>
                    <a:pt x="5794" y="938"/>
                    <a:pt x="4924" y="1872"/>
                    <a:pt x="4796" y="1995"/>
                  </a:cubicBezTo>
                  <a:cubicBezTo>
                    <a:pt x="4523" y="2260"/>
                    <a:pt x="4239" y="2512"/>
                    <a:pt x="3965" y="2774"/>
                  </a:cubicBezTo>
                  <a:cubicBezTo>
                    <a:pt x="3827" y="2903"/>
                    <a:pt x="3685" y="3033"/>
                    <a:pt x="3556" y="3174"/>
                  </a:cubicBezTo>
                  <a:cubicBezTo>
                    <a:pt x="3507" y="3229"/>
                    <a:pt x="3542" y="3334"/>
                    <a:pt x="3615" y="3334"/>
                  </a:cubicBezTo>
                  <a:cubicBezTo>
                    <a:pt x="3625" y="3334"/>
                    <a:pt x="3635" y="3332"/>
                    <a:pt x="3645" y="3328"/>
                  </a:cubicBezTo>
                  <a:cubicBezTo>
                    <a:pt x="3759" y="3282"/>
                    <a:pt x="3867" y="3230"/>
                    <a:pt x="3978" y="3174"/>
                  </a:cubicBezTo>
                  <a:cubicBezTo>
                    <a:pt x="4486" y="2919"/>
                    <a:pt x="4932" y="2568"/>
                    <a:pt x="5418" y="2263"/>
                  </a:cubicBezTo>
                  <a:cubicBezTo>
                    <a:pt x="5615" y="2140"/>
                    <a:pt x="5723" y="2091"/>
                    <a:pt x="5770" y="2091"/>
                  </a:cubicBezTo>
                  <a:cubicBezTo>
                    <a:pt x="5944" y="2091"/>
                    <a:pt x="5288" y="2760"/>
                    <a:pt x="5147" y="2891"/>
                  </a:cubicBezTo>
                  <a:cubicBezTo>
                    <a:pt x="4809" y="3211"/>
                    <a:pt x="4402" y="3470"/>
                    <a:pt x="3999" y="3710"/>
                  </a:cubicBezTo>
                  <a:lnTo>
                    <a:pt x="3873" y="3784"/>
                  </a:lnTo>
                  <a:cubicBezTo>
                    <a:pt x="3815" y="3817"/>
                    <a:pt x="3753" y="3854"/>
                    <a:pt x="3694" y="3888"/>
                  </a:cubicBezTo>
                  <a:cubicBezTo>
                    <a:pt x="3612" y="3937"/>
                    <a:pt x="3659" y="4057"/>
                    <a:pt x="3744" y="4057"/>
                  </a:cubicBezTo>
                  <a:cubicBezTo>
                    <a:pt x="3751" y="4057"/>
                    <a:pt x="3758" y="4056"/>
                    <a:pt x="3765" y="4054"/>
                  </a:cubicBezTo>
                  <a:cubicBezTo>
                    <a:pt x="3842" y="4036"/>
                    <a:pt x="3916" y="4011"/>
                    <a:pt x="3990" y="3990"/>
                  </a:cubicBezTo>
                  <a:lnTo>
                    <a:pt x="4012" y="3984"/>
                  </a:lnTo>
                  <a:cubicBezTo>
                    <a:pt x="4329" y="3894"/>
                    <a:pt x="4639" y="3787"/>
                    <a:pt x="4947" y="3657"/>
                  </a:cubicBezTo>
                  <a:lnTo>
                    <a:pt x="4947" y="3657"/>
                  </a:lnTo>
                  <a:cubicBezTo>
                    <a:pt x="4289" y="4076"/>
                    <a:pt x="3658" y="4529"/>
                    <a:pt x="3051" y="5015"/>
                  </a:cubicBezTo>
                  <a:cubicBezTo>
                    <a:pt x="2655" y="5325"/>
                    <a:pt x="1998" y="5694"/>
                    <a:pt x="1723" y="6117"/>
                  </a:cubicBezTo>
                  <a:lnTo>
                    <a:pt x="1723" y="6117"/>
                  </a:lnTo>
                  <a:cubicBezTo>
                    <a:pt x="2089" y="5552"/>
                    <a:pt x="2538" y="5039"/>
                    <a:pt x="2962" y="4513"/>
                  </a:cubicBezTo>
                  <a:cubicBezTo>
                    <a:pt x="2983" y="4482"/>
                    <a:pt x="2987" y="4442"/>
                    <a:pt x="2968" y="4408"/>
                  </a:cubicBezTo>
                  <a:cubicBezTo>
                    <a:pt x="2956" y="4376"/>
                    <a:pt x="2926" y="4356"/>
                    <a:pt x="2895" y="4356"/>
                  </a:cubicBezTo>
                  <a:cubicBezTo>
                    <a:pt x="2880" y="4356"/>
                    <a:pt x="2864" y="4361"/>
                    <a:pt x="2851" y="4372"/>
                  </a:cubicBezTo>
                  <a:cubicBezTo>
                    <a:pt x="2836" y="4381"/>
                    <a:pt x="2823" y="4393"/>
                    <a:pt x="2808" y="4405"/>
                  </a:cubicBezTo>
                  <a:cubicBezTo>
                    <a:pt x="2352" y="4719"/>
                    <a:pt x="1998" y="5110"/>
                    <a:pt x="1632" y="5526"/>
                  </a:cubicBezTo>
                  <a:cubicBezTo>
                    <a:pt x="1499" y="5678"/>
                    <a:pt x="1057" y="6176"/>
                    <a:pt x="964" y="6176"/>
                  </a:cubicBezTo>
                  <a:cubicBezTo>
                    <a:pt x="920" y="6176"/>
                    <a:pt x="955" y="6062"/>
                    <a:pt x="1143" y="5741"/>
                  </a:cubicBezTo>
                  <a:cubicBezTo>
                    <a:pt x="1395" y="5307"/>
                    <a:pt x="1792" y="4904"/>
                    <a:pt x="2112" y="4513"/>
                  </a:cubicBezTo>
                  <a:cubicBezTo>
                    <a:pt x="2155" y="4470"/>
                    <a:pt x="2137" y="4393"/>
                    <a:pt x="2078" y="4375"/>
                  </a:cubicBezTo>
                  <a:cubicBezTo>
                    <a:pt x="2069" y="4371"/>
                    <a:pt x="2058" y="4368"/>
                    <a:pt x="2048" y="4368"/>
                  </a:cubicBezTo>
                  <a:cubicBezTo>
                    <a:pt x="2041" y="4368"/>
                    <a:pt x="2035" y="4369"/>
                    <a:pt x="2029" y="4372"/>
                  </a:cubicBezTo>
                  <a:cubicBezTo>
                    <a:pt x="2014" y="4372"/>
                    <a:pt x="1998" y="4378"/>
                    <a:pt x="1986" y="4387"/>
                  </a:cubicBezTo>
                  <a:cubicBezTo>
                    <a:pt x="1454" y="4802"/>
                    <a:pt x="1081" y="5357"/>
                    <a:pt x="607" y="5834"/>
                  </a:cubicBezTo>
                  <a:cubicBezTo>
                    <a:pt x="448" y="5993"/>
                    <a:pt x="372" y="6056"/>
                    <a:pt x="351" y="6056"/>
                  </a:cubicBezTo>
                  <a:cubicBezTo>
                    <a:pt x="273" y="6056"/>
                    <a:pt x="900" y="5245"/>
                    <a:pt x="893" y="5245"/>
                  </a:cubicBezTo>
                  <a:cubicBezTo>
                    <a:pt x="893" y="5245"/>
                    <a:pt x="892" y="5246"/>
                    <a:pt x="890" y="5249"/>
                  </a:cubicBezTo>
                  <a:lnTo>
                    <a:pt x="890" y="5249"/>
                  </a:lnTo>
                  <a:cubicBezTo>
                    <a:pt x="1087" y="5019"/>
                    <a:pt x="1261" y="4766"/>
                    <a:pt x="1401" y="4498"/>
                  </a:cubicBezTo>
                  <a:cubicBezTo>
                    <a:pt x="1431" y="4436"/>
                    <a:pt x="1385" y="4359"/>
                    <a:pt x="1325" y="4359"/>
                  </a:cubicBezTo>
                  <a:cubicBezTo>
                    <a:pt x="1310" y="4359"/>
                    <a:pt x="1294" y="4364"/>
                    <a:pt x="1278" y="4375"/>
                  </a:cubicBezTo>
                  <a:cubicBezTo>
                    <a:pt x="1007" y="4550"/>
                    <a:pt x="761" y="4762"/>
                    <a:pt x="546" y="5006"/>
                  </a:cubicBezTo>
                  <a:cubicBezTo>
                    <a:pt x="395" y="5168"/>
                    <a:pt x="313" y="5232"/>
                    <a:pt x="275" y="5232"/>
                  </a:cubicBezTo>
                  <a:cubicBezTo>
                    <a:pt x="157" y="5232"/>
                    <a:pt x="494" y="4583"/>
                    <a:pt x="564" y="4356"/>
                  </a:cubicBezTo>
                  <a:cubicBezTo>
                    <a:pt x="567" y="4347"/>
                    <a:pt x="564" y="4341"/>
                    <a:pt x="564" y="4335"/>
                  </a:cubicBezTo>
                  <a:cubicBezTo>
                    <a:pt x="566" y="4279"/>
                    <a:pt x="522" y="4242"/>
                    <a:pt x="475" y="4242"/>
                  </a:cubicBezTo>
                  <a:cubicBezTo>
                    <a:pt x="453" y="4242"/>
                    <a:pt x="431" y="4250"/>
                    <a:pt x="413" y="4267"/>
                  </a:cubicBezTo>
                  <a:lnTo>
                    <a:pt x="305" y="4338"/>
                  </a:lnTo>
                  <a:lnTo>
                    <a:pt x="96" y="4479"/>
                  </a:lnTo>
                  <a:lnTo>
                    <a:pt x="90" y="4485"/>
                  </a:lnTo>
                  <a:cubicBezTo>
                    <a:pt x="1" y="4522"/>
                    <a:pt x="25" y="4652"/>
                    <a:pt x="102" y="4658"/>
                  </a:cubicBezTo>
                  <a:cubicBezTo>
                    <a:pt x="111" y="4658"/>
                    <a:pt x="117" y="4662"/>
                    <a:pt x="126" y="4662"/>
                  </a:cubicBezTo>
                  <a:cubicBezTo>
                    <a:pt x="130" y="4662"/>
                    <a:pt x="134" y="4661"/>
                    <a:pt x="139" y="4658"/>
                  </a:cubicBezTo>
                  <a:cubicBezTo>
                    <a:pt x="199" y="4633"/>
                    <a:pt x="244" y="4622"/>
                    <a:pt x="275" y="4622"/>
                  </a:cubicBezTo>
                  <a:cubicBezTo>
                    <a:pt x="463" y="4622"/>
                    <a:pt x="202" y="5019"/>
                    <a:pt x="81" y="5335"/>
                  </a:cubicBezTo>
                  <a:cubicBezTo>
                    <a:pt x="56" y="5393"/>
                    <a:pt x="41" y="5452"/>
                    <a:pt x="28" y="5514"/>
                  </a:cubicBezTo>
                  <a:cubicBezTo>
                    <a:pt x="22" y="5557"/>
                    <a:pt x="41" y="5597"/>
                    <a:pt x="78" y="5618"/>
                  </a:cubicBezTo>
                  <a:cubicBezTo>
                    <a:pt x="91" y="5625"/>
                    <a:pt x="105" y="5629"/>
                    <a:pt x="119" y="5629"/>
                  </a:cubicBezTo>
                  <a:cubicBezTo>
                    <a:pt x="142" y="5629"/>
                    <a:pt x="165" y="5620"/>
                    <a:pt x="182" y="5603"/>
                  </a:cubicBezTo>
                  <a:cubicBezTo>
                    <a:pt x="355" y="5452"/>
                    <a:pt x="1045" y="4702"/>
                    <a:pt x="1084" y="4702"/>
                  </a:cubicBezTo>
                  <a:cubicBezTo>
                    <a:pt x="1099" y="4702"/>
                    <a:pt x="1014" y="4816"/>
                    <a:pt x="761" y="5126"/>
                  </a:cubicBezTo>
                  <a:cubicBezTo>
                    <a:pt x="499" y="5446"/>
                    <a:pt x="265" y="5751"/>
                    <a:pt x="87" y="6120"/>
                  </a:cubicBezTo>
                  <a:cubicBezTo>
                    <a:pt x="72" y="6154"/>
                    <a:pt x="53" y="6185"/>
                    <a:pt x="38" y="6218"/>
                  </a:cubicBezTo>
                  <a:cubicBezTo>
                    <a:pt x="10" y="6277"/>
                    <a:pt x="44" y="6345"/>
                    <a:pt x="108" y="6354"/>
                  </a:cubicBezTo>
                  <a:cubicBezTo>
                    <a:pt x="113" y="6355"/>
                    <a:pt x="118" y="6355"/>
                    <a:pt x="122" y="6355"/>
                  </a:cubicBezTo>
                  <a:cubicBezTo>
                    <a:pt x="136" y="6355"/>
                    <a:pt x="149" y="6352"/>
                    <a:pt x="161" y="6345"/>
                  </a:cubicBezTo>
                  <a:cubicBezTo>
                    <a:pt x="552" y="6129"/>
                    <a:pt x="850" y="5837"/>
                    <a:pt x="1133" y="5520"/>
                  </a:cubicBezTo>
                  <a:lnTo>
                    <a:pt x="1133" y="5520"/>
                  </a:lnTo>
                  <a:cubicBezTo>
                    <a:pt x="930" y="5778"/>
                    <a:pt x="764" y="6061"/>
                    <a:pt x="635" y="6363"/>
                  </a:cubicBezTo>
                  <a:cubicBezTo>
                    <a:pt x="629" y="6378"/>
                    <a:pt x="629" y="6394"/>
                    <a:pt x="635" y="6409"/>
                  </a:cubicBezTo>
                  <a:cubicBezTo>
                    <a:pt x="651" y="6450"/>
                    <a:pt x="688" y="6474"/>
                    <a:pt x="728" y="6474"/>
                  </a:cubicBezTo>
                  <a:cubicBezTo>
                    <a:pt x="742" y="6474"/>
                    <a:pt x="757" y="6471"/>
                    <a:pt x="770" y="6465"/>
                  </a:cubicBezTo>
                  <a:cubicBezTo>
                    <a:pt x="798" y="6449"/>
                    <a:pt x="820" y="6431"/>
                    <a:pt x="847" y="6412"/>
                  </a:cubicBezTo>
                  <a:cubicBezTo>
                    <a:pt x="1398" y="6089"/>
                    <a:pt x="1783" y="5627"/>
                    <a:pt x="2211" y="5150"/>
                  </a:cubicBezTo>
                  <a:cubicBezTo>
                    <a:pt x="2446" y="4889"/>
                    <a:pt x="2534" y="4790"/>
                    <a:pt x="2534" y="4790"/>
                  </a:cubicBezTo>
                  <a:lnTo>
                    <a:pt x="2534" y="4790"/>
                  </a:lnTo>
                  <a:cubicBezTo>
                    <a:pt x="2534" y="4790"/>
                    <a:pt x="2281" y="5078"/>
                    <a:pt x="2066" y="5353"/>
                  </a:cubicBezTo>
                  <a:cubicBezTo>
                    <a:pt x="1817" y="5670"/>
                    <a:pt x="1589" y="6000"/>
                    <a:pt x="1371" y="6342"/>
                  </a:cubicBezTo>
                  <a:cubicBezTo>
                    <a:pt x="1358" y="6360"/>
                    <a:pt x="1355" y="6388"/>
                    <a:pt x="1364" y="6409"/>
                  </a:cubicBezTo>
                  <a:cubicBezTo>
                    <a:pt x="1378" y="6447"/>
                    <a:pt x="1413" y="6479"/>
                    <a:pt x="1451" y="6479"/>
                  </a:cubicBezTo>
                  <a:cubicBezTo>
                    <a:pt x="1465" y="6479"/>
                    <a:pt x="1479" y="6475"/>
                    <a:pt x="1494" y="6465"/>
                  </a:cubicBezTo>
                  <a:lnTo>
                    <a:pt x="1568" y="6409"/>
                  </a:lnTo>
                  <a:cubicBezTo>
                    <a:pt x="2691" y="5575"/>
                    <a:pt x="3938" y="4695"/>
                    <a:pt x="4898" y="3768"/>
                  </a:cubicBezTo>
                  <a:lnTo>
                    <a:pt x="4898" y="3768"/>
                  </a:lnTo>
                  <a:cubicBezTo>
                    <a:pt x="4045" y="4593"/>
                    <a:pt x="3165" y="5286"/>
                    <a:pt x="2580" y="6342"/>
                  </a:cubicBezTo>
                  <a:cubicBezTo>
                    <a:pt x="2574" y="6351"/>
                    <a:pt x="2574" y="6366"/>
                    <a:pt x="2574" y="6378"/>
                  </a:cubicBezTo>
                  <a:cubicBezTo>
                    <a:pt x="2574" y="6430"/>
                    <a:pt x="2620" y="6479"/>
                    <a:pt x="2666" y="6479"/>
                  </a:cubicBezTo>
                  <a:cubicBezTo>
                    <a:pt x="2686" y="6479"/>
                    <a:pt x="2705" y="6470"/>
                    <a:pt x="2722" y="6449"/>
                  </a:cubicBezTo>
                  <a:cubicBezTo>
                    <a:pt x="2743" y="6425"/>
                    <a:pt x="2768" y="6400"/>
                    <a:pt x="2790" y="6375"/>
                  </a:cubicBezTo>
                  <a:cubicBezTo>
                    <a:pt x="3775" y="5190"/>
                    <a:pt x="4904" y="4156"/>
                    <a:pt x="6105" y="3183"/>
                  </a:cubicBezTo>
                  <a:cubicBezTo>
                    <a:pt x="6120" y="3171"/>
                    <a:pt x="6129" y="3156"/>
                    <a:pt x="6129" y="3137"/>
                  </a:cubicBezTo>
                  <a:cubicBezTo>
                    <a:pt x="6132" y="3131"/>
                    <a:pt x="6132" y="3128"/>
                    <a:pt x="6129" y="3122"/>
                  </a:cubicBezTo>
                  <a:cubicBezTo>
                    <a:pt x="6129" y="3075"/>
                    <a:pt x="6092" y="3028"/>
                    <a:pt x="6043" y="3028"/>
                  </a:cubicBezTo>
                  <a:cubicBezTo>
                    <a:pt x="6034" y="3028"/>
                    <a:pt x="6025" y="3029"/>
                    <a:pt x="6015" y="3033"/>
                  </a:cubicBezTo>
                  <a:cubicBezTo>
                    <a:pt x="5569" y="3196"/>
                    <a:pt x="5135" y="3387"/>
                    <a:pt x="4698" y="3571"/>
                  </a:cubicBezTo>
                  <a:cubicBezTo>
                    <a:pt x="4526" y="3643"/>
                    <a:pt x="4100" y="3882"/>
                    <a:pt x="4077" y="3882"/>
                  </a:cubicBezTo>
                  <a:cubicBezTo>
                    <a:pt x="4067" y="3882"/>
                    <a:pt x="4144" y="3830"/>
                    <a:pt x="4375" y="3685"/>
                  </a:cubicBezTo>
                  <a:cubicBezTo>
                    <a:pt x="5086" y="3242"/>
                    <a:pt x="5726" y="2697"/>
                    <a:pt x="6117" y="1955"/>
                  </a:cubicBezTo>
                  <a:cubicBezTo>
                    <a:pt x="6150" y="1895"/>
                    <a:pt x="6107" y="1816"/>
                    <a:pt x="6042" y="1816"/>
                  </a:cubicBezTo>
                  <a:cubicBezTo>
                    <a:pt x="6033" y="1816"/>
                    <a:pt x="6024" y="1817"/>
                    <a:pt x="6015" y="1820"/>
                  </a:cubicBezTo>
                  <a:cubicBezTo>
                    <a:pt x="5668" y="1937"/>
                    <a:pt x="5335" y="2097"/>
                    <a:pt x="5027" y="2294"/>
                  </a:cubicBezTo>
                  <a:cubicBezTo>
                    <a:pt x="4873" y="2389"/>
                    <a:pt x="4070" y="3007"/>
                    <a:pt x="3996" y="3007"/>
                  </a:cubicBezTo>
                  <a:cubicBezTo>
                    <a:pt x="3975" y="3007"/>
                    <a:pt x="4016" y="2954"/>
                    <a:pt x="4156" y="2817"/>
                  </a:cubicBezTo>
                  <a:cubicBezTo>
                    <a:pt x="4840" y="2149"/>
                    <a:pt x="5548" y="1607"/>
                    <a:pt x="5997" y="742"/>
                  </a:cubicBezTo>
                  <a:cubicBezTo>
                    <a:pt x="6035" y="677"/>
                    <a:pt x="5982" y="608"/>
                    <a:pt x="5918" y="608"/>
                  </a:cubicBezTo>
                  <a:cubicBezTo>
                    <a:pt x="5904" y="608"/>
                    <a:pt x="5889" y="611"/>
                    <a:pt x="5874" y="619"/>
                  </a:cubicBezTo>
                  <a:cubicBezTo>
                    <a:pt x="5169" y="982"/>
                    <a:pt x="4636" y="1589"/>
                    <a:pt x="3950" y="1968"/>
                  </a:cubicBezTo>
                  <a:cubicBezTo>
                    <a:pt x="3851" y="2022"/>
                    <a:pt x="3748" y="2070"/>
                    <a:pt x="3643" y="2115"/>
                  </a:cubicBezTo>
                  <a:lnTo>
                    <a:pt x="3643" y="2115"/>
                  </a:lnTo>
                  <a:cubicBezTo>
                    <a:pt x="3731" y="2076"/>
                    <a:pt x="3839" y="1980"/>
                    <a:pt x="3950" y="1863"/>
                  </a:cubicBezTo>
                  <a:cubicBezTo>
                    <a:pt x="4212" y="1592"/>
                    <a:pt x="4510" y="1192"/>
                    <a:pt x="4680" y="1026"/>
                  </a:cubicBezTo>
                  <a:cubicBezTo>
                    <a:pt x="4923" y="779"/>
                    <a:pt x="5144" y="508"/>
                    <a:pt x="5332" y="216"/>
                  </a:cubicBezTo>
                  <a:cubicBezTo>
                    <a:pt x="5351" y="188"/>
                    <a:pt x="5372" y="164"/>
                    <a:pt x="5391" y="139"/>
                  </a:cubicBezTo>
                  <a:cubicBezTo>
                    <a:pt x="5428" y="80"/>
                    <a:pt x="5371" y="0"/>
                    <a:pt x="5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3"/>
            <p:cNvSpPr/>
            <p:nvPr/>
          </p:nvSpPr>
          <p:spPr>
            <a:xfrm>
              <a:off x="9337900" y="3291338"/>
              <a:ext cx="157050" cy="101400"/>
            </a:xfrm>
            <a:custGeom>
              <a:avLst/>
              <a:gdLst/>
              <a:ahLst/>
              <a:cxnLst/>
              <a:rect l="l" t="t" r="r" b="b"/>
              <a:pathLst>
                <a:path w="6282" h="4056" extrusionOk="0">
                  <a:moveTo>
                    <a:pt x="3036" y="0"/>
                  </a:moveTo>
                  <a:cubicBezTo>
                    <a:pt x="3028" y="0"/>
                    <a:pt x="3021" y="2"/>
                    <a:pt x="3014" y="4"/>
                  </a:cubicBezTo>
                  <a:cubicBezTo>
                    <a:pt x="3004" y="7"/>
                    <a:pt x="2995" y="4"/>
                    <a:pt x="2986" y="10"/>
                  </a:cubicBezTo>
                  <a:cubicBezTo>
                    <a:pt x="1961" y="771"/>
                    <a:pt x="933" y="1500"/>
                    <a:pt x="62" y="2442"/>
                  </a:cubicBezTo>
                  <a:cubicBezTo>
                    <a:pt x="0" y="2508"/>
                    <a:pt x="62" y="2600"/>
                    <a:pt x="131" y="2600"/>
                  </a:cubicBezTo>
                  <a:cubicBezTo>
                    <a:pt x="151" y="2600"/>
                    <a:pt x="172" y="2591"/>
                    <a:pt x="191" y="2571"/>
                  </a:cubicBezTo>
                  <a:cubicBezTo>
                    <a:pt x="539" y="2196"/>
                    <a:pt x="908" y="1842"/>
                    <a:pt x="1299" y="1512"/>
                  </a:cubicBezTo>
                  <a:cubicBezTo>
                    <a:pt x="1589" y="1275"/>
                    <a:pt x="1881" y="1044"/>
                    <a:pt x="2183" y="826"/>
                  </a:cubicBezTo>
                  <a:lnTo>
                    <a:pt x="2223" y="795"/>
                  </a:lnTo>
                  <a:lnTo>
                    <a:pt x="2223" y="795"/>
                  </a:lnTo>
                  <a:cubicBezTo>
                    <a:pt x="1678" y="1451"/>
                    <a:pt x="1225" y="2177"/>
                    <a:pt x="600" y="2765"/>
                  </a:cubicBezTo>
                  <a:cubicBezTo>
                    <a:pt x="542" y="2821"/>
                    <a:pt x="487" y="2876"/>
                    <a:pt x="425" y="2928"/>
                  </a:cubicBezTo>
                  <a:cubicBezTo>
                    <a:pt x="355" y="2988"/>
                    <a:pt x="419" y="3079"/>
                    <a:pt x="495" y="3079"/>
                  </a:cubicBezTo>
                  <a:cubicBezTo>
                    <a:pt x="508" y="3079"/>
                    <a:pt x="522" y="3076"/>
                    <a:pt x="536" y="3070"/>
                  </a:cubicBezTo>
                  <a:cubicBezTo>
                    <a:pt x="579" y="3048"/>
                    <a:pt x="616" y="3024"/>
                    <a:pt x="656" y="3002"/>
                  </a:cubicBezTo>
                  <a:cubicBezTo>
                    <a:pt x="1696" y="2454"/>
                    <a:pt x="2361" y="1460"/>
                    <a:pt x="3340" y="823"/>
                  </a:cubicBezTo>
                  <a:cubicBezTo>
                    <a:pt x="3358" y="811"/>
                    <a:pt x="3371" y="798"/>
                    <a:pt x="3389" y="789"/>
                  </a:cubicBezTo>
                  <a:lnTo>
                    <a:pt x="3389" y="789"/>
                  </a:lnTo>
                  <a:cubicBezTo>
                    <a:pt x="3374" y="798"/>
                    <a:pt x="3358" y="814"/>
                    <a:pt x="3346" y="823"/>
                  </a:cubicBezTo>
                  <a:cubicBezTo>
                    <a:pt x="2906" y="1121"/>
                    <a:pt x="2515" y="1679"/>
                    <a:pt x="2136" y="2051"/>
                  </a:cubicBezTo>
                  <a:cubicBezTo>
                    <a:pt x="1635" y="2547"/>
                    <a:pt x="1136" y="3036"/>
                    <a:pt x="650" y="3541"/>
                  </a:cubicBezTo>
                  <a:cubicBezTo>
                    <a:pt x="533" y="3661"/>
                    <a:pt x="419" y="3775"/>
                    <a:pt x="302" y="3895"/>
                  </a:cubicBezTo>
                  <a:cubicBezTo>
                    <a:pt x="253" y="3949"/>
                    <a:pt x="290" y="4055"/>
                    <a:pt x="360" y="4055"/>
                  </a:cubicBezTo>
                  <a:cubicBezTo>
                    <a:pt x="370" y="4055"/>
                    <a:pt x="380" y="4053"/>
                    <a:pt x="391" y="4049"/>
                  </a:cubicBezTo>
                  <a:cubicBezTo>
                    <a:pt x="480" y="4009"/>
                    <a:pt x="557" y="3966"/>
                    <a:pt x="640" y="3926"/>
                  </a:cubicBezTo>
                  <a:cubicBezTo>
                    <a:pt x="1564" y="3452"/>
                    <a:pt x="2189" y="2654"/>
                    <a:pt x="2866" y="1869"/>
                  </a:cubicBezTo>
                  <a:cubicBezTo>
                    <a:pt x="3057" y="1651"/>
                    <a:pt x="3260" y="1448"/>
                    <a:pt x="3469" y="1251"/>
                  </a:cubicBezTo>
                  <a:cubicBezTo>
                    <a:pt x="3515" y="1208"/>
                    <a:pt x="3728" y="1014"/>
                    <a:pt x="3894" y="878"/>
                  </a:cubicBezTo>
                  <a:cubicBezTo>
                    <a:pt x="3992" y="800"/>
                    <a:pt x="4073" y="741"/>
                    <a:pt x="4097" y="741"/>
                  </a:cubicBezTo>
                  <a:cubicBezTo>
                    <a:pt x="4115" y="741"/>
                    <a:pt x="4103" y="771"/>
                    <a:pt x="4048" y="847"/>
                  </a:cubicBezTo>
                  <a:cubicBezTo>
                    <a:pt x="4039" y="860"/>
                    <a:pt x="4033" y="872"/>
                    <a:pt x="4023" y="887"/>
                  </a:cubicBezTo>
                  <a:cubicBezTo>
                    <a:pt x="3448" y="1685"/>
                    <a:pt x="2875" y="2482"/>
                    <a:pt x="2346" y="3310"/>
                  </a:cubicBezTo>
                  <a:cubicBezTo>
                    <a:pt x="2318" y="3353"/>
                    <a:pt x="2337" y="3408"/>
                    <a:pt x="2380" y="3430"/>
                  </a:cubicBezTo>
                  <a:cubicBezTo>
                    <a:pt x="2466" y="3390"/>
                    <a:pt x="2552" y="3353"/>
                    <a:pt x="2641" y="3319"/>
                  </a:cubicBezTo>
                  <a:cubicBezTo>
                    <a:pt x="2721" y="3270"/>
                    <a:pt x="2798" y="3218"/>
                    <a:pt x="2875" y="3162"/>
                  </a:cubicBezTo>
                  <a:cubicBezTo>
                    <a:pt x="2918" y="3131"/>
                    <a:pt x="2964" y="3107"/>
                    <a:pt x="3004" y="3076"/>
                  </a:cubicBezTo>
                  <a:cubicBezTo>
                    <a:pt x="3592" y="2633"/>
                    <a:pt x="4088" y="2088"/>
                    <a:pt x="4602" y="1546"/>
                  </a:cubicBezTo>
                  <a:cubicBezTo>
                    <a:pt x="4794" y="1346"/>
                    <a:pt x="5106" y="1078"/>
                    <a:pt x="5177" y="1078"/>
                  </a:cubicBezTo>
                  <a:cubicBezTo>
                    <a:pt x="5232" y="1078"/>
                    <a:pt x="5144" y="1235"/>
                    <a:pt x="4750" y="1703"/>
                  </a:cubicBezTo>
                  <a:cubicBezTo>
                    <a:pt x="4433" y="2082"/>
                    <a:pt x="4091" y="2430"/>
                    <a:pt x="3799" y="2827"/>
                  </a:cubicBezTo>
                  <a:cubicBezTo>
                    <a:pt x="3754" y="2887"/>
                    <a:pt x="3814" y="2963"/>
                    <a:pt x="3878" y="2963"/>
                  </a:cubicBezTo>
                  <a:cubicBezTo>
                    <a:pt x="3893" y="2963"/>
                    <a:pt x="3908" y="2959"/>
                    <a:pt x="3922" y="2950"/>
                  </a:cubicBezTo>
                  <a:cubicBezTo>
                    <a:pt x="4454" y="2608"/>
                    <a:pt x="4907" y="2190"/>
                    <a:pt x="5362" y="1752"/>
                  </a:cubicBezTo>
                  <a:cubicBezTo>
                    <a:pt x="5470" y="1649"/>
                    <a:pt x="5715" y="1449"/>
                    <a:pt x="5799" y="1449"/>
                  </a:cubicBezTo>
                  <a:cubicBezTo>
                    <a:pt x="5852" y="1449"/>
                    <a:pt x="5840" y="1530"/>
                    <a:pt x="5686" y="1768"/>
                  </a:cubicBezTo>
                  <a:cubicBezTo>
                    <a:pt x="5445" y="2134"/>
                    <a:pt x="5135" y="2460"/>
                    <a:pt x="4885" y="2827"/>
                  </a:cubicBezTo>
                  <a:cubicBezTo>
                    <a:pt x="4850" y="2880"/>
                    <a:pt x="4900" y="2965"/>
                    <a:pt x="4962" y="2965"/>
                  </a:cubicBezTo>
                  <a:cubicBezTo>
                    <a:pt x="4971" y="2965"/>
                    <a:pt x="4980" y="2963"/>
                    <a:pt x="4990" y="2959"/>
                  </a:cubicBezTo>
                  <a:cubicBezTo>
                    <a:pt x="5204" y="2875"/>
                    <a:pt x="5680" y="2525"/>
                    <a:pt x="5884" y="2525"/>
                  </a:cubicBezTo>
                  <a:cubicBezTo>
                    <a:pt x="5965" y="2525"/>
                    <a:pt x="6003" y="2580"/>
                    <a:pt x="5966" y="2728"/>
                  </a:cubicBezTo>
                  <a:cubicBezTo>
                    <a:pt x="5949" y="2796"/>
                    <a:pt x="6005" y="2840"/>
                    <a:pt x="6059" y="2840"/>
                  </a:cubicBezTo>
                  <a:cubicBezTo>
                    <a:pt x="6095" y="2840"/>
                    <a:pt x="6130" y="2820"/>
                    <a:pt x="6141" y="2774"/>
                  </a:cubicBezTo>
                  <a:lnTo>
                    <a:pt x="6212" y="2494"/>
                  </a:lnTo>
                  <a:cubicBezTo>
                    <a:pt x="6230" y="2427"/>
                    <a:pt x="6246" y="2359"/>
                    <a:pt x="6264" y="2291"/>
                  </a:cubicBezTo>
                  <a:cubicBezTo>
                    <a:pt x="6270" y="2257"/>
                    <a:pt x="6258" y="2223"/>
                    <a:pt x="6233" y="2202"/>
                  </a:cubicBezTo>
                  <a:cubicBezTo>
                    <a:pt x="6220" y="2184"/>
                    <a:pt x="6199" y="2174"/>
                    <a:pt x="6177" y="2174"/>
                  </a:cubicBezTo>
                  <a:cubicBezTo>
                    <a:pt x="6169" y="2174"/>
                    <a:pt x="6161" y="2175"/>
                    <a:pt x="6153" y="2177"/>
                  </a:cubicBezTo>
                  <a:cubicBezTo>
                    <a:pt x="5990" y="2243"/>
                    <a:pt x="5623" y="2464"/>
                    <a:pt x="5497" y="2464"/>
                  </a:cubicBezTo>
                  <a:cubicBezTo>
                    <a:pt x="5421" y="2464"/>
                    <a:pt x="5431" y="2385"/>
                    <a:pt x="5621" y="2146"/>
                  </a:cubicBezTo>
                  <a:cubicBezTo>
                    <a:pt x="5919" y="1777"/>
                    <a:pt x="6132" y="1420"/>
                    <a:pt x="6261" y="968"/>
                  </a:cubicBezTo>
                  <a:lnTo>
                    <a:pt x="6264" y="958"/>
                  </a:lnTo>
                  <a:cubicBezTo>
                    <a:pt x="6281" y="903"/>
                    <a:pt x="6230" y="840"/>
                    <a:pt x="6177" y="840"/>
                  </a:cubicBezTo>
                  <a:cubicBezTo>
                    <a:pt x="6161" y="840"/>
                    <a:pt x="6146" y="845"/>
                    <a:pt x="6132" y="857"/>
                  </a:cubicBezTo>
                  <a:lnTo>
                    <a:pt x="6018" y="943"/>
                  </a:lnTo>
                  <a:cubicBezTo>
                    <a:pt x="5464" y="1372"/>
                    <a:pt x="4833" y="1858"/>
                    <a:pt x="4393" y="2371"/>
                  </a:cubicBezTo>
                  <a:lnTo>
                    <a:pt x="4393" y="2371"/>
                  </a:lnTo>
                  <a:cubicBezTo>
                    <a:pt x="4806" y="1886"/>
                    <a:pt x="5215" y="1459"/>
                    <a:pt x="5501" y="912"/>
                  </a:cubicBezTo>
                  <a:cubicBezTo>
                    <a:pt x="5562" y="811"/>
                    <a:pt x="5615" y="706"/>
                    <a:pt x="5661" y="595"/>
                  </a:cubicBezTo>
                  <a:cubicBezTo>
                    <a:pt x="5683" y="539"/>
                    <a:pt x="5626" y="479"/>
                    <a:pt x="5569" y="479"/>
                  </a:cubicBezTo>
                  <a:cubicBezTo>
                    <a:pt x="5554" y="479"/>
                    <a:pt x="5539" y="484"/>
                    <a:pt x="5525" y="493"/>
                  </a:cubicBezTo>
                  <a:cubicBezTo>
                    <a:pt x="5350" y="623"/>
                    <a:pt x="5184" y="761"/>
                    <a:pt x="5024" y="906"/>
                  </a:cubicBezTo>
                  <a:cubicBezTo>
                    <a:pt x="4476" y="1389"/>
                    <a:pt x="3993" y="1943"/>
                    <a:pt x="3472" y="2460"/>
                  </a:cubicBezTo>
                  <a:cubicBezTo>
                    <a:pt x="3229" y="2700"/>
                    <a:pt x="2961" y="2919"/>
                    <a:pt x="2675" y="3107"/>
                  </a:cubicBezTo>
                  <a:cubicBezTo>
                    <a:pt x="2875" y="2968"/>
                    <a:pt x="3088" y="2516"/>
                    <a:pt x="3223" y="2319"/>
                  </a:cubicBezTo>
                  <a:cubicBezTo>
                    <a:pt x="3552" y="1839"/>
                    <a:pt x="3897" y="1368"/>
                    <a:pt x="4239" y="894"/>
                  </a:cubicBezTo>
                  <a:cubicBezTo>
                    <a:pt x="4307" y="801"/>
                    <a:pt x="4374" y="709"/>
                    <a:pt x="4442" y="617"/>
                  </a:cubicBezTo>
                  <a:cubicBezTo>
                    <a:pt x="4490" y="548"/>
                    <a:pt x="4422" y="485"/>
                    <a:pt x="4356" y="485"/>
                  </a:cubicBezTo>
                  <a:cubicBezTo>
                    <a:pt x="4342" y="485"/>
                    <a:pt x="4328" y="488"/>
                    <a:pt x="4316" y="493"/>
                  </a:cubicBezTo>
                  <a:cubicBezTo>
                    <a:pt x="4094" y="595"/>
                    <a:pt x="3885" y="718"/>
                    <a:pt x="3691" y="866"/>
                  </a:cubicBezTo>
                  <a:cubicBezTo>
                    <a:pt x="2934" y="1411"/>
                    <a:pt x="2383" y="2196"/>
                    <a:pt x="1742" y="2882"/>
                  </a:cubicBezTo>
                  <a:cubicBezTo>
                    <a:pt x="1478" y="3165"/>
                    <a:pt x="1179" y="3415"/>
                    <a:pt x="853" y="3624"/>
                  </a:cubicBezTo>
                  <a:cubicBezTo>
                    <a:pt x="774" y="3677"/>
                    <a:pt x="728" y="3704"/>
                    <a:pt x="715" y="3704"/>
                  </a:cubicBezTo>
                  <a:cubicBezTo>
                    <a:pt x="690" y="3704"/>
                    <a:pt x="797" y="3597"/>
                    <a:pt x="1038" y="3384"/>
                  </a:cubicBezTo>
                  <a:cubicBezTo>
                    <a:pt x="1238" y="3181"/>
                    <a:pt x="1444" y="2978"/>
                    <a:pt x="1653" y="2774"/>
                  </a:cubicBezTo>
                  <a:cubicBezTo>
                    <a:pt x="2293" y="2150"/>
                    <a:pt x="2924" y="1522"/>
                    <a:pt x="3512" y="844"/>
                  </a:cubicBezTo>
                  <a:cubicBezTo>
                    <a:pt x="3574" y="771"/>
                    <a:pt x="3642" y="706"/>
                    <a:pt x="3700" y="635"/>
                  </a:cubicBezTo>
                  <a:cubicBezTo>
                    <a:pt x="3759" y="571"/>
                    <a:pt x="3707" y="482"/>
                    <a:pt x="3637" y="482"/>
                  </a:cubicBezTo>
                  <a:cubicBezTo>
                    <a:pt x="3622" y="482"/>
                    <a:pt x="3607" y="485"/>
                    <a:pt x="3592" y="493"/>
                  </a:cubicBezTo>
                  <a:cubicBezTo>
                    <a:pt x="3435" y="567"/>
                    <a:pt x="3281" y="657"/>
                    <a:pt x="3137" y="752"/>
                  </a:cubicBezTo>
                  <a:cubicBezTo>
                    <a:pt x="2266" y="1331"/>
                    <a:pt x="1638" y="2208"/>
                    <a:pt x="739" y="2771"/>
                  </a:cubicBezTo>
                  <a:cubicBezTo>
                    <a:pt x="1619" y="2217"/>
                    <a:pt x="2216" y="1032"/>
                    <a:pt x="3017" y="232"/>
                  </a:cubicBezTo>
                  <a:cubicBezTo>
                    <a:pt x="3044" y="207"/>
                    <a:pt x="3069" y="176"/>
                    <a:pt x="3097" y="152"/>
                  </a:cubicBezTo>
                  <a:cubicBezTo>
                    <a:pt x="3155" y="94"/>
                    <a:pt x="3101" y="0"/>
                    <a:pt x="3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3"/>
            <p:cNvSpPr/>
            <p:nvPr/>
          </p:nvSpPr>
          <p:spPr>
            <a:xfrm>
              <a:off x="9340625" y="3372988"/>
              <a:ext cx="69850" cy="80275"/>
            </a:xfrm>
            <a:custGeom>
              <a:avLst/>
              <a:gdLst/>
              <a:ahLst/>
              <a:cxnLst/>
              <a:rect l="l" t="t" r="r" b="b"/>
              <a:pathLst>
                <a:path w="2794" h="3211" extrusionOk="0">
                  <a:moveTo>
                    <a:pt x="2674" y="0"/>
                  </a:moveTo>
                  <a:cubicBezTo>
                    <a:pt x="2669" y="0"/>
                    <a:pt x="2664" y="1"/>
                    <a:pt x="2658" y="4"/>
                  </a:cubicBezTo>
                  <a:cubicBezTo>
                    <a:pt x="2615" y="16"/>
                    <a:pt x="2578" y="38"/>
                    <a:pt x="2538" y="53"/>
                  </a:cubicBezTo>
                  <a:cubicBezTo>
                    <a:pt x="2449" y="84"/>
                    <a:pt x="2363" y="124"/>
                    <a:pt x="2274" y="164"/>
                  </a:cubicBezTo>
                  <a:cubicBezTo>
                    <a:pt x="1673" y="426"/>
                    <a:pt x="1119" y="789"/>
                    <a:pt x="547" y="1106"/>
                  </a:cubicBezTo>
                  <a:cubicBezTo>
                    <a:pt x="396" y="1189"/>
                    <a:pt x="248" y="1272"/>
                    <a:pt x="94" y="1343"/>
                  </a:cubicBezTo>
                  <a:cubicBezTo>
                    <a:pt x="1" y="1386"/>
                    <a:pt x="58" y="1509"/>
                    <a:pt x="145" y="1509"/>
                  </a:cubicBezTo>
                  <a:cubicBezTo>
                    <a:pt x="158" y="1509"/>
                    <a:pt x="172" y="1506"/>
                    <a:pt x="187" y="1500"/>
                  </a:cubicBezTo>
                  <a:cubicBezTo>
                    <a:pt x="310" y="1441"/>
                    <a:pt x="430" y="1374"/>
                    <a:pt x="553" y="1309"/>
                  </a:cubicBezTo>
                  <a:cubicBezTo>
                    <a:pt x="1159" y="980"/>
                    <a:pt x="1732" y="592"/>
                    <a:pt x="2366" y="321"/>
                  </a:cubicBezTo>
                  <a:lnTo>
                    <a:pt x="2366" y="321"/>
                  </a:lnTo>
                  <a:cubicBezTo>
                    <a:pt x="1815" y="909"/>
                    <a:pt x="1104" y="1324"/>
                    <a:pt x="568" y="1934"/>
                  </a:cubicBezTo>
                  <a:cubicBezTo>
                    <a:pt x="519" y="1989"/>
                    <a:pt x="470" y="2042"/>
                    <a:pt x="424" y="2103"/>
                  </a:cubicBezTo>
                  <a:cubicBezTo>
                    <a:pt x="375" y="2167"/>
                    <a:pt x="442" y="2237"/>
                    <a:pt x="509" y="2237"/>
                  </a:cubicBezTo>
                  <a:cubicBezTo>
                    <a:pt x="523" y="2237"/>
                    <a:pt x="537" y="2233"/>
                    <a:pt x="550" y="2226"/>
                  </a:cubicBezTo>
                  <a:cubicBezTo>
                    <a:pt x="559" y="2220"/>
                    <a:pt x="568" y="2214"/>
                    <a:pt x="578" y="2208"/>
                  </a:cubicBezTo>
                  <a:cubicBezTo>
                    <a:pt x="1169" y="1885"/>
                    <a:pt x="1670" y="1441"/>
                    <a:pt x="2277" y="1161"/>
                  </a:cubicBezTo>
                  <a:lnTo>
                    <a:pt x="2277" y="1161"/>
                  </a:lnTo>
                  <a:cubicBezTo>
                    <a:pt x="1803" y="1789"/>
                    <a:pt x="1169" y="2263"/>
                    <a:pt x="590" y="2796"/>
                  </a:cubicBezTo>
                  <a:cubicBezTo>
                    <a:pt x="541" y="2842"/>
                    <a:pt x="488" y="2885"/>
                    <a:pt x="439" y="2931"/>
                  </a:cubicBezTo>
                  <a:cubicBezTo>
                    <a:pt x="384" y="2984"/>
                    <a:pt x="427" y="3090"/>
                    <a:pt x="501" y="3090"/>
                  </a:cubicBezTo>
                  <a:cubicBezTo>
                    <a:pt x="510" y="3090"/>
                    <a:pt x="519" y="3088"/>
                    <a:pt x="528" y="3085"/>
                  </a:cubicBezTo>
                  <a:cubicBezTo>
                    <a:pt x="547" y="3076"/>
                    <a:pt x="565" y="3064"/>
                    <a:pt x="584" y="3057"/>
                  </a:cubicBezTo>
                  <a:cubicBezTo>
                    <a:pt x="1138" y="2830"/>
                    <a:pt x="1593" y="2445"/>
                    <a:pt x="2086" y="2116"/>
                  </a:cubicBezTo>
                  <a:lnTo>
                    <a:pt x="2086" y="2116"/>
                  </a:lnTo>
                  <a:cubicBezTo>
                    <a:pt x="1812" y="2430"/>
                    <a:pt x="1486" y="2703"/>
                    <a:pt x="1270" y="3073"/>
                  </a:cubicBezTo>
                  <a:cubicBezTo>
                    <a:pt x="1238" y="3127"/>
                    <a:pt x="1281" y="3211"/>
                    <a:pt x="1345" y="3211"/>
                  </a:cubicBezTo>
                  <a:cubicBezTo>
                    <a:pt x="1355" y="3211"/>
                    <a:pt x="1365" y="3209"/>
                    <a:pt x="1375" y="3205"/>
                  </a:cubicBezTo>
                  <a:cubicBezTo>
                    <a:pt x="1532" y="3141"/>
                    <a:pt x="1689" y="3070"/>
                    <a:pt x="1843" y="2990"/>
                  </a:cubicBezTo>
                  <a:cubicBezTo>
                    <a:pt x="1987" y="2913"/>
                    <a:pt x="2138" y="2842"/>
                    <a:pt x="2292" y="2780"/>
                  </a:cubicBezTo>
                  <a:cubicBezTo>
                    <a:pt x="2333" y="2764"/>
                    <a:pt x="2365" y="2757"/>
                    <a:pt x="2391" y="2757"/>
                  </a:cubicBezTo>
                  <a:cubicBezTo>
                    <a:pt x="2542" y="2757"/>
                    <a:pt x="2468" y="3001"/>
                    <a:pt x="2468" y="3119"/>
                  </a:cubicBezTo>
                  <a:cubicBezTo>
                    <a:pt x="2468" y="3162"/>
                    <a:pt x="2505" y="3202"/>
                    <a:pt x="2548" y="3202"/>
                  </a:cubicBezTo>
                  <a:cubicBezTo>
                    <a:pt x="2553" y="3203"/>
                    <a:pt x="2558" y="3203"/>
                    <a:pt x="2564" y="3203"/>
                  </a:cubicBezTo>
                  <a:cubicBezTo>
                    <a:pt x="2612" y="3203"/>
                    <a:pt x="2652" y="3166"/>
                    <a:pt x="2649" y="3119"/>
                  </a:cubicBezTo>
                  <a:lnTo>
                    <a:pt x="2649" y="2630"/>
                  </a:lnTo>
                  <a:cubicBezTo>
                    <a:pt x="2649" y="2580"/>
                    <a:pt x="2609" y="2540"/>
                    <a:pt x="2560" y="2540"/>
                  </a:cubicBezTo>
                  <a:cubicBezTo>
                    <a:pt x="2554" y="2540"/>
                    <a:pt x="2548" y="2543"/>
                    <a:pt x="2545" y="2543"/>
                  </a:cubicBezTo>
                  <a:cubicBezTo>
                    <a:pt x="2206" y="2587"/>
                    <a:pt x="1920" y="2747"/>
                    <a:pt x="1621" y="2894"/>
                  </a:cubicBezTo>
                  <a:cubicBezTo>
                    <a:pt x="1907" y="2531"/>
                    <a:pt x="2277" y="2236"/>
                    <a:pt x="2514" y="1829"/>
                  </a:cubicBezTo>
                  <a:cubicBezTo>
                    <a:pt x="2551" y="1764"/>
                    <a:pt x="2500" y="1694"/>
                    <a:pt x="2436" y="1694"/>
                  </a:cubicBezTo>
                  <a:cubicBezTo>
                    <a:pt x="2421" y="1694"/>
                    <a:pt x="2406" y="1697"/>
                    <a:pt x="2391" y="1706"/>
                  </a:cubicBezTo>
                  <a:cubicBezTo>
                    <a:pt x="1935" y="1952"/>
                    <a:pt x="1538" y="2291"/>
                    <a:pt x="1104" y="2571"/>
                  </a:cubicBezTo>
                  <a:cubicBezTo>
                    <a:pt x="1664" y="2091"/>
                    <a:pt x="2237" y="1626"/>
                    <a:pt x="2631" y="989"/>
                  </a:cubicBezTo>
                  <a:lnTo>
                    <a:pt x="2637" y="983"/>
                  </a:lnTo>
                  <a:cubicBezTo>
                    <a:pt x="2649" y="958"/>
                    <a:pt x="2649" y="927"/>
                    <a:pt x="2637" y="903"/>
                  </a:cubicBezTo>
                  <a:cubicBezTo>
                    <a:pt x="2624" y="867"/>
                    <a:pt x="2590" y="844"/>
                    <a:pt x="2555" y="844"/>
                  </a:cubicBezTo>
                  <a:cubicBezTo>
                    <a:pt x="2547" y="844"/>
                    <a:pt x="2540" y="845"/>
                    <a:pt x="2532" y="847"/>
                  </a:cubicBezTo>
                  <a:cubicBezTo>
                    <a:pt x="1960" y="1035"/>
                    <a:pt x="1495" y="1395"/>
                    <a:pt x="1009" y="1725"/>
                  </a:cubicBezTo>
                  <a:cubicBezTo>
                    <a:pt x="1547" y="1217"/>
                    <a:pt x="2184" y="817"/>
                    <a:pt x="2662" y="241"/>
                  </a:cubicBezTo>
                  <a:lnTo>
                    <a:pt x="2689" y="210"/>
                  </a:lnTo>
                  <a:cubicBezTo>
                    <a:pt x="2711" y="186"/>
                    <a:pt x="2735" y="161"/>
                    <a:pt x="2754" y="133"/>
                  </a:cubicBezTo>
                  <a:cubicBezTo>
                    <a:pt x="2794" y="87"/>
                    <a:pt x="2754" y="22"/>
                    <a:pt x="2705" y="4"/>
                  </a:cubicBezTo>
                  <a:lnTo>
                    <a:pt x="2695" y="4"/>
                  </a:lnTo>
                  <a:cubicBezTo>
                    <a:pt x="2688" y="2"/>
                    <a:pt x="2681" y="0"/>
                    <a:pt x="2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65112522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2" name="Google Shape;1002;p24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003" name="Google Shape;1003;p24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004" name="Google Shape;1004;p24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24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6" name="Google Shape;1006;p24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7" name="Google Shape;1007;p24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8" name="Google Shape;1008;p24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9" name="Google Shape;1009;p24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24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24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24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24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24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24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24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24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24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019" name="Google Shape;1019;p24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20" name="Google Shape;1020;p24"/>
          <p:cNvSpPr txBox="1">
            <a:spLocks noGrp="1"/>
          </p:cNvSpPr>
          <p:nvPr>
            <p:ph type="subTitle" idx="1"/>
          </p:nvPr>
        </p:nvSpPr>
        <p:spPr>
          <a:xfrm>
            <a:off x="1302000" y="1895000"/>
            <a:ext cx="3876800" cy="400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" name="Google Shape;1021;p24"/>
          <p:cNvSpPr txBox="1">
            <a:spLocks noGrp="1"/>
          </p:cNvSpPr>
          <p:nvPr>
            <p:ph type="subTitle" idx="2"/>
          </p:nvPr>
        </p:nvSpPr>
        <p:spPr>
          <a:xfrm>
            <a:off x="6175167" y="1895000"/>
            <a:ext cx="3876800" cy="400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2" name="Google Shape;1022;p24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23" name="Google Shape;1023;p24"/>
          <p:cNvSpPr/>
          <p:nvPr/>
        </p:nvSpPr>
        <p:spPr>
          <a:xfrm rot="-600180">
            <a:off x="10606419" y="1789447"/>
            <a:ext cx="1112468" cy="756935"/>
          </a:xfrm>
          <a:custGeom>
            <a:avLst/>
            <a:gdLst/>
            <a:ahLst/>
            <a:cxnLst/>
            <a:rect l="l" t="t" r="r" b="b"/>
            <a:pathLst>
              <a:path w="33374" h="22708" extrusionOk="0">
                <a:moveTo>
                  <a:pt x="7052" y="705"/>
                </a:moveTo>
                <a:cubicBezTo>
                  <a:pt x="7310" y="705"/>
                  <a:pt x="7567" y="710"/>
                  <a:pt x="7825" y="720"/>
                </a:cubicBezTo>
                <a:cubicBezTo>
                  <a:pt x="10718" y="840"/>
                  <a:pt x="13612" y="926"/>
                  <a:pt x="16505" y="1022"/>
                </a:cubicBezTo>
                <a:cubicBezTo>
                  <a:pt x="19426" y="1120"/>
                  <a:pt x="22347" y="1105"/>
                  <a:pt x="25268" y="1204"/>
                </a:cubicBezTo>
                <a:cubicBezTo>
                  <a:pt x="26022" y="1228"/>
                  <a:pt x="26766" y="1243"/>
                  <a:pt x="27504" y="1243"/>
                </a:cubicBezTo>
                <a:cubicBezTo>
                  <a:pt x="29083" y="1243"/>
                  <a:pt x="30640" y="1174"/>
                  <a:pt x="32234" y="979"/>
                </a:cubicBezTo>
                <a:lnTo>
                  <a:pt x="32234" y="979"/>
                </a:lnTo>
                <a:cubicBezTo>
                  <a:pt x="29569" y="3137"/>
                  <a:pt x="26915" y="5307"/>
                  <a:pt x="24274" y="7492"/>
                </a:cubicBezTo>
                <a:cubicBezTo>
                  <a:pt x="22750" y="8751"/>
                  <a:pt x="21236" y="10022"/>
                  <a:pt x="19731" y="11303"/>
                </a:cubicBezTo>
                <a:cubicBezTo>
                  <a:pt x="18878" y="12035"/>
                  <a:pt x="17915" y="12750"/>
                  <a:pt x="17191" y="13618"/>
                </a:cubicBezTo>
                <a:cubicBezTo>
                  <a:pt x="17173" y="13639"/>
                  <a:pt x="17158" y="13664"/>
                  <a:pt x="17142" y="13691"/>
                </a:cubicBezTo>
                <a:cubicBezTo>
                  <a:pt x="14086" y="11152"/>
                  <a:pt x="11284" y="8332"/>
                  <a:pt x="8169" y="5864"/>
                </a:cubicBezTo>
                <a:cubicBezTo>
                  <a:pt x="6082" y="4211"/>
                  <a:pt x="4008" y="2539"/>
                  <a:pt x="1927" y="874"/>
                </a:cubicBezTo>
                <a:lnTo>
                  <a:pt x="1927" y="874"/>
                </a:lnTo>
                <a:cubicBezTo>
                  <a:pt x="2045" y="876"/>
                  <a:pt x="2162" y="877"/>
                  <a:pt x="2280" y="877"/>
                </a:cubicBezTo>
                <a:cubicBezTo>
                  <a:pt x="3867" y="877"/>
                  <a:pt x="5462" y="705"/>
                  <a:pt x="7052" y="705"/>
                </a:cubicBezTo>
                <a:close/>
                <a:moveTo>
                  <a:pt x="883" y="963"/>
                </a:moveTo>
                <a:lnTo>
                  <a:pt x="883" y="963"/>
                </a:lnTo>
                <a:cubicBezTo>
                  <a:pt x="3140" y="2770"/>
                  <a:pt x="5390" y="4580"/>
                  <a:pt x="7655" y="6378"/>
                </a:cubicBezTo>
                <a:cubicBezTo>
                  <a:pt x="9555" y="7883"/>
                  <a:pt x="11337" y="9521"/>
                  <a:pt x="13131" y="11143"/>
                </a:cubicBezTo>
                <a:cubicBezTo>
                  <a:pt x="13110" y="11158"/>
                  <a:pt x="13094" y="11177"/>
                  <a:pt x="13079" y="11195"/>
                </a:cubicBezTo>
                <a:cubicBezTo>
                  <a:pt x="11337" y="13402"/>
                  <a:pt x="9047" y="15240"/>
                  <a:pt x="6892" y="17028"/>
                </a:cubicBezTo>
                <a:cubicBezTo>
                  <a:pt x="5313" y="18333"/>
                  <a:pt x="3518" y="19537"/>
                  <a:pt x="2130" y="21048"/>
                </a:cubicBezTo>
                <a:cubicBezTo>
                  <a:pt x="2062" y="21042"/>
                  <a:pt x="1989" y="21033"/>
                  <a:pt x="1921" y="21024"/>
                </a:cubicBezTo>
                <a:cubicBezTo>
                  <a:pt x="1465" y="16942"/>
                  <a:pt x="1302" y="12882"/>
                  <a:pt x="1105" y="8785"/>
                </a:cubicBezTo>
                <a:cubicBezTo>
                  <a:pt x="1028" y="7175"/>
                  <a:pt x="951" y="5562"/>
                  <a:pt x="902" y="3949"/>
                </a:cubicBezTo>
                <a:cubicBezTo>
                  <a:pt x="874" y="3026"/>
                  <a:pt x="730" y="1918"/>
                  <a:pt x="883" y="963"/>
                </a:cubicBezTo>
                <a:close/>
                <a:moveTo>
                  <a:pt x="32471" y="1718"/>
                </a:moveTo>
                <a:lnTo>
                  <a:pt x="32471" y="1718"/>
                </a:lnTo>
                <a:cubicBezTo>
                  <a:pt x="32628" y="3355"/>
                  <a:pt x="32487" y="5005"/>
                  <a:pt x="32388" y="6646"/>
                </a:cubicBezTo>
                <a:lnTo>
                  <a:pt x="32391" y="6646"/>
                </a:lnTo>
                <a:cubicBezTo>
                  <a:pt x="32274" y="8579"/>
                  <a:pt x="32311" y="10527"/>
                  <a:pt x="32265" y="12463"/>
                </a:cubicBezTo>
                <a:cubicBezTo>
                  <a:pt x="32194" y="15366"/>
                  <a:pt x="32293" y="18266"/>
                  <a:pt x="32327" y="21168"/>
                </a:cubicBezTo>
                <a:cubicBezTo>
                  <a:pt x="29051" y="17453"/>
                  <a:pt x="25693" y="13575"/>
                  <a:pt x="21839" y="10466"/>
                </a:cubicBezTo>
                <a:cubicBezTo>
                  <a:pt x="22747" y="9699"/>
                  <a:pt x="23659" y="8939"/>
                  <a:pt x="24573" y="8182"/>
                </a:cubicBezTo>
                <a:cubicBezTo>
                  <a:pt x="27192" y="6012"/>
                  <a:pt x="29824" y="3857"/>
                  <a:pt x="32471" y="1718"/>
                </a:cubicBezTo>
                <a:close/>
                <a:moveTo>
                  <a:pt x="21279" y="10940"/>
                </a:moveTo>
                <a:cubicBezTo>
                  <a:pt x="25256" y="14141"/>
                  <a:pt x="28707" y="18164"/>
                  <a:pt x="32077" y="21981"/>
                </a:cubicBezTo>
                <a:cubicBezTo>
                  <a:pt x="27152" y="21972"/>
                  <a:pt x="22233" y="21870"/>
                  <a:pt x="17308" y="21747"/>
                </a:cubicBezTo>
                <a:lnTo>
                  <a:pt x="17311" y="21747"/>
                </a:lnTo>
                <a:cubicBezTo>
                  <a:pt x="14673" y="21682"/>
                  <a:pt x="12039" y="21587"/>
                  <a:pt x="9401" y="21498"/>
                </a:cubicBezTo>
                <a:cubicBezTo>
                  <a:pt x="7301" y="21427"/>
                  <a:pt x="5144" y="21365"/>
                  <a:pt x="3038" y="21153"/>
                </a:cubicBezTo>
                <a:cubicBezTo>
                  <a:pt x="4306" y="19885"/>
                  <a:pt x="5842" y="18823"/>
                  <a:pt x="7215" y="17696"/>
                </a:cubicBezTo>
                <a:cubicBezTo>
                  <a:pt x="9441" y="15871"/>
                  <a:pt x="11805" y="13975"/>
                  <a:pt x="13590" y="11709"/>
                </a:cubicBezTo>
                <a:cubicBezTo>
                  <a:pt x="13615" y="11678"/>
                  <a:pt x="13633" y="11645"/>
                  <a:pt x="13648" y="11608"/>
                </a:cubicBezTo>
                <a:cubicBezTo>
                  <a:pt x="14692" y="12549"/>
                  <a:pt x="15742" y="13479"/>
                  <a:pt x="16828" y="14372"/>
                </a:cubicBezTo>
                <a:cubicBezTo>
                  <a:pt x="16904" y="14434"/>
                  <a:pt x="16987" y="14460"/>
                  <a:pt x="17067" y="14460"/>
                </a:cubicBezTo>
                <a:cubicBezTo>
                  <a:pt x="17217" y="14460"/>
                  <a:pt x="17356" y="14368"/>
                  <a:pt x="17422" y="14246"/>
                </a:cubicBezTo>
                <a:cubicBezTo>
                  <a:pt x="17438" y="14248"/>
                  <a:pt x="17454" y="14250"/>
                  <a:pt x="17470" y="14250"/>
                </a:cubicBezTo>
                <a:cubicBezTo>
                  <a:pt x="17562" y="14250"/>
                  <a:pt x="17650" y="14205"/>
                  <a:pt x="17705" y="14132"/>
                </a:cubicBezTo>
                <a:cubicBezTo>
                  <a:pt x="18383" y="13319"/>
                  <a:pt x="19285" y="12648"/>
                  <a:pt x="20079" y="11958"/>
                </a:cubicBezTo>
                <a:cubicBezTo>
                  <a:pt x="20479" y="11617"/>
                  <a:pt x="20879" y="11281"/>
                  <a:pt x="21279" y="10940"/>
                </a:cubicBezTo>
                <a:close/>
                <a:moveTo>
                  <a:pt x="7539" y="1"/>
                </a:moveTo>
                <a:cubicBezTo>
                  <a:pt x="5865" y="1"/>
                  <a:pt x="4172" y="162"/>
                  <a:pt x="2496" y="162"/>
                </a:cubicBezTo>
                <a:cubicBezTo>
                  <a:pt x="1869" y="162"/>
                  <a:pt x="1243" y="139"/>
                  <a:pt x="622" y="77"/>
                </a:cubicBezTo>
                <a:cubicBezTo>
                  <a:pt x="608" y="75"/>
                  <a:pt x="594" y="75"/>
                  <a:pt x="580" y="75"/>
                </a:cubicBezTo>
                <a:cubicBezTo>
                  <a:pt x="420" y="75"/>
                  <a:pt x="323" y="174"/>
                  <a:pt x="289" y="299"/>
                </a:cubicBezTo>
                <a:cubicBezTo>
                  <a:pt x="283" y="311"/>
                  <a:pt x="277" y="326"/>
                  <a:pt x="271" y="342"/>
                </a:cubicBezTo>
                <a:cubicBezTo>
                  <a:pt x="0" y="1308"/>
                  <a:pt x="139" y="2459"/>
                  <a:pt x="160" y="3444"/>
                </a:cubicBezTo>
                <a:cubicBezTo>
                  <a:pt x="194" y="5140"/>
                  <a:pt x="280" y="6836"/>
                  <a:pt x="363" y="8529"/>
                </a:cubicBezTo>
                <a:cubicBezTo>
                  <a:pt x="570" y="12830"/>
                  <a:pt x="733" y="17093"/>
                  <a:pt x="1228" y="21378"/>
                </a:cubicBezTo>
                <a:cubicBezTo>
                  <a:pt x="1254" y="21606"/>
                  <a:pt x="1448" y="21722"/>
                  <a:pt x="1628" y="21722"/>
                </a:cubicBezTo>
                <a:cubicBezTo>
                  <a:pt x="1662" y="21722"/>
                  <a:pt x="1695" y="21718"/>
                  <a:pt x="1727" y="21710"/>
                </a:cubicBezTo>
                <a:cubicBezTo>
                  <a:pt x="1761" y="21725"/>
                  <a:pt x="1798" y="21735"/>
                  <a:pt x="1832" y="21741"/>
                </a:cubicBezTo>
                <a:cubicBezTo>
                  <a:pt x="4162" y="22052"/>
                  <a:pt x="6593" y="22126"/>
                  <a:pt x="8942" y="22209"/>
                </a:cubicBezTo>
                <a:cubicBezTo>
                  <a:pt x="11574" y="22301"/>
                  <a:pt x="14203" y="22396"/>
                  <a:pt x="16834" y="22461"/>
                </a:cubicBezTo>
                <a:cubicBezTo>
                  <a:pt x="22123" y="22593"/>
                  <a:pt x="27405" y="22707"/>
                  <a:pt x="32693" y="22707"/>
                </a:cubicBezTo>
                <a:cubicBezTo>
                  <a:pt x="32697" y="22707"/>
                  <a:pt x="32701" y="22708"/>
                  <a:pt x="32704" y="22708"/>
                </a:cubicBezTo>
                <a:cubicBezTo>
                  <a:pt x="32793" y="22708"/>
                  <a:pt x="32877" y="22674"/>
                  <a:pt x="32939" y="22612"/>
                </a:cubicBezTo>
                <a:cubicBezTo>
                  <a:pt x="32945" y="22609"/>
                  <a:pt x="32951" y="22603"/>
                  <a:pt x="32958" y="22597"/>
                </a:cubicBezTo>
                <a:cubicBezTo>
                  <a:pt x="33025" y="22529"/>
                  <a:pt x="33059" y="22440"/>
                  <a:pt x="33056" y="22347"/>
                </a:cubicBezTo>
                <a:cubicBezTo>
                  <a:pt x="33047" y="19047"/>
                  <a:pt x="32908" y="15763"/>
                  <a:pt x="32985" y="12463"/>
                </a:cubicBezTo>
                <a:cubicBezTo>
                  <a:pt x="33035" y="10382"/>
                  <a:pt x="33016" y="8299"/>
                  <a:pt x="33139" y="6221"/>
                </a:cubicBezTo>
                <a:cubicBezTo>
                  <a:pt x="33250" y="4352"/>
                  <a:pt x="33373" y="2499"/>
                  <a:pt x="33053" y="643"/>
                </a:cubicBezTo>
                <a:cubicBezTo>
                  <a:pt x="33070" y="443"/>
                  <a:pt x="32912" y="205"/>
                  <a:pt x="32659" y="205"/>
                </a:cubicBezTo>
                <a:cubicBezTo>
                  <a:pt x="32640" y="205"/>
                  <a:pt x="32620" y="206"/>
                  <a:pt x="32600" y="209"/>
                </a:cubicBezTo>
                <a:cubicBezTo>
                  <a:pt x="30928" y="444"/>
                  <a:pt x="29301" y="517"/>
                  <a:pt x="27659" y="517"/>
                </a:cubicBezTo>
                <a:cubicBezTo>
                  <a:pt x="26717" y="517"/>
                  <a:pt x="25770" y="493"/>
                  <a:pt x="24807" y="462"/>
                </a:cubicBezTo>
                <a:cubicBezTo>
                  <a:pt x="22039" y="369"/>
                  <a:pt x="19269" y="379"/>
                  <a:pt x="16505" y="295"/>
                </a:cubicBezTo>
                <a:cubicBezTo>
                  <a:pt x="13762" y="215"/>
                  <a:pt x="11020" y="102"/>
                  <a:pt x="8280" y="12"/>
                </a:cubicBezTo>
                <a:cubicBezTo>
                  <a:pt x="8034" y="4"/>
                  <a:pt x="7787" y="1"/>
                  <a:pt x="75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4" name="Google Shape;1024;p24"/>
          <p:cNvSpPr/>
          <p:nvPr/>
        </p:nvSpPr>
        <p:spPr>
          <a:xfrm>
            <a:off x="9861051" y="1065300"/>
            <a:ext cx="445767" cy="415200"/>
          </a:xfrm>
          <a:custGeom>
            <a:avLst/>
            <a:gdLst/>
            <a:ahLst/>
            <a:cxnLst/>
            <a:rect l="l" t="t" r="r" b="b"/>
            <a:pathLst>
              <a:path w="13373" h="12456" extrusionOk="0">
                <a:moveTo>
                  <a:pt x="10599" y="876"/>
                </a:moveTo>
                <a:cubicBezTo>
                  <a:pt x="11187" y="1520"/>
                  <a:pt x="11889" y="2046"/>
                  <a:pt x="12504" y="2665"/>
                </a:cubicBezTo>
                <a:cubicBezTo>
                  <a:pt x="11322" y="3610"/>
                  <a:pt x="10214" y="4641"/>
                  <a:pt x="9010" y="5555"/>
                </a:cubicBezTo>
                <a:cubicBezTo>
                  <a:pt x="8764" y="5743"/>
                  <a:pt x="8847" y="6091"/>
                  <a:pt x="9041" y="6211"/>
                </a:cubicBezTo>
                <a:cubicBezTo>
                  <a:pt x="9057" y="6239"/>
                  <a:pt x="9075" y="6263"/>
                  <a:pt x="9097" y="6288"/>
                </a:cubicBezTo>
                <a:cubicBezTo>
                  <a:pt x="10199" y="7408"/>
                  <a:pt x="11165" y="8655"/>
                  <a:pt x="12267" y="9775"/>
                </a:cubicBezTo>
                <a:cubicBezTo>
                  <a:pt x="11725" y="10477"/>
                  <a:pt x="10974" y="11007"/>
                  <a:pt x="10316" y="11598"/>
                </a:cubicBezTo>
                <a:cubicBezTo>
                  <a:pt x="9109" y="10548"/>
                  <a:pt x="8266" y="9123"/>
                  <a:pt x="7028" y="8113"/>
                </a:cubicBezTo>
                <a:cubicBezTo>
                  <a:pt x="7007" y="8095"/>
                  <a:pt x="6979" y="8076"/>
                  <a:pt x="6948" y="8064"/>
                </a:cubicBezTo>
                <a:cubicBezTo>
                  <a:pt x="6891" y="8022"/>
                  <a:pt x="6825" y="8002"/>
                  <a:pt x="6759" y="8002"/>
                </a:cubicBezTo>
                <a:cubicBezTo>
                  <a:pt x="6669" y="8002"/>
                  <a:pt x="6580" y="8040"/>
                  <a:pt x="6517" y="8113"/>
                </a:cubicBezTo>
                <a:cubicBezTo>
                  <a:pt x="5366" y="9332"/>
                  <a:pt x="4064" y="10388"/>
                  <a:pt x="2922" y="11616"/>
                </a:cubicBezTo>
                <a:cubicBezTo>
                  <a:pt x="2322" y="11219"/>
                  <a:pt x="1771" y="10751"/>
                  <a:pt x="1284" y="10219"/>
                </a:cubicBezTo>
                <a:cubicBezTo>
                  <a:pt x="2319" y="9021"/>
                  <a:pt x="3691" y="8125"/>
                  <a:pt x="4689" y="6894"/>
                </a:cubicBezTo>
                <a:lnTo>
                  <a:pt x="4689" y="6891"/>
                </a:lnTo>
                <a:cubicBezTo>
                  <a:pt x="4707" y="6867"/>
                  <a:pt x="4726" y="6839"/>
                  <a:pt x="4738" y="6811"/>
                </a:cubicBezTo>
                <a:cubicBezTo>
                  <a:pt x="4833" y="6676"/>
                  <a:pt x="4812" y="6488"/>
                  <a:pt x="4689" y="6380"/>
                </a:cubicBezTo>
                <a:cubicBezTo>
                  <a:pt x="3396" y="5134"/>
                  <a:pt x="2291" y="3696"/>
                  <a:pt x="989" y="2459"/>
                </a:cubicBezTo>
                <a:cubicBezTo>
                  <a:pt x="1688" y="1997"/>
                  <a:pt x="2312" y="1431"/>
                  <a:pt x="2996" y="947"/>
                </a:cubicBezTo>
                <a:cubicBezTo>
                  <a:pt x="4039" y="2157"/>
                  <a:pt x="5027" y="3416"/>
                  <a:pt x="6114" y="4592"/>
                </a:cubicBezTo>
                <a:cubicBezTo>
                  <a:pt x="6176" y="4667"/>
                  <a:pt x="6265" y="4706"/>
                  <a:pt x="6355" y="4706"/>
                </a:cubicBezTo>
                <a:cubicBezTo>
                  <a:pt x="6413" y="4706"/>
                  <a:pt x="6472" y="4690"/>
                  <a:pt x="6523" y="4656"/>
                </a:cubicBezTo>
                <a:cubicBezTo>
                  <a:pt x="6560" y="4641"/>
                  <a:pt x="6597" y="4619"/>
                  <a:pt x="6625" y="4592"/>
                </a:cubicBezTo>
                <a:cubicBezTo>
                  <a:pt x="7976" y="3388"/>
                  <a:pt x="9167" y="1991"/>
                  <a:pt x="10599" y="876"/>
                </a:cubicBezTo>
                <a:close/>
                <a:moveTo>
                  <a:pt x="10649" y="0"/>
                </a:moveTo>
                <a:cubicBezTo>
                  <a:pt x="10581" y="0"/>
                  <a:pt x="10516" y="23"/>
                  <a:pt x="10463" y="67"/>
                </a:cubicBezTo>
                <a:cubicBezTo>
                  <a:pt x="8977" y="1169"/>
                  <a:pt x="7752" y="2569"/>
                  <a:pt x="6394" y="3819"/>
                </a:cubicBezTo>
                <a:cubicBezTo>
                  <a:pt x="5335" y="2643"/>
                  <a:pt x="4359" y="1394"/>
                  <a:pt x="3316" y="205"/>
                </a:cubicBezTo>
                <a:cubicBezTo>
                  <a:pt x="3261" y="135"/>
                  <a:pt x="3177" y="95"/>
                  <a:pt x="3091" y="88"/>
                </a:cubicBezTo>
                <a:lnTo>
                  <a:pt x="3088" y="88"/>
                </a:lnTo>
                <a:cubicBezTo>
                  <a:pt x="3073" y="88"/>
                  <a:pt x="3057" y="88"/>
                  <a:pt x="3042" y="92"/>
                </a:cubicBezTo>
                <a:cubicBezTo>
                  <a:pt x="2984" y="95"/>
                  <a:pt x="2925" y="116"/>
                  <a:pt x="2876" y="150"/>
                </a:cubicBezTo>
                <a:cubicBezTo>
                  <a:pt x="1958" y="753"/>
                  <a:pt x="1170" y="1541"/>
                  <a:pt x="213" y="2086"/>
                </a:cubicBezTo>
                <a:cubicBezTo>
                  <a:pt x="124" y="2132"/>
                  <a:pt x="59" y="2219"/>
                  <a:pt x="41" y="2317"/>
                </a:cubicBezTo>
                <a:cubicBezTo>
                  <a:pt x="1" y="2440"/>
                  <a:pt x="38" y="2576"/>
                  <a:pt x="139" y="2656"/>
                </a:cubicBezTo>
                <a:cubicBezTo>
                  <a:pt x="1506" y="3884"/>
                  <a:pt x="2636" y="5355"/>
                  <a:pt x="3935" y="6654"/>
                </a:cubicBezTo>
                <a:cubicBezTo>
                  <a:pt x="2888" y="7833"/>
                  <a:pt x="1521" y="8729"/>
                  <a:pt x="543" y="9969"/>
                </a:cubicBezTo>
                <a:cubicBezTo>
                  <a:pt x="509" y="10015"/>
                  <a:pt x="481" y="10068"/>
                  <a:pt x="469" y="10123"/>
                </a:cubicBezTo>
                <a:cubicBezTo>
                  <a:pt x="426" y="10249"/>
                  <a:pt x="453" y="10388"/>
                  <a:pt x="543" y="10483"/>
                </a:cubicBezTo>
                <a:cubicBezTo>
                  <a:pt x="1207" y="11241"/>
                  <a:pt x="1931" y="11875"/>
                  <a:pt x="2796" y="12395"/>
                </a:cubicBezTo>
                <a:cubicBezTo>
                  <a:pt x="2827" y="12416"/>
                  <a:pt x="2860" y="12429"/>
                  <a:pt x="2897" y="12438"/>
                </a:cubicBezTo>
                <a:cubicBezTo>
                  <a:pt x="2930" y="12450"/>
                  <a:pt x="2964" y="12455"/>
                  <a:pt x="2998" y="12455"/>
                </a:cubicBezTo>
                <a:cubicBezTo>
                  <a:pt x="3089" y="12455"/>
                  <a:pt x="3177" y="12414"/>
                  <a:pt x="3236" y="12339"/>
                </a:cubicBezTo>
                <a:cubicBezTo>
                  <a:pt x="4347" y="11108"/>
                  <a:pt x="5631" y="10059"/>
                  <a:pt x="6788" y="8873"/>
                </a:cubicBezTo>
                <a:cubicBezTo>
                  <a:pt x="7964" y="9942"/>
                  <a:pt x="8807" y="11354"/>
                  <a:pt x="10063" y="12339"/>
                </a:cubicBezTo>
                <a:cubicBezTo>
                  <a:pt x="10091" y="12361"/>
                  <a:pt x="10122" y="12379"/>
                  <a:pt x="10156" y="12392"/>
                </a:cubicBezTo>
                <a:cubicBezTo>
                  <a:pt x="10210" y="12427"/>
                  <a:pt x="10272" y="12443"/>
                  <a:pt x="10333" y="12443"/>
                </a:cubicBezTo>
                <a:cubicBezTo>
                  <a:pt x="10422" y="12443"/>
                  <a:pt x="10511" y="12407"/>
                  <a:pt x="10577" y="12339"/>
                </a:cubicBezTo>
                <a:cubicBezTo>
                  <a:pt x="11408" y="11536"/>
                  <a:pt x="12409" y="10899"/>
                  <a:pt x="13055" y="9926"/>
                </a:cubicBezTo>
                <a:cubicBezTo>
                  <a:pt x="13135" y="9818"/>
                  <a:pt x="13138" y="9671"/>
                  <a:pt x="13058" y="9560"/>
                </a:cubicBezTo>
                <a:cubicBezTo>
                  <a:pt x="13043" y="9532"/>
                  <a:pt x="13021" y="9508"/>
                  <a:pt x="13000" y="9483"/>
                </a:cubicBezTo>
                <a:cubicBezTo>
                  <a:pt x="11845" y="8347"/>
                  <a:pt x="10854" y="7064"/>
                  <a:pt x="9731" y="5900"/>
                </a:cubicBezTo>
                <a:cubicBezTo>
                  <a:pt x="10897" y="4980"/>
                  <a:pt x="11993" y="3979"/>
                  <a:pt x="13160" y="3059"/>
                </a:cubicBezTo>
                <a:cubicBezTo>
                  <a:pt x="13240" y="3003"/>
                  <a:pt x="13286" y="2911"/>
                  <a:pt x="13286" y="2813"/>
                </a:cubicBezTo>
                <a:cubicBezTo>
                  <a:pt x="13372" y="2677"/>
                  <a:pt x="13351" y="2499"/>
                  <a:pt x="13240" y="2385"/>
                </a:cubicBezTo>
                <a:cubicBezTo>
                  <a:pt x="12510" y="1581"/>
                  <a:pt x="11596" y="966"/>
                  <a:pt x="10900" y="125"/>
                </a:cubicBezTo>
                <a:cubicBezTo>
                  <a:pt x="10860" y="76"/>
                  <a:pt x="10808" y="36"/>
                  <a:pt x="10750" y="18"/>
                </a:cubicBezTo>
                <a:cubicBezTo>
                  <a:pt x="10740" y="15"/>
                  <a:pt x="10728" y="8"/>
                  <a:pt x="10719" y="8"/>
                </a:cubicBezTo>
                <a:cubicBezTo>
                  <a:pt x="10695" y="3"/>
                  <a:pt x="10672" y="0"/>
                  <a:pt x="106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25" name="Google Shape;1025;p24"/>
          <p:cNvGrpSpPr/>
          <p:nvPr/>
        </p:nvGrpSpPr>
        <p:grpSpPr>
          <a:xfrm rot="1060764">
            <a:off x="10735277" y="616809"/>
            <a:ext cx="1109601" cy="775491"/>
            <a:chOff x="-4235800" y="1604300"/>
            <a:chExt cx="832175" cy="581600"/>
          </a:xfrm>
        </p:grpSpPr>
        <p:sp>
          <p:nvSpPr>
            <p:cNvPr id="1026" name="Google Shape;1026;p24"/>
            <p:cNvSpPr/>
            <p:nvPr/>
          </p:nvSpPr>
          <p:spPr>
            <a:xfrm>
              <a:off x="-3557375" y="1979300"/>
              <a:ext cx="91050" cy="50025"/>
            </a:xfrm>
            <a:custGeom>
              <a:avLst/>
              <a:gdLst/>
              <a:ahLst/>
              <a:cxnLst/>
              <a:rect l="l" t="t" r="r" b="b"/>
              <a:pathLst>
                <a:path w="3642" h="2001" extrusionOk="0">
                  <a:moveTo>
                    <a:pt x="3551" y="0"/>
                  </a:moveTo>
                  <a:cubicBezTo>
                    <a:pt x="3544" y="0"/>
                    <a:pt x="3538" y="1"/>
                    <a:pt x="3531" y="3"/>
                  </a:cubicBezTo>
                  <a:cubicBezTo>
                    <a:pt x="2998" y="163"/>
                    <a:pt x="2530" y="455"/>
                    <a:pt x="2016" y="667"/>
                  </a:cubicBezTo>
                  <a:cubicBezTo>
                    <a:pt x="1373" y="932"/>
                    <a:pt x="727" y="1191"/>
                    <a:pt x="80" y="1452"/>
                  </a:cubicBezTo>
                  <a:cubicBezTo>
                    <a:pt x="19" y="1480"/>
                    <a:pt x="0" y="1557"/>
                    <a:pt x="46" y="1606"/>
                  </a:cubicBezTo>
                  <a:lnTo>
                    <a:pt x="68" y="1628"/>
                  </a:lnTo>
                  <a:cubicBezTo>
                    <a:pt x="78" y="1633"/>
                    <a:pt x="89" y="1635"/>
                    <a:pt x="101" y="1635"/>
                  </a:cubicBezTo>
                  <a:cubicBezTo>
                    <a:pt x="110" y="1635"/>
                    <a:pt x="120" y="1634"/>
                    <a:pt x="129" y="1631"/>
                  </a:cubicBezTo>
                  <a:cubicBezTo>
                    <a:pt x="834" y="1342"/>
                    <a:pt x="1542" y="1058"/>
                    <a:pt x="2250" y="769"/>
                  </a:cubicBezTo>
                  <a:cubicBezTo>
                    <a:pt x="2518" y="658"/>
                    <a:pt x="2774" y="514"/>
                    <a:pt x="3035" y="384"/>
                  </a:cubicBezTo>
                  <a:cubicBezTo>
                    <a:pt x="3223" y="292"/>
                    <a:pt x="3324" y="256"/>
                    <a:pt x="3366" y="256"/>
                  </a:cubicBezTo>
                  <a:cubicBezTo>
                    <a:pt x="3503" y="256"/>
                    <a:pt x="3024" y="636"/>
                    <a:pt x="2869" y="732"/>
                  </a:cubicBezTo>
                  <a:cubicBezTo>
                    <a:pt x="2109" y="1212"/>
                    <a:pt x="1059" y="1182"/>
                    <a:pt x="406" y="1840"/>
                  </a:cubicBezTo>
                  <a:cubicBezTo>
                    <a:pt x="622" y="1945"/>
                    <a:pt x="861" y="2000"/>
                    <a:pt x="1101" y="2000"/>
                  </a:cubicBezTo>
                  <a:cubicBezTo>
                    <a:pt x="1108" y="2000"/>
                    <a:pt x="1114" y="2000"/>
                    <a:pt x="1121" y="2000"/>
                  </a:cubicBezTo>
                  <a:cubicBezTo>
                    <a:pt x="1459" y="1930"/>
                    <a:pt x="1792" y="1809"/>
                    <a:pt x="2127" y="1720"/>
                  </a:cubicBezTo>
                  <a:cubicBezTo>
                    <a:pt x="2266" y="1643"/>
                    <a:pt x="2398" y="1557"/>
                    <a:pt x="2521" y="1459"/>
                  </a:cubicBezTo>
                  <a:cubicBezTo>
                    <a:pt x="2515" y="1459"/>
                    <a:pt x="2509" y="1452"/>
                    <a:pt x="2500" y="1452"/>
                  </a:cubicBezTo>
                  <a:cubicBezTo>
                    <a:pt x="1859" y="1545"/>
                    <a:pt x="1268" y="1868"/>
                    <a:pt x="622" y="1880"/>
                  </a:cubicBezTo>
                  <a:cubicBezTo>
                    <a:pt x="1398" y="1209"/>
                    <a:pt x="2694" y="1311"/>
                    <a:pt x="3371" y="544"/>
                  </a:cubicBezTo>
                  <a:cubicBezTo>
                    <a:pt x="3472" y="394"/>
                    <a:pt x="3562" y="237"/>
                    <a:pt x="3642" y="76"/>
                  </a:cubicBezTo>
                  <a:cubicBezTo>
                    <a:pt x="3631" y="31"/>
                    <a:pt x="3593" y="0"/>
                    <a:pt x="3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24"/>
            <p:cNvSpPr/>
            <p:nvPr/>
          </p:nvSpPr>
          <p:spPr>
            <a:xfrm>
              <a:off x="-4079200" y="1632525"/>
              <a:ext cx="146700" cy="107525"/>
            </a:xfrm>
            <a:custGeom>
              <a:avLst/>
              <a:gdLst/>
              <a:ahLst/>
              <a:cxnLst/>
              <a:rect l="l" t="t" r="r" b="b"/>
              <a:pathLst>
                <a:path w="5868" h="4301" extrusionOk="0">
                  <a:moveTo>
                    <a:pt x="3342" y="0"/>
                  </a:moveTo>
                  <a:cubicBezTo>
                    <a:pt x="3027" y="0"/>
                    <a:pt x="2698" y="52"/>
                    <a:pt x="2358" y="161"/>
                  </a:cubicBezTo>
                  <a:cubicBezTo>
                    <a:pt x="527" y="752"/>
                    <a:pt x="151" y="2334"/>
                    <a:pt x="0" y="3953"/>
                  </a:cubicBezTo>
                  <a:cubicBezTo>
                    <a:pt x="80" y="4067"/>
                    <a:pt x="157" y="4181"/>
                    <a:pt x="231" y="4301"/>
                  </a:cubicBezTo>
                  <a:cubicBezTo>
                    <a:pt x="385" y="4097"/>
                    <a:pt x="554" y="3907"/>
                    <a:pt x="736" y="3728"/>
                  </a:cubicBezTo>
                  <a:cubicBezTo>
                    <a:pt x="758" y="3454"/>
                    <a:pt x="801" y="3186"/>
                    <a:pt x="859" y="2919"/>
                  </a:cubicBezTo>
                  <a:lnTo>
                    <a:pt x="859" y="2919"/>
                  </a:lnTo>
                  <a:cubicBezTo>
                    <a:pt x="721" y="2992"/>
                    <a:pt x="591" y="3076"/>
                    <a:pt x="447" y="3143"/>
                  </a:cubicBezTo>
                  <a:cubicBezTo>
                    <a:pt x="430" y="3152"/>
                    <a:pt x="414" y="3155"/>
                    <a:pt x="399" y="3155"/>
                  </a:cubicBezTo>
                  <a:cubicBezTo>
                    <a:pt x="336" y="3155"/>
                    <a:pt x="294" y="3090"/>
                    <a:pt x="324" y="3020"/>
                  </a:cubicBezTo>
                  <a:cubicBezTo>
                    <a:pt x="514" y="2577"/>
                    <a:pt x="875" y="2201"/>
                    <a:pt x="1302" y="1872"/>
                  </a:cubicBezTo>
                  <a:cubicBezTo>
                    <a:pt x="1527" y="1549"/>
                    <a:pt x="1813" y="1275"/>
                    <a:pt x="2146" y="1062"/>
                  </a:cubicBezTo>
                  <a:cubicBezTo>
                    <a:pt x="2441" y="862"/>
                    <a:pt x="2783" y="739"/>
                    <a:pt x="3140" y="702"/>
                  </a:cubicBezTo>
                  <a:cubicBezTo>
                    <a:pt x="3245" y="638"/>
                    <a:pt x="3349" y="573"/>
                    <a:pt x="3442" y="508"/>
                  </a:cubicBezTo>
                  <a:cubicBezTo>
                    <a:pt x="3458" y="498"/>
                    <a:pt x="3474" y="493"/>
                    <a:pt x="3489" y="493"/>
                  </a:cubicBezTo>
                  <a:cubicBezTo>
                    <a:pt x="3563" y="493"/>
                    <a:pt x="3614" y="609"/>
                    <a:pt x="3534" y="665"/>
                  </a:cubicBezTo>
                  <a:cubicBezTo>
                    <a:pt x="3516" y="678"/>
                    <a:pt x="3497" y="690"/>
                    <a:pt x="3479" y="702"/>
                  </a:cubicBezTo>
                  <a:cubicBezTo>
                    <a:pt x="4196" y="770"/>
                    <a:pt x="4839" y="1241"/>
                    <a:pt x="5301" y="1866"/>
                  </a:cubicBezTo>
                  <a:cubicBezTo>
                    <a:pt x="5387" y="1820"/>
                    <a:pt x="5473" y="1767"/>
                    <a:pt x="5559" y="1718"/>
                  </a:cubicBezTo>
                  <a:cubicBezTo>
                    <a:pt x="5576" y="1709"/>
                    <a:pt x="5592" y="1705"/>
                    <a:pt x="5607" y="1705"/>
                  </a:cubicBezTo>
                  <a:cubicBezTo>
                    <a:pt x="5688" y="1705"/>
                    <a:pt x="5740" y="1823"/>
                    <a:pt x="5652" y="1875"/>
                  </a:cubicBezTo>
                  <a:cubicBezTo>
                    <a:pt x="5572" y="1924"/>
                    <a:pt x="5489" y="1967"/>
                    <a:pt x="5406" y="2014"/>
                  </a:cubicBezTo>
                  <a:cubicBezTo>
                    <a:pt x="5492" y="2143"/>
                    <a:pt x="5569" y="2275"/>
                    <a:pt x="5636" y="2414"/>
                  </a:cubicBezTo>
                  <a:cubicBezTo>
                    <a:pt x="5710" y="2364"/>
                    <a:pt x="5781" y="2312"/>
                    <a:pt x="5852" y="2260"/>
                  </a:cubicBezTo>
                  <a:cubicBezTo>
                    <a:pt x="5766" y="2177"/>
                    <a:pt x="5726" y="2057"/>
                    <a:pt x="5744" y="1937"/>
                  </a:cubicBezTo>
                  <a:cubicBezTo>
                    <a:pt x="5772" y="1755"/>
                    <a:pt x="5812" y="1573"/>
                    <a:pt x="5867" y="1398"/>
                  </a:cubicBezTo>
                  <a:cubicBezTo>
                    <a:pt x="5245" y="545"/>
                    <a:pt x="4369" y="0"/>
                    <a:pt x="3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24"/>
            <p:cNvSpPr/>
            <p:nvPr/>
          </p:nvSpPr>
          <p:spPr>
            <a:xfrm>
              <a:off x="-4071575" y="1733325"/>
              <a:ext cx="10175" cy="7725"/>
            </a:xfrm>
            <a:custGeom>
              <a:avLst/>
              <a:gdLst/>
              <a:ahLst/>
              <a:cxnLst/>
              <a:rect l="l" t="t" r="r" b="b"/>
              <a:pathLst>
                <a:path w="407" h="309" extrusionOk="0">
                  <a:moveTo>
                    <a:pt x="406" y="1"/>
                  </a:moveTo>
                  <a:lnTo>
                    <a:pt x="406" y="1"/>
                  </a:lnTo>
                  <a:cubicBezTo>
                    <a:pt x="271" y="102"/>
                    <a:pt x="129" y="207"/>
                    <a:pt x="0" y="309"/>
                  </a:cubicBezTo>
                  <a:cubicBezTo>
                    <a:pt x="129" y="207"/>
                    <a:pt x="268" y="118"/>
                    <a:pt x="403" y="32"/>
                  </a:cubicBezTo>
                  <a:lnTo>
                    <a:pt x="4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4"/>
            <p:cNvSpPr/>
            <p:nvPr/>
          </p:nvSpPr>
          <p:spPr>
            <a:xfrm>
              <a:off x="-4069975" y="1739875"/>
              <a:ext cx="8025" cy="13950"/>
            </a:xfrm>
            <a:custGeom>
              <a:avLst/>
              <a:gdLst/>
              <a:ahLst/>
              <a:cxnLst/>
              <a:rect l="l" t="t" r="r" b="b"/>
              <a:pathLst>
                <a:path w="321" h="558" extrusionOk="0">
                  <a:moveTo>
                    <a:pt x="321" y="0"/>
                  </a:moveTo>
                  <a:cubicBezTo>
                    <a:pt x="210" y="77"/>
                    <a:pt x="105" y="164"/>
                    <a:pt x="1" y="250"/>
                  </a:cubicBezTo>
                  <a:cubicBezTo>
                    <a:pt x="56" y="351"/>
                    <a:pt x="108" y="456"/>
                    <a:pt x="158" y="558"/>
                  </a:cubicBezTo>
                  <a:lnTo>
                    <a:pt x="293" y="468"/>
                  </a:lnTo>
                  <a:cubicBezTo>
                    <a:pt x="302" y="311"/>
                    <a:pt x="312" y="154"/>
                    <a:pt x="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4"/>
            <p:cNvSpPr/>
            <p:nvPr/>
          </p:nvSpPr>
          <p:spPr>
            <a:xfrm>
              <a:off x="-3935525" y="1691700"/>
              <a:ext cx="11875" cy="6325"/>
            </a:xfrm>
            <a:custGeom>
              <a:avLst/>
              <a:gdLst/>
              <a:ahLst/>
              <a:cxnLst/>
              <a:rect l="l" t="t" r="r" b="b"/>
              <a:pathLst>
                <a:path w="475" h="253" extrusionOk="0">
                  <a:moveTo>
                    <a:pt x="277" y="1"/>
                  </a:moveTo>
                  <a:cubicBezTo>
                    <a:pt x="188" y="71"/>
                    <a:pt x="96" y="139"/>
                    <a:pt x="0" y="201"/>
                  </a:cubicBezTo>
                  <a:cubicBezTo>
                    <a:pt x="28" y="225"/>
                    <a:pt x="59" y="241"/>
                    <a:pt x="93" y="253"/>
                  </a:cubicBezTo>
                  <a:cubicBezTo>
                    <a:pt x="170" y="204"/>
                    <a:pt x="247" y="154"/>
                    <a:pt x="323" y="105"/>
                  </a:cubicBezTo>
                  <a:cubicBezTo>
                    <a:pt x="373" y="74"/>
                    <a:pt x="425" y="44"/>
                    <a:pt x="474" y="13"/>
                  </a:cubicBezTo>
                  <a:lnTo>
                    <a:pt x="474" y="13"/>
                  </a:lnTo>
                  <a:cubicBezTo>
                    <a:pt x="448" y="18"/>
                    <a:pt x="423" y="20"/>
                    <a:pt x="397" y="20"/>
                  </a:cubicBezTo>
                  <a:cubicBezTo>
                    <a:pt x="357" y="20"/>
                    <a:pt x="317" y="14"/>
                    <a:pt x="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4"/>
            <p:cNvSpPr/>
            <p:nvPr/>
          </p:nvSpPr>
          <p:spPr>
            <a:xfrm>
              <a:off x="-4064425" y="1693700"/>
              <a:ext cx="10325" cy="9375"/>
            </a:xfrm>
            <a:custGeom>
              <a:avLst/>
              <a:gdLst/>
              <a:ahLst/>
              <a:cxnLst/>
              <a:rect l="l" t="t" r="r" b="b"/>
              <a:pathLst>
                <a:path w="413" h="375" extrusionOk="0">
                  <a:moveTo>
                    <a:pt x="413" y="1"/>
                  </a:moveTo>
                  <a:lnTo>
                    <a:pt x="413" y="1"/>
                  </a:lnTo>
                  <a:cubicBezTo>
                    <a:pt x="180" y="202"/>
                    <a:pt x="0" y="374"/>
                    <a:pt x="68" y="374"/>
                  </a:cubicBezTo>
                  <a:cubicBezTo>
                    <a:pt x="98" y="374"/>
                    <a:pt x="178" y="339"/>
                    <a:pt x="327" y="256"/>
                  </a:cubicBezTo>
                  <a:cubicBezTo>
                    <a:pt x="351" y="170"/>
                    <a:pt x="379" y="87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4"/>
            <p:cNvSpPr/>
            <p:nvPr/>
          </p:nvSpPr>
          <p:spPr>
            <a:xfrm>
              <a:off x="-3921375" y="1665375"/>
              <a:ext cx="9175" cy="8725"/>
            </a:xfrm>
            <a:custGeom>
              <a:avLst/>
              <a:gdLst/>
              <a:ahLst/>
              <a:cxnLst/>
              <a:rect l="l" t="t" r="r" b="b"/>
              <a:pathLst>
                <a:path w="367" h="349" extrusionOk="0">
                  <a:moveTo>
                    <a:pt x="367" y="1"/>
                  </a:moveTo>
                  <a:cubicBezTo>
                    <a:pt x="235" y="109"/>
                    <a:pt x="115" y="222"/>
                    <a:pt x="1" y="349"/>
                  </a:cubicBezTo>
                  <a:cubicBezTo>
                    <a:pt x="93" y="318"/>
                    <a:pt x="182" y="284"/>
                    <a:pt x="275" y="250"/>
                  </a:cubicBezTo>
                  <a:cubicBezTo>
                    <a:pt x="302" y="164"/>
                    <a:pt x="330" y="81"/>
                    <a:pt x="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4"/>
            <p:cNvSpPr/>
            <p:nvPr/>
          </p:nvSpPr>
          <p:spPr>
            <a:xfrm>
              <a:off x="-3936075" y="1604300"/>
              <a:ext cx="141550" cy="87925"/>
            </a:xfrm>
            <a:custGeom>
              <a:avLst/>
              <a:gdLst/>
              <a:ahLst/>
              <a:cxnLst/>
              <a:rect l="l" t="t" r="r" b="b"/>
              <a:pathLst>
                <a:path w="5662" h="3517" extrusionOk="0">
                  <a:moveTo>
                    <a:pt x="3147" y="1"/>
                  </a:moveTo>
                  <a:cubicBezTo>
                    <a:pt x="3039" y="1"/>
                    <a:pt x="2928" y="10"/>
                    <a:pt x="2814" y="28"/>
                  </a:cubicBezTo>
                  <a:cubicBezTo>
                    <a:pt x="1512" y="231"/>
                    <a:pt x="518" y="1293"/>
                    <a:pt x="142" y="2524"/>
                  </a:cubicBezTo>
                  <a:cubicBezTo>
                    <a:pt x="87" y="2699"/>
                    <a:pt x="47" y="2881"/>
                    <a:pt x="19" y="3063"/>
                  </a:cubicBezTo>
                  <a:cubicBezTo>
                    <a:pt x="1" y="3183"/>
                    <a:pt x="41" y="3306"/>
                    <a:pt x="130" y="3389"/>
                  </a:cubicBezTo>
                  <a:cubicBezTo>
                    <a:pt x="207" y="3333"/>
                    <a:pt x="290" y="3284"/>
                    <a:pt x="361" y="3226"/>
                  </a:cubicBezTo>
                  <a:cubicBezTo>
                    <a:pt x="380" y="3209"/>
                    <a:pt x="401" y="3202"/>
                    <a:pt x="422" y="3202"/>
                  </a:cubicBezTo>
                  <a:cubicBezTo>
                    <a:pt x="496" y="3202"/>
                    <a:pt x="560" y="3294"/>
                    <a:pt x="490" y="3352"/>
                  </a:cubicBezTo>
                  <a:cubicBezTo>
                    <a:pt x="429" y="3404"/>
                    <a:pt x="364" y="3450"/>
                    <a:pt x="299" y="3497"/>
                  </a:cubicBezTo>
                  <a:cubicBezTo>
                    <a:pt x="339" y="3510"/>
                    <a:pt x="380" y="3516"/>
                    <a:pt x="421" y="3516"/>
                  </a:cubicBezTo>
                  <a:cubicBezTo>
                    <a:pt x="446" y="3516"/>
                    <a:pt x="471" y="3514"/>
                    <a:pt x="496" y="3509"/>
                  </a:cubicBezTo>
                  <a:cubicBezTo>
                    <a:pt x="552" y="3475"/>
                    <a:pt x="610" y="3438"/>
                    <a:pt x="666" y="3404"/>
                  </a:cubicBezTo>
                  <a:cubicBezTo>
                    <a:pt x="696" y="3361"/>
                    <a:pt x="715" y="3309"/>
                    <a:pt x="721" y="3260"/>
                  </a:cubicBezTo>
                  <a:cubicBezTo>
                    <a:pt x="739" y="3140"/>
                    <a:pt x="764" y="3029"/>
                    <a:pt x="792" y="2912"/>
                  </a:cubicBezTo>
                  <a:lnTo>
                    <a:pt x="792" y="2912"/>
                  </a:lnTo>
                  <a:cubicBezTo>
                    <a:pt x="638" y="2970"/>
                    <a:pt x="484" y="3023"/>
                    <a:pt x="330" y="3072"/>
                  </a:cubicBezTo>
                  <a:cubicBezTo>
                    <a:pt x="322" y="3075"/>
                    <a:pt x="313" y="3076"/>
                    <a:pt x="305" y="3076"/>
                  </a:cubicBezTo>
                  <a:cubicBezTo>
                    <a:pt x="240" y="3076"/>
                    <a:pt x="184" y="2997"/>
                    <a:pt x="225" y="2939"/>
                  </a:cubicBezTo>
                  <a:cubicBezTo>
                    <a:pt x="472" y="2585"/>
                    <a:pt x="795" y="2318"/>
                    <a:pt x="1140" y="2074"/>
                  </a:cubicBezTo>
                  <a:cubicBezTo>
                    <a:pt x="1423" y="1585"/>
                    <a:pt x="1835" y="1185"/>
                    <a:pt x="2331" y="911"/>
                  </a:cubicBezTo>
                  <a:cubicBezTo>
                    <a:pt x="2597" y="764"/>
                    <a:pt x="2846" y="703"/>
                    <a:pt x="3080" y="703"/>
                  </a:cubicBezTo>
                  <a:cubicBezTo>
                    <a:pt x="3131" y="703"/>
                    <a:pt x="3181" y="705"/>
                    <a:pt x="3230" y="711"/>
                  </a:cubicBezTo>
                  <a:cubicBezTo>
                    <a:pt x="3328" y="655"/>
                    <a:pt x="3424" y="597"/>
                    <a:pt x="3525" y="548"/>
                  </a:cubicBezTo>
                  <a:cubicBezTo>
                    <a:pt x="3540" y="540"/>
                    <a:pt x="3554" y="537"/>
                    <a:pt x="3567" y="537"/>
                  </a:cubicBezTo>
                  <a:cubicBezTo>
                    <a:pt x="3650" y="537"/>
                    <a:pt x="3707" y="657"/>
                    <a:pt x="3618" y="705"/>
                  </a:cubicBezTo>
                  <a:cubicBezTo>
                    <a:pt x="3577" y="723"/>
                    <a:pt x="3544" y="748"/>
                    <a:pt x="3501" y="769"/>
                  </a:cubicBezTo>
                  <a:cubicBezTo>
                    <a:pt x="3707" y="840"/>
                    <a:pt x="3895" y="948"/>
                    <a:pt x="4061" y="1086"/>
                  </a:cubicBezTo>
                  <a:cubicBezTo>
                    <a:pt x="4079" y="1089"/>
                    <a:pt x="4095" y="1096"/>
                    <a:pt x="4107" y="1108"/>
                  </a:cubicBezTo>
                  <a:lnTo>
                    <a:pt x="4110" y="1105"/>
                  </a:lnTo>
                  <a:cubicBezTo>
                    <a:pt x="4129" y="1088"/>
                    <a:pt x="4150" y="1081"/>
                    <a:pt x="4171" y="1081"/>
                  </a:cubicBezTo>
                  <a:cubicBezTo>
                    <a:pt x="4245" y="1081"/>
                    <a:pt x="4309" y="1174"/>
                    <a:pt x="4239" y="1234"/>
                  </a:cubicBezTo>
                  <a:cubicBezTo>
                    <a:pt x="4236" y="1234"/>
                    <a:pt x="4233" y="1237"/>
                    <a:pt x="4230" y="1240"/>
                  </a:cubicBezTo>
                  <a:cubicBezTo>
                    <a:pt x="4356" y="1363"/>
                    <a:pt x="4470" y="1496"/>
                    <a:pt x="4575" y="1634"/>
                  </a:cubicBezTo>
                  <a:cubicBezTo>
                    <a:pt x="4609" y="1616"/>
                    <a:pt x="4639" y="1597"/>
                    <a:pt x="4673" y="1576"/>
                  </a:cubicBezTo>
                  <a:cubicBezTo>
                    <a:pt x="4688" y="1567"/>
                    <a:pt x="4703" y="1563"/>
                    <a:pt x="4718" y="1563"/>
                  </a:cubicBezTo>
                  <a:cubicBezTo>
                    <a:pt x="4791" y="1563"/>
                    <a:pt x="4848" y="1658"/>
                    <a:pt x="4784" y="1717"/>
                  </a:cubicBezTo>
                  <a:cubicBezTo>
                    <a:pt x="4753" y="1745"/>
                    <a:pt x="4723" y="1770"/>
                    <a:pt x="4692" y="1797"/>
                  </a:cubicBezTo>
                  <a:cubicBezTo>
                    <a:pt x="4815" y="1979"/>
                    <a:pt x="4926" y="2170"/>
                    <a:pt x="5027" y="2367"/>
                  </a:cubicBezTo>
                  <a:lnTo>
                    <a:pt x="5037" y="2361"/>
                  </a:lnTo>
                  <a:cubicBezTo>
                    <a:pt x="5051" y="2354"/>
                    <a:pt x="5065" y="2351"/>
                    <a:pt x="5078" y="2351"/>
                  </a:cubicBezTo>
                  <a:cubicBezTo>
                    <a:pt x="5163" y="2351"/>
                    <a:pt x="5219" y="2470"/>
                    <a:pt x="5129" y="2518"/>
                  </a:cubicBezTo>
                  <a:cubicBezTo>
                    <a:pt x="5123" y="2521"/>
                    <a:pt x="5117" y="2527"/>
                    <a:pt x="5110" y="2530"/>
                  </a:cubicBezTo>
                  <a:cubicBezTo>
                    <a:pt x="5166" y="2644"/>
                    <a:pt x="5215" y="2755"/>
                    <a:pt x="5261" y="2859"/>
                  </a:cubicBezTo>
                  <a:cubicBezTo>
                    <a:pt x="5317" y="2993"/>
                    <a:pt x="5418" y="3046"/>
                    <a:pt x="5523" y="3046"/>
                  </a:cubicBezTo>
                  <a:cubicBezTo>
                    <a:pt x="5534" y="3046"/>
                    <a:pt x="5545" y="3045"/>
                    <a:pt x="5557" y="3044"/>
                  </a:cubicBezTo>
                  <a:lnTo>
                    <a:pt x="5603" y="3013"/>
                  </a:lnTo>
                  <a:cubicBezTo>
                    <a:pt x="5415" y="2939"/>
                    <a:pt x="5270" y="2727"/>
                    <a:pt x="5381" y="2493"/>
                  </a:cubicBezTo>
                  <a:cubicBezTo>
                    <a:pt x="5461" y="2327"/>
                    <a:pt x="5557" y="2164"/>
                    <a:pt x="5661" y="2010"/>
                  </a:cubicBezTo>
                  <a:cubicBezTo>
                    <a:pt x="5146" y="1007"/>
                    <a:pt x="4318" y="1"/>
                    <a:pt x="3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24"/>
            <p:cNvSpPr/>
            <p:nvPr/>
          </p:nvSpPr>
          <p:spPr>
            <a:xfrm>
              <a:off x="-3804325" y="1611600"/>
              <a:ext cx="165000" cy="83425"/>
            </a:xfrm>
            <a:custGeom>
              <a:avLst/>
              <a:gdLst/>
              <a:ahLst/>
              <a:cxnLst/>
              <a:rect l="l" t="t" r="r" b="b"/>
              <a:pathLst>
                <a:path w="6600" h="3337" extrusionOk="0">
                  <a:moveTo>
                    <a:pt x="3736" y="1"/>
                  </a:moveTo>
                  <a:cubicBezTo>
                    <a:pt x="2499" y="1"/>
                    <a:pt x="1162" y="602"/>
                    <a:pt x="394" y="1721"/>
                  </a:cubicBezTo>
                  <a:cubicBezTo>
                    <a:pt x="290" y="1872"/>
                    <a:pt x="194" y="2035"/>
                    <a:pt x="114" y="2201"/>
                  </a:cubicBezTo>
                  <a:cubicBezTo>
                    <a:pt x="0" y="2438"/>
                    <a:pt x="148" y="2651"/>
                    <a:pt x="336" y="2724"/>
                  </a:cubicBezTo>
                  <a:lnTo>
                    <a:pt x="496" y="2617"/>
                  </a:lnTo>
                  <a:lnTo>
                    <a:pt x="856" y="2373"/>
                  </a:lnTo>
                  <a:cubicBezTo>
                    <a:pt x="1459" y="1330"/>
                    <a:pt x="2678" y="711"/>
                    <a:pt x="3771" y="711"/>
                  </a:cubicBezTo>
                  <a:cubicBezTo>
                    <a:pt x="3916" y="653"/>
                    <a:pt x="4061" y="597"/>
                    <a:pt x="4208" y="548"/>
                  </a:cubicBezTo>
                  <a:cubicBezTo>
                    <a:pt x="4219" y="545"/>
                    <a:pt x="4229" y="543"/>
                    <a:pt x="4239" y="543"/>
                  </a:cubicBezTo>
                  <a:cubicBezTo>
                    <a:pt x="4322" y="543"/>
                    <a:pt x="4354" y="665"/>
                    <a:pt x="4279" y="714"/>
                  </a:cubicBezTo>
                  <a:lnTo>
                    <a:pt x="4233" y="745"/>
                  </a:lnTo>
                  <a:cubicBezTo>
                    <a:pt x="4584" y="804"/>
                    <a:pt x="4913" y="954"/>
                    <a:pt x="5187" y="1182"/>
                  </a:cubicBezTo>
                  <a:cubicBezTo>
                    <a:pt x="5196" y="1176"/>
                    <a:pt x="5206" y="1170"/>
                    <a:pt x="5215" y="1164"/>
                  </a:cubicBezTo>
                  <a:cubicBezTo>
                    <a:pt x="5230" y="1155"/>
                    <a:pt x="5246" y="1152"/>
                    <a:pt x="5260" y="1152"/>
                  </a:cubicBezTo>
                  <a:cubicBezTo>
                    <a:pt x="5330" y="1152"/>
                    <a:pt x="5382" y="1238"/>
                    <a:pt x="5329" y="1299"/>
                  </a:cubicBezTo>
                  <a:cubicBezTo>
                    <a:pt x="5550" y="1530"/>
                    <a:pt x="5707" y="1838"/>
                    <a:pt x="5797" y="2213"/>
                  </a:cubicBezTo>
                  <a:cubicBezTo>
                    <a:pt x="5861" y="2204"/>
                    <a:pt x="5923" y="2186"/>
                    <a:pt x="5987" y="2180"/>
                  </a:cubicBezTo>
                  <a:cubicBezTo>
                    <a:pt x="5991" y="2179"/>
                    <a:pt x="5994" y="2179"/>
                    <a:pt x="5997" y="2179"/>
                  </a:cubicBezTo>
                  <a:cubicBezTo>
                    <a:pt x="6087" y="2179"/>
                    <a:pt x="6099" y="2304"/>
                    <a:pt x="6034" y="2349"/>
                  </a:cubicBezTo>
                  <a:cubicBezTo>
                    <a:pt x="5975" y="2389"/>
                    <a:pt x="5910" y="2426"/>
                    <a:pt x="5852" y="2469"/>
                  </a:cubicBezTo>
                  <a:cubicBezTo>
                    <a:pt x="5880" y="2681"/>
                    <a:pt x="5886" y="2897"/>
                    <a:pt x="5874" y="3112"/>
                  </a:cubicBezTo>
                  <a:cubicBezTo>
                    <a:pt x="5867" y="3192"/>
                    <a:pt x="5892" y="3275"/>
                    <a:pt x="5944" y="3337"/>
                  </a:cubicBezTo>
                  <a:lnTo>
                    <a:pt x="6000" y="3297"/>
                  </a:lnTo>
                  <a:cubicBezTo>
                    <a:pt x="5960" y="3180"/>
                    <a:pt x="6000" y="3051"/>
                    <a:pt x="6101" y="2977"/>
                  </a:cubicBezTo>
                  <a:cubicBezTo>
                    <a:pt x="6261" y="2844"/>
                    <a:pt x="6428" y="2721"/>
                    <a:pt x="6600" y="2607"/>
                  </a:cubicBezTo>
                  <a:cubicBezTo>
                    <a:pt x="6497" y="825"/>
                    <a:pt x="5185" y="1"/>
                    <a:pt x="37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24"/>
            <p:cNvSpPr/>
            <p:nvPr/>
          </p:nvSpPr>
          <p:spPr>
            <a:xfrm>
              <a:off x="-3655350" y="1655625"/>
              <a:ext cx="151925" cy="126525"/>
            </a:xfrm>
            <a:custGeom>
              <a:avLst/>
              <a:gdLst/>
              <a:ahLst/>
              <a:cxnLst/>
              <a:rect l="l" t="t" r="r" b="b"/>
              <a:pathLst>
                <a:path w="6077" h="5061" extrusionOk="0">
                  <a:moveTo>
                    <a:pt x="3101" y="1"/>
                  </a:moveTo>
                  <a:cubicBezTo>
                    <a:pt x="2252" y="1"/>
                    <a:pt x="1360" y="370"/>
                    <a:pt x="641" y="846"/>
                  </a:cubicBezTo>
                  <a:cubicBezTo>
                    <a:pt x="469" y="960"/>
                    <a:pt x="302" y="1083"/>
                    <a:pt x="142" y="1216"/>
                  </a:cubicBezTo>
                  <a:cubicBezTo>
                    <a:pt x="41" y="1290"/>
                    <a:pt x="1" y="1419"/>
                    <a:pt x="41" y="1539"/>
                  </a:cubicBezTo>
                  <a:cubicBezTo>
                    <a:pt x="161" y="1450"/>
                    <a:pt x="287" y="1370"/>
                    <a:pt x="407" y="1277"/>
                  </a:cubicBezTo>
                  <a:cubicBezTo>
                    <a:pt x="421" y="1267"/>
                    <a:pt x="436" y="1262"/>
                    <a:pt x="451" y="1262"/>
                  </a:cubicBezTo>
                  <a:cubicBezTo>
                    <a:pt x="520" y="1262"/>
                    <a:pt x="584" y="1366"/>
                    <a:pt x="518" y="1422"/>
                  </a:cubicBezTo>
                  <a:cubicBezTo>
                    <a:pt x="395" y="1521"/>
                    <a:pt x="265" y="1610"/>
                    <a:pt x="139" y="1702"/>
                  </a:cubicBezTo>
                  <a:cubicBezTo>
                    <a:pt x="213" y="1772"/>
                    <a:pt x="313" y="1818"/>
                    <a:pt x="419" y="1818"/>
                  </a:cubicBezTo>
                  <a:cubicBezTo>
                    <a:pt x="499" y="1818"/>
                    <a:pt x="581" y="1792"/>
                    <a:pt x="656" y="1730"/>
                  </a:cubicBezTo>
                  <a:cubicBezTo>
                    <a:pt x="1309" y="1188"/>
                    <a:pt x="2163" y="754"/>
                    <a:pt x="2981" y="754"/>
                  </a:cubicBezTo>
                  <a:cubicBezTo>
                    <a:pt x="3279" y="754"/>
                    <a:pt x="3572" y="811"/>
                    <a:pt x="3848" y="942"/>
                  </a:cubicBezTo>
                  <a:cubicBezTo>
                    <a:pt x="3919" y="908"/>
                    <a:pt x="3987" y="874"/>
                    <a:pt x="4058" y="846"/>
                  </a:cubicBezTo>
                  <a:cubicBezTo>
                    <a:pt x="4068" y="842"/>
                    <a:pt x="4078" y="840"/>
                    <a:pt x="4087" y="840"/>
                  </a:cubicBezTo>
                  <a:cubicBezTo>
                    <a:pt x="4166" y="840"/>
                    <a:pt x="4211" y="974"/>
                    <a:pt x="4128" y="1013"/>
                  </a:cubicBezTo>
                  <a:cubicBezTo>
                    <a:pt x="4101" y="1025"/>
                    <a:pt x="4076" y="1037"/>
                    <a:pt x="4052" y="1050"/>
                  </a:cubicBezTo>
                  <a:cubicBezTo>
                    <a:pt x="4209" y="1148"/>
                    <a:pt x="4353" y="1268"/>
                    <a:pt x="4482" y="1404"/>
                  </a:cubicBezTo>
                  <a:cubicBezTo>
                    <a:pt x="4664" y="1604"/>
                    <a:pt x="4806" y="1834"/>
                    <a:pt x="4904" y="2084"/>
                  </a:cubicBezTo>
                  <a:cubicBezTo>
                    <a:pt x="4926" y="2078"/>
                    <a:pt x="4944" y="2065"/>
                    <a:pt x="4966" y="2059"/>
                  </a:cubicBezTo>
                  <a:cubicBezTo>
                    <a:pt x="4976" y="2055"/>
                    <a:pt x="4986" y="2053"/>
                    <a:pt x="4995" y="2053"/>
                  </a:cubicBezTo>
                  <a:cubicBezTo>
                    <a:pt x="5066" y="2053"/>
                    <a:pt x="5112" y="2156"/>
                    <a:pt x="5055" y="2210"/>
                  </a:cubicBezTo>
                  <a:cubicBezTo>
                    <a:pt x="5027" y="2235"/>
                    <a:pt x="5000" y="2253"/>
                    <a:pt x="4972" y="2278"/>
                  </a:cubicBezTo>
                  <a:cubicBezTo>
                    <a:pt x="5160" y="2856"/>
                    <a:pt x="5184" y="3475"/>
                    <a:pt x="5040" y="4069"/>
                  </a:cubicBezTo>
                  <a:cubicBezTo>
                    <a:pt x="5089" y="4109"/>
                    <a:pt x="5086" y="4183"/>
                    <a:pt x="5037" y="4223"/>
                  </a:cubicBezTo>
                  <a:cubicBezTo>
                    <a:pt x="5021" y="4232"/>
                    <a:pt x="5006" y="4242"/>
                    <a:pt x="4990" y="4254"/>
                  </a:cubicBezTo>
                  <a:cubicBezTo>
                    <a:pt x="4944" y="4402"/>
                    <a:pt x="4880" y="4546"/>
                    <a:pt x="4803" y="4682"/>
                  </a:cubicBezTo>
                  <a:cubicBezTo>
                    <a:pt x="4729" y="4799"/>
                    <a:pt x="4735" y="4950"/>
                    <a:pt x="4824" y="5060"/>
                  </a:cubicBezTo>
                  <a:cubicBezTo>
                    <a:pt x="4729" y="4876"/>
                    <a:pt x="4769" y="4605"/>
                    <a:pt x="5021" y="4512"/>
                  </a:cubicBezTo>
                  <a:cubicBezTo>
                    <a:pt x="5246" y="4436"/>
                    <a:pt x="5480" y="4380"/>
                    <a:pt x="5717" y="4349"/>
                  </a:cubicBezTo>
                  <a:cubicBezTo>
                    <a:pt x="6077" y="3118"/>
                    <a:pt x="5720" y="1653"/>
                    <a:pt x="4852" y="736"/>
                  </a:cubicBezTo>
                  <a:cubicBezTo>
                    <a:pt x="4353" y="209"/>
                    <a:pt x="3739" y="1"/>
                    <a:pt x="3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4"/>
            <p:cNvSpPr/>
            <p:nvPr/>
          </p:nvSpPr>
          <p:spPr>
            <a:xfrm>
              <a:off x="-3520825" y="1779825"/>
              <a:ext cx="7325" cy="4950"/>
            </a:xfrm>
            <a:custGeom>
              <a:avLst/>
              <a:gdLst/>
              <a:ahLst/>
              <a:cxnLst/>
              <a:rect l="l" t="t" r="r" b="b"/>
              <a:pathLst>
                <a:path w="293" h="198" extrusionOk="0">
                  <a:moveTo>
                    <a:pt x="293" y="0"/>
                  </a:moveTo>
                  <a:lnTo>
                    <a:pt x="293" y="0"/>
                  </a:lnTo>
                  <a:cubicBezTo>
                    <a:pt x="194" y="65"/>
                    <a:pt x="96" y="132"/>
                    <a:pt x="0" y="197"/>
                  </a:cubicBezTo>
                  <a:lnTo>
                    <a:pt x="6" y="194"/>
                  </a:lnTo>
                  <a:cubicBezTo>
                    <a:pt x="102" y="132"/>
                    <a:pt x="197" y="65"/>
                    <a:pt x="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4"/>
            <p:cNvSpPr/>
            <p:nvPr/>
          </p:nvSpPr>
          <p:spPr>
            <a:xfrm>
              <a:off x="-3455425" y="1865925"/>
              <a:ext cx="500" cy="550"/>
            </a:xfrm>
            <a:custGeom>
              <a:avLst/>
              <a:gdLst/>
              <a:ahLst/>
              <a:cxnLst/>
              <a:rect l="l" t="t" r="r" b="b"/>
              <a:pathLst>
                <a:path w="20" h="22" extrusionOk="0">
                  <a:moveTo>
                    <a:pt x="19" y="0"/>
                  </a:moveTo>
                  <a:cubicBezTo>
                    <a:pt x="13" y="10"/>
                    <a:pt x="7" y="16"/>
                    <a:pt x="1" y="22"/>
                  </a:cubicBezTo>
                  <a:cubicBezTo>
                    <a:pt x="7" y="16"/>
                    <a:pt x="13" y="10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4"/>
            <p:cNvSpPr/>
            <p:nvPr/>
          </p:nvSpPr>
          <p:spPr>
            <a:xfrm>
              <a:off x="-3537075" y="1763700"/>
              <a:ext cx="123400" cy="133025"/>
            </a:xfrm>
            <a:custGeom>
              <a:avLst/>
              <a:gdLst/>
              <a:ahLst/>
              <a:cxnLst/>
              <a:rect l="l" t="t" r="r" b="b"/>
              <a:pathLst>
                <a:path w="4936" h="5321" extrusionOk="0">
                  <a:moveTo>
                    <a:pt x="1415" y="1"/>
                  </a:moveTo>
                  <a:cubicBezTo>
                    <a:pt x="1273" y="1"/>
                    <a:pt x="1129" y="10"/>
                    <a:pt x="986" y="29"/>
                  </a:cubicBezTo>
                  <a:cubicBezTo>
                    <a:pt x="749" y="57"/>
                    <a:pt x="515" y="113"/>
                    <a:pt x="290" y="193"/>
                  </a:cubicBezTo>
                  <a:cubicBezTo>
                    <a:pt x="38" y="279"/>
                    <a:pt x="1" y="553"/>
                    <a:pt x="93" y="734"/>
                  </a:cubicBezTo>
                  <a:cubicBezTo>
                    <a:pt x="130" y="805"/>
                    <a:pt x="192" y="860"/>
                    <a:pt x="266" y="888"/>
                  </a:cubicBezTo>
                  <a:cubicBezTo>
                    <a:pt x="610" y="710"/>
                    <a:pt x="967" y="543"/>
                    <a:pt x="1327" y="396"/>
                  </a:cubicBezTo>
                  <a:cubicBezTo>
                    <a:pt x="1339" y="391"/>
                    <a:pt x="1349" y="389"/>
                    <a:pt x="1359" y="389"/>
                  </a:cubicBezTo>
                  <a:cubicBezTo>
                    <a:pt x="1436" y="389"/>
                    <a:pt x="1469" y="515"/>
                    <a:pt x="1395" y="562"/>
                  </a:cubicBezTo>
                  <a:cubicBezTo>
                    <a:pt x="1306" y="623"/>
                    <a:pt x="1217" y="682"/>
                    <a:pt x="1127" y="744"/>
                  </a:cubicBezTo>
                  <a:cubicBezTo>
                    <a:pt x="1227" y="731"/>
                    <a:pt x="1327" y="724"/>
                    <a:pt x="1428" y="724"/>
                  </a:cubicBezTo>
                  <a:cubicBezTo>
                    <a:pt x="1739" y="724"/>
                    <a:pt x="2049" y="786"/>
                    <a:pt x="2340" y="907"/>
                  </a:cubicBezTo>
                  <a:cubicBezTo>
                    <a:pt x="2439" y="860"/>
                    <a:pt x="2534" y="811"/>
                    <a:pt x="2636" y="768"/>
                  </a:cubicBezTo>
                  <a:cubicBezTo>
                    <a:pt x="2651" y="760"/>
                    <a:pt x="2665" y="757"/>
                    <a:pt x="2679" y="757"/>
                  </a:cubicBezTo>
                  <a:cubicBezTo>
                    <a:pt x="2758" y="757"/>
                    <a:pt x="2807" y="870"/>
                    <a:pt x="2728" y="925"/>
                  </a:cubicBezTo>
                  <a:cubicBezTo>
                    <a:pt x="2679" y="959"/>
                    <a:pt x="2630" y="987"/>
                    <a:pt x="2580" y="1017"/>
                  </a:cubicBezTo>
                  <a:cubicBezTo>
                    <a:pt x="2940" y="1224"/>
                    <a:pt x="3245" y="1513"/>
                    <a:pt x="3464" y="1864"/>
                  </a:cubicBezTo>
                  <a:lnTo>
                    <a:pt x="3482" y="1858"/>
                  </a:lnTo>
                  <a:cubicBezTo>
                    <a:pt x="3497" y="1851"/>
                    <a:pt x="3511" y="1848"/>
                    <a:pt x="3524" y="1848"/>
                  </a:cubicBezTo>
                  <a:cubicBezTo>
                    <a:pt x="3608" y="1848"/>
                    <a:pt x="3662" y="1964"/>
                    <a:pt x="3571" y="2015"/>
                  </a:cubicBezTo>
                  <a:cubicBezTo>
                    <a:pt x="3565" y="2018"/>
                    <a:pt x="3559" y="2021"/>
                    <a:pt x="3553" y="2024"/>
                  </a:cubicBezTo>
                  <a:cubicBezTo>
                    <a:pt x="3661" y="2218"/>
                    <a:pt x="3735" y="2430"/>
                    <a:pt x="3765" y="2652"/>
                  </a:cubicBezTo>
                  <a:lnTo>
                    <a:pt x="3784" y="2643"/>
                  </a:lnTo>
                  <a:cubicBezTo>
                    <a:pt x="3798" y="2637"/>
                    <a:pt x="3811" y="2635"/>
                    <a:pt x="3824" y="2635"/>
                  </a:cubicBezTo>
                  <a:cubicBezTo>
                    <a:pt x="3899" y="2635"/>
                    <a:pt x="3955" y="2717"/>
                    <a:pt x="3895" y="2787"/>
                  </a:cubicBezTo>
                  <a:cubicBezTo>
                    <a:pt x="3861" y="2824"/>
                    <a:pt x="3818" y="2855"/>
                    <a:pt x="3778" y="2892"/>
                  </a:cubicBezTo>
                  <a:cubicBezTo>
                    <a:pt x="3772" y="3237"/>
                    <a:pt x="3661" y="3572"/>
                    <a:pt x="3464" y="3856"/>
                  </a:cubicBezTo>
                  <a:cubicBezTo>
                    <a:pt x="3538" y="3831"/>
                    <a:pt x="3611" y="3806"/>
                    <a:pt x="3685" y="3785"/>
                  </a:cubicBezTo>
                  <a:cubicBezTo>
                    <a:pt x="3692" y="3783"/>
                    <a:pt x="3699" y="3782"/>
                    <a:pt x="3706" y="3782"/>
                  </a:cubicBezTo>
                  <a:cubicBezTo>
                    <a:pt x="3780" y="3782"/>
                    <a:pt x="3836" y="3882"/>
                    <a:pt x="3772" y="3939"/>
                  </a:cubicBezTo>
                  <a:cubicBezTo>
                    <a:pt x="3254" y="4388"/>
                    <a:pt x="2685" y="4779"/>
                    <a:pt x="2079" y="5099"/>
                  </a:cubicBezTo>
                  <a:cubicBezTo>
                    <a:pt x="2075" y="5111"/>
                    <a:pt x="2075" y="5127"/>
                    <a:pt x="2079" y="5139"/>
                  </a:cubicBezTo>
                  <a:cubicBezTo>
                    <a:pt x="2145" y="5063"/>
                    <a:pt x="2239" y="5023"/>
                    <a:pt x="2335" y="5023"/>
                  </a:cubicBezTo>
                  <a:cubicBezTo>
                    <a:pt x="2394" y="5023"/>
                    <a:pt x="2453" y="5038"/>
                    <a:pt x="2506" y="5068"/>
                  </a:cubicBezTo>
                  <a:cubicBezTo>
                    <a:pt x="2642" y="5142"/>
                    <a:pt x="2771" y="5228"/>
                    <a:pt x="2894" y="5321"/>
                  </a:cubicBezTo>
                  <a:cubicBezTo>
                    <a:pt x="4172" y="4625"/>
                    <a:pt x="4935" y="3249"/>
                    <a:pt x="4252" y="1805"/>
                  </a:cubicBezTo>
                  <a:cubicBezTo>
                    <a:pt x="3702" y="656"/>
                    <a:pt x="2600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24"/>
            <p:cNvSpPr/>
            <p:nvPr/>
          </p:nvSpPr>
          <p:spPr>
            <a:xfrm>
              <a:off x="-3569000" y="1889200"/>
              <a:ext cx="165375" cy="158750"/>
            </a:xfrm>
            <a:custGeom>
              <a:avLst/>
              <a:gdLst/>
              <a:ahLst/>
              <a:cxnLst/>
              <a:rect l="l" t="t" r="r" b="b"/>
              <a:pathLst>
                <a:path w="6615" h="6350" extrusionOk="0">
                  <a:moveTo>
                    <a:pt x="3612" y="1"/>
                  </a:moveTo>
                  <a:cubicBezTo>
                    <a:pt x="3517" y="1"/>
                    <a:pt x="3424" y="40"/>
                    <a:pt x="3356" y="116"/>
                  </a:cubicBezTo>
                  <a:cubicBezTo>
                    <a:pt x="3248" y="227"/>
                    <a:pt x="3205" y="399"/>
                    <a:pt x="3285" y="538"/>
                  </a:cubicBezTo>
                  <a:cubicBezTo>
                    <a:pt x="3297" y="550"/>
                    <a:pt x="3309" y="565"/>
                    <a:pt x="3316" y="587"/>
                  </a:cubicBezTo>
                  <a:cubicBezTo>
                    <a:pt x="3343" y="621"/>
                    <a:pt x="3377" y="652"/>
                    <a:pt x="3417" y="673"/>
                  </a:cubicBezTo>
                  <a:cubicBezTo>
                    <a:pt x="3719" y="830"/>
                    <a:pt x="3974" y="1064"/>
                    <a:pt x="4159" y="1350"/>
                  </a:cubicBezTo>
                  <a:cubicBezTo>
                    <a:pt x="4205" y="1335"/>
                    <a:pt x="4251" y="1320"/>
                    <a:pt x="4297" y="1307"/>
                  </a:cubicBezTo>
                  <a:cubicBezTo>
                    <a:pt x="4306" y="1305"/>
                    <a:pt x="4315" y="1304"/>
                    <a:pt x="4323" y="1304"/>
                  </a:cubicBezTo>
                  <a:cubicBezTo>
                    <a:pt x="4398" y="1304"/>
                    <a:pt x="4442" y="1400"/>
                    <a:pt x="4387" y="1458"/>
                  </a:cubicBezTo>
                  <a:cubicBezTo>
                    <a:pt x="4350" y="1492"/>
                    <a:pt x="4307" y="1520"/>
                    <a:pt x="4270" y="1554"/>
                  </a:cubicBezTo>
                  <a:cubicBezTo>
                    <a:pt x="4399" y="1840"/>
                    <a:pt x="4454" y="2157"/>
                    <a:pt x="4436" y="2471"/>
                  </a:cubicBezTo>
                  <a:lnTo>
                    <a:pt x="4479" y="2455"/>
                  </a:lnTo>
                  <a:cubicBezTo>
                    <a:pt x="4488" y="2453"/>
                    <a:pt x="4497" y="2451"/>
                    <a:pt x="4506" y="2451"/>
                  </a:cubicBezTo>
                  <a:cubicBezTo>
                    <a:pt x="4579" y="2451"/>
                    <a:pt x="4621" y="2551"/>
                    <a:pt x="4568" y="2609"/>
                  </a:cubicBezTo>
                  <a:cubicBezTo>
                    <a:pt x="4519" y="2659"/>
                    <a:pt x="4467" y="2702"/>
                    <a:pt x="4411" y="2745"/>
                  </a:cubicBezTo>
                  <a:cubicBezTo>
                    <a:pt x="4359" y="3071"/>
                    <a:pt x="4257" y="3385"/>
                    <a:pt x="4110" y="3680"/>
                  </a:cubicBezTo>
                  <a:cubicBezTo>
                    <a:pt x="3845" y="4222"/>
                    <a:pt x="3463" y="4696"/>
                    <a:pt x="2989" y="5066"/>
                  </a:cubicBezTo>
                  <a:cubicBezTo>
                    <a:pt x="2866" y="5164"/>
                    <a:pt x="2734" y="5250"/>
                    <a:pt x="2595" y="5327"/>
                  </a:cubicBezTo>
                  <a:cubicBezTo>
                    <a:pt x="2272" y="5503"/>
                    <a:pt x="1930" y="5607"/>
                    <a:pt x="1589" y="5607"/>
                  </a:cubicBezTo>
                  <a:cubicBezTo>
                    <a:pt x="1582" y="5607"/>
                    <a:pt x="1576" y="5608"/>
                    <a:pt x="1569" y="5608"/>
                  </a:cubicBezTo>
                  <a:cubicBezTo>
                    <a:pt x="1329" y="5608"/>
                    <a:pt x="1090" y="5552"/>
                    <a:pt x="875" y="5447"/>
                  </a:cubicBezTo>
                  <a:cubicBezTo>
                    <a:pt x="755" y="5389"/>
                    <a:pt x="641" y="5318"/>
                    <a:pt x="536" y="5235"/>
                  </a:cubicBezTo>
                  <a:lnTo>
                    <a:pt x="511" y="5213"/>
                  </a:lnTo>
                  <a:cubicBezTo>
                    <a:pt x="456" y="5167"/>
                    <a:pt x="401" y="5118"/>
                    <a:pt x="351" y="5069"/>
                  </a:cubicBezTo>
                  <a:cubicBezTo>
                    <a:pt x="289" y="4999"/>
                    <a:pt x="201" y="4962"/>
                    <a:pt x="112" y="4962"/>
                  </a:cubicBezTo>
                  <a:cubicBezTo>
                    <a:pt x="75" y="4962"/>
                    <a:pt x="37" y="4969"/>
                    <a:pt x="0" y="4983"/>
                  </a:cubicBezTo>
                  <a:cubicBezTo>
                    <a:pt x="148" y="4992"/>
                    <a:pt x="274" y="5087"/>
                    <a:pt x="324" y="5229"/>
                  </a:cubicBezTo>
                  <a:cubicBezTo>
                    <a:pt x="422" y="5487"/>
                    <a:pt x="456" y="5767"/>
                    <a:pt x="422" y="6041"/>
                  </a:cubicBezTo>
                  <a:cubicBezTo>
                    <a:pt x="788" y="6254"/>
                    <a:pt x="1170" y="6350"/>
                    <a:pt x="1552" y="6350"/>
                  </a:cubicBezTo>
                  <a:cubicBezTo>
                    <a:pt x="4089" y="6350"/>
                    <a:pt x="6614" y="2141"/>
                    <a:pt x="4174" y="301"/>
                  </a:cubicBezTo>
                  <a:cubicBezTo>
                    <a:pt x="4051" y="208"/>
                    <a:pt x="3922" y="122"/>
                    <a:pt x="3786" y="48"/>
                  </a:cubicBezTo>
                  <a:cubicBezTo>
                    <a:pt x="3732" y="16"/>
                    <a:pt x="3672" y="1"/>
                    <a:pt x="3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24"/>
            <p:cNvSpPr/>
            <p:nvPr/>
          </p:nvSpPr>
          <p:spPr>
            <a:xfrm>
              <a:off x="-4141850" y="1795125"/>
              <a:ext cx="2650" cy="500"/>
            </a:xfrm>
            <a:custGeom>
              <a:avLst/>
              <a:gdLst/>
              <a:ahLst/>
              <a:cxnLst/>
              <a:rect l="l" t="t" r="r" b="b"/>
              <a:pathLst>
                <a:path w="106" h="20" extrusionOk="0">
                  <a:moveTo>
                    <a:pt x="7" y="1"/>
                  </a:moveTo>
                  <a:cubicBezTo>
                    <a:pt x="4" y="1"/>
                    <a:pt x="4" y="4"/>
                    <a:pt x="1" y="4"/>
                  </a:cubicBezTo>
                  <a:cubicBezTo>
                    <a:pt x="25" y="8"/>
                    <a:pt x="47" y="10"/>
                    <a:pt x="69" y="13"/>
                  </a:cubicBezTo>
                  <a:lnTo>
                    <a:pt x="69" y="13"/>
                  </a:lnTo>
                  <a:cubicBezTo>
                    <a:pt x="49" y="9"/>
                    <a:pt x="28" y="4"/>
                    <a:pt x="7" y="1"/>
                  </a:cubicBezTo>
                  <a:close/>
                  <a:moveTo>
                    <a:pt x="69" y="13"/>
                  </a:moveTo>
                  <a:cubicBezTo>
                    <a:pt x="82" y="16"/>
                    <a:pt x="94" y="18"/>
                    <a:pt x="105" y="19"/>
                  </a:cubicBezTo>
                  <a:cubicBezTo>
                    <a:pt x="93" y="17"/>
                    <a:pt x="81" y="15"/>
                    <a:pt x="69" y="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4"/>
            <p:cNvSpPr/>
            <p:nvPr/>
          </p:nvSpPr>
          <p:spPr>
            <a:xfrm>
              <a:off x="-4139150" y="1795600"/>
              <a:ext cx="250" cy="175"/>
            </a:xfrm>
            <a:custGeom>
              <a:avLst/>
              <a:gdLst/>
              <a:ahLst/>
              <a:cxnLst/>
              <a:rect l="l" t="t" r="r" b="b"/>
              <a:pathLst>
                <a:path w="10" h="7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0"/>
                    <a:pt x="7" y="6"/>
                    <a:pt x="10" y="6"/>
                  </a:cubicBezTo>
                  <a:cubicBezTo>
                    <a:pt x="4" y="3"/>
                    <a:pt x="4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4"/>
            <p:cNvSpPr/>
            <p:nvPr/>
          </p:nvSpPr>
          <p:spPr>
            <a:xfrm>
              <a:off x="-4070900" y="1766650"/>
              <a:ext cx="7275" cy="3800"/>
            </a:xfrm>
            <a:custGeom>
              <a:avLst/>
              <a:gdLst/>
              <a:ahLst/>
              <a:cxnLst/>
              <a:rect l="l" t="t" r="r" b="b"/>
              <a:pathLst>
                <a:path w="291" h="152" extrusionOk="0">
                  <a:moveTo>
                    <a:pt x="290" y="1"/>
                  </a:moveTo>
                  <a:lnTo>
                    <a:pt x="290" y="1"/>
                  </a:lnTo>
                  <a:cubicBezTo>
                    <a:pt x="195" y="53"/>
                    <a:pt x="96" y="102"/>
                    <a:pt x="1" y="151"/>
                  </a:cubicBezTo>
                  <a:cubicBezTo>
                    <a:pt x="121" y="145"/>
                    <a:pt x="235" y="93"/>
                    <a:pt x="2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4"/>
            <p:cNvSpPr/>
            <p:nvPr/>
          </p:nvSpPr>
          <p:spPr>
            <a:xfrm>
              <a:off x="-4134150" y="1798825"/>
              <a:ext cx="800" cy="950"/>
            </a:xfrm>
            <a:custGeom>
              <a:avLst/>
              <a:gdLst/>
              <a:ahLst/>
              <a:cxnLst/>
              <a:rect l="l" t="t" r="r" b="b"/>
              <a:pathLst>
                <a:path w="32" h="38" extrusionOk="0">
                  <a:moveTo>
                    <a:pt x="7" y="0"/>
                  </a:moveTo>
                  <a:lnTo>
                    <a:pt x="1" y="3"/>
                  </a:lnTo>
                  <a:cubicBezTo>
                    <a:pt x="10" y="13"/>
                    <a:pt x="19" y="25"/>
                    <a:pt x="28" y="37"/>
                  </a:cubicBezTo>
                  <a:lnTo>
                    <a:pt x="31" y="34"/>
                  </a:lnTo>
                  <a:cubicBezTo>
                    <a:pt x="25" y="22"/>
                    <a:pt x="16" y="10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24"/>
            <p:cNvSpPr/>
            <p:nvPr/>
          </p:nvSpPr>
          <p:spPr>
            <a:xfrm>
              <a:off x="-4228425" y="1686575"/>
              <a:ext cx="162475" cy="110800"/>
            </a:xfrm>
            <a:custGeom>
              <a:avLst/>
              <a:gdLst/>
              <a:ahLst/>
              <a:cxnLst/>
              <a:rect l="l" t="t" r="r" b="b"/>
              <a:pathLst>
                <a:path w="6499" h="4432" extrusionOk="0">
                  <a:moveTo>
                    <a:pt x="3084" y="1"/>
                  </a:moveTo>
                  <a:cubicBezTo>
                    <a:pt x="2461" y="1"/>
                    <a:pt x="1822" y="247"/>
                    <a:pt x="1217" y="837"/>
                  </a:cubicBezTo>
                  <a:cubicBezTo>
                    <a:pt x="1" y="2016"/>
                    <a:pt x="777" y="3567"/>
                    <a:pt x="1962" y="4432"/>
                  </a:cubicBezTo>
                  <a:cubicBezTo>
                    <a:pt x="2269" y="4344"/>
                    <a:pt x="2588" y="4299"/>
                    <a:pt x="2908" y="4299"/>
                  </a:cubicBezTo>
                  <a:cubicBezTo>
                    <a:pt x="3027" y="4299"/>
                    <a:pt x="3145" y="4305"/>
                    <a:pt x="3264" y="4318"/>
                  </a:cubicBezTo>
                  <a:cubicBezTo>
                    <a:pt x="3270" y="4312"/>
                    <a:pt x="3276" y="4306"/>
                    <a:pt x="3282" y="4296"/>
                  </a:cubicBezTo>
                  <a:cubicBezTo>
                    <a:pt x="3002" y="4219"/>
                    <a:pt x="2734" y="4099"/>
                    <a:pt x="2488" y="3945"/>
                  </a:cubicBezTo>
                  <a:cubicBezTo>
                    <a:pt x="2479" y="3949"/>
                    <a:pt x="2470" y="3955"/>
                    <a:pt x="2460" y="3958"/>
                  </a:cubicBezTo>
                  <a:cubicBezTo>
                    <a:pt x="2450" y="3962"/>
                    <a:pt x="2439" y="3964"/>
                    <a:pt x="2430" y="3964"/>
                  </a:cubicBezTo>
                  <a:cubicBezTo>
                    <a:pt x="2379" y="3964"/>
                    <a:pt x="2347" y="3908"/>
                    <a:pt x="2353" y="3856"/>
                  </a:cubicBezTo>
                  <a:cubicBezTo>
                    <a:pt x="2183" y="3742"/>
                    <a:pt x="2029" y="3610"/>
                    <a:pt x="1891" y="3459"/>
                  </a:cubicBezTo>
                  <a:cubicBezTo>
                    <a:pt x="1820" y="3487"/>
                    <a:pt x="1749" y="3515"/>
                    <a:pt x="1675" y="3536"/>
                  </a:cubicBezTo>
                  <a:cubicBezTo>
                    <a:pt x="1668" y="3538"/>
                    <a:pt x="1662" y="3539"/>
                    <a:pt x="1655" y="3539"/>
                  </a:cubicBezTo>
                  <a:cubicBezTo>
                    <a:pt x="1589" y="3539"/>
                    <a:pt x="1532" y="3462"/>
                    <a:pt x="1574" y="3401"/>
                  </a:cubicBezTo>
                  <a:cubicBezTo>
                    <a:pt x="1611" y="3345"/>
                    <a:pt x="1657" y="3287"/>
                    <a:pt x="1700" y="3231"/>
                  </a:cubicBezTo>
                  <a:cubicBezTo>
                    <a:pt x="1611" y="3108"/>
                    <a:pt x="1540" y="2979"/>
                    <a:pt x="1481" y="2840"/>
                  </a:cubicBezTo>
                  <a:cubicBezTo>
                    <a:pt x="1368" y="2896"/>
                    <a:pt x="1251" y="2945"/>
                    <a:pt x="1131" y="2991"/>
                  </a:cubicBezTo>
                  <a:cubicBezTo>
                    <a:pt x="1120" y="2995"/>
                    <a:pt x="1110" y="2997"/>
                    <a:pt x="1100" y="2997"/>
                  </a:cubicBezTo>
                  <a:cubicBezTo>
                    <a:pt x="1029" y="2997"/>
                    <a:pt x="998" y="2894"/>
                    <a:pt x="1044" y="2837"/>
                  </a:cubicBezTo>
                  <a:cubicBezTo>
                    <a:pt x="1149" y="2711"/>
                    <a:pt x="1263" y="2591"/>
                    <a:pt x="1386" y="2480"/>
                  </a:cubicBezTo>
                  <a:cubicBezTo>
                    <a:pt x="1368" y="2363"/>
                    <a:pt x="1368" y="2246"/>
                    <a:pt x="1380" y="2129"/>
                  </a:cubicBezTo>
                  <a:lnTo>
                    <a:pt x="1380" y="2129"/>
                  </a:lnTo>
                  <a:cubicBezTo>
                    <a:pt x="1370" y="2133"/>
                    <a:pt x="1360" y="2134"/>
                    <a:pt x="1350" y="2134"/>
                  </a:cubicBezTo>
                  <a:cubicBezTo>
                    <a:pt x="1277" y="2134"/>
                    <a:pt x="1214" y="2051"/>
                    <a:pt x="1284" y="1991"/>
                  </a:cubicBezTo>
                  <a:cubicBezTo>
                    <a:pt x="1334" y="1951"/>
                    <a:pt x="1386" y="1911"/>
                    <a:pt x="1435" y="1871"/>
                  </a:cubicBezTo>
                  <a:cubicBezTo>
                    <a:pt x="1469" y="1763"/>
                    <a:pt x="1512" y="1662"/>
                    <a:pt x="1565" y="1563"/>
                  </a:cubicBezTo>
                  <a:cubicBezTo>
                    <a:pt x="1863" y="1024"/>
                    <a:pt x="2414" y="766"/>
                    <a:pt x="2990" y="732"/>
                  </a:cubicBezTo>
                  <a:cubicBezTo>
                    <a:pt x="3113" y="643"/>
                    <a:pt x="3239" y="556"/>
                    <a:pt x="3362" y="467"/>
                  </a:cubicBezTo>
                  <a:cubicBezTo>
                    <a:pt x="3378" y="456"/>
                    <a:pt x="3393" y="450"/>
                    <a:pt x="3409" y="450"/>
                  </a:cubicBezTo>
                  <a:cubicBezTo>
                    <a:pt x="3470" y="450"/>
                    <a:pt x="3520" y="531"/>
                    <a:pt x="3488" y="590"/>
                  </a:cubicBezTo>
                  <a:cubicBezTo>
                    <a:pt x="3458" y="646"/>
                    <a:pt x="3421" y="692"/>
                    <a:pt x="3387" y="744"/>
                  </a:cubicBezTo>
                  <a:cubicBezTo>
                    <a:pt x="3605" y="772"/>
                    <a:pt x="3821" y="834"/>
                    <a:pt x="4021" y="926"/>
                  </a:cubicBezTo>
                  <a:cubicBezTo>
                    <a:pt x="4046" y="917"/>
                    <a:pt x="4064" y="901"/>
                    <a:pt x="4089" y="889"/>
                  </a:cubicBezTo>
                  <a:cubicBezTo>
                    <a:pt x="4104" y="879"/>
                    <a:pt x="4121" y="875"/>
                    <a:pt x="4136" y="875"/>
                  </a:cubicBezTo>
                  <a:cubicBezTo>
                    <a:pt x="4204" y="875"/>
                    <a:pt x="4258" y="959"/>
                    <a:pt x="4206" y="1024"/>
                  </a:cubicBezTo>
                  <a:cubicBezTo>
                    <a:pt x="4412" y="1144"/>
                    <a:pt x="4606" y="1286"/>
                    <a:pt x="4781" y="1452"/>
                  </a:cubicBezTo>
                  <a:cubicBezTo>
                    <a:pt x="4794" y="1446"/>
                    <a:pt x="4803" y="1437"/>
                    <a:pt x="4815" y="1434"/>
                  </a:cubicBezTo>
                  <a:cubicBezTo>
                    <a:pt x="4829" y="1427"/>
                    <a:pt x="4844" y="1424"/>
                    <a:pt x="4857" y="1424"/>
                  </a:cubicBezTo>
                  <a:cubicBezTo>
                    <a:pt x="4931" y="1424"/>
                    <a:pt x="4991" y="1511"/>
                    <a:pt x="4926" y="1575"/>
                  </a:cubicBezTo>
                  <a:lnTo>
                    <a:pt x="4920" y="1581"/>
                  </a:lnTo>
                  <a:cubicBezTo>
                    <a:pt x="5095" y="1763"/>
                    <a:pt x="5255" y="1963"/>
                    <a:pt x="5400" y="2172"/>
                  </a:cubicBezTo>
                  <a:cubicBezTo>
                    <a:pt x="5446" y="2148"/>
                    <a:pt x="5492" y="2123"/>
                    <a:pt x="5542" y="2096"/>
                  </a:cubicBezTo>
                  <a:cubicBezTo>
                    <a:pt x="5556" y="2088"/>
                    <a:pt x="5571" y="2084"/>
                    <a:pt x="5585" y="2084"/>
                  </a:cubicBezTo>
                  <a:cubicBezTo>
                    <a:pt x="5649" y="2084"/>
                    <a:pt x="5703" y="2156"/>
                    <a:pt x="5665" y="2222"/>
                  </a:cubicBezTo>
                  <a:cubicBezTo>
                    <a:pt x="5634" y="2286"/>
                    <a:pt x="5594" y="2351"/>
                    <a:pt x="5554" y="2413"/>
                  </a:cubicBezTo>
                  <a:cubicBezTo>
                    <a:pt x="5674" y="2616"/>
                    <a:pt x="5782" y="2825"/>
                    <a:pt x="5874" y="3041"/>
                  </a:cubicBezTo>
                  <a:cubicBezTo>
                    <a:pt x="5914" y="3028"/>
                    <a:pt x="5948" y="3007"/>
                    <a:pt x="5988" y="2994"/>
                  </a:cubicBezTo>
                  <a:cubicBezTo>
                    <a:pt x="5996" y="2992"/>
                    <a:pt x="6004" y="2990"/>
                    <a:pt x="6013" y="2990"/>
                  </a:cubicBezTo>
                  <a:cubicBezTo>
                    <a:pt x="6023" y="2990"/>
                    <a:pt x="6033" y="2992"/>
                    <a:pt x="6043" y="2997"/>
                  </a:cubicBezTo>
                  <a:lnTo>
                    <a:pt x="6499" y="2690"/>
                  </a:lnTo>
                  <a:cubicBezTo>
                    <a:pt x="6453" y="2588"/>
                    <a:pt x="6400" y="2483"/>
                    <a:pt x="6342" y="2382"/>
                  </a:cubicBezTo>
                  <a:cubicBezTo>
                    <a:pt x="6274" y="2437"/>
                    <a:pt x="6200" y="2483"/>
                    <a:pt x="6136" y="2542"/>
                  </a:cubicBezTo>
                  <a:cubicBezTo>
                    <a:pt x="6117" y="2559"/>
                    <a:pt x="6095" y="2566"/>
                    <a:pt x="6074" y="2566"/>
                  </a:cubicBezTo>
                  <a:cubicBezTo>
                    <a:pt x="6010" y="2566"/>
                    <a:pt x="5950" y="2501"/>
                    <a:pt x="5994" y="2434"/>
                  </a:cubicBezTo>
                  <a:cubicBezTo>
                    <a:pt x="6056" y="2333"/>
                    <a:pt x="6129" y="2234"/>
                    <a:pt x="6203" y="2136"/>
                  </a:cubicBezTo>
                  <a:cubicBezTo>
                    <a:pt x="6133" y="2019"/>
                    <a:pt x="6056" y="1902"/>
                    <a:pt x="5972" y="1788"/>
                  </a:cubicBezTo>
                  <a:cubicBezTo>
                    <a:pt x="5246" y="776"/>
                    <a:pt x="4190" y="1"/>
                    <a:pt x="30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24"/>
            <p:cNvSpPr/>
            <p:nvPr/>
          </p:nvSpPr>
          <p:spPr>
            <a:xfrm>
              <a:off x="-4072750" y="1759650"/>
              <a:ext cx="9725" cy="6325"/>
            </a:xfrm>
            <a:custGeom>
              <a:avLst/>
              <a:gdLst/>
              <a:ahLst/>
              <a:cxnLst/>
              <a:rect l="l" t="t" r="r" b="b"/>
              <a:pathLst>
                <a:path w="389" h="253" extrusionOk="0">
                  <a:moveTo>
                    <a:pt x="380" y="1"/>
                  </a:moveTo>
                  <a:cubicBezTo>
                    <a:pt x="253" y="84"/>
                    <a:pt x="127" y="170"/>
                    <a:pt x="1" y="253"/>
                  </a:cubicBezTo>
                  <a:cubicBezTo>
                    <a:pt x="130" y="182"/>
                    <a:pt x="260" y="114"/>
                    <a:pt x="389" y="44"/>
                  </a:cubicBezTo>
                  <a:cubicBezTo>
                    <a:pt x="386" y="31"/>
                    <a:pt x="383" y="16"/>
                    <a:pt x="380" y="4"/>
                  </a:cubicBezTo>
                  <a:lnTo>
                    <a:pt x="38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24"/>
            <p:cNvSpPr/>
            <p:nvPr/>
          </p:nvSpPr>
          <p:spPr>
            <a:xfrm>
              <a:off x="-4235800" y="1794075"/>
              <a:ext cx="117750" cy="147450"/>
            </a:xfrm>
            <a:custGeom>
              <a:avLst/>
              <a:gdLst/>
              <a:ahLst/>
              <a:cxnLst/>
              <a:rect l="l" t="t" r="r" b="b"/>
              <a:pathLst>
                <a:path w="4710" h="5898" extrusionOk="0">
                  <a:moveTo>
                    <a:pt x="3204" y="1"/>
                  </a:moveTo>
                  <a:cubicBezTo>
                    <a:pt x="2882" y="1"/>
                    <a:pt x="2562" y="45"/>
                    <a:pt x="2251" y="135"/>
                  </a:cubicBezTo>
                  <a:cubicBezTo>
                    <a:pt x="1001" y="489"/>
                    <a:pt x="0" y="1529"/>
                    <a:pt x="13" y="2954"/>
                  </a:cubicBezTo>
                  <a:cubicBezTo>
                    <a:pt x="28" y="4660"/>
                    <a:pt x="1696" y="5623"/>
                    <a:pt x="3266" y="5897"/>
                  </a:cubicBezTo>
                  <a:cubicBezTo>
                    <a:pt x="3556" y="5672"/>
                    <a:pt x="3863" y="5472"/>
                    <a:pt x="4187" y="5303"/>
                  </a:cubicBezTo>
                  <a:cubicBezTo>
                    <a:pt x="4246" y="5272"/>
                    <a:pt x="4305" y="5259"/>
                    <a:pt x="4360" y="5259"/>
                  </a:cubicBezTo>
                  <a:cubicBezTo>
                    <a:pt x="4525" y="5259"/>
                    <a:pt x="4659" y="5381"/>
                    <a:pt x="4710" y="5525"/>
                  </a:cubicBezTo>
                  <a:cubicBezTo>
                    <a:pt x="4683" y="5379"/>
                    <a:pt x="4579" y="5256"/>
                    <a:pt x="4392" y="5256"/>
                  </a:cubicBezTo>
                  <a:cubicBezTo>
                    <a:pt x="4385" y="5256"/>
                    <a:pt x="4378" y="5257"/>
                    <a:pt x="4371" y="5257"/>
                  </a:cubicBezTo>
                  <a:lnTo>
                    <a:pt x="4285" y="5257"/>
                  </a:lnTo>
                  <a:cubicBezTo>
                    <a:pt x="4119" y="5334"/>
                    <a:pt x="3953" y="5405"/>
                    <a:pt x="3783" y="5472"/>
                  </a:cubicBezTo>
                  <a:cubicBezTo>
                    <a:pt x="3773" y="5476"/>
                    <a:pt x="3763" y="5478"/>
                    <a:pt x="3753" y="5478"/>
                  </a:cubicBezTo>
                  <a:cubicBezTo>
                    <a:pt x="3675" y="5478"/>
                    <a:pt x="3641" y="5353"/>
                    <a:pt x="3716" y="5306"/>
                  </a:cubicBezTo>
                  <a:cubicBezTo>
                    <a:pt x="3743" y="5285"/>
                    <a:pt x="3774" y="5266"/>
                    <a:pt x="3805" y="5245"/>
                  </a:cubicBezTo>
                  <a:cubicBezTo>
                    <a:pt x="3392" y="5214"/>
                    <a:pt x="2986" y="5128"/>
                    <a:pt x="2598" y="4989"/>
                  </a:cubicBezTo>
                  <a:cubicBezTo>
                    <a:pt x="2475" y="5045"/>
                    <a:pt x="2355" y="5106"/>
                    <a:pt x="2232" y="5158"/>
                  </a:cubicBezTo>
                  <a:cubicBezTo>
                    <a:pt x="2218" y="5165"/>
                    <a:pt x="2204" y="5168"/>
                    <a:pt x="2190" y="5168"/>
                  </a:cubicBezTo>
                  <a:cubicBezTo>
                    <a:pt x="2106" y="5168"/>
                    <a:pt x="2049" y="5049"/>
                    <a:pt x="2140" y="5001"/>
                  </a:cubicBezTo>
                  <a:cubicBezTo>
                    <a:pt x="2210" y="4968"/>
                    <a:pt x="2278" y="4931"/>
                    <a:pt x="2346" y="4894"/>
                  </a:cubicBezTo>
                  <a:cubicBezTo>
                    <a:pt x="2161" y="4814"/>
                    <a:pt x="1983" y="4718"/>
                    <a:pt x="1813" y="4607"/>
                  </a:cubicBezTo>
                  <a:cubicBezTo>
                    <a:pt x="1706" y="4635"/>
                    <a:pt x="1595" y="4669"/>
                    <a:pt x="1484" y="4684"/>
                  </a:cubicBezTo>
                  <a:cubicBezTo>
                    <a:pt x="1480" y="4685"/>
                    <a:pt x="1475" y="4685"/>
                    <a:pt x="1471" y="4685"/>
                  </a:cubicBezTo>
                  <a:cubicBezTo>
                    <a:pt x="1397" y="4685"/>
                    <a:pt x="1322" y="4594"/>
                    <a:pt x="1398" y="4530"/>
                  </a:cubicBezTo>
                  <a:cubicBezTo>
                    <a:pt x="1450" y="4484"/>
                    <a:pt x="1509" y="4444"/>
                    <a:pt x="1564" y="4401"/>
                  </a:cubicBezTo>
                  <a:cubicBezTo>
                    <a:pt x="1438" y="4293"/>
                    <a:pt x="1321" y="4173"/>
                    <a:pt x="1216" y="4044"/>
                  </a:cubicBezTo>
                  <a:cubicBezTo>
                    <a:pt x="1173" y="4072"/>
                    <a:pt x="1127" y="4100"/>
                    <a:pt x="1081" y="4127"/>
                  </a:cubicBezTo>
                  <a:cubicBezTo>
                    <a:pt x="1066" y="4136"/>
                    <a:pt x="1052" y="4140"/>
                    <a:pt x="1037" y="4140"/>
                  </a:cubicBezTo>
                  <a:cubicBezTo>
                    <a:pt x="966" y="4140"/>
                    <a:pt x="906" y="4040"/>
                    <a:pt x="970" y="3986"/>
                  </a:cubicBezTo>
                  <a:cubicBezTo>
                    <a:pt x="1010" y="3952"/>
                    <a:pt x="1053" y="3924"/>
                    <a:pt x="1093" y="3893"/>
                  </a:cubicBezTo>
                  <a:cubicBezTo>
                    <a:pt x="988" y="3736"/>
                    <a:pt x="902" y="3570"/>
                    <a:pt x="835" y="3395"/>
                  </a:cubicBezTo>
                  <a:cubicBezTo>
                    <a:pt x="821" y="3401"/>
                    <a:pt x="807" y="3405"/>
                    <a:pt x="793" y="3405"/>
                  </a:cubicBezTo>
                  <a:cubicBezTo>
                    <a:pt x="721" y="3405"/>
                    <a:pt x="660" y="3319"/>
                    <a:pt x="730" y="3259"/>
                  </a:cubicBezTo>
                  <a:cubicBezTo>
                    <a:pt x="745" y="3244"/>
                    <a:pt x="764" y="3232"/>
                    <a:pt x="779" y="3219"/>
                  </a:cubicBezTo>
                  <a:cubicBezTo>
                    <a:pt x="730" y="3053"/>
                    <a:pt x="708" y="2878"/>
                    <a:pt x="711" y="2702"/>
                  </a:cubicBezTo>
                  <a:lnTo>
                    <a:pt x="711" y="2702"/>
                  </a:lnTo>
                  <a:lnTo>
                    <a:pt x="478" y="2856"/>
                  </a:lnTo>
                  <a:cubicBezTo>
                    <a:pt x="460" y="2868"/>
                    <a:pt x="443" y="2873"/>
                    <a:pt x="428" y="2873"/>
                  </a:cubicBezTo>
                  <a:cubicBezTo>
                    <a:pt x="353" y="2873"/>
                    <a:pt x="309" y="2756"/>
                    <a:pt x="385" y="2702"/>
                  </a:cubicBezTo>
                  <a:cubicBezTo>
                    <a:pt x="499" y="2616"/>
                    <a:pt x="622" y="2536"/>
                    <a:pt x="739" y="2453"/>
                  </a:cubicBezTo>
                  <a:cubicBezTo>
                    <a:pt x="942" y="1418"/>
                    <a:pt x="2162" y="724"/>
                    <a:pt x="3237" y="724"/>
                  </a:cubicBezTo>
                  <a:cubicBezTo>
                    <a:pt x="3272" y="724"/>
                    <a:pt x="3306" y="724"/>
                    <a:pt x="3340" y="726"/>
                  </a:cubicBezTo>
                  <a:lnTo>
                    <a:pt x="3577" y="575"/>
                  </a:lnTo>
                  <a:cubicBezTo>
                    <a:pt x="3750" y="461"/>
                    <a:pt x="3919" y="344"/>
                    <a:pt x="4091" y="227"/>
                  </a:cubicBezTo>
                  <a:cubicBezTo>
                    <a:pt x="4082" y="215"/>
                    <a:pt x="4073" y="206"/>
                    <a:pt x="4064" y="193"/>
                  </a:cubicBezTo>
                  <a:cubicBezTo>
                    <a:pt x="3845" y="332"/>
                    <a:pt x="3608" y="437"/>
                    <a:pt x="3359" y="507"/>
                  </a:cubicBezTo>
                  <a:cubicBezTo>
                    <a:pt x="3352" y="509"/>
                    <a:pt x="3345" y="510"/>
                    <a:pt x="3339" y="510"/>
                  </a:cubicBezTo>
                  <a:cubicBezTo>
                    <a:pt x="3274" y="510"/>
                    <a:pt x="3212" y="433"/>
                    <a:pt x="3257" y="372"/>
                  </a:cubicBezTo>
                  <a:cubicBezTo>
                    <a:pt x="3349" y="249"/>
                    <a:pt x="3448" y="129"/>
                    <a:pt x="3556" y="18"/>
                  </a:cubicBezTo>
                  <a:cubicBezTo>
                    <a:pt x="3438" y="6"/>
                    <a:pt x="3321" y="1"/>
                    <a:pt x="3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24"/>
            <p:cNvSpPr/>
            <p:nvPr/>
          </p:nvSpPr>
          <p:spPr>
            <a:xfrm>
              <a:off x="-4144375" y="1807200"/>
              <a:ext cx="10800" cy="6075"/>
            </a:xfrm>
            <a:custGeom>
              <a:avLst/>
              <a:gdLst/>
              <a:ahLst/>
              <a:cxnLst/>
              <a:rect l="l" t="t" r="r" b="b"/>
              <a:pathLst>
                <a:path w="432" h="243" extrusionOk="0">
                  <a:moveTo>
                    <a:pt x="431" y="1"/>
                  </a:moveTo>
                  <a:lnTo>
                    <a:pt x="431" y="1"/>
                  </a:lnTo>
                  <a:cubicBezTo>
                    <a:pt x="283" y="81"/>
                    <a:pt x="142" y="158"/>
                    <a:pt x="0" y="235"/>
                  </a:cubicBezTo>
                  <a:lnTo>
                    <a:pt x="16" y="235"/>
                  </a:lnTo>
                  <a:cubicBezTo>
                    <a:pt x="43" y="240"/>
                    <a:pt x="69" y="243"/>
                    <a:pt x="94" y="243"/>
                  </a:cubicBezTo>
                  <a:cubicBezTo>
                    <a:pt x="259" y="243"/>
                    <a:pt x="378" y="134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24"/>
            <p:cNvSpPr/>
            <p:nvPr/>
          </p:nvSpPr>
          <p:spPr>
            <a:xfrm>
              <a:off x="-4142375" y="1795200"/>
              <a:ext cx="3475" cy="1400"/>
            </a:xfrm>
            <a:custGeom>
              <a:avLst/>
              <a:gdLst/>
              <a:ahLst/>
              <a:cxnLst/>
              <a:rect l="l" t="t" r="r" b="b"/>
              <a:pathLst>
                <a:path w="139" h="56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40"/>
                    <a:pt x="6" y="55"/>
                    <a:pt x="31" y="55"/>
                  </a:cubicBezTo>
                  <a:cubicBezTo>
                    <a:pt x="54" y="55"/>
                    <a:pt x="92" y="43"/>
                    <a:pt x="139" y="22"/>
                  </a:cubicBezTo>
                  <a:cubicBezTo>
                    <a:pt x="136" y="22"/>
                    <a:pt x="133" y="19"/>
                    <a:pt x="130" y="16"/>
                  </a:cubicBezTo>
                  <a:cubicBezTo>
                    <a:pt x="93" y="10"/>
                    <a:pt x="59" y="7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24"/>
            <p:cNvSpPr/>
            <p:nvPr/>
          </p:nvSpPr>
          <p:spPr>
            <a:xfrm>
              <a:off x="-4123600" y="1938650"/>
              <a:ext cx="5250" cy="4550"/>
            </a:xfrm>
            <a:custGeom>
              <a:avLst/>
              <a:gdLst/>
              <a:ahLst/>
              <a:cxnLst/>
              <a:rect l="l" t="t" r="r" b="b"/>
              <a:pathLst>
                <a:path w="210" h="182" extrusionOk="0">
                  <a:moveTo>
                    <a:pt x="210" y="0"/>
                  </a:moveTo>
                  <a:lnTo>
                    <a:pt x="210" y="0"/>
                  </a:lnTo>
                  <a:cubicBezTo>
                    <a:pt x="139" y="59"/>
                    <a:pt x="71" y="123"/>
                    <a:pt x="0" y="182"/>
                  </a:cubicBezTo>
                  <a:lnTo>
                    <a:pt x="68" y="148"/>
                  </a:lnTo>
                  <a:cubicBezTo>
                    <a:pt x="130" y="114"/>
                    <a:pt x="179" y="65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24"/>
            <p:cNvSpPr/>
            <p:nvPr/>
          </p:nvSpPr>
          <p:spPr>
            <a:xfrm>
              <a:off x="-4201875" y="1925450"/>
              <a:ext cx="173650" cy="134750"/>
            </a:xfrm>
            <a:custGeom>
              <a:avLst/>
              <a:gdLst/>
              <a:ahLst/>
              <a:cxnLst/>
              <a:rect l="l" t="t" r="r" b="b"/>
              <a:pathLst>
                <a:path w="6946" h="5390" extrusionOk="0">
                  <a:moveTo>
                    <a:pt x="3005" y="0"/>
                  </a:moveTo>
                  <a:cubicBezTo>
                    <a:pt x="2951" y="0"/>
                    <a:pt x="2892" y="14"/>
                    <a:pt x="2833" y="45"/>
                  </a:cubicBezTo>
                  <a:cubicBezTo>
                    <a:pt x="2510" y="214"/>
                    <a:pt x="2202" y="414"/>
                    <a:pt x="1912" y="642"/>
                  </a:cubicBezTo>
                  <a:cubicBezTo>
                    <a:pt x="727" y="1578"/>
                    <a:pt x="1" y="2960"/>
                    <a:pt x="1337" y="4293"/>
                  </a:cubicBezTo>
                  <a:cubicBezTo>
                    <a:pt x="2124" y="5078"/>
                    <a:pt x="3259" y="5390"/>
                    <a:pt x="4419" y="5390"/>
                  </a:cubicBezTo>
                  <a:cubicBezTo>
                    <a:pt x="5229" y="5390"/>
                    <a:pt x="6050" y="5238"/>
                    <a:pt x="6773" y="4989"/>
                  </a:cubicBezTo>
                  <a:cubicBezTo>
                    <a:pt x="6822" y="4828"/>
                    <a:pt x="6868" y="4665"/>
                    <a:pt x="6902" y="4499"/>
                  </a:cubicBezTo>
                  <a:cubicBezTo>
                    <a:pt x="6911" y="4465"/>
                    <a:pt x="6927" y="4438"/>
                    <a:pt x="6945" y="4410"/>
                  </a:cubicBezTo>
                  <a:lnTo>
                    <a:pt x="6945" y="4410"/>
                  </a:lnTo>
                  <a:cubicBezTo>
                    <a:pt x="6440" y="4601"/>
                    <a:pt x="5923" y="4755"/>
                    <a:pt x="5397" y="4872"/>
                  </a:cubicBezTo>
                  <a:cubicBezTo>
                    <a:pt x="5389" y="4873"/>
                    <a:pt x="5381" y="4874"/>
                    <a:pt x="5374" y="4874"/>
                  </a:cubicBezTo>
                  <a:cubicBezTo>
                    <a:pt x="5283" y="4874"/>
                    <a:pt x="5252" y="4759"/>
                    <a:pt x="5326" y="4705"/>
                  </a:cubicBezTo>
                  <a:cubicBezTo>
                    <a:pt x="5381" y="4662"/>
                    <a:pt x="5440" y="4625"/>
                    <a:pt x="5498" y="4582"/>
                  </a:cubicBezTo>
                  <a:lnTo>
                    <a:pt x="5498" y="4582"/>
                  </a:lnTo>
                  <a:cubicBezTo>
                    <a:pt x="5209" y="4631"/>
                    <a:pt x="4916" y="4655"/>
                    <a:pt x="4624" y="4655"/>
                  </a:cubicBezTo>
                  <a:cubicBezTo>
                    <a:pt x="4208" y="4655"/>
                    <a:pt x="3793" y="4606"/>
                    <a:pt x="3387" y="4508"/>
                  </a:cubicBezTo>
                  <a:cubicBezTo>
                    <a:pt x="3347" y="4542"/>
                    <a:pt x="3298" y="4570"/>
                    <a:pt x="3258" y="4604"/>
                  </a:cubicBezTo>
                  <a:cubicBezTo>
                    <a:pt x="3238" y="4620"/>
                    <a:pt x="3217" y="4627"/>
                    <a:pt x="3197" y="4627"/>
                  </a:cubicBezTo>
                  <a:cubicBezTo>
                    <a:pt x="3123" y="4627"/>
                    <a:pt x="3058" y="4535"/>
                    <a:pt x="3128" y="4478"/>
                  </a:cubicBezTo>
                  <a:cubicBezTo>
                    <a:pt x="3141" y="4468"/>
                    <a:pt x="3150" y="4462"/>
                    <a:pt x="3162" y="4453"/>
                  </a:cubicBezTo>
                  <a:cubicBezTo>
                    <a:pt x="3027" y="4413"/>
                    <a:pt x="2894" y="4361"/>
                    <a:pt x="2762" y="4305"/>
                  </a:cubicBezTo>
                  <a:cubicBezTo>
                    <a:pt x="2639" y="4391"/>
                    <a:pt x="2513" y="4471"/>
                    <a:pt x="2393" y="4558"/>
                  </a:cubicBezTo>
                  <a:cubicBezTo>
                    <a:pt x="2376" y="4570"/>
                    <a:pt x="2359" y="4575"/>
                    <a:pt x="2344" y="4575"/>
                  </a:cubicBezTo>
                  <a:cubicBezTo>
                    <a:pt x="2271" y="4575"/>
                    <a:pt x="2221" y="4457"/>
                    <a:pt x="2300" y="4404"/>
                  </a:cubicBezTo>
                  <a:cubicBezTo>
                    <a:pt x="2386" y="4339"/>
                    <a:pt x="2479" y="4281"/>
                    <a:pt x="2565" y="4219"/>
                  </a:cubicBezTo>
                  <a:cubicBezTo>
                    <a:pt x="2334" y="4111"/>
                    <a:pt x="2116" y="3967"/>
                    <a:pt x="1922" y="3797"/>
                  </a:cubicBezTo>
                  <a:cubicBezTo>
                    <a:pt x="1863" y="3843"/>
                    <a:pt x="1802" y="3887"/>
                    <a:pt x="1743" y="3933"/>
                  </a:cubicBezTo>
                  <a:cubicBezTo>
                    <a:pt x="1724" y="3949"/>
                    <a:pt x="1703" y="3955"/>
                    <a:pt x="1682" y="3955"/>
                  </a:cubicBezTo>
                  <a:cubicBezTo>
                    <a:pt x="1609" y="3955"/>
                    <a:pt x="1547" y="3867"/>
                    <a:pt x="1617" y="3807"/>
                  </a:cubicBezTo>
                  <a:cubicBezTo>
                    <a:pt x="1669" y="3757"/>
                    <a:pt x="1728" y="3711"/>
                    <a:pt x="1783" y="3665"/>
                  </a:cubicBezTo>
                  <a:cubicBezTo>
                    <a:pt x="1697" y="3573"/>
                    <a:pt x="1620" y="3474"/>
                    <a:pt x="1555" y="3366"/>
                  </a:cubicBezTo>
                  <a:cubicBezTo>
                    <a:pt x="1515" y="3397"/>
                    <a:pt x="1478" y="3425"/>
                    <a:pt x="1441" y="3456"/>
                  </a:cubicBezTo>
                  <a:cubicBezTo>
                    <a:pt x="1422" y="3471"/>
                    <a:pt x="1402" y="3478"/>
                    <a:pt x="1381" y="3478"/>
                  </a:cubicBezTo>
                  <a:cubicBezTo>
                    <a:pt x="1307" y="3478"/>
                    <a:pt x="1242" y="3387"/>
                    <a:pt x="1312" y="3326"/>
                  </a:cubicBezTo>
                  <a:cubicBezTo>
                    <a:pt x="1368" y="3283"/>
                    <a:pt x="1423" y="3246"/>
                    <a:pt x="1478" y="3200"/>
                  </a:cubicBezTo>
                  <a:cubicBezTo>
                    <a:pt x="1401" y="3040"/>
                    <a:pt x="1364" y="2862"/>
                    <a:pt x="1364" y="2683"/>
                  </a:cubicBezTo>
                  <a:cubicBezTo>
                    <a:pt x="1269" y="2778"/>
                    <a:pt x="1171" y="2874"/>
                    <a:pt x="1078" y="2972"/>
                  </a:cubicBezTo>
                  <a:cubicBezTo>
                    <a:pt x="1061" y="2990"/>
                    <a:pt x="1040" y="2998"/>
                    <a:pt x="1019" y="2998"/>
                  </a:cubicBezTo>
                  <a:cubicBezTo>
                    <a:pt x="954" y="2998"/>
                    <a:pt x="890" y="2924"/>
                    <a:pt x="937" y="2862"/>
                  </a:cubicBezTo>
                  <a:cubicBezTo>
                    <a:pt x="1023" y="2741"/>
                    <a:pt x="1118" y="2628"/>
                    <a:pt x="1207" y="2511"/>
                  </a:cubicBezTo>
                  <a:cubicBezTo>
                    <a:pt x="1211" y="2474"/>
                    <a:pt x="1235" y="2437"/>
                    <a:pt x="1303" y="2391"/>
                  </a:cubicBezTo>
                  <a:cubicBezTo>
                    <a:pt x="1361" y="2317"/>
                    <a:pt x="1417" y="2243"/>
                    <a:pt x="1478" y="2172"/>
                  </a:cubicBezTo>
                  <a:cubicBezTo>
                    <a:pt x="1509" y="2083"/>
                    <a:pt x="1549" y="1993"/>
                    <a:pt x="1592" y="1907"/>
                  </a:cubicBezTo>
                  <a:cubicBezTo>
                    <a:pt x="1805" y="1544"/>
                    <a:pt x="2168" y="1264"/>
                    <a:pt x="2550" y="1033"/>
                  </a:cubicBezTo>
                  <a:cubicBezTo>
                    <a:pt x="2811" y="781"/>
                    <a:pt x="3088" y="538"/>
                    <a:pt x="3368" y="301"/>
                  </a:cubicBezTo>
                  <a:cubicBezTo>
                    <a:pt x="3365" y="288"/>
                    <a:pt x="3359" y="276"/>
                    <a:pt x="3356" y="267"/>
                  </a:cubicBezTo>
                  <a:cubicBezTo>
                    <a:pt x="3303" y="121"/>
                    <a:pt x="3169" y="0"/>
                    <a:pt x="3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24"/>
            <p:cNvSpPr/>
            <p:nvPr/>
          </p:nvSpPr>
          <p:spPr>
            <a:xfrm>
              <a:off x="-4058050" y="2025550"/>
              <a:ext cx="41750" cy="15150"/>
            </a:xfrm>
            <a:custGeom>
              <a:avLst/>
              <a:gdLst/>
              <a:ahLst/>
              <a:cxnLst/>
              <a:rect l="l" t="t" r="r" b="b"/>
              <a:pathLst>
                <a:path w="1670" h="606" extrusionOk="0">
                  <a:moveTo>
                    <a:pt x="1594" y="0"/>
                  </a:moveTo>
                  <a:cubicBezTo>
                    <a:pt x="1539" y="0"/>
                    <a:pt x="1486" y="13"/>
                    <a:pt x="1435" y="36"/>
                  </a:cubicBezTo>
                  <a:cubicBezTo>
                    <a:pt x="1103" y="200"/>
                    <a:pt x="755" y="332"/>
                    <a:pt x="398" y="434"/>
                  </a:cubicBezTo>
                  <a:cubicBezTo>
                    <a:pt x="272" y="504"/>
                    <a:pt x="136" y="560"/>
                    <a:pt x="1" y="606"/>
                  </a:cubicBezTo>
                  <a:cubicBezTo>
                    <a:pt x="567" y="437"/>
                    <a:pt x="1121" y="237"/>
                    <a:pt x="1669" y="9"/>
                  </a:cubicBezTo>
                  <a:cubicBezTo>
                    <a:pt x="1644" y="3"/>
                    <a:pt x="1619" y="0"/>
                    <a:pt x="1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4"/>
            <p:cNvSpPr/>
            <p:nvPr/>
          </p:nvSpPr>
          <p:spPr>
            <a:xfrm>
              <a:off x="-4018575" y="2028825"/>
              <a:ext cx="10125" cy="7500"/>
            </a:xfrm>
            <a:custGeom>
              <a:avLst/>
              <a:gdLst/>
              <a:ahLst/>
              <a:cxnLst/>
              <a:rect l="l" t="t" r="r" b="b"/>
              <a:pathLst>
                <a:path w="405" h="300" extrusionOk="0">
                  <a:moveTo>
                    <a:pt x="306" y="1"/>
                  </a:moveTo>
                  <a:cubicBezTo>
                    <a:pt x="204" y="44"/>
                    <a:pt x="103" y="84"/>
                    <a:pt x="1" y="124"/>
                  </a:cubicBezTo>
                  <a:cubicBezTo>
                    <a:pt x="96" y="152"/>
                    <a:pt x="176" y="213"/>
                    <a:pt x="229" y="299"/>
                  </a:cubicBezTo>
                  <a:cubicBezTo>
                    <a:pt x="287" y="269"/>
                    <a:pt x="346" y="241"/>
                    <a:pt x="404" y="210"/>
                  </a:cubicBezTo>
                  <a:cubicBezTo>
                    <a:pt x="392" y="130"/>
                    <a:pt x="358" y="59"/>
                    <a:pt x="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4"/>
            <p:cNvSpPr/>
            <p:nvPr/>
          </p:nvSpPr>
          <p:spPr>
            <a:xfrm>
              <a:off x="-4133850" y="2031900"/>
              <a:ext cx="122075" cy="149100"/>
            </a:xfrm>
            <a:custGeom>
              <a:avLst/>
              <a:gdLst/>
              <a:ahLst/>
              <a:cxnLst/>
              <a:rect l="l" t="t" r="r" b="b"/>
              <a:pathLst>
                <a:path w="4883" h="5964" extrusionOk="0">
                  <a:moveTo>
                    <a:pt x="4609" y="1"/>
                  </a:moveTo>
                  <a:cubicBezTo>
                    <a:pt x="4483" y="53"/>
                    <a:pt x="4350" y="103"/>
                    <a:pt x="4221" y="152"/>
                  </a:cubicBezTo>
                  <a:cubicBezTo>
                    <a:pt x="4203" y="180"/>
                    <a:pt x="4190" y="210"/>
                    <a:pt x="4181" y="244"/>
                  </a:cubicBezTo>
                  <a:cubicBezTo>
                    <a:pt x="4147" y="410"/>
                    <a:pt x="4104" y="574"/>
                    <a:pt x="4055" y="734"/>
                  </a:cubicBezTo>
                  <a:cubicBezTo>
                    <a:pt x="3439" y="2731"/>
                    <a:pt x="1706" y="4215"/>
                    <a:pt x="161" y="5529"/>
                  </a:cubicBezTo>
                  <a:cubicBezTo>
                    <a:pt x="1" y="5665"/>
                    <a:pt x="19" y="5837"/>
                    <a:pt x="115" y="5963"/>
                  </a:cubicBezTo>
                  <a:cubicBezTo>
                    <a:pt x="32" y="5782"/>
                    <a:pt x="78" y="5526"/>
                    <a:pt x="321" y="5437"/>
                  </a:cubicBezTo>
                  <a:cubicBezTo>
                    <a:pt x="955" y="5200"/>
                    <a:pt x="1574" y="4963"/>
                    <a:pt x="2171" y="4711"/>
                  </a:cubicBezTo>
                  <a:cubicBezTo>
                    <a:pt x="2691" y="4215"/>
                    <a:pt x="3184" y="3689"/>
                    <a:pt x="3612" y="3119"/>
                  </a:cubicBezTo>
                  <a:lnTo>
                    <a:pt x="3612" y="3119"/>
                  </a:lnTo>
                  <a:cubicBezTo>
                    <a:pt x="3482" y="3156"/>
                    <a:pt x="3353" y="3190"/>
                    <a:pt x="3218" y="3218"/>
                  </a:cubicBezTo>
                  <a:cubicBezTo>
                    <a:pt x="3211" y="3219"/>
                    <a:pt x="3204" y="3219"/>
                    <a:pt x="3198" y="3219"/>
                  </a:cubicBezTo>
                  <a:cubicBezTo>
                    <a:pt x="3096" y="3219"/>
                    <a:pt x="3061" y="3062"/>
                    <a:pt x="3168" y="3042"/>
                  </a:cubicBezTo>
                  <a:cubicBezTo>
                    <a:pt x="3378" y="2999"/>
                    <a:pt x="3587" y="2944"/>
                    <a:pt x="3790" y="2876"/>
                  </a:cubicBezTo>
                  <a:cubicBezTo>
                    <a:pt x="3916" y="2694"/>
                    <a:pt x="4033" y="2507"/>
                    <a:pt x="4144" y="2319"/>
                  </a:cubicBezTo>
                  <a:lnTo>
                    <a:pt x="4144" y="2319"/>
                  </a:lnTo>
                  <a:cubicBezTo>
                    <a:pt x="3904" y="2433"/>
                    <a:pt x="3664" y="2553"/>
                    <a:pt x="3421" y="2664"/>
                  </a:cubicBezTo>
                  <a:cubicBezTo>
                    <a:pt x="3406" y="2670"/>
                    <a:pt x="3393" y="2673"/>
                    <a:pt x="3379" y="2673"/>
                  </a:cubicBezTo>
                  <a:cubicBezTo>
                    <a:pt x="3296" y="2673"/>
                    <a:pt x="3243" y="2560"/>
                    <a:pt x="3328" y="2507"/>
                  </a:cubicBezTo>
                  <a:cubicBezTo>
                    <a:pt x="3461" y="2430"/>
                    <a:pt x="3596" y="2356"/>
                    <a:pt x="3729" y="2276"/>
                  </a:cubicBezTo>
                  <a:cubicBezTo>
                    <a:pt x="3747" y="2233"/>
                    <a:pt x="3799" y="2199"/>
                    <a:pt x="3895" y="2180"/>
                  </a:cubicBezTo>
                  <a:cubicBezTo>
                    <a:pt x="4049" y="2088"/>
                    <a:pt x="4209" y="1999"/>
                    <a:pt x="4363" y="1909"/>
                  </a:cubicBezTo>
                  <a:cubicBezTo>
                    <a:pt x="4501" y="1632"/>
                    <a:pt x="4618" y="1346"/>
                    <a:pt x="4714" y="1054"/>
                  </a:cubicBezTo>
                  <a:lnTo>
                    <a:pt x="4714" y="1054"/>
                  </a:lnTo>
                  <a:cubicBezTo>
                    <a:pt x="4566" y="1128"/>
                    <a:pt x="4415" y="1195"/>
                    <a:pt x="4267" y="1272"/>
                  </a:cubicBezTo>
                  <a:cubicBezTo>
                    <a:pt x="4253" y="1280"/>
                    <a:pt x="4238" y="1283"/>
                    <a:pt x="4225" y="1283"/>
                  </a:cubicBezTo>
                  <a:cubicBezTo>
                    <a:pt x="4141" y="1283"/>
                    <a:pt x="4087" y="1160"/>
                    <a:pt x="4175" y="1115"/>
                  </a:cubicBezTo>
                  <a:lnTo>
                    <a:pt x="4590" y="903"/>
                  </a:lnTo>
                  <a:cubicBezTo>
                    <a:pt x="4584" y="826"/>
                    <a:pt x="4658" y="767"/>
                    <a:pt x="4809" y="737"/>
                  </a:cubicBezTo>
                  <a:cubicBezTo>
                    <a:pt x="4834" y="635"/>
                    <a:pt x="4861" y="537"/>
                    <a:pt x="4883" y="438"/>
                  </a:cubicBezTo>
                  <a:cubicBezTo>
                    <a:pt x="4883" y="417"/>
                    <a:pt x="4883" y="398"/>
                    <a:pt x="4883" y="380"/>
                  </a:cubicBezTo>
                  <a:cubicBezTo>
                    <a:pt x="4790" y="420"/>
                    <a:pt x="4701" y="457"/>
                    <a:pt x="4609" y="493"/>
                  </a:cubicBezTo>
                  <a:cubicBezTo>
                    <a:pt x="4599" y="497"/>
                    <a:pt x="4590" y="499"/>
                    <a:pt x="4581" y="499"/>
                  </a:cubicBezTo>
                  <a:cubicBezTo>
                    <a:pt x="4504" y="499"/>
                    <a:pt x="4458" y="371"/>
                    <a:pt x="4538" y="327"/>
                  </a:cubicBezTo>
                  <a:cubicBezTo>
                    <a:pt x="4637" y="275"/>
                    <a:pt x="4738" y="229"/>
                    <a:pt x="4837" y="176"/>
                  </a:cubicBezTo>
                  <a:cubicBezTo>
                    <a:pt x="4784" y="93"/>
                    <a:pt x="4704" y="29"/>
                    <a:pt x="46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24"/>
            <p:cNvSpPr/>
            <p:nvPr/>
          </p:nvSpPr>
          <p:spPr>
            <a:xfrm>
              <a:off x="-4133075" y="2046050"/>
              <a:ext cx="205275" cy="139850"/>
            </a:xfrm>
            <a:custGeom>
              <a:avLst/>
              <a:gdLst/>
              <a:ahLst/>
              <a:cxnLst/>
              <a:rect l="l" t="t" r="r" b="b"/>
              <a:pathLst>
                <a:path w="8211" h="5594" extrusionOk="0">
                  <a:moveTo>
                    <a:pt x="8108" y="1"/>
                  </a:moveTo>
                  <a:cubicBezTo>
                    <a:pt x="8017" y="1"/>
                    <a:pt x="7928" y="43"/>
                    <a:pt x="7875" y="121"/>
                  </a:cubicBezTo>
                  <a:cubicBezTo>
                    <a:pt x="7758" y="266"/>
                    <a:pt x="7638" y="405"/>
                    <a:pt x="7517" y="540"/>
                  </a:cubicBezTo>
                  <a:cubicBezTo>
                    <a:pt x="7520" y="540"/>
                    <a:pt x="7523" y="540"/>
                    <a:pt x="7525" y="540"/>
                  </a:cubicBezTo>
                  <a:cubicBezTo>
                    <a:pt x="7553" y="540"/>
                    <a:pt x="7581" y="554"/>
                    <a:pt x="7598" y="577"/>
                  </a:cubicBezTo>
                  <a:cubicBezTo>
                    <a:pt x="7613" y="608"/>
                    <a:pt x="7628" y="635"/>
                    <a:pt x="7644" y="663"/>
                  </a:cubicBezTo>
                  <a:cubicBezTo>
                    <a:pt x="7662" y="697"/>
                    <a:pt x="7659" y="743"/>
                    <a:pt x="7628" y="771"/>
                  </a:cubicBezTo>
                  <a:lnTo>
                    <a:pt x="7585" y="811"/>
                  </a:lnTo>
                  <a:cubicBezTo>
                    <a:pt x="7566" y="827"/>
                    <a:pt x="7544" y="833"/>
                    <a:pt x="7524" y="833"/>
                  </a:cubicBezTo>
                  <a:cubicBezTo>
                    <a:pt x="7449" y="833"/>
                    <a:pt x="7386" y="742"/>
                    <a:pt x="7456" y="682"/>
                  </a:cubicBezTo>
                  <a:lnTo>
                    <a:pt x="7456" y="682"/>
                  </a:lnTo>
                  <a:cubicBezTo>
                    <a:pt x="7397" y="725"/>
                    <a:pt x="7339" y="765"/>
                    <a:pt x="7277" y="799"/>
                  </a:cubicBezTo>
                  <a:cubicBezTo>
                    <a:pt x="5797" y="2365"/>
                    <a:pt x="4070" y="3332"/>
                    <a:pt x="2140" y="4145"/>
                  </a:cubicBezTo>
                  <a:cubicBezTo>
                    <a:pt x="1543" y="4397"/>
                    <a:pt x="924" y="4634"/>
                    <a:pt x="290" y="4871"/>
                  </a:cubicBezTo>
                  <a:cubicBezTo>
                    <a:pt x="47" y="4960"/>
                    <a:pt x="1" y="5216"/>
                    <a:pt x="84" y="5397"/>
                  </a:cubicBezTo>
                  <a:cubicBezTo>
                    <a:pt x="131" y="5509"/>
                    <a:pt x="227" y="5593"/>
                    <a:pt x="357" y="5593"/>
                  </a:cubicBezTo>
                  <a:cubicBezTo>
                    <a:pt x="395" y="5593"/>
                    <a:pt x="437" y="5586"/>
                    <a:pt x="481" y="5570"/>
                  </a:cubicBezTo>
                  <a:cubicBezTo>
                    <a:pt x="3442" y="4474"/>
                    <a:pt x="6049" y="3338"/>
                    <a:pt x="8130" y="937"/>
                  </a:cubicBezTo>
                  <a:cubicBezTo>
                    <a:pt x="8059" y="814"/>
                    <a:pt x="7998" y="691"/>
                    <a:pt x="7939" y="562"/>
                  </a:cubicBezTo>
                  <a:cubicBezTo>
                    <a:pt x="7828" y="309"/>
                    <a:pt x="8010" y="78"/>
                    <a:pt x="8210" y="20"/>
                  </a:cubicBezTo>
                  <a:cubicBezTo>
                    <a:pt x="8177" y="7"/>
                    <a:pt x="8142" y="1"/>
                    <a:pt x="8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24"/>
            <p:cNvSpPr/>
            <p:nvPr/>
          </p:nvSpPr>
          <p:spPr>
            <a:xfrm>
              <a:off x="-3806800" y="2046225"/>
              <a:ext cx="2275" cy="2400"/>
            </a:xfrm>
            <a:custGeom>
              <a:avLst/>
              <a:gdLst/>
              <a:ahLst/>
              <a:cxnLst/>
              <a:rect l="l" t="t" r="r" b="b"/>
              <a:pathLst>
                <a:path w="91" h="96" extrusionOk="0">
                  <a:moveTo>
                    <a:pt x="90" y="1"/>
                  </a:moveTo>
                  <a:lnTo>
                    <a:pt x="47" y="19"/>
                  </a:lnTo>
                  <a:cubicBezTo>
                    <a:pt x="32" y="44"/>
                    <a:pt x="16" y="71"/>
                    <a:pt x="1" y="96"/>
                  </a:cubicBezTo>
                  <a:lnTo>
                    <a:pt x="69" y="71"/>
                  </a:lnTo>
                  <a:cubicBezTo>
                    <a:pt x="75" y="47"/>
                    <a:pt x="81" y="22"/>
                    <a:pt x="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4"/>
            <p:cNvSpPr/>
            <p:nvPr/>
          </p:nvSpPr>
          <p:spPr>
            <a:xfrm>
              <a:off x="-3937375" y="2046275"/>
              <a:ext cx="141925" cy="60425"/>
            </a:xfrm>
            <a:custGeom>
              <a:avLst/>
              <a:gdLst/>
              <a:ahLst/>
              <a:cxnLst/>
              <a:rect l="l" t="t" r="r" b="b"/>
              <a:pathLst>
                <a:path w="5677" h="2417" extrusionOk="0">
                  <a:moveTo>
                    <a:pt x="460" y="0"/>
                  </a:moveTo>
                  <a:cubicBezTo>
                    <a:pt x="434" y="0"/>
                    <a:pt x="407" y="4"/>
                    <a:pt x="382" y="11"/>
                  </a:cubicBezTo>
                  <a:cubicBezTo>
                    <a:pt x="179" y="66"/>
                    <a:pt x="0" y="297"/>
                    <a:pt x="108" y="553"/>
                  </a:cubicBezTo>
                  <a:cubicBezTo>
                    <a:pt x="167" y="682"/>
                    <a:pt x="231" y="805"/>
                    <a:pt x="302" y="925"/>
                  </a:cubicBezTo>
                  <a:cubicBezTo>
                    <a:pt x="884" y="1960"/>
                    <a:pt x="1781" y="2416"/>
                    <a:pt x="2712" y="2416"/>
                  </a:cubicBezTo>
                  <a:cubicBezTo>
                    <a:pt x="3801" y="2416"/>
                    <a:pt x="4938" y="1792"/>
                    <a:pt x="5676" y="737"/>
                  </a:cubicBezTo>
                  <a:cubicBezTo>
                    <a:pt x="5572" y="620"/>
                    <a:pt x="5470" y="500"/>
                    <a:pt x="5369" y="383"/>
                  </a:cubicBezTo>
                  <a:cubicBezTo>
                    <a:pt x="5326" y="334"/>
                    <a:pt x="5301" y="272"/>
                    <a:pt x="5292" y="208"/>
                  </a:cubicBezTo>
                  <a:cubicBezTo>
                    <a:pt x="5233" y="226"/>
                    <a:pt x="5175" y="248"/>
                    <a:pt x="5116" y="266"/>
                  </a:cubicBezTo>
                  <a:cubicBezTo>
                    <a:pt x="4520" y="1152"/>
                    <a:pt x="3615" y="1693"/>
                    <a:pt x="2751" y="1693"/>
                  </a:cubicBezTo>
                  <a:cubicBezTo>
                    <a:pt x="2441" y="1693"/>
                    <a:pt x="2137" y="1624"/>
                    <a:pt x="1853" y="1476"/>
                  </a:cubicBezTo>
                  <a:cubicBezTo>
                    <a:pt x="1644" y="1544"/>
                    <a:pt x="1438" y="1618"/>
                    <a:pt x="1225" y="1673"/>
                  </a:cubicBezTo>
                  <a:cubicBezTo>
                    <a:pt x="1218" y="1675"/>
                    <a:pt x="1210" y="1676"/>
                    <a:pt x="1203" y="1676"/>
                  </a:cubicBezTo>
                  <a:cubicBezTo>
                    <a:pt x="1118" y="1676"/>
                    <a:pt x="1073" y="1552"/>
                    <a:pt x="1158" y="1507"/>
                  </a:cubicBezTo>
                  <a:cubicBezTo>
                    <a:pt x="1293" y="1433"/>
                    <a:pt x="1432" y="1368"/>
                    <a:pt x="1570" y="1294"/>
                  </a:cubicBezTo>
                  <a:cubicBezTo>
                    <a:pt x="1333" y="1116"/>
                    <a:pt x="1136" y="897"/>
                    <a:pt x="979" y="645"/>
                  </a:cubicBezTo>
                  <a:cubicBezTo>
                    <a:pt x="933" y="645"/>
                    <a:pt x="887" y="648"/>
                    <a:pt x="841" y="648"/>
                  </a:cubicBezTo>
                  <a:cubicBezTo>
                    <a:pt x="755" y="645"/>
                    <a:pt x="708" y="522"/>
                    <a:pt x="795" y="479"/>
                  </a:cubicBezTo>
                  <a:cubicBezTo>
                    <a:pt x="819" y="466"/>
                    <a:pt x="844" y="454"/>
                    <a:pt x="868" y="442"/>
                  </a:cubicBezTo>
                  <a:cubicBezTo>
                    <a:pt x="822" y="359"/>
                    <a:pt x="776" y="279"/>
                    <a:pt x="736" y="186"/>
                  </a:cubicBezTo>
                  <a:cubicBezTo>
                    <a:pt x="736" y="183"/>
                    <a:pt x="733" y="183"/>
                    <a:pt x="733" y="180"/>
                  </a:cubicBezTo>
                  <a:cubicBezTo>
                    <a:pt x="582" y="251"/>
                    <a:pt x="431" y="322"/>
                    <a:pt x="280" y="393"/>
                  </a:cubicBezTo>
                  <a:cubicBezTo>
                    <a:pt x="266" y="399"/>
                    <a:pt x="252" y="402"/>
                    <a:pt x="238" y="402"/>
                  </a:cubicBezTo>
                  <a:cubicBezTo>
                    <a:pt x="154" y="402"/>
                    <a:pt x="98" y="286"/>
                    <a:pt x="188" y="236"/>
                  </a:cubicBezTo>
                  <a:cubicBezTo>
                    <a:pt x="321" y="165"/>
                    <a:pt x="456" y="100"/>
                    <a:pt x="588" y="29"/>
                  </a:cubicBezTo>
                  <a:cubicBezTo>
                    <a:pt x="548" y="10"/>
                    <a:pt x="504" y="0"/>
                    <a:pt x="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4"/>
            <p:cNvSpPr/>
            <p:nvPr/>
          </p:nvSpPr>
          <p:spPr>
            <a:xfrm>
              <a:off x="-3805025" y="2045775"/>
              <a:ext cx="151025" cy="64350"/>
            </a:xfrm>
            <a:custGeom>
              <a:avLst/>
              <a:gdLst/>
              <a:ahLst/>
              <a:cxnLst/>
              <a:rect l="l" t="t" r="r" b="b"/>
              <a:pathLst>
                <a:path w="6041" h="2574" extrusionOk="0">
                  <a:moveTo>
                    <a:pt x="687" y="0"/>
                  </a:moveTo>
                  <a:cubicBezTo>
                    <a:pt x="459" y="77"/>
                    <a:pt x="229" y="154"/>
                    <a:pt x="1" y="228"/>
                  </a:cubicBezTo>
                  <a:cubicBezTo>
                    <a:pt x="10" y="292"/>
                    <a:pt x="38" y="354"/>
                    <a:pt x="81" y="403"/>
                  </a:cubicBezTo>
                  <a:cubicBezTo>
                    <a:pt x="179" y="520"/>
                    <a:pt x="281" y="640"/>
                    <a:pt x="389" y="757"/>
                  </a:cubicBezTo>
                  <a:cubicBezTo>
                    <a:pt x="1152" y="1622"/>
                    <a:pt x="2060" y="2459"/>
                    <a:pt x="3245" y="2567"/>
                  </a:cubicBezTo>
                  <a:cubicBezTo>
                    <a:pt x="3289" y="2571"/>
                    <a:pt x="3333" y="2573"/>
                    <a:pt x="3377" y="2573"/>
                  </a:cubicBezTo>
                  <a:cubicBezTo>
                    <a:pt x="4410" y="2573"/>
                    <a:pt x="5488" y="1529"/>
                    <a:pt x="6040" y="646"/>
                  </a:cubicBezTo>
                  <a:cubicBezTo>
                    <a:pt x="5942" y="576"/>
                    <a:pt x="5849" y="493"/>
                    <a:pt x="5769" y="403"/>
                  </a:cubicBezTo>
                  <a:cubicBezTo>
                    <a:pt x="5751" y="379"/>
                    <a:pt x="5735" y="354"/>
                    <a:pt x="5723" y="329"/>
                  </a:cubicBezTo>
                  <a:cubicBezTo>
                    <a:pt x="5563" y="394"/>
                    <a:pt x="5403" y="459"/>
                    <a:pt x="5243" y="520"/>
                  </a:cubicBezTo>
                  <a:cubicBezTo>
                    <a:pt x="4753" y="1182"/>
                    <a:pt x="4024" y="1770"/>
                    <a:pt x="3242" y="1841"/>
                  </a:cubicBezTo>
                  <a:cubicBezTo>
                    <a:pt x="3208" y="1844"/>
                    <a:pt x="3175" y="1845"/>
                    <a:pt x="3141" y="1845"/>
                  </a:cubicBezTo>
                  <a:cubicBezTo>
                    <a:pt x="2912" y="1845"/>
                    <a:pt x="2683" y="1775"/>
                    <a:pt x="2460" y="1662"/>
                  </a:cubicBezTo>
                  <a:cubicBezTo>
                    <a:pt x="2349" y="1711"/>
                    <a:pt x="2239" y="1755"/>
                    <a:pt x="2131" y="1804"/>
                  </a:cubicBezTo>
                  <a:cubicBezTo>
                    <a:pt x="2115" y="1811"/>
                    <a:pt x="2100" y="1814"/>
                    <a:pt x="2086" y="1814"/>
                  </a:cubicBezTo>
                  <a:cubicBezTo>
                    <a:pt x="1999" y="1814"/>
                    <a:pt x="1949" y="1700"/>
                    <a:pt x="2038" y="1647"/>
                  </a:cubicBezTo>
                  <a:cubicBezTo>
                    <a:pt x="2106" y="1610"/>
                    <a:pt x="2174" y="1576"/>
                    <a:pt x="2242" y="1536"/>
                  </a:cubicBezTo>
                  <a:cubicBezTo>
                    <a:pt x="1900" y="1317"/>
                    <a:pt x="1577" y="1010"/>
                    <a:pt x="1287" y="696"/>
                  </a:cubicBezTo>
                  <a:lnTo>
                    <a:pt x="1020" y="785"/>
                  </a:lnTo>
                  <a:cubicBezTo>
                    <a:pt x="1011" y="788"/>
                    <a:pt x="1002" y="789"/>
                    <a:pt x="994" y="789"/>
                  </a:cubicBezTo>
                  <a:cubicBezTo>
                    <a:pt x="911" y="789"/>
                    <a:pt x="865" y="661"/>
                    <a:pt x="949" y="619"/>
                  </a:cubicBezTo>
                  <a:cubicBezTo>
                    <a:pt x="1013" y="588"/>
                    <a:pt x="1078" y="563"/>
                    <a:pt x="1143" y="533"/>
                  </a:cubicBezTo>
                  <a:cubicBezTo>
                    <a:pt x="973" y="345"/>
                    <a:pt x="820" y="16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24"/>
            <p:cNvSpPr/>
            <p:nvPr/>
          </p:nvSpPr>
          <p:spPr>
            <a:xfrm>
              <a:off x="-3805100" y="2041300"/>
              <a:ext cx="14425" cy="6725"/>
            </a:xfrm>
            <a:custGeom>
              <a:avLst/>
              <a:gdLst/>
              <a:ahLst/>
              <a:cxnLst/>
              <a:rect l="l" t="t" r="r" b="b"/>
              <a:pathLst>
                <a:path w="577" h="269" extrusionOk="0">
                  <a:moveTo>
                    <a:pt x="505" y="1"/>
                  </a:moveTo>
                  <a:cubicBezTo>
                    <a:pt x="345" y="68"/>
                    <a:pt x="185" y="133"/>
                    <a:pt x="22" y="198"/>
                  </a:cubicBezTo>
                  <a:cubicBezTo>
                    <a:pt x="13" y="219"/>
                    <a:pt x="7" y="244"/>
                    <a:pt x="1" y="268"/>
                  </a:cubicBezTo>
                  <a:cubicBezTo>
                    <a:pt x="195" y="198"/>
                    <a:pt x="385" y="127"/>
                    <a:pt x="576" y="56"/>
                  </a:cubicBezTo>
                  <a:cubicBezTo>
                    <a:pt x="555" y="34"/>
                    <a:pt x="530" y="16"/>
                    <a:pt x="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24"/>
            <p:cNvSpPr/>
            <p:nvPr/>
          </p:nvSpPr>
          <p:spPr>
            <a:xfrm>
              <a:off x="-3663725" y="2040350"/>
              <a:ext cx="5800" cy="2525"/>
            </a:xfrm>
            <a:custGeom>
              <a:avLst/>
              <a:gdLst/>
              <a:ahLst/>
              <a:cxnLst/>
              <a:rect l="l" t="t" r="r" b="b"/>
              <a:pathLst>
                <a:path w="232" h="101" extrusionOk="0">
                  <a:moveTo>
                    <a:pt x="212" y="1"/>
                  </a:moveTo>
                  <a:cubicBezTo>
                    <a:pt x="130" y="1"/>
                    <a:pt x="54" y="37"/>
                    <a:pt x="0" y="100"/>
                  </a:cubicBezTo>
                  <a:cubicBezTo>
                    <a:pt x="77" y="66"/>
                    <a:pt x="154" y="32"/>
                    <a:pt x="231" y="2"/>
                  </a:cubicBezTo>
                  <a:cubicBezTo>
                    <a:pt x="225" y="1"/>
                    <a:pt x="218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4"/>
            <p:cNvSpPr/>
            <p:nvPr/>
          </p:nvSpPr>
          <p:spPr>
            <a:xfrm>
              <a:off x="-3661975" y="2013625"/>
              <a:ext cx="104375" cy="60900"/>
            </a:xfrm>
            <a:custGeom>
              <a:avLst/>
              <a:gdLst/>
              <a:ahLst/>
              <a:cxnLst/>
              <a:rect l="l" t="t" r="r" b="b"/>
              <a:pathLst>
                <a:path w="4175" h="2436" extrusionOk="0">
                  <a:moveTo>
                    <a:pt x="3681" y="1"/>
                  </a:moveTo>
                  <a:cubicBezTo>
                    <a:pt x="3575" y="1"/>
                    <a:pt x="3473" y="46"/>
                    <a:pt x="3399" y="123"/>
                  </a:cubicBezTo>
                  <a:cubicBezTo>
                    <a:pt x="3513" y="107"/>
                    <a:pt x="3630" y="86"/>
                    <a:pt x="3744" y="76"/>
                  </a:cubicBezTo>
                  <a:cubicBezTo>
                    <a:pt x="3745" y="76"/>
                    <a:pt x="3746" y="76"/>
                    <a:pt x="3747" y="76"/>
                  </a:cubicBezTo>
                  <a:cubicBezTo>
                    <a:pt x="3825" y="76"/>
                    <a:pt x="3860" y="182"/>
                    <a:pt x="3809" y="230"/>
                  </a:cubicBezTo>
                  <a:cubicBezTo>
                    <a:pt x="3676" y="360"/>
                    <a:pt x="3529" y="477"/>
                    <a:pt x="3375" y="575"/>
                  </a:cubicBezTo>
                  <a:cubicBezTo>
                    <a:pt x="3415" y="723"/>
                    <a:pt x="3418" y="880"/>
                    <a:pt x="3384" y="1031"/>
                  </a:cubicBezTo>
                  <a:cubicBezTo>
                    <a:pt x="3433" y="1015"/>
                    <a:pt x="3485" y="1003"/>
                    <a:pt x="3538" y="987"/>
                  </a:cubicBezTo>
                  <a:cubicBezTo>
                    <a:pt x="3547" y="985"/>
                    <a:pt x="3557" y="983"/>
                    <a:pt x="3565" y="983"/>
                  </a:cubicBezTo>
                  <a:cubicBezTo>
                    <a:pt x="3656" y="983"/>
                    <a:pt x="3688" y="1132"/>
                    <a:pt x="3584" y="1163"/>
                  </a:cubicBezTo>
                  <a:cubicBezTo>
                    <a:pt x="3485" y="1194"/>
                    <a:pt x="3384" y="1215"/>
                    <a:pt x="3282" y="1246"/>
                  </a:cubicBezTo>
                  <a:cubicBezTo>
                    <a:pt x="3065" y="1567"/>
                    <a:pt x="2588" y="1712"/>
                    <a:pt x="2082" y="1712"/>
                  </a:cubicBezTo>
                  <a:cubicBezTo>
                    <a:pt x="1908" y="1712"/>
                    <a:pt x="1730" y="1695"/>
                    <a:pt x="1559" y="1662"/>
                  </a:cubicBezTo>
                  <a:cubicBezTo>
                    <a:pt x="1488" y="1677"/>
                    <a:pt x="1417" y="1695"/>
                    <a:pt x="1346" y="1708"/>
                  </a:cubicBezTo>
                  <a:cubicBezTo>
                    <a:pt x="1341" y="1709"/>
                    <a:pt x="1335" y="1709"/>
                    <a:pt x="1330" y="1709"/>
                  </a:cubicBezTo>
                  <a:cubicBezTo>
                    <a:pt x="1267" y="1709"/>
                    <a:pt x="1219" y="1644"/>
                    <a:pt x="1245" y="1582"/>
                  </a:cubicBezTo>
                  <a:cubicBezTo>
                    <a:pt x="1051" y="1523"/>
                    <a:pt x="869" y="1431"/>
                    <a:pt x="706" y="1314"/>
                  </a:cubicBezTo>
                  <a:cubicBezTo>
                    <a:pt x="472" y="1412"/>
                    <a:pt x="238" y="1517"/>
                    <a:pt x="1" y="1612"/>
                  </a:cubicBezTo>
                  <a:cubicBezTo>
                    <a:pt x="13" y="1640"/>
                    <a:pt x="26" y="1668"/>
                    <a:pt x="44" y="1689"/>
                  </a:cubicBezTo>
                  <a:cubicBezTo>
                    <a:pt x="124" y="1782"/>
                    <a:pt x="216" y="1865"/>
                    <a:pt x="315" y="1936"/>
                  </a:cubicBezTo>
                  <a:cubicBezTo>
                    <a:pt x="759" y="2270"/>
                    <a:pt x="1379" y="2435"/>
                    <a:pt x="1992" y="2435"/>
                  </a:cubicBezTo>
                  <a:cubicBezTo>
                    <a:pt x="3017" y="2435"/>
                    <a:pt x="4020" y="1973"/>
                    <a:pt x="4141" y="1064"/>
                  </a:cubicBezTo>
                  <a:cubicBezTo>
                    <a:pt x="4175" y="787"/>
                    <a:pt x="4138" y="507"/>
                    <a:pt x="4040" y="249"/>
                  </a:cubicBezTo>
                  <a:cubicBezTo>
                    <a:pt x="3993" y="107"/>
                    <a:pt x="3867" y="12"/>
                    <a:pt x="3719" y="2"/>
                  </a:cubicBezTo>
                  <a:cubicBezTo>
                    <a:pt x="3707" y="1"/>
                    <a:pt x="3694" y="1"/>
                    <a:pt x="3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4"/>
            <p:cNvSpPr/>
            <p:nvPr/>
          </p:nvSpPr>
          <p:spPr>
            <a:xfrm>
              <a:off x="-4228025" y="1644725"/>
              <a:ext cx="292350" cy="221150"/>
            </a:xfrm>
            <a:custGeom>
              <a:avLst/>
              <a:gdLst/>
              <a:ahLst/>
              <a:cxnLst/>
              <a:rect l="l" t="t" r="r" b="b"/>
              <a:pathLst>
                <a:path w="11694" h="8846" extrusionOk="0">
                  <a:moveTo>
                    <a:pt x="9445" y="1"/>
                  </a:moveTo>
                  <a:cubicBezTo>
                    <a:pt x="9430" y="1"/>
                    <a:pt x="9414" y="6"/>
                    <a:pt x="9398" y="17"/>
                  </a:cubicBezTo>
                  <a:cubicBezTo>
                    <a:pt x="9299" y="85"/>
                    <a:pt x="9198" y="150"/>
                    <a:pt x="9093" y="214"/>
                  </a:cubicBezTo>
                  <a:cubicBezTo>
                    <a:pt x="8527" y="568"/>
                    <a:pt x="7831" y="938"/>
                    <a:pt x="7255" y="1384"/>
                  </a:cubicBezTo>
                  <a:cubicBezTo>
                    <a:pt x="6831" y="1713"/>
                    <a:pt x="6471" y="2086"/>
                    <a:pt x="6277" y="2532"/>
                  </a:cubicBezTo>
                  <a:cubicBezTo>
                    <a:pt x="6249" y="2600"/>
                    <a:pt x="6293" y="2667"/>
                    <a:pt x="6356" y="2667"/>
                  </a:cubicBezTo>
                  <a:cubicBezTo>
                    <a:pt x="6371" y="2667"/>
                    <a:pt x="6387" y="2663"/>
                    <a:pt x="6403" y="2655"/>
                  </a:cubicBezTo>
                  <a:cubicBezTo>
                    <a:pt x="6541" y="2588"/>
                    <a:pt x="6677" y="2504"/>
                    <a:pt x="6812" y="2431"/>
                  </a:cubicBezTo>
                  <a:cubicBezTo>
                    <a:pt x="7351" y="2138"/>
                    <a:pt x="7874" y="1818"/>
                    <a:pt x="8401" y="1504"/>
                  </a:cubicBezTo>
                  <a:cubicBezTo>
                    <a:pt x="8834" y="1246"/>
                    <a:pt x="9292" y="1036"/>
                    <a:pt x="9769" y="876"/>
                  </a:cubicBezTo>
                  <a:lnTo>
                    <a:pt x="9769" y="876"/>
                  </a:lnTo>
                  <a:cubicBezTo>
                    <a:pt x="9537" y="955"/>
                    <a:pt x="8929" y="1486"/>
                    <a:pt x="8631" y="1692"/>
                  </a:cubicBezTo>
                  <a:cubicBezTo>
                    <a:pt x="7988" y="2135"/>
                    <a:pt x="7274" y="2649"/>
                    <a:pt x="6689" y="3237"/>
                  </a:cubicBezTo>
                  <a:cubicBezTo>
                    <a:pt x="6507" y="3416"/>
                    <a:pt x="6341" y="3606"/>
                    <a:pt x="6187" y="3806"/>
                  </a:cubicBezTo>
                  <a:cubicBezTo>
                    <a:pt x="6110" y="3905"/>
                    <a:pt x="6040" y="4003"/>
                    <a:pt x="5975" y="4105"/>
                  </a:cubicBezTo>
                  <a:cubicBezTo>
                    <a:pt x="5931" y="4173"/>
                    <a:pt x="5992" y="4238"/>
                    <a:pt x="6057" y="4238"/>
                  </a:cubicBezTo>
                  <a:cubicBezTo>
                    <a:pt x="6077" y="4238"/>
                    <a:pt x="6099" y="4232"/>
                    <a:pt x="6117" y="4216"/>
                  </a:cubicBezTo>
                  <a:cubicBezTo>
                    <a:pt x="6184" y="4154"/>
                    <a:pt x="6258" y="4108"/>
                    <a:pt x="6326" y="4053"/>
                  </a:cubicBezTo>
                  <a:cubicBezTo>
                    <a:pt x="6430" y="3970"/>
                    <a:pt x="6535" y="3883"/>
                    <a:pt x="6646" y="3806"/>
                  </a:cubicBezTo>
                  <a:cubicBezTo>
                    <a:pt x="7532" y="3179"/>
                    <a:pt x="8548" y="2788"/>
                    <a:pt x="9558" y="2378"/>
                  </a:cubicBezTo>
                  <a:lnTo>
                    <a:pt x="9558" y="2378"/>
                  </a:lnTo>
                  <a:cubicBezTo>
                    <a:pt x="8564" y="2985"/>
                    <a:pt x="7585" y="3622"/>
                    <a:pt x="6615" y="4271"/>
                  </a:cubicBezTo>
                  <a:lnTo>
                    <a:pt x="6483" y="4364"/>
                  </a:lnTo>
                  <a:cubicBezTo>
                    <a:pt x="6329" y="4465"/>
                    <a:pt x="6175" y="4567"/>
                    <a:pt x="6024" y="4671"/>
                  </a:cubicBezTo>
                  <a:cubicBezTo>
                    <a:pt x="6012" y="4666"/>
                    <a:pt x="6001" y="4663"/>
                    <a:pt x="5989" y="4663"/>
                  </a:cubicBezTo>
                  <a:cubicBezTo>
                    <a:pt x="5982" y="4663"/>
                    <a:pt x="5976" y="4664"/>
                    <a:pt x="5969" y="4665"/>
                  </a:cubicBezTo>
                  <a:cubicBezTo>
                    <a:pt x="5929" y="4681"/>
                    <a:pt x="5895" y="4699"/>
                    <a:pt x="5858" y="4715"/>
                  </a:cubicBezTo>
                  <a:cubicBezTo>
                    <a:pt x="5470" y="4859"/>
                    <a:pt x="5104" y="5047"/>
                    <a:pt x="4762" y="5275"/>
                  </a:cubicBezTo>
                  <a:cubicBezTo>
                    <a:pt x="4513" y="5438"/>
                    <a:pt x="4267" y="5607"/>
                    <a:pt x="4023" y="5776"/>
                  </a:cubicBezTo>
                  <a:cubicBezTo>
                    <a:pt x="3873" y="5872"/>
                    <a:pt x="3722" y="5958"/>
                    <a:pt x="3565" y="6035"/>
                  </a:cubicBezTo>
                  <a:cubicBezTo>
                    <a:pt x="3517" y="6057"/>
                    <a:pt x="3479" y="6071"/>
                    <a:pt x="3456" y="6071"/>
                  </a:cubicBezTo>
                  <a:cubicBezTo>
                    <a:pt x="3431" y="6071"/>
                    <a:pt x="3425" y="6055"/>
                    <a:pt x="3448" y="6017"/>
                  </a:cubicBezTo>
                  <a:cubicBezTo>
                    <a:pt x="3451" y="6013"/>
                    <a:pt x="3451" y="6013"/>
                    <a:pt x="3454" y="6010"/>
                  </a:cubicBezTo>
                  <a:cubicBezTo>
                    <a:pt x="3472" y="5980"/>
                    <a:pt x="3497" y="5949"/>
                    <a:pt x="3522" y="5921"/>
                  </a:cubicBezTo>
                  <a:cubicBezTo>
                    <a:pt x="4107" y="5275"/>
                    <a:pt x="5070" y="4841"/>
                    <a:pt x="5535" y="4087"/>
                  </a:cubicBezTo>
                  <a:cubicBezTo>
                    <a:pt x="5575" y="4025"/>
                    <a:pt x="5615" y="3960"/>
                    <a:pt x="5649" y="3896"/>
                  </a:cubicBezTo>
                  <a:cubicBezTo>
                    <a:pt x="5684" y="3828"/>
                    <a:pt x="5631" y="3758"/>
                    <a:pt x="5567" y="3758"/>
                  </a:cubicBezTo>
                  <a:cubicBezTo>
                    <a:pt x="5552" y="3758"/>
                    <a:pt x="5537" y="3762"/>
                    <a:pt x="5522" y="3770"/>
                  </a:cubicBezTo>
                  <a:cubicBezTo>
                    <a:pt x="5473" y="3794"/>
                    <a:pt x="5427" y="3822"/>
                    <a:pt x="5381" y="3846"/>
                  </a:cubicBezTo>
                  <a:cubicBezTo>
                    <a:pt x="4593" y="4244"/>
                    <a:pt x="3863" y="4739"/>
                    <a:pt x="3088" y="5161"/>
                  </a:cubicBezTo>
                  <a:cubicBezTo>
                    <a:pt x="2959" y="5231"/>
                    <a:pt x="2886" y="5260"/>
                    <a:pt x="2855" y="5260"/>
                  </a:cubicBezTo>
                  <a:cubicBezTo>
                    <a:pt x="2695" y="5260"/>
                    <a:pt x="3584" y="4512"/>
                    <a:pt x="3697" y="4407"/>
                  </a:cubicBezTo>
                  <a:cubicBezTo>
                    <a:pt x="4097" y="4022"/>
                    <a:pt x="4504" y="3643"/>
                    <a:pt x="4901" y="3255"/>
                  </a:cubicBezTo>
                  <a:lnTo>
                    <a:pt x="4907" y="3249"/>
                  </a:lnTo>
                  <a:cubicBezTo>
                    <a:pt x="4972" y="3184"/>
                    <a:pt x="4911" y="3096"/>
                    <a:pt x="4836" y="3096"/>
                  </a:cubicBezTo>
                  <a:cubicBezTo>
                    <a:pt x="4823" y="3096"/>
                    <a:pt x="4809" y="3099"/>
                    <a:pt x="4796" y="3105"/>
                  </a:cubicBezTo>
                  <a:cubicBezTo>
                    <a:pt x="4784" y="3111"/>
                    <a:pt x="4774" y="3120"/>
                    <a:pt x="4762" y="3126"/>
                  </a:cubicBezTo>
                  <a:cubicBezTo>
                    <a:pt x="3826" y="3566"/>
                    <a:pt x="3097" y="4314"/>
                    <a:pt x="2201" y="4819"/>
                  </a:cubicBezTo>
                  <a:cubicBezTo>
                    <a:pt x="1986" y="4724"/>
                    <a:pt x="2026" y="4616"/>
                    <a:pt x="2327" y="4490"/>
                  </a:cubicBezTo>
                  <a:cubicBezTo>
                    <a:pt x="2490" y="4348"/>
                    <a:pt x="2644" y="4194"/>
                    <a:pt x="2789" y="4034"/>
                  </a:cubicBezTo>
                  <a:cubicBezTo>
                    <a:pt x="3232" y="3566"/>
                    <a:pt x="3734" y="3166"/>
                    <a:pt x="4180" y="2701"/>
                  </a:cubicBezTo>
                  <a:cubicBezTo>
                    <a:pt x="4180" y="2698"/>
                    <a:pt x="4180" y="2698"/>
                    <a:pt x="4183" y="2695"/>
                  </a:cubicBezTo>
                  <a:cubicBezTo>
                    <a:pt x="4239" y="2630"/>
                    <a:pt x="4185" y="2546"/>
                    <a:pt x="4117" y="2546"/>
                  </a:cubicBezTo>
                  <a:cubicBezTo>
                    <a:pt x="4101" y="2546"/>
                    <a:pt x="4085" y="2550"/>
                    <a:pt x="4070" y="2560"/>
                  </a:cubicBezTo>
                  <a:cubicBezTo>
                    <a:pt x="4045" y="2572"/>
                    <a:pt x="4026" y="2584"/>
                    <a:pt x="4002" y="2597"/>
                  </a:cubicBezTo>
                  <a:cubicBezTo>
                    <a:pt x="3620" y="2778"/>
                    <a:pt x="3263" y="3003"/>
                    <a:pt x="2934" y="3268"/>
                  </a:cubicBezTo>
                  <a:cubicBezTo>
                    <a:pt x="2503" y="3616"/>
                    <a:pt x="1773" y="3939"/>
                    <a:pt x="1407" y="4339"/>
                  </a:cubicBezTo>
                  <a:cubicBezTo>
                    <a:pt x="1391" y="4358"/>
                    <a:pt x="1372" y="4375"/>
                    <a:pt x="1357" y="4391"/>
                  </a:cubicBezTo>
                  <a:lnTo>
                    <a:pt x="1357" y="4391"/>
                  </a:lnTo>
                  <a:cubicBezTo>
                    <a:pt x="1374" y="4372"/>
                    <a:pt x="1390" y="4356"/>
                    <a:pt x="1404" y="4339"/>
                  </a:cubicBezTo>
                  <a:cubicBezTo>
                    <a:pt x="2013" y="3625"/>
                    <a:pt x="2844" y="3209"/>
                    <a:pt x="3368" y="2415"/>
                  </a:cubicBezTo>
                  <a:cubicBezTo>
                    <a:pt x="3402" y="2363"/>
                    <a:pt x="3439" y="2317"/>
                    <a:pt x="3469" y="2261"/>
                  </a:cubicBezTo>
                  <a:cubicBezTo>
                    <a:pt x="3502" y="2202"/>
                    <a:pt x="3452" y="2120"/>
                    <a:pt x="3389" y="2120"/>
                  </a:cubicBezTo>
                  <a:cubicBezTo>
                    <a:pt x="3374" y="2120"/>
                    <a:pt x="3359" y="2124"/>
                    <a:pt x="3343" y="2135"/>
                  </a:cubicBezTo>
                  <a:cubicBezTo>
                    <a:pt x="3220" y="2227"/>
                    <a:pt x="3097" y="2314"/>
                    <a:pt x="2971" y="2403"/>
                  </a:cubicBezTo>
                  <a:cubicBezTo>
                    <a:pt x="2447" y="2772"/>
                    <a:pt x="1918" y="3135"/>
                    <a:pt x="1419" y="3542"/>
                  </a:cubicBezTo>
                  <a:cubicBezTo>
                    <a:pt x="1370" y="3582"/>
                    <a:pt x="1318" y="3619"/>
                    <a:pt x="1268" y="3662"/>
                  </a:cubicBezTo>
                  <a:cubicBezTo>
                    <a:pt x="1198" y="3721"/>
                    <a:pt x="1261" y="3805"/>
                    <a:pt x="1334" y="3805"/>
                  </a:cubicBezTo>
                  <a:cubicBezTo>
                    <a:pt x="1344" y="3805"/>
                    <a:pt x="1354" y="3804"/>
                    <a:pt x="1364" y="3800"/>
                  </a:cubicBezTo>
                  <a:cubicBezTo>
                    <a:pt x="1376" y="3797"/>
                    <a:pt x="1385" y="3800"/>
                    <a:pt x="1398" y="3791"/>
                  </a:cubicBezTo>
                  <a:cubicBezTo>
                    <a:pt x="1819" y="3434"/>
                    <a:pt x="2260" y="3120"/>
                    <a:pt x="2715" y="2806"/>
                  </a:cubicBezTo>
                  <a:cubicBezTo>
                    <a:pt x="2881" y="2691"/>
                    <a:pt x="3157" y="2442"/>
                    <a:pt x="3183" y="2442"/>
                  </a:cubicBezTo>
                  <a:cubicBezTo>
                    <a:pt x="3201" y="2442"/>
                    <a:pt x="3093" y="2567"/>
                    <a:pt x="2731" y="2954"/>
                  </a:cubicBezTo>
                  <a:cubicBezTo>
                    <a:pt x="2312" y="3400"/>
                    <a:pt x="1807" y="3733"/>
                    <a:pt x="1367" y="4151"/>
                  </a:cubicBezTo>
                  <a:cubicBezTo>
                    <a:pt x="1247" y="4262"/>
                    <a:pt x="1133" y="4382"/>
                    <a:pt x="1025" y="4511"/>
                  </a:cubicBezTo>
                  <a:cubicBezTo>
                    <a:pt x="982" y="4566"/>
                    <a:pt x="1010" y="4668"/>
                    <a:pt x="1083" y="4668"/>
                  </a:cubicBezTo>
                  <a:cubicBezTo>
                    <a:pt x="1093" y="4668"/>
                    <a:pt x="1103" y="4666"/>
                    <a:pt x="1115" y="4662"/>
                  </a:cubicBezTo>
                  <a:cubicBezTo>
                    <a:pt x="1235" y="4619"/>
                    <a:pt x="1352" y="4567"/>
                    <a:pt x="1465" y="4511"/>
                  </a:cubicBezTo>
                  <a:cubicBezTo>
                    <a:pt x="2346" y="4087"/>
                    <a:pt x="3023" y="3348"/>
                    <a:pt x="3869" y="2849"/>
                  </a:cubicBezTo>
                  <a:lnTo>
                    <a:pt x="3869" y="2849"/>
                  </a:lnTo>
                  <a:cubicBezTo>
                    <a:pt x="3128" y="3286"/>
                    <a:pt x="2241" y="4148"/>
                    <a:pt x="1681" y="4902"/>
                  </a:cubicBezTo>
                  <a:cubicBezTo>
                    <a:pt x="1641" y="4958"/>
                    <a:pt x="1595" y="5016"/>
                    <a:pt x="1558" y="5072"/>
                  </a:cubicBezTo>
                  <a:cubicBezTo>
                    <a:pt x="1516" y="5133"/>
                    <a:pt x="1573" y="5210"/>
                    <a:pt x="1639" y="5210"/>
                  </a:cubicBezTo>
                  <a:cubicBezTo>
                    <a:pt x="1646" y="5210"/>
                    <a:pt x="1652" y="5209"/>
                    <a:pt x="1659" y="5207"/>
                  </a:cubicBezTo>
                  <a:cubicBezTo>
                    <a:pt x="1733" y="5185"/>
                    <a:pt x="1801" y="5158"/>
                    <a:pt x="1875" y="5133"/>
                  </a:cubicBezTo>
                  <a:cubicBezTo>
                    <a:pt x="2681" y="4838"/>
                    <a:pt x="3325" y="4271"/>
                    <a:pt x="4017" y="3757"/>
                  </a:cubicBezTo>
                  <a:cubicBezTo>
                    <a:pt x="4341" y="3519"/>
                    <a:pt x="4473" y="3424"/>
                    <a:pt x="4485" y="3424"/>
                  </a:cubicBezTo>
                  <a:cubicBezTo>
                    <a:pt x="4505" y="3424"/>
                    <a:pt x="4189" y="3689"/>
                    <a:pt x="3873" y="3988"/>
                  </a:cubicBezTo>
                  <a:cubicBezTo>
                    <a:pt x="3359" y="4474"/>
                    <a:pt x="2848" y="4964"/>
                    <a:pt x="2358" y="5478"/>
                  </a:cubicBezTo>
                  <a:cubicBezTo>
                    <a:pt x="2346" y="5493"/>
                    <a:pt x="2337" y="5509"/>
                    <a:pt x="2337" y="5527"/>
                  </a:cubicBezTo>
                  <a:cubicBezTo>
                    <a:pt x="2329" y="5579"/>
                    <a:pt x="2362" y="5635"/>
                    <a:pt x="2414" y="5635"/>
                  </a:cubicBezTo>
                  <a:cubicBezTo>
                    <a:pt x="2423" y="5635"/>
                    <a:pt x="2434" y="5633"/>
                    <a:pt x="2444" y="5629"/>
                  </a:cubicBezTo>
                  <a:cubicBezTo>
                    <a:pt x="2454" y="5626"/>
                    <a:pt x="2463" y="5623"/>
                    <a:pt x="2472" y="5619"/>
                  </a:cubicBezTo>
                  <a:cubicBezTo>
                    <a:pt x="2955" y="5426"/>
                    <a:pt x="3423" y="5195"/>
                    <a:pt x="3869" y="4927"/>
                  </a:cubicBezTo>
                  <a:lnTo>
                    <a:pt x="4556" y="4502"/>
                  </a:lnTo>
                  <a:lnTo>
                    <a:pt x="4556" y="4502"/>
                  </a:lnTo>
                  <a:cubicBezTo>
                    <a:pt x="4554" y="4503"/>
                    <a:pt x="4553" y="4504"/>
                    <a:pt x="4552" y="4504"/>
                  </a:cubicBezTo>
                  <a:cubicBezTo>
                    <a:pt x="4549" y="4504"/>
                    <a:pt x="5144" y="4114"/>
                    <a:pt x="5263" y="4114"/>
                  </a:cubicBezTo>
                  <a:cubicBezTo>
                    <a:pt x="5295" y="4114"/>
                    <a:pt x="5293" y="4141"/>
                    <a:pt x="5239" y="4210"/>
                  </a:cubicBezTo>
                  <a:cubicBezTo>
                    <a:pt x="4691" y="4896"/>
                    <a:pt x="3885" y="5327"/>
                    <a:pt x="3266" y="5970"/>
                  </a:cubicBezTo>
                  <a:cubicBezTo>
                    <a:pt x="3260" y="5980"/>
                    <a:pt x="3254" y="5986"/>
                    <a:pt x="3248" y="5992"/>
                  </a:cubicBezTo>
                  <a:cubicBezTo>
                    <a:pt x="3140" y="6103"/>
                    <a:pt x="3041" y="6220"/>
                    <a:pt x="2949" y="6346"/>
                  </a:cubicBezTo>
                  <a:cubicBezTo>
                    <a:pt x="2905" y="6406"/>
                    <a:pt x="2964" y="6482"/>
                    <a:pt x="3028" y="6482"/>
                  </a:cubicBezTo>
                  <a:cubicBezTo>
                    <a:pt x="3036" y="6482"/>
                    <a:pt x="3043" y="6481"/>
                    <a:pt x="3051" y="6478"/>
                  </a:cubicBezTo>
                  <a:cubicBezTo>
                    <a:pt x="3300" y="6407"/>
                    <a:pt x="3537" y="6303"/>
                    <a:pt x="3756" y="6167"/>
                  </a:cubicBezTo>
                  <a:lnTo>
                    <a:pt x="3762" y="6164"/>
                  </a:lnTo>
                  <a:cubicBezTo>
                    <a:pt x="3965" y="6041"/>
                    <a:pt x="4159" y="5903"/>
                    <a:pt x="4359" y="5764"/>
                  </a:cubicBezTo>
                  <a:cubicBezTo>
                    <a:pt x="4614" y="5589"/>
                    <a:pt x="4879" y="5419"/>
                    <a:pt x="5141" y="5250"/>
                  </a:cubicBezTo>
                  <a:cubicBezTo>
                    <a:pt x="5316" y="5136"/>
                    <a:pt x="5390" y="5093"/>
                    <a:pt x="5409" y="5090"/>
                  </a:cubicBezTo>
                  <a:lnTo>
                    <a:pt x="5409" y="5090"/>
                  </a:lnTo>
                  <a:cubicBezTo>
                    <a:pt x="4867" y="5459"/>
                    <a:pt x="4328" y="5829"/>
                    <a:pt x="3786" y="6198"/>
                  </a:cubicBezTo>
                  <a:lnTo>
                    <a:pt x="3783" y="6201"/>
                  </a:lnTo>
                  <a:cubicBezTo>
                    <a:pt x="3614" y="6315"/>
                    <a:pt x="3442" y="6432"/>
                    <a:pt x="3272" y="6549"/>
                  </a:cubicBezTo>
                  <a:lnTo>
                    <a:pt x="3032" y="6700"/>
                  </a:lnTo>
                  <a:cubicBezTo>
                    <a:pt x="2155" y="7257"/>
                    <a:pt x="1284" y="7820"/>
                    <a:pt x="431" y="8427"/>
                  </a:cubicBezTo>
                  <a:cubicBezTo>
                    <a:pt x="314" y="8510"/>
                    <a:pt x="194" y="8587"/>
                    <a:pt x="77" y="8673"/>
                  </a:cubicBezTo>
                  <a:cubicBezTo>
                    <a:pt x="0" y="8729"/>
                    <a:pt x="47" y="8846"/>
                    <a:pt x="122" y="8846"/>
                  </a:cubicBezTo>
                  <a:cubicBezTo>
                    <a:pt x="137" y="8846"/>
                    <a:pt x="153" y="8841"/>
                    <a:pt x="170" y="8830"/>
                  </a:cubicBezTo>
                  <a:lnTo>
                    <a:pt x="407" y="8676"/>
                  </a:lnTo>
                  <a:cubicBezTo>
                    <a:pt x="1376" y="8036"/>
                    <a:pt x="2343" y="7396"/>
                    <a:pt x="3312" y="6755"/>
                  </a:cubicBezTo>
                  <a:lnTo>
                    <a:pt x="3346" y="6734"/>
                  </a:lnTo>
                  <a:cubicBezTo>
                    <a:pt x="3485" y="6657"/>
                    <a:pt x="3629" y="6580"/>
                    <a:pt x="3777" y="6503"/>
                  </a:cubicBezTo>
                  <a:cubicBezTo>
                    <a:pt x="4297" y="6226"/>
                    <a:pt x="4842" y="5921"/>
                    <a:pt x="5307" y="5564"/>
                  </a:cubicBezTo>
                  <a:lnTo>
                    <a:pt x="5307" y="5564"/>
                  </a:lnTo>
                  <a:cubicBezTo>
                    <a:pt x="5293" y="5572"/>
                    <a:pt x="5279" y="5575"/>
                    <a:pt x="5266" y="5575"/>
                  </a:cubicBezTo>
                  <a:cubicBezTo>
                    <a:pt x="5188" y="5575"/>
                    <a:pt x="5136" y="5457"/>
                    <a:pt x="5221" y="5407"/>
                  </a:cubicBezTo>
                  <a:cubicBezTo>
                    <a:pt x="5547" y="5213"/>
                    <a:pt x="5880" y="5032"/>
                    <a:pt x="6212" y="4850"/>
                  </a:cubicBezTo>
                  <a:cubicBezTo>
                    <a:pt x="6338" y="4770"/>
                    <a:pt x="6461" y="4684"/>
                    <a:pt x="6591" y="4598"/>
                  </a:cubicBezTo>
                  <a:cubicBezTo>
                    <a:pt x="7363" y="4090"/>
                    <a:pt x="8136" y="3579"/>
                    <a:pt x="8902" y="3058"/>
                  </a:cubicBezTo>
                  <a:cubicBezTo>
                    <a:pt x="9407" y="2717"/>
                    <a:pt x="9918" y="2387"/>
                    <a:pt x="10435" y="2064"/>
                  </a:cubicBezTo>
                  <a:cubicBezTo>
                    <a:pt x="10478" y="2037"/>
                    <a:pt x="10586" y="1963"/>
                    <a:pt x="10709" y="1870"/>
                  </a:cubicBezTo>
                  <a:cubicBezTo>
                    <a:pt x="10931" y="1766"/>
                    <a:pt x="11146" y="1649"/>
                    <a:pt x="11359" y="1526"/>
                  </a:cubicBezTo>
                  <a:cubicBezTo>
                    <a:pt x="11442" y="1479"/>
                    <a:pt x="11525" y="1436"/>
                    <a:pt x="11605" y="1387"/>
                  </a:cubicBezTo>
                  <a:cubicBezTo>
                    <a:pt x="11693" y="1335"/>
                    <a:pt x="11641" y="1217"/>
                    <a:pt x="11560" y="1217"/>
                  </a:cubicBezTo>
                  <a:cubicBezTo>
                    <a:pt x="11545" y="1217"/>
                    <a:pt x="11529" y="1221"/>
                    <a:pt x="11512" y="1230"/>
                  </a:cubicBezTo>
                  <a:cubicBezTo>
                    <a:pt x="11426" y="1279"/>
                    <a:pt x="11340" y="1332"/>
                    <a:pt x="11254" y="1378"/>
                  </a:cubicBezTo>
                  <a:cubicBezTo>
                    <a:pt x="11088" y="1473"/>
                    <a:pt x="10921" y="1572"/>
                    <a:pt x="10755" y="1667"/>
                  </a:cubicBezTo>
                  <a:cubicBezTo>
                    <a:pt x="9413" y="2375"/>
                    <a:pt x="7936" y="2745"/>
                    <a:pt x="6661" y="3576"/>
                  </a:cubicBezTo>
                  <a:cubicBezTo>
                    <a:pt x="6526" y="3662"/>
                    <a:pt x="6387" y="3751"/>
                    <a:pt x="6258" y="3853"/>
                  </a:cubicBezTo>
                  <a:cubicBezTo>
                    <a:pt x="6387" y="3751"/>
                    <a:pt x="6529" y="3646"/>
                    <a:pt x="6664" y="3545"/>
                  </a:cubicBezTo>
                  <a:cubicBezTo>
                    <a:pt x="7800" y="2683"/>
                    <a:pt x="9096" y="1741"/>
                    <a:pt x="10174" y="765"/>
                  </a:cubicBezTo>
                  <a:cubicBezTo>
                    <a:pt x="10236" y="708"/>
                    <a:pt x="10178" y="612"/>
                    <a:pt x="10103" y="612"/>
                  </a:cubicBezTo>
                  <a:cubicBezTo>
                    <a:pt x="10097" y="612"/>
                    <a:pt x="10091" y="613"/>
                    <a:pt x="10084" y="614"/>
                  </a:cubicBezTo>
                  <a:cubicBezTo>
                    <a:pt x="8930" y="891"/>
                    <a:pt x="7979" y="1563"/>
                    <a:pt x="6972" y="2157"/>
                  </a:cubicBezTo>
                  <a:cubicBezTo>
                    <a:pt x="6932" y="2181"/>
                    <a:pt x="6905" y="2197"/>
                    <a:pt x="6871" y="2215"/>
                  </a:cubicBezTo>
                  <a:cubicBezTo>
                    <a:pt x="6722" y="2298"/>
                    <a:pt x="6642" y="2333"/>
                    <a:pt x="6612" y="2333"/>
                  </a:cubicBezTo>
                  <a:cubicBezTo>
                    <a:pt x="6544" y="2333"/>
                    <a:pt x="6724" y="2161"/>
                    <a:pt x="6957" y="1960"/>
                  </a:cubicBezTo>
                  <a:cubicBezTo>
                    <a:pt x="7228" y="1729"/>
                    <a:pt x="7569" y="1461"/>
                    <a:pt x="7680" y="1390"/>
                  </a:cubicBezTo>
                  <a:cubicBezTo>
                    <a:pt x="8268" y="1005"/>
                    <a:pt x="8853" y="614"/>
                    <a:pt x="9432" y="214"/>
                  </a:cubicBezTo>
                  <a:cubicBezTo>
                    <a:pt x="9450" y="199"/>
                    <a:pt x="9472" y="190"/>
                    <a:pt x="9487" y="174"/>
                  </a:cubicBezTo>
                  <a:cubicBezTo>
                    <a:pt x="9566" y="118"/>
                    <a:pt x="9518" y="1"/>
                    <a:pt x="9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24"/>
            <p:cNvSpPr/>
            <p:nvPr/>
          </p:nvSpPr>
          <p:spPr>
            <a:xfrm>
              <a:off x="-4219200" y="1631375"/>
              <a:ext cx="390950" cy="247800"/>
            </a:xfrm>
            <a:custGeom>
              <a:avLst/>
              <a:gdLst/>
              <a:ahLst/>
              <a:cxnLst/>
              <a:rect l="l" t="t" r="r" b="b"/>
              <a:pathLst>
                <a:path w="15638" h="9912" extrusionOk="0">
                  <a:moveTo>
                    <a:pt x="15500" y="1"/>
                  </a:moveTo>
                  <a:cubicBezTo>
                    <a:pt x="15479" y="1"/>
                    <a:pt x="15458" y="8"/>
                    <a:pt x="15438" y="25"/>
                  </a:cubicBezTo>
                  <a:lnTo>
                    <a:pt x="15435" y="25"/>
                  </a:lnTo>
                  <a:cubicBezTo>
                    <a:pt x="15478" y="65"/>
                    <a:pt x="15493" y="133"/>
                    <a:pt x="15429" y="167"/>
                  </a:cubicBezTo>
                  <a:cubicBezTo>
                    <a:pt x="15238" y="265"/>
                    <a:pt x="15050" y="364"/>
                    <a:pt x="14862" y="465"/>
                  </a:cubicBezTo>
                  <a:cubicBezTo>
                    <a:pt x="13951" y="1142"/>
                    <a:pt x="12954" y="1727"/>
                    <a:pt x="11994" y="2321"/>
                  </a:cubicBezTo>
                  <a:cubicBezTo>
                    <a:pt x="11935" y="2355"/>
                    <a:pt x="11877" y="2392"/>
                    <a:pt x="11821" y="2426"/>
                  </a:cubicBezTo>
                  <a:cubicBezTo>
                    <a:pt x="11772" y="2457"/>
                    <a:pt x="11720" y="2487"/>
                    <a:pt x="11674" y="2518"/>
                  </a:cubicBezTo>
                  <a:cubicBezTo>
                    <a:pt x="11597" y="2567"/>
                    <a:pt x="11520" y="2617"/>
                    <a:pt x="11443" y="2666"/>
                  </a:cubicBezTo>
                  <a:cubicBezTo>
                    <a:pt x="10119" y="3506"/>
                    <a:pt x="8814" y="4368"/>
                    <a:pt x="7481" y="5187"/>
                  </a:cubicBezTo>
                  <a:cubicBezTo>
                    <a:pt x="5056" y="6677"/>
                    <a:pt x="2285" y="7862"/>
                    <a:pt x="118" y="9727"/>
                  </a:cubicBezTo>
                  <a:cubicBezTo>
                    <a:pt x="103" y="9740"/>
                    <a:pt x="84" y="9755"/>
                    <a:pt x="69" y="9767"/>
                  </a:cubicBezTo>
                  <a:cubicBezTo>
                    <a:pt x="1" y="9825"/>
                    <a:pt x="64" y="9911"/>
                    <a:pt x="136" y="9911"/>
                  </a:cubicBezTo>
                  <a:cubicBezTo>
                    <a:pt x="148" y="9911"/>
                    <a:pt x="161" y="9909"/>
                    <a:pt x="174" y="9903"/>
                  </a:cubicBezTo>
                  <a:cubicBezTo>
                    <a:pt x="183" y="9900"/>
                    <a:pt x="189" y="9903"/>
                    <a:pt x="198" y="9893"/>
                  </a:cubicBezTo>
                  <a:cubicBezTo>
                    <a:pt x="2458" y="7933"/>
                    <a:pt x="5406" y="6674"/>
                    <a:pt x="7952" y="5110"/>
                  </a:cubicBezTo>
                  <a:cubicBezTo>
                    <a:pt x="9368" y="4242"/>
                    <a:pt x="10747" y="3315"/>
                    <a:pt x="12154" y="2429"/>
                  </a:cubicBezTo>
                  <a:cubicBezTo>
                    <a:pt x="13296" y="1706"/>
                    <a:pt x="14524" y="1028"/>
                    <a:pt x="15558" y="157"/>
                  </a:cubicBezTo>
                  <a:cubicBezTo>
                    <a:pt x="15561" y="157"/>
                    <a:pt x="15564" y="154"/>
                    <a:pt x="15567" y="151"/>
                  </a:cubicBezTo>
                  <a:cubicBezTo>
                    <a:pt x="15637" y="91"/>
                    <a:pt x="15574" y="1"/>
                    <a:pt x="15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24"/>
            <p:cNvSpPr/>
            <p:nvPr/>
          </p:nvSpPr>
          <p:spPr>
            <a:xfrm>
              <a:off x="-3931425" y="1617800"/>
              <a:ext cx="99575" cy="63525"/>
            </a:xfrm>
            <a:custGeom>
              <a:avLst/>
              <a:gdLst/>
              <a:ahLst/>
              <a:cxnLst/>
              <a:rect l="l" t="t" r="r" b="b"/>
              <a:pathLst>
                <a:path w="3983" h="2541" extrusionOk="0">
                  <a:moveTo>
                    <a:pt x="3385" y="0"/>
                  </a:moveTo>
                  <a:cubicBezTo>
                    <a:pt x="3371" y="0"/>
                    <a:pt x="3357" y="3"/>
                    <a:pt x="3342" y="11"/>
                  </a:cubicBezTo>
                  <a:cubicBezTo>
                    <a:pt x="3238" y="63"/>
                    <a:pt x="3145" y="119"/>
                    <a:pt x="3047" y="174"/>
                  </a:cubicBezTo>
                  <a:cubicBezTo>
                    <a:pt x="2447" y="509"/>
                    <a:pt x="1896" y="900"/>
                    <a:pt x="1320" y="1285"/>
                  </a:cubicBezTo>
                  <a:cubicBezTo>
                    <a:pt x="1197" y="1368"/>
                    <a:pt x="1074" y="1451"/>
                    <a:pt x="954" y="1538"/>
                  </a:cubicBezTo>
                  <a:cubicBezTo>
                    <a:pt x="609" y="1784"/>
                    <a:pt x="286" y="2049"/>
                    <a:pt x="42" y="2403"/>
                  </a:cubicBezTo>
                  <a:cubicBezTo>
                    <a:pt x="1" y="2464"/>
                    <a:pt x="57" y="2540"/>
                    <a:pt x="123" y="2540"/>
                  </a:cubicBezTo>
                  <a:cubicBezTo>
                    <a:pt x="130" y="2540"/>
                    <a:pt x="137" y="2540"/>
                    <a:pt x="144" y="2538"/>
                  </a:cubicBezTo>
                  <a:cubicBezTo>
                    <a:pt x="301" y="2489"/>
                    <a:pt x="455" y="2433"/>
                    <a:pt x="609" y="2378"/>
                  </a:cubicBezTo>
                  <a:cubicBezTo>
                    <a:pt x="1566" y="2018"/>
                    <a:pt x="2450" y="1498"/>
                    <a:pt x="3351" y="1011"/>
                  </a:cubicBezTo>
                  <a:cubicBezTo>
                    <a:pt x="3539" y="907"/>
                    <a:pt x="3727" y="805"/>
                    <a:pt x="3918" y="710"/>
                  </a:cubicBezTo>
                  <a:cubicBezTo>
                    <a:pt x="3982" y="676"/>
                    <a:pt x="3967" y="608"/>
                    <a:pt x="3924" y="568"/>
                  </a:cubicBezTo>
                  <a:cubicBezTo>
                    <a:pt x="3912" y="559"/>
                    <a:pt x="3893" y="549"/>
                    <a:pt x="3878" y="549"/>
                  </a:cubicBezTo>
                  <a:cubicBezTo>
                    <a:pt x="3871" y="547"/>
                    <a:pt x="3864" y="546"/>
                    <a:pt x="3857" y="546"/>
                  </a:cubicBezTo>
                  <a:cubicBezTo>
                    <a:pt x="3846" y="546"/>
                    <a:pt x="3835" y="549"/>
                    <a:pt x="3826" y="553"/>
                  </a:cubicBezTo>
                  <a:cubicBezTo>
                    <a:pt x="2776" y="1088"/>
                    <a:pt x="1772" y="1722"/>
                    <a:pt x="677" y="2153"/>
                  </a:cubicBezTo>
                  <a:cubicBezTo>
                    <a:pt x="584" y="2187"/>
                    <a:pt x="495" y="2221"/>
                    <a:pt x="403" y="2252"/>
                  </a:cubicBezTo>
                  <a:cubicBezTo>
                    <a:pt x="517" y="2129"/>
                    <a:pt x="637" y="2012"/>
                    <a:pt x="769" y="1907"/>
                  </a:cubicBezTo>
                  <a:cubicBezTo>
                    <a:pt x="1086" y="1648"/>
                    <a:pt x="1437" y="1424"/>
                    <a:pt x="1772" y="1196"/>
                  </a:cubicBezTo>
                  <a:cubicBezTo>
                    <a:pt x="2280" y="848"/>
                    <a:pt x="2776" y="519"/>
                    <a:pt x="3318" y="232"/>
                  </a:cubicBezTo>
                  <a:cubicBezTo>
                    <a:pt x="3358" y="214"/>
                    <a:pt x="3395" y="189"/>
                    <a:pt x="3435" y="168"/>
                  </a:cubicBezTo>
                  <a:cubicBezTo>
                    <a:pt x="3525" y="123"/>
                    <a:pt x="3469" y="0"/>
                    <a:pt x="33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24"/>
            <p:cNvSpPr/>
            <p:nvPr/>
          </p:nvSpPr>
          <p:spPr>
            <a:xfrm>
              <a:off x="-4099625" y="1684375"/>
              <a:ext cx="177575" cy="99725"/>
            </a:xfrm>
            <a:custGeom>
              <a:avLst/>
              <a:gdLst/>
              <a:ahLst/>
              <a:cxnLst/>
              <a:rect l="l" t="t" r="r" b="b"/>
              <a:pathLst>
                <a:path w="7103" h="3989" extrusionOk="0">
                  <a:moveTo>
                    <a:pt x="6964" y="0"/>
                  </a:moveTo>
                  <a:cubicBezTo>
                    <a:pt x="6944" y="0"/>
                    <a:pt x="6923" y="7"/>
                    <a:pt x="6903" y="23"/>
                  </a:cubicBezTo>
                  <a:cubicBezTo>
                    <a:pt x="6832" y="84"/>
                    <a:pt x="6749" y="130"/>
                    <a:pt x="6672" y="186"/>
                  </a:cubicBezTo>
                  <a:cubicBezTo>
                    <a:pt x="6598" y="244"/>
                    <a:pt x="6530" y="290"/>
                    <a:pt x="6457" y="340"/>
                  </a:cubicBezTo>
                  <a:cubicBezTo>
                    <a:pt x="5610" y="918"/>
                    <a:pt x="4594" y="1319"/>
                    <a:pt x="3723" y="1826"/>
                  </a:cubicBezTo>
                  <a:cubicBezTo>
                    <a:pt x="2978" y="2254"/>
                    <a:pt x="2218" y="2651"/>
                    <a:pt x="1464" y="3055"/>
                  </a:cubicBezTo>
                  <a:cubicBezTo>
                    <a:pt x="1335" y="3125"/>
                    <a:pt x="1205" y="3193"/>
                    <a:pt x="1076" y="3264"/>
                  </a:cubicBezTo>
                  <a:cubicBezTo>
                    <a:pt x="744" y="3446"/>
                    <a:pt x="411" y="3627"/>
                    <a:pt x="85" y="3821"/>
                  </a:cubicBezTo>
                  <a:cubicBezTo>
                    <a:pt x="0" y="3871"/>
                    <a:pt x="52" y="3989"/>
                    <a:pt x="130" y="3989"/>
                  </a:cubicBezTo>
                  <a:cubicBezTo>
                    <a:pt x="143" y="3989"/>
                    <a:pt x="157" y="3986"/>
                    <a:pt x="171" y="3978"/>
                  </a:cubicBezTo>
                  <a:lnTo>
                    <a:pt x="177" y="3978"/>
                  </a:lnTo>
                  <a:cubicBezTo>
                    <a:pt x="497" y="3790"/>
                    <a:pt x="820" y="3615"/>
                    <a:pt x="1150" y="3446"/>
                  </a:cubicBezTo>
                  <a:cubicBezTo>
                    <a:pt x="1245" y="3393"/>
                    <a:pt x="1341" y="3344"/>
                    <a:pt x="1439" y="3295"/>
                  </a:cubicBezTo>
                  <a:cubicBezTo>
                    <a:pt x="2243" y="2879"/>
                    <a:pt x="3052" y="2476"/>
                    <a:pt x="3812" y="1980"/>
                  </a:cubicBezTo>
                  <a:cubicBezTo>
                    <a:pt x="4680" y="1417"/>
                    <a:pt x="5699" y="1066"/>
                    <a:pt x="6564" y="494"/>
                  </a:cubicBezTo>
                  <a:cubicBezTo>
                    <a:pt x="6660" y="432"/>
                    <a:pt x="6752" y="364"/>
                    <a:pt x="6841" y="297"/>
                  </a:cubicBezTo>
                  <a:cubicBezTo>
                    <a:pt x="6906" y="247"/>
                    <a:pt x="6971" y="201"/>
                    <a:pt x="7032" y="152"/>
                  </a:cubicBezTo>
                  <a:cubicBezTo>
                    <a:pt x="7102" y="91"/>
                    <a:pt x="7039" y="0"/>
                    <a:pt x="6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24"/>
            <p:cNvSpPr/>
            <p:nvPr/>
          </p:nvSpPr>
          <p:spPr>
            <a:xfrm>
              <a:off x="-4213075" y="1625175"/>
              <a:ext cx="685625" cy="414725"/>
            </a:xfrm>
            <a:custGeom>
              <a:avLst/>
              <a:gdLst/>
              <a:ahLst/>
              <a:cxnLst/>
              <a:rect l="l" t="t" r="r" b="b"/>
              <a:pathLst>
                <a:path w="27425" h="16589" extrusionOk="0">
                  <a:moveTo>
                    <a:pt x="21045" y="1107"/>
                  </a:moveTo>
                  <a:cubicBezTo>
                    <a:pt x="21029" y="1119"/>
                    <a:pt x="21020" y="1129"/>
                    <a:pt x="21005" y="1141"/>
                  </a:cubicBezTo>
                  <a:cubicBezTo>
                    <a:pt x="20626" y="1473"/>
                    <a:pt x="20192" y="1747"/>
                    <a:pt x="19767" y="2015"/>
                  </a:cubicBezTo>
                  <a:cubicBezTo>
                    <a:pt x="19238" y="2351"/>
                    <a:pt x="18690" y="2649"/>
                    <a:pt x="18142" y="2951"/>
                  </a:cubicBezTo>
                  <a:cubicBezTo>
                    <a:pt x="19056" y="2345"/>
                    <a:pt x="19973" y="1738"/>
                    <a:pt x="20925" y="1181"/>
                  </a:cubicBezTo>
                  <a:cubicBezTo>
                    <a:pt x="20968" y="1159"/>
                    <a:pt x="21008" y="1132"/>
                    <a:pt x="21045" y="1107"/>
                  </a:cubicBezTo>
                  <a:close/>
                  <a:moveTo>
                    <a:pt x="21916" y="1848"/>
                  </a:moveTo>
                  <a:cubicBezTo>
                    <a:pt x="21968" y="1848"/>
                    <a:pt x="21900" y="1918"/>
                    <a:pt x="21589" y="2123"/>
                  </a:cubicBezTo>
                  <a:cubicBezTo>
                    <a:pt x="20755" y="2674"/>
                    <a:pt x="19875" y="3160"/>
                    <a:pt x="18995" y="3634"/>
                  </a:cubicBezTo>
                  <a:cubicBezTo>
                    <a:pt x="17948" y="4194"/>
                    <a:pt x="16886" y="4733"/>
                    <a:pt x="15821" y="5266"/>
                  </a:cubicBezTo>
                  <a:cubicBezTo>
                    <a:pt x="15843" y="5253"/>
                    <a:pt x="15864" y="5241"/>
                    <a:pt x="15889" y="5229"/>
                  </a:cubicBezTo>
                  <a:lnTo>
                    <a:pt x="15889" y="5226"/>
                  </a:lnTo>
                  <a:cubicBezTo>
                    <a:pt x="17329" y="4416"/>
                    <a:pt x="18794" y="3637"/>
                    <a:pt x="20183" y="2735"/>
                  </a:cubicBezTo>
                  <a:cubicBezTo>
                    <a:pt x="20491" y="2532"/>
                    <a:pt x="20808" y="2351"/>
                    <a:pt x="21131" y="2175"/>
                  </a:cubicBezTo>
                  <a:lnTo>
                    <a:pt x="21131" y="2175"/>
                  </a:lnTo>
                  <a:cubicBezTo>
                    <a:pt x="21131" y="2175"/>
                    <a:pt x="21130" y="2175"/>
                    <a:pt x="21130" y="2175"/>
                  </a:cubicBezTo>
                  <a:cubicBezTo>
                    <a:pt x="21133" y="2175"/>
                    <a:pt x="21805" y="1848"/>
                    <a:pt x="21916" y="1848"/>
                  </a:cubicBezTo>
                  <a:close/>
                  <a:moveTo>
                    <a:pt x="20592" y="0"/>
                  </a:moveTo>
                  <a:cubicBezTo>
                    <a:pt x="20582" y="0"/>
                    <a:pt x="20572" y="2"/>
                    <a:pt x="20561" y="5"/>
                  </a:cubicBezTo>
                  <a:cubicBezTo>
                    <a:pt x="20414" y="54"/>
                    <a:pt x="20269" y="110"/>
                    <a:pt x="20124" y="165"/>
                  </a:cubicBezTo>
                  <a:cubicBezTo>
                    <a:pt x="19078" y="578"/>
                    <a:pt x="18142" y="1199"/>
                    <a:pt x="17209" y="1830"/>
                  </a:cubicBezTo>
                  <a:lnTo>
                    <a:pt x="16849" y="2071"/>
                  </a:lnTo>
                  <a:lnTo>
                    <a:pt x="16689" y="2178"/>
                  </a:lnTo>
                  <a:lnTo>
                    <a:pt x="16643" y="2209"/>
                  </a:lnTo>
                  <a:cubicBezTo>
                    <a:pt x="15242" y="3151"/>
                    <a:pt x="13851" y="4090"/>
                    <a:pt x="12383" y="4930"/>
                  </a:cubicBezTo>
                  <a:cubicBezTo>
                    <a:pt x="9271" y="6712"/>
                    <a:pt x="6039" y="8270"/>
                    <a:pt x="2930" y="10058"/>
                  </a:cubicBezTo>
                  <a:cubicBezTo>
                    <a:pt x="2232" y="10461"/>
                    <a:pt x="1654" y="10959"/>
                    <a:pt x="870" y="11209"/>
                  </a:cubicBezTo>
                  <a:lnTo>
                    <a:pt x="870" y="11209"/>
                  </a:lnTo>
                  <a:cubicBezTo>
                    <a:pt x="1492" y="11010"/>
                    <a:pt x="2300" y="10230"/>
                    <a:pt x="2825" y="9834"/>
                  </a:cubicBezTo>
                  <a:cubicBezTo>
                    <a:pt x="4235" y="8769"/>
                    <a:pt x="5725" y="7839"/>
                    <a:pt x="7273" y="6996"/>
                  </a:cubicBezTo>
                  <a:cubicBezTo>
                    <a:pt x="8883" y="6124"/>
                    <a:pt x="10493" y="5253"/>
                    <a:pt x="12075" y="4333"/>
                  </a:cubicBezTo>
                  <a:cubicBezTo>
                    <a:pt x="13319" y="3610"/>
                    <a:pt x="14454" y="2720"/>
                    <a:pt x="15692" y="1991"/>
                  </a:cubicBezTo>
                  <a:cubicBezTo>
                    <a:pt x="15806" y="1960"/>
                    <a:pt x="15873" y="1923"/>
                    <a:pt x="15883" y="1877"/>
                  </a:cubicBezTo>
                  <a:cubicBezTo>
                    <a:pt x="15987" y="1818"/>
                    <a:pt x="16089" y="1750"/>
                    <a:pt x="16190" y="1695"/>
                  </a:cubicBezTo>
                  <a:cubicBezTo>
                    <a:pt x="16200" y="1692"/>
                    <a:pt x="16206" y="1689"/>
                    <a:pt x="16212" y="1683"/>
                  </a:cubicBezTo>
                  <a:cubicBezTo>
                    <a:pt x="16302" y="1635"/>
                    <a:pt x="16246" y="1516"/>
                    <a:pt x="16161" y="1516"/>
                  </a:cubicBezTo>
                  <a:cubicBezTo>
                    <a:pt x="16148" y="1516"/>
                    <a:pt x="16134" y="1519"/>
                    <a:pt x="16120" y="1526"/>
                  </a:cubicBezTo>
                  <a:lnTo>
                    <a:pt x="16110" y="1532"/>
                  </a:lnTo>
                  <a:cubicBezTo>
                    <a:pt x="15993" y="1590"/>
                    <a:pt x="15880" y="1658"/>
                    <a:pt x="15763" y="1720"/>
                  </a:cubicBezTo>
                  <a:lnTo>
                    <a:pt x="15759" y="1717"/>
                  </a:lnTo>
                  <a:cubicBezTo>
                    <a:pt x="15735" y="1732"/>
                    <a:pt x="15710" y="1747"/>
                    <a:pt x="15686" y="1763"/>
                  </a:cubicBezTo>
                  <a:cubicBezTo>
                    <a:pt x="14688" y="2305"/>
                    <a:pt x="13749" y="2957"/>
                    <a:pt x="12777" y="3533"/>
                  </a:cubicBezTo>
                  <a:cubicBezTo>
                    <a:pt x="11376" y="4358"/>
                    <a:pt x="9948" y="5130"/>
                    <a:pt x="8523" y="5903"/>
                  </a:cubicBezTo>
                  <a:cubicBezTo>
                    <a:pt x="7165" y="6635"/>
                    <a:pt x="5811" y="7368"/>
                    <a:pt x="4463" y="8119"/>
                  </a:cubicBezTo>
                  <a:cubicBezTo>
                    <a:pt x="3789" y="8495"/>
                    <a:pt x="3121" y="8879"/>
                    <a:pt x="2456" y="9267"/>
                  </a:cubicBezTo>
                  <a:cubicBezTo>
                    <a:pt x="2382" y="9310"/>
                    <a:pt x="2314" y="9353"/>
                    <a:pt x="2240" y="9397"/>
                  </a:cubicBezTo>
                  <a:cubicBezTo>
                    <a:pt x="4293" y="8058"/>
                    <a:pt x="6500" y="6894"/>
                    <a:pt x="8578" y="5632"/>
                  </a:cubicBezTo>
                  <a:cubicBezTo>
                    <a:pt x="10973" y="4176"/>
                    <a:pt x="13676" y="2843"/>
                    <a:pt x="15775" y="962"/>
                  </a:cubicBezTo>
                  <a:cubicBezTo>
                    <a:pt x="15806" y="935"/>
                    <a:pt x="15836" y="910"/>
                    <a:pt x="15867" y="882"/>
                  </a:cubicBezTo>
                  <a:cubicBezTo>
                    <a:pt x="15932" y="823"/>
                    <a:pt x="15873" y="729"/>
                    <a:pt x="15800" y="729"/>
                  </a:cubicBezTo>
                  <a:cubicBezTo>
                    <a:pt x="15786" y="729"/>
                    <a:pt x="15771" y="733"/>
                    <a:pt x="15756" y="741"/>
                  </a:cubicBezTo>
                  <a:cubicBezTo>
                    <a:pt x="15723" y="759"/>
                    <a:pt x="15692" y="778"/>
                    <a:pt x="15658" y="799"/>
                  </a:cubicBezTo>
                  <a:cubicBezTo>
                    <a:pt x="13066" y="2286"/>
                    <a:pt x="10545" y="3924"/>
                    <a:pt x="7975" y="5453"/>
                  </a:cubicBezTo>
                  <a:cubicBezTo>
                    <a:pt x="5383" y="6992"/>
                    <a:pt x="2585" y="8218"/>
                    <a:pt x="144" y="10000"/>
                  </a:cubicBezTo>
                  <a:cubicBezTo>
                    <a:pt x="68" y="10056"/>
                    <a:pt x="116" y="10173"/>
                    <a:pt x="189" y="10173"/>
                  </a:cubicBezTo>
                  <a:cubicBezTo>
                    <a:pt x="204" y="10173"/>
                    <a:pt x="220" y="10168"/>
                    <a:pt x="236" y="10157"/>
                  </a:cubicBezTo>
                  <a:cubicBezTo>
                    <a:pt x="2674" y="8378"/>
                    <a:pt x="5472" y="7137"/>
                    <a:pt x="8064" y="5610"/>
                  </a:cubicBezTo>
                  <a:cubicBezTo>
                    <a:pt x="9348" y="4853"/>
                    <a:pt x="10628" y="4102"/>
                    <a:pt x="11906" y="3339"/>
                  </a:cubicBezTo>
                  <a:cubicBezTo>
                    <a:pt x="12863" y="2763"/>
                    <a:pt x="14005" y="2132"/>
                    <a:pt x="14891" y="1470"/>
                  </a:cubicBezTo>
                  <a:lnTo>
                    <a:pt x="14891" y="1470"/>
                  </a:lnTo>
                  <a:cubicBezTo>
                    <a:pt x="13956" y="2197"/>
                    <a:pt x="12897" y="2785"/>
                    <a:pt x="11881" y="3376"/>
                  </a:cubicBezTo>
                  <a:cubicBezTo>
                    <a:pt x="10465" y="4198"/>
                    <a:pt x="9105" y="5109"/>
                    <a:pt x="7701" y="5952"/>
                  </a:cubicBezTo>
                  <a:cubicBezTo>
                    <a:pt x="6291" y="6799"/>
                    <a:pt x="4854" y="7587"/>
                    <a:pt x="3478" y="8492"/>
                  </a:cubicBezTo>
                  <a:cubicBezTo>
                    <a:pt x="2388" y="9209"/>
                    <a:pt x="1203" y="9824"/>
                    <a:pt x="187" y="10646"/>
                  </a:cubicBezTo>
                  <a:cubicBezTo>
                    <a:pt x="150" y="10677"/>
                    <a:pt x="104" y="10705"/>
                    <a:pt x="67" y="10739"/>
                  </a:cubicBezTo>
                  <a:cubicBezTo>
                    <a:pt x="0" y="10792"/>
                    <a:pt x="60" y="10893"/>
                    <a:pt x="132" y="10893"/>
                  </a:cubicBezTo>
                  <a:cubicBezTo>
                    <a:pt x="146" y="10893"/>
                    <a:pt x="161" y="10889"/>
                    <a:pt x="175" y="10880"/>
                  </a:cubicBezTo>
                  <a:cubicBezTo>
                    <a:pt x="221" y="10852"/>
                    <a:pt x="267" y="10825"/>
                    <a:pt x="310" y="10797"/>
                  </a:cubicBezTo>
                  <a:cubicBezTo>
                    <a:pt x="3004" y="9089"/>
                    <a:pt x="5811" y="7574"/>
                    <a:pt x="8615" y="6057"/>
                  </a:cubicBezTo>
                  <a:cubicBezTo>
                    <a:pt x="9375" y="5647"/>
                    <a:pt x="10123" y="5219"/>
                    <a:pt x="10878" y="4801"/>
                  </a:cubicBezTo>
                  <a:lnTo>
                    <a:pt x="10878" y="4801"/>
                  </a:lnTo>
                  <a:cubicBezTo>
                    <a:pt x="9917" y="5343"/>
                    <a:pt x="8954" y="5878"/>
                    <a:pt x="7984" y="6401"/>
                  </a:cubicBezTo>
                  <a:cubicBezTo>
                    <a:pt x="5445" y="7780"/>
                    <a:pt x="2899" y="9320"/>
                    <a:pt x="655" y="11154"/>
                  </a:cubicBezTo>
                  <a:cubicBezTo>
                    <a:pt x="603" y="11197"/>
                    <a:pt x="544" y="11237"/>
                    <a:pt x="489" y="11283"/>
                  </a:cubicBezTo>
                  <a:cubicBezTo>
                    <a:pt x="415" y="11345"/>
                    <a:pt x="491" y="11438"/>
                    <a:pt x="568" y="11438"/>
                  </a:cubicBezTo>
                  <a:cubicBezTo>
                    <a:pt x="571" y="11438"/>
                    <a:pt x="575" y="11438"/>
                    <a:pt x="578" y="11437"/>
                  </a:cubicBezTo>
                  <a:cubicBezTo>
                    <a:pt x="689" y="11419"/>
                    <a:pt x="797" y="11388"/>
                    <a:pt x="907" y="11360"/>
                  </a:cubicBezTo>
                  <a:cubicBezTo>
                    <a:pt x="2213" y="11025"/>
                    <a:pt x="3435" y="9975"/>
                    <a:pt x="4580" y="9329"/>
                  </a:cubicBezTo>
                  <a:cubicBezTo>
                    <a:pt x="6257" y="8384"/>
                    <a:pt x="7975" y="7513"/>
                    <a:pt x="9677" y="6608"/>
                  </a:cubicBezTo>
                  <a:cubicBezTo>
                    <a:pt x="11410" y="5690"/>
                    <a:pt x="13140" y="4761"/>
                    <a:pt x="14787" y="3693"/>
                  </a:cubicBezTo>
                  <a:cubicBezTo>
                    <a:pt x="16277" y="2729"/>
                    <a:pt x="17686" y="1643"/>
                    <a:pt x="19235" y="769"/>
                  </a:cubicBezTo>
                  <a:cubicBezTo>
                    <a:pt x="19329" y="716"/>
                    <a:pt x="20183" y="223"/>
                    <a:pt x="20221" y="223"/>
                  </a:cubicBezTo>
                  <a:cubicBezTo>
                    <a:pt x="20227" y="223"/>
                    <a:pt x="20209" y="238"/>
                    <a:pt x="20158" y="273"/>
                  </a:cubicBezTo>
                  <a:cubicBezTo>
                    <a:pt x="19773" y="528"/>
                    <a:pt x="19389" y="784"/>
                    <a:pt x="19007" y="1039"/>
                  </a:cubicBezTo>
                  <a:cubicBezTo>
                    <a:pt x="18105" y="1640"/>
                    <a:pt x="17200" y="2231"/>
                    <a:pt x="16292" y="2819"/>
                  </a:cubicBezTo>
                  <a:cubicBezTo>
                    <a:pt x="14611" y="3896"/>
                    <a:pt x="12891" y="4899"/>
                    <a:pt x="11145" y="5860"/>
                  </a:cubicBezTo>
                  <a:cubicBezTo>
                    <a:pt x="9431" y="6805"/>
                    <a:pt x="7710" y="7740"/>
                    <a:pt x="6029" y="8747"/>
                  </a:cubicBezTo>
                  <a:cubicBezTo>
                    <a:pt x="4481" y="9674"/>
                    <a:pt x="3038" y="10809"/>
                    <a:pt x="1440" y="11650"/>
                  </a:cubicBezTo>
                  <a:cubicBezTo>
                    <a:pt x="1372" y="11684"/>
                    <a:pt x="1305" y="11727"/>
                    <a:pt x="1234" y="11757"/>
                  </a:cubicBezTo>
                  <a:cubicBezTo>
                    <a:pt x="1143" y="11806"/>
                    <a:pt x="1201" y="11923"/>
                    <a:pt x="1286" y="11923"/>
                  </a:cubicBezTo>
                  <a:cubicBezTo>
                    <a:pt x="1299" y="11923"/>
                    <a:pt x="1312" y="11921"/>
                    <a:pt x="1326" y="11914"/>
                  </a:cubicBezTo>
                  <a:cubicBezTo>
                    <a:pt x="1449" y="11859"/>
                    <a:pt x="1569" y="11801"/>
                    <a:pt x="1692" y="11745"/>
                  </a:cubicBezTo>
                  <a:cubicBezTo>
                    <a:pt x="4355" y="10542"/>
                    <a:pt x="6971" y="9193"/>
                    <a:pt x="9560" y="7824"/>
                  </a:cubicBezTo>
                  <a:lnTo>
                    <a:pt x="9560" y="7824"/>
                  </a:lnTo>
                  <a:cubicBezTo>
                    <a:pt x="7307" y="9160"/>
                    <a:pt x="5088" y="10560"/>
                    <a:pt x="2899" y="12001"/>
                  </a:cubicBezTo>
                  <a:cubicBezTo>
                    <a:pt x="2871" y="12022"/>
                    <a:pt x="2837" y="12041"/>
                    <a:pt x="2810" y="12062"/>
                  </a:cubicBezTo>
                  <a:cubicBezTo>
                    <a:pt x="2736" y="12109"/>
                    <a:pt x="2769" y="12234"/>
                    <a:pt x="2848" y="12234"/>
                  </a:cubicBezTo>
                  <a:cubicBezTo>
                    <a:pt x="2857" y="12234"/>
                    <a:pt x="2867" y="12232"/>
                    <a:pt x="2877" y="12228"/>
                  </a:cubicBezTo>
                  <a:cubicBezTo>
                    <a:pt x="3047" y="12161"/>
                    <a:pt x="3213" y="12090"/>
                    <a:pt x="3379" y="12010"/>
                  </a:cubicBezTo>
                  <a:cubicBezTo>
                    <a:pt x="4610" y="11434"/>
                    <a:pt x="5796" y="10563"/>
                    <a:pt x="6971" y="9911"/>
                  </a:cubicBezTo>
                  <a:cubicBezTo>
                    <a:pt x="8064" y="9304"/>
                    <a:pt x="9182" y="8735"/>
                    <a:pt x="10302" y="8174"/>
                  </a:cubicBezTo>
                  <a:lnTo>
                    <a:pt x="10302" y="8174"/>
                  </a:lnTo>
                  <a:cubicBezTo>
                    <a:pt x="8080" y="9418"/>
                    <a:pt x="5765" y="10680"/>
                    <a:pt x="3819" y="12318"/>
                  </a:cubicBezTo>
                  <a:cubicBezTo>
                    <a:pt x="3536" y="12552"/>
                    <a:pt x="3262" y="12795"/>
                    <a:pt x="2998" y="13047"/>
                  </a:cubicBezTo>
                  <a:cubicBezTo>
                    <a:pt x="2622" y="13407"/>
                    <a:pt x="2262" y="13789"/>
                    <a:pt x="1926" y="14189"/>
                  </a:cubicBezTo>
                  <a:cubicBezTo>
                    <a:pt x="1868" y="14260"/>
                    <a:pt x="1809" y="14334"/>
                    <a:pt x="1751" y="14405"/>
                  </a:cubicBezTo>
                  <a:cubicBezTo>
                    <a:pt x="1686" y="14451"/>
                    <a:pt x="1662" y="14491"/>
                    <a:pt x="1659" y="14525"/>
                  </a:cubicBezTo>
                  <a:cubicBezTo>
                    <a:pt x="1566" y="14642"/>
                    <a:pt x="1474" y="14756"/>
                    <a:pt x="1385" y="14876"/>
                  </a:cubicBezTo>
                  <a:cubicBezTo>
                    <a:pt x="1338" y="14940"/>
                    <a:pt x="1404" y="15012"/>
                    <a:pt x="1469" y="15012"/>
                  </a:cubicBezTo>
                  <a:cubicBezTo>
                    <a:pt x="1490" y="15012"/>
                    <a:pt x="1512" y="15005"/>
                    <a:pt x="1529" y="14986"/>
                  </a:cubicBezTo>
                  <a:cubicBezTo>
                    <a:pt x="1622" y="14888"/>
                    <a:pt x="1717" y="14796"/>
                    <a:pt x="1812" y="14700"/>
                  </a:cubicBezTo>
                  <a:cubicBezTo>
                    <a:pt x="3136" y="13373"/>
                    <a:pt x="4675" y="12352"/>
                    <a:pt x="6322" y="11459"/>
                  </a:cubicBezTo>
                  <a:cubicBezTo>
                    <a:pt x="8307" y="10385"/>
                    <a:pt x="10265" y="9267"/>
                    <a:pt x="12306" y="8295"/>
                  </a:cubicBezTo>
                  <a:cubicBezTo>
                    <a:pt x="14168" y="7411"/>
                    <a:pt x="16012" y="6528"/>
                    <a:pt x="17813" y="5515"/>
                  </a:cubicBezTo>
                  <a:cubicBezTo>
                    <a:pt x="17994" y="5410"/>
                    <a:pt x="18182" y="5309"/>
                    <a:pt x="18373" y="5210"/>
                  </a:cubicBezTo>
                  <a:lnTo>
                    <a:pt x="18373" y="5210"/>
                  </a:lnTo>
                  <a:cubicBezTo>
                    <a:pt x="18096" y="5367"/>
                    <a:pt x="17816" y="5524"/>
                    <a:pt x="17542" y="5684"/>
                  </a:cubicBezTo>
                  <a:cubicBezTo>
                    <a:pt x="15566" y="6839"/>
                    <a:pt x="13528" y="7888"/>
                    <a:pt x="11499" y="8947"/>
                  </a:cubicBezTo>
                  <a:cubicBezTo>
                    <a:pt x="9585" y="9948"/>
                    <a:pt x="7719" y="11006"/>
                    <a:pt x="5925" y="12210"/>
                  </a:cubicBezTo>
                  <a:cubicBezTo>
                    <a:pt x="5088" y="12770"/>
                    <a:pt x="4275" y="13364"/>
                    <a:pt x="3475" y="13974"/>
                  </a:cubicBezTo>
                  <a:cubicBezTo>
                    <a:pt x="3124" y="14238"/>
                    <a:pt x="2779" y="14515"/>
                    <a:pt x="2434" y="14789"/>
                  </a:cubicBezTo>
                  <a:cubicBezTo>
                    <a:pt x="2166" y="14869"/>
                    <a:pt x="2056" y="14968"/>
                    <a:pt x="2105" y="15082"/>
                  </a:cubicBezTo>
                  <a:cubicBezTo>
                    <a:pt x="2043" y="15128"/>
                    <a:pt x="1985" y="15171"/>
                    <a:pt x="1926" y="15217"/>
                  </a:cubicBezTo>
                  <a:cubicBezTo>
                    <a:pt x="1868" y="15263"/>
                    <a:pt x="1816" y="15297"/>
                    <a:pt x="1760" y="15343"/>
                  </a:cubicBezTo>
                  <a:cubicBezTo>
                    <a:pt x="1690" y="15404"/>
                    <a:pt x="1756" y="15494"/>
                    <a:pt x="1830" y="15494"/>
                  </a:cubicBezTo>
                  <a:cubicBezTo>
                    <a:pt x="1850" y="15494"/>
                    <a:pt x="1871" y="15488"/>
                    <a:pt x="1889" y="15473"/>
                  </a:cubicBezTo>
                  <a:cubicBezTo>
                    <a:pt x="1929" y="15442"/>
                    <a:pt x="1966" y="15411"/>
                    <a:pt x="2003" y="15380"/>
                  </a:cubicBezTo>
                  <a:cubicBezTo>
                    <a:pt x="2130" y="15276"/>
                    <a:pt x="2259" y="15177"/>
                    <a:pt x="2388" y="15073"/>
                  </a:cubicBezTo>
                  <a:cubicBezTo>
                    <a:pt x="2650" y="14869"/>
                    <a:pt x="2914" y="14669"/>
                    <a:pt x="3195" y="14488"/>
                  </a:cubicBezTo>
                  <a:cubicBezTo>
                    <a:pt x="4964" y="13284"/>
                    <a:pt x="6974" y="12410"/>
                    <a:pt x="8837" y="11354"/>
                  </a:cubicBezTo>
                  <a:cubicBezTo>
                    <a:pt x="10816" y="10237"/>
                    <a:pt x="12786" y="9132"/>
                    <a:pt x="14830" y="8131"/>
                  </a:cubicBezTo>
                  <a:cubicBezTo>
                    <a:pt x="16784" y="7177"/>
                    <a:pt x="18776" y="6303"/>
                    <a:pt x="20731" y="5349"/>
                  </a:cubicBezTo>
                  <a:cubicBezTo>
                    <a:pt x="22147" y="4662"/>
                    <a:pt x="23486" y="3785"/>
                    <a:pt x="24868" y="3022"/>
                  </a:cubicBezTo>
                  <a:lnTo>
                    <a:pt x="24868" y="3022"/>
                  </a:lnTo>
                  <a:cubicBezTo>
                    <a:pt x="24606" y="3228"/>
                    <a:pt x="24347" y="3431"/>
                    <a:pt x="24080" y="3616"/>
                  </a:cubicBezTo>
                  <a:cubicBezTo>
                    <a:pt x="23172" y="4231"/>
                    <a:pt x="22168" y="4755"/>
                    <a:pt x="21205" y="5278"/>
                  </a:cubicBezTo>
                  <a:cubicBezTo>
                    <a:pt x="18918" y="6525"/>
                    <a:pt x="16520" y="7574"/>
                    <a:pt x="14208" y="8775"/>
                  </a:cubicBezTo>
                  <a:cubicBezTo>
                    <a:pt x="11933" y="9957"/>
                    <a:pt x="9686" y="11191"/>
                    <a:pt x="7424" y="12401"/>
                  </a:cubicBezTo>
                  <a:cubicBezTo>
                    <a:pt x="5660" y="13349"/>
                    <a:pt x="3764" y="14365"/>
                    <a:pt x="2231" y="15679"/>
                  </a:cubicBezTo>
                  <a:cubicBezTo>
                    <a:pt x="2176" y="15728"/>
                    <a:pt x="2114" y="15771"/>
                    <a:pt x="2062" y="15821"/>
                  </a:cubicBezTo>
                  <a:cubicBezTo>
                    <a:pt x="1994" y="15884"/>
                    <a:pt x="2058" y="15971"/>
                    <a:pt x="2131" y="15971"/>
                  </a:cubicBezTo>
                  <a:cubicBezTo>
                    <a:pt x="2151" y="15971"/>
                    <a:pt x="2172" y="15965"/>
                    <a:pt x="2191" y="15950"/>
                  </a:cubicBezTo>
                  <a:cubicBezTo>
                    <a:pt x="2246" y="15904"/>
                    <a:pt x="2311" y="15861"/>
                    <a:pt x="2370" y="15814"/>
                  </a:cubicBezTo>
                  <a:cubicBezTo>
                    <a:pt x="3992" y="14540"/>
                    <a:pt x="6116" y="13669"/>
                    <a:pt x="7956" y="12782"/>
                  </a:cubicBezTo>
                  <a:cubicBezTo>
                    <a:pt x="10163" y="11714"/>
                    <a:pt x="12380" y="10680"/>
                    <a:pt x="14577" y="9587"/>
                  </a:cubicBezTo>
                  <a:cubicBezTo>
                    <a:pt x="16763" y="8504"/>
                    <a:pt x="18964" y="7448"/>
                    <a:pt x="21195" y="6457"/>
                  </a:cubicBezTo>
                  <a:cubicBezTo>
                    <a:pt x="22264" y="5983"/>
                    <a:pt x="23350" y="5561"/>
                    <a:pt x="24387" y="5022"/>
                  </a:cubicBezTo>
                  <a:cubicBezTo>
                    <a:pt x="25262" y="4567"/>
                    <a:pt x="26250" y="4216"/>
                    <a:pt x="26985" y="3536"/>
                  </a:cubicBezTo>
                  <a:lnTo>
                    <a:pt x="26985" y="3536"/>
                  </a:lnTo>
                  <a:cubicBezTo>
                    <a:pt x="25412" y="4995"/>
                    <a:pt x="22910" y="5804"/>
                    <a:pt x="20992" y="6691"/>
                  </a:cubicBezTo>
                  <a:cubicBezTo>
                    <a:pt x="18761" y="7722"/>
                    <a:pt x="16572" y="8824"/>
                    <a:pt x="14368" y="9911"/>
                  </a:cubicBezTo>
                  <a:cubicBezTo>
                    <a:pt x="10468" y="11831"/>
                    <a:pt x="6571" y="13740"/>
                    <a:pt x="3013" y="16233"/>
                  </a:cubicBezTo>
                  <a:cubicBezTo>
                    <a:pt x="2927" y="16295"/>
                    <a:pt x="2834" y="16353"/>
                    <a:pt x="2748" y="16415"/>
                  </a:cubicBezTo>
                  <a:cubicBezTo>
                    <a:pt x="2669" y="16471"/>
                    <a:pt x="2719" y="16588"/>
                    <a:pt x="2793" y="16588"/>
                  </a:cubicBezTo>
                  <a:cubicBezTo>
                    <a:pt x="2808" y="16588"/>
                    <a:pt x="2824" y="16583"/>
                    <a:pt x="2841" y="16572"/>
                  </a:cubicBezTo>
                  <a:cubicBezTo>
                    <a:pt x="2964" y="16485"/>
                    <a:pt x="3090" y="16405"/>
                    <a:pt x="3213" y="16319"/>
                  </a:cubicBezTo>
                  <a:cubicBezTo>
                    <a:pt x="6867" y="13771"/>
                    <a:pt x="10881" y="11831"/>
                    <a:pt x="14882" y="9858"/>
                  </a:cubicBezTo>
                  <a:cubicBezTo>
                    <a:pt x="17215" y="8707"/>
                    <a:pt x="19546" y="7565"/>
                    <a:pt x="21903" y="6466"/>
                  </a:cubicBezTo>
                  <a:cubicBezTo>
                    <a:pt x="23719" y="5620"/>
                    <a:pt x="25779" y="4853"/>
                    <a:pt x="27284" y="3496"/>
                  </a:cubicBezTo>
                  <a:cubicBezTo>
                    <a:pt x="27312" y="3471"/>
                    <a:pt x="27339" y="3450"/>
                    <a:pt x="27367" y="3425"/>
                  </a:cubicBezTo>
                  <a:cubicBezTo>
                    <a:pt x="27425" y="3373"/>
                    <a:pt x="27377" y="3269"/>
                    <a:pt x="27305" y="3269"/>
                  </a:cubicBezTo>
                  <a:cubicBezTo>
                    <a:pt x="27296" y="3269"/>
                    <a:pt x="27287" y="3271"/>
                    <a:pt x="27278" y="3274"/>
                  </a:cubicBezTo>
                  <a:cubicBezTo>
                    <a:pt x="27256" y="3283"/>
                    <a:pt x="27241" y="3293"/>
                    <a:pt x="27216" y="3302"/>
                  </a:cubicBezTo>
                  <a:cubicBezTo>
                    <a:pt x="26696" y="3502"/>
                    <a:pt x="26284" y="3844"/>
                    <a:pt x="25803" y="4130"/>
                  </a:cubicBezTo>
                  <a:cubicBezTo>
                    <a:pt x="25105" y="4545"/>
                    <a:pt x="24295" y="4872"/>
                    <a:pt x="23566" y="5235"/>
                  </a:cubicBezTo>
                  <a:cubicBezTo>
                    <a:pt x="21950" y="6038"/>
                    <a:pt x="20241" y="6675"/>
                    <a:pt x="18604" y="7439"/>
                  </a:cubicBezTo>
                  <a:cubicBezTo>
                    <a:pt x="15279" y="8990"/>
                    <a:pt x="12016" y="10674"/>
                    <a:pt x="8695" y="12228"/>
                  </a:cubicBezTo>
                  <a:cubicBezTo>
                    <a:pt x="7270" y="12896"/>
                    <a:pt x="5897" y="13647"/>
                    <a:pt x="4494" y="14349"/>
                  </a:cubicBezTo>
                  <a:cubicBezTo>
                    <a:pt x="7430" y="12589"/>
                    <a:pt x="10434" y="10963"/>
                    <a:pt x="13463" y="9366"/>
                  </a:cubicBezTo>
                  <a:cubicBezTo>
                    <a:pt x="16698" y="7660"/>
                    <a:pt x="19995" y="6097"/>
                    <a:pt x="23205" y="4345"/>
                  </a:cubicBezTo>
                  <a:cubicBezTo>
                    <a:pt x="23763" y="4044"/>
                    <a:pt x="24320" y="3708"/>
                    <a:pt x="24815" y="3311"/>
                  </a:cubicBezTo>
                  <a:cubicBezTo>
                    <a:pt x="25022" y="3151"/>
                    <a:pt x="25225" y="2994"/>
                    <a:pt x="25428" y="2834"/>
                  </a:cubicBezTo>
                  <a:cubicBezTo>
                    <a:pt x="25563" y="2760"/>
                    <a:pt x="25683" y="2662"/>
                    <a:pt x="25779" y="2542"/>
                  </a:cubicBezTo>
                  <a:cubicBezTo>
                    <a:pt x="25973" y="2446"/>
                    <a:pt x="26167" y="2354"/>
                    <a:pt x="26361" y="2268"/>
                  </a:cubicBezTo>
                  <a:cubicBezTo>
                    <a:pt x="26388" y="2255"/>
                    <a:pt x="26413" y="2240"/>
                    <a:pt x="26437" y="2228"/>
                  </a:cubicBezTo>
                  <a:cubicBezTo>
                    <a:pt x="26523" y="2192"/>
                    <a:pt x="26477" y="2056"/>
                    <a:pt x="26398" y="2056"/>
                  </a:cubicBezTo>
                  <a:cubicBezTo>
                    <a:pt x="26389" y="2056"/>
                    <a:pt x="26379" y="2058"/>
                    <a:pt x="26370" y="2061"/>
                  </a:cubicBezTo>
                  <a:cubicBezTo>
                    <a:pt x="26296" y="2089"/>
                    <a:pt x="26228" y="2123"/>
                    <a:pt x="26160" y="2157"/>
                  </a:cubicBezTo>
                  <a:cubicBezTo>
                    <a:pt x="26090" y="2191"/>
                    <a:pt x="26016" y="2228"/>
                    <a:pt x="25945" y="2268"/>
                  </a:cubicBezTo>
                  <a:cubicBezTo>
                    <a:pt x="25951" y="2258"/>
                    <a:pt x="25957" y="2252"/>
                    <a:pt x="25963" y="2240"/>
                  </a:cubicBezTo>
                  <a:lnTo>
                    <a:pt x="25963" y="2240"/>
                  </a:lnTo>
                  <a:cubicBezTo>
                    <a:pt x="25579" y="2409"/>
                    <a:pt x="25219" y="2668"/>
                    <a:pt x="24865" y="2892"/>
                  </a:cubicBezTo>
                  <a:cubicBezTo>
                    <a:pt x="23387" y="3825"/>
                    <a:pt x="21814" y="4616"/>
                    <a:pt x="20247" y="5380"/>
                  </a:cubicBezTo>
                  <a:cubicBezTo>
                    <a:pt x="17065" y="6928"/>
                    <a:pt x="13823" y="8325"/>
                    <a:pt x="10736" y="10058"/>
                  </a:cubicBezTo>
                  <a:cubicBezTo>
                    <a:pt x="9163" y="10945"/>
                    <a:pt x="7606" y="11847"/>
                    <a:pt x="6008" y="12684"/>
                  </a:cubicBezTo>
                  <a:cubicBezTo>
                    <a:pt x="5423" y="12992"/>
                    <a:pt x="4841" y="13309"/>
                    <a:pt x="4272" y="13635"/>
                  </a:cubicBezTo>
                  <a:cubicBezTo>
                    <a:pt x="9529" y="9852"/>
                    <a:pt x="15458" y="7140"/>
                    <a:pt x="21042" y="3850"/>
                  </a:cubicBezTo>
                  <a:cubicBezTo>
                    <a:pt x="21411" y="3631"/>
                    <a:pt x="21771" y="3397"/>
                    <a:pt x="22125" y="3157"/>
                  </a:cubicBezTo>
                  <a:cubicBezTo>
                    <a:pt x="22233" y="3089"/>
                    <a:pt x="22334" y="3016"/>
                    <a:pt x="22433" y="2932"/>
                  </a:cubicBezTo>
                  <a:lnTo>
                    <a:pt x="22448" y="2920"/>
                  </a:lnTo>
                  <a:cubicBezTo>
                    <a:pt x="22578" y="2828"/>
                    <a:pt x="22704" y="2735"/>
                    <a:pt x="22827" y="2637"/>
                  </a:cubicBezTo>
                  <a:cubicBezTo>
                    <a:pt x="22893" y="2586"/>
                    <a:pt x="22831" y="2480"/>
                    <a:pt x="22760" y="2480"/>
                  </a:cubicBezTo>
                  <a:cubicBezTo>
                    <a:pt x="22745" y="2480"/>
                    <a:pt x="22730" y="2485"/>
                    <a:pt x="22716" y="2495"/>
                  </a:cubicBezTo>
                  <a:cubicBezTo>
                    <a:pt x="22599" y="2588"/>
                    <a:pt x="22470" y="2668"/>
                    <a:pt x="22350" y="2754"/>
                  </a:cubicBezTo>
                  <a:lnTo>
                    <a:pt x="22294" y="2794"/>
                  </a:lnTo>
                  <a:cubicBezTo>
                    <a:pt x="22119" y="2920"/>
                    <a:pt x="21946" y="3046"/>
                    <a:pt x="21768" y="3166"/>
                  </a:cubicBezTo>
                  <a:lnTo>
                    <a:pt x="21740" y="3179"/>
                  </a:lnTo>
                  <a:cubicBezTo>
                    <a:pt x="21072" y="3591"/>
                    <a:pt x="20327" y="3893"/>
                    <a:pt x="19632" y="4253"/>
                  </a:cubicBezTo>
                  <a:cubicBezTo>
                    <a:pt x="17939" y="5118"/>
                    <a:pt x="16332" y="6152"/>
                    <a:pt x="14630" y="7005"/>
                  </a:cubicBezTo>
                  <a:cubicBezTo>
                    <a:pt x="11333" y="8664"/>
                    <a:pt x="7987" y="10191"/>
                    <a:pt x="4820" y="12099"/>
                  </a:cubicBezTo>
                  <a:cubicBezTo>
                    <a:pt x="4238" y="12447"/>
                    <a:pt x="3681" y="12832"/>
                    <a:pt x="3148" y="13253"/>
                  </a:cubicBezTo>
                  <a:cubicBezTo>
                    <a:pt x="2887" y="13463"/>
                    <a:pt x="2631" y="13678"/>
                    <a:pt x="2379" y="13900"/>
                  </a:cubicBezTo>
                  <a:cubicBezTo>
                    <a:pt x="2754" y="13481"/>
                    <a:pt x="3155" y="13087"/>
                    <a:pt x="3582" y="12721"/>
                  </a:cubicBezTo>
                  <a:cubicBezTo>
                    <a:pt x="3653" y="12659"/>
                    <a:pt x="3721" y="12598"/>
                    <a:pt x="3792" y="12539"/>
                  </a:cubicBezTo>
                  <a:cubicBezTo>
                    <a:pt x="4577" y="11887"/>
                    <a:pt x="5432" y="11308"/>
                    <a:pt x="6294" y="10772"/>
                  </a:cubicBezTo>
                  <a:cubicBezTo>
                    <a:pt x="8618" y="9329"/>
                    <a:pt x="10998" y="7974"/>
                    <a:pt x="13383" y="6635"/>
                  </a:cubicBezTo>
                  <a:cubicBezTo>
                    <a:pt x="16375" y="5173"/>
                    <a:pt x="19438" y="3791"/>
                    <a:pt x="22202" y="1923"/>
                  </a:cubicBezTo>
                  <a:cubicBezTo>
                    <a:pt x="22264" y="1883"/>
                    <a:pt x="22325" y="1846"/>
                    <a:pt x="22387" y="1806"/>
                  </a:cubicBezTo>
                  <a:cubicBezTo>
                    <a:pt x="22452" y="1761"/>
                    <a:pt x="22440" y="1636"/>
                    <a:pt x="22350" y="1636"/>
                  </a:cubicBezTo>
                  <a:cubicBezTo>
                    <a:pt x="22347" y="1636"/>
                    <a:pt x="22344" y="1636"/>
                    <a:pt x="22340" y="1637"/>
                  </a:cubicBezTo>
                  <a:cubicBezTo>
                    <a:pt x="22276" y="1643"/>
                    <a:pt x="22214" y="1661"/>
                    <a:pt x="22150" y="1670"/>
                  </a:cubicBezTo>
                  <a:cubicBezTo>
                    <a:pt x="20589" y="1901"/>
                    <a:pt x="19121" y="3197"/>
                    <a:pt x="17785" y="3951"/>
                  </a:cubicBezTo>
                  <a:cubicBezTo>
                    <a:pt x="16135" y="4887"/>
                    <a:pt x="14476" y="5807"/>
                    <a:pt x="12826" y="6743"/>
                  </a:cubicBezTo>
                  <a:cubicBezTo>
                    <a:pt x="11518" y="7383"/>
                    <a:pt x="10207" y="8024"/>
                    <a:pt x="8911" y="8689"/>
                  </a:cubicBezTo>
                  <a:cubicBezTo>
                    <a:pt x="6962" y="9683"/>
                    <a:pt x="5072" y="10785"/>
                    <a:pt x="3244" y="11988"/>
                  </a:cubicBezTo>
                  <a:cubicBezTo>
                    <a:pt x="5315" y="10622"/>
                    <a:pt x="7421" y="9258"/>
                    <a:pt x="9560" y="8002"/>
                  </a:cubicBezTo>
                  <a:cubicBezTo>
                    <a:pt x="11798" y="6691"/>
                    <a:pt x="14100" y="5490"/>
                    <a:pt x="16354" y="4207"/>
                  </a:cubicBezTo>
                  <a:cubicBezTo>
                    <a:pt x="18160" y="3179"/>
                    <a:pt x="20189" y="2237"/>
                    <a:pt x="21679" y="762"/>
                  </a:cubicBezTo>
                  <a:cubicBezTo>
                    <a:pt x="21679" y="762"/>
                    <a:pt x="21679" y="759"/>
                    <a:pt x="21682" y="756"/>
                  </a:cubicBezTo>
                  <a:cubicBezTo>
                    <a:pt x="21735" y="693"/>
                    <a:pt x="21684" y="608"/>
                    <a:pt x="21614" y="608"/>
                  </a:cubicBezTo>
                  <a:cubicBezTo>
                    <a:pt x="21599" y="608"/>
                    <a:pt x="21584" y="612"/>
                    <a:pt x="21568" y="621"/>
                  </a:cubicBezTo>
                  <a:cubicBezTo>
                    <a:pt x="21559" y="624"/>
                    <a:pt x="21549" y="630"/>
                    <a:pt x="21537" y="636"/>
                  </a:cubicBezTo>
                  <a:cubicBezTo>
                    <a:pt x="19115" y="1957"/>
                    <a:pt x="16901" y="3603"/>
                    <a:pt x="14525" y="4995"/>
                  </a:cubicBezTo>
                  <a:cubicBezTo>
                    <a:pt x="14174" y="5192"/>
                    <a:pt x="13820" y="5389"/>
                    <a:pt x="13469" y="5586"/>
                  </a:cubicBezTo>
                  <a:cubicBezTo>
                    <a:pt x="13149" y="5755"/>
                    <a:pt x="12832" y="5924"/>
                    <a:pt x="12506" y="6081"/>
                  </a:cubicBezTo>
                  <a:cubicBezTo>
                    <a:pt x="9302" y="7620"/>
                    <a:pt x="6193" y="9350"/>
                    <a:pt x="2998" y="10917"/>
                  </a:cubicBezTo>
                  <a:lnTo>
                    <a:pt x="3161" y="10809"/>
                  </a:lnTo>
                  <a:cubicBezTo>
                    <a:pt x="3887" y="10317"/>
                    <a:pt x="4620" y="9837"/>
                    <a:pt x="5358" y="9369"/>
                  </a:cubicBezTo>
                  <a:cubicBezTo>
                    <a:pt x="7011" y="8325"/>
                    <a:pt x="8732" y="7390"/>
                    <a:pt x="10440" y="6451"/>
                  </a:cubicBezTo>
                  <a:cubicBezTo>
                    <a:pt x="13937" y="4533"/>
                    <a:pt x="17271" y="2412"/>
                    <a:pt x="20586" y="202"/>
                  </a:cubicBezTo>
                  <a:lnTo>
                    <a:pt x="20632" y="171"/>
                  </a:lnTo>
                  <a:cubicBezTo>
                    <a:pt x="20707" y="122"/>
                    <a:pt x="20675" y="0"/>
                    <a:pt x="20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24"/>
            <p:cNvSpPr/>
            <p:nvPr/>
          </p:nvSpPr>
          <p:spPr>
            <a:xfrm>
              <a:off x="-4125425" y="1756850"/>
              <a:ext cx="687300" cy="341800"/>
            </a:xfrm>
            <a:custGeom>
              <a:avLst/>
              <a:gdLst/>
              <a:ahLst/>
              <a:cxnLst/>
              <a:rect l="l" t="t" r="r" b="b"/>
              <a:pathLst>
                <a:path w="27492" h="13672" extrusionOk="0">
                  <a:moveTo>
                    <a:pt x="23794" y="1"/>
                  </a:moveTo>
                  <a:cubicBezTo>
                    <a:pt x="23786" y="1"/>
                    <a:pt x="23777" y="2"/>
                    <a:pt x="23769" y="5"/>
                  </a:cubicBezTo>
                  <a:cubicBezTo>
                    <a:pt x="21728" y="627"/>
                    <a:pt x="19866" y="1762"/>
                    <a:pt x="17902" y="2590"/>
                  </a:cubicBezTo>
                  <a:cubicBezTo>
                    <a:pt x="15852" y="3455"/>
                    <a:pt x="13793" y="4277"/>
                    <a:pt x="11792" y="5247"/>
                  </a:cubicBezTo>
                  <a:cubicBezTo>
                    <a:pt x="9588" y="6315"/>
                    <a:pt x="7427" y="7466"/>
                    <a:pt x="5260" y="8599"/>
                  </a:cubicBezTo>
                  <a:cubicBezTo>
                    <a:pt x="3604" y="9464"/>
                    <a:pt x="1551" y="9993"/>
                    <a:pt x="104" y="11197"/>
                  </a:cubicBezTo>
                  <a:cubicBezTo>
                    <a:pt x="92" y="11206"/>
                    <a:pt x="83" y="11212"/>
                    <a:pt x="70" y="11222"/>
                  </a:cubicBezTo>
                  <a:cubicBezTo>
                    <a:pt x="1" y="11282"/>
                    <a:pt x="64" y="11372"/>
                    <a:pt x="138" y="11372"/>
                  </a:cubicBezTo>
                  <a:cubicBezTo>
                    <a:pt x="158" y="11372"/>
                    <a:pt x="180" y="11365"/>
                    <a:pt x="200" y="11348"/>
                  </a:cubicBezTo>
                  <a:cubicBezTo>
                    <a:pt x="240" y="11314"/>
                    <a:pt x="289" y="11286"/>
                    <a:pt x="329" y="11252"/>
                  </a:cubicBezTo>
                  <a:cubicBezTo>
                    <a:pt x="1742" y="10126"/>
                    <a:pt x="3755" y="9587"/>
                    <a:pt x="5352" y="8756"/>
                  </a:cubicBezTo>
                  <a:cubicBezTo>
                    <a:pt x="7258" y="7765"/>
                    <a:pt x="9160" y="6771"/>
                    <a:pt x="11078" y="5801"/>
                  </a:cubicBezTo>
                  <a:cubicBezTo>
                    <a:pt x="13060" y="4801"/>
                    <a:pt x="15098" y="3945"/>
                    <a:pt x="17148" y="3098"/>
                  </a:cubicBezTo>
                  <a:cubicBezTo>
                    <a:pt x="19130" y="2276"/>
                    <a:pt x="21017" y="1233"/>
                    <a:pt x="23005" y="442"/>
                  </a:cubicBezTo>
                  <a:cubicBezTo>
                    <a:pt x="23245" y="348"/>
                    <a:pt x="23424" y="254"/>
                    <a:pt x="23427" y="254"/>
                  </a:cubicBezTo>
                  <a:lnTo>
                    <a:pt x="23427" y="254"/>
                  </a:lnTo>
                  <a:cubicBezTo>
                    <a:pt x="23429" y="254"/>
                    <a:pt x="23336" y="305"/>
                    <a:pt x="23101" y="445"/>
                  </a:cubicBezTo>
                  <a:cubicBezTo>
                    <a:pt x="22648" y="716"/>
                    <a:pt x="22153" y="922"/>
                    <a:pt x="21691" y="1184"/>
                  </a:cubicBezTo>
                  <a:cubicBezTo>
                    <a:pt x="20823" y="1682"/>
                    <a:pt x="19955" y="2190"/>
                    <a:pt x="19050" y="2624"/>
                  </a:cubicBezTo>
                  <a:cubicBezTo>
                    <a:pt x="17188" y="3514"/>
                    <a:pt x="15310" y="4333"/>
                    <a:pt x="13519" y="5364"/>
                  </a:cubicBezTo>
                  <a:cubicBezTo>
                    <a:pt x="11730" y="6398"/>
                    <a:pt x="9856" y="7263"/>
                    <a:pt x="8033" y="8239"/>
                  </a:cubicBezTo>
                  <a:cubicBezTo>
                    <a:pt x="6162" y="9239"/>
                    <a:pt x="4161" y="10067"/>
                    <a:pt x="2440" y="11323"/>
                  </a:cubicBezTo>
                  <a:cubicBezTo>
                    <a:pt x="2382" y="11366"/>
                    <a:pt x="2323" y="11403"/>
                    <a:pt x="2268" y="11446"/>
                  </a:cubicBezTo>
                  <a:cubicBezTo>
                    <a:pt x="2194" y="11503"/>
                    <a:pt x="2225" y="11615"/>
                    <a:pt x="2315" y="11615"/>
                  </a:cubicBezTo>
                  <a:cubicBezTo>
                    <a:pt x="2323" y="11615"/>
                    <a:pt x="2330" y="11614"/>
                    <a:pt x="2339" y="11612"/>
                  </a:cubicBezTo>
                  <a:cubicBezTo>
                    <a:pt x="2865" y="11495"/>
                    <a:pt x="3382" y="11342"/>
                    <a:pt x="3884" y="11151"/>
                  </a:cubicBezTo>
                  <a:cubicBezTo>
                    <a:pt x="4016" y="11101"/>
                    <a:pt x="4146" y="11052"/>
                    <a:pt x="4275" y="11000"/>
                  </a:cubicBezTo>
                  <a:cubicBezTo>
                    <a:pt x="4377" y="10960"/>
                    <a:pt x="4478" y="10920"/>
                    <a:pt x="4577" y="10877"/>
                  </a:cubicBezTo>
                  <a:cubicBezTo>
                    <a:pt x="5331" y="10560"/>
                    <a:pt x="6070" y="10200"/>
                    <a:pt x="6787" y="9861"/>
                  </a:cubicBezTo>
                  <a:cubicBezTo>
                    <a:pt x="8560" y="9030"/>
                    <a:pt x="10311" y="8146"/>
                    <a:pt x="12087" y="7322"/>
                  </a:cubicBezTo>
                  <a:cubicBezTo>
                    <a:pt x="15578" y="5693"/>
                    <a:pt x="19047" y="4034"/>
                    <a:pt x="22445" y="2215"/>
                  </a:cubicBezTo>
                  <a:cubicBezTo>
                    <a:pt x="23048" y="1892"/>
                    <a:pt x="23618" y="1498"/>
                    <a:pt x="24184" y="1116"/>
                  </a:cubicBezTo>
                  <a:cubicBezTo>
                    <a:pt x="24245" y="1074"/>
                    <a:pt x="24306" y="1034"/>
                    <a:pt x="24366" y="994"/>
                  </a:cubicBezTo>
                  <a:lnTo>
                    <a:pt x="24366" y="994"/>
                  </a:lnTo>
                  <a:cubicBezTo>
                    <a:pt x="24308" y="1033"/>
                    <a:pt x="24252" y="1074"/>
                    <a:pt x="24194" y="1113"/>
                  </a:cubicBezTo>
                  <a:cubicBezTo>
                    <a:pt x="23563" y="1541"/>
                    <a:pt x="22944" y="1981"/>
                    <a:pt x="22313" y="2412"/>
                  </a:cubicBezTo>
                  <a:cubicBezTo>
                    <a:pt x="20734" y="3489"/>
                    <a:pt x="19016" y="4299"/>
                    <a:pt x="17277" y="5078"/>
                  </a:cubicBezTo>
                  <a:cubicBezTo>
                    <a:pt x="13913" y="6580"/>
                    <a:pt x="10622" y="8227"/>
                    <a:pt x="7273" y="9753"/>
                  </a:cubicBezTo>
                  <a:cubicBezTo>
                    <a:pt x="6814" y="9963"/>
                    <a:pt x="6374" y="10203"/>
                    <a:pt x="5940" y="10449"/>
                  </a:cubicBezTo>
                  <a:cubicBezTo>
                    <a:pt x="5515" y="10658"/>
                    <a:pt x="5097" y="10871"/>
                    <a:pt x="4678" y="11086"/>
                  </a:cubicBezTo>
                  <a:cubicBezTo>
                    <a:pt x="4620" y="11117"/>
                    <a:pt x="4561" y="11148"/>
                    <a:pt x="4503" y="11178"/>
                  </a:cubicBezTo>
                  <a:cubicBezTo>
                    <a:pt x="4404" y="11228"/>
                    <a:pt x="4303" y="11277"/>
                    <a:pt x="4204" y="11329"/>
                  </a:cubicBezTo>
                  <a:cubicBezTo>
                    <a:pt x="4125" y="11370"/>
                    <a:pt x="4165" y="11499"/>
                    <a:pt x="4244" y="11499"/>
                  </a:cubicBezTo>
                  <a:cubicBezTo>
                    <a:pt x="4253" y="11499"/>
                    <a:pt x="4264" y="11497"/>
                    <a:pt x="4275" y="11492"/>
                  </a:cubicBezTo>
                  <a:cubicBezTo>
                    <a:pt x="4370" y="11455"/>
                    <a:pt x="4457" y="11415"/>
                    <a:pt x="4546" y="11382"/>
                  </a:cubicBezTo>
                  <a:cubicBezTo>
                    <a:pt x="5999" y="10778"/>
                    <a:pt x="7387" y="9929"/>
                    <a:pt x="8809" y="9245"/>
                  </a:cubicBezTo>
                  <a:cubicBezTo>
                    <a:pt x="9785" y="8790"/>
                    <a:pt x="10764" y="8337"/>
                    <a:pt x="11749" y="7903"/>
                  </a:cubicBezTo>
                  <a:cubicBezTo>
                    <a:pt x="15282" y="6346"/>
                    <a:pt x="18838" y="4856"/>
                    <a:pt x="22328" y="3200"/>
                  </a:cubicBezTo>
                  <a:cubicBezTo>
                    <a:pt x="23150" y="2809"/>
                    <a:pt x="23950" y="2400"/>
                    <a:pt x="24741" y="1953"/>
                  </a:cubicBezTo>
                  <a:cubicBezTo>
                    <a:pt x="24760" y="1944"/>
                    <a:pt x="24775" y="1935"/>
                    <a:pt x="24794" y="1926"/>
                  </a:cubicBezTo>
                  <a:lnTo>
                    <a:pt x="24794" y="1926"/>
                  </a:lnTo>
                  <a:cubicBezTo>
                    <a:pt x="23329" y="2831"/>
                    <a:pt x="21786" y="3606"/>
                    <a:pt x="20232" y="4339"/>
                  </a:cubicBezTo>
                  <a:cubicBezTo>
                    <a:pt x="16963" y="5887"/>
                    <a:pt x="13611" y="7251"/>
                    <a:pt x="10357" y="8836"/>
                  </a:cubicBezTo>
                  <a:cubicBezTo>
                    <a:pt x="8440" y="9772"/>
                    <a:pt x="6537" y="10738"/>
                    <a:pt x="4638" y="11708"/>
                  </a:cubicBezTo>
                  <a:cubicBezTo>
                    <a:pt x="4583" y="11714"/>
                    <a:pt x="4527" y="11723"/>
                    <a:pt x="4472" y="11736"/>
                  </a:cubicBezTo>
                  <a:cubicBezTo>
                    <a:pt x="4321" y="11769"/>
                    <a:pt x="4247" y="11825"/>
                    <a:pt x="4253" y="11905"/>
                  </a:cubicBezTo>
                  <a:lnTo>
                    <a:pt x="3841" y="12114"/>
                  </a:lnTo>
                  <a:cubicBezTo>
                    <a:pt x="3751" y="12159"/>
                    <a:pt x="3807" y="12282"/>
                    <a:pt x="3891" y="12282"/>
                  </a:cubicBezTo>
                  <a:cubicBezTo>
                    <a:pt x="3904" y="12282"/>
                    <a:pt x="3919" y="12278"/>
                    <a:pt x="3933" y="12271"/>
                  </a:cubicBezTo>
                  <a:cubicBezTo>
                    <a:pt x="4081" y="12197"/>
                    <a:pt x="4229" y="12127"/>
                    <a:pt x="4380" y="12053"/>
                  </a:cubicBezTo>
                  <a:cubicBezTo>
                    <a:pt x="8326" y="10076"/>
                    <a:pt x="12361" y="8285"/>
                    <a:pt x="16437" y="6592"/>
                  </a:cubicBezTo>
                  <a:cubicBezTo>
                    <a:pt x="18434" y="5761"/>
                    <a:pt x="20460" y="5004"/>
                    <a:pt x="22473" y="4210"/>
                  </a:cubicBezTo>
                  <a:cubicBezTo>
                    <a:pt x="23406" y="3840"/>
                    <a:pt x="24314" y="3406"/>
                    <a:pt x="25246" y="3037"/>
                  </a:cubicBezTo>
                  <a:cubicBezTo>
                    <a:pt x="25314" y="3009"/>
                    <a:pt x="25385" y="2984"/>
                    <a:pt x="25456" y="2957"/>
                  </a:cubicBezTo>
                  <a:lnTo>
                    <a:pt x="25456" y="2957"/>
                  </a:lnTo>
                  <a:cubicBezTo>
                    <a:pt x="21950" y="4714"/>
                    <a:pt x="18111" y="5767"/>
                    <a:pt x="14553" y="7420"/>
                  </a:cubicBezTo>
                  <a:cubicBezTo>
                    <a:pt x="10961" y="9091"/>
                    <a:pt x="7452" y="10923"/>
                    <a:pt x="4026" y="12908"/>
                  </a:cubicBezTo>
                  <a:cubicBezTo>
                    <a:pt x="3872" y="13001"/>
                    <a:pt x="3715" y="13090"/>
                    <a:pt x="3558" y="13179"/>
                  </a:cubicBezTo>
                  <a:cubicBezTo>
                    <a:pt x="3462" y="13201"/>
                    <a:pt x="3410" y="13232"/>
                    <a:pt x="3392" y="13275"/>
                  </a:cubicBezTo>
                  <a:cubicBezTo>
                    <a:pt x="3259" y="13352"/>
                    <a:pt x="3124" y="13425"/>
                    <a:pt x="2991" y="13506"/>
                  </a:cubicBezTo>
                  <a:cubicBezTo>
                    <a:pt x="2904" y="13559"/>
                    <a:pt x="2958" y="13672"/>
                    <a:pt x="3042" y="13672"/>
                  </a:cubicBezTo>
                  <a:cubicBezTo>
                    <a:pt x="3056" y="13672"/>
                    <a:pt x="3069" y="13669"/>
                    <a:pt x="3084" y="13662"/>
                  </a:cubicBezTo>
                  <a:cubicBezTo>
                    <a:pt x="3330" y="13555"/>
                    <a:pt x="3567" y="13435"/>
                    <a:pt x="3807" y="13318"/>
                  </a:cubicBezTo>
                  <a:cubicBezTo>
                    <a:pt x="5121" y="12677"/>
                    <a:pt x="6390" y="11954"/>
                    <a:pt x="7729" y="11357"/>
                  </a:cubicBezTo>
                  <a:cubicBezTo>
                    <a:pt x="9412" y="10606"/>
                    <a:pt x="11071" y="9806"/>
                    <a:pt x="12743" y="9024"/>
                  </a:cubicBezTo>
                  <a:cubicBezTo>
                    <a:pt x="16317" y="7355"/>
                    <a:pt x="19940" y="6007"/>
                    <a:pt x="23636" y="4656"/>
                  </a:cubicBezTo>
                  <a:cubicBezTo>
                    <a:pt x="24347" y="4394"/>
                    <a:pt x="25046" y="4090"/>
                    <a:pt x="25742" y="3794"/>
                  </a:cubicBezTo>
                  <a:cubicBezTo>
                    <a:pt x="26157" y="3615"/>
                    <a:pt x="26573" y="3434"/>
                    <a:pt x="26992" y="3255"/>
                  </a:cubicBezTo>
                  <a:cubicBezTo>
                    <a:pt x="27080" y="3217"/>
                    <a:pt x="27121" y="3201"/>
                    <a:pt x="27128" y="3201"/>
                  </a:cubicBezTo>
                  <a:cubicBezTo>
                    <a:pt x="27168" y="3201"/>
                    <a:pt x="25983" y="3777"/>
                    <a:pt x="26001" y="3777"/>
                  </a:cubicBezTo>
                  <a:cubicBezTo>
                    <a:pt x="26001" y="3777"/>
                    <a:pt x="26002" y="3777"/>
                    <a:pt x="26004" y="3776"/>
                  </a:cubicBezTo>
                  <a:lnTo>
                    <a:pt x="26004" y="3776"/>
                  </a:lnTo>
                  <a:cubicBezTo>
                    <a:pt x="24253" y="4483"/>
                    <a:pt x="22525" y="5260"/>
                    <a:pt x="20777" y="5979"/>
                  </a:cubicBezTo>
                  <a:cubicBezTo>
                    <a:pt x="17339" y="7392"/>
                    <a:pt x="13940" y="8827"/>
                    <a:pt x="10591" y="10440"/>
                  </a:cubicBezTo>
                  <a:lnTo>
                    <a:pt x="10314" y="10572"/>
                  </a:lnTo>
                  <a:cubicBezTo>
                    <a:pt x="9563" y="10889"/>
                    <a:pt x="8828" y="11231"/>
                    <a:pt x="8113" y="11606"/>
                  </a:cubicBezTo>
                  <a:cubicBezTo>
                    <a:pt x="7981" y="11674"/>
                    <a:pt x="7843" y="11739"/>
                    <a:pt x="7713" y="11813"/>
                  </a:cubicBezTo>
                  <a:cubicBezTo>
                    <a:pt x="7622" y="11861"/>
                    <a:pt x="7680" y="11978"/>
                    <a:pt x="7765" y="11978"/>
                  </a:cubicBezTo>
                  <a:cubicBezTo>
                    <a:pt x="7778" y="11978"/>
                    <a:pt x="7792" y="11976"/>
                    <a:pt x="7806" y="11970"/>
                  </a:cubicBezTo>
                  <a:cubicBezTo>
                    <a:pt x="7956" y="11899"/>
                    <a:pt x="8107" y="11828"/>
                    <a:pt x="8255" y="11754"/>
                  </a:cubicBezTo>
                  <a:cubicBezTo>
                    <a:pt x="8874" y="11465"/>
                    <a:pt x="9492" y="11175"/>
                    <a:pt x="10108" y="10886"/>
                  </a:cubicBezTo>
                  <a:cubicBezTo>
                    <a:pt x="10194" y="10849"/>
                    <a:pt x="10280" y="10815"/>
                    <a:pt x="10367" y="10781"/>
                  </a:cubicBezTo>
                  <a:cubicBezTo>
                    <a:pt x="12023" y="10126"/>
                    <a:pt x="13716" y="9584"/>
                    <a:pt x="15362" y="8898"/>
                  </a:cubicBezTo>
                  <a:cubicBezTo>
                    <a:pt x="17068" y="8186"/>
                    <a:pt x="18736" y="7395"/>
                    <a:pt x="20481" y="6783"/>
                  </a:cubicBezTo>
                  <a:cubicBezTo>
                    <a:pt x="22217" y="6170"/>
                    <a:pt x="23929" y="5592"/>
                    <a:pt x="25606" y="4834"/>
                  </a:cubicBezTo>
                  <a:lnTo>
                    <a:pt x="25606" y="4834"/>
                  </a:lnTo>
                  <a:cubicBezTo>
                    <a:pt x="25606" y="4834"/>
                    <a:pt x="25606" y="4834"/>
                    <a:pt x="25606" y="4834"/>
                  </a:cubicBezTo>
                  <a:cubicBezTo>
                    <a:pt x="25588" y="4834"/>
                    <a:pt x="26628" y="4331"/>
                    <a:pt x="26800" y="4331"/>
                  </a:cubicBezTo>
                  <a:cubicBezTo>
                    <a:pt x="26825" y="4331"/>
                    <a:pt x="26832" y="4341"/>
                    <a:pt x="26816" y="4363"/>
                  </a:cubicBezTo>
                  <a:cubicBezTo>
                    <a:pt x="26810" y="4370"/>
                    <a:pt x="26804" y="4379"/>
                    <a:pt x="26798" y="4385"/>
                  </a:cubicBezTo>
                  <a:cubicBezTo>
                    <a:pt x="26742" y="4440"/>
                    <a:pt x="26681" y="4490"/>
                    <a:pt x="26616" y="4533"/>
                  </a:cubicBezTo>
                  <a:cubicBezTo>
                    <a:pt x="26308" y="4757"/>
                    <a:pt x="25948" y="4927"/>
                    <a:pt x="25613" y="5102"/>
                  </a:cubicBezTo>
                  <a:cubicBezTo>
                    <a:pt x="24806" y="5530"/>
                    <a:pt x="24003" y="5906"/>
                    <a:pt x="23138" y="6210"/>
                  </a:cubicBezTo>
                  <a:cubicBezTo>
                    <a:pt x="21349" y="6835"/>
                    <a:pt x="19598" y="7494"/>
                    <a:pt x="17834" y="8190"/>
                  </a:cubicBezTo>
                  <a:cubicBezTo>
                    <a:pt x="14694" y="9430"/>
                    <a:pt x="11410" y="10495"/>
                    <a:pt x="8390" y="12019"/>
                  </a:cubicBezTo>
                  <a:cubicBezTo>
                    <a:pt x="8366" y="12031"/>
                    <a:pt x="8341" y="12043"/>
                    <a:pt x="8317" y="12056"/>
                  </a:cubicBezTo>
                  <a:cubicBezTo>
                    <a:pt x="8230" y="12099"/>
                    <a:pt x="8277" y="12222"/>
                    <a:pt x="8363" y="12225"/>
                  </a:cubicBezTo>
                  <a:cubicBezTo>
                    <a:pt x="8409" y="12225"/>
                    <a:pt x="8455" y="12222"/>
                    <a:pt x="8504" y="12222"/>
                  </a:cubicBezTo>
                  <a:cubicBezTo>
                    <a:pt x="9406" y="12216"/>
                    <a:pt x="10228" y="11886"/>
                    <a:pt x="11044" y="11514"/>
                  </a:cubicBezTo>
                  <a:cubicBezTo>
                    <a:pt x="12534" y="10831"/>
                    <a:pt x="14033" y="10197"/>
                    <a:pt x="15562" y="9602"/>
                  </a:cubicBezTo>
                  <a:cubicBezTo>
                    <a:pt x="18698" y="8393"/>
                    <a:pt x="21883" y="7298"/>
                    <a:pt x="25044" y="6157"/>
                  </a:cubicBezTo>
                  <a:lnTo>
                    <a:pt x="25044" y="6157"/>
                  </a:lnTo>
                  <a:cubicBezTo>
                    <a:pt x="22468" y="7088"/>
                    <a:pt x="19927" y="8268"/>
                    <a:pt x="17425" y="9396"/>
                  </a:cubicBezTo>
                  <a:cubicBezTo>
                    <a:pt x="14694" y="10627"/>
                    <a:pt x="11752" y="11489"/>
                    <a:pt x="9089" y="12871"/>
                  </a:cubicBezTo>
                  <a:cubicBezTo>
                    <a:pt x="8954" y="12945"/>
                    <a:pt x="8812" y="13010"/>
                    <a:pt x="8677" y="13084"/>
                  </a:cubicBezTo>
                  <a:cubicBezTo>
                    <a:pt x="8594" y="13129"/>
                    <a:pt x="8640" y="13253"/>
                    <a:pt x="8725" y="13253"/>
                  </a:cubicBezTo>
                  <a:cubicBezTo>
                    <a:pt x="8732" y="13253"/>
                    <a:pt x="8740" y="13252"/>
                    <a:pt x="8747" y="13250"/>
                  </a:cubicBezTo>
                  <a:cubicBezTo>
                    <a:pt x="8960" y="13195"/>
                    <a:pt x="9166" y="13121"/>
                    <a:pt x="9372" y="13053"/>
                  </a:cubicBezTo>
                  <a:cubicBezTo>
                    <a:pt x="10410" y="12705"/>
                    <a:pt x="11398" y="12231"/>
                    <a:pt x="12444" y="11905"/>
                  </a:cubicBezTo>
                  <a:cubicBezTo>
                    <a:pt x="12509" y="11886"/>
                    <a:pt x="12574" y="11862"/>
                    <a:pt x="12638" y="11843"/>
                  </a:cubicBezTo>
                  <a:cubicBezTo>
                    <a:pt x="12697" y="11825"/>
                    <a:pt x="12755" y="11803"/>
                    <a:pt x="12811" y="11785"/>
                  </a:cubicBezTo>
                  <a:cubicBezTo>
                    <a:pt x="13041" y="11711"/>
                    <a:pt x="13269" y="11637"/>
                    <a:pt x="13497" y="11557"/>
                  </a:cubicBezTo>
                  <a:cubicBezTo>
                    <a:pt x="14525" y="11200"/>
                    <a:pt x="15538" y="10809"/>
                    <a:pt x="16566" y="10443"/>
                  </a:cubicBezTo>
                  <a:cubicBezTo>
                    <a:pt x="19099" y="9529"/>
                    <a:pt x="21786" y="8854"/>
                    <a:pt x="24261" y="7796"/>
                  </a:cubicBezTo>
                  <a:cubicBezTo>
                    <a:pt x="24935" y="7509"/>
                    <a:pt x="25560" y="7137"/>
                    <a:pt x="26244" y="6872"/>
                  </a:cubicBezTo>
                  <a:lnTo>
                    <a:pt x="26244" y="6872"/>
                  </a:lnTo>
                  <a:cubicBezTo>
                    <a:pt x="25665" y="7097"/>
                    <a:pt x="25129" y="7525"/>
                    <a:pt x="24520" y="7752"/>
                  </a:cubicBezTo>
                  <a:cubicBezTo>
                    <a:pt x="23421" y="8162"/>
                    <a:pt x="22337" y="8528"/>
                    <a:pt x="21266" y="9015"/>
                  </a:cubicBezTo>
                  <a:cubicBezTo>
                    <a:pt x="19958" y="9612"/>
                    <a:pt x="18616" y="10135"/>
                    <a:pt x="17305" y="10732"/>
                  </a:cubicBezTo>
                  <a:cubicBezTo>
                    <a:pt x="16206" y="11231"/>
                    <a:pt x="15042" y="11585"/>
                    <a:pt x="13953" y="12093"/>
                  </a:cubicBezTo>
                  <a:cubicBezTo>
                    <a:pt x="13888" y="12120"/>
                    <a:pt x="13823" y="12145"/>
                    <a:pt x="13759" y="12176"/>
                  </a:cubicBezTo>
                  <a:cubicBezTo>
                    <a:pt x="13675" y="12218"/>
                    <a:pt x="13720" y="12346"/>
                    <a:pt x="13803" y="12346"/>
                  </a:cubicBezTo>
                  <a:cubicBezTo>
                    <a:pt x="13812" y="12346"/>
                    <a:pt x="13820" y="12345"/>
                    <a:pt x="13829" y="12342"/>
                  </a:cubicBezTo>
                  <a:lnTo>
                    <a:pt x="14097" y="12253"/>
                  </a:lnTo>
                  <a:lnTo>
                    <a:pt x="20641" y="10132"/>
                  </a:lnTo>
                  <a:cubicBezTo>
                    <a:pt x="21688" y="9790"/>
                    <a:pt x="22716" y="9399"/>
                    <a:pt x="23744" y="9015"/>
                  </a:cubicBezTo>
                  <a:cubicBezTo>
                    <a:pt x="24323" y="8796"/>
                    <a:pt x="24901" y="8584"/>
                    <a:pt x="25483" y="8371"/>
                  </a:cubicBezTo>
                  <a:cubicBezTo>
                    <a:pt x="25560" y="8343"/>
                    <a:pt x="26239" y="8060"/>
                    <a:pt x="26321" y="8060"/>
                  </a:cubicBezTo>
                  <a:cubicBezTo>
                    <a:pt x="26353" y="8060"/>
                    <a:pt x="26291" y="8105"/>
                    <a:pt x="26056" y="8230"/>
                  </a:cubicBezTo>
                  <a:cubicBezTo>
                    <a:pt x="23704" y="9473"/>
                    <a:pt x="21158" y="10329"/>
                    <a:pt x="18699" y="11348"/>
                  </a:cubicBezTo>
                  <a:cubicBezTo>
                    <a:pt x="18622" y="11379"/>
                    <a:pt x="18545" y="11412"/>
                    <a:pt x="18468" y="11443"/>
                  </a:cubicBezTo>
                  <a:cubicBezTo>
                    <a:pt x="17299" y="11933"/>
                    <a:pt x="16150" y="12465"/>
                    <a:pt x="15058" y="13099"/>
                  </a:cubicBezTo>
                  <a:cubicBezTo>
                    <a:pt x="14990" y="13136"/>
                    <a:pt x="14919" y="13170"/>
                    <a:pt x="14851" y="13210"/>
                  </a:cubicBezTo>
                  <a:cubicBezTo>
                    <a:pt x="14764" y="13263"/>
                    <a:pt x="14818" y="13376"/>
                    <a:pt x="14902" y="13376"/>
                  </a:cubicBezTo>
                  <a:cubicBezTo>
                    <a:pt x="14916" y="13376"/>
                    <a:pt x="14929" y="13373"/>
                    <a:pt x="14944" y="13367"/>
                  </a:cubicBezTo>
                  <a:cubicBezTo>
                    <a:pt x="15048" y="13318"/>
                    <a:pt x="15165" y="13272"/>
                    <a:pt x="15273" y="13225"/>
                  </a:cubicBezTo>
                  <a:cubicBezTo>
                    <a:pt x="16193" y="12822"/>
                    <a:pt x="17126" y="12456"/>
                    <a:pt x="18056" y="12083"/>
                  </a:cubicBezTo>
                  <a:cubicBezTo>
                    <a:pt x="18216" y="12019"/>
                    <a:pt x="18379" y="11954"/>
                    <a:pt x="18539" y="11889"/>
                  </a:cubicBezTo>
                  <a:cubicBezTo>
                    <a:pt x="18773" y="11794"/>
                    <a:pt x="19007" y="11689"/>
                    <a:pt x="19241" y="11591"/>
                  </a:cubicBezTo>
                  <a:cubicBezTo>
                    <a:pt x="19456" y="11499"/>
                    <a:pt x="19672" y="11409"/>
                    <a:pt x="19884" y="11311"/>
                  </a:cubicBezTo>
                  <a:cubicBezTo>
                    <a:pt x="20340" y="11105"/>
                    <a:pt x="20789" y="10898"/>
                    <a:pt x="21257" y="10726"/>
                  </a:cubicBezTo>
                  <a:cubicBezTo>
                    <a:pt x="21373" y="10683"/>
                    <a:pt x="21482" y="10663"/>
                    <a:pt x="21563" y="10663"/>
                  </a:cubicBezTo>
                  <a:cubicBezTo>
                    <a:pt x="21742" y="10663"/>
                    <a:pt x="21780" y="10764"/>
                    <a:pt x="21445" y="10945"/>
                  </a:cubicBezTo>
                  <a:cubicBezTo>
                    <a:pt x="20872" y="11255"/>
                    <a:pt x="20290" y="11388"/>
                    <a:pt x="19795" y="11834"/>
                  </a:cubicBezTo>
                  <a:cubicBezTo>
                    <a:pt x="19786" y="11840"/>
                    <a:pt x="19786" y="11849"/>
                    <a:pt x="19783" y="11859"/>
                  </a:cubicBezTo>
                  <a:cubicBezTo>
                    <a:pt x="19755" y="11920"/>
                    <a:pt x="19803" y="11987"/>
                    <a:pt x="19865" y="11987"/>
                  </a:cubicBezTo>
                  <a:cubicBezTo>
                    <a:pt x="19871" y="11987"/>
                    <a:pt x="19878" y="11986"/>
                    <a:pt x="19884" y="11985"/>
                  </a:cubicBezTo>
                  <a:cubicBezTo>
                    <a:pt x="19955" y="11973"/>
                    <a:pt x="20026" y="11954"/>
                    <a:pt x="20097" y="11942"/>
                  </a:cubicBezTo>
                  <a:cubicBezTo>
                    <a:pt x="20678" y="11831"/>
                    <a:pt x="21254" y="11692"/>
                    <a:pt x="21820" y="11523"/>
                  </a:cubicBezTo>
                  <a:cubicBezTo>
                    <a:pt x="21922" y="11495"/>
                    <a:pt x="22023" y="11471"/>
                    <a:pt x="22122" y="11440"/>
                  </a:cubicBezTo>
                  <a:cubicBezTo>
                    <a:pt x="22226" y="11409"/>
                    <a:pt x="22194" y="11260"/>
                    <a:pt x="22103" y="11260"/>
                  </a:cubicBezTo>
                  <a:cubicBezTo>
                    <a:pt x="22095" y="11260"/>
                    <a:pt x="22085" y="11262"/>
                    <a:pt x="22076" y="11265"/>
                  </a:cubicBezTo>
                  <a:cubicBezTo>
                    <a:pt x="22023" y="11280"/>
                    <a:pt x="21971" y="11292"/>
                    <a:pt x="21922" y="11308"/>
                  </a:cubicBezTo>
                  <a:cubicBezTo>
                    <a:pt x="21602" y="11406"/>
                    <a:pt x="21282" y="11502"/>
                    <a:pt x="20958" y="11582"/>
                  </a:cubicBezTo>
                  <a:cubicBezTo>
                    <a:pt x="20711" y="11645"/>
                    <a:pt x="20428" y="11718"/>
                    <a:pt x="20326" y="11718"/>
                  </a:cubicBezTo>
                  <a:cubicBezTo>
                    <a:pt x="20235" y="11718"/>
                    <a:pt x="20291" y="11658"/>
                    <a:pt x="20657" y="11477"/>
                  </a:cubicBezTo>
                  <a:cubicBezTo>
                    <a:pt x="21103" y="11258"/>
                    <a:pt x="21525" y="11105"/>
                    <a:pt x="21913" y="10852"/>
                  </a:cubicBezTo>
                  <a:cubicBezTo>
                    <a:pt x="22070" y="10754"/>
                    <a:pt x="22214" y="10637"/>
                    <a:pt x="22347" y="10510"/>
                  </a:cubicBezTo>
                  <a:cubicBezTo>
                    <a:pt x="22400" y="10457"/>
                    <a:pt x="22368" y="10356"/>
                    <a:pt x="22295" y="10356"/>
                  </a:cubicBezTo>
                  <a:cubicBezTo>
                    <a:pt x="22292" y="10356"/>
                    <a:pt x="22288" y="10356"/>
                    <a:pt x="22285" y="10357"/>
                  </a:cubicBezTo>
                  <a:cubicBezTo>
                    <a:pt x="22168" y="10363"/>
                    <a:pt x="22054" y="10384"/>
                    <a:pt x="21937" y="10400"/>
                  </a:cubicBezTo>
                  <a:cubicBezTo>
                    <a:pt x="21823" y="10418"/>
                    <a:pt x="21716" y="10434"/>
                    <a:pt x="21605" y="10458"/>
                  </a:cubicBezTo>
                  <a:cubicBezTo>
                    <a:pt x="21983" y="10310"/>
                    <a:pt x="22359" y="10160"/>
                    <a:pt x="22734" y="9996"/>
                  </a:cubicBezTo>
                  <a:cubicBezTo>
                    <a:pt x="23618" y="9618"/>
                    <a:pt x="24492" y="9199"/>
                    <a:pt x="25354" y="8768"/>
                  </a:cubicBezTo>
                  <a:cubicBezTo>
                    <a:pt x="25803" y="8544"/>
                    <a:pt x="26284" y="8365"/>
                    <a:pt x="26668" y="8042"/>
                  </a:cubicBezTo>
                  <a:cubicBezTo>
                    <a:pt x="26721" y="7999"/>
                    <a:pt x="26773" y="7953"/>
                    <a:pt x="26825" y="7906"/>
                  </a:cubicBezTo>
                  <a:cubicBezTo>
                    <a:pt x="26878" y="7848"/>
                    <a:pt x="26836" y="7748"/>
                    <a:pt x="26763" y="7748"/>
                  </a:cubicBezTo>
                  <a:cubicBezTo>
                    <a:pt x="26754" y="7748"/>
                    <a:pt x="26745" y="7750"/>
                    <a:pt x="26736" y="7752"/>
                  </a:cubicBezTo>
                  <a:lnTo>
                    <a:pt x="26693" y="7768"/>
                  </a:lnTo>
                  <a:cubicBezTo>
                    <a:pt x="24338" y="8547"/>
                    <a:pt x="22045" y="9485"/>
                    <a:pt x="19687" y="10252"/>
                  </a:cubicBezTo>
                  <a:lnTo>
                    <a:pt x="17028" y="11117"/>
                  </a:lnTo>
                  <a:cubicBezTo>
                    <a:pt x="18490" y="10514"/>
                    <a:pt x="19933" y="9833"/>
                    <a:pt x="21362" y="9175"/>
                  </a:cubicBezTo>
                  <a:cubicBezTo>
                    <a:pt x="22999" y="8424"/>
                    <a:pt x="25142" y="8076"/>
                    <a:pt x="26527" y="6851"/>
                  </a:cubicBezTo>
                  <a:cubicBezTo>
                    <a:pt x="26567" y="6817"/>
                    <a:pt x="26607" y="6789"/>
                    <a:pt x="26644" y="6755"/>
                  </a:cubicBezTo>
                  <a:cubicBezTo>
                    <a:pt x="26699" y="6694"/>
                    <a:pt x="26655" y="6601"/>
                    <a:pt x="26580" y="6601"/>
                  </a:cubicBezTo>
                  <a:cubicBezTo>
                    <a:pt x="26572" y="6601"/>
                    <a:pt x="26563" y="6602"/>
                    <a:pt x="26554" y="6604"/>
                  </a:cubicBezTo>
                  <a:cubicBezTo>
                    <a:pt x="26508" y="6617"/>
                    <a:pt x="26462" y="6632"/>
                    <a:pt x="26416" y="6644"/>
                  </a:cubicBezTo>
                  <a:cubicBezTo>
                    <a:pt x="25095" y="7032"/>
                    <a:pt x="23861" y="7731"/>
                    <a:pt x="22547" y="8165"/>
                  </a:cubicBezTo>
                  <a:cubicBezTo>
                    <a:pt x="21054" y="8657"/>
                    <a:pt x="19610" y="9267"/>
                    <a:pt x="18117" y="9747"/>
                  </a:cubicBezTo>
                  <a:cubicBezTo>
                    <a:pt x="16523" y="10258"/>
                    <a:pt x="14956" y="10849"/>
                    <a:pt x="13389" y="11437"/>
                  </a:cubicBezTo>
                  <a:cubicBezTo>
                    <a:pt x="13195" y="11508"/>
                    <a:pt x="13005" y="11579"/>
                    <a:pt x="12814" y="11649"/>
                  </a:cubicBezTo>
                  <a:lnTo>
                    <a:pt x="12743" y="11674"/>
                  </a:lnTo>
                  <a:cubicBezTo>
                    <a:pt x="11961" y="11966"/>
                    <a:pt x="11176" y="12253"/>
                    <a:pt x="10391" y="12527"/>
                  </a:cubicBezTo>
                  <a:cubicBezTo>
                    <a:pt x="11179" y="12240"/>
                    <a:pt x="11983" y="11926"/>
                    <a:pt x="12792" y="11597"/>
                  </a:cubicBezTo>
                  <a:lnTo>
                    <a:pt x="12835" y="11579"/>
                  </a:lnTo>
                  <a:cubicBezTo>
                    <a:pt x="12995" y="11514"/>
                    <a:pt x="13158" y="11449"/>
                    <a:pt x="13318" y="11382"/>
                  </a:cubicBezTo>
                  <a:cubicBezTo>
                    <a:pt x="14744" y="10791"/>
                    <a:pt x="16166" y="10156"/>
                    <a:pt x="17520" y="9556"/>
                  </a:cubicBezTo>
                  <a:cubicBezTo>
                    <a:pt x="18951" y="8919"/>
                    <a:pt x="20414" y="8356"/>
                    <a:pt x="21848" y="7725"/>
                  </a:cubicBezTo>
                  <a:cubicBezTo>
                    <a:pt x="23033" y="7205"/>
                    <a:pt x="24581" y="6854"/>
                    <a:pt x="25554" y="5967"/>
                  </a:cubicBezTo>
                  <a:cubicBezTo>
                    <a:pt x="25576" y="5946"/>
                    <a:pt x="25582" y="5912"/>
                    <a:pt x="25573" y="5881"/>
                  </a:cubicBezTo>
                  <a:cubicBezTo>
                    <a:pt x="25566" y="5863"/>
                    <a:pt x="25554" y="5847"/>
                    <a:pt x="25542" y="5835"/>
                  </a:cubicBezTo>
                  <a:cubicBezTo>
                    <a:pt x="25527" y="5820"/>
                    <a:pt x="25507" y="5812"/>
                    <a:pt x="25488" y="5812"/>
                  </a:cubicBezTo>
                  <a:cubicBezTo>
                    <a:pt x="25480" y="5812"/>
                    <a:pt x="25472" y="5814"/>
                    <a:pt x="25465" y="5816"/>
                  </a:cubicBezTo>
                  <a:cubicBezTo>
                    <a:pt x="22288" y="6961"/>
                    <a:pt x="19102" y="8076"/>
                    <a:pt x="15944" y="9270"/>
                  </a:cubicBezTo>
                  <a:cubicBezTo>
                    <a:pt x="14577" y="9784"/>
                    <a:pt x="13177" y="10283"/>
                    <a:pt x="11859" y="10917"/>
                  </a:cubicBezTo>
                  <a:cubicBezTo>
                    <a:pt x="11130" y="11271"/>
                    <a:pt x="10410" y="11625"/>
                    <a:pt x="9634" y="11880"/>
                  </a:cubicBezTo>
                  <a:cubicBezTo>
                    <a:pt x="9594" y="11895"/>
                    <a:pt x="8844" y="12107"/>
                    <a:pt x="8693" y="12107"/>
                  </a:cubicBezTo>
                  <a:cubicBezTo>
                    <a:pt x="8649" y="12107"/>
                    <a:pt x="8656" y="12088"/>
                    <a:pt x="8751" y="12040"/>
                  </a:cubicBezTo>
                  <a:cubicBezTo>
                    <a:pt x="9209" y="11809"/>
                    <a:pt x="9692" y="11631"/>
                    <a:pt x="10170" y="11437"/>
                  </a:cubicBezTo>
                  <a:cubicBezTo>
                    <a:pt x="13306" y="10156"/>
                    <a:pt x="16470" y="8947"/>
                    <a:pt x="19613" y="7676"/>
                  </a:cubicBezTo>
                  <a:cubicBezTo>
                    <a:pt x="21534" y="6900"/>
                    <a:pt x="23738" y="6386"/>
                    <a:pt x="25613" y="5376"/>
                  </a:cubicBezTo>
                  <a:cubicBezTo>
                    <a:pt x="26219" y="5056"/>
                    <a:pt x="26788" y="4665"/>
                    <a:pt x="27306" y="4213"/>
                  </a:cubicBezTo>
                  <a:cubicBezTo>
                    <a:pt x="27370" y="4157"/>
                    <a:pt x="27315" y="4058"/>
                    <a:pt x="27243" y="4058"/>
                  </a:cubicBezTo>
                  <a:cubicBezTo>
                    <a:pt x="27235" y="4058"/>
                    <a:pt x="27227" y="4059"/>
                    <a:pt x="27219" y="4062"/>
                  </a:cubicBezTo>
                  <a:cubicBezTo>
                    <a:pt x="27145" y="4083"/>
                    <a:pt x="27072" y="4108"/>
                    <a:pt x="26998" y="4130"/>
                  </a:cubicBezTo>
                  <a:cubicBezTo>
                    <a:pt x="25351" y="4631"/>
                    <a:pt x="23821" y="5462"/>
                    <a:pt x="22190" y="6019"/>
                  </a:cubicBezTo>
                  <a:cubicBezTo>
                    <a:pt x="20567" y="6574"/>
                    <a:pt x="18976" y="7140"/>
                    <a:pt x="17403" y="7829"/>
                  </a:cubicBezTo>
                  <a:cubicBezTo>
                    <a:pt x="15984" y="8448"/>
                    <a:pt x="14510" y="8974"/>
                    <a:pt x="13038" y="9516"/>
                  </a:cubicBezTo>
                  <a:cubicBezTo>
                    <a:pt x="14894" y="8657"/>
                    <a:pt x="16760" y="7820"/>
                    <a:pt x="18659" y="7045"/>
                  </a:cubicBezTo>
                  <a:cubicBezTo>
                    <a:pt x="20238" y="6401"/>
                    <a:pt x="21833" y="5786"/>
                    <a:pt x="23384" y="5081"/>
                  </a:cubicBezTo>
                  <a:cubicBezTo>
                    <a:pt x="24640" y="4508"/>
                    <a:pt x="26308" y="4176"/>
                    <a:pt x="27315" y="3172"/>
                  </a:cubicBezTo>
                  <a:cubicBezTo>
                    <a:pt x="27352" y="3132"/>
                    <a:pt x="27395" y="3104"/>
                    <a:pt x="27429" y="3064"/>
                  </a:cubicBezTo>
                  <a:cubicBezTo>
                    <a:pt x="27491" y="2997"/>
                    <a:pt x="27435" y="2914"/>
                    <a:pt x="27362" y="2914"/>
                  </a:cubicBezTo>
                  <a:cubicBezTo>
                    <a:pt x="27349" y="2914"/>
                    <a:pt x="27335" y="2917"/>
                    <a:pt x="27321" y="2923"/>
                  </a:cubicBezTo>
                  <a:lnTo>
                    <a:pt x="27299" y="2929"/>
                  </a:lnTo>
                  <a:cubicBezTo>
                    <a:pt x="23295" y="4653"/>
                    <a:pt x="19136" y="5939"/>
                    <a:pt x="15156" y="7722"/>
                  </a:cubicBezTo>
                  <a:cubicBezTo>
                    <a:pt x="13054" y="8664"/>
                    <a:pt x="10985" y="9673"/>
                    <a:pt x="8892" y="10637"/>
                  </a:cubicBezTo>
                  <a:cubicBezTo>
                    <a:pt x="7969" y="11061"/>
                    <a:pt x="7030" y="11459"/>
                    <a:pt x="6122" y="11920"/>
                  </a:cubicBezTo>
                  <a:cubicBezTo>
                    <a:pt x="9178" y="10218"/>
                    <a:pt x="12309" y="8654"/>
                    <a:pt x="15489" y="7192"/>
                  </a:cubicBezTo>
                  <a:cubicBezTo>
                    <a:pt x="19309" y="5438"/>
                    <a:pt x="23421" y="4391"/>
                    <a:pt x="27090" y="2301"/>
                  </a:cubicBezTo>
                  <a:cubicBezTo>
                    <a:pt x="27096" y="2298"/>
                    <a:pt x="27102" y="2295"/>
                    <a:pt x="27109" y="2292"/>
                  </a:cubicBezTo>
                  <a:cubicBezTo>
                    <a:pt x="27196" y="2242"/>
                    <a:pt x="27142" y="2125"/>
                    <a:pt x="27058" y="2125"/>
                  </a:cubicBezTo>
                  <a:cubicBezTo>
                    <a:pt x="27045" y="2125"/>
                    <a:pt x="27031" y="2128"/>
                    <a:pt x="27016" y="2135"/>
                  </a:cubicBezTo>
                  <a:lnTo>
                    <a:pt x="26998" y="2144"/>
                  </a:lnTo>
                  <a:cubicBezTo>
                    <a:pt x="23138" y="3948"/>
                    <a:pt x="19050" y="5305"/>
                    <a:pt x="15116" y="6952"/>
                  </a:cubicBezTo>
                  <a:cubicBezTo>
                    <a:pt x="13799" y="7506"/>
                    <a:pt x="12490" y="8073"/>
                    <a:pt x="11188" y="8654"/>
                  </a:cubicBezTo>
                  <a:cubicBezTo>
                    <a:pt x="12660" y="7943"/>
                    <a:pt x="14140" y="7248"/>
                    <a:pt x="15639" y="6589"/>
                  </a:cubicBezTo>
                  <a:cubicBezTo>
                    <a:pt x="19228" y="5013"/>
                    <a:pt x="22845" y="3480"/>
                    <a:pt x="26114" y="1298"/>
                  </a:cubicBezTo>
                  <a:cubicBezTo>
                    <a:pt x="26164" y="1264"/>
                    <a:pt x="26213" y="1236"/>
                    <a:pt x="26262" y="1202"/>
                  </a:cubicBezTo>
                  <a:cubicBezTo>
                    <a:pt x="26341" y="1150"/>
                    <a:pt x="26292" y="1037"/>
                    <a:pt x="26213" y="1037"/>
                  </a:cubicBezTo>
                  <a:cubicBezTo>
                    <a:pt x="26199" y="1037"/>
                    <a:pt x="26185" y="1041"/>
                    <a:pt x="26170" y="1048"/>
                  </a:cubicBezTo>
                  <a:cubicBezTo>
                    <a:pt x="26068" y="1088"/>
                    <a:pt x="25973" y="1141"/>
                    <a:pt x="25874" y="1184"/>
                  </a:cubicBezTo>
                  <a:cubicBezTo>
                    <a:pt x="24209" y="1932"/>
                    <a:pt x="22621" y="2874"/>
                    <a:pt x="20965" y="3646"/>
                  </a:cubicBezTo>
                  <a:cubicBezTo>
                    <a:pt x="19007" y="4564"/>
                    <a:pt x="17040" y="5459"/>
                    <a:pt x="15045" y="6303"/>
                  </a:cubicBezTo>
                  <a:cubicBezTo>
                    <a:pt x="14565" y="6506"/>
                    <a:pt x="14088" y="6715"/>
                    <a:pt x="13608" y="6921"/>
                  </a:cubicBezTo>
                  <a:cubicBezTo>
                    <a:pt x="13919" y="6774"/>
                    <a:pt x="14230" y="6626"/>
                    <a:pt x="14541" y="6484"/>
                  </a:cubicBezTo>
                  <a:cubicBezTo>
                    <a:pt x="16280" y="5696"/>
                    <a:pt x="18043" y="4964"/>
                    <a:pt x="19758" y="4123"/>
                  </a:cubicBezTo>
                  <a:cubicBezTo>
                    <a:pt x="21506" y="3265"/>
                    <a:pt x="23052" y="2101"/>
                    <a:pt x="24661" y="1021"/>
                  </a:cubicBezTo>
                  <a:cubicBezTo>
                    <a:pt x="24751" y="959"/>
                    <a:pt x="24840" y="897"/>
                    <a:pt x="24929" y="839"/>
                  </a:cubicBezTo>
                  <a:cubicBezTo>
                    <a:pt x="25003" y="790"/>
                    <a:pt x="24970" y="666"/>
                    <a:pt x="24893" y="666"/>
                  </a:cubicBezTo>
                  <a:cubicBezTo>
                    <a:pt x="24883" y="666"/>
                    <a:pt x="24873" y="668"/>
                    <a:pt x="24861" y="673"/>
                  </a:cubicBezTo>
                  <a:cubicBezTo>
                    <a:pt x="24501" y="817"/>
                    <a:pt x="24147" y="984"/>
                    <a:pt x="23800" y="1165"/>
                  </a:cubicBezTo>
                  <a:cubicBezTo>
                    <a:pt x="22627" y="1769"/>
                    <a:pt x="21509" y="2523"/>
                    <a:pt x="20349" y="3126"/>
                  </a:cubicBezTo>
                  <a:cubicBezTo>
                    <a:pt x="18428" y="4126"/>
                    <a:pt x="16474" y="5065"/>
                    <a:pt x="14516" y="5989"/>
                  </a:cubicBezTo>
                  <a:cubicBezTo>
                    <a:pt x="12558" y="6912"/>
                    <a:pt x="10604" y="7823"/>
                    <a:pt x="8646" y="8734"/>
                  </a:cubicBezTo>
                  <a:cubicBezTo>
                    <a:pt x="7224" y="9393"/>
                    <a:pt x="5823" y="10156"/>
                    <a:pt x="4364" y="10760"/>
                  </a:cubicBezTo>
                  <a:cubicBezTo>
                    <a:pt x="3819" y="10988"/>
                    <a:pt x="3262" y="11188"/>
                    <a:pt x="2696" y="11357"/>
                  </a:cubicBezTo>
                  <a:cubicBezTo>
                    <a:pt x="2834" y="11311"/>
                    <a:pt x="2967" y="11255"/>
                    <a:pt x="3096" y="11185"/>
                  </a:cubicBezTo>
                  <a:cubicBezTo>
                    <a:pt x="3659" y="10883"/>
                    <a:pt x="4300" y="10347"/>
                    <a:pt x="4835" y="10083"/>
                  </a:cubicBezTo>
                  <a:cubicBezTo>
                    <a:pt x="5799" y="9606"/>
                    <a:pt x="6759" y="9131"/>
                    <a:pt x="7707" y="8627"/>
                  </a:cubicBezTo>
                  <a:cubicBezTo>
                    <a:pt x="9542" y="7645"/>
                    <a:pt x="11419" y="6749"/>
                    <a:pt x="13235" y="5739"/>
                  </a:cubicBezTo>
                  <a:cubicBezTo>
                    <a:pt x="15039" y="4739"/>
                    <a:pt x="16864" y="3843"/>
                    <a:pt x="18739" y="2975"/>
                  </a:cubicBezTo>
                  <a:cubicBezTo>
                    <a:pt x="20407" y="2203"/>
                    <a:pt x="22322" y="1310"/>
                    <a:pt x="23796" y="205"/>
                  </a:cubicBezTo>
                  <a:cubicBezTo>
                    <a:pt x="23812" y="196"/>
                    <a:pt x="23827" y="183"/>
                    <a:pt x="23843" y="174"/>
                  </a:cubicBezTo>
                  <a:cubicBezTo>
                    <a:pt x="23892" y="134"/>
                    <a:pt x="23895" y="60"/>
                    <a:pt x="23846" y="20"/>
                  </a:cubicBezTo>
                  <a:cubicBezTo>
                    <a:pt x="23831" y="7"/>
                    <a:pt x="23813" y="1"/>
                    <a:pt x="2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24"/>
            <p:cNvSpPr/>
            <p:nvPr/>
          </p:nvSpPr>
          <p:spPr>
            <a:xfrm>
              <a:off x="-3485200" y="1877400"/>
              <a:ext cx="800" cy="325"/>
            </a:xfrm>
            <a:custGeom>
              <a:avLst/>
              <a:gdLst/>
              <a:ahLst/>
              <a:cxnLst/>
              <a:rect l="l" t="t" r="r" b="b"/>
              <a:pathLst>
                <a:path w="32" h="13" extrusionOk="0">
                  <a:moveTo>
                    <a:pt x="31" y="0"/>
                  </a:moveTo>
                  <a:cubicBezTo>
                    <a:pt x="13" y="6"/>
                    <a:pt x="0" y="12"/>
                    <a:pt x="0" y="1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24"/>
            <p:cNvSpPr/>
            <p:nvPr/>
          </p:nvSpPr>
          <p:spPr>
            <a:xfrm>
              <a:off x="-4057350" y="2059500"/>
              <a:ext cx="115850" cy="52900"/>
            </a:xfrm>
            <a:custGeom>
              <a:avLst/>
              <a:gdLst/>
              <a:ahLst/>
              <a:cxnLst/>
              <a:rect l="l" t="t" r="r" b="b"/>
              <a:pathLst>
                <a:path w="4634" h="2116" extrusionOk="0">
                  <a:moveTo>
                    <a:pt x="4473" y="1"/>
                  </a:moveTo>
                  <a:cubicBezTo>
                    <a:pt x="4470" y="1"/>
                    <a:pt x="4467" y="1"/>
                    <a:pt x="4464" y="2"/>
                  </a:cubicBezTo>
                  <a:cubicBezTo>
                    <a:pt x="3137" y="418"/>
                    <a:pt x="2038" y="1335"/>
                    <a:pt x="730" y="1772"/>
                  </a:cubicBezTo>
                  <a:cubicBezTo>
                    <a:pt x="527" y="1840"/>
                    <a:pt x="318" y="1895"/>
                    <a:pt x="108" y="1938"/>
                  </a:cubicBezTo>
                  <a:cubicBezTo>
                    <a:pt x="1" y="1958"/>
                    <a:pt x="39" y="2115"/>
                    <a:pt x="139" y="2115"/>
                  </a:cubicBezTo>
                  <a:cubicBezTo>
                    <a:pt x="145" y="2115"/>
                    <a:pt x="151" y="2115"/>
                    <a:pt x="158" y="2114"/>
                  </a:cubicBezTo>
                  <a:cubicBezTo>
                    <a:pt x="293" y="2086"/>
                    <a:pt x="422" y="2052"/>
                    <a:pt x="552" y="2015"/>
                  </a:cubicBezTo>
                  <a:cubicBezTo>
                    <a:pt x="1112" y="1861"/>
                    <a:pt x="1626" y="1618"/>
                    <a:pt x="2146" y="1335"/>
                  </a:cubicBezTo>
                  <a:cubicBezTo>
                    <a:pt x="2460" y="1162"/>
                    <a:pt x="2771" y="978"/>
                    <a:pt x="3085" y="802"/>
                  </a:cubicBezTo>
                  <a:cubicBezTo>
                    <a:pt x="3436" y="605"/>
                    <a:pt x="3897" y="476"/>
                    <a:pt x="4248" y="261"/>
                  </a:cubicBezTo>
                  <a:cubicBezTo>
                    <a:pt x="4310" y="227"/>
                    <a:pt x="4368" y="187"/>
                    <a:pt x="4427" y="144"/>
                  </a:cubicBezTo>
                  <a:lnTo>
                    <a:pt x="4427" y="144"/>
                  </a:lnTo>
                  <a:cubicBezTo>
                    <a:pt x="4357" y="204"/>
                    <a:pt x="4420" y="295"/>
                    <a:pt x="4495" y="295"/>
                  </a:cubicBezTo>
                  <a:cubicBezTo>
                    <a:pt x="4515" y="295"/>
                    <a:pt x="4537" y="289"/>
                    <a:pt x="4556" y="273"/>
                  </a:cubicBezTo>
                  <a:lnTo>
                    <a:pt x="4599" y="236"/>
                  </a:lnTo>
                  <a:cubicBezTo>
                    <a:pt x="4630" y="205"/>
                    <a:pt x="4633" y="159"/>
                    <a:pt x="4615" y="125"/>
                  </a:cubicBezTo>
                  <a:cubicBezTo>
                    <a:pt x="4599" y="97"/>
                    <a:pt x="4584" y="70"/>
                    <a:pt x="4569" y="42"/>
                  </a:cubicBezTo>
                  <a:cubicBezTo>
                    <a:pt x="4552" y="17"/>
                    <a:pt x="4524" y="2"/>
                    <a:pt x="4496" y="2"/>
                  </a:cubicBezTo>
                  <a:cubicBezTo>
                    <a:pt x="4494" y="2"/>
                    <a:pt x="4491" y="2"/>
                    <a:pt x="4488" y="2"/>
                  </a:cubicBezTo>
                  <a:cubicBezTo>
                    <a:pt x="4484" y="2"/>
                    <a:pt x="4479" y="1"/>
                    <a:pt x="4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69" name="Google Shape;1069;p24"/>
          <p:cNvGrpSpPr/>
          <p:nvPr/>
        </p:nvGrpSpPr>
        <p:grpSpPr>
          <a:xfrm>
            <a:off x="10461251" y="5403051"/>
            <a:ext cx="1402767" cy="990867"/>
            <a:chOff x="12170450" y="2505688"/>
            <a:chExt cx="1052075" cy="743150"/>
          </a:xfrm>
        </p:grpSpPr>
        <p:sp>
          <p:nvSpPr>
            <p:cNvPr id="1070" name="Google Shape;1070;p24"/>
            <p:cNvSpPr/>
            <p:nvPr/>
          </p:nvSpPr>
          <p:spPr>
            <a:xfrm>
              <a:off x="12331900" y="2506213"/>
              <a:ext cx="781025" cy="514525"/>
            </a:xfrm>
            <a:custGeom>
              <a:avLst/>
              <a:gdLst/>
              <a:ahLst/>
              <a:cxnLst/>
              <a:rect l="l" t="t" r="r" b="b"/>
              <a:pathLst>
                <a:path w="31241" h="20581" extrusionOk="0">
                  <a:moveTo>
                    <a:pt x="31028" y="0"/>
                  </a:moveTo>
                  <a:cubicBezTo>
                    <a:pt x="30962" y="0"/>
                    <a:pt x="30897" y="20"/>
                    <a:pt x="30841" y="58"/>
                  </a:cubicBezTo>
                  <a:cubicBezTo>
                    <a:pt x="25657" y="3435"/>
                    <a:pt x="20446" y="6766"/>
                    <a:pt x="15256" y="10130"/>
                  </a:cubicBezTo>
                  <a:cubicBezTo>
                    <a:pt x="12615" y="11844"/>
                    <a:pt x="9983" y="13574"/>
                    <a:pt x="7361" y="15317"/>
                  </a:cubicBezTo>
                  <a:cubicBezTo>
                    <a:pt x="4871" y="16976"/>
                    <a:pt x="2540" y="18847"/>
                    <a:pt x="56" y="20506"/>
                  </a:cubicBezTo>
                  <a:cubicBezTo>
                    <a:pt x="35" y="20522"/>
                    <a:pt x="16" y="20540"/>
                    <a:pt x="1" y="20562"/>
                  </a:cubicBezTo>
                  <a:cubicBezTo>
                    <a:pt x="35" y="20550"/>
                    <a:pt x="71" y="20545"/>
                    <a:pt x="107" y="20545"/>
                  </a:cubicBezTo>
                  <a:cubicBezTo>
                    <a:pt x="160" y="20545"/>
                    <a:pt x="212" y="20557"/>
                    <a:pt x="259" y="20580"/>
                  </a:cubicBezTo>
                  <a:cubicBezTo>
                    <a:pt x="290" y="20549"/>
                    <a:pt x="327" y="20528"/>
                    <a:pt x="367" y="20509"/>
                  </a:cubicBezTo>
                  <a:cubicBezTo>
                    <a:pt x="678" y="20388"/>
                    <a:pt x="1085" y="20288"/>
                    <a:pt x="1471" y="20288"/>
                  </a:cubicBezTo>
                  <a:cubicBezTo>
                    <a:pt x="1525" y="20288"/>
                    <a:pt x="1579" y="20290"/>
                    <a:pt x="1632" y="20294"/>
                  </a:cubicBezTo>
                  <a:cubicBezTo>
                    <a:pt x="3550" y="18940"/>
                    <a:pt x="5406" y="17493"/>
                    <a:pt x="7364" y="16185"/>
                  </a:cubicBezTo>
                  <a:cubicBezTo>
                    <a:pt x="9980" y="14436"/>
                    <a:pt x="12612" y="12706"/>
                    <a:pt x="15256" y="10998"/>
                  </a:cubicBezTo>
                  <a:cubicBezTo>
                    <a:pt x="20575" y="7541"/>
                    <a:pt x="25922" y="4131"/>
                    <a:pt x="31238" y="668"/>
                  </a:cubicBezTo>
                  <a:cubicBezTo>
                    <a:pt x="31238" y="668"/>
                    <a:pt x="31238" y="665"/>
                    <a:pt x="31241" y="665"/>
                  </a:cubicBezTo>
                  <a:cubicBezTo>
                    <a:pt x="31210" y="643"/>
                    <a:pt x="31189" y="615"/>
                    <a:pt x="31158" y="594"/>
                  </a:cubicBezTo>
                  <a:cubicBezTo>
                    <a:pt x="30927" y="431"/>
                    <a:pt x="31013" y="172"/>
                    <a:pt x="31201" y="49"/>
                  </a:cubicBezTo>
                  <a:cubicBezTo>
                    <a:pt x="31148" y="17"/>
                    <a:pt x="31088" y="0"/>
                    <a:pt x="31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24"/>
            <p:cNvSpPr/>
            <p:nvPr/>
          </p:nvSpPr>
          <p:spPr>
            <a:xfrm>
              <a:off x="13105050" y="2505688"/>
              <a:ext cx="117475" cy="153900"/>
            </a:xfrm>
            <a:custGeom>
              <a:avLst/>
              <a:gdLst/>
              <a:ahLst/>
              <a:cxnLst/>
              <a:rect l="l" t="t" r="r" b="b"/>
              <a:pathLst>
                <a:path w="4699" h="6156" extrusionOk="0">
                  <a:moveTo>
                    <a:pt x="4426" y="5445"/>
                  </a:moveTo>
                  <a:lnTo>
                    <a:pt x="4426" y="5445"/>
                  </a:lnTo>
                  <a:cubicBezTo>
                    <a:pt x="4451" y="5486"/>
                    <a:pt x="4476" y="5527"/>
                    <a:pt x="4501" y="5567"/>
                  </a:cubicBezTo>
                  <a:lnTo>
                    <a:pt x="4501" y="5567"/>
                  </a:lnTo>
                  <a:cubicBezTo>
                    <a:pt x="4487" y="5522"/>
                    <a:pt x="4461" y="5480"/>
                    <a:pt x="4426" y="5445"/>
                  </a:cubicBezTo>
                  <a:close/>
                  <a:moveTo>
                    <a:pt x="495" y="1"/>
                  </a:moveTo>
                  <a:cubicBezTo>
                    <a:pt x="418" y="1"/>
                    <a:pt x="341" y="24"/>
                    <a:pt x="275" y="70"/>
                  </a:cubicBezTo>
                  <a:cubicBezTo>
                    <a:pt x="87" y="193"/>
                    <a:pt x="1" y="452"/>
                    <a:pt x="232" y="615"/>
                  </a:cubicBezTo>
                  <a:cubicBezTo>
                    <a:pt x="259" y="636"/>
                    <a:pt x="284" y="664"/>
                    <a:pt x="315" y="686"/>
                  </a:cubicBezTo>
                  <a:cubicBezTo>
                    <a:pt x="773" y="1027"/>
                    <a:pt x="1180" y="1437"/>
                    <a:pt x="1521" y="1895"/>
                  </a:cubicBezTo>
                  <a:cubicBezTo>
                    <a:pt x="1592" y="1865"/>
                    <a:pt x="1660" y="1831"/>
                    <a:pt x="1731" y="1803"/>
                  </a:cubicBezTo>
                  <a:cubicBezTo>
                    <a:pt x="1780" y="1783"/>
                    <a:pt x="1826" y="1774"/>
                    <a:pt x="1868" y="1774"/>
                  </a:cubicBezTo>
                  <a:cubicBezTo>
                    <a:pt x="2205" y="1774"/>
                    <a:pt x="2332" y="2337"/>
                    <a:pt x="1949" y="2496"/>
                  </a:cubicBezTo>
                  <a:cubicBezTo>
                    <a:pt x="2316" y="3059"/>
                    <a:pt x="2639" y="3662"/>
                    <a:pt x="2953" y="4266"/>
                  </a:cubicBezTo>
                  <a:lnTo>
                    <a:pt x="3005" y="4229"/>
                  </a:lnTo>
                  <a:cubicBezTo>
                    <a:pt x="3071" y="4186"/>
                    <a:pt x="3137" y="4167"/>
                    <a:pt x="3199" y="4167"/>
                  </a:cubicBezTo>
                  <a:cubicBezTo>
                    <a:pt x="3509" y="4167"/>
                    <a:pt x="3728" y="4625"/>
                    <a:pt x="3402" y="4838"/>
                  </a:cubicBezTo>
                  <a:cubicBezTo>
                    <a:pt x="3365" y="4863"/>
                    <a:pt x="3331" y="4884"/>
                    <a:pt x="3294" y="4909"/>
                  </a:cubicBezTo>
                  <a:cubicBezTo>
                    <a:pt x="3430" y="5158"/>
                    <a:pt x="3565" y="5401"/>
                    <a:pt x="3707" y="5641"/>
                  </a:cubicBezTo>
                  <a:cubicBezTo>
                    <a:pt x="3741" y="5595"/>
                    <a:pt x="3775" y="5549"/>
                    <a:pt x="3805" y="5500"/>
                  </a:cubicBezTo>
                  <a:cubicBezTo>
                    <a:pt x="3886" y="5375"/>
                    <a:pt x="4007" y="5323"/>
                    <a:pt x="4127" y="5323"/>
                  </a:cubicBezTo>
                  <a:cubicBezTo>
                    <a:pt x="4240" y="5323"/>
                    <a:pt x="4352" y="5370"/>
                    <a:pt x="4426" y="5445"/>
                  </a:cubicBezTo>
                  <a:lnTo>
                    <a:pt x="4426" y="5445"/>
                  </a:lnTo>
                  <a:cubicBezTo>
                    <a:pt x="3306" y="3604"/>
                    <a:pt x="2529" y="1348"/>
                    <a:pt x="715" y="70"/>
                  </a:cubicBezTo>
                  <a:cubicBezTo>
                    <a:pt x="649" y="24"/>
                    <a:pt x="572" y="1"/>
                    <a:pt x="495" y="1"/>
                  </a:cubicBezTo>
                  <a:close/>
                  <a:moveTo>
                    <a:pt x="4501" y="5567"/>
                  </a:moveTo>
                  <a:cubicBezTo>
                    <a:pt x="4526" y="5644"/>
                    <a:pt x="4517" y="5733"/>
                    <a:pt x="4458" y="5826"/>
                  </a:cubicBezTo>
                  <a:cubicBezTo>
                    <a:pt x="4381" y="5940"/>
                    <a:pt x="4292" y="6045"/>
                    <a:pt x="4209" y="6156"/>
                  </a:cubicBezTo>
                  <a:cubicBezTo>
                    <a:pt x="4458" y="6143"/>
                    <a:pt x="4698" y="5875"/>
                    <a:pt x="4523" y="5601"/>
                  </a:cubicBezTo>
                  <a:cubicBezTo>
                    <a:pt x="4516" y="5590"/>
                    <a:pt x="4508" y="5579"/>
                    <a:pt x="4501" y="55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24"/>
            <p:cNvSpPr/>
            <p:nvPr/>
          </p:nvSpPr>
          <p:spPr>
            <a:xfrm>
              <a:off x="12450950" y="2638738"/>
              <a:ext cx="769775" cy="541450"/>
            </a:xfrm>
            <a:custGeom>
              <a:avLst/>
              <a:gdLst/>
              <a:ahLst/>
              <a:cxnLst/>
              <a:rect l="l" t="t" r="r" b="b"/>
              <a:pathLst>
                <a:path w="30791" h="21658" extrusionOk="0">
                  <a:moveTo>
                    <a:pt x="30291" y="1"/>
                  </a:moveTo>
                  <a:cubicBezTo>
                    <a:pt x="30171" y="1"/>
                    <a:pt x="30050" y="53"/>
                    <a:pt x="29969" y="178"/>
                  </a:cubicBezTo>
                  <a:cubicBezTo>
                    <a:pt x="29939" y="227"/>
                    <a:pt x="29902" y="273"/>
                    <a:pt x="29868" y="319"/>
                  </a:cubicBezTo>
                  <a:cubicBezTo>
                    <a:pt x="28344" y="2548"/>
                    <a:pt x="25288" y="3712"/>
                    <a:pt x="23114" y="5189"/>
                  </a:cubicBezTo>
                  <a:cubicBezTo>
                    <a:pt x="20529" y="6947"/>
                    <a:pt x="17928" y="8689"/>
                    <a:pt x="15364" y="10477"/>
                  </a:cubicBezTo>
                  <a:cubicBezTo>
                    <a:pt x="12720" y="12324"/>
                    <a:pt x="10146" y="14270"/>
                    <a:pt x="7487" y="16095"/>
                  </a:cubicBezTo>
                  <a:cubicBezTo>
                    <a:pt x="5181" y="17677"/>
                    <a:pt x="2756" y="19071"/>
                    <a:pt x="395" y="20564"/>
                  </a:cubicBezTo>
                  <a:cubicBezTo>
                    <a:pt x="490" y="20918"/>
                    <a:pt x="302" y="21334"/>
                    <a:pt x="1" y="21657"/>
                  </a:cubicBezTo>
                  <a:cubicBezTo>
                    <a:pt x="19" y="21651"/>
                    <a:pt x="41" y="21642"/>
                    <a:pt x="59" y="21632"/>
                  </a:cubicBezTo>
                  <a:cubicBezTo>
                    <a:pt x="2777" y="19875"/>
                    <a:pt x="5591" y="18274"/>
                    <a:pt x="8259" y="16443"/>
                  </a:cubicBezTo>
                  <a:cubicBezTo>
                    <a:pt x="11045" y="14531"/>
                    <a:pt x="13735" y="12487"/>
                    <a:pt x="16515" y="10563"/>
                  </a:cubicBezTo>
                  <a:cubicBezTo>
                    <a:pt x="19184" y="8714"/>
                    <a:pt x="21877" y="6876"/>
                    <a:pt x="24583" y="5075"/>
                  </a:cubicBezTo>
                  <a:cubicBezTo>
                    <a:pt x="26565" y="3758"/>
                    <a:pt x="28932" y="2791"/>
                    <a:pt x="30373" y="834"/>
                  </a:cubicBezTo>
                  <a:cubicBezTo>
                    <a:pt x="30453" y="723"/>
                    <a:pt x="30545" y="621"/>
                    <a:pt x="30619" y="504"/>
                  </a:cubicBezTo>
                  <a:cubicBezTo>
                    <a:pt x="30791" y="236"/>
                    <a:pt x="30545" y="1"/>
                    <a:pt x="30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24"/>
            <p:cNvSpPr/>
            <p:nvPr/>
          </p:nvSpPr>
          <p:spPr>
            <a:xfrm>
              <a:off x="12338375" y="3013388"/>
              <a:ext cx="59825" cy="56275"/>
            </a:xfrm>
            <a:custGeom>
              <a:avLst/>
              <a:gdLst/>
              <a:ahLst/>
              <a:cxnLst/>
              <a:rect l="l" t="t" r="r" b="b"/>
              <a:pathLst>
                <a:path w="2393" h="2251" extrusionOk="0">
                  <a:moveTo>
                    <a:pt x="1212" y="1"/>
                  </a:moveTo>
                  <a:cubicBezTo>
                    <a:pt x="826" y="1"/>
                    <a:pt x="419" y="101"/>
                    <a:pt x="108" y="222"/>
                  </a:cubicBezTo>
                  <a:cubicBezTo>
                    <a:pt x="68" y="241"/>
                    <a:pt x="31" y="262"/>
                    <a:pt x="0" y="293"/>
                  </a:cubicBezTo>
                  <a:cubicBezTo>
                    <a:pt x="201" y="386"/>
                    <a:pt x="327" y="644"/>
                    <a:pt x="133" y="850"/>
                  </a:cubicBezTo>
                  <a:cubicBezTo>
                    <a:pt x="114" y="869"/>
                    <a:pt x="99" y="893"/>
                    <a:pt x="81" y="912"/>
                  </a:cubicBezTo>
                  <a:cubicBezTo>
                    <a:pt x="121" y="930"/>
                    <a:pt x="165" y="939"/>
                    <a:pt x="210" y="939"/>
                  </a:cubicBezTo>
                  <a:cubicBezTo>
                    <a:pt x="251" y="939"/>
                    <a:pt x="292" y="931"/>
                    <a:pt x="330" y="915"/>
                  </a:cubicBezTo>
                  <a:cubicBezTo>
                    <a:pt x="576" y="801"/>
                    <a:pt x="841" y="724"/>
                    <a:pt x="1112" y="690"/>
                  </a:cubicBezTo>
                  <a:cubicBezTo>
                    <a:pt x="1190" y="678"/>
                    <a:pt x="1260" y="673"/>
                    <a:pt x="1322" y="673"/>
                  </a:cubicBezTo>
                  <a:cubicBezTo>
                    <a:pt x="2291" y="673"/>
                    <a:pt x="1313" y="2056"/>
                    <a:pt x="1186" y="2189"/>
                  </a:cubicBezTo>
                  <a:cubicBezTo>
                    <a:pt x="1164" y="2211"/>
                    <a:pt x="1139" y="2232"/>
                    <a:pt x="1115" y="2251"/>
                  </a:cubicBezTo>
                  <a:cubicBezTo>
                    <a:pt x="1524" y="1992"/>
                    <a:pt x="1940" y="1740"/>
                    <a:pt x="2355" y="1491"/>
                  </a:cubicBezTo>
                  <a:cubicBezTo>
                    <a:pt x="2386" y="1309"/>
                    <a:pt x="2392" y="1124"/>
                    <a:pt x="2380" y="943"/>
                  </a:cubicBezTo>
                  <a:cubicBezTo>
                    <a:pt x="2321" y="287"/>
                    <a:pt x="1884" y="44"/>
                    <a:pt x="1373" y="7"/>
                  </a:cubicBezTo>
                  <a:cubicBezTo>
                    <a:pt x="1320" y="3"/>
                    <a:pt x="1266" y="1"/>
                    <a:pt x="1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24"/>
            <p:cNvSpPr/>
            <p:nvPr/>
          </p:nvSpPr>
          <p:spPr>
            <a:xfrm>
              <a:off x="12329800" y="3068113"/>
              <a:ext cx="133425" cy="114450"/>
            </a:xfrm>
            <a:custGeom>
              <a:avLst/>
              <a:gdLst/>
              <a:ahLst/>
              <a:cxnLst/>
              <a:rect l="l" t="t" r="r" b="b"/>
              <a:pathLst>
                <a:path w="5337" h="4578" extrusionOk="0">
                  <a:moveTo>
                    <a:pt x="2948" y="0"/>
                  </a:moveTo>
                  <a:cubicBezTo>
                    <a:pt x="2538" y="250"/>
                    <a:pt x="2126" y="493"/>
                    <a:pt x="1722" y="751"/>
                  </a:cubicBezTo>
                  <a:cubicBezTo>
                    <a:pt x="1657" y="794"/>
                    <a:pt x="1592" y="812"/>
                    <a:pt x="1530" y="812"/>
                  </a:cubicBezTo>
                  <a:cubicBezTo>
                    <a:pt x="1287" y="812"/>
                    <a:pt x="1100" y="526"/>
                    <a:pt x="1196" y="302"/>
                  </a:cubicBezTo>
                  <a:lnTo>
                    <a:pt x="1196" y="302"/>
                  </a:lnTo>
                  <a:cubicBezTo>
                    <a:pt x="919" y="533"/>
                    <a:pt x="617" y="742"/>
                    <a:pt x="343" y="979"/>
                  </a:cubicBezTo>
                  <a:lnTo>
                    <a:pt x="334" y="985"/>
                  </a:lnTo>
                  <a:cubicBezTo>
                    <a:pt x="310" y="1007"/>
                    <a:pt x="282" y="1025"/>
                    <a:pt x="257" y="1047"/>
                  </a:cubicBezTo>
                  <a:cubicBezTo>
                    <a:pt x="0" y="1278"/>
                    <a:pt x="261" y="1645"/>
                    <a:pt x="548" y="1645"/>
                  </a:cubicBezTo>
                  <a:cubicBezTo>
                    <a:pt x="609" y="1645"/>
                    <a:pt x="670" y="1629"/>
                    <a:pt x="728" y="1592"/>
                  </a:cubicBezTo>
                  <a:cubicBezTo>
                    <a:pt x="1328" y="1209"/>
                    <a:pt x="2075" y="766"/>
                    <a:pt x="2816" y="766"/>
                  </a:cubicBezTo>
                  <a:cubicBezTo>
                    <a:pt x="2904" y="766"/>
                    <a:pt x="2992" y="772"/>
                    <a:pt x="3080" y="785"/>
                  </a:cubicBezTo>
                  <a:cubicBezTo>
                    <a:pt x="4182" y="958"/>
                    <a:pt x="2880" y="2306"/>
                    <a:pt x="2667" y="2512"/>
                  </a:cubicBezTo>
                  <a:cubicBezTo>
                    <a:pt x="2360" y="2814"/>
                    <a:pt x="2015" y="3078"/>
                    <a:pt x="1695" y="3368"/>
                  </a:cubicBezTo>
                  <a:cubicBezTo>
                    <a:pt x="1670" y="3389"/>
                    <a:pt x="1642" y="3411"/>
                    <a:pt x="1621" y="3432"/>
                  </a:cubicBezTo>
                  <a:cubicBezTo>
                    <a:pt x="1367" y="3668"/>
                    <a:pt x="1624" y="4032"/>
                    <a:pt x="1909" y="4032"/>
                  </a:cubicBezTo>
                  <a:cubicBezTo>
                    <a:pt x="1970" y="4032"/>
                    <a:pt x="2033" y="4015"/>
                    <a:pt x="2092" y="3977"/>
                  </a:cubicBezTo>
                  <a:cubicBezTo>
                    <a:pt x="2418" y="3759"/>
                    <a:pt x="2760" y="3565"/>
                    <a:pt x="3117" y="3402"/>
                  </a:cubicBezTo>
                  <a:cubicBezTo>
                    <a:pt x="3236" y="3348"/>
                    <a:pt x="3479" y="3311"/>
                    <a:pt x="3728" y="3311"/>
                  </a:cubicBezTo>
                  <a:cubicBezTo>
                    <a:pt x="4242" y="3311"/>
                    <a:pt x="4783" y="3470"/>
                    <a:pt x="4314" y="3980"/>
                  </a:cubicBezTo>
                  <a:cubicBezTo>
                    <a:pt x="4348" y="3977"/>
                    <a:pt x="4382" y="3968"/>
                    <a:pt x="4419" y="3962"/>
                  </a:cubicBezTo>
                  <a:cubicBezTo>
                    <a:pt x="4440" y="3959"/>
                    <a:pt x="4460" y="3957"/>
                    <a:pt x="4479" y="3957"/>
                  </a:cubicBezTo>
                  <a:cubicBezTo>
                    <a:pt x="4801" y="3957"/>
                    <a:pt x="4868" y="4374"/>
                    <a:pt x="4662" y="4577"/>
                  </a:cubicBezTo>
                  <a:cubicBezTo>
                    <a:pt x="4730" y="4565"/>
                    <a:pt x="4794" y="4528"/>
                    <a:pt x="4844" y="4479"/>
                  </a:cubicBezTo>
                  <a:cubicBezTo>
                    <a:pt x="5152" y="4159"/>
                    <a:pt x="5336" y="3743"/>
                    <a:pt x="5241" y="3389"/>
                  </a:cubicBezTo>
                  <a:cubicBezTo>
                    <a:pt x="5185" y="3177"/>
                    <a:pt x="5028" y="2986"/>
                    <a:pt x="4736" y="2845"/>
                  </a:cubicBezTo>
                  <a:cubicBezTo>
                    <a:pt x="4551" y="2758"/>
                    <a:pt x="4354" y="2694"/>
                    <a:pt x="4151" y="2654"/>
                  </a:cubicBezTo>
                  <a:cubicBezTo>
                    <a:pt x="3917" y="2808"/>
                    <a:pt x="3683" y="2958"/>
                    <a:pt x="3443" y="3100"/>
                  </a:cubicBezTo>
                  <a:cubicBezTo>
                    <a:pt x="3380" y="3137"/>
                    <a:pt x="3317" y="3153"/>
                    <a:pt x="3257" y="3153"/>
                  </a:cubicBezTo>
                  <a:cubicBezTo>
                    <a:pt x="2935" y="3153"/>
                    <a:pt x="2706" y="2690"/>
                    <a:pt x="3046" y="2491"/>
                  </a:cubicBezTo>
                  <a:cubicBezTo>
                    <a:pt x="3400" y="2284"/>
                    <a:pt x="3745" y="2060"/>
                    <a:pt x="4083" y="1832"/>
                  </a:cubicBezTo>
                  <a:cubicBezTo>
                    <a:pt x="4237" y="1432"/>
                    <a:pt x="4234" y="1001"/>
                    <a:pt x="3948" y="539"/>
                  </a:cubicBezTo>
                  <a:cubicBezTo>
                    <a:pt x="3711" y="160"/>
                    <a:pt x="3351" y="13"/>
                    <a:pt x="29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24"/>
            <p:cNvSpPr/>
            <p:nvPr/>
          </p:nvSpPr>
          <p:spPr>
            <a:xfrm>
              <a:off x="12170450" y="3019813"/>
              <a:ext cx="176100" cy="227175"/>
            </a:xfrm>
            <a:custGeom>
              <a:avLst/>
              <a:gdLst/>
              <a:ahLst/>
              <a:cxnLst/>
              <a:rect l="l" t="t" r="r" b="b"/>
              <a:pathLst>
                <a:path w="7044" h="9087" extrusionOk="0">
                  <a:moveTo>
                    <a:pt x="6565" y="1"/>
                  </a:moveTo>
                  <a:cubicBezTo>
                    <a:pt x="6529" y="1"/>
                    <a:pt x="6493" y="6"/>
                    <a:pt x="6459" y="18"/>
                  </a:cubicBezTo>
                  <a:cubicBezTo>
                    <a:pt x="6397" y="36"/>
                    <a:pt x="6345" y="70"/>
                    <a:pt x="6305" y="113"/>
                  </a:cubicBezTo>
                  <a:cubicBezTo>
                    <a:pt x="5157" y="1323"/>
                    <a:pt x="4563" y="2883"/>
                    <a:pt x="3575" y="4204"/>
                  </a:cubicBezTo>
                  <a:cubicBezTo>
                    <a:pt x="2460" y="5691"/>
                    <a:pt x="1140" y="6996"/>
                    <a:pt x="164" y="8587"/>
                  </a:cubicBezTo>
                  <a:cubicBezTo>
                    <a:pt x="0" y="8858"/>
                    <a:pt x="244" y="9086"/>
                    <a:pt x="493" y="9086"/>
                  </a:cubicBezTo>
                  <a:cubicBezTo>
                    <a:pt x="496" y="9086"/>
                    <a:pt x="499" y="9086"/>
                    <a:pt x="503" y="9086"/>
                  </a:cubicBezTo>
                  <a:cubicBezTo>
                    <a:pt x="278" y="8910"/>
                    <a:pt x="324" y="8452"/>
                    <a:pt x="697" y="8436"/>
                  </a:cubicBezTo>
                  <a:cubicBezTo>
                    <a:pt x="851" y="8427"/>
                    <a:pt x="998" y="8412"/>
                    <a:pt x="1149" y="8399"/>
                  </a:cubicBezTo>
                  <a:cubicBezTo>
                    <a:pt x="1586" y="7762"/>
                    <a:pt x="2070" y="7162"/>
                    <a:pt x="2565" y="6571"/>
                  </a:cubicBezTo>
                  <a:cubicBezTo>
                    <a:pt x="2488" y="6485"/>
                    <a:pt x="2417" y="6399"/>
                    <a:pt x="2337" y="6312"/>
                  </a:cubicBezTo>
                  <a:cubicBezTo>
                    <a:pt x="2086" y="6052"/>
                    <a:pt x="2321" y="5664"/>
                    <a:pt x="2589" y="5664"/>
                  </a:cubicBezTo>
                  <a:cubicBezTo>
                    <a:pt x="2666" y="5664"/>
                    <a:pt x="2746" y="5696"/>
                    <a:pt x="2818" y="5771"/>
                  </a:cubicBezTo>
                  <a:cubicBezTo>
                    <a:pt x="2894" y="5848"/>
                    <a:pt x="2965" y="5931"/>
                    <a:pt x="3036" y="6014"/>
                  </a:cubicBezTo>
                  <a:cubicBezTo>
                    <a:pt x="3405" y="5577"/>
                    <a:pt x="3772" y="5137"/>
                    <a:pt x="4120" y="4684"/>
                  </a:cubicBezTo>
                  <a:cubicBezTo>
                    <a:pt x="5111" y="3398"/>
                    <a:pt x="5686" y="1855"/>
                    <a:pt x="6798" y="655"/>
                  </a:cubicBezTo>
                  <a:cubicBezTo>
                    <a:pt x="6816" y="636"/>
                    <a:pt x="6831" y="615"/>
                    <a:pt x="6850" y="596"/>
                  </a:cubicBezTo>
                  <a:cubicBezTo>
                    <a:pt x="7044" y="387"/>
                    <a:pt x="6918" y="132"/>
                    <a:pt x="6717" y="36"/>
                  </a:cubicBezTo>
                  <a:cubicBezTo>
                    <a:pt x="6670" y="13"/>
                    <a:pt x="6618" y="1"/>
                    <a:pt x="6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24"/>
            <p:cNvSpPr/>
            <p:nvPr/>
          </p:nvSpPr>
          <p:spPr>
            <a:xfrm>
              <a:off x="12177300" y="3167113"/>
              <a:ext cx="274225" cy="81725"/>
            </a:xfrm>
            <a:custGeom>
              <a:avLst/>
              <a:gdLst/>
              <a:ahLst/>
              <a:cxnLst/>
              <a:rect l="l" t="t" r="r" b="b"/>
              <a:pathLst>
                <a:path w="10969" h="3269" extrusionOk="0">
                  <a:moveTo>
                    <a:pt x="10579" y="0"/>
                  </a:moveTo>
                  <a:cubicBezTo>
                    <a:pt x="10560" y="0"/>
                    <a:pt x="10540" y="2"/>
                    <a:pt x="10519" y="5"/>
                  </a:cubicBezTo>
                  <a:cubicBezTo>
                    <a:pt x="10485" y="11"/>
                    <a:pt x="10448" y="20"/>
                    <a:pt x="10414" y="23"/>
                  </a:cubicBezTo>
                  <a:cubicBezTo>
                    <a:pt x="8220" y="377"/>
                    <a:pt x="6148" y="1245"/>
                    <a:pt x="4021" y="1867"/>
                  </a:cubicBezTo>
                  <a:cubicBezTo>
                    <a:pt x="4084" y="2103"/>
                    <a:pt x="3868" y="2312"/>
                    <a:pt x="3650" y="2312"/>
                  </a:cubicBezTo>
                  <a:cubicBezTo>
                    <a:pt x="3547" y="2312"/>
                    <a:pt x="3443" y="2265"/>
                    <a:pt x="3368" y="2150"/>
                  </a:cubicBezTo>
                  <a:cubicBezTo>
                    <a:pt x="3350" y="2123"/>
                    <a:pt x="3328" y="2095"/>
                    <a:pt x="3310" y="2064"/>
                  </a:cubicBezTo>
                  <a:cubicBezTo>
                    <a:pt x="2513" y="2280"/>
                    <a:pt x="1697" y="2427"/>
                    <a:pt x="875" y="2504"/>
                  </a:cubicBezTo>
                  <a:cubicBezTo>
                    <a:pt x="724" y="2520"/>
                    <a:pt x="574" y="2535"/>
                    <a:pt x="423" y="2541"/>
                  </a:cubicBezTo>
                  <a:cubicBezTo>
                    <a:pt x="47" y="2560"/>
                    <a:pt x="1" y="3018"/>
                    <a:pt x="229" y="3197"/>
                  </a:cubicBezTo>
                  <a:cubicBezTo>
                    <a:pt x="287" y="3242"/>
                    <a:pt x="359" y="3269"/>
                    <a:pt x="434" y="3269"/>
                  </a:cubicBezTo>
                  <a:cubicBezTo>
                    <a:pt x="441" y="3269"/>
                    <a:pt x="449" y="3268"/>
                    <a:pt x="457" y="3268"/>
                  </a:cubicBezTo>
                  <a:cubicBezTo>
                    <a:pt x="3978" y="3095"/>
                    <a:pt x="7102" y="1258"/>
                    <a:pt x="10553" y="731"/>
                  </a:cubicBezTo>
                  <a:cubicBezTo>
                    <a:pt x="10633" y="719"/>
                    <a:pt x="10707" y="682"/>
                    <a:pt x="10762" y="624"/>
                  </a:cubicBezTo>
                  <a:cubicBezTo>
                    <a:pt x="10968" y="417"/>
                    <a:pt x="10901" y="0"/>
                    <a:pt x="10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24"/>
            <p:cNvSpPr/>
            <p:nvPr/>
          </p:nvSpPr>
          <p:spPr>
            <a:xfrm>
              <a:off x="12222575" y="3161363"/>
              <a:ext cx="56850" cy="63550"/>
            </a:xfrm>
            <a:custGeom>
              <a:avLst/>
              <a:gdLst/>
              <a:ahLst/>
              <a:cxnLst/>
              <a:rect l="l" t="t" r="r" b="b"/>
              <a:pathLst>
                <a:path w="2274" h="2542" extrusionOk="0">
                  <a:moveTo>
                    <a:pt x="506" y="0"/>
                  </a:moveTo>
                  <a:cubicBezTo>
                    <a:pt x="236" y="0"/>
                    <a:pt x="0" y="389"/>
                    <a:pt x="252" y="650"/>
                  </a:cubicBezTo>
                  <a:cubicBezTo>
                    <a:pt x="332" y="734"/>
                    <a:pt x="406" y="823"/>
                    <a:pt x="480" y="909"/>
                  </a:cubicBezTo>
                  <a:cubicBezTo>
                    <a:pt x="859" y="1343"/>
                    <a:pt x="1185" y="1811"/>
                    <a:pt x="1499" y="2294"/>
                  </a:cubicBezTo>
                  <a:cubicBezTo>
                    <a:pt x="1521" y="2325"/>
                    <a:pt x="1539" y="2353"/>
                    <a:pt x="1557" y="2380"/>
                  </a:cubicBezTo>
                  <a:cubicBezTo>
                    <a:pt x="1632" y="2495"/>
                    <a:pt x="1736" y="2542"/>
                    <a:pt x="1839" y="2542"/>
                  </a:cubicBezTo>
                  <a:cubicBezTo>
                    <a:pt x="2057" y="2542"/>
                    <a:pt x="2274" y="2333"/>
                    <a:pt x="2213" y="2097"/>
                  </a:cubicBezTo>
                  <a:cubicBezTo>
                    <a:pt x="2204" y="2057"/>
                    <a:pt x="2188" y="2020"/>
                    <a:pt x="2167" y="1983"/>
                  </a:cubicBezTo>
                  <a:cubicBezTo>
                    <a:pt x="1791" y="1411"/>
                    <a:pt x="1404" y="860"/>
                    <a:pt x="951" y="349"/>
                  </a:cubicBezTo>
                  <a:cubicBezTo>
                    <a:pt x="880" y="269"/>
                    <a:pt x="809" y="186"/>
                    <a:pt x="733" y="106"/>
                  </a:cubicBezTo>
                  <a:cubicBezTo>
                    <a:pt x="661" y="32"/>
                    <a:pt x="582" y="0"/>
                    <a:pt x="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24"/>
            <p:cNvSpPr/>
            <p:nvPr/>
          </p:nvSpPr>
          <p:spPr>
            <a:xfrm>
              <a:off x="12357300" y="2550013"/>
              <a:ext cx="806050" cy="538475"/>
            </a:xfrm>
            <a:custGeom>
              <a:avLst/>
              <a:gdLst/>
              <a:ahLst/>
              <a:cxnLst/>
              <a:rect l="l" t="t" r="r" b="b"/>
              <a:pathLst>
                <a:path w="32242" h="21539" extrusionOk="0">
                  <a:moveTo>
                    <a:pt x="31775" y="1"/>
                  </a:moveTo>
                  <a:cubicBezTo>
                    <a:pt x="31733" y="1"/>
                    <a:pt x="31687" y="10"/>
                    <a:pt x="31638" y="30"/>
                  </a:cubicBezTo>
                  <a:cubicBezTo>
                    <a:pt x="31567" y="58"/>
                    <a:pt x="31499" y="92"/>
                    <a:pt x="31428" y="122"/>
                  </a:cubicBezTo>
                  <a:cubicBezTo>
                    <a:pt x="28781" y="1243"/>
                    <a:pt x="26488" y="2957"/>
                    <a:pt x="24241" y="4730"/>
                  </a:cubicBezTo>
                  <a:cubicBezTo>
                    <a:pt x="21818" y="6648"/>
                    <a:pt x="19325" y="8390"/>
                    <a:pt x="16773" y="10136"/>
                  </a:cubicBezTo>
                  <a:cubicBezTo>
                    <a:pt x="14120" y="11952"/>
                    <a:pt x="11513" y="13839"/>
                    <a:pt x="8841" y="15630"/>
                  </a:cubicBezTo>
                  <a:cubicBezTo>
                    <a:pt x="6492" y="17209"/>
                    <a:pt x="4008" y="18554"/>
                    <a:pt x="1598" y="20026"/>
                  </a:cubicBezTo>
                  <a:cubicBezTo>
                    <a:pt x="1183" y="20275"/>
                    <a:pt x="767" y="20524"/>
                    <a:pt x="358" y="20786"/>
                  </a:cubicBezTo>
                  <a:cubicBezTo>
                    <a:pt x="315" y="20814"/>
                    <a:pt x="269" y="20841"/>
                    <a:pt x="225" y="20869"/>
                  </a:cubicBezTo>
                  <a:cubicBezTo>
                    <a:pt x="167" y="20906"/>
                    <a:pt x="121" y="20961"/>
                    <a:pt x="96" y="21026"/>
                  </a:cubicBezTo>
                  <a:cubicBezTo>
                    <a:pt x="0" y="21250"/>
                    <a:pt x="185" y="21539"/>
                    <a:pt x="430" y="21539"/>
                  </a:cubicBezTo>
                  <a:cubicBezTo>
                    <a:pt x="492" y="21539"/>
                    <a:pt x="557" y="21520"/>
                    <a:pt x="622" y="21478"/>
                  </a:cubicBezTo>
                  <a:cubicBezTo>
                    <a:pt x="1026" y="21220"/>
                    <a:pt x="1435" y="20974"/>
                    <a:pt x="1845" y="20724"/>
                  </a:cubicBezTo>
                  <a:cubicBezTo>
                    <a:pt x="4030" y="19395"/>
                    <a:pt x="6280" y="18176"/>
                    <a:pt x="8419" y="16778"/>
                  </a:cubicBezTo>
                  <a:cubicBezTo>
                    <a:pt x="8419" y="16738"/>
                    <a:pt x="8444" y="16704"/>
                    <a:pt x="8481" y="16689"/>
                  </a:cubicBezTo>
                  <a:cubicBezTo>
                    <a:pt x="8530" y="16670"/>
                    <a:pt x="8579" y="16661"/>
                    <a:pt x="8629" y="16643"/>
                  </a:cubicBezTo>
                  <a:cubicBezTo>
                    <a:pt x="9174" y="16283"/>
                    <a:pt x="9715" y="15919"/>
                    <a:pt x="10254" y="15553"/>
                  </a:cubicBezTo>
                  <a:cubicBezTo>
                    <a:pt x="10269" y="15525"/>
                    <a:pt x="10297" y="15504"/>
                    <a:pt x="10331" y="15498"/>
                  </a:cubicBezTo>
                  <a:lnTo>
                    <a:pt x="10340" y="15498"/>
                  </a:lnTo>
                  <a:cubicBezTo>
                    <a:pt x="12381" y="14109"/>
                    <a:pt x="14388" y="12672"/>
                    <a:pt x="16413" y="11265"/>
                  </a:cubicBezTo>
                  <a:cubicBezTo>
                    <a:pt x="18959" y="9498"/>
                    <a:pt x="21520" y="7815"/>
                    <a:pt x="23949" y="5888"/>
                  </a:cubicBezTo>
                  <a:cubicBezTo>
                    <a:pt x="26420" y="3924"/>
                    <a:pt x="28910" y="1923"/>
                    <a:pt x="31859" y="723"/>
                  </a:cubicBezTo>
                  <a:cubicBezTo>
                    <a:pt x="32242" y="564"/>
                    <a:pt x="32113" y="1"/>
                    <a:pt x="31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24"/>
            <p:cNvSpPr/>
            <p:nvPr/>
          </p:nvSpPr>
          <p:spPr>
            <a:xfrm>
              <a:off x="12397450" y="2609913"/>
              <a:ext cx="800775" cy="537025"/>
            </a:xfrm>
            <a:custGeom>
              <a:avLst/>
              <a:gdLst/>
              <a:ahLst/>
              <a:cxnLst/>
              <a:rect l="l" t="t" r="r" b="b"/>
              <a:pathLst>
                <a:path w="32031" h="21481" extrusionOk="0">
                  <a:moveTo>
                    <a:pt x="31504" y="0"/>
                  </a:moveTo>
                  <a:cubicBezTo>
                    <a:pt x="31441" y="0"/>
                    <a:pt x="31375" y="19"/>
                    <a:pt x="31309" y="63"/>
                  </a:cubicBezTo>
                  <a:lnTo>
                    <a:pt x="31257" y="97"/>
                  </a:lnTo>
                  <a:cubicBezTo>
                    <a:pt x="25996" y="3532"/>
                    <a:pt x="20837" y="7112"/>
                    <a:pt x="15586" y="10562"/>
                  </a:cubicBezTo>
                  <a:cubicBezTo>
                    <a:pt x="12936" y="12304"/>
                    <a:pt x="10252" y="14004"/>
                    <a:pt x="7528" y="15632"/>
                  </a:cubicBezTo>
                  <a:cubicBezTo>
                    <a:pt x="5330" y="16949"/>
                    <a:pt x="3483" y="18732"/>
                    <a:pt x="1377" y="20160"/>
                  </a:cubicBezTo>
                  <a:cubicBezTo>
                    <a:pt x="1039" y="20391"/>
                    <a:pt x="694" y="20612"/>
                    <a:pt x="340" y="20819"/>
                  </a:cubicBezTo>
                  <a:cubicBezTo>
                    <a:pt x="0" y="21018"/>
                    <a:pt x="229" y="21481"/>
                    <a:pt x="551" y="21481"/>
                  </a:cubicBezTo>
                  <a:cubicBezTo>
                    <a:pt x="611" y="21481"/>
                    <a:pt x="674" y="21465"/>
                    <a:pt x="737" y="21428"/>
                  </a:cubicBezTo>
                  <a:cubicBezTo>
                    <a:pt x="977" y="21286"/>
                    <a:pt x="1211" y="21132"/>
                    <a:pt x="1445" y="20982"/>
                  </a:cubicBezTo>
                  <a:cubicBezTo>
                    <a:pt x="3689" y="19520"/>
                    <a:pt x="5607" y="17617"/>
                    <a:pt x="7925" y="16241"/>
                  </a:cubicBezTo>
                  <a:cubicBezTo>
                    <a:pt x="10652" y="14619"/>
                    <a:pt x="13330" y="12908"/>
                    <a:pt x="15983" y="11169"/>
                  </a:cubicBezTo>
                  <a:cubicBezTo>
                    <a:pt x="21219" y="7740"/>
                    <a:pt x="26360" y="4163"/>
                    <a:pt x="31598" y="740"/>
                  </a:cubicBezTo>
                  <a:cubicBezTo>
                    <a:pt x="31632" y="718"/>
                    <a:pt x="31669" y="694"/>
                    <a:pt x="31703" y="669"/>
                  </a:cubicBezTo>
                  <a:cubicBezTo>
                    <a:pt x="32031" y="457"/>
                    <a:pt x="31812" y="0"/>
                    <a:pt x="315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24"/>
            <p:cNvSpPr/>
            <p:nvPr/>
          </p:nvSpPr>
          <p:spPr>
            <a:xfrm>
              <a:off x="12422475" y="2575138"/>
              <a:ext cx="743475" cy="515275"/>
            </a:xfrm>
            <a:custGeom>
              <a:avLst/>
              <a:gdLst/>
              <a:ahLst/>
              <a:cxnLst/>
              <a:rect l="l" t="t" r="r" b="b"/>
              <a:pathLst>
                <a:path w="29739" h="20611" extrusionOk="0">
                  <a:moveTo>
                    <a:pt x="24429" y="3811"/>
                  </a:moveTo>
                  <a:lnTo>
                    <a:pt x="24429" y="3811"/>
                  </a:lnTo>
                  <a:cubicBezTo>
                    <a:pt x="24429" y="3811"/>
                    <a:pt x="24429" y="3811"/>
                    <a:pt x="24429" y="3812"/>
                  </a:cubicBezTo>
                  <a:cubicBezTo>
                    <a:pt x="24429" y="3811"/>
                    <a:pt x="24429" y="3811"/>
                    <a:pt x="24429" y="3811"/>
                  </a:cubicBezTo>
                  <a:close/>
                  <a:moveTo>
                    <a:pt x="28628" y="1"/>
                  </a:moveTo>
                  <a:cubicBezTo>
                    <a:pt x="28558" y="1"/>
                    <a:pt x="28498" y="98"/>
                    <a:pt x="28566" y="161"/>
                  </a:cubicBezTo>
                  <a:cubicBezTo>
                    <a:pt x="28569" y="219"/>
                    <a:pt x="28572" y="281"/>
                    <a:pt x="28575" y="339"/>
                  </a:cubicBezTo>
                  <a:cubicBezTo>
                    <a:pt x="28569" y="338"/>
                    <a:pt x="28562" y="337"/>
                    <a:pt x="28556" y="337"/>
                  </a:cubicBezTo>
                  <a:cubicBezTo>
                    <a:pt x="28478" y="337"/>
                    <a:pt x="28432" y="439"/>
                    <a:pt x="28495" y="496"/>
                  </a:cubicBezTo>
                  <a:cubicBezTo>
                    <a:pt x="28772" y="776"/>
                    <a:pt x="28661" y="681"/>
                    <a:pt x="29009" y="909"/>
                  </a:cubicBezTo>
                  <a:cubicBezTo>
                    <a:pt x="29319" y="1112"/>
                    <a:pt x="29274" y="1175"/>
                    <a:pt x="29087" y="1175"/>
                  </a:cubicBezTo>
                  <a:cubicBezTo>
                    <a:pt x="28798" y="1175"/>
                    <a:pt x="28169" y="1023"/>
                    <a:pt x="27996" y="1004"/>
                  </a:cubicBezTo>
                  <a:cubicBezTo>
                    <a:pt x="27993" y="1004"/>
                    <a:pt x="27990" y="1004"/>
                    <a:pt x="27988" y="1004"/>
                  </a:cubicBezTo>
                  <a:cubicBezTo>
                    <a:pt x="27897" y="1004"/>
                    <a:pt x="27837" y="1138"/>
                    <a:pt x="27938" y="1174"/>
                  </a:cubicBezTo>
                  <a:cubicBezTo>
                    <a:pt x="28012" y="1201"/>
                    <a:pt x="28895" y="1703"/>
                    <a:pt x="28794" y="1709"/>
                  </a:cubicBezTo>
                  <a:cubicBezTo>
                    <a:pt x="28730" y="1713"/>
                    <a:pt x="28665" y="1715"/>
                    <a:pt x="28601" y="1715"/>
                  </a:cubicBezTo>
                  <a:cubicBezTo>
                    <a:pt x="28183" y="1715"/>
                    <a:pt x="27761" y="1642"/>
                    <a:pt x="27353" y="1568"/>
                  </a:cubicBezTo>
                  <a:cubicBezTo>
                    <a:pt x="27347" y="1567"/>
                    <a:pt x="27341" y="1566"/>
                    <a:pt x="27335" y="1566"/>
                  </a:cubicBezTo>
                  <a:cubicBezTo>
                    <a:pt x="27253" y="1566"/>
                    <a:pt x="27221" y="1664"/>
                    <a:pt x="27273" y="1725"/>
                  </a:cubicBezTo>
                  <a:cubicBezTo>
                    <a:pt x="27408" y="1878"/>
                    <a:pt x="27539" y="2055"/>
                    <a:pt x="27737" y="2129"/>
                  </a:cubicBezTo>
                  <a:lnTo>
                    <a:pt x="27737" y="2129"/>
                  </a:lnTo>
                  <a:cubicBezTo>
                    <a:pt x="27402" y="2005"/>
                    <a:pt x="26865" y="2063"/>
                    <a:pt x="26476" y="1995"/>
                  </a:cubicBezTo>
                  <a:cubicBezTo>
                    <a:pt x="26471" y="1995"/>
                    <a:pt x="26467" y="1994"/>
                    <a:pt x="26462" y="1994"/>
                  </a:cubicBezTo>
                  <a:cubicBezTo>
                    <a:pt x="26395" y="1994"/>
                    <a:pt x="26329" y="2074"/>
                    <a:pt x="26380" y="2134"/>
                  </a:cubicBezTo>
                  <a:cubicBezTo>
                    <a:pt x="26553" y="2337"/>
                    <a:pt x="26648" y="2491"/>
                    <a:pt x="26901" y="2611"/>
                  </a:cubicBezTo>
                  <a:cubicBezTo>
                    <a:pt x="26826" y="2576"/>
                    <a:pt x="26701" y="2564"/>
                    <a:pt x="26557" y="2564"/>
                  </a:cubicBezTo>
                  <a:cubicBezTo>
                    <a:pt x="26262" y="2564"/>
                    <a:pt x="25886" y="2615"/>
                    <a:pt x="25706" y="2623"/>
                  </a:cubicBezTo>
                  <a:cubicBezTo>
                    <a:pt x="25626" y="2630"/>
                    <a:pt x="25592" y="2728"/>
                    <a:pt x="25651" y="2783"/>
                  </a:cubicBezTo>
                  <a:cubicBezTo>
                    <a:pt x="25934" y="3070"/>
                    <a:pt x="26636" y="3221"/>
                    <a:pt x="25906" y="3282"/>
                  </a:cubicBezTo>
                  <a:cubicBezTo>
                    <a:pt x="25756" y="3295"/>
                    <a:pt x="25606" y="3299"/>
                    <a:pt x="25456" y="3299"/>
                  </a:cubicBezTo>
                  <a:cubicBezTo>
                    <a:pt x="25152" y="3299"/>
                    <a:pt x="24849" y="3282"/>
                    <a:pt x="24545" y="3282"/>
                  </a:cubicBezTo>
                  <a:cubicBezTo>
                    <a:pt x="24359" y="3282"/>
                    <a:pt x="24173" y="3288"/>
                    <a:pt x="23986" y="3310"/>
                  </a:cubicBezTo>
                  <a:cubicBezTo>
                    <a:pt x="23909" y="3316"/>
                    <a:pt x="23875" y="3414"/>
                    <a:pt x="23930" y="3467"/>
                  </a:cubicBezTo>
                  <a:cubicBezTo>
                    <a:pt x="24204" y="3728"/>
                    <a:pt x="24081" y="3642"/>
                    <a:pt x="24429" y="3811"/>
                  </a:cubicBezTo>
                  <a:lnTo>
                    <a:pt x="24429" y="3811"/>
                  </a:lnTo>
                  <a:cubicBezTo>
                    <a:pt x="24423" y="3809"/>
                    <a:pt x="24423" y="3807"/>
                    <a:pt x="24427" y="3807"/>
                  </a:cubicBezTo>
                  <a:cubicBezTo>
                    <a:pt x="24483" y="3807"/>
                    <a:pt x="25437" y="4074"/>
                    <a:pt x="24854" y="4166"/>
                  </a:cubicBezTo>
                  <a:cubicBezTo>
                    <a:pt x="24762" y="4181"/>
                    <a:pt x="24670" y="4187"/>
                    <a:pt x="24578" y="4187"/>
                  </a:cubicBezTo>
                  <a:cubicBezTo>
                    <a:pt x="24102" y="4187"/>
                    <a:pt x="23619" y="4018"/>
                    <a:pt x="23133" y="4018"/>
                  </a:cubicBezTo>
                  <a:cubicBezTo>
                    <a:pt x="23046" y="4018"/>
                    <a:pt x="22959" y="4023"/>
                    <a:pt x="22871" y="4036"/>
                  </a:cubicBezTo>
                  <a:cubicBezTo>
                    <a:pt x="22791" y="4042"/>
                    <a:pt x="22757" y="4141"/>
                    <a:pt x="22816" y="4196"/>
                  </a:cubicBezTo>
                  <a:cubicBezTo>
                    <a:pt x="23002" y="4397"/>
                    <a:pt x="23637" y="4916"/>
                    <a:pt x="23913" y="4916"/>
                  </a:cubicBezTo>
                  <a:cubicBezTo>
                    <a:pt x="23924" y="4916"/>
                    <a:pt x="23935" y="4915"/>
                    <a:pt x="23945" y="4914"/>
                  </a:cubicBezTo>
                  <a:lnTo>
                    <a:pt x="23945" y="4914"/>
                  </a:lnTo>
                  <a:cubicBezTo>
                    <a:pt x="23719" y="4954"/>
                    <a:pt x="23496" y="4961"/>
                    <a:pt x="23273" y="4961"/>
                  </a:cubicBezTo>
                  <a:cubicBezTo>
                    <a:pt x="23138" y="4961"/>
                    <a:pt x="23004" y="4958"/>
                    <a:pt x="22869" y="4958"/>
                  </a:cubicBezTo>
                  <a:cubicBezTo>
                    <a:pt x="22558" y="4958"/>
                    <a:pt x="22247" y="4973"/>
                    <a:pt x="21933" y="5070"/>
                  </a:cubicBezTo>
                  <a:cubicBezTo>
                    <a:pt x="21865" y="5095"/>
                    <a:pt x="21846" y="5178"/>
                    <a:pt x="21899" y="5224"/>
                  </a:cubicBezTo>
                  <a:cubicBezTo>
                    <a:pt x="22203" y="5545"/>
                    <a:pt x="22548" y="5661"/>
                    <a:pt x="22961" y="5815"/>
                  </a:cubicBezTo>
                  <a:cubicBezTo>
                    <a:pt x="22715" y="5876"/>
                    <a:pt x="22464" y="5907"/>
                    <a:pt x="22211" y="5907"/>
                  </a:cubicBezTo>
                  <a:cubicBezTo>
                    <a:pt x="22168" y="5907"/>
                    <a:pt x="22126" y="5906"/>
                    <a:pt x="22083" y="5905"/>
                  </a:cubicBezTo>
                  <a:cubicBezTo>
                    <a:pt x="22027" y="5906"/>
                    <a:pt x="21970" y="5906"/>
                    <a:pt x="21914" y="5906"/>
                  </a:cubicBezTo>
                  <a:cubicBezTo>
                    <a:pt x="21609" y="5906"/>
                    <a:pt x="21303" y="5895"/>
                    <a:pt x="20997" y="5895"/>
                  </a:cubicBezTo>
                  <a:cubicBezTo>
                    <a:pt x="20966" y="5895"/>
                    <a:pt x="20935" y="5895"/>
                    <a:pt x="20904" y="5895"/>
                  </a:cubicBezTo>
                  <a:cubicBezTo>
                    <a:pt x="20806" y="5895"/>
                    <a:pt x="20797" y="6022"/>
                    <a:pt x="20871" y="6068"/>
                  </a:cubicBezTo>
                  <a:cubicBezTo>
                    <a:pt x="21021" y="6160"/>
                    <a:pt x="21644" y="6511"/>
                    <a:pt x="21668" y="6511"/>
                  </a:cubicBezTo>
                  <a:cubicBezTo>
                    <a:pt x="21668" y="6511"/>
                    <a:pt x="21668" y="6511"/>
                    <a:pt x="21668" y="6511"/>
                  </a:cubicBezTo>
                  <a:lnTo>
                    <a:pt x="21668" y="6511"/>
                  </a:lnTo>
                  <a:cubicBezTo>
                    <a:pt x="21576" y="6520"/>
                    <a:pt x="21484" y="6524"/>
                    <a:pt x="21391" y="6524"/>
                  </a:cubicBezTo>
                  <a:cubicBezTo>
                    <a:pt x="20965" y="6524"/>
                    <a:pt x="20535" y="6443"/>
                    <a:pt x="20104" y="6443"/>
                  </a:cubicBezTo>
                  <a:cubicBezTo>
                    <a:pt x="20011" y="6443"/>
                    <a:pt x="19917" y="6446"/>
                    <a:pt x="19824" y="6456"/>
                  </a:cubicBezTo>
                  <a:cubicBezTo>
                    <a:pt x="19744" y="6459"/>
                    <a:pt x="19710" y="6557"/>
                    <a:pt x="19769" y="6613"/>
                  </a:cubicBezTo>
                  <a:cubicBezTo>
                    <a:pt x="20043" y="6877"/>
                    <a:pt x="19919" y="6788"/>
                    <a:pt x="20273" y="6954"/>
                  </a:cubicBezTo>
                  <a:cubicBezTo>
                    <a:pt x="20735" y="7164"/>
                    <a:pt x="20637" y="7345"/>
                    <a:pt x="20147" y="7367"/>
                  </a:cubicBezTo>
                  <a:cubicBezTo>
                    <a:pt x="19513" y="7394"/>
                    <a:pt x="18953" y="7327"/>
                    <a:pt x="18347" y="7551"/>
                  </a:cubicBezTo>
                  <a:cubicBezTo>
                    <a:pt x="18279" y="7576"/>
                    <a:pt x="18254" y="7687"/>
                    <a:pt x="18334" y="7718"/>
                  </a:cubicBezTo>
                  <a:cubicBezTo>
                    <a:pt x="18654" y="7850"/>
                    <a:pt x="20076" y="8130"/>
                    <a:pt x="18938" y="8281"/>
                  </a:cubicBezTo>
                  <a:cubicBezTo>
                    <a:pt x="18655" y="8318"/>
                    <a:pt x="18369" y="8323"/>
                    <a:pt x="18082" y="8323"/>
                  </a:cubicBezTo>
                  <a:cubicBezTo>
                    <a:pt x="17975" y="8323"/>
                    <a:pt x="17868" y="8322"/>
                    <a:pt x="17761" y="8322"/>
                  </a:cubicBezTo>
                  <a:cubicBezTo>
                    <a:pt x="17558" y="8322"/>
                    <a:pt x="17356" y="8325"/>
                    <a:pt x="17155" y="8339"/>
                  </a:cubicBezTo>
                  <a:cubicBezTo>
                    <a:pt x="17072" y="8346"/>
                    <a:pt x="17038" y="8444"/>
                    <a:pt x="17097" y="8500"/>
                  </a:cubicBezTo>
                  <a:cubicBezTo>
                    <a:pt x="17398" y="8813"/>
                    <a:pt x="18463" y="9060"/>
                    <a:pt x="17682" y="9174"/>
                  </a:cubicBezTo>
                  <a:cubicBezTo>
                    <a:pt x="17479" y="9203"/>
                    <a:pt x="17279" y="9209"/>
                    <a:pt x="17080" y="9209"/>
                  </a:cubicBezTo>
                  <a:cubicBezTo>
                    <a:pt x="16919" y="9209"/>
                    <a:pt x="16759" y="9205"/>
                    <a:pt x="16598" y="9205"/>
                  </a:cubicBezTo>
                  <a:cubicBezTo>
                    <a:pt x="16270" y="9205"/>
                    <a:pt x="15943" y="9223"/>
                    <a:pt x="15610" y="9334"/>
                  </a:cubicBezTo>
                  <a:cubicBezTo>
                    <a:pt x="15533" y="9361"/>
                    <a:pt x="15524" y="9466"/>
                    <a:pt x="15598" y="9503"/>
                  </a:cubicBezTo>
                  <a:cubicBezTo>
                    <a:pt x="15604" y="9506"/>
                    <a:pt x="16740" y="9983"/>
                    <a:pt x="16256" y="10069"/>
                  </a:cubicBezTo>
                  <a:cubicBezTo>
                    <a:pt x="15718" y="10165"/>
                    <a:pt x="15167" y="10159"/>
                    <a:pt x="14625" y="10266"/>
                  </a:cubicBezTo>
                  <a:cubicBezTo>
                    <a:pt x="14539" y="10282"/>
                    <a:pt x="14554" y="10396"/>
                    <a:pt x="14613" y="10433"/>
                  </a:cubicBezTo>
                  <a:cubicBezTo>
                    <a:pt x="15090" y="10725"/>
                    <a:pt x="15549" y="10885"/>
                    <a:pt x="14677" y="10928"/>
                  </a:cubicBezTo>
                  <a:cubicBezTo>
                    <a:pt x="14188" y="10953"/>
                    <a:pt x="13772" y="10962"/>
                    <a:pt x="13308" y="11125"/>
                  </a:cubicBezTo>
                  <a:cubicBezTo>
                    <a:pt x="13240" y="11147"/>
                    <a:pt x="13215" y="11261"/>
                    <a:pt x="13295" y="11291"/>
                  </a:cubicBezTo>
                  <a:cubicBezTo>
                    <a:pt x="13711" y="11448"/>
                    <a:pt x="14764" y="11627"/>
                    <a:pt x="13714" y="11707"/>
                  </a:cubicBezTo>
                  <a:cubicBezTo>
                    <a:pt x="13163" y="11744"/>
                    <a:pt x="12630" y="11802"/>
                    <a:pt x="12092" y="11916"/>
                  </a:cubicBezTo>
                  <a:cubicBezTo>
                    <a:pt x="12027" y="11932"/>
                    <a:pt x="12003" y="12033"/>
                    <a:pt x="12058" y="12070"/>
                  </a:cubicBezTo>
                  <a:cubicBezTo>
                    <a:pt x="12381" y="12292"/>
                    <a:pt x="12618" y="12421"/>
                    <a:pt x="13037" y="12433"/>
                  </a:cubicBezTo>
                  <a:cubicBezTo>
                    <a:pt x="12997" y="12432"/>
                    <a:pt x="12957" y="12432"/>
                    <a:pt x="12916" y="12432"/>
                  </a:cubicBezTo>
                  <a:cubicBezTo>
                    <a:pt x="12264" y="12432"/>
                    <a:pt x="11373" y="12567"/>
                    <a:pt x="10774" y="12775"/>
                  </a:cubicBezTo>
                  <a:cubicBezTo>
                    <a:pt x="10697" y="12800"/>
                    <a:pt x="10688" y="12904"/>
                    <a:pt x="10759" y="12944"/>
                  </a:cubicBezTo>
                  <a:cubicBezTo>
                    <a:pt x="10931" y="13064"/>
                    <a:pt x="11122" y="13160"/>
                    <a:pt x="11322" y="13224"/>
                  </a:cubicBezTo>
                  <a:cubicBezTo>
                    <a:pt x="11836" y="13436"/>
                    <a:pt x="11544" y="13462"/>
                    <a:pt x="11221" y="13462"/>
                  </a:cubicBezTo>
                  <a:cubicBezTo>
                    <a:pt x="11115" y="13462"/>
                    <a:pt x="11006" y="13459"/>
                    <a:pt x="10920" y="13459"/>
                  </a:cubicBezTo>
                  <a:cubicBezTo>
                    <a:pt x="10878" y="13459"/>
                    <a:pt x="10842" y="13459"/>
                    <a:pt x="10814" y="13461"/>
                  </a:cubicBezTo>
                  <a:cubicBezTo>
                    <a:pt x="10257" y="13505"/>
                    <a:pt x="9728" y="13535"/>
                    <a:pt x="9186" y="13665"/>
                  </a:cubicBezTo>
                  <a:cubicBezTo>
                    <a:pt x="9109" y="13683"/>
                    <a:pt x="9103" y="13800"/>
                    <a:pt x="9174" y="13834"/>
                  </a:cubicBezTo>
                  <a:cubicBezTo>
                    <a:pt x="9449" y="13962"/>
                    <a:pt x="10089" y="14228"/>
                    <a:pt x="10348" y="14228"/>
                  </a:cubicBezTo>
                  <a:cubicBezTo>
                    <a:pt x="10376" y="14228"/>
                    <a:pt x="10399" y="14225"/>
                    <a:pt x="10417" y="14219"/>
                  </a:cubicBezTo>
                  <a:lnTo>
                    <a:pt x="10417" y="14219"/>
                  </a:lnTo>
                  <a:cubicBezTo>
                    <a:pt x="9614" y="14527"/>
                    <a:pt x="8583" y="14345"/>
                    <a:pt x="7733" y="14486"/>
                  </a:cubicBezTo>
                  <a:lnTo>
                    <a:pt x="7724" y="14486"/>
                  </a:lnTo>
                  <a:cubicBezTo>
                    <a:pt x="7690" y="14493"/>
                    <a:pt x="7665" y="14514"/>
                    <a:pt x="7650" y="14542"/>
                  </a:cubicBezTo>
                  <a:cubicBezTo>
                    <a:pt x="7625" y="14576"/>
                    <a:pt x="7632" y="14622"/>
                    <a:pt x="7669" y="14647"/>
                  </a:cubicBezTo>
                  <a:cubicBezTo>
                    <a:pt x="8324" y="15124"/>
                    <a:pt x="9263" y="15231"/>
                    <a:pt x="7807" y="15348"/>
                  </a:cubicBezTo>
                  <a:cubicBezTo>
                    <a:pt x="7179" y="15398"/>
                    <a:pt x="6607" y="15422"/>
                    <a:pt x="6022" y="15632"/>
                  </a:cubicBezTo>
                  <a:cubicBezTo>
                    <a:pt x="5972" y="15650"/>
                    <a:pt x="5923" y="15659"/>
                    <a:pt x="5874" y="15681"/>
                  </a:cubicBezTo>
                  <a:cubicBezTo>
                    <a:pt x="5837" y="15693"/>
                    <a:pt x="5812" y="15727"/>
                    <a:pt x="5815" y="15767"/>
                  </a:cubicBezTo>
                  <a:cubicBezTo>
                    <a:pt x="5815" y="15810"/>
                    <a:pt x="5843" y="15850"/>
                    <a:pt x="5883" y="15862"/>
                  </a:cubicBezTo>
                  <a:cubicBezTo>
                    <a:pt x="6237" y="15976"/>
                    <a:pt x="6594" y="16053"/>
                    <a:pt x="6957" y="16136"/>
                  </a:cubicBezTo>
                  <a:cubicBezTo>
                    <a:pt x="6813" y="16420"/>
                    <a:pt x="6591" y="16577"/>
                    <a:pt x="6293" y="16604"/>
                  </a:cubicBezTo>
                  <a:cubicBezTo>
                    <a:pt x="5988" y="16663"/>
                    <a:pt x="5683" y="16706"/>
                    <a:pt x="5375" y="16734"/>
                  </a:cubicBezTo>
                  <a:cubicBezTo>
                    <a:pt x="4846" y="16792"/>
                    <a:pt x="4366" y="16869"/>
                    <a:pt x="3892" y="17118"/>
                  </a:cubicBezTo>
                  <a:cubicBezTo>
                    <a:pt x="3833" y="17158"/>
                    <a:pt x="3836" y="17244"/>
                    <a:pt x="3901" y="17275"/>
                  </a:cubicBezTo>
                  <a:cubicBezTo>
                    <a:pt x="4110" y="17358"/>
                    <a:pt x="4323" y="17435"/>
                    <a:pt x="4538" y="17509"/>
                  </a:cubicBezTo>
                  <a:cubicBezTo>
                    <a:pt x="5289" y="17771"/>
                    <a:pt x="4347" y="17752"/>
                    <a:pt x="4135" y="17768"/>
                  </a:cubicBezTo>
                  <a:cubicBezTo>
                    <a:pt x="3513" y="17811"/>
                    <a:pt x="2928" y="17829"/>
                    <a:pt x="2328" y="17999"/>
                  </a:cubicBezTo>
                  <a:cubicBezTo>
                    <a:pt x="2242" y="18020"/>
                    <a:pt x="2254" y="18125"/>
                    <a:pt x="2316" y="18165"/>
                  </a:cubicBezTo>
                  <a:cubicBezTo>
                    <a:pt x="2503" y="18288"/>
                    <a:pt x="2608" y="18368"/>
                    <a:pt x="2839" y="18417"/>
                  </a:cubicBezTo>
                  <a:cubicBezTo>
                    <a:pt x="3057" y="18467"/>
                    <a:pt x="4178" y="18482"/>
                    <a:pt x="3544" y="18710"/>
                  </a:cubicBezTo>
                  <a:cubicBezTo>
                    <a:pt x="3272" y="18809"/>
                    <a:pt x="2980" y="18835"/>
                    <a:pt x="2680" y="18835"/>
                  </a:cubicBezTo>
                  <a:cubicBezTo>
                    <a:pt x="2336" y="18835"/>
                    <a:pt x="1982" y="18800"/>
                    <a:pt x="1637" y="18800"/>
                  </a:cubicBezTo>
                  <a:cubicBezTo>
                    <a:pt x="1422" y="18800"/>
                    <a:pt x="1211" y="18814"/>
                    <a:pt x="1007" y="18857"/>
                  </a:cubicBezTo>
                  <a:cubicBezTo>
                    <a:pt x="927" y="18873"/>
                    <a:pt x="930" y="18990"/>
                    <a:pt x="995" y="19024"/>
                  </a:cubicBezTo>
                  <a:cubicBezTo>
                    <a:pt x="1229" y="19156"/>
                    <a:pt x="1472" y="19261"/>
                    <a:pt x="1728" y="19344"/>
                  </a:cubicBezTo>
                  <a:cubicBezTo>
                    <a:pt x="1952" y="19427"/>
                    <a:pt x="2470" y="19501"/>
                    <a:pt x="1857" y="19538"/>
                  </a:cubicBezTo>
                  <a:cubicBezTo>
                    <a:pt x="1799" y="19541"/>
                    <a:pt x="1740" y="19543"/>
                    <a:pt x="1682" y="19543"/>
                  </a:cubicBezTo>
                  <a:cubicBezTo>
                    <a:pt x="1214" y="19543"/>
                    <a:pt x="740" y="19445"/>
                    <a:pt x="268" y="19445"/>
                  </a:cubicBezTo>
                  <a:cubicBezTo>
                    <a:pt x="219" y="19445"/>
                    <a:pt x="170" y="19446"/>
                    <a:pt x="121" y="19448"/>
                  </a:cubicBezTo>
                  <a:cubicBezTo>
                    <a:pt x="44" y="19452"/>
                    <a:pt x="1" y="19556"/>
                    <a:pt x="66" y="19605"/>
                  </a:cubicBezTo>
                  <a:cubicBezTo>
                    <a:pt x="263" y="19759"/>
                    <a:pt x="364" y="19861"/>
                    <a:pt x="610" y="19941"/>
                  </a:cubicBezTo>
                  <a:cubicBezTo>
                    <a:pt x="946" y="20051"/>
                    <a:pt x="1135" y="20100"/>
                    <a:pt x="1135" y="20100"/>
                  </a:cubicBezTo>
                  <a:lnTo>
                    <a:pt x="1135" y="20100"/>
                  </a:lnTo>
                  <a:cubicBezTo>
                    <a:pt x="1135" y="20100"/>
                    <a:pt x="981" y="20060"/>
                    <a:pt x="641" y="19990"/>
                  </a:cubicBezTo>
                  <a:cubicBezTo>
                    <a:pt x="635" y="19989"/>
                    <a:pt x="630" y="19988"/>
                    <a:pt x="624" y="19988"/>
                  </a:cubicBezTo>
                  <a:cubicBezTo>
                    <a:pt x="557" y="19988"/>
                    <a:pt x="503" y="20069"/>
                    <a:pt x="546" y="20129"/>
                  </a:cubicBezTo>
                  <a:cubicBezTo>
                    <a:pt x="780" y="20452"/>
                    <a:pt x="669" y="20338"/>
                    <a:pt x="995" y="20590"/>
                  </a:cubicBezTo>
                  <a:cubicBezTo>
                    <a:pt x="1013" y="20604"/>
                    <a:pt x="1032" y="20610"/>
                    <a:pt x="1050" y="20610"/>
                  </a:cubicBezTo>
                  <a:cubicBezTo>
                    <a:pt x="1125" y="20610"/>
                    <a:pt x="1189" y="20511"/>
                    <a:pt x="1115" y="20452"/>
                  </a:cubicBezTo>
                  <a:cubicBezTo>
                    <a:pt x="879" y="20270"/>
                    <a:pt x="900" y="20218"/>
                    <a:pt x="1026" y="20218"/>
                  </a:cubicBezTo>
                  <a:cubicBezTo>
                    <a:pt x="1198" y="20218"/>
                    <a:pt x="1567" y="20316"/>
                    <a:pt x="1734" y="20316"/>
                  </a:cubicBezTo>
                  <a:cubicBezTo>
                    <a:pt x="1823" y="20316"/>
                    <a:pt x="1851" y="20181"/>
                    <a:pt x="1768" y="20144"/>
                  </a:cubicBezTo>
                  <a:cubicBezTo>
                    <a:pt x="1427" y="19987"/>
                    <a:pt x="81" y="19631"/>
                    <a:pt x="652" y="19631"/>
                  </a:cubicBezTo>
                  <a:cubicBezTo>
                    <a:pt x="751" y="19631"/>
                    <a:pt x="910" y="19642"/>
                    <a:pt x="1143" y="19667"/>
                  </a:cubicBezTo>
                  <a:cubicBezTo>
                    <a:pt x="1357" y="19689"/>
                    <a:pt x="1563" y="19703"/>
                    <a:pt x="1767" y="19703"/>
                  </a:cubicBezTo>
                  <a:cubicBezTo>
                    <a:pt x="2044" y="19703"/>
                    <a:pt x="2317" y="19678"/>
                    <a:pt x="2602" y="19618"/>
                  </a:cubicBezTo>
                  <a:cubicBezTo>
                    <a:pt x="2703" y="19593"/>
                    <a:pt x="2670" y="19467"/>
                    <a:pt x="2593" y="19442"/>
                  </a:cubicBezTo>
                  <a:cubicBezTo>
                    <a:pt x="2463" y="19396"/>
                    <a:pt x="897" y="19008"/>
                    <a:pt x="1611" y="18953"/>
                  </a:cubicBezTo>
                  <a:cubicBezTo>
                    <a:pt x="1698" y="18945"/>
                    <a:pt x="1786" y="18943"/>
                    <a:pt x="1875" y="18943"/>
                  </a:cubicBezTo>
                  <a:cubicBezTo>
                    <a:pt x="2118" y="18943"/>
                    <a:pt x="2367" y="18964"/>
                    <a:pt x="2608" y="18968"/>
                  </a:cubicBezTo>
                  <a:cubicBezTo>
                    <a:pt x="2665" y="18970"/>
                    <a:pt x="2721" y="18971"/>
                    <a:pt x="2777" y="18971"/>
                  </a:cubicBezTo>
                  <a:cubicBezTo>
                    <a:pt x="3272" y="18971"/>
                    <a:pt x="3716" y="18891"/>
                    <a:pt x="4147" y="18614"/>
                  </a:cubicBezTo>
                  <a:cubicBezTo>
                    <a:pt x="4212" y="18571"/>
                    <a:pt x="4193" y="18467"/>
                    <a:pt x="4116" y="18451"/>
                  </a:cubicBezTo>
                  <a:cubicBezTo>
                    <a:pt x="3809" y="18399"/>
                    <a:pt x="3501" y="18356"/>
                    <a:pt x="3193" y="18310"/>
                  </a:cubicBezTo>
                  <a:cubicBezTo>
                    <a:pt x="1885" y="18109"/>
                    <a:pt x="3094" y="18014"/>
                    <a:pt x="3433" y="17980"/>
                  </a:cubicBezTo>
                  <a:cubicBezTo>
                    <a:pt x="4024" y="17925"/>
                    <a:pt x="4593" y="17934"/>
                    <a:pt x="5172" y="17795"/>
                  </a:cubicBezTo>
                  <a:cubicBezTo>
                    <a:pt x="5255" y="17777"/>
                    <a:pt x="5249" y="17666"/>
                    <a:pt x="5184" y="17629"/>
                  </a:cubicBezTo>
                  <a:cubicBezTo>
                    <a:pt x="5009" y="17522"/>
                    <a:pt x="3975" y="17232"/>
                    <a:pt x="4486" y="17060"/>
                  </a:cubicBezTo>
                  <a:cubicBezTo>
                    <a:pt x="4957" y="16900"/>
                    <a:pt x="5526" y="16903"/>
                    <a:pt x="6019" y="16838"/>
                  </a:cubicBezTo>
                  <a:cubicBezTo>
                    <a:pt x="6563" y="16767"/>
                    <a:pt x="6991" y="16598"/>
                    <a:pt x="7376" y="16216"/>
                  </a:cubicBezTo>
                  <a:cubicBezTo>
                    <a:pt x="7431" y="16164"/>
                    <a:pt x="7388" y="16084"/>
                    <a:pt x="7327" y="16066"/>
                  </a:cubicBezTo>
                  <a:cubicBezTo>
                    <a:pt x="6474" y="15789"/>
                    <a:pt x="5686" y="15712"/>
                    <a:pt x="7167" y="15570"/>
                  </a:cubicBezTo>
                  <a:cubicBezTo>
                    <a:pt x="7813" y="15508"/>
                    <a:pt x="8413" y="15524"/>
                    <a:pt x="9026" y="15287"/>
                  </a:cubicBezTo>
                  <a:cubicBezTo>
                    <a:pt x="9091" y="15259"/>
                    <a:pt x="9118" y="15148"/>
                    <a:pt x="9038" y="15118"/>
                  </a:cubicBezTo>
                  <a:cubicBezTo>
                    <a:pt x="8823" y="15034"/>
                    <a:pt x="8607" y="14954"/>
                    <a:pt x="8389" y="14871"/>
                  </a:cubicBezTo>
                  <a:cubicBezTo>
                    <a:pt x="7496" y="14536"/>
                    <a:pt x="8810" y="14563"/>
                    <a:pt x="8912" y="14557"/>
                  </a:cubicBezTo>
                  <a:cubicBezTo>
                    <a:pt x="9586" y="14533"/>
                    <a:pt x="10183" y="14505"/>
                    <a:pt x="10814" y="14265"/>
                  </a:cubicBezTo>
                  <a:cubicBezTo>
                    <a:pt x="10897" y="14234"/>
                    <a:pt x="10901" y="14105"/>
                    <a:pt x="10805" y="14089"/>
                  </a:cubicBezTo>
                  <a:cubicBezTo>
                    <a:pt x="10362" y="14006"/>
                    <a:pt x="9257" y="13763"/>
                    <a:pt x="10405" y="13674"/>
                  </a:cubicBezTo>
                  <a:cubicBezTo>
                    <a:pt x="10959" y="13631"/>
                    <a:pt x="11488" y="13597"/>
                    <a:pt x="12030" y="13471"/>
                  </a:cubicBezTo>
                  <a:cubicBezTo>
                    <a:pt x="12107" y="13455"/>
                    <a:pt x="12119" y="13332"/>
                    <a:pt x="12046" y="13304"/>
                  </a:cubicBezTo>
                  <a:cubicBezTo>
                    <a:pt x="11729" y="13181"/>
                    <a:pt x="11412" y="13074"/>
                    <a:pt x="11101" y="12944"/>
                  </a:cubicBezTo>
                  <a:lnTo>
                    <a:pt x="11101" y="12944"/>
                  </a:lnTo>
                  <a:cubicBezTo>
                    <a:pt x="11101" y="12944"/>
                    <a:pt x="11101" y="12944"/>
                    <a:pt x="11102" y="12944"/>
                  </a:cubicBezTo>
                  <a:cubicBezTo>
                    <a:pt x="11144" y="12944"/>
                    <a:pt x="11961" y="12769"/>
                    <a:pt x="12070" y="12766"/>
                  </a:cubicBezTo>
                  <a:cubicBezTo>
                    <a:pt x="12575" y="12750"/>
                    <a:pt x="12963" y="12661"/>
                    <a:pt x="13406" y="12433"/>
                  </a:cubicBezTo>
                  <a:cubicBezTo>
                    <a:pt x="13495" y="12390"/>
                    <a:pt x="13434" y="12270"/>
                    <a:pt x="13354" y="12267"/>
                  </a:cubicBezTo>
                  <a:cubicBezTo>
                    <a:pt x="12283" y="12239"/>
                    <a:pt x="12818" y="11972"/>
                    <a:pt x="13308" y="11925"/>
                  </a:cubicBezTo>
                  <a:cubicBezTo>
                    <a:pt x="13720" y="11885"/>
                    <a:pt x="14133" y="11864"/>
                    <a:pt x="14542" y="11824"/>
                  </a:cubicBezTo>
                  <a:cubicBezTo>
                    <a:pt x="14634" y="11818"/>
                    <a:pt x="14662" y="11695"/>
                    <a:pt x="14582" y="11652"/>
                  </a:cubicBezTo>
                  <a:cubicBezTo>
                    <a:pt x="14410" y="11528"/>
                    <a:pt x="14219" y="11433"/>
                    <a:pt x="14019" y="11368"/>
                  </a:cubicBezTo>
                  <a:cubicBezTo>
                    <a:pt x="13335" y="11088"/>
                    <a:pt x="14062" y="11134"/>
                    <a:pt x="14351" y="11122"/>
                  </a:cubicBezTo>
                  <a:cubicBezTo>
                    <a:pt x="14837" y="11094"/>
                    <a:pt x="15253" y="11085"/>
                    <a:pt x="15718" y="10925"/>
                  </a:cubicBezTo>
                  <a:cubicBezTo>
                    <a:pt x="15789" y="10900"/>
                    <a:pt x="15810" y="10787"/>
                    <a:pt x="15730" y="10759"/>
                  </a:cubicBezTo>
                  <a:cubicBezTo>
                    <a:pt x="15487" y="10663"/>
                    <a:pt x="15247" y="10568"/>
                    <a:pt x="15010" y="10470"/>
                  </a:cubicBezTo>
                  <a:cubicBezTo>
                    <a:pt x="15256" y="10355"/>
                    <a:pt x="15527" y="10296"/>
                    <a:pt x="15800" y="10296"/>
                  </a:cubicBezTo>
                  <a:cubicBezTo>
                    <a:pt x="15819" y="10296"/>
                    <a:pt x="15839" y="10297"/>
                    <a:pt x="15859" y="10297"/>
                  </a:cubicBezTo>
                  <a:cubicBezTo>
                    <a:pt x="16260" y="10269"/>
                    <a:pt x="16657" y="10192"/>
                    <a:pt x="17035" y="10066"/>
                  </a:cubicBezTo>
                  <a:cubicBezTo>
                    <a:pt x="17112" y="10042"/>
                    <a:pt x="17121" y="9937"/>
                    <a:pt x="17051" y="9900"/>
                  </a:cubicBezTo>
                  <a:cubicBezTo>
                    <a:pt x="16792" y="9777"/>
                    <a:pt x="15730" y="9386"/>
                    <a:pt x="16629" y="9358"/>
                  </a:cubicBezTo>
                  <a:cubicBezTo>
                    <a:pt x="16747" y="9355"/>
                    <a:pt x="16863" y="9354"/>
                    <a:pt x="16977" y="9354"/>
                  </a:cubicBezTo>
                  <a:cubicBezTo>
                    <a:pt x="17027" y="9354"/>
                    <a:pt x="17077" y="9354"/>
                    <a:pt x="17127" y="9354"/>
                  </a:cubicBezTo>
                  <a:cubicBezTo>
                    <a:pt x="17542" y="9354"/>
                    <a:pt x="17940" y="9347"/>
                    <a:pt x="18356" y="9207"/>
                  </a:cubicBezTo>
                  <a:cubicBezTo>
                    <a:pt x="18430" y="9180"/>
                    <a:pt x="18439" y="9078"/>
                    <a:pt x="18368" y="9041"/>
                  </a:cubicBezTo>
                  <a:cubicBezTo>
                    <a:pt x="18134" y="8903"/>
                    <a:pt x="17891" y="8810"/>
                    <a:pt x="17639" y="8703"/>
                  </a:cubicBezTo>
                  <a:cubicBezTo>
                    <a:pt x="17186" y="8516"/>
                    <a:pt x="17664" y="8489"/>
                    <a:pt x="17979" y="8489"/>
                  </a:cubicBezTo>
                  <a:cubicBezTo>
                    <a:pt x="18105" y="8489"/>
                    <a:pt x="18204" y="8493"/>
                    <a:pt x="18208" y="8493"/>
                  </a:cubicBezTo>
                  <a:cubicBezTo>
                    <a:pt x="18808" y="8490"/>
                    <a:pt x="19356" y="8466"/>
                    <a:pt x="19898" y="8207"/>
                  </a:cubicBezTo>
                  <a:cubicBezTo>
                    <a:pt x="19975" y="8167"/>
                    <a:pt x="19938" y="8059"/>
                    <a:pt x="19867" y="8041"/>
                  </a:cubicBezTo>
                  <a:cubicBezTo>
                    <a:pt x="19629" y="7981"/>
                    <a:pt x="18753" y="7628"/>
                    <a:pt x="18679" y="7628"/>
                  </a:cubicBezTo>
                  <a:cubicBezTo>
                    <a:pt x="18678" y="7628"/>
                    <a:pt x="18677" y="7628"/>
                    <a:pt x="18676" y="7628"/>
                  </a:cubicBezTo>
                  <a:lnTo>
                    <a:pt x="18676" y="7628"/>
                  </a:lnTo>
                  <a:cubicBezTo>
                    <a:pt x="18871" y="7556"/>
                    <a:pt x="19108" y="7539"/>
                    <a:pt x="19343" y="7539"/>
                  </a:cubicBezTo>
                  <a:cubicBezTo>
                    <a:pt x="19519" y="7539"/>
                    <a:pt x="19693" y="7549"/>
                    <a:pt x="19849" y="7551"/>
                  </a:cubicBezTo>
                  <a:cubicBezTo>
                    <a:pt x="19896" y="7552"/>
                    <a:pt x="19942" y="7553"/>
                    <a:pt x="19988" y="7553"/>
                  </a:cubicBezTo>
                  <a:cubicBezTo>
                    <a:pt x="20468" y="7553"/>
                    <a:pt x="20878" y="7503"/>
                    <a:pt x="21317" y="7281"/>
                  </a:cubicBezTo>
                  <a:cubicBezTo>
                    <a:pt x="21378" y="7250"/>
                    <a:pt x="21366" y="7148"/>
                    <a:pt x="21308" y="7124"/>
                  </a:cubicBezTo>
                  <a:cubicBezTo>
                    <a:pt x="21092" y="7026"/>
                    <a:pt x="20314" y="6609"/>
                    <a:pt x="20180" y="6609"/>
                  </a:cubicBezTo>
                  <a:cubicBezTo>
                    <a:pt x="20179" y="6609"/>
                    <a:pt x="20177" y="6609"/>
                    <a:pt x="20175" y="6610"/>
                  </a:cubicBezTo>
                  <a:lnTo>
                    <a:pt x="20175" y="6610"/>
                  </a:lnTo>
                  <a:cubicBezTo>
                    <a:pt x="20269" y="6600"/>
                    <a:pt x="20362" y="6596"/>
                    <a:pt x="20455" y="6596"/>
                  </a:cubicBezTo>
                  <a:cubicBezTo>
                    <a:pt x="20883" y="6596"/>
                    <a:pt x="21312" y="6677"/>
                    <a:pt x="21744" y="6677"/>
                  </a:cubicBezTo>
                  <a:cubicBezTo>
                    <a:pt x="21834" y="6677"/>
                    <a:pt x="21925" y="6674"/>
                    <a:pt x="22016" y="6665"/>
                  </a:cubicBezTo>
                  <a:cubicBezTo>
                    <a:pt x="22108" y="6659"/>
                    <a:pt x="22133" y="6536"/>
                    <a:pt x="22053" y="6493"/>
                  </a:cubicBezTo>
                  <a:cubicBezTo>
                    <a:pt x="21708" y="6279"/>
                    <a:pt x="20787" y="6085"/>
                    <a:pt x="21586" y="6085"/>
                  </a:cubicBezTo>
                  <a:cubicBezTo>
                    <a:pt x="21616" y="6085"/>
                    <a:pt x="21648" y="6086"/>
                    <a:pt x="21683" y="6086"/>
                  </a:cubicBezTo>
                  <a:cubicBezTo>
                    <a:pt x="21759" y="6088"/>
                    <a:pt x="21833" y="6088"/>
                    <a:pt x="21908" y="6088"/>
                  </a:cubicBezTo>
                  <a:cubicBezTo>
                    <a:pt x="22386" y="6088"/>
                    <a:pt x="22847" y="6060"/>
                    <a:pt x="23324" y="5969"/>
                  </a:cubicBezTo>
                  <a:cubicBezTo>
                    <a:pt x="23404" y="5954"/>
                    <a:pt x="23401" y="5834"/>
                    <a:pt x="23336" y="5803"/>
                  </a:cubicBezTo>
                  <a:cubicBezTo>
                    <a:pt x="23302" y="5788"/>
                    <a:pt x="21926" y="5206"/>
                    <a:pt x="22588" y="5117"/>
                  </a:cubicBezTo>
                  <a:cubicBezTo>
                    <a:pt x="22770" y="5093"/>
                    <a:pt x="22950" y="5087"/>
                    <a:pt x="23131" y="5087"/>
                  </a:cubicBezTo>
                  <a:cubicBezTo>
                    <a:pt x="23297" y="5087"/>
                    <a:pt x="23462" y="5092"/>
                    <a:pt x="23627" y="5092"/>
                  </a:cubicBezTo>
                  <a:cubicBezTo>
                    <a:pt x="23845" y="5092"/>
                    <a:pt x="24063" y="5084"/>
                    <a:pt x="24281" y="5046"/>
                  </a:cubicBezTo>
                  <a:cubicBezTo>
                    <a:pt x="24349" y="5034"/>
                    <a:pt x="24414" y="4938"/>
                    <a:pt x="24337" y="4886"/>
                  </a:cubicBezTo>
                  <a:cubicBezTo>
                    <a:pt x="24043" y="4683"/>
                    <a:pt x="22741" y="4198"/>
                    <a:pt x="23368" y="4198"/>
                  </a:cubicBezTo>
                  <a:cubicBezTo>
                    <a:pt x="23444" y="4198"/>
                    <a:pt x="23549" y="4205"/>
                    <a:pt x="23687" y="4221"/>
                  </a:cubicBezTo>
                  <a:cubicBezTo>
                    <a:pt x="24041" y="4262"/>
                    <a:pt x="24375" y="4342"/>
                    <a:pt x="24708" y="4342"/>
                  </a:cubicBezTo>
                  <a:cubicBezTo>
                    <a:pt x="24922" y="4342"/>
                    <a:pt x="25136" y="4309"/>
                    <a:pt x="25355" y="4212"/>
                  </a:cubicBezTo>
                  <a:cubicBezTo>
                    <a:pt x="25429" y="4184"/>
                    <a:pt x="25435" y="4082"/>
                    <a:pt x="25368" y="4045"/>
                  </a:cubicBezTo>
                  <a:cubicBezTo>
                    <a:pt x="25125" y="3885"/>
                    <a:pt x="23841" y="3464"/>
                    <a:pt x="24771" y="3445"/>
                  </a:cubicBezTo>
                  <a:cubicBezTo>
                    <a:pt x="24835" y="3444"/>
                    <a:pt x="24898" y="3444"/>
                    <a:pt x="24962" y="3444"/>
                  </a:cubicBezTo>
                  <a:cubicBezTo>
                    <a:pt x="25183" y="3444"/>
                    <a:pt x="25399" y="3449"/>
                    <a:pt x="25613" y="3449"/>
                  </a:cubicBezTo>
                  <a:cubicBezTo>
                    <a:pt x="25965" y="3449"/>
                    <a:pt x="26313" y="3434"/>
                    <a:pt x="26673" y="3353"/>
                  </a:cubicBezTo>
                  <a:cubicBezTo>
                    <a:pt x="26768" y="3331"/>
                    <a:pt x="26741" y="3202"/>
                    <a:pt x="26664" y="3177"/>
                  </a:cubicBezTo>
                  <a:cubicBezTo>
                    <a:pt x="25491" y="2821"/>
                    <a:pt x="26339" y="2793"/>
                    <a:pt x="26913" y="2793"/>
                  </a:cubicBezTo>
                  <a:cubicBezTo>
                    <a:pt x="27022" y="2793"/>
                    <a:pt x="27121" y="2794"/>
                    <a:pt x="27195" y="2794"/>
                  </a:cubicBezTo>
                  <a:cubicBezTo>
                    <a:pt x="27236" y="2794"/>
                    <a:pt x="27269" y="2794"/>
                    <a:pt x="27292" y="2793"/>
                  </a:cubicBezTo>
                  <a:cubicBezTo>
                    <a:pt x="27384" y="2787"/>
                    <a:pt x="27412" y="2666"/>
                    <a:pt x="27332" y="2620"/>
                  </a:cubicBezTo>
                  <a:cubicBezTo>
                    <a:pt x="26660" y="2299"/>
                    <a:pt x="26853" y="2233"/>
                    <a:pt x="27223" y="2233"/>
                  </a:cubicBezTo>
                  <a:cubicBezTo>
                    <a:pt x="27483" y="2233"/>
                    <a:pt x="27831" y="2265"/>
                    <a:pt x="28030" y="2265"/>
                  </a:cubicBezTo>
                  <a:cubicBezTo>
                    <a:pt x="28059" y="2265"/>
                    <a:pt x="28085" y="2265"/>
                    <a:pt x="28107" y="2263"/>
                  </a:cubicBezTo>
                  <a:cubicBezTo>
                    <a:pt x="28190" y="2257"/>
                    <a:pt x="28233" y="2125"/>
                    <a:pt x="28141" y="2091"/>
                  </a:cubicBezTo>
                  <a:cubicBezTo>
                    <a:pt x="27520" y="1860"/>
                    <a:pt x="27589" y="1799"/>
                    <a:pt x="27887" y="1799"/>
                  </a:cubicBezTo>
                  <a:cubicBezTo>
                    <a:pt x="28218" y="1799"/>
                    <a:pt x="28832" y="1874"/>
                    <a:pt x="29096" y="1874"/>
                  </a:cubicBezTo>
                  <a:cubicBezTo>
                    <a:pt x="29116" y="1874"/>
                    <a:pt x="29135" y="1873"/>
                    <a:pt x="29151" y="1872"/>
                  </a:cubicBezTo>
                  <a:cubicBezTo>
                    <a:pt x="29218" y="1866"/>
                    <a:pt x="29258" y="1792"/>
                    <a:pt x="29222" y="1734"/>
                  </a:cubicBezTo>
                  <a:cubicBezTo>
                    <a:pt x="29001" y="1370"/>
                    <a:pt x="28687" y="1264"/>
                    <a:pt x="28294" y="1121"/>
                  </a:cubicBezTo>
                  <a:lnTo>
                    <a:pt x="28294" y="1121"/>
                  </a:lnTo>
                  <a:cubicBezTo>
                    <a:pt x="28593" y="1230"/>
                    <a:pt x="28892" y="1310"/>
                    <a:pt x="29228" y="1310"/>
                  </a:cubicBezTo>
                  <a:cubicBezTo>
                    <a:pt x="29362" y="1310"/>
                    <a:pt x="29501" y="1298"/>
                    <a:pt x="29649" y="1269"/>
                  </a:cubicBezTo>
                  <a:cubicBezTo>
                    <a:pt x="29739" y="1251"/>
                    <a:pt x="29720" y="1137"/>
                    <a:pt x="29662" y="1100"/>
                  </a:cubicBezTo>
                  <a:cubicBezTo>
                    <a:pt x="29440" y="952"/>
                    <a:pt x="28280" y="620"/>
                    <a:pt x="28852" y="487"/>
                  </a:cubicBezTo>
                  <a:cubicBezTo>
                    <a:pt x="28901" y="472"/>
                    <a:pt x="28926" y="419"/>
                    <a:pt x="28911" y="370"/>
                  </a:cubicBezTo>
                  <a:cubicBezTo>
                    <a:pt x="28834" y="139"/>
                    <a:pt x="28864" y="192"/>
                    <a:pt x="28686" y="25"/>
                  </a:cubicBezTo>
                  <a:cubicBezTo>
                    <a:pt x="28667" y="8"/>
                    <a:pt x="28647" y="1"/>
                    <a:pt x="2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81" name="Google Shape;1081;p24"/>
          <p:cNvGrpSpPr/>
          <p:nvPr/>
        </p:nvGrpSpPr>
        <p:grpSpPr>
          <a:xfrm>
            <a:off x="10461267" y="5119585"/>
            <a:ext cx="462367" cy="516900"/>
            <a:chOff x="15483225" y="760838"/>
            <a:chExt cx="346775" cy="387675"/>
          </a:xfrm>
        </p:grpSpPr>
        <p:sp>
          <p:nvSpPr>
            <p:cNvPr id="1082" name="Google Shape;1082;p24"/>
            <p:cNvSpPr/>
            <p:nvPr/>
          </p:nvSpPr>
          <p:spPr>
            <a:xfrm>
              <a:off x="15705150" y="1042688"/>
              <a:ext cx="2100" cy="1800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4" y="1"/>
                  </a:moveTo>
                  <a:lnTo>
                    <a:pt x="84" y="1"/>
                  </a:lnTo>
                  <a:cubicBezTo>
                    <a:pt x="59" y="22"/>
                    <a:pt x="35" y="44"/>
                    <a:pt x="7" y="62"/>
                  </a:cubicBezTo>
                  <a:cubicBezTo>
                    <a:pt x="7" y="66"/>
                    <a:pt x="4" y="69"/>
                    <a:pt x="1" y="72"/>
                  </a:cubicBezTo>
                  <a:cubicBezTo>
                    <a:pt x="28" y="50"/>
                    <a:pt x="56" y="2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24"/>
            <p:cNvSpPr/>
            <p:nvPr/>
          </p:nvSpPr>
          <p:spPr>
            <a:xfrm>
              <a:off x="15726925" y="999613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546" y="0"/>
                  </a:moveTo>
                  <a:cubicBezTo>
                    <a:pt x="379" y="142"/>
                    <a:pt x="207" y="274"/>
                    <a:pt x="38" y="413"/>
                  </a:cubicBezTo>
                  <a:cubicBezTo>
                    <a:pt x="25" y="434"/>
                    <a:pt x="13" y="456"/>
                    <a:pt x="1" y="477"/>
                  </a:cubicBezTo>
                  <a:cubicBezTo>
                    <a:pt x="182" y="317"/>
                    <a:pt x="367" y="157"/>
                    <a:pt x="5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24"/>
            <p:cNvSpPr/>
            <p:nvPr/>
          </p:nvSpPr>
          <p:spPr>
            <a:xfrm>
              <a:off x="15654525" y="874863"/>
              <a:ext cx="14250" cy="13650"/>
            </a:xfrm>
            <a:custGeom>
              <a:avLst/>
              <a:gdLst/>
              <a:ahLst/>
              <a:cxnLst/>
              <a:rect l="l" t="t" r="r" b="b"/>
              <a:pathLst>
                <a:path w="570" h="54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379" y="173"/>
                    <a:pt x="188" y="348"/>
                    <a:pt x="0" y="527"/>
                  </a:cubicBezTo>
                  <a:cubicBezTo>
                    <a:pt x="16" y="533"/>
                    <a:pt x="28" y="542"/>
                    <a:pt x="46" y="545"/>
                  </a:cubicBezTo>
                  <a:cubicBezTo>
                    <a:pt x="179" y="453"/>
                    <a:pt x="311" y="361"/>
                    <a:pt x="447" y="271"/>
                  </a:cubicBezTo>
                  <a:cubicBezTo>
                    <a:pt x="487" y="182"/>
                    <a:pt x="530" y="90"/>
                    <a:pt x="5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24"/>
            <p:cNvSpPr/>
            <p:nvPr/>
          </p:nvSpPr>
          <p:spPr>
            <a:xfrm>
              <a:off x="15648200" y="764138"/>
              <a:ext cx="181800" cy="380475"/>
            </a:xfrm>
            <a:custGeom>
              <a:avLst/>
              <a:gdLst/>
              <a:ahLst/>
              <a:cxnLst/>
              <a:rect l="l" t="t" r="r" b="b"/>
              <a:pathLst>
                <a:path w="7272" h="15219" extrusionOk="0">
                  <a:moveTo>
                    <a:pt x="4657" y="0"/>
                  </a:moveTo>
                  <a:cubicBezTo>
                    <a:pt x="4451" y="0"/>
                    <a:pt x="4243" y="20"/>
                    <a:pt x="4036" y="62"/>
                  </a:cubicBezTo>
                  <a:cubicBezTo>
                    <a:pt x="2045" y="456"/>
                    <a:pt x="1078" y="2198"/>
                    <a:pt x="275" y="3894"/>
                  </a:cubicBezTo>
                  <a:cubicBezTo>
                    <a:pt x="321" y="3995"/>
                    <a:pt x="364" y="4094"/>
                    <a:pt x="410" y="4189"/>
                  </a:cubicBezTo>
                  <a:cubicBezTo>
                    <a:pt x="463" y="4306"/>
                    <a:pt x="453" y="4442"/>
                    <a:pt x="379" y="4550"/>
                  </a:cubicBezTo>
                  <a:cubicBezTo>
                    <a:pt x="592" y="4356"/>
                    <a:pt x="807" y="4174"/>
                    <a:pt x="1026" y="3992"/>
                  </a:cubicBezTo>
                  <a:cubicBezTo>
                    <a:pt x="1094" y="3851"/>
                    <a:pt x="1161" y="3706"/>
                    <a:pt x="1232" y="3565"/>
                  </a:cubicBezTo>
                  <a:lnTo>
                    <a:pt x="1232" y="3565"/>
                  </a:lnTo>
                  <a:cubicBezTo>
                    <a:pt x="1223" y="3571"/>
                    <a:pt x="1217" y="3574"/>
                    <a:pt x="1211" y="3580"/>
                  </a:cubicBezTo>
                  <a:cubicBezTo>
                    <a:pt x="1197" y="3589"/>
                    <a:pt x="1182" y="3593"/>
                    <a:pt x="1167" y="3593"/>
                  </a:cubicBezTo>
                  <a:cubicBezTo>
                    <a:pt x="1103" y="3593"/>
                    <a:pt x="1042" y="3517"/>
                    <a:pt x="1084" y="3457"/>
                  </a:cubicBezTo>
                  <a:cubicBezTo>
                    <a:pt x="1248" y="3226"/>
                    <a:pt x="1509" y="2887"/>
                    <a:pt x="1826" y="2521"/>
                  </a:cubicBezTo>
                  <a:cubicBezTo>
                    <a:pt x="2248" y="1890"/>
                    <a:pt x="2768" y="1348"/>
                    <a:pt x="3455" y="1019"/>
                  </a:cubicBezTo>
                  <a:cubicBezTo>
                    <a:pt x="3906" y="711"/>
                    <a:pt x="4361" y="509"/>
                    <a:pt x="4776" y="509"/>
                  </a:cubicBezTo>
                  <a:cubicBezTo>
                    <a:pt x="4904" y="509"/>
                    <a:pt x="5028" y="528"/>
                    <a:pt x="5147" y="569"/>
                  </a:cubicBezTo>
                  <a:cubicBezTo>
                    <a:pt x="5175" y="554"/>
                    <a:pt x="5203" y="533"/>
                    <a:pt x="5231" y="517"/>
                  </a:cubicBezTo>
                  <a:cubicBezTo>
                    <a:pt x="5244" y="510"/>
                    <a:pt x="5257" y="507"/>
                    <a:pt x="5271" y="507"/>
                  </a:cubicBezTo>
                  <a:cubicBezTo>
                    <a:pt x="5345" y="507"/>
                    <a:pt x="5412" y="604"/>
                    <a:pt x="5341" y="659"/>
                  </a:cubicBezTo>
                  <a:cubicBezTo>
                    <a:pt x="5363" y="680"/>
                    <a:pt x="5372" y="711"/>
                    <a:pt x="5366" y="742"/>
                  </a:cubicBezTo>
                  <a:cubicBezTo>
                    <a:pt x="5357" y="763"/>
                    <a:pt x="5344" y="779"/>
                    <a:pt x="5335" y="800"/>
                  </a:cubicBezTo>
                  <a:cubicBezTo>
                    <a:pt x="5545" y="883"/>
                    <a:pt x="5732" y="1019"/>
                    <a:pt x="5877" y="1191"/>
                  </a:cubicBezTo>
                  <a:cubicBezTo>
                    <a:pt x="5899" y="1173"/>
                    <a:pt x="5920" y="1154"/>
                    <a:pt x="5939" y="1136"/>
                  </a:cubicBezTo>
                  <a:cubicBezTo>
                    <a:pt x="5957" y="1121"/>
                    <a:pt x="5979" y="1115"/>
                    <a:pt x="6000" y="1115"/>
                  </a:cubicBezTo>
                  <a:cubicBezTo>
                    <a:pt x="6067" y="1115"/>
                    <a:pt x="6130" y="1179"/>
                    <a:pt x="6083" y="1247"/>
                  </a:cubicBezTo>
                  <a:cubicBezTo>
                    <a:pt x="6056" y="1287"/>
                    <a:pt x="6022" y="1321"/>
                    <a:pt x="5994" y="1357"/>
                  </a:cubicBezTo>
                  <a:cubicBezTo>
                    <a:pt x="6219" y="1718"/>
                    <a:pt x="6323" y="2192"/>
                    <a:pt x="6326" y="2696"/>
                  </a:cubicBezTo>
                  <a:cubicBezTo>
                    <a:pt x="6340" y="2690"/>
                    <a:pt x="6353" y="2688"/>
                    <a:pt x="6366" y="2688"/>
                  </a:cubicBezTo>
                  <a:cubicBezTo>
                    <a:pt x="6448" y="2688"/>
                    <a:pt x="6501" y="2803"/>
                    <a:pt x="6413" y="2853"/>
                  </a:cubicBezTo>
                  <a:cubicBezTo>
                    <a:pt x="6382" y="2872"/>
                    <a:pt x="6354" y="2890"/>
                    <a:pt x="6320" y="2912"/>
                  </a:cubicBezTo>
                  <a:cubicBezTo>
                    <a:pt x="6311" y="3167"/>
                    <a:pt x="6277" y="3423"/>
                    <a:pt x="6222" y="3675"/>
                  </a:cubicBezTo>
                  <a:cubicBezTo>
                    <a:pt x="6203" y="3762"/>
                    <a:pt x="6176" y="3845"/>
                    <a:pt x="6154" y="3931"/>
                  </a:cubicBezTo>
                  <a:cubicBezTo>
                    <a:pt x="6169" y="3925"/>
                    <a:pt x="6185" y="3915"/>
                    <a:pt x="6200" y="3906"/>
                  </a:cubicBezTo>
                  <a:cubicBezTo>
                    <a:pt x="6217" y="3896"/>
                    <a:pt x="6233" y="3892"/>
                    <a:pt x="6248" y="3892"/>
                  </a:cubicBezTo>
                  <a:cubicBezTo>
                    <a:pt x="6329" y="3892"/>
                    <a:pt x="6381" y="4011"/>
                    <a:pt x="6293" y="4063"/>
                  </a:cubicBezTo>
                  <a:cubicBezTo>
                    <a:pt x="6219" y="4119"/>
                    <a:pt x="6148" y="4177"/>
                    <a:pt x="6077" y="4229"/>
                  </a:cubicBezTo>
                  <a:cubicBezTo>
                    <a:pt x="5886" y="4863"/>
                    <a:pt x="5646" y="5479"/>
                    <a:pt x="5354" y="6070"/>
                  </a:cubicBezTo>
                  <a:cubicBezTo>
                    <a:pt x="5471" y="5962"/>
                    <a:pt x="5585" y="5852"/>
                    <a:pt x="5698" y="5738"/>
                  </a:cubicBezTo>
                  <a:cubicBezTo>
                    <a:pt x="5718" y="5717"/>
                    <a:pt x="5740" y="5709"/>
                    <a:pt x="5761" y="5709"/>
                  </a:cubicBezTo>
                  <a:cubicBezTo>
                    <a:pt x="5829" y="5709"/>
                    <a:pt x="5887" y="5798"/>
                    <a:pt x="5828" y="5864"/>
                  </a:cubicBezTo>
                  <a:cubicBezTo>
                    <a:pt x="5594" y="6126"/>
                    <a:pt x="5344" y="6375"/>
                    <a:pt x="5083" y="6609"/>
                  </a:cubicBezTo>
                  <a:cubicBezTo>
                    <a:pt x="5003" y="6763"/>
                    <a:pt x="4923" y="6914"/>
                    <a:pt x="4840" y="7064"/>
                  </a:cubicBezTo>
                  <a:cubicBezTo>
                    <a:pt x="4889" y="7089"/>
                    <a:pt x="4901" y="7157"/>
                    <a:pt x="4858" y="7197"/>
                  </a:cubicBezTo>
                  <a:cubicBezTo>
                    <a:pt x="4781" y="7289"/>
                    <a:pt x="4695" y="7378"/>
                    <a:pt x="4612" y="7468"/>
                  </a:cubicBezTo>
                  <a:cubicBezTo>
                    <a:pt x="4476" y="7708"/>
                    <a:pt x="4335" y="7945"/>
                    <a:pt x="4196" y="8182"/>
                  </a:cubicBezTo>
                  <a:cubicBezTo>
                    <a:pt x="4255" y="8132"/>
                    <a:pt x="4313" y="8083"/>
                    <a:pt x="4369" y="8034"/>
                  </a:cubicBezTo>
                  <a:cubicBezTo>
                    <a:pt x="4388" y="8017"/>
                    <a:pt x="4409" y="8010"/>
                    <a:pt x="4429" y="8010"/>
                  </a:cubicBezTo>
                  <a:cubicBezTo>
                    <a:pt x="4501" y="8010"/>
                    <a:pt x="4563" y="8099"/>
                    <a:pt x="4498" y="8163"/>
                  </a:cubicBezTo>
                  <a:cubicBezTo>
                    <a:pt x="4279" y="8376"/>
                    <a:pt x="4058" y="8585"/>
                    <a:pt x="3833" y="8791"/>
                  </a:cubicBezTo>
                  <a:cubicBezTo>
                    <a:pt x="3728" y="8970"/>
                    <a:pt x="3615" y="9142"/>
                    <a:pt x="3507" y="9318"/>
                  </a:cubicBezTo>
                  <a:cubicBezTo>
                    <a:pt x="3630" y="9210"/>
                    <a:pt x="3762" y="9114"/>
                    <a:pt x="3885" y="9004"/>
                  </a:cubicBezTo>
                  <a:cubicBezTo>
                    <a:pt x="3903" y="8987"/>
                    <a:pt x="3923" y="8980"/>
                    <a:pt x="3944" y="8980"/>
                  </a:cubicBezTo>
                  <a:cubicBezTo>
                    <a:pt x="4010" y="8980"/>
                    <a:pt x="4076" y="9049"/>
                    <a:pt x="4027" y="9114"/>
                  </a:cubicBezTo>
                  <a:cubicBezTo>
                    <a:pt x="3630" y="9619"/>
                    <a:pt x="3199" y="10099"/>
                    <a:pt x="2731" y="10543"/>
                  </a:cubicBezTo>
                  <a:cubicBezTo>
                    <a:pt x="2670" y="10638"/>
                    <a:pt x="2605" y="10727"/>
                    <a:pt x="2543" y="10823"/>
                  </a:cubicBezTo>
                  <a:cubicBezTo>
                    <a:pt x="2553" y="10817"/>
                    <a:pt x="2562" y="10810"/>
                    <a:pt x="2571" y="10804"/>
                  </a:cubicBezTo>
                  <a:cubicBezTo>
                    <a:pt x="2587" y="10795"/>
                    <a:pt x="2602" y="10790"/>
                    <a:pt x="2617" y="10790"/>
                  </a:cubicBezTo>
                  <a:cubicBezTo>
                    <a:pt x="2687" y="10790"/>
                    <a:pt x="2738" y="10885"/>
                    <a:pt x="2682" y="10946"/>
                  </a:cubicBezTo>
                  <a:cubicBezTo>
                    <a:pt x="1999" y="11666"/>
                    <a:pt x="1445" y="12485"/>
                    <a:pt x="838" y="13261"/>
                  </a:cubicBezTo>
                  <a:cubicBezTo>
                    <a:pt x="561" y="13639"/>
                    <a:pt x="281" y="14012"/>
                    <a:pt x="1" y="14387"/>
                  </a:cubicBezTo>
                  <a:cubicBezTo>
                    <a:pt x="96" y="14538"/>
                    <a:pt x="192" y="14686"/>
                    <a:pt x="287" y="14840"/>
                  </a:cubicBezTo>
                  <a:cubicBezTo>
                    <a:pt x="369" y="14952"/>
                    <a:pt x="364" y="15104"/>
                    <a:pt x="278" y="15214"/>
                  </a:cubicBezTo>
                  <a:lnTo>
                    <a:pt x="278" y="15214"/>
                  </a:lnTo>
                  <a:cubicBezTo>
                    <a:pt x="281" y="15212"/>
                    <a:pt x="285" y="15210"/>
                    <a:pt x="287" y="15206"/>
                  </a:cubicBezTo>
                  <a:cubicBezTo>
                    <a:pt x="2223" y="12648"/>
                    <a:pt x="4058" y="10022"/>
                    <a:pt x="5572" y="7191"/>
                  </a:cubicBezTo>
                  <a:cubicBezTo>
                    <a:pt x="6406" y="5633"/>
                    <a:pt x="7271" y="3805"/>
                    <a:pt x="7077" y="1985"/>
                  </a:cubicBezTo>
                  <a:cubicBezTo>
                    <a:pt x="6941" y="688"/>
                    <a:pt x="5850" y="0"/>
                    <a:pt x="4657" y="0"/>
                  </a:cubicBezTo>
                  <a:close/>
                  <a:moveTo>
                    <a:pt x="278" y="15214"/>
                  </a:moveTo>
                  <a:lnTo>
                    <a:pt x="278" y="15214"/>
                  </a:lnTo>
                  <a:cubicBezTo>
                    <a:pt x="277" y="15215"/>
                    <a:pt x="276" y="15217"/>
                    <a:pt x="275" y="15218"/>
                  </a:cubicBezTo>
                  <a:cubicBezTo>
                    <a:pt x="276" y="15217"/>
                    <a:pt x="277" y="15216"/>
                    <a:pt x="278" y="15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24"/>
            <p:cNvSpPr/>
            <p:nvPr/>
          </p:nvSpPr>
          <p:spPr>
            <a:xfrm>
              <a:off x="15648675" y="881713"/>
              <a:ext cx="4725" cy="3100"/>
            </a:xfrm>
            <a:custGeom>
              <a:avLst/>
              <a:gdLst/>
              <a:ahLst/>
              <a:cxnLst/>
              <a:rect l="l" t="t" r="r" b="b"/>
              <a:pathLst>
                <a:path w="189" h="124" extrusionOk="0">
                  <a:moveTo>
                    <a:pt x="188" y="0"/>
                  </a:moveTo>
                  <a:cubicBezTo>
                    <a:pt x="142" y="25"/>
                    <a:pt x="93" y="37"/>
                    <a:pt x="42" y="37"/>
                  </a:cubicBezTo>
                  <a:cubicBezTo>
                    <a:pt x="28" y="37"/>
                    <a:pt x="14" y="36"/>
                    <a:pt x="0" y="34"/>
                  </a:cubicBezTo>
                  <a:lnTo>
                    <a:pt x="0" y="34"/>
                  </a:lnTo>
                  <a:cubicBezTo>
                    <a:pt x="13" y="68"/>
                    <a:pt x="31" y="96"/>
                    <a:pt x="53" y="124"/>
                  </a:cubicBezTo>
                  <a:cubicBezTo>
                    <a:pt x="99" y="80"/>
                    <a:pt x="145" y="44"/>
                    <a:pt x="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24"/>
            <p:cNvSpPr/>
            <p:nvPr/>
          </p:nvSpPr>
          <p:spPr>
            <a:xfrm>
              <a:off x="15632850" y="1101863"/>
              <a:ext cx="1450" cy="1225"/>
            </a:xfrm>
            <a:custGeom>
              <a:avLst/>
              <a:gdLst/>
              <a:ahLst/>
              <a:cxnLst/>
              <a:rect l="l" t="t" r="r" b="b"/>
              <a:pathLst>
                <a:path w="58" h="49" extrusionOk="0">
                  <a:moveTo>
                    <a:pt x="52" y="1"/>
                  </a:moveTo>
                  <a:cubicBezTo>
                    <a:pt x="19" y="30"/>
                    <a:pt x="0" y="48"/>
                    <a:pt x="4" y="48"/>
                  </a:cubicBezTo>
                  <a:cubicBezTo>
                    <a:pt x="8" y="48"/>
                    <a:pt x="24" y="37"/>
                    <a:pt x="58" y="13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24"/>
            <p:cNvSpPr/>
            <p:nvPr/>
          </p:nvSpPr>
          <p:spPr>
            <a:xfrm>
              <a:off x="15483225" y="760838"/>
              <a:ext cx="176625" cy="387675"/>
            </a:xfrm>
            <a:custGeom>
              <a:avLst/>
              <a:gdLst/>
              <a:ahLst/>
              <a:cxnLst/>
              <a:rect l="l" t="t" r="r" b="b"/>
              <a:pathLst>
                <a:path w="7065" h="15507" extrusionOk="0">
                  <a:moveTo>
                    <a:pt x="2999" y="0"/>
                  </a:moveTo>
                  <a:cubicBezTo>
                    <a:pt x="1936" y="0"/>
                    <a:pt x="986" y="653"/>
                    <a:pt x="607" y="1754"/>
                  </a:cubicBezTo>
                  <a:cubicBezTo>
                    <a:pt x="0" y="3515"/>
                    <a:pt x="856" y="5682"/>
                    <a:pt x="1589" y="7255"/>
                  </a:cubicBezTo>
                  <a:cubicBezTo>
                    <a:pt x="2906" y="10093"/>
                    <a:pt x="4562" y="12638"/>
                    <a:pt x="6221" y="15273"/>
                  </a:cubicBezTo>
                  <a:cubicBezTo>
                    <a:pt x="6234" y="15298"/>
                    <a:pt x="6249" y="15320"/>
                    <a:pt x="6264" y="15341"/>
                  </a:cubicBezTo>
                  <a:cubicBezTo>
                    <a:pt x="6277" y="15360"/>
                    <a:pt x="6292" y="15375"/>
                    <a:pt x="6307" y="15390"/>
                  </a:cubicBezTo>
                  <a:cubicBezTo>
                    <a:pt x="6381" y="15472"/>
                    <a:pt x="6474" y="15507"/>
                    <a:pt x="6566" y="15507"/>
                  </a:cubicBezTo>
                  <a:cubicBezTo>
                    <a:pt x="6685" y="15507"/>
                    <a:pt x="6804" y="15447"/>
                    <a:pt x="6877" y="15353"/>
                  </a:cubicBezTo>
                  <a:cubicBezTo>
                    <a:pt x="6966" y="15246"/>
                    <a:pt x="6969" y="15089"/>
                    <a:pt x="6886" y="14972"/>
                  </a:cubicBezTo>
                  <a:cubicBezTo>
                    <a:pt x="6791" y="14818"/>
                    <a:pt x="6695" y="14673"/>
                    <a:pt x="6597" y="14519"/>
                  </a:cubicBezTo>
                  <a:cubicBezTo>
                    <a:pt x="6578" y="14488"/>
                    <a:pt x="6557" y="14458"/>
                    <a:pt x="6538" y="14427"/>
                  </a:cubicBezTo>
                  <a:cubicBezTo>
                    <a:pt x="6483" y="14479"/>
                    <a:pt x="6431" y="14538"/>
                    <a:pt x="6375" y="14590"/>
                  </a:cubicBezTo>
                  <a:cubicBezTo>
                    <a:pt x="6356" y="14608"/>
                    <a:pt x="6334" y="14616"/>
                    <a:pt x="6314" y="14616"/>
                  </a:cubicBezTo>
                  <a:cubicBezTo>
                    <a:pt x="6242" y="14616"/>
                    <a:pt x="6179" y="14525"/>
                    <a:pt x="6246" y="14461"/>
                  </a:cubicBezTo>
                  <a:cubicBezTo>
                    <a:pt x="6311" y="14399"/>
                    <a:pt x="6372" y="14331"/>
                    <a:pt x="6434" y="14264"/>
                  </a:cubicBezTo>
                  <a:cubicBezTo>
                    <a:pt x="6329" y="14101"/>
                    <a:pt x="6227" y="13937"/>
                    <a:pt x="6123" y="13777"/>
                  </a:cubicBezTo>
                  <a:cubicBezTo>
                    <a:pt x="6003" y="13854"/>
                    <a:pt x="5880" y="13931"/>
                    <a:pt x="5750" y="13999"/>
                  </a:cubicBezTo>
                  <a:cubicBezTo>
                    <a:pt x="5735" y="14008"/>
                    <a:pt x="5720" y="14012"/>
                    <a:pt x="5705" y="14012"/>
                  </a:cubicBezTo>
                  <a:cubicBezTo>
                    <a:pt x="5634" y="14012"/>
                    <a:pt x="5581" y="13919"/>
                    <a:pt x="5643" y="13857"/>
                  </a:cubicBezTo>
                  <a:cubicBezTo>
                    <a:pt x="5747" y="13747"/>
                    <a:pt x="5858" y="13639"/>
                    <a:pt x="5966" y="13531"/>
                  </a:cubicBezTo>
                  <a:cubicBezTo>
                    <a:pt x="5846" y="13343"/>
                    <a:pt x="5726" y="13156"/>
                    <a:pt x="5606" y="12968"/>
                  </a:cubicBezTo>
                  <a:cubicBezTo>
                    <a:pt x="5572" y="12989"/>
                    <a:pt x="5541" y="13011"/>
                    <a:pt x="5510" y="13029"/>
                  </a:cubicBezTo>
                  <a:cubicBezTo>
                    <a:pt x="5495" y="13039"/>
                    <a:pt x="5480" y="13044"/>
                    <a:pt x="5465" y="13044"/>
                  </a:cubicBezTo>
                  <a:cubicBezTo>
                    <a:pt x="5394" y="13044"/>
                    <a:pt x="5333" y="12941"/>
                    <a:pt x="5399" y="12888"/>
                  </a:cubicBezTo>
                  <a:cubicBezTo>
                    <a:pt x="5433" y="12860"/>
                    <a:pt x="5467" y="12832"/>
                    <a:pt x="5501" y="12805"/>
                  </a:cubicBezTo>
                  <a:cubicBezTo>
                    <a:pt x="5421" y="12682"/>
                    <a:pt x="5341" y="12558"/>
                    <a:pt x="5264" y="12435"/>
                  </a:cubicBezTo>
                  <a:cubicBezTo>
                    <a:pt x="5184" y="12472"/>
                    <a:pt x="5107" y="12512"/>
                    <a:pt x="5024" y="12546"/>
                  </a:cubicBezTo>
                  <a:cubicBezTo>
                    <a:pt x="5007" y="12556"/>
                    <a:pt x="4991" y="12560"/>
                    <a:pt x="4976" y="12560"/>
                  </a:cubicBezTo>
                  <a:cubicBezTo>
                    <a:pt x="4896" y="12560"/>
                    <a:pt x="4847" y="12441"/>
                    <a:pt x="4935" y="12389"/>
                  </a:cubicBezTo>
                  <a:cubicBezTo>
                    <a:pt x="5002" y="12337"/>
                    <a:pt x="5073" y="12291"/>
                    <a:pt x="5141" y="12238"/>
                  </a:cubicBezTo>
                  <a:cubicBezTo>
                    <a:pt x="5036" y="12072"/>
                    <a:pt x="4935" y="11897"/>
                    <a:pt x="4830" y="11727"/>
                  </a:cubicBezTo>
                  <a:cubicBezTo>
                    <a:pt x="4725" y="11758"/>
                    <a:pt x="4627" y="11801"/>
                    <a:pt x="4519" y="11829"/>
                  </a:cubicBezTo>
                  <a:cubicBezTo>
                    <a:pt x="4509" y="11832"/>
                    <a:pt x="4500" y="11833"/>
                    <a:pt x="4491" y="11833"/>
                  </a:cubicBezTo>
                  <a:cubicBezTo>
                    <a:pt x="4415" y="11833"/>
                    <a:pt x="4369" y="11736"/>
                    <a:pt x="4430" y="11675"/>
                  </a:cubicBezTo>
                  <a:cubicBezTo>
                    <a:pt x="4507" y="11598"/>
                    <a:pt x="4593" y="11533"/>
                    <a:pt x="4670" y="11460"/>
                  </a:cubicBezTo>
                  <a:cubicBezTo>
                    <a:pt x="4584" y="11318"/>
                    <a:pt x="4497" y="11179"/>
                    <a:pt x="4414" y="11038"/>
                  </a:cubicBezTo>
                  <a:cubicBezTo>
                    <a:pt x="4374" y="11053"/>
                    <a:pt x="4337" y="11075"/>
                    <a:pt x="4297" y="11093"/>
                  </a:cubicBezTo>
                  <a:cubicBezTo>
                    <a:pt x="4285" y="11099"/>
                    <a:pt x="4272" y="11101"/>
                    <a:pt x="4260" y="11101"/>
                  </a:cubicBezTo>
                  <a:cubicBezTo>
                    <a:pt x="4185" y="11101"/>
                    <a:pt x="4118" y="11015"/>
                    <a:pt x="4190" y="10949"/>
                  </a:cubicBezTo>
                  <a:cubicBezTo>
                    <a:pt x="4227" y="10915"/>
                    <a:pt x="4267" y="10881"/>
                    <a:pt x="4304" y="10847"/>
                  </a:cubicBezTo>
                  <a:cubicBezTo>
                    <a:pt x="4144" y="10567"/>
                    <a:pt x="3993" y="10274"/>
                    <a:pt x="3839" y="9988"/>
                  </a:cubicBezTo>
                  <a:cubicBezTo>
                    <a:pt x="3814" y="9973"/>
                    <a:pt x="3799" y="9945"/>
                    <a:pt x="3799" y="9917"/>
                  </a:cubicBezTo>
                  <a:cubicBezTo>
                    <a:pt x="3722" y="9770"/>
                    <a:pt x="3636" y="9628"/>
                    <a:pt x="3559" y="9474"/>
                  </a:cubicBezTo>
                  <a:cubicBezTo>
                    <a:pt x="3429" y="9213"/>
                    <a:pt x="3294" y="8954"/>
                    <a:pt x="3155" y="8695"/>
                  </a:cubicBezTo>
                  <a:cubicBezTo>
                    <a:pt x="3094" y="8726"/>
                    <a:pt x="3032" y="8763"/>
                    <a:pt x="2968" y="8794"/>
                  </a:cubicBezTo>
                  <a:cubicBezTo>
                    <a:pt x="2955" y="8800"/>
                    <a:pt x="2942" y="8802"/>
                    <a:pt x="2929" y="8802"/>
                  </a:cubicBezTo>
                  <a:cubicBezTo>
                    <a:pt x="2862" y="8802"/>
                    <a:pt x="2793" y="8737"/>
                    <a:pt x="2845" y="8668"/>
                  </a:cubicBezTo>
                  <a:cubicBezTo>
                    <a:pt x="2903" y="8588"/>
                    <a:pt x="2968" y="8523"/>
                    <a:pt x="3026" y="8446"/>
                  </a:cubicBezTo>
                  <a:lnTo>
                    <a:pt x="2909" y="8221"/>
                  </a:lnTo>
                  <a:cubicBezTo>
                    <a:pt x="2841" y="8252"/>
                    <a:pt x="2774" y="8289"/>
                    <a:pt x="2703" y="8317"/>
                  </a:cubicBezTo>
                  <a:cubicBezTo>
                    <a:pt x="2691" y="8322"/>
                    <a:pt x="2680" y="8324"/>
                    <a:pt x="2670" y="8324"/>
                  </a:cubicBezTo>
                  <a:cubicBezTo>
                    <a:pt x="2601" y="8324"/>
                    <a:pt x="2574" y="8220"/>
                    <a:pt x="2617" y="8166"/>
                  </a:cubicBezTo>
                  <a:cubicBezTo>
                    <a:pt x="2663" y="8104"/>
                    <a:pt x="2724" y="8037"/>
                    <a:pt x="2780" y="7972"/>
                  </a:cubicBezTo>
                  <a:cubicBezTo>
                    <a:pt x="2648" y="7720"/>
                    <a:pt x="2518" y="7461"/>
                    <a:pt x="2389" y="7203"/>
                  </a:cubicBezTo>
                  <a:cubicBezTo>
                    <a:pt x="2380" y="7209"/>
                    <a:pt x="2374" y="7215"/>
                    <a:pt x="2361" y="7221"/>
                  </a:cubicBezTo>
                  <a:cubicBezTo>
                    <a:pt x="2348" y="7228"/>
                    <a:pt x="2334" y="7231"/>
                    <a:pt x="2320" y="7231"/>
                  </a:cubicBezTo>
                  <a:cubicBezTo>
                    <a:pt x="2248" y="7231"/>
                    <a:pt x="2186" y="7139"/>
                    <a:pt x="2254" y="7076"/>
                  </a:cubicBezTo>
                  <a:cubicBezTo>
                    <a:pt x="2269" y="7061"/>
                    <a:pt x="2287" y="7046"/>
                    <a:pt x="2306" y="7030"/>
                  </a:cubicBezTo>
                  <a:cubicBezTo>
                    <a:pt x="2192" y="6799"/>
                    <a:pt x="2084" y="6565"/>
                    <a:pt x="1983" y="6328"/>
                  </a:cubicBezTo>
                  <a:cubicBezTo>
                    <a:pt x="1940" y="6344"/>
                    <a:pt x="1900" y="6365"/>
                    <a:pt x="1856" y="6384"/>
                  </a:cubicBezTo>
                  <a:cubicBezTo>
                    <a:pt x="1847" y="6387"/>
                    <a:pt x="1838" y="6389"/>
                    <a:pt x="1829" y="6389"/>
                  </a:cubicBezTo>
                  <a:cubicBezTo>
                    <a:pt x="1758" y="6389"/>
                    <a:pt x="1712" y="6285"/>
                    <a:pt x="1767" y="6230"/>
                  </a:cubicBezTo>
                  <a:cubicBezTo>
                    <a:pt x="1810" y="6193"/>
                    <a:pt x="1850" y="6153"/>
                    <a:pt x="1890" y="6116"/>
                  </a:cubicBezTo>
                  <a:cubicBezTo>
                    <a:pt x="1801" y="5894"/>
                    <a:pt x="1715" y="5673"/>
                    <a:pt x="1635" y="5448"/>
                  </a:cubicBezTo>
                  <a:cubicBezTo>
                    <a:pt x="1518" y="5516"/>
                    <a:pt x="1398" y="5583"/>
                    <a:pt x="1275" y="5645"/>
                  </a:cubicBezTo>
                  <a:cubicBezTo>
                    <a:pt x="1259" y="5654"/>
                    <a:pt x="1243" y="5658"/>
                    <a:pt x="1228" y="5658"/>
                  </a:cubicBezTo>
                  <a:cubicBezTo>
                    <a:pt x="1155" y="5658"/>
                    <a:pt x="1103" y="5567"/>
                    <a:pt x="1164" y="5503"/>
                  </a:cubicBezTo>
                  <a:cubicBezTo>
                    <a:pt x="1284" y="5377"/>
                    <a:pt x="1410" y="5257"/>
                    <a:pt x="1539" y="5143"/>
                  </a:cubicBezTo>
                  <a:cubicBezTo>
                    <a:pt x="1475" y="4931"/>
                    <a:pt x="1413" y="4715"/>
                    <a:pt x="1361" y="4497"/>
                  </a:cubicBezTo>
                  <a:cubicBezTo>
                    <a:pt x="1250" y="4555"/>
                    <a:pt x="1145" y="4623"/>
                    <a:pt x="1032" y="4678"/>
                  </a:cubicBezTo>
                  <a:cubicBezTo>
                    <a:pt x="1017" y="4686"/>
                    <a:pt x="1003" y="4689"/>
                    <a:pt x="989" y="4689"/>
                  </a:cubicBezTo>
                  <a:cubicBezTo>
                    <a:pt x="910" y="4689"/>
                    <a:pt x="860" y="4577"/>
                    <a:pt x="939" y="4521"/>
                  </a:cubicBezTo>
                  <a:lnTo>
                    <a:pt x="1305" y="4254"/>
                  </a:lnTo>
                  <a:cubicBezTo>
                    <a:pt x="1290" y="4186"/>
                    <a:pt x="1272" y="4118"/>
                    <a:pt x="1259" y="4047"/>
                  </a:cubicBezTo>
                  <a:cubicBezTo>
                    <a:pt x="1241" y="3949"/>
                    <a:pt x="1225" y="3844"/>
                    <a:pt x="1213" y="3740"/>
                  </a:cubicBezTo>
                  <a:cubicBezTo>
                    <a:pt x="1152" y="3770"/>
                    <a:pt x="1093" y="3804"/>
                    <a:pt x="1032" y="3832"/>
                  </a:cubicBezTo>
                  <a:cubicBezTo>
                    <a:pt x="1020" y="3836"/>
                    <a:pt x="1008" y="3838"/>
                    <a:pt x="996" y="3838"/>
                  </a:cubicBezTo>
                  <a:cubicBezTo>
                    <a:pt x="928" y="3838"/>
                    <a:pt x="856" y="3776"/>
                    <a:pt x="908" y="3706"/>
                  </a:cubicBezTo>
                  <a:cubicBezTo>
                    <a:pt x="995" y="3598"/>
                    <a:pt x="1087" y="3496"/>
                    <a:pt x="1185" y="3398"/>
                  </a:cubicBezTo>
                  <a:cubicBezTo>
                    <a:pt x="1173" y="3182"/>
                    <a:pt x="1179" y="2967"/>
                    <a:pt x="1198" y="2755"/>
                  </a:cubicBezTo>
                  <a:lnTo>
                    <a:pt x="1198" y="2755"/>
                  </a:lnTo>
                  <a:cubicBezTo>
                    <a:pt x="1108" y="2825"/>
                    <a:pt x="1019" y="2899"/>
                    <a:pt x="930" y="2970"/>
                  </a:cubicBezTo>
                  <a:cubicBezTo>
                    <a:pt x="911" y="2985"/>
                    <a:pt x="890" y="2991"/>
                    <a:pt x="870" y="2991"/>
                  </a:cubicBezTo>
                  <a:cubicBezTo>
                    <a:pt x="794" y="2991"/>
                    <a:pt x="727" y="2899"/>
                    <a:pt x="801" y="2841"/>
                  </a:cubicBezTo>
                  <a:cubicBezTo>
                    <a:pt x="945" y="2730"/>
                    <a:pt x="1090" y="2610"/>
                    <a:pt x="1232" y="2499"/>
                  </a:cubicBezTo>
                  <a:cubicBezTo>
                    <a:pt x="1386" y="1530"/>
                    <a:pt x="1899" y="722"/>
                    <a:pt x="2943" y="722"/>
                  </a:cubicBezTo>
                  <a:cubicBezTo>
                    <a:pt x="3129" y="722"/>
                    <a:pt x="3332" y="748"/>
                    <a:pt x="3553" y="803"/>
                  </a:cubicBezTo>
                  <a:cubicBezTo>
                    <a:pt x="3568" y="791"/>
                    <a:pt x="3586" y="778"/>
                    <a:pt x="3602" y="769"/>
                  </a:cubicBezTo>
                  <a:cubicBezTo>
                    <a:pt x="3617" y="761"/>
                    <a:pt x="3633" y="757"/>
                    <a:pt x="3647" y="757"/>
                  </a:cubicBezTo>
                  <a:cubicBezTo>
                    <a:pt x="3697" y="757"/>
                    <a:pt x="3733" y="802"/>
                    <a:pt x="3731" y="852"/>
                  </a:cubicBezTo>
                  <a:cubicBezTo>
                    <a:pt x="3990" y="945"/>
                    <a:pt x="4230" y="1083"/>
                    <a:pt x="4436" y="1265"/>
                  </a:cubicBezTo>
                  <a:cubicBezTo>
                    <a:pt x="4439" y="1262"/>
                    <a:pt x="4445" y="1259"/>
                    <a:pt x="4451" y="1256"/>
                  </a:cubicBezTo>
                  <a:cubicBezTo>
                    <a:pt x="4464" y="1250"/>
                    <a:pt x="4477" y="1248"/>
                    <a:pt x="4490" y="1248"/>
                  </a:cubicBezTo>
                  <a:cubicBezTo>
                    <a:pt x="4557" y="1248"/>
                    <a:pt x="4623" y="1307"/>
                    <a:pt x="4574" y="1379"/>
                  </a:cubicBezTo>
                  <a:cubicBezTo>
                    <a:pt x="4574" y="1382"/>
                    <a:pt x="4571" y="1385"/>
                    <a:pt x="4568" y="1388"/>
                  </a:cubicBezTo>
                  <a:cubicBezTo>
                    <a:pt x="4728" y="1545"/>
                    <a:pt x="4873" y="1714"/>
                    <a:pt x="5002" y="1896"/>
                  </a:cubicBezTo>
                  <a:cubicBezTo>
                    <a:pt x="5021" y="1883"/>
                    <a:pt x="5039" y="1871"/>
                    <a:pt x="5058" y="1859"/>
                  </a:cubicBezTo>
                  <a:cubicBezTo>
                    <a:pt x="5072" y="1850"/>
                    <a:pt x="5087" y="1846"/>
                    <a:pt x="5101" y="1846"/>
                  </a:cubicBezTo>
                  <a:cubicBezTo>
                    <a:pt x="5163" y="1846"/>
                    <a:pt x="5216" y="1922"/>
                    <a:pt x="5181" y="1985"/>
                  </a:cubicBezTo>
                  <a:cubicBezTo>
                    <a:pt x="5162" y="2016"/>
                    <a:pt x="5141" y="2044"/>
                    <a:pt x="5122" y="2071"/>
                  </a:cubicBezTo>
                  <a:cubicBezTo>
                    <a:pt x="5267" y="2296"/>
                    <a:pt x="5402" y="2530"/>
                    <a:pt x="5526" y="2770"/>
                  </a:cubicBezTo>
                  <a:cubicBezTo>
                    <a:pt x="5578" y="2745"/>
                    <a:pt x="5627" y="2721"/>
                    <a:pt x="5683" y="2699"/>
                  </a:cubicBezTo>
                  <a:cubicBezTo>
                    <a:pt x="5693" y="2695"/>
                    <a:pt x="5703" y="2694"/>
                    <a:pt x="5712" y="2694"/>
                  </a:cubicBezTo>
                  <a:cubicBezTo>
                    <a:pt x="5784" y="2694"/>
                    <a:pt x="5826" y="2798"/>
                    <a:pt x="5772" y="2850"/>
                  </a:cubicBezTo>
                  <a:cubicBezTo>
                    <a:pt x="5726" y="2896"/>
                    <a:pt x="5676" y="2936"/>
                    <a:pt x="5630" y="2979"/>
                  </a:cubicBezTo>
                  <a:cubicBezTo>
                    <a:pt x="5726" y="3173"/>
                    <a:pt x="5812" y="3367"/>
                    <a:pt x="5895" y="3558"/>
                  </a:cubicBezTo>
                  <a:cubicBezTo>
                    <a:pt x="5907" y="3555"/>
                    <a:pt x="5913" y="3549"/>
                    <a:pt x="5926" y="3546"/>
                  </a:cubicBezTo>
                  <a:cubicBezTo>
                    <a:pt x="5936" y="3542"/>
                    <a:pt x="5946" y="3540"/>
                    <a:pt x="5955" y="3540"/>
                  </a:cubicBezTo>
                  <a:cubicBezTo>
                    <a:pt x="6025" y="3540"/>
                    <a:pt x="6067" y="3642"/>
                    <a:pt x="6015" y="3697"/>
                  </a:cubicBezTo>
                  <a:lnTo>
                    <a:pt x="5975" y="3737"/>
                  </a:lnTo>
                  <a:cubicBezTo>
                    <a:pt x="6070" y="3958"/>
                    <a:pt x="6160" y="4167"/>
                    <a:pt x="6243" y="4364"/>
                  </a:cubicBezTo>
                  <a:cubicBezTo>
                    <a:pt x="6292" y="4337"/>
                    <a:pt x="6338" y="4306"/>
                    <a:pt x="6387" y="4278"/>
                  </a:cubicBezTo>
                  <a:cubicBezTo>
                    <a:pt x="6402" y="4271"/>
                    <a:pt x="6417" y="4268"/>
                    <a:pt x="6431" y="4268"/>
                  </a:cubicBezTo>
                  <a:cubicBezTo>
                    <a:pt x="6504" y="4268"/>
                    <a:pt x="6558" y="4358"/>
                    <a:pt x="6498" y="4423"/>
                  </a:cubicBezTo>
                  <a:cubicBezTo>
                    <a:pt x="6449" y="4481"/>
                    <a:pt x="6394" y="4534"/>
                    <a:pt x="6341" y="4589"/>
                  </a:cubicBezTo>
                  <a:cubicBezTo>
                    <a:pt x="6354" y="4623"/>
                    <a:pt x="6369" y="4657"/>
                    <a:pt x="6384" y="4688"/>
                  </a:cubicBezTo>
                  <a:cubicBezTo>
                    <a:pt x="6421" y="4786"/>
                    <a:pt x="6514" y="4857"/>
                    <a:pt x="6621" y="4869"/>
                  </a:cubicBezTo>
                  <a:cubicBezTo>
                    <a:pt x="6632" y="4870"/>
                    <a:pt x="6643" y="4871"/>
                    <a:pt x="6654" y="4871"/>
                  </a:cubicBezTo>
                  <a:cubicBezTo>
                    <a:pt x="6708" y="4871"/>
                    <a:pt x="6761" y="4858"/>
                    <a:pt x="6809" y="4835"/>
                  </a:cubicBezTo>
                  <a:cubicBezTo>
                    <a:pt x="6868" y="4783"/>
                    <a:pt x="6926" y="4731"/>
                    <a:pt x="6982" y="4682"/>
                  </a:cubicBezTo>
                  <a:cubicBezTo>
                    <a:pt x="7055" y="4574"/>
                    <a:pt x="7065" y="4438"/>
                    <a:pt x="7012" y="4321"/>
                  </a:cubicBezTo>
                  <a:cubicBezTo>
                    <a:pt x="6966" y="4226"/>
                    <a:pt x="6923" y="4127"/>
                    <a:pt x="6877" y="4026"/>
                  </a:cubicBezTo>
                  <a:cubicBezTo>
                    <a:pt x="6261" y="2628"/>
                    <a:pt x="5547" y="834"/>
                    <a:pt x="4073" y="221"/>
                  </a:cubicBezTo>
                  <a:cubicBezTo>
                    <a:pt x="3713" y="71"/>
                    <a:pt x="3350" y="0"/>
                    <a:pt x="29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24"/>
            <p:cNvSpPr/>
            <p:nvPr/>
          </p:nvSpPr>
          <p:spPr>
            <a:xfrm>
              <a:off x="15501400" y="776813"/>
              <a:ext cx="309250" cy="349425"/>
            </a:xfrm>
            <a:custGeom>
              <a:avLst/>
              <a:gdLst/>
              <a:ahLst/>
              <a:cxnLst/>
              <a:rect l="l" t="t" r="r" b="b"/>
              <a:pathLst>
                <a:path w="12370" h="13977" extrusionOk="0">
                  <a:moveTo>
                    <a:pt x="10706" y="194"/>
                  </a:moveTo>
                  <a:cubicBezTo>
                    <a:pt x="10740" y="194"/>
                    <a:pt x="10770" y="197"/>
                    <a:pt x="10798" y="204"/>
                  </a:cubicBezTo>
                  <a:cubicBezTo>
                    <a:pt x="10502" y="404"/>
                    <a:pt x="10222" y="635"/>
                    <a:pt x="9967" y="887"/>
                  </a:cubicBezTo>
                  <a:cubicBezTo>
                    <a:pt x="9345" y="1349"/>
                    <a:pt x="8702" y="1777"/>
                    <a:pt x="8058" y="2205"/>
                  </a:cubicBezTo>
                  <a:cubicBezTo>
                    <a:pt x="7704" y="2442"/>
                    <a:pt x="7430" y="2596"/>
                    <a:pt x="7187" y="2937"/>
                  </a:cubicBezTo>
                  <a:cubicBezTo>
                    <a:pt x="7323" y="2744"/>
                    <a:pt x="7492" y="2565"/>
                    <a:pt x="7652" y="2386"/>
                  </a:cubicBezTo>
                  <a:cubicBezTo>
                    <a:pt x="8332" y="1626"/>
                    <a:pt x="9120" y="912"/>
                    <a:pt x="10013" y="410"/>
                  </a:cubicBezTo>
                  <a:cubicBezTo>
                    <a:pt x="10105" y="359"/>
                    <a:pt x="10467" y="194"/>
                    <a:pt x="10706" y="194"/>
                  </a:cubicBezTo>
                  <a:close/>
                  <a:moveTo>
                    <a:pt x="10924" y="380"/>
                  </a:moveTo>
                  <a:lnTo>
                    <a:pt x="10924" y="380"/>
                  </a:lnTo>
                  <a:cubicBezTo>
                    <a:pt x="10921" y="463"/>
                    <a:pt x="10887" y="577"/>
                    <a:pt x="10801" y="734"/>
                  </a:cubicBezTo>
                  <a:cubicBezTo>
                    <a:pt x="10604" y="1106"/>
                    <a:pt x="10293" y="1414"/>
                    <a:pt x="9998" y="1706"/>
                  </a:cubicBezTo>
                  <a:cubicBezTo>
                    <a:pt x="9450" y="2254"/>
                    <a:pt x="8779" y="2685"/>
                    <a:pt x="8145" y="3125"/>
                  </a:cubicBezTo>
                  <a:cubicBezTo>
                    <a:pt x="7637" y="3476"/>
                    <a:pt x="7104" y="3830"/>
                    <a:pt x="6569" y="4193"/>
                  </a:cubicBezTo>
                  <a:cubicBezTo>
                    <a:pt x="6436" y="4283"/>
                    <a:pt x="6304" y="4375"/>
                    <a:pt x="6168" y="4467"/>
                  </a:cubicBezTo>
                  <a:cubicBezTo>
                    <a:pt x="6094" y="4520"/>
                    <a:pt x="6021" y="4569"/>
                    <a:pt x="5947" y="4621"/>
                  </a:cubicBezTo>
                  <a:cubicBezTo>
                    <a:pt x="6005" y="4566"/>
                    <a:pt x="6064" y="4507"/>
                    <a:pt x="6125" y="4452"/>
                  </a:cubicBezTo>
                  <a:cubicBezTo>
                    <a:pt x="6313" y="4273"/>
                    <a:pt x="6501" y="4098"/>
                    <a:pt x="6695" y="3926"/>
                  </a:cubicBezTo>
                  <a:cubicBezTo>
                    <a:pt x="7160" y="3504"/>
                    <a:pt x="7646" y="3107"/>
                    <a:pt x="8172" y="2771"/>
                  </a:cubicBezTo>
                  <a:cubicBezTo>
                    <a:pt x="8726" y="2414"/>
                    <a:pt x="9216" y="2069"/>
                    <a:pt x="9665" y="1583"/>
                  </a:cubicBezTo>
                  <a:cubicBezTo>
                    <a:pt x="9850" y="1389"/>
                    <a:pt x="10305" y="943"/>
                    <a:pt x="10585" y="638"/>
                  </a:cubicBezTo>
                  <a:cubicBezTo>
                    <a:pt x="10699" y="552"/>
                    <a:pt x="10810" y="466"/>
                    <a:pt x="10924" y="380"/>
                  </a:cubicBezTo>
                  <a:close/>
                  <a:moveTo>
                    <a:pt x="11601" y="934"/>
                  </a:moveTo>
                  <a:lnTo>
                    <a:pt x="11601" y="934"/>
                  </a:lnTo>
                  <a:cubicBezTo>
                    <a:pt x="10432" y="2617"/>
                    <a:pt x="8766" y="3809"/>
                    <a:pt x="7079" y="4978"/>
                  </a:cubicBezTo>
                  <a:cubicBezTo>
                    <a:pt x="7901" y="4307"/>
                    <a:pt x="8696" y="3602"/>
                    <a:pt x="9490" y="2901"/>
                  </a:cubicBezTo>
                  <a:cubicBezTo>
                    <a:pt x="10176" y="2294"/>
                    <a:pt x="11130" y="1611"/>
                    <a:pt x="11601" y="934"/>
                  </a:cubicBezTo>
                  <a:close/>
                  <a:moveTo>
                    <a:pt x="6815" y="11661"/>
                  </a:moveTo>
                  <a:lnTo>
                    <a:pt x="6815" y="11661"/>
                  </a:lnTo>
                  <a:cubicBezTo>
                    <a:pt x="6808" y="11668"/>
                    <a:pt x="6801" y="11675"/>
                    <a:pt x="6793" y="11682"/>
                  </a:cubicBezTo>
                  <a:cubicBezTo>
                    <a:pt x="6384" y="12101"/>
                    <a:pt x="5984" y="12504"/>
                    <a:pt x="5516" y="12861"/>
                  </a:cubicBezTo>
                  <a:cubicBezTo>
                    <a:pt x="5420" y="12935"/>
                    <a:pt x="5356" y="12984"/>
                    <a:pt x="5316" y="13015"/>
                  </a:cubicBezTo>
                  <a:cubicBezTo>
                    <a:pt x="5283" y="13039"/>
                    <a:pt x="5266" y="13049"/>
                    <a:pt x="5263" y="13049"/>
                  </a:cubicBezTo>
                  <a:cubicBezTo>
                    <a:pt x="5258" y="13049"/>
                    <a:pt x="5276" y="13031"/>
                    <a:pt x="5310" y="13003"/>
                  </a:cubicBezTo>
                  <a:cubicBezTo>
                    <a:pt x="5445" y="12880"/>
                    <a:pt x="5827" y="12560"/>
                    <a:pt x="5904" y="12489"/>
                  </a:cubicBezTo>
                  <a:cubicBezTo>
                    <a:pt x="6202" y="12206"/>
                    <a:pt x="6505" y="11932"/>
                    <a:pt x="6815" y="11661"/>
                  </a:cubicBezTo>
                  <a:close/>
                  <a:moveTo>
                    <a:pt x="11146" y="0"/>
                  </a:moveTo>
                  <a:cubicBezTo>
                    <a:pt x="11132" y="0"/>
                    <a:pt x="11119" y="3"/>
                    <a:pt x="11106" y="10"/>
                  </a:cubicBezTo>
                  <a:cubicBezTo>
                    <a:pt x="11075" y="26"/>
                    <a:pt x="11050" y="47"/>
                    <a:pt x="11023" y="62"/>
                  </a:cubicBezTo>
                  <a:cubicBezTo>
                    <a:pt x="10903" y="21"/>
                    <a:pt x="10778" y="2"/>
                    <a:pt x="10649" y="2"/>
                  </a:cubicBezTo>
                  <a:cubicBezTo>
                    <a:pt x="10233" y="2"/>
                    <a:pt x="9779" y="204"/>
                    <a:pt x="9330" y="512"/>
                  </a:cubicBezTo>
                  <a:cubicBezTo>
                    <a:pt x="8742" y="912"/>
                    <a:pt x="8160" y="1491"/>
                    <a:pt x="7701" y="2014"/>
                  </a:cubicBezTo>
                  <a:cubicBezTo>
                    <a:pt x="7381" y="2380"/>
                    <a:pt x="7123" y="2719"/>
                    <a:pt x="6959" y="2950"/>
                  </a:cubicBezTo>
                  <a:cubicBezTo>
                    <a:pt x="6917" y="3010"/>
                    <a:pt x="6976" y="3086"/>
                    <a:pt x="7039" y="3086"/>
                  </a:cubicBezTo>
                  <a:cubicBezTo>
                    <a:pt x="7054" y="3086"/>
                    <a:pt x="7069" y="3082"/>
                    <a:pt x="7083" y="3073"/>
                  </a:cubicBezTo>
                  <a:cubicBezTo>
                    <a:pt x="7092" y="3067"/>
                    <a:pt x="7098" y="3064"/>
                    <a:pt x="7104" y="3058"/>
                  </a:cubicBezTo>
                  <a:cubicBezTo>
                    <a:pt x="7827" y="2577"/>
                    <a:pt x="8548" y="2100"/>
                    <a:pt x="9256" y="1608"/>
                  </a:cubicBezTo>
                  <a:lnTo>
                    <a:pt x="9256" y="1608"/>
                  </a:lnTo>
                  <a:cubicBezTo>
                    <a:pt x="8896" y="1974"/>
                    <a:pt x="8520" y="2331"/>
                    <a:pt x="8080" y="2614"/>
                  </a:cubicBezTo>
                  <a:cubicBezTo>
                    <a:pt x="7670" y="2882"/>
                    <a:pt x="7276" y="3171"/>
                    <a:pt x="6898" y="3485"/>
                  </a:cubicBezTo>
                  <a:cubicBezTo>
                    <a:pt x="6679" y="3667"/>
                    <a:pt x="6464" y="3852"/>
                    <a:pt x="6255" y="4043"/>
                  </a:cubicBezTo>
                  <a:cubicBezTo>
                    <a:pt x="6196" y="4095"/>
                    <a:pt x="6138" y="4144"/>
                    <a:pt x="6082" y="4196"/>
                  </a:cubicBezTo>
                  <a:cubicBezTo>
                    <a:pt x="6036" y="4240"/>
                    <a:pt x="5990" y="4276"/>
                    <a:pt x="5944" y="4320"/>
                  </a:cubicBezTo>
                  <a:cubicBezTo>
                    <a:pt x="5728" y="4523"/>
                    <a:pt x="5513" y="4729"/>
                    <a:pt x="5297" y="4941"/>
                  </a:cubicBezTo>
                  <a:cubicBezTo>
                    <a:pt x="5054" y="5181"/>
                    <a:pt x="4799" y="5412"/>
                    <a:pt x="4546" y="5646"/>
                  </a:cubicBezTo>
                  <a:cubicBezTo>
                    <a:pt x="4106" y="5988"/>
                    <a:pt x="3681" y="6354"/>
                    <a:pt x="3278" y="6739"/>
                  </a:cubicBezTo>
                  <a:cubicBezTo>
                    <a:pt x="3124" y="6850"/>
                    <a:pt x="2967" y="6961"/>
                    <a:pt x="2807" y="7065"/>
                  </a:cubicBezTo>
                  <a:cubicBezTo>
                    <a:pt x="2681" y="7147"/>
                    <a:pt x="2377" y="7380"/>
                    <a:pt x="2306" y="7380"/>
                  </a:cubicBezTo>
                  <a:cubicBezTo>
                    <a:pt x="2265" y="7380"/>
                    <a:pt x="2305" y="7298"/>
                    <a:pt x="2512" y="7056"/>
                  </a:cubicBezTo>
                  <a:cubicBezTo>
                    <a:pt x="3463" y="5942"/>
                    <a:pt x="4639" y="5046"/>
                    <a:pt x="5611" y="3953"/>
                  </a:cubicBezTo>
                  <a:cubicBezTo>
                    <a:pt x="5664" y="3895"/>
                    <a:pt x="5719" y="3842"/>
                    <a:pt x="5768" y="3784"/>
                  </a:cubicBezTo>
                  <a:cubicBezTo>
                    <a:pt x="5827" y="3722"/>
                    <a:pt x="5775" y="3631"/>
                    <a:pt x="5704" y="3631"/>
                  </a:cubicBezTo>
                  <a:cubicBezTo>
                    <a:pt x="5690" y="3631"/>
                    <a:pt x="5675" y="3634"/>
                    <a:pt x="5660" y="3642"/>
                  </a:cubicBezTo>
                  <a:cubicBezTo>
                    <a:pt x="5611" y="3670"/>
                    <a:pt x="5562" y="3698"/>
                    <a:pt x="5513" y="3725"/>
                  </a:cubicBezTo>
                  <a:cubicBezTo>
                    <a:pt x="4223" y="4452"/>
                    <a:pt x="3143" y="5483"/>
                    <a:pt x="1877" y="6246"/>
                  </a:cubicBezTo>
                  <a:cubicBezTo>
                    <a:pt x="3063" y="5529"/>
                    <a:pt x="4205" y="4147"/>
                    <a:pt x="5245" y="3101"/>
                  </a:cubicBezTo>
                  <a:lnTo>
                    <a:pt x="5285" y="3058"/>
                  </a:lnTo>
                  <a:cubicBezTo>
                    <a:pt x="5340" y="3003"/>
                    <a:pt x="5297" y="2902"/>
                    <a:pt x="5224" y="2902"/>
                  </a:cubicBezTo>
                  <a:cubicBezTo>
                    <a:pt x="5215" y="2902"/>
                    <a:pt x="5206" y="2903"/>
                    <a:pt x="5196" y="2907"/>
                  </a:cubicBezTo>
                  <a:cubicBezTo>
                    <a:pt x="5186" y="2910"/>
                    <a:pt x="5177" y="2916"/>
                    <a:pt x="5168" y="2919"/>
                  </a:cubicBezTo>
                  <a:cubicBezTo>
                    <a:pt x="3903" y="3393"/>
                    <a:pt x="3041" y="4421"/>
                    <a:pt x="1939" y="5163"/>
                  </a:cubicBezTo>
                  <a:cubicBezTo>
                    <a:pt x="1829" y="5239"/>
                    <a:pt x="1535" y="5454"/>
                    <a:pt x="1490" y="5454"/>
                  </a:cubicBezTo>
                  <a:cubicBezTo>
                    <a:pt x="1462" y="5454"/>
                    <a:pt x="1529" y="5371"/>
                    <a:pt x="1794" y="5123"/>
                  </a:cubicBezTo>
                  <a:cubicBezTo>
                    <a:pt x="2111" y="4824"/>
                    <a:pt x="2444" y="4541"/>
                    <a:pt x="2773" y="4252"/>
                  </a:cubicBezTo>
                  <a:cubicBezTo>
                    <a:pt x="3493" y="3627"/>
                    <a:pt x="4214" y="3002"/>
                    <a:pt x="4903" y="2340"/>
                  </a:cubicBezTo>
                  <a:cubicBezTo>
                    <a:pt x="4946" y="2297"/>
                    <a:pt x="4996" y="2254"/>
                    <a:pt x="5042" y="2211"/>
                  </a:cubicBezTo>
                  <a:cubicBezTo>
                    <a:pt x="5096" y="2157"/>
                    <a:pt x="5054" y="2051"/>
                    <a:pt x="4982" y="2051"/>
                  </a:cubicBezTo>
                  <a:cubicBezTo>
                    <a:pt x="4973" y="2051"/>
                    <a:pt x="4963" y="2053"/>
                    <a:pt x="4952" y="2057"/>
                  </a:cubicBezTo>
                  <a:cubicBezTo>
                    <a:pt x="4900" y="2079"/>
                    <a:pt x="4848" y="2106"/>
                    <a:pt x="4796" y="2128"/>
                  </a:cubicBezTo>
                  <a:cubicBezTo>
                    <a:pt x="4137" y="2408"/>
                    <a:pt x="3543" y="2771"/>
                    <a:pt x="2955" y="3187"/>
                  </a:cubicBezTo>
                  <a:cubicBezTo>
                    <a:pt x="2358" y="3612"/>
                    <a:pt x="1557" y="4070"/>
                    <a:pt x="1003" y="4557"/>
                  </a:cubicBezTo>
                  <a:cubicBezTo>
                    <a:pt x="2130" y="3488"/>
                    <a:pt x="3573" y="2796"/>
                    <a:pt x="4392" y="1432"/>
                  </a:cubicBezTo>
                  <a:cubicBezTo>
                    <a:pt x="4411" y="1401"/>
                    <a:pt x="4435" y="1377"/>
                    <a:pt x="4451" y="1343"/>
                  </a:cubicBezTo>
                  <a:cubicBezTo>
                    <a:pt x="4485" y="1281"/>
                    <a:pt x="4436" y="1205"/>
                    <a:pt x="4374" y="1205"/>
                  </a:cubicBezTo>
                  <a:cubicBezTo>
                    <a:pt x="4359" y="1205"/>
                    <a:pt x="4343" y="1210"/>
                    <a:pt x="4328" y="1220"/>
                  </a:cubicBezTo>
                  <a:cubicBezTo>
                    <a:pt x="4309" y="1232"/>
                    <a:pt x="4291" y="1244"/>
                    <a:pt x="4275" y="1257"/>
                  </a:cubicBezTo>
                  <a:cubicBezTo>
                    <a:pt x="3081" y="2038"/>
                    <a:pt x="1747" y="2988"/>
                    <a:pt x="700" y="3750"/>
                  </a:cubicBezTo>
                  <a:lnTo>
                    <a:pt x="700" y="3750"/>
                  </a:lnTo>
                  <a:cubicBezTo>
                    <a:pt x="1884" y="2886"/>
                    <a:pt x="3007" y="1968"/>
                    <a:pt x="3841" y="746"/>
                  </a:cubicBezTo>
                  <a:cubicBezTo>
                    <a:pt x="3841" y="743"/>
                    <a:pt x="3844" y="743"/>
                    <a:pt x="3847" y="740"/>
                  </a:cubicBezTo>
                  <a:cubicBezTo>
                    <a:pt x="3894" y="670"/>
                    <a:pt x="3825" y="606"/>
                    <a:pt x="3758" y="606"/>
                  </a:cubicBezTo>
                  <a:cubicBezTo>
                    <a:pt x="3746" y="606"/>
                    <a:pt x="3733" y="609"/>
                    <a:pt x="3721" y="613"/>
                  </a:cubicBezTo>
                  <a:cubicBezTo>
                    <a:pt x="3715" y="617"/>
                    <a:pt x="3712" y="620"/>
                    <a:pt x="3706" y="623"/>
                  </a:cubicBezTo>
                  <a:cubicBezTo>
                    <a:pt x="2478" y="1155"/>
                    <a:pt x="1674" y="2266"/>
                    <a:pt x="511" y="2907"/>
                  </a:cubicBezTo>
                  <a:cubicBezTo>
                    <a:pt x="972" y="2651"/>
                    <a:pt x="1447" y="2060"/>
                    <a:pt x="1862" y="1719"/>
                  </a:cubicBezTo>
                  <a:cubicBezTo>
                    <a:pt x="2364" y="1303"/>
                    <a:pt x="2739" y="850"/>
                    <a:pt x="3001" y="256"/>
                  </a:cubicBezTo>
                  <a:cubicBezTo>
                    <a:pt x="3004" y="244"/>
                    <a:pt x="3004" y="232"/>
                    <a:pt x="3004" y="216"/>
                  </a:cubicBezTo>
                  <a:cubicBezTo>
                    <a:pt x="3004" y="166"/>
                    <a:pt x="2969" y="120"/>
                    <a:pt x="2921" y="120"/>
                  </a:cubicBezTo>
                  <a:cubicBezTo>
                    <a:pt x="2906" y="120"/>
                    <a:pt x="2891" y="124"/>
                    <a:pt x="2875" y="133"/>
                  </a:cubicBezTo>
                  <a:cubicBezTo>
                    <a:pt x="2859" y="143"/>
                    <a:pt x="2841" y="155"/>
                    <a:pt x="2826" y="167"/>
                  </a:cubicBezTo>
                  <a:cubicBezTo>
                    <a:pt x="1982" y="638"/>
                    <a:pt x="1253" y="1260"/>
                    <a:pt x="505" y="1863"/>
                  </a:cubicBezTo>
                  <a:cubicBezTo>
                    <a:pt x="363" y="1977"/>
                    <a:pt x="218" y="2094"/>
                    <a:pt x="74" y="2205"/>
                  </a:cubicBezTo>
                  <a:cubicBezTo>
                    <a:pt x="0" y="2263"/>
                    <a:pt x="67" y="2355"/>
                    <a:pt x="143" y="2355"/>
                  </a:cubicBezTo>
                  <a:cubicBezTo>
                    <a:pt x="163" y="2355"/>
                    <a:pt x="184" y="2349"/>
                    <a:pt x="203" y="2334"/>
                  </a:cubicBezTo>
                  <a:cubicBezTo>
                    <a:pt x="292" y="2263"/>
                    <a:pt x="381" y="2189"/>
                    <a:pt x="471" y="2119"/>
                  </a:cubicBezTo>
                  <a:cubicBezTo>
                    <a:pt x="846" y="1820"/>
                    <a:pt x="1222" y="1518"/>
                    <a:pt x="1594" y="1214"/>
                  </a:cubicBezTo>
                  <a:cubicBezTo>
                    <a:pt x="1974" y="904"/>
                    <a:pt x="2483" y="537"/>
                    <a:pt x="2611" y="537"/>
                  </a:cubicBezTo>
                  <a:cubicBezTo>
                    <a:pt x="2699" y="537"/>
                    <a:pt x="2610" y="706"/>
                    <a:pt x="2185" y="1180"/>
                  </a:cubicBezTo>
                  <a:cubicBezTo>
                    <a:pt x="1656" y="1768"/>
                    <a:pt x="991" y="2186"/>
                    <a:pt x="458" y="2762"/>
                  </a:cubicBezTo>
                  <a:cubicBezTo>
                    <a:pt x="360" y="2861"/>
                    <a:pt x="268" y="2962"/>
                    <a:pt x="181" y="3070"/>
                  </a:cubicBezTo>
                  <a:cubicBezTo>
                    <a:pt x="129" y="3140"/>
                    <a:pt x="201" y="3202"/>
                    <a:pt x="269" y="3202"/>
                  </a:cubicBezTo>
                  <a:cubicBezTo>
                    <a:pt x="281" y="3202"/>
                    <a:pt x="293" y="3200"/>
                    <a:pt x="305" y="3196"/>
                  </a:cubicBezTo>
                  <a:cubicBezTo>
                    <a:pt x="366" y="3168"/>
                    <a:pt x="425" y="3134"/>
                    <a:pt x="486" y="3104"/>
                  </a:cubicBezTo>
                  <a:cubicBezTo>
                    <a:pt x="1523" y="2596"/>
                    <a:pt x="2268" y="1697"/>
                    <a:pt x="3232" y="1060"/>
                  </a:cubicBezTo>
                  <a:cubicBezTo>
                    <a:pt x="3360" y="974"/>
                    <a:pt x="3433" y="938"/>
                    <a:pt x="3464" y="938"/>
                  </a:cubicBezTo>
                  <a:cubicBezTo>
                    <a:pt x="3628" y="938"/>
                    <a:pt x="2576" y="1988"/>
                    <a:pt x="2428" y="2131"/>
                  </a:cubicBezTo>
                  <a:cubicBezTo>
                    <a:pt x="1862" y="2682"/>
                    <a:pt x="1219" y="3153"/>
                    <a:pt x="578" y="3618"/>
                  </a:cubicBezTo>
                  <a:lnTo>
                    <a:pt x="212" y="3886"/>
                  </a:lnTo>
                  <a:cubicBezTo>
                    <a:pt x="133" y="3938"/>
                    <a:pt x="183" y="4053"/>
                    <a:pt x="263" y="4053"/>
                  </a:cubicBezTo>
                  <a:cubicBezTo>
                    <a:pt x="276" y="4053"/>
                    <a:pt x="290" y="4049"/>
                    <a:pt x="305" y="4043"/>
                  </a:cubicBezTo>
                  <a:cubicBezTo>
                    <a:pt x="418" y="3987"/>
                    <a:pt x="523" y="3919"/>
                    <a:pt x="634" y="3861"/>
                  </a:cubicBezTo>
                  <a:cubicBezTo>
                    <a:pt x="1262" y="3528"/>
                    <a:pt x="1868" y="3159"/>
                    <a:pt x="2453" y="2756"/>
                  </a:cubicBezTo>
                  <a:cubicBezTo>
                    <a:pt x="2782" y="2525"/>
                    <a:pt x="3109" y="2285"/>
                    <a:pt x="3435" y="2051"/>
                  </a:cubicBezTo>
                  <a:cubicBezTo>
                    <a:pt x="3637" y="1904"/>
                    <a:pt x="4058" y="1516"/>
                    <a:pt x="4120" y="1516"/>
                  </a:cubicBezTo>
                  <a:lnTo>
                    <a:pt x="4120" y="1516"/>
                  </a:lnTo>
                  <a:cubicBezTo>
                    <a:pt x="4156" y="1516"/>
                    <a:pt x="4076" y="1641"/>
                    <a:pt x="3777" y="2005"/>
                  </a:cubicBezTo>
                  <a:cubicBezTo>
                    <a:pt x="2955" y="3002"/>
                    <a:pt x="1776" y="3645"/>
                    <a:pt x="812" y="4504"/>
                  </a:cubicBezTo>
                  <a:cubicBezTo>
                    <a:pt x="683" y="4621"/>
                    <a:pt x="557" y="4741"/>
                    <a:pt x="437" y="4867"/>
                  </a:cubicBezTo>
                  <a:cubicBezTo>
                    <a:pt x="376" y="4929"/>
                    <a:pt x="429" y="5022"/>
                    <a:pt x="501" y="5022"/>
                  </a:cubicBezTo>
                  <a:cubicBezTo>
                    <a:pt x="516" y="5022"/>
                    <a:pt x="532" y="5018"/>
                    <a:pt x="548" y="5009"/>
                  </a:cubicBezTo>
                  <a:cubicBezTo>
                    <a:pt x="671" y="4947"/>
                    <a:pt x="788" y="4880"/>
                    <a:pt x="908" y="4812"/>
                  </a:cubicBezTo>
                  <a:cubicBezTo>
                    <a:pt x="2102" y="4135"/>
                    <a:pt x="3121" y="3199"/>
                    <a:pt x="4325" y="2531"/>
                  </a:cubicBezTo>
                  <a:cubicBezTo>
                    <a:pt x="4492" y="2439"/>
                    <a:pt x="4576" y="2402"/>
                    <a:pt x="4604" y="2402"/>
                  </a:cubicBezTo>
                  <a:cubicBezTo>
                    <a:pt x="4709" y="2402"/>
                    <a:pt x="4026" y="2918"/>
                    <a:pt x="3967" y="2971"/>
                  </a:cubicBezTo>
                  <a:cubicBezTo>
                    <a:pt x="3644" y="3267"/>
                    <a:pt x="3309" y="3550"/>
                    <a:pt x="2976" y="3836"/>
                  </a:cubicBezTo>
                  <a:cubicBezTo>
                    <a:pt x="2361" y="4372"/>
                    <a:pt x="1751" y="4911"/>
                    <a:pt x="1163" y="5477"/>
                  </a:cubicBezTo>
                  <a:cubicBezTo>
                    <a:pt x="1123" y="5517"/>
                    <a:pt x="1080" y="5554"/>
                    <a:pt x="1040" y="5594"/>
                  </a:cubicBezTo>
                  <a:cubicBezTo>
                    <a:pt x="986" y="5648"/>
                    <a:pt x="1027" y="5751"/>
                    <a:pt x="1099" y="5751"/>
                  </a:cubicBezTo>
                  <a:cubicBezTo>
                    <a:pt x="1109" y="5751"/>
                    <a:pt x="1119" y="5749"/>
                    <a:pt x="1129" y="5745"/>
                  </a:cubicBezTo>
                  <a:cubicBezTo>
                    <a:pt x="1173" y="5729"/>
                    <a:pt x="1213" y="5708"/>
                    <a:pt x="1256" y="5692"/>
                  </a:cubicBezTo>
                  <a:cubicBezTo>
                    <a:pt x="2465" y="5203"/>
                    <a:pt x="3315" y="4212"/>
                    <a:pt x="4386" y="3488"/>
                  </a:cubicBezTo>
                  <a:cubicBezTo>
                    <a:pt x="4493" y="3416"/>
                    <a:pt x="4807" y="3180"/>
                    <a:pt x="4858" y="3180"/>
                  </a:cubicBezTo>
                  <a:cubicBezTo>
                    <a:pt x="4888" y="3180"/>
                    <a:pt x="4829" y="3259"/>
                    <a:pt x="4592" y="3495"/>
                  </a:cubicBezTo>
                  <a:cubicBezTo>
                    <a:pt x="4294" y="3793"/>
                    <a:pt x="3995" y="4089"/>
                    <a:pt x="3697" y="4384"/>
                  </a:cubicBezTo>
                  <a:cubicBezTo>
                    <a:pt x="3004" y="5068"/>
                    <a:pt x="2296" y="5735"/>
                    <a:pt x="1576" y="6391"/>
                  </a:cubicBezTo>
                  <a:cubicBezTo>
                    <a:pt x="1560" y="6407"/>
                    <a:pt x="1542" y="6425"/>
                    <a:pt x="1527" y="6440"/>
                  </a:cubicBezTo>
                  <a:cubicBezTo>
                    <a:pt x="1459" y="6500"/>
                    <a:pt x="1521" y="6595"/>
                    <a:pt x="1594" y="6595"/>
                  </a:cubicBezTo>
                  <a:cubicBezTo>
                    <a:pt x="1607" y="6595"/>
                    <a:pt x="1621" y="6592"/>
                    <a:pt x="1634" y="6585"/>
                  </a:cubicBezTo>
                  <a:cubicBezTo>
                    <a:pt x="1644" y="6579"/>
                    <a:pt x="1653" y="6573"/>
                    <a:pt x="1662" y="6567"/>
                  </a:cubicBezTo>
                  <a:cubicBezTo>
                    <a:pt x="2330" y="6203"/>
                    <a:pt x="2936" y="5772"/>
                    <a:pt x="3540" y="5311"/>
                  </a:cubicBezTo>
                  <a:cubicBezTo>
                    <a:pt x="4095" y="4885"/>
                    <a:pt x="4982" y="4425"/>
                    <a:pt x="5394" y="3944"/>
                  </a:cubicBezTo>
                  <a:lnTo>
                    <a:pt x="5394" y="3944"/>
                  </a:lnTo>
                  <a:cubicBezTo>
                    <a:pt x="4360" y="5157"/>
                    <a:pt x="3070" y="6110"/>
                    <a:pt x="2053" y="7336"/>
                  </a:cubicBezTo>
                  <a:cubicBezTo>
                    <a:pt x="1997" y="7401"/>
                    <a:pt x="1942" y="7462"/>
                    <a:pt x="1890" y="7527"/>
                  </a:cubicBezTo>
                  <a:cubicBezTo>
                    <a:pt x="1844" y="7586"/>
                    <a:pt x="1873" y="7689"/>
                    <a:pt x="1942" y="7689"/>
                  </a:cubicBezTo>
                  <a:cubicBezTo>
                    <a:pt x="1952" y="7689"/>
                    <a:pt x="1964" y="7686"/>
                    <a:pt x="1976" y="7681"/>
                  </a:cubicBezTo>
                  <a:cubicBezTo>
                    <a:pt x="2047" y="7650"/>
                    <a:pt x="2114" y="7616"/>
                    <a:pt x="2182" y="7585"/>
                  </a:cubicBezTo>
                  <a:cubicBezTo>
                    <a:pt x="2361" y="7502"/>
                    <a:pt x="2536" y="7413"/>
                    <a:pt x="2705" y="7315"/>
                  </a:cubicBezTo>
                  <a:lnTo>
                    <a:pt x="2705" y="7315"/>
                  </a:lnTo>
                  <a:cubicBezTo>
                    <a:pt x="2564" y="7475"/>
                    <a:pt x="2432" y="7641"/>
                    <a:pt x="2299" y="7807"/>
                  </a:cubicBezTo>
                  <a:cubicBezTo>
                    <a:pt x="2241" y="7884"/>
                    <a:pt x="2173" y="7955"/>
                    <a:pt x="2118" y="8032"/>
                  </a:cubicBezTo>
                  <a:cubicBezTo>
                    <a:pt x="2071" y="8094"/>
                    <a:pt x="2138" y="8163"/>
                    <a:pt x="2204" y="8163"/>
                  </a:cubicBezTo>
                  <a:cubicBezTo>
                    <a:pt x="2217" y="8163"/>
                    <a:pt x="2229" y="8160"/>
                    <a:pt x="2241" y="8155"/>
                  </a:cubicBezTo>
                  <a:cubicBezTo>
                    <a:pt x="2305" y="8124"/>
                    <a:pt x="2367" y="8087"/>
                    <a:pt x="2432" y="8056"/>
                  </a:cubicBezTo>
                  <a:cubicBezTo>
                    <a:pt x="3087" y="7736"/>
                    <a:pt x="3724" y="7376"/>
                    <a:pt x="4340" y="6979"/>
                  </a:cubicBezTo>
                  <a:lnTo>
                    <a:pt x="4340" y="6979"/>
                  </a:lnTo>
                  <a:cubicBezTo>
                    <a:pt x="3811" y="7407"/>
                    <a:pt x="3315" y="7872"/>
                    <a:pt x="2856" y="8373"/>
                  </a:cubicBezTo>
                  <a:cubicBezTo>
                    <a:pt x="2804" y="8433"/>
                    <a:pt x="2853" y="8533"/>
                    <a:pt x="2919" y="8533"/>
                  </a:cubicBezTo>
                  <a:cubicBezTo>
                    <a:pt x="2934" y="8533"/>
                    <a:pt x="2951" y="8528"/>
                    <a:pt x="2967" y="8515"/>
                  </a:cubicBezTo>
                  <a:cubicBezTo>
                    <a:pt x="4488" y="7361"/>
                    <a:pt x="6208" y="6539"/>
                    <a:pt x="7843" y="5566"/>
                  </a:cubicBezTo>
                  <a:cubicBezTo>
                    <a:pt x="7871" y="5551"/>
                    <a:pt x="7895" y="5532"/>
                    <a:pt x="7920" y="5517"/>
                  </a:cubicBezTo>
                  <a:lnTo>
                    <a:pt x="7920" y="5517"/>
                  </a:lnTo>
                  <a:lnTo>
                    <a:pt x="7846" y="5585"/>
                  </a:lnTo>
                  <a:cubicBezTo>
                    <a:pt x="6378" y="6942"/>
                    <a:pt x="4549" y="7832"/>
                    <a:pt x="3099" y="9220"/>
                  </a:cubicBezTo>
                  <a:cubicBezTo>
                    <a:pt x="3084" y="9235"/>
                    <a:pt x="3072" y="9257"/>
                    <a:pt x="3072" y="9278"/>
                  </a:cubicBezTo>
                  <a:cubicBezTo>
                    <a:pt x="3072" y="9306"/>
                    <a:pt x="3087" y="9331"/>
                    <a:pt x="3109" y="9346"/>
                  </a:cubicBezTo>
                  <a:cubicBezTo>
                    <a:pt x="3127" y="9363"/>
                    <a:pt x="3151" y="9371"/>
                    <a:pt x="3175" y="9371"/>
                  </a:cubicBezTo>
                  <a:cubicBezTo>
                    <a:pt x="3187" y="9371"/>
                    <a:pt x="3199" y="9369"/>
                    <a:pt x="3210" y="9365"/>
                  </a:cubicBezTo>
                  <a:cubicBezTo>
                    <a:pt x="4851" y="8626"/>
                    <a:pt x="6341" y="7622"/>
                    <a:pt x="7880" y="6699"/>
                  </a:cubicBezTo>
                  <a:lnTo>
                    <a:pt x="7880" y="6699"/>
                  </a:lnTo>
                  <a:cubicBezTo>
                    <a:pt x="7784" y="6770"/>
                    <a:pt x="7689" y="6844"/>
                    <a:pt x="7594" y="6911"/>
                  </a:cubicBezTo>
                  <a:cubicBezTo>
                    <a:pt x="6168" y="7912"/>
                    <a:pt x="4869" y="9048"/>
                    <a:pt x="3577" y="10208"/>
                  </a:cubicBezTo>
                  <a:cubicBezTo>
                    <a:pt x="3540" y="10242"/>
                    <a:pt x="3500" y="10276"/>
                    <a:pt x="3463" y="10310"/>
                  </a:cubicBezTo>
                  <a:cubicBezTo>
                    <a:pt x="3391" y="10373"/>
                    <a:pt x="3459" y="10462"/>
                    <a:pt x="3534" y="10462"/>
                  </a:cubicBezTo>
                  <a:cubicBezTo>
                    <a:pt x="3546" y="10462"/>
                    <a:pt x="3558" y="10459"/>
                    <a:pt x="3570" y="10454"/>
                  </a:cubicBezTo>
                  <a:cubicBezTo>
                    <a:pt x="3610" y="10436"/>
                    <a:pt x="3647" y="10414"/>
                    <a:pt x="3687" y="10399"/>
                  </a:cubicBezTo>
                  <a:cubicBezTo>
                    <a:pt x="5322" y="9669"/>
                    <a:pt x="6796" y="8687"/>
                    <a:pt x="8323" y="7761"/>
                  </a:cubicBezTo>
                  <a:cubicBezTo>
                    <a:pt x="8788" y="7478"/>
                    <a:pt x="9253" y="7198"/>
                    <a:pt x="9711" y="6908"/>
                  </a:cubicBezTo>
                  <a:lnTo>
                    <a:pt x="9711" y="6908"/>
                  </a:lnTo>
                  <a:cubicBezTo>
                    <a:pt x="7843" y="8275"/>
                    <a:pt x="5642" y="9217"/>
                    <a:pt x="3943" y="10821"/>
                  </a:cubicBezTo>
                  <a:cubicBezTo>
                    <a:pt x="3863" y="10894"/>
                    <a:pt x="3780" y="10959"/>
                    <a:pt x="3703" y="11036"/>
                  </a:cubicBezTo>
                  <a:cubicBezTo>
                    <a:pt x="3641" y="11095"/>
                    <a:pt x="3689" y="11193"/>
                    <a:pt x="3767" y="11193"/>
                  </a:cubicBezTo>
                  <a:cubicBezTo>
                    <a:pt x="3775" y="11193"/>
                    <a:pt x="3783" y="11192"/>
                    <a:pt x="3792" y="11190"/>
                  </a:cubicBezTo>
                  <a:cubicBezTo>
                    <a:pt x="3897" y="11162"/>
                    <a:pt x="3998" y="11119"/>
                    <a:pt x="4103" y="11088"/>
                  </a:cubicBezTo>
                  <a:cubicBezTo>
                    <a:pt x="6304" y="10399"/>
                    <a:pt x="8077" y="8838"/>
                    <a:pt x="9837" y="7398"/>
                  </a:cubicBezTo>
                  <a:lnTo>
                    <a:pt x="9837" y="7398"/>
                  </a:lnTo>
                  <a:lnTo>
                    <a:pt x="9822" y="7413"/>
                  </a:lnTo>
                  <a:cubicBezTo>
                    <a:pt x="9179" y="8075"/>
                    <a:pt x="8443" y="8650"/>
                    <a:pt x="7711" y="9208"/>
                  </a:cubicBezTo>
                  <a:cubicBezTo>
                    <a:pt x="6633" y="10033"/>
                    <a:pt x="5503" y="10790"/>
                    <a:pt x="4414" y="11599"/>
                  </a:cubicBezTo>
                  <a:cubicBezTo>
                    <a:pt x="4346" y="11652"/>
                    <a:pt x="4275" y="11698"/>
                    <a:pt x="4208" y="11750"/>
                  </a:cubicBezTo>
                  <a:cubicBezTo>
                    <a:pt x="4120" y="11802"/>
                    <a:pt x="4169" y="11921"/>
                    <a:pt x="4249" y="11921"/>
                  </a:cubicBezTo>
                  <a:cubicBezTo>
                    <a:pt x="4264" y="11921"/>
                    <a:pt x="4280" y="11917"/>
                    <a:pt x="4297" y="11907"/>
                  </a:cubicBezTo>
                  <a:cubicBezTo>
                    <a:pt x="4380" y="11873"/>
                    <a:pt x="4457" y="11830"/>
                    <a:pt x="4537" y="11796"/>
                  </a:cubicBezTo>
                  <a:cubicBezTo>
                    <a:pt x="5186" y="11501"/>
                    <a:pt x="5814" y="11162"/>
                    <a:pt x="6421" y="10790"/>
                  </a:cubicBezTo>
                  <a:lnTo>
                    <a:pt x="6421" y="10790"/>
                  </a:lnTo>
                  <a:cubicBezTo>
                    <a:pt x="5873" y="11251"/>
                    <a:pt x="5328" y="11713"/>
                    <a:pt x="4774" y="12166"/>
                  </a:cubicBezTo>
                  <a:cubicBezTo>
                    <a:pt x="4740" y="12193"/>
                    <a:pt x="4706" y="12221"/>
                    <a:pt x="4672" y="12249"/>
                  </a:cubicBezTo>
                  <a:cubicBezTo>
                    <a:pt x="4606" y="12302"/>
                    <a:pt x="4667" y="12405"/>
                    <a:pt x="4738" y="12405"/>
                  </a:cubicBezTo>
                  <a:cubicBezTo>
                    <a:pt x="4753" y="12405"/>
                    <a:pt x="4768" y="12400"/>
                    <a:pt x="4783" y="12390"/>
                  </a:cubicBezTo>
                  <a:cubicBezTo>
                    <a:pt x="4814" y="12369"/>
                    <a:pt x="4845" y="12347"/>
                    <a:pt x="4879" y="12329"/>
                  </a:cubicBezTo>
                  <a:cubicBezTo>
                    <a:pt x="6310" y="11375"/>
                    <a:pt x="7729" y="10414"/>
                    <a:pt x="9059" y="9328"/>
                  </a:cubicBezTo>
                  <a:cubicBezTo>
                    <a:pt x="9228" y="9189"/>
                    <a:pt x="9400" y="9054"/>
                    <a:pt x="9567" y="8912"/>
                  </a:cubicBezTo>
                  <a:lnTo>
                    <a:pt x="9567" y="8912"/>
                  </a:lnTo>
                  <a:cubicBezTo>
                    <a:pt x="9385" y="9069"/>
                    <a:pt x="9203" y="9229"/>
                    <a:pt x="9022" y="9389"/>
                  </a:cubicBezTo>
                  <a:cubicBezTo>
                    <a:pt x="7735" y="10507"/>
                    <a:pt x="6430" y="11676"/>
                    <a:pt x="5239" y="12892"/>
                  </a:cubicBezTo>
                  <a:cubicBezTo>
                    <a:pt x="5131" y="13003"/>
                    <a:pt x="5017" y="13108"/>
                    <a:pt x="4912" y="13218"/>
                  </a:cubicBezTo>
                  <a:cubicBezTo>
                    <a:pt x="4854" y="13280"/>
                    <a:pt x="4905" y="13373"/>
                    <a:pt x="4977" y="13373"/>
                  </a:cubicBezTo>
                  <a:cubicBezTo>
                    <a:pt x="4992" y="13373"/>
                    <a:pt x="5008" y="13369"/>
                    <a:pt x="5023" y="13360"/>
                  </a:cubicBezTo>
                  <a:cubicBezTo>
                    <a:pt x="5153" y="13292"/>
                    <a:pt x="5273" y="13215"/>
                    <a:pt x="5393" y="13138"/>
                  </a:cubicBezTo>
                  <a:cubicBezTo>
                    <a:pt x="6430" y="12467"/>
                    <a:pt x="7169" y="11445"/>
                    <a:pt x="8157" y="10697"/>
                  </a:cubicBezTo>
                  <a:cubicBezTo>
                    <a:pt x="8170" y="10689"/>
                    <a:pt x="8182" y="10679"/>
                    <a:pt x="8194" y="10670"/>
                  </a:cubicBezTo>
                  <a:lnTo>
                    <a:pt x="8194" y="10670"/>
                  </a:lnTo>
                  <a:cubicBezTo>
                    <a:pt x="8180" y="10682"/>
                    <a:pt x="8165" y="10695"/>
                    <a:pt x="8151" y="10707"/>
                  </a:cubicBezTo>
                  <a:cubicBezTo>
                    <a:pt x="7249" y="11415"/>
                    <a:pt x="6575" y="12714"/>
                    <a:pt x="5707" y="13625"/>
                  </a:cubicBezTo>
                  <a:cubicBezTo>
                    <a:pt x="5645" y="13692"/>
                    <a:pt x="5584" y="13763"/>
                    <a:pt x="5519" y="13822"/>
                  </a:cubicBezTo>
                  <a:cubicBezTo>
                    <a:pt x="5452" y="13886"/>
                    <a:pt x="5515" y="13977"/>
                    <a:pt x="5587" y="13977"/>
                  </a:cubicBezTo>
                  <a:cubicBezTo>
                    <a:pt x="5607" y="13977"/>
                    <a:pt x="5629" y="13969"/>
                    <a:pt x="5648" y="13951"/>
                  </a:cubicBezTo>
                  <a:cubicBezTo>
                    <a:pt x="5704" y="13899"/>
                    <a:pt x="5756" y="13840"/>
                    <a:pt x="5808" y="13788"/>
                  </a:cubicBezTo>
                  <a:cubicBezTo>
                    <a:pt x="6128" y="13462"/>
                    <a:pt x="6430" y="13117"/>
                    <a:pt x="6710" y="12754"/>
                  </a:cubicBezTo>
                  <a:cubicBezTo>
                    <a:pt x="7317" y="11978"/>
                    <a:pt x="7871" y="11159"/>
                    <a:pt x="8551" y="10442"/>
                  </a:cubicBezTo>
                  <a:cubicBezTo>
                    <a:pt x="8610" y="10380"/>
                    <a:pt x="8558" y="10285"/>
                    <a:pt x="8487" y="10285"/>
                  </a:cubicBezTo>
                  <a:cubicBezTo>
                    <a:pt x="8473" y="10285"/>
                    <a:pt x="8458" y="10289"/>
                    <a:pt x="8443" y="10297"/>
                  </a:cubicBezTo>
                  <a:cubicBezTo>
                    <a:pt x="8434" y="10303"/>
                    <a:pt x="8425" y="10310"/>
                    <a:pt x="8415" y="10316"/>
                  </a:cubicBezTo>
                  <a:cubicBezTo>
                    <a:pt x="8283" y="10396"/>
                    <a:pt x="8160" y="10482"/>
                    <a:pt x="8037" y="10571"/>
                  </a:cubicBezTo>
                  <a:cubicBezTo>
                    <a:pt x="8228" y="10396"/>
                    <a:pt x="8418" y="10217"/>
                    <a:pt x="8603" y="10039"/>
                  </a:cubicBezTo>
                  <a:cubicBezTo>
                    <a:pt x="9068" y="9592"/>
                    <a:pt x="9502" y="9115"/>
                    <a:pt x="9896" y="8607"/>
                  </a:cubicBezTo>
                  <a:cubicBezTo>
                    <a:pt x="9947" y="8542"/>
                    <a:pt x="9881" y="8474"/>
                    <a:pt x="9814" y="8474"/>
                  </a:cubicBezTo>
                  <a:cubicBezTo>
                    <a:pt x="9793" y="8474"/>
                    <a:pt x="9772" y="8481"/>
                    <a:pt x="9754" y="8497"/>
                  </a:cubicBezTo>
                  <a:cubicBezTo>
                    <a:pt x="9634" y="8607"/>
                    <a:pt x="9502" y="8706"/>
                    <a:pt x="9376" y="8814"/>
                  </a:cubicBezTo>
                  <a:cubicBezTo>
                    <a:pt x="8557" y="9522"/>
                    <a:pt x="7698" y="10190"/>
                    <a:pt x="6812" y="10811"/>
                  </a:cubicBezTo>
                  <a:cubicBezTo>
                    <a:pt x="6602" y="10956"/>
                    <a:pt x="6390" y="11095"/>
                    <a:pt x="6181" y="11236"/>
                  </a:cubicBezTo>
                  <a:cubicBezTo>
                    <a:pt x="6750" y="10762"/>
                    <a:pt x="7313" y="10279"/>
                    <a:pt x="7877" y="9799"/>
                  </a:cubicBezTo>
                  <a:cubicBezTo>
                    <a:pt x="8511" y="9325"/>
                    <a:pt x="9120" y="8820"/>
                    <a:pt x="9705" y="8284"/>
                  </a:cubicBezTo>
                  <a:cubicBezTo>
                    <a:pt x="9930" y="8078"/>
                    <a:pt x="10151" y="7872"/>
                    <a:pt x="10367" y="7656"/>
                  </a:cubicBezTo>
                  <a:cubicBezTo>
                    <a:pt x="10434" y="7592"/>
                    <a:pt x="10373" y="7505"/>
                    <a:pt x="10301" y="7505"/>
                  </a:cubicBezTo>
                  <a:cubicBezTo>
                    <a:pt x="10280" y="7505"/>
                    <a:pt x="10258" y="7513"/>
                    <a:pt x="10238" y="7530"/>
                  </a:cubicBezTo>
                  <a:cubicBezTo>
                    <a:pt x="10182" y="7579"/>
                    <a:pt x="10124" y="7629"/>
                    <a:pt x="10068" y="7678"/>
                  </a:cubicBezTo>
                  <a:lnTo>
                    <a:pt x="9951" y="7776"/>
                  </a:lnTo>
                  <a:cubicBezTo>
                    <a:pt x="9949" y="7776"/>
                    <a:pt x="9947" y="7776"/>
                    <a:pt x="9945" y="7776"/>
                  </a:cubicBezTo>
                  <a:cubicBezTo>
                    <a:pt x="9908" y="7776"/>
                    <a:pt x="9858" y="7822"/>
                    <a:pt x="9797" y="7909"/>
                  </a:cubicBezTo>
                  <a:cubicBezTo>
                    <a:pt x="9157" y="8463"/>
                    <a:pt x="8514" y="9017"/>
                    <a:pt x="7871" y="9568"/>
                  </a:cubicBezTo>
                  <a:cubicBezTo>
                    <a:pt x="7230" y="10045"/>
                    <a:pt x="6565" y="10491"/>
                    <a:pt x="5882" y="10904"/>
                  </a:cubicBezTo>
                  <a:cubicBezTo>
                    <a:pt x="5445" y="11162"/>
                    <a:pt x="4993" y="11396"/>
                    <a:pt x="4531" y="11609"/>
                  </a:cubicBezTo>
                  <a:cubicBezTo>
                    <a:pt x="4869" y="11452"/>
                    <a:pt x="5433" y="11070"/>
                    <a:pt x="5848" y="10777"/>
                  </a:cubicBezTo>
                  <a:cubicBezTo>
                    <a:pt x="7483" y="9614"/>
                    <a:pt x="9133" y="8453"/>
                    <a:pt x="10484" y="6961"/>
                  </a:cubicBezTo>
                  <a:cubicBezTo>
                    <a:pt x="10564" y="6868"/>
                    <a:pt x="10650" y="6782"/>
                    <a:pt x="10730" y="6690"/>
                  </a:cubicBezTo>
                  <a:cubicBezTo>
                    <a:pt x="10770" y="6653"/>
                    <a:pt x="10758" y="6585"/>
                    <a:pt x="10709" y="6557"/>
                  </a:cubicBezTo>
                  <a:cubicBezTo>
                    <a:pt x="10693" y="6547"/>
                    <a:pt x="10675" y="6542"/>
                    <a:pt x="10657" y="6542"/>
                  </a:cubicBezTo>
                  <a:cubicBezTo>
                    <a:pt x="10637" y="6542"/>
                    <a:pt x="10617" y="6549"/>
                    <a:pt x="10601" y="6564"/>
                  </a:cubicBezTo>
                  <a:cubicBezTo>
                    <a:pt x="9403" y="7490"/>
                    <a:pt x="8265" y="8490"/>
                    <a:pt x="7036" y="9377"/>
                  </a:cubicBezTo>
                  <a:cubicBezTo>
                    <a:pt x="6445" y="9802"/>
                    <a:pt x="5821" y="10174"/>
                    <a:pt x="5171" y="10494"/>
                  </a:cubicBezTo>
                  <a:cubicBezTo>
                    <a:pt x="5120" y="10506"/>
                    <a:pt x="4152" y="10935"/>
                    <a:pt x="4070" y="10935"/>
                  </a:cubicBezTo>
                  <a:cubicBezTo>
                    <a:pt x="4063" y="10935"/>
                    <a:pt x="4063" y="10932"/>
                    <a:pt x="4069" y="10925"/>
                  </a:cubicBezTo>
                  <a:cubicBezTo>
                    <a:pt x="4386" y="10605"/>
                    <a:pt x="4746" y="10325"/>
                    <a:pt x="5100" y="10051"/>
                  </a:cubicBezTo>
                  <a:cubicBezTo>
                    <a:pt x="6975" y="8607"/>
                    <a:pt x="9197" y="7681"/>
                    <a:pt x="10952" y="6102"/>
                  </a:cubicBezTo>
                  <a:cubicBezTo>
                    <a:pt x="11213" y="5868"/>
                    <a:pt x="11463" y="5619"/>
                    <a:pt x="11697" y="5357"/>
                  </a:cubicBezTo>
                  <a:cubicBezTo>
                    <a:pt x="11756" y="5291"/>
                    <a:pt x="11697" y="5200"/>
                    <a:pt x="11628" y="5200"/>
                  </a:cubicBezTo>
                  <a:cubicBezTo>
                    <a:pt x="11608" y="5200"/>
                    <a:pt x="11587" y="5208"/>
                    <a:pt x="11567" y="5228"/>
                  </a:cubicBezTo>
                  <a:cubicBezTo>
                    <a:pt x="11457" y="5345"/>
                    <a:pt x="11343" y="5455"/>
                    <a:pt x="11223" y="5563"/>
                  </a:cubicBezTo>
                  <a:cubicBezTo>
                    <a:pt x="10238" y="6471"/>
                    <a:pt x="9043" y="7111"/>
                    <a:pt x="7904" y="7804"/>
                  </a:cubicBezTo>
                  <a:cubicBezTo>
                    <a:pt x="7187" y="8238"/>
                    <a:pt x="6485" y="8700"/>
                    <a:pt x="5765" y="9131"/>
                  </a:cubicBezTo>
                  <a:cubicBezTo>
                    <a:pt x="5214" y="9460"/>
                    <a:pt x="4288" y="9811"/>
                    <a:pt x="3918" y="10143"/>
                  </a:cubicBezTo>
                  <a:cubicBezTo>
                    <a:pt x="5236" y="8958"/>
                    <a:pt x="6584" y="7841"/>
                    <a:pt x="8034" y="6822"/>
                  </a:cubicBezTo>
                  <a:cubicBezTo>
                    <a:pt x="9394" y="5865"/>
                    <a:pt x="10616" y="4723"/>
                    <a:pt x="11949" y="3722"/>
                  </a:cubicBezTo>
                  <a:cubicBezTo>
                    <a:pt x="12020" y="3670"/>
                    <a:pt x="12091" y="3612"/>
                    <a:pt x="12165" y="3556"/>
                  </a:cubicBezTo>
                  <a:cubicBezTo>
                    <a:pt x="12253" y="3504"/>
                    <a:pt x="12201" y="3385"/>
                    <a:pt x="12120" y="3385"/>
                  </a:cubicBezTo>
                  <a:cubicBezTo>
                    <a:pt x="12105" y="3385"/>
                    <a:pt x="12089" y="3389"/>
                    <a:pt x="12072" y="3399"/>
                  </a:cubicBezTo>
                  <a:cubicBezTo>
                    <a:pt x="12057" y="3408"/>
                    <a:pt x="12041" y="3418"/>
                    <a:pt x="12026" y="3424"/>
                  </a:cubicBezTo>
                  <a:cubicBezTo>
                    <a:pt x="10428" y="4190"/>
                    <a:pt x="9333" y="5646"/>
                    <a:pt x="7809" y="6533"/>
                  </a:cubicBezTo>
                  <a:cubicBezTo>
                    <a:pt x="6886" y="7071"/>
                    <a:pt x="5990" y="7653"/>
                    <a:pt x="5069" y="8198"/>
                  </a:cubicBezTo>
                  <a:cubicBezTo>
                    <a:pt x="4685" y="8426"/>
                    <a:pt x="4294" y="8635"/>
                    <a:pt x="3897" y="8841"/>
                  </a:cubicBezTo>
                  <a:cubicBezTo>
                    <a:pt x="3636" y="8978"/>
                    <a:pt x="3522" y="9029"/>
                    <a:pt x="3497" y="9029"/>
                  </a:cubicBezTo>
                  <a:cubicBezTo>
                    <a:pt x="3433" y="9029"/>
                    <a:pt x="3971" y="8682"/>
                    <a:pt x="4124" y="8555"/>
                  </a:cubicBezTo>
                  <a:cubicBezTo>
                    <a:pt x="5562" y="7373"/>
                    <a:pt x="7160" y="6468"/>
                    <a:pt x="8532" y="5203"/>
                  </a:cubicBezTo>
                  <a:cubicBezTo>
                    <a:pt x="8692" y="5052"/>
                    <a:pt x="8862" y="4911"/>
                    <a:pt x="9025" y="4763"/>
                  </a:cubicBezTo>
                  <a:cubicBezTo>
                    <a:pt x="9930" y="4079"/>
                    <a:pt x="10782" y="3322"/>
                    <a:pt x="11727" y="2694"/>
                  </a:cubicBezTo>
                  <a:cubicBezTo>
                    <a:pt x="11848" y="2667"/>
                    <a:pt x="11915" y="2623"/>
                    <a:pt x="11934" y="2565"/>
                  </a:cubicBezTo>
                  <a:cubicBezTo>
                    <a:pt x="12020" y="2510"/>
                    <a:pt x="12106" y="2454"/>
                    <a:pt x="12192" y="2402"/>
                  </a:cubicBezTo>
                  <a:cubicBezTo>
                    <a:pt x="12223" y="2383"/>
                    <a:pt x="12254" y="2365"/>
                    <a:pt x="12285" y="2346"/>
                  </a:cubicBezTo>
                  <a:cubicBezTo>
                    <a:pt x="12370" y="2296"/>
                    <a:pt x="12319" y="2181"/>
                    <a:pt x="12238" y="2181"/>
                  </a:cubicBezTo>
                  <a:cubicBezTo>
                    <a:pt x="12225" y="2181"/>
                    <a:pt x="12212" y="2183"/>
                    <a:pt x="12198" y="2189"/>
                  </a:cubicBezTo>
                  <a:lnTo>
                    <a:pt x="12192" y="2189"/>
                  </a:lnTo>
                  <a:cubicBezTo>
                    <a:pt x="11161" y="2737"/>
                    <a:pt x="10244" y="3442"/>
                    <a:pt x="9370" y="4203"/>
                  </a:cubicBezTo>
                  <a:cubicBezTo>
                    <a:pt x="8283" y="5009"/>
                    <a:pt x="7187" y="5751"/>
                    <a:pt x="5971" y="6425"/>
                  </a:cubicBezTo>
                  <a:cubicBezTo>
                    <a:pt x="5190" y="6856"/>
                    <a:pt x="4417" y="7302"/>
                    <a:pt x="3672" y="7792"/>
                  </a:cubicBezTo>
                  <a:cubicBezTo>
                    <a:pt x="3927" y="7542"/>
                    <a:pt x="4195" y="7305"/>
                    <a:pt x="4466" y="7074"/>
                  </a:cubicBezTo>
                  <a:cubicBezTo>
                    <a:pt x="6935" y="4969"/>
                    <a:pt x="9942" y="3541"/>
                    <a:pt x="11869" y="850"/>
                  </a:cubicBezTo>
                  <a:cubicBezTo>
                    <a:pt x="11897" y="814"/>
                    <a:pt x="11928" y="780"/>
                    <a:pt x="11955" y="740"/>
                  </a:cubicBezTo>
                  <a:cubicBezTo>
                    <a:pt x="12002" y="672"/>
                    <a:pt x="11939" y="608"/>
                    <a:pt x="11873" y="608"/>
                  </a:cubicBezTo>
                  <a:cubicBezTo>
                    <a:pt x="11852" y="608"/>
                    <a:pt x="11831" y="614"/>
                    <a:pt x="11814" y="629"/>
                  </a:cubicBezTo>
                  <a:cubicBezTo>
                    <a:pt x="11792" y="647"/>
                    <a:pt x="11771" y="666"/>
                    <a:pt x="11749" y="684"/>
                  </a:cubicBezTo>
                  <a:cubicBezTo>
                    <a:pt x="10096" y="2088"/>
                    <a:pt x="8508" y="3572"/>
                    <a:pt x="6833" y="4951"/>
                  </a:cubicBezTo>
                  <a:cubicBezTo>
                    <a:pt x="5894" y="5723"/>
                    <a:pt x="4906" y="6434"/>
                    <a:pt x="3875" y="7081"/>
                  </a:cubicBezTo>
                  <a:cubicBezTo>
                    <a:pt x="3429" y="7358"/>
                    <a:pt x="2967" y="7601"/>
                    <a:pt x="2499" y="7835"/>
                  </a:cubicBezTo>
                  <a:cubicBezTo>
                    <a:pt x="2789" y="7690"/>
                    <a:pt x="3152" y="7118"/>
                    <a:pt x="3404" y="6884"/>
                  </a:cubicBezTo>
                  <a:cubicBezTo>
                    <a:pt x="3435" y="6853"/>
                    <a:pt x="3472" y="6828"/>
                    <a:pt x="3503" y="6801"/>
                  </a:cubicBezTo>
                  <a:cubicBezTo>
                    <a:pt x="3949" y="6471"/>
                    <a:pt x="4377" y="6114"/>
                    <a:pt x="4783" y="5735"/>
                  </a:cubicBezTo>
                  <a:cubicBezTo>
                    <a:pt x="5901" y="4871"/>
                    <a:pt x="7104" y="4073"/>
                    <a:pt x="8234" y="3282"/>
                  </a:cubicBezTo>
                  <a:cubicBezTo>
                    <a:pt x="9410" y="2460"/>
                    <a:pt x="10619" y="1648"/>
                    <a:pt x="11210" y="293"/>
                  </a:cubicBezTo>
                  <a:cubicBezTo>
                    <a:pt x="11220" y="275"/>
                    <a:pt x="11229" y="256"/>
                    <a:pt x="11238" y="235"/>
                  </a:cubicBezTo>
                  <a:cubicBezTo>
                    <a:pt x="11247" y="204"/>
                    <a:pt x="11238" y="173"/>
                    <a:pt x="11216" y="152"/>
                  </a:cubicBezTo>
                  <a:cubicBezTo>
                    <a:pt x="11284" y="97"/>
                    <a:pt x="11219" y="0"/>
                    <a:pt x="11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3807948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1" name="Google Shape;1091;p25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092" name="Google Shape;1092;p25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093" name="Google Shape;1093;p25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25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25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25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25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8" name="Google Shape;1098;p25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9" name="Google Shape;1099;p25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0" name="Google Shape;1100;p25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1" name="Google Shape;1101;p25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2" name="Google Shape;1102;p25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3" name="Google Shape;1103;p25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4" name="Google Shape;1104;p25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5" name="Google Shape;1105;p25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6" name="Google Shape;1106;p25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7" name="Google Shape;1107;p25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108" name="Google Shape;1108;p25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09" name="Google Shape;1109;p25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10" name="Google Shape;1110;p25"/>
          <p:cNvSpPr txBox="1">
            <a:spLocks noGrp="1"/>
          </p:cNvSpPr>
          <p:nvPr>
            <p:ph type="subTitle" idx="1"/>
          </p:nvPr>
        </p:nvSpPr>
        <p:spPr>
          <a:xfrm>
            <a:off x="1249333" y="3472500"/>
            <a:ext cx="2950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11" name="Google Shape;1111;p25"/>
          <p:cNvSpPr txBox="1">
            <a:spLocks noGrp="1"/>
          </p:cNvSpPr>
          <p:nvPr>
            <p:ph type="subTitle" idx="2"/>
          </p:nvPr>
        </p:nvSpPr>
        <p:spPr>
          <a:xfrm>
            <a:off x="1249333" y="4190736"/>
            <a:ext cx="2950000" cy="1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2" name="Google Shape;1112;p25"/>
          <p:cNvSpPr txBox="1">
            <a:spLocks noGrp="1"/>
          </p:cNvSpPr>
          <p:nvPr>
            <p:ph type="subTitle" idx="3"/>
          </p:nvPr>
        </p:nvSpPr>
        <p:spPr>
          <a:xfrm>
            <a:off x="4689967" y="4190740"/>
            <a:ext cx="2950000" cy="1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25"/>
          <p:cNvSpPr txBox="1">
            <a:spLocks noGrp="1"/>
          </p:cNvSpPr>
          <p:nvPr>
            <p:ph type="subTitle" idx="4"/>
          </p:nvPr>
        </p:nvSpPr>
        <p:spPr>
          <a:xfrm>
            <a:off x="8130600" y="4190740"/>
            <a:ext cx="2950000" cy="1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25"/>
          <p:cNvSpPr txBox="1">
            <a:spLocks noGrp="1"/>
          </p:cNvSpPr>
          <p:nvPr>
            <p:ph type="subTitle" idx="5"/>
          </p:nvPr>
        </p:nvSpPr>
        <p:spPr>
          <a:xfrm>
            <a:off x="4689967" y="3472500"/>
            <a:ext cx="2950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15" name="Google Shape;1115;p25"/>
          <p:cNvSpPr txBox="1">
            <a:spLocks noGrp="1"/>
          </p:cNvSpPr>
          <p:nvPr>
            <p:ph type="subTitle" idx="6"/>
          </p:nvPr>
        </p:nvSpPr>
        <p:spPr>
          <a:xfrm>
            <a:off x="8130600" y="3472500"/>
            <a:ext cx="2950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16" name="Google Shape;1116;p25"/>
          <p:cNvSpPr/>
          <p:nvPr/>
        </p:nvSpPr>
        <p:spPr>
          <a:xfrm>
            <a:off x="9419436" y="371602"/>
            <a:ext cx="979649" cy="1022565"/>
          </a:xfrm>
          <a:custGeom>
            <a:avLst/>
            <a:gdLst/>
            <a:ahLst/>
            <a:cxnLst/>
            <a:rect l="l" t="t" r="r" b="b"/>
            <a:pathLst>
              <a:path w="36043" h="37622" extrusionOk="0">
                <a:moveTo>
                  <a:pt x="18849" y="667"/>
                </a:moveTo>
                <a:cubicBezTo>
                  <a:pt x="21444" y="667"/>
                  <a:pt x="23158" y="7767"/>
                  <a:pt x="23468" y="9343"/>
                </a:cubicBezTo>
                <a:cubicBezTo>
                  <a:pt x="23508" y="9546"/>
                  <a:pt x="23542" y="9749"/>
                  <a:pt x="23579" y="9955"/>
                </a:cubicBezTo>
                <a:cubicBezTo>
                  <a:pt x="23490" y="9986"/>
                  <a:pt x="23398" y="10017"/>
                  <a:pt x="23311" y="10048"/>
                </a:cubicBezTo>
                <a:cubicBezTo>
                  <a:pt x="21788" y="10590"/>
                  <a:pt x="20295" y="11205"/>
                  <a:pt x="18836" y="11892"/>
                </a:cubicBezTo>
                <a:cubicBezTo>
                  <a:pt x="17297" y="11162"/>
                  <a:pt x="15721" y="10516"/>
                  <a:pt x="14114" y="9955"/>
                </a:cubicBezTo>
                <a:cubicBezTo>
                  <a:pt x="14209" y="9395"/>
                  <a:pt x="14314" y="8835"/>
                  <a:pt x="14434" y="8278"/>
                </a:cubicBezTo>
                <a:lnTo>
                  <a:pt x="14437" y="8278"/>
                </a:lnTo>
                <a:cubicBezTo>
                  <a:pt x="14930" y="6000"/>
                  <a:pt x="15619" y="3427"/>
                  <a:pt x="17183" y="1629"/>
                </a:cubicBezTo>
                <a:cubicBezTo>
                  <a:pt x="17771" y="953"/>
                  <a:pt x="18328" y="667"/>
                  <a:pt x="18849" y="667"/>
                </a:cubicBezTo>
                <a:close/>
                <a:moveTo>
                  <a:pt x="23705" y="10645"/>
                </a:moveTo>
                <a:cubicBezTo>
                  <a:pt x="23927" y="11975"/>
                  <a:pt x="24093" y="13326"/>
                  <a:pt x="24204" y="14690"/>
                </a:cubicBezTo>
                <a:cubicBezTo>
                  <a:pt x="22674" y="13803"/>
                  <a:pt x="21117" y="12997"/>
                  <a:pt x="19599" y="12258"/>
                </a:cubicBezTo>
                <a:cubicBezTo>
                  <a:pt x="20947" y="11652"/>
                  <a:pt x="22317" y="11113"/>
                  <a:pt x="23705" y="10645"/>
                </a:cubicBezTo>
                <a:close/>
                <a:moveTo>
                  <a:pt x="13991" y="10679"/>
                </a:moveTo>
                <a:cubicBezTo>
                  <a:pt x="15355" y="11144"/>
                  <a:pt x="16712" y="11673"/>
                  <a:pt x="18054" y="12267"/>
                </a:cubicBezTo>
                <a:cubicBezTo>
                  <a:pt x="16533" y="13009"/>
                  <a:pt x="15050" y="13819"/>
                  <a:pt x="13600" y="14677"/>
                </a:cubicBezTo>
                <a:cubicBezTo>
                  <a:pt x="13578" y="14690"/>
                  <a:pt x="13557" y="14702"/>
                  <a:pt x="13538" y="14717"/>
                </a:cubicBezTo>
                <a:cubicBezTo>
                  <a:pt x="13634" y="13363"/>
                  <a:pt x="13782" y="12015"/>
                  <a:pt x="13991" y="10679"/>
                </a:cubicBezTo>
                <a:close/>
                <a:moveTo>
                  <a:pt x="31558" y="8969"/>
                </a:moveTo>
                <a:cubicBezTo>
                  <a:pt x="32667" y="8969"/>
                  <a:pt x="33736" y="9181"/>
                  <a:pt x="34476" y="9842"/>
                </a:cubicBezTo>
                <a:cubicBezTo>
                  <a:pt x="35864" y="11082"/>
                  <a:pt x="34174" y="13431"/>
                  <a:pt x="33365" y="14477"/>
                </a:cubicBezTo>
                <a:cubicBezTo>
                  <a:pt x="32272" y="15887"/>
                  <a:pt x="30979" y="17158"/>
                  <a:pt x="29572" y="18319"/>
                </a:cubicBezTo>
                <a:cubicBezTo>
                  <a:pt x="28107" y="17140"/>
                  <a:pt x="26528" y="16075"/>
                  <a:pt x="24906" y="15102"/>
                </a:cubicBezTo>
                <a:cubicBezTo>
                  <a:pt x="24807" y="13535"/>
                  <a:pt x="24638" y="11969"/>
                  <a:pt x="24389" y="10417"/>
                </a:cubicBezTo>
                <a:cubicBezTo>
                  <a:pt x="25635" y="10020"/>
                  <a:pt x="26894" y="9682"/>
                  <a:pt x="28160" y="9417"/>
                </a:cubicBezTo>
                <a:cubicBezTo>
                  <a:pt x="29096" y="9220"/>
                  <a:pt x="30351" y="8969"/>
                  <a:pt x="31558" y="8969"/>
                </a:cubicBezTo>
                <a:close/>
                <a:moveTo>
                  <a:pt x="5998" y="9109"/>
                </a:moveTo>
                <a:cubicBezTo>
                  <a:pt x="8629" y="9109"/>
                  <a:pt x="12032" y="10039"/>
                  <a:pt x="13043" y="10362"/>
                </a:cubicBezTo>
                <a:cubicBezTo>
                  <a:pt x="13092" y="10377"/>
                  <a:pt x="13141" y="10396"/>
                  <a:pt x="13191" y="10411"/>
                </a:cubicBezTo>
                <a:cubicBezTo>
                  <a:pt x="12954" y="12002"/>
                  <a:pt x="12818" y="13615"/>
                  <a:pt x="12744" y="15198"/>
                </a:cubicBezTo>
                <a:cubicBezTo>
                  <a:pt x="11190" y="16155"/>
                  <a:pt x="9691" y="17204"/>
                  <a:pt x="8256" y="18340"/>
                </a:cubicBezTo>
                <a:cubicBezTo>
                  <a:pt x="8035" y="18159"/>
                  <a:pt x="7810" y="17980"/>
                  <a:pt x="7591" y="17795"/>
                </a:cubicBezTo>
                <a:cubicBezTo>
                  <a:pt x="5815" y="16290"/>
                  <a:pt x="3885" y="14480"/>
                  <a:pt x="2984" y="12283"/>
                </a:cubicBezTo>
                <a:cubicBezTo>
                  <a:pt x="1977" y="9823"/>
                  <a:pt x="3691" y="9109"/>
                  <a:pt x="5998" y="9109"/>
                </a:cubicBezTo>
                <a:close/>
                <a:moveTo>
                  <a:pt x="12710" y="16038"/>
                </a:moveTo>
                <a:lnTo>
                  <a:pt x="12710" y="16038"/>
                </a:lnTo>
                <a:cubicBezTo>
                  <a:pt x="12680" y="16980"/>
                  <a:pt x="12667" y="17909"/>
                  <a:pt x="12661" y="18811"/>
                </a:cubicBezTo>
                <a:cubicBezTo>
                  <a:pt x="12667" y="19722"/>
                  <a:pt x="12689" y="20630"/>
                  <a:pt x="12732" y="21545"/>
                </a:cubicBezTo>
                <a:cubicBezTo>
                  <a:pt x="11390" y="20695"/>
                  <a:pt x="10088" y="19787"/>
                  <a:pt x="8838" y="18808"/>
                </a:cubicBezTo>
                <a:cubicBezTo>
                  <a:pt x="8998" y="18676"/>
                  <a:pt x="9131" y="18571"/>
                  <a:pt x="9229" y="18500"/>
                </a:cubicBezTo>
                <a:cubicBezTo>
                  <a:pt x="10343" y="17642"/>
                  <a:pt x="11507" y="16817"/>
                  <a:pt x="12710" y="16038"/>
                </a:cubicBezTo>
                <a:close/>
                <a:moveTo>
                  <a:pt x="24955" y="15982"/>
                </a:moveTo>
                <a:cubicBezTo>
                  <a:pt x="26328" y="16866"/>
                  <a:pt x="27652" y="17820"/>
                  <a:pt x="28923" y="18845"/>
                </a:cubicBezTo>
                <a:cubicBezTo>
                  <a:pt x="27658" y="19833"/>
                  <a:pt x="26319" y="20741"/>
                  <a:pt x="24955" y="21579"/>
                </a:cubicBezTo>
                <a:cubicBezTo>
                  <a:pt x="25023" y="20052"/>
                  <a:pt x="25035" y="18528"/>
                  <a:pt x="24992" y="17001"/>
                </a:cubicBezTo>
                <a:lnTo>
                  <a:pt x="24992" y="17001"/>
                </a:lnTo>
                <a:lnTo>
                  <a:pt x="24995" y="17004"/>
                </a:lnTo>
                <a:cubicBezTo>
                  <a:pt x="24986" y="16663"/>
                  <a:pt x="24971" y="16324"/>
                  <a:pt x="24955" y="15982"/>
                </a:cubicBezTo>
                <a:close/>
                <a:moveTo>
                  <a:pt x="18824" y="12618"/>
                </a:moveTo>
                <a:cubicBezTo>
                  <a:pt x="20695" y="13483"/>
                  <a:pt x="22514" y="14462"/>
                  <a:pt x="24266" y="15548"/>
                </a:cubicBezTo>
                <a:cubicBezTo>
                  <a:pt x="24407" y="17694"/>
                  <a:pt x="24410" y="19842"/>
                  <a:pt x="24275" y="21988"/>
                </a:cubicBezTo>
                <a:cubicBezTo>
                  <a:pt x="23321" y="22560"/>
                  <a:pt x="22360" y="23099"/>
                  <a:pt x="21412" y="23613"/>
                </a:cubicBezTo>
                <a:cubicBezTo>
                  <a:pt x="20566" y="24066"/>
                  <a:pt x="19707" y="24500"/>
                  <a:pt x="18839" y="24912"/>
                </a:cubicBezTo>
                <a:cubicBezTo>
                  <a:pt x="17971" y="24500"/>
                  <a:pt x="17115" y="24066"/>
                  <a:pt x="16269" y="23613"/>
                </a:cubicBezTo>
                <a:cubicBezTo>
                  <a:pt x="15324" y="23102"/>
                  <a:pt x="14394" y="22564"/>
                  <a:pt x="13477" y="22003"/>
                </a:cubicBezTo>
                <a:cubicBezTo>
                  <a:pt x="13421" y="20938"/>
                  <a:pt x="13391" y="19870"/>
                  <a:pt x="13388" y="18805"/>
                </a:cubicBezTo>
                <a:cubicBezTo>
                  <a:pt x="13394" y="17715"/>
                  <a:pt x="13425" y="16623"/>
                  <a:pt x="13486" y="15533"/>
                </a:cubicBezTo>
                <a:cubicBezTo>
                  <a:pt x="15207" y="14456"/>
                  <a:pt x="16989" y="13483"/>
                  <a:pt x="18824" y="12618"/>
                </a:cubicBezTo>
                <a:close/>
                <a:moveTo>
                  <a:pt x="13532" y="22908"/>
                </a:moveTo>
                <a:lnTo>
                  <a:pt x="13532" y="22908"/>
                </a:lnTo>
                <a:cubicBezTo>
                  <a:pt x="14326" y="23373"/>
                  <a:pt x="15121" y="23816"/>
                  <a:pt x="15902" y="24241"/>
                </a:cubicBezTo>
                <a:cubicBezTo>
                  <a:pt x="16592" y="24610"/>
                  <a:pt x="17288" y="24964"/>
                  <a:pt x="17992" y="25306"/>
                </a:cubicBezTo>
                <a:cubicBezTo>
                  <a:pt x="16678" y="25903"/>
                  <a:pt x="15342" y="26451"/>
                  <a:pt x="13979" y="26928"/>
                </a:cubicBezTo>
                <a:cubicBezTo>
                  <a:pt x="13769" y="25595"/>
                  <a:pt x="13625" y="24253"/>
                  <a:pt x="13532" y="22908"/>
                </a:cubicBezTo>
                <a:close/>
                <a:moveTo>
                  <a:pt x="24216" y="22847"/>
                </a:moveTo>
                <a:lnTo>
                  <a:pt x="24216" y="22847"/>
                </a:lnTo>
                <a:cubicBezTo>
                  <a:pt x="24106" y="24223"/>
                  <a:pt x="23936" y="25592"/>
                  <a:pt x="23712" y="26941"/>
                </a:cubicBezTo>
                <a:cubicBezTo>
                  <a:pt x="22351" y="26467"/>
                  <a:pt x="21018" y="25919"/>
                  <a:pt x="19704" y="25318"/>
                </a:cubicBezTo>
                <a:cubicBezTo>
                  <a:pt x="20412" y="24961"/>
                  <a:pt x="21108" y="24601"/>
                  <a:pt x="21779" y="24241"/>
                </a:cubicBezTo>
                <a:cubicBezTo>
                  <a:pt x="22604" y="23795"/>
                  <a:pt x="23416" y="23330"/>
                  <a:pt x="24216" y="22847"/>
                </a:cubicBezTo>
                <a:close/>
                <a:moveTo>
                  <a:pt x="29437" y="19261"/>
                </a:moveTo>
                <a:cubicBezTo>
                  <a:pt x="30096" y="19809"/>
                  <a:pt x="30733" y="20372"/>
                  <a:pt x="31352" y="20954"/>
                </a:cubicBezTo>
                <a:lnTo>
                  <a:pt x="31352" y="20957"/>
                </a:lnTo>
                <a:cubicBezTo>
                  <a:pt x="32826" y="22348"/>
                  <a:pt x="34553" y="24121"/>
                  <a:pt x="34941" y="26196"/>
                </a:cubicBezTo>
                <a:cubicBezTo>
                  <a:pt x="35328" y="28251"/>
                  <a:pt x="32825" y="28578"/>
                  <a:pt x="31356" y="28578"/>
                </a:cubicBezTo>
                <a:cubicBezTo>
                  <a:pt x="31342" y="28578"/>
                  <a:pt x="31328" y="28578"/>
                  <a:pt x="31315" y="28578"/>
                </a:cubicBezTo>
                <a:cubicBezTo>
                  <a:pt x="29049" y="28569"/>
                  <a:pt x="26781" y="27938"/>
                  <a:pt x="24638" y="27255"/>
                </a:cubicBezTo>
                <a:cubicBezTo>
                  <a:pt x="24555" y="27227"/>
                  <a:pt x="24475" y="27196"/>
                  <a:pt x="24392" y="27171"/>
                </a:cubicBezTo>
                <a:cubicBezTo>
                  <a:pt x="24644" y="25599"/>
                  <a:pt x="24820" y="24013"/>
                  <a:pt x="24912" y="22425"/>
                </a:cubicBezTo>
                <a:cubicBezTo>
                  <a:pt x="26476" y="21452"/>
                  <a:pt x="27987" y="20397"/>
                  <a:pt x="29437" y="19261"/>
                </a:cubicBezTo>
                <a:close/>
                <a:moveTo>
                  <a:pt x="8204" y="19335"/>
                </a:moveTo>
                <a:cubicBezTo>
                  <a:pt x="9657" y="20480"/>
                  <a:pt x="11211" y="21514"/>
                  <a:pt x="12784" y="22465"/>
                </a:cubicBezTo>
                <a:cubicBezTo>
                  <a:pt x="12883" y="24038"/>
                  <a:pt x="13055" y="25602"/>
                  <a:pt x="13295" y="27159"/>
                </a:cubicBezTo>
                <a:cubicBezTo>
                  <a:pt x="12612" y="27387"/>
                  <a:pt x="11925" y="27602"/>
                  <a:pt x="11227" y="27793"/>
                </a:cubicBezTo>
                <a:cubicBezTo>
                  <a:pt x="9737" y="28203"/>
                  <a:pt x="8030" y="28617"/>
                  <a:pt x="6384" y="28617"/>
                </a:cubicBezTo>
                <a:cubicBezTo>
                  <a:pt x="5582" y="28617"/>
                  <a:pt x="4795" y="28519"/>
                  <a:pt x="4055" y="28273"/>
                </a:cubicBezTo>
                <a:cubicBezTo>
                  <a:pt x="1" y="26925"/>
                  <a:pt x="5606" y="21554"/>
                  <a:pt x="8204" y="19335"/>
                </a:cubicBezTo>
                <a:close/>
                <a:moveTo>
                  <a:pt x="18882" y="25728"/>
                </a:moveTo>
                <a:cubicBezTo>
                  <a:pt x="20418" y="26448"/>
                  <a:pt x="21988" y="27088"/>
                  <a:pt x="23589" y="27652"/>
                </a:cubicBezTo>
                <a:cubicBezTo>
                  <a:pt x="23422" y="28563"/>
                  <a:pt x="23225" y="29462"/>
                  <a:pt x="23007" y="30348"/>
                </a:cubicBezTo>
                <a:cubicBezTo>
                  <a:pt x="22487" y="32426"/>
                  <a:pt x="21757" y="34882"/>
                  <a:pt x="20107" y="36366"/>
                </a:cubicBezTo>
                <a:cubicBezTo>
                  <a:pt x="19700" y="36733"/>
                  <a:pt x="19296" y="36884"/>
                  <a:pt x="18908" y="36884"/>
                </a:cubicBezTo>
                <a:cubicBezTo>
                  <a:pt x="17864" y="36884"/>
                  <a:pt x="16938" y="35786"/>
                  <a:pt x="16376" y="34839"/>
                </a:cubicBezTo>
                <a:cubicBezTo>
                  <a:pt x="15204" y="32866"/>
                  <a:pt x="14653" y="30499"/>
                  <a:pt x="14216" y="28267"/>
                </a:cubicBezTo>
                <a:cubicBezTo>
                  <a:pt x="14182" y="28101"/>
                  <a:pt x="14157" y="27932"/>
                  <a:pt x="14126" y="27762"/>
                </a:cubicBezTo>
                <a:cubicBezTo>
                  <a:pt x="15755" y="27178"/>
                  <a:pt x="17352" y="26473"/>
                  <a:pt x="18882" y="25728"/>
                </a:cubicBezTo>
                <a:close/>
                <a:moveTo>
                  <a:pt x="18798" y="1"/>
                </a:moveTo>
                <a:cubicBezTo>
                  <a:pt x="18643" y="1"/>
                  <a:pt x="18483" y="16"/>
                  <a:pt x="18319" y="47"/>
                </a:cubicBezTo>
                <a:cubicBezTo>
                  <a:pt x="16992" y="302"/>
                  <a:pt x="16096" y="1743"/>
                  <a:pt x="15518" y="2830"/>
                </a:cubicBezTo>
                <a:cubicBezTo>
                  <a:pt x="14406" y="4910"/>
                  <a:pt x="13726" y="7262"/>
                  <a:pt x="13308" y="9685"/>
                </a:cubicBezTo>
                <a:cubicBezTo>
                  <a:pt x="12236" y="9337"/>
                  <a:pt x="11150" y="9032"/>
                  <a:pt x="10048" y="8786"/>
                </a:cubicBezTo>
                <a:cubicBezTo>
                  <a:pt x="8861" y="8519"/>
                  <a:pt x="7563" y="8285"/>
                  <a:pt x="6289" y="8285"/>
                </a:cubicBezTo>
                <a:cubicBezTo>
                  <a:pt x="5458" y="8285"/>
                  <a:pt x="4637" y="8385"/>
                  <a:pt x="3864" y="8641"/>
                </a:cubicBezTo>
                <a:cubicBezTo>
                  <a:pt x="826" y="9651"/>
                  <a:pt x="2239" y="12895"/>
                  <a:pt x="3590" y="14705"/>
                </a:cubicBezTo>
                <a:cubicBezTo>
                  <a:pt x="4729" y="16238"/>
                  <a:pt x="6108" y="17611"/>
                  <a:pt x="7616" y="18857"/>
                </a:cubicBezTo>
                <a:cubicBezTo>
                  <a:pt x="7087" y="19298"/>
                  <a:pt x="6566" y="19747"/>
                  <a:pt x="6059" y="20215"/>
                </a:cubicBezTo>
                <a:cubicBezTo>
                  <a:pt x="4553" y="21606"/>
                  <a:pt x="3073" y="23216"/>
                  <a:pt x="2285" y="25140"/>
                </a:cubicBezTo>
                <a:cubicBezTo>
                  <a:pt x="1866" y="26165"/>
                  <a:pt x="1863" y="27298"/>
                  <a:pt x="2590" y="28175"/>
                </a:cubicBezTo>
                <a:cubicBezTo>
                  <a:pt x="3438" y="29200"/>
                  <a:pt x="5093" y="29305"/>
                  <a:pt x="6314" y="29305"/>
                </a:cubicBezTo>
                <a:cubicBezTo>
                  <a:pt x="6332" y="29305"/>
                  <a:pt x="6351" y="29305"/>
                  <a:pt x="6369" y="29305"/>
                </a:cubicBezTo>
                <a:cubicBezTo>
                  <a:pt x="8724" y="29295"/>
                  <a:pt x="11113" y="28781"/>
                  <a:pt x="13437" y="28003"/>
                </a:cubicBezTo>
                <a:cubicBezTo>
                  <a:pt x="13486" y="28277"/>
                  <a:pt x="13532" y="28550"/>
                  <a:pt x="13588" y="28824"/>
                </a:cubicBezTo>
                <a:cubicBezTo>
                  <a:pt x="14043" y="31155"/>
                  <a:pt x="14714" y="33571"/>
                  <a:pt x="15989" y="35599"/>
                </a:cubicBezTo>
                <a:cubicBezTo>
                  <a:pt x="16624" y="36606"/>
                  <a:pt x="17610" y="37622"/>
                  <a:pt x="18862" y="37622"/>
                </a:cubicBezTo>
                <a:cubicBezTo>
                  <a:pt x="18950" y="37622"/>
                  <a:pt x="19038" y="37617"/>
                  <a:pt x="19128" y="37606"/>
                </a:cubicBezTo>
                <a:cubicBezTo>
                  <a:pt x="20587" y="37437"/>
                  <a:pt x="21545" y="35956"/>
                  <a:pt x="22170" y="34781"/>
                </a:cubicBezTo>
                <a:cubicBezTo>
                  <a:pt x="23296" y="32669"/>
                  <a:pt x="23862" y="30247"/>
                  <a:pt x="24272" y="27892"/>
                </a:cubicBezTo>
                <a:cubicBezTo>
                  <a:pt x="24694" y="28030"/>
                  <a:pt x="25121" y="28166"/>
                  <a:pt x="25549" y="28292"/>
                </a:cubicBezTo>
                <a:cubicBezTo>
                  <a:pt x="27384" y="28837"/>
                  <a:pt x="29376" y="29308"/>
                  <a:pt x="31330" y="29308"/>
                </a:cubicBezTo>
                <a:cubicBezTo>
                  <a:pt x="31805" y="29308"/>
                  <a:pt x="32278" y="29280"/>
                  <a:pt x="32746" y="29218"/>
                </a:cubicBezTo>
                <a:cubicBezTo>
                  <a:pt x="34017" y="29052"/>
                  <a:pt x="35316" y="28461"/>
                  <a:pt x="35636" y="27113"/>
                </a:cubicBezTo>
                <a:cubicBezTo>
                  <a:pt x="35993" y="25623"/>
                  <a:pt x="34931" y="24026"/>
                  <a:pt x="34097" y="22905"/>
                </a:cubicBezTo>
                <a:cubicBezTo>
                  <a:pt x="32958" y="21378"/>
                  <a:pt x="31595" y="19996"/>
                  <a:pt x="30093" y="18740"/>
                </a:cubicBezTo>
                <a:cubicBezTo>
                  <a:pt x="31921" y="17248"/>
                  <a:pt x="33700" y="15542"/>
                  <a:pt x="34910" y="13498"/>
                </a:cubicBezTo>
                <a:cubicBezTo>
                  <a:pt x="35566" y="12384"/>
                  <a:pt x="36043" y="10947"/>
                  <a:pt x="35335" y="9749"/>
                </a:cubicBezTo>
                <a:cubicBezTo>
                  <a:pt x="34570" y="8455"/>
                  <a:pt x="32694" y="8309"/>
                  <a:pt x="31361" y="8309"/>
                </a:cubicBezTo>
                <a:cubicBezTo>
                  <a:pt x="31346" y="8309"/>
                  <a:pt x="31332" y="8309"/>
                  <a:pt x="31318" y="8309"/>
                </a:cubicBezTo>
                <a:cubicBezTo>
                  <a:pt x="28932" y="8318"/>
                  <a:pt x="26537" y="8958"/>
                  <a:pt x="24272" y="9718"/>
                </a:cubicBezTo>
                <a:cubicBezTo>
                  <a:pt x="24133" y="8943"/>
                  <a:pt x="23973" y="8170"/>
                  <a:pt x="23792" y="7404"/>
                </a:cubicBezTo>
                <a:cubicBezTo>
                  <a:pt x="23302" y="5357"/>
                  <a:pt x="22619" y="3082"/>
                  <a:pt x="21271" y="1420"/>
                </a:cubicBezTo>
                <a:cubicBezTo>
                  <a:pt x="20623" y="623"/>
                  <a:pt x="19804" y="1"/>
                  <a:pt x="187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17" name="Google Shape;1117;p25"/>
          <p:cNvGrpSpPr/>
          <p:nvPr/>
        </p:nvGrpSpPr>
        <p:grpSpPr>
          <a:xfrm>
            <a:off x="9696517" y="1574467"/>
            <a:ext cx="578400" cy="535167"/>
            <a:chOff x="-5109675" y="401650"/>
            <a:chExt cx="433800" cy="401375"/>
          </a:xfrm>
        </p:grpSpPr>
        <p:sp>
          <p:nvSpPr>
            <p:cNvPr id="1118" name="Google Shape;1118;p25"/>
            <p:cNvSpPr/>
            <p:nvPr/>
          </p:nvSpPr>
          <p:spPr>
            <a:xfrm>
              <a:off x="-4981450" y="401650"/>
              <a:ext cx="154125" cy="123100"/>
            </a:xfrm>
            <a:custGeom>
              <a:avLst/>
              <a:gdLst/>
              <a:ahLst/>
              <a:cxnLst/>
              <a:rect l="l" t="t" r="r" b="b"/>
              <a:pathLst>
                <a:path w="6165" h="4924" extrusionOk="0">
                  <a:moveTo>
                    <a:pt x="3418" y="712"/>
                  </a:moveTo>
                  <a:cubicBezTo>
                    <a:pt x="3427" y="712"/>
                    <a:pt x="3437" y="712"/>
                    <a:pt x="3447" y="712"/>
                  </a:cubicBezTo>
                  <a:cubicBezTo>
                    <a:pt x="4484" y="727"/>
                    <a:pt x="5408" y="1463"/>
                    <a:pt x="5248" y="2556"/>
                  </a:cubicBezTo>
                  <a:cubicBezTo>
                    <a:pt x="5100" y="3587"/>
                    <a:pt x="4139" y="4156"/>
                    <a:pt x="3170" y="4196"/>
                  </a:cubicBezTo>
                  <a:cubicBezTo>
                    <a:pt x="1111" y="3786"/>
                    <a:pt x="1251" y="712"/>
                    <a:pt x="3418" y="712"/>
                  </a:cubicBezTo>
                  <a:close/>
                  <a:moveTo>
                    <a:pt x="3422" y="1"/>
                  </a:moveTo>
                  <a:cubicBezTo>
                    <a:pt x="560" y="1"/>
                    <a:pt x="0" y="4362"/>
                    <a:pt x="3007" y="4901"/>
                  </a:cubicBezTo>
                  <a:cubicBezTo>
                    <a:pt x="3044" y="4915"/>
                    <a:pt x="3084" y="4923"/>
                    <a:pt x="3124" y="4923"/>
                  </a:cubicBezTo>
                  <a:cubicBezTo>
                    <a:pt x="3130" y="4923"/>
                    <a:pt x="3136" y="4923"/>
                    <a:pt x="3142" y="4923"/>
                  </a:cubicBezTo>
                  <a:cubicBezTo>
                    <a:pt x="4518" y="4883"/>
                    <a:pt x="5762" y="4036"/>
                    <a:pt x="5968" y="2611"/>
                  </a:cubicBezTo>
                  <a:cubicBezTo>
                    <a:pt x="6165" y="1250"/>
                    <a:pt x="5124" y="204"/>
                    <a:pt x="3825" y="28"/>
                  </a:cubicBezTo>
                  <a:cubicBezTo>
                    <a:pt x="3686" y="10"/>
                    <a:pt x="3552" y="1"/>
                    <a:pt x="34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5"/>
            <p:cNvSpPr/>
            <p:nvPr/>
          </p:nvSpPr>
          <p:spPr>
            <a:xfrm>
              <a:off x="-5109675" y="552650"/>
              <a:ext cx="433800" cy="117300"/>
            </a:xfrm>
            <a:custGeom>
              <a:avLst/>
              <a:gdLst/>
              <a:ahLst/>
              <a:cxnLst/>
              <a:rect l="l" t="t" r="r" b="b"/>
              <a:pathLst>
                <a:path w="17352" h="4692" extrusionOk="0">
                  <a:moveTo>
                    <a:pt x="6794" y="751"/>
                  </a:moveTo>
                  <a:cubicBezTo>
                    <a:pt x="7572" y="751"/>
                    <a:pt x="8349" y="760"/>
                    <a:pt x="9127" y="782"/>
                  </a:cubicBezTo>
                  <a:cubicBezTo>
                    <a:pt x="11623" y="853"/>
                    <a:pt x="14156" y="840"/>
                    <a:pt x="16625" y="1247"/>
                  </a:cubicBezTo>
                  <a:lnTo>
                    <a:pt x="16625" y="3965"/>
                  </a:lnTo>
                  <a:cubicBezTo>
                    <a:pt x="11365" y="3949"/>
                    <a:pt x="6119" y="3518"/>
                    <a:pt x="862" y="3484"/>
                  </a:cubicBezTo>
                  <a:cubicBezTo>
                    <a:pt x="837" y="2595"/>
                    <a:pt x="764" y="1705"/>
                    <a:pt x="739" y="816"/>
                  </a:cubicBezTo>
                  <a:cubicBezTo>
                    <a:pt x="2757" y="807"/>
                    <a:pt x="4775" y="751"/>
                    <a:pt x="6794" y="751"/>
                  </a:cubicBezTo>
                  <a:close/>
                  <a:moveTo>
                    <a:pt x="6776" y="1"/>
                  </a:moveTo>
                  <a:cubicBezTo>
                    <a:pt x="4639" y="1"/>
                    <a:pt x="2499" y="88"/>
                    <a:pt x="366" y="92"/>
                  </a:cubicBezTo>
                  <a:cubicBezTo>
                    <a:pt x="277" y="92"/>
                    <a:pt x="191" y="123"/>
                    <a:pt x="126" y="185"/>
                  </a:cubicBezTo>
                  <a:cubicBezTo>
                    <a:pt x="46" y="249"/>
                    <a:pt x="0" y="351"/>
                    <a:pt x="3" y="459"/>
                  </a:cubicBezTo>
                  <a:cubicBezTo>
                    <a:pt x="9" y="1588"/>
                    <a:pt x="136" y="2715"/>
                    <a:pt x="145" y="3845"/>
                  </a:cubicBezTo>
                  <a:cubicBezTo>
                    <a:pt x="145" y="3934"/>
                    <a:pt x="179" y="4020"/>
                    <a:pt x="240" y="4085"/>
                  </a:cubicBezTo>
                  <a:cubicBezTo>
                    <a:pt x="303" y="4162"/>
                    <a:pt x="397" y="4208"/>
                    <a:pt x="498" y="4208"/>
                  </a:cubicBezTo>
                  <a:cubicBezTo>
                    <a:pt x="501" y="4208"/>
                    <a:pt x="505" y="4208"/>
                    <a:pt x="508" y="4208"/>
                  </a:cubicBezTo>
                  <a:cubicBezTo>
                    <a:pt x="5898" y="4220"/>
                    <a:pt x="11275" y="4679"/>
                    <a:pt x="16665" y="4691"/>
                  </a:cubicBezTo>
                  <a:cubicBezTo>
                    <a:pt x="16727" y="4691"/>
                    <a:pt x="16785" y="4679"/>
                    <a:pt x="16838" y="4651"/>
                  </a:cubicBezTo>
                  <a:cubicBezTo>
                    <a:pt x="16885" y="4670"/>
                    <a:pt x="16937" y="4680"/>
                    <a:pt x="16989" y="4680"/>
                  </a:cubicBezTo>
                  <a:cubicBezTo>
                    <a:pt x="17171" y="4680"/>
                    <a:pt x="17352" y="4563"/>
                    <a:pt x="17352" y="4328"/>
                  </a:cubicBezTo>
                  <a:lnTo>
                    <a:pt x="17352" y="942"/>
                  </a:lnTo>
                  <a:cubicBezTo>
                    <a:pt x="17352" y="923"/>
                    <a:pt x="17349" y="908"/>
                    <a:pt x="17345" y="890"/>
                  </a:cubicBezTo>
                  <a:cubicBezTo>
                    <a:pt x="17345" y="751"/>
                    <a:pt x="17265" y="625"/>
                    <a:pt x="17084" y="591"/>
                  </a:cubicBezTo>
                  <a:cubicBezTo>
                    <a:pt x="14741" y="172"/>
                    <a:pt x="12411" y="243"/>
                    <a:pt x="10050" y="92"/>
                  </a:cubicBezTo>
                  <a:cubicBezTo>
                    <a:pt x="8961" y="24"/>
                    <a:pt x="7869" y="1"/>
                    <a:pt x="6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25"/>
            <p:cNvSpPr/>
            <p:nvPr/>
          </p:nvSpPr>
          <p:spPr>
            <a:xfrm>
              <a:off x="-4962750" y="703675"/>
              <a:ext cx="112200" cy="99350"/>
            </a:xfrm>
            <a:custGeom>
              <a:avLst/>
              <a:gdLst/>
              <a:ahLst/>
              <a:cxnLst/>
              <a:rect l="l" t="t" r="r" b="b"/>
              <a:pathLst>
                <a:path w="4488" h="3974" extrusionOk="0">
                  <a:moveTo>
                    <a:pt x="2276" y="716"/>
                  </a:moveTo>
                  <a:cubicBezTo>
                    <a:pt x="3739" y="716"/>
                    <a:pt x="4142" y="2898"/>
                    <a:pt x="2548" y="3230"/>
                  </a:cubicBezTo>
                  <a:cubicBezTo>
                    <a:pt x="2438" y="3253"/>
                    <a:pt x="2328" y="3264"/>
                    <a:pt x="2220" y="3264"/>
                  </a:cubicBezTo>
                  <a:cubicBezTo>
                    <a:pt x="1516" y="3264"/>
                    <a:pt x="879" y="2803"/>
                    <a:pt x="793" y="2064"/>
                  </a:cubicBezTo>
                  <a:cubicBezTo>
                    <a:pt x="711" y="1345"/>
                    <a:pt x="1160" y="749"/>
                    <a:pt x="1888" y="749"/>
                  </a:cubicBezTo>
                  <a:cubicBezTo>
                    <a:pt x="1896" y="749"/>
                    <a:pt x="1903" y="749"/>
                    <a:pt x="1911" y="749"/>
                  </a:cubicBezTo>
                  <a:cubicBezTo>
                    <a:pt x="1948" y="749"/>
                    <a:pt x="1985" y="746"/>
                    <a:pt x="2019" y="737"/>
                  </a:cubicBezTo>
                  <a:cubicBezTo>
                    <a:pt x="2108" y="722"/>
                    <a:pt x="2194" y="716"/>
                    <a:pt x="2276" y="716"/>
                  </a:cubicBezTo>
                  <a:close/>
                  <a:moveTo>
                    <a:pt x="2253" y="0"/>
                  </a:moveTo>
                  <a:cubicBezTo>
                    <a:pt x="2141" y="0"/>
                    <a:pt x="2028" y="8"/>
                    <a:pt x="1914" y="23"/>
                  </a:cubicBezTo>
                  <a:lnTo>
                    <a:pt x="1911" y="23"/>
                  </a:lnTo>
                  <a:cubicBezTo>
                    <a:pt x="1898" y="23"/>
                    <a:pt x="1885" y="23"/>
                    <a:pt x="1872" y="23"/>
                  </a:cubicBezTo>
                  <a:cubicBezTo>
                    <a:pt x="740" y="23"/>
                    <a:pt x="0" y="959"/>
                    <a:pt x="67" y="2064"/>
                  </a:cubicBezTo>
                  <a:cubicBezTo>
                    <a:pt x="136" y="3244"/>
                    <a:pt x="1148" y="3974"/>
                    <a:pt x="2250" y="3974"/>
                  </a:cubicBezTo>
                  <a:cubicBezTo>
                    <a:pt x="2369" y="3974"/>
                    <a:pt x="2489" y="3965"/>
                    <a:pt x="2610" y="3948"/>
                  </a:cubicBezTo>
                  <a:cubicBezTo>
                    <a:pt x="3733" y="3788"/>
                    <a:pt x="4487" y="2809"/>
                    <a:pt x="4293" y="1673"/>
                  </a:cubicBezTo>
                  <a:cubicBezTo>
                    <a:pt x="4108" y="601"/>
                    <a:pt x="3252" y="0"/>
                    <a:pt x="2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21" name="Google Shape;1121;p25"/>
          <p:cNvGrpSpPr/>
          <p:nvPr/>
        </p:nvGrpSpPr>
        <p:grpSpPr>
          <a:xfrm rot="535355">
            <a:off x="10636778" y="1029696"/>
            <a:ext cx="1042468" cy="1090701"/>
            <a:chOff x="-1449625" y="1350750"/>
            <a:chExt cx="781850" cy="818025"/>
          </a:xfrm>
        </p:grpSpPr>
        <p:sp>
          <p:nvSpPr>
            <p:cNvPr id="1122" name="Google Shape;1122;p25"/>
            <p:cNvSpPr/>
            <p:nvPr/>
          </p:nvSpPr>
          <p:spPr>
            <a:xfrm>
              <a:off x="-930450" y="2131800"/>
              <a:ext cx="1825" cy="525"/>
            </a:xfrm>
            <a:custGeom>
              <a:avLst/>
              <a:gdLst/>
              <a:ahLst/>
              <a:cxnLst/>
              <a:rect l="l" t="t" r="r" b="b"/>
              <a:pathLst>
                <a:path w="73" h="21" extrusionOk="0">
                  <a:moveTo>
                    <a:pt x="14" y="0"/>
                  </a:moveTo>
                  <a:cubicBezTo>
                    <a:pt x="2" y="13"/>
                    <a:pt x="0" y="20"/>
                    <a:pt x="11" y="20"/>
                  </a:cubicBezTo>
                  <a:cubicBezTo>
                    <a:pt x="21" y="20"/>
                    <a:pt x="40" y="15"/>
                    <a:pt x="72" y="3"/>
                  </a:cubicBezTo>
                  <a:cubicBezTo>
                    <a:pt x="50" y="3"/>
                    <a:pt x="32" y="3"/>
                    <a:pt x="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5"/>
            <p:cNvSpPr/>
            <p:nvPr/>
          </p:nvSpPr>
          <p:spPr>
            <a:xfrm>
              <a:off x="-844550" y="1517675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0"/>
                  </a:moveTo>
                  <a:cubicBezTo>
                    <a:pt x="20" y="0"/>
                    <a:pt x="13" y="3"/>
                    <a:pt x="0" y="8"/>
                  </a:cubicBezTo>
                  <a:lnTo>
                    <a:pt x="7" y="11"/>
                  </a:lnTo>
                  <a:cubicBezTo>
                    <a:pt x="17" y="3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5"/>
            <p:cNvSpPr/>
            <p:nvPr/>
          </p:nvSpPr>
          <p:spPr>
            <a:xfrm>
              <a:off x="-1449625" y="1453450"/>
              <a:ext cx="423025" cy="681175"/>
            </a:xfrm>
            <a:custGeom>
              <a:avLst/>
              <a:gdLst/>
              <a:ahLst/>
              <a:cxnLst/>
              <a:rect l="l" t="t" r="r" b="b"/>
              <a:pathLst>
                <a:path w="16921" h="27247" extrusionOk="0">
                  <a:moveTo>
                    <a:pt x="16096" y="0"/>
                  </a:moveTo>
                  <a:cubicBezTo>
                    <a:pt x="15938" y="0"/>
                    <a:pt x="15781" y="2"/>
                    <a:pt x="15625" y="7"/>
                  </a:cubicBezTo>
                  <a:cubicBezTo>
                    <a:pt x="10755" y="118"/>
                    <a:pt x="5864" y="1869"/>
                    <a:pt x="2940" y="5923"/>
                  </a:cubicBezTo>
                  <a:cubicBezTo>
                    <a:pt x="92" y="9866"/>
                    <a:pt x="0" y="15207"/>
                    <a:pt x="1998" y="19522"/>
                  </a:cubicBezTo>
                  <a:cubicBezTo>
                    <a:pt x="3155" y="22022"/>
                    <a:pt x="5088" y="24410"/>
                    <a:pt x="7341" y="25992"/>
                  </a:cubicBezTo>
                  <a:cubicBezTo>
                    <a:pt x="8653" y="26912"/>
                    <a:pt x="10059" y="27246"/>
                    <a:pt x="11496" y="27246"/>
                  </a:cubicBezTo>
                  <a:cubicBezTo>
                    <a:pt x="12646" y="27246"/>
                    <a:pt x="13816" y="27033"/>
                    <a:pt x="14975" y="26734"/>
                  </a:cubicBezTo>
                  <a:cubicBezTo>
                    <a:pt x="15098" y="26448"/>
                    <a:pt x="15218" y="26162"/>
                    <a:pt x="15354" y="25882"/>
                  </a:cubicBezTo>
                  <a:lnTo>
                    <a:pt x="15354" y="25882"/>
                  </a:lnTo>
                  <a:cubicBezTo>
                    <a:pt x="15175" y="25940"/>
                    <a:pt x="14991" y="25989"/>
                    <a:pt x="14809" y="26039"/>
                  </a:cubicBezTo>
                  <a:cubicBezTo>
                    <a:pt x="14517" y="26214"/>
                    <a:pt x="14221" y="26383"/>
                    <a:pt x="13913" y="26537"/>
                  </a:cubicBezTo>
                  <a:cubicBezTo>
                    <a:pt x="13901" y="26542"/>
                    <a:pt x="13890" y="26544"/>
                    <a:pt x="13878" y="26544"/>
                  </a:cubicBezTo>
                  <a:cubicBezTo>
                    <a:pt x="13802" y="26544"/>
                    <a:pt x="13754" y="26443"/>
                    <a:pt x="13824" y="26383"/>
                  </a:cubicBezTo>
                  <a:cubicBezTo>
                    <a:pt x="13913" y="26325"/>
                    <a:pt x="14006" y="26273"/>
                    <a:pt x="14095" y="26217"/>
                  </a:cubicBezTo>
                  <a:lnTo>
                    <a:pt x="14095" y="26217"/>
                  </a:lnTo>
                  <a:cubicBezTo>
                    <a:pt x="13229" y="26419"/>
                    <a:pt x="12354" y="26553"/>
                    <a:pt x="11469" y="26553"/>
                  </a:cubicBezTo>
                  <a:cubicBezTo>
                    <a:pt x="11217" y="26553"/>
                    <a:pt x="10965" y="26542"/>
                    <a:pt x="10712" y="26519"/>
                  </a:cubicBezTo>
                  <a:cubicBezTo>
                    <a:pt x="10589" y="26559"/>
                    <a:pt x="10466" y="26596"/>
                    <a:pt x="10343" y="26630"/>
                  </a:cubicBezTo>
                  <a:cubicBezTo>
                    <a:pt x="10334" y="26632"/>
                    <a:pt x="10326" y="26633"/>
                    <a:pt x="10318" y="26633"/>
                  </a:cubicBezTo>
                  <a:cubicBezTo>
                    <a:pt x="10235" y="26633"/>
                    <a:pt x="10196" y="26523"/>
                    <a:pt x="10269" y="26470"/>
                  </a:cubicBezTo>
                  <a:cubicBezTo>
                    <a:pt x="10241" y="26466"/>
                    <a:pt x="10216" y="26463"/>
                    <a:pt x="10189" y="26460"/>
                  </a:cubicBezTo>
                  <a:cubicBezTo>
                    <a:pt x="9696" y="26374"/>
                    <a:pt x="9216" y="26220"/>
                    <a:pt x="8767" y="26005"/>
                  </a:cubicBezTo>
                  <a:cubicBezTo>
                    <a:pt x="8594" y="26057"/>
                    <a:pt x="8419" y="26109"/>
                    <a:pt x="8246" y="26146"/>
                  </a:cubicBezTo>
                  <a:cubicBezTo>
                    <a:pt x="8240" y="26148"/>
                    <a:pt x="8233" y="26148"/>
                    <a:pt x="8226" y="26148"/>
                  </a:cubicBezTo>
                  <a:cubicBezTo>
                    <a:pt x="8149" y="26148"/>
                    <a:pt x="8092" y="26055"/>
                    <a:pt x="8157" y="25995"/>
                  </a:cubicBezTo>
                  <a:cubicBezTo>
                    <a:pt x="8228" y="25928"/>
                    <a:pt x="8299" y="25863"/>
                    <a:pt x="8366" y="25795"/>
                  </a:cubicBezTo>
                  <a:cubicBezTo>
                    <a:pt x="8099" y="25648"/>
                    <a:pt x="7840" y="25485"/>
                    <a:pt x="7591" y="25306"/>
                  </a:cubicBezTo>
                  <a:cubicBezTo>
                    <a:pt x="7520" y="25340"/>
                    <a:pt x="7449" y="25371"/>
                    <a:pt x="7378" y="25408"/>
                  </a:cubicBezTo>
                  <a:cubicBezTo>
                    <a:pt x="7367" y="25413"/>
                    <a:pt x="7354" y="25416"/>
                    <a:pt x="7341" y="25416"/>
                  </a:cubicBezTo>
                  <a:cubicBezTo>
                    <a:pt x="7276" y="25416"/>
                    <a:pt x="7209" y="25351"/>
                    <a:pt x="7255" y="25284"/>
                  </a:cubicBezTo>
                  <a:cubicBezTo>
                    <a:pt x="7289" y="25232"/>
                    <a:pt x="7335" y="25189"/>
                    <a:pt x="7372" y="25140"/>
                  </a:cubicBezTo>
                  <a:cubicBezTo>
                    <a:pt x="7031" y="24878"/>
                    <a:pt x="6704" y="24601"/>
                    <a:pt x="6390" y="24306"/>
                  </a:cubicBezTo>
                  <a:cubicBezTo>
                    <a:pt x="6310" y="24324"/>
                    <a:pt x="6230" y="24352"/>
                    <a:pt x="6147" y="24367"/>
                  </a:cubicBezTo>
                  <a:cubicBezTo>
                    <a:pt x="6142" y="24368"/>
                    <a:pt x="6136" y="24369"/>
                    <a:pt x="6130" y="24369"/>
                  </a:cubicBezTo>
                  <a:cubicBezTo>
                    <a:pt x="6054" y="24369"/>
                    <a:pt x="5989" y="24274"/>
                    <a:pt x="6058" y="24216"/>
                  </a:cubicBezTo>
                  <a:cubicBezTo>
                    <a:pt x="6101" y="24179"/>
                    <a:pt x="6150" y="24146"/>
                    <a:pt x="6193" y="24112"/>
                  </a:cubicBezTo>
                  <a:cubicBezTo>
                    <a:pt x="5950" y="23872"/>
                    <a:pt x="5710" y="23628"/>
                    <a:pt x="5488" y="23385"/>
                  </a:cubicBezTo>
                  <a:cubicBezTo>
                    <a:pt x="5476" y="23373"/>
                    <a:pt x="5467" y="23361"/>
                    <a:pt x="5458" y="23345"/>
                  </a:cubicBezTo>
                  <a:cubicBezTo>
                    <a:pt x="5424" y="23361"/>
                    <a:pt x="5393" y="23376"/>
                    <a:pt x="5362" y="23388"/>
                  </a:cubicBezTo>
                  <a:cubicBezTo>
                    <a:pt x="5348" y="23395"/>
                    <a:pt x="5334" y="23397"/>
                    <a:pt x="5320" y="23397"/>
                  </a:cubicBezTo>
                  <a:cubicBezTo>
                    <a:pt x="5246" y="23397"/>
                    <a:pt x="5192" y="23314"/>
                    <a:pt x="5251" y="23247"/>
                  </a:cubicBezTo>
                  <a:cubicBezTo>
                    <a:pt x="5273" y="23222"/>
                    <a:pt x="5294" y="23204"/>
                    <a:pt x="5316" y="23182"/>
                  </a:cubicBezTo>
                  <a:cubicBezTo>
                    <a:pt x="5045" y="22877"/>
                    <a:pt x="4784" y="22560"/>
                    <a:pt x="4534" y="22237"/>
                  </a:cubicBezTo>
                  <a:cubicBezTo>
                    <a:pt x="4423" y="22271"/>
                    <a:pt x="4319" y="22314"/>
                    <a:pt x="4211" y="22348"/>
                  </a:cubicBezTo>
                  <a:cubicBezTo>
                    <a:pt x="4200" y="22351"/>
                    <a:pt x="4190" y="22353"/>
                    <a:pt x="4181" y="22353"/>
                  </a:cubicBezTo>
                  <a:cubicBezTo>
                    <a:pt x="4098" y="22353"/>
                    <a:pt x="4066" y="22231"/>
                    <a:pt x="4140" y="22182"/>
                  </a:cubicBezTo>
                  <a:cubicBezTo>
                    <a:pt x="4223" y="22126"/>
                    <a:pt x="4303" y="22086"/>
                    <a:pt x="4383" y="22037"/>
                  </a:cubicBezTo>
                  <a:cubicBezTo>
                    <a:pt x="4125" y="21689"/>
                    <a:pt x="3875" y="21329"/>
                    <a:pt x="3645" y="20963"/>
                  </a:cubicBezTo>
                  <a:cubicBezTo>
                    <a:pt x="3503" y="20975"/>
                    <a:pt x="3361" y="20981"/>
                    <a:pt x="3217" y="20981"/>
                  </a:cubicBezTo>
                  <a:cubicBezTo>
                    <a:pt x="3127" y="20978"/>
                    <a:pt x="3094" y="20858"/>
                    <a:pt x="3174" y="20812"/>
                  </a:cubicBezTo>
                  <a:cubicBezTo>
                    <a:pt x="3260" y="20753"/>
                    <a:pt x="3352" y="20701"/>
                    <a:pt x="3441" y="20646"/>
                  </a:cubicBezTo>
                  <a:cubicBezTo>
                    <a:pt x="3294" y="20399"/>
                    <a:pt x="3158" y="20147"/>
                    <a:pt x="3023" y="19895"/>
                  </a:cubicBezTo>
                  <a:cubicBezTo>
                    <a:pt x="2952" y="19907"/>
                    <a:pt x="2887" y="19925"/>
                    <a:pt x="2817" y="19932"/>
                  </a:cubicBezTo>
                  <a:cubicBezTo>
                    <a:pt x="2814" y="19932"/>
                    <a:pt x="2812" y="19932"/>
                    <a:pt x="2810" y="19932"/>
                  </a:cubicBezTo>
                  <a:cubicBezTo>
                    <a:pt x="2734" y="19932"/>
                    <a:pt x="2695" y="19826"/>
                    <a:pt x="2752" y="19778"/>
                  </a:cubicBezTo>
                  <a:cubicBezTo>
                    <a:pt x="2798" y="19735"/>
                    <a:pt x="2847" y="19701"/>
                    <a:pt x="2897" y="19661"/>
                  </a:cubicBezTo>
                  <a:cubicBezTo>
                    <a:pt x="2761" y="19399"/>
                    <a:pt x="2641" y="19131"/>
                    <a:pt x="2521" y="18863"/>
                  </a:cubicBezTo>
                  <a:cubicBezTo>
                    <a:pt x="2500" y="18845"/>
                    <a:pt x="2484" y="18814"/>
                    <a:pt x="2487" y="18787"/>
                  </a:cubicBezTo>
                  <a:cubicBezTo>
                    <a:pt x="2398" y="18583"/>
                    <a:pt x="2315" y="18380"/>
                    <a:pt x="2235" y="18171"/>
                  </a:cubicBezTo>
                  <a:cubicBezTo>
                    <a:pt x="2204" y="18192"/>
                    <a:pt x="2167" y="18211"/>
                    <a:pt x="2133" y="18229"/>
                  </a:cubicBezTo>
                  <a:cubicBezTo>
                    <a:pt x="2117" y="18239"/>
                    <a:pt x="2102" y="18243"/>
                    <a:pt x="2087" y="18243"/>
                  </a:cubicBezTo>
                  <a:cubicBezTo>
                    <a:pt x="2010" y="18243"/>
                    <a:pt x="1964" y="18127"/>
                    <a:pt x="2044" y="18072"/>
                  </a:cubicBezTo>
                  <a:cubicBezTo>
                    <a:pt x="2084" y="18042"/>
                    <a:pt x="2130" y="18017"/>
                    <a:pt x="2170" y="17989"/>
                  </a:cubicBezTo>
                  <a:cubicBezTo>
                    <a:pt x="2047" y="17648"/>
                    <a:pt x="1936" y="17303"/>
                    <a:pt x="1838" y="16955"/>
                  </a:cubicBezTo>
                  <a:cubicBezTo>
                    <a:pt x="1748" y="17004"/>
                    <a:pt x="1656" y="17047"/>
                    <a:pt x="1570" y="17100"/>
                  </a:cubicBezTo>
                  <a:cubicBezTo>
                    <a:pt x="1554" y="17109"/>
                    <a:pt x="1539" y="17113"/>
                    <a:pt x="1525" y="17113"/>
                  </a:cubicBezTo>
                  <a:cubicBezTo>
                    <a:pt x="1445" y="17113"/>
                    <a:pt x="1394" y="16992"/>
                    <a:pt x="1478" y="16943"/>
                  </a:cubicBezTo>
                  <a:cubicBezTo>
                    <a:pt x="1579" y="16884"/>
                    <a:pt x="1684" y="16826"/>
                    <a:pt x="1785" y="16767"/>
                  </a:cubicBezTo>
                  <a:cubicBezTo>
                    <a:pt x="1755" y="16656"/>
                    <a:pt x="1724" y="16543"/>
                    <a:pt x="1696" y="16429"/>
                  </a:cubicBezTo>
                  <a:cubicBezTo>
                    <a:pt x="1539" y="16469"/>
                    <a:pt x="1382" y="16512"/>
                    <a:pt x="1225" y="16543"/>
                  </a:cubicBezTo>
                  <a:cubicBezTo>
                    <a:pt x="1220" y="16544"/>
                    <a:pt x="1214" y="16544"/>
                    <a:pt x="1209" y="16544"/>
                  </a:cubicBezTo>
                  <a:cubicBezTo>
                    <a:pt x="1134" y="16544"/>
                    <a:pt x="1064" y="16449"/>
                    <a:pt x="1136" y="16389"/>
                  </a:cubicBezTo>
                  <a:cubicBezTo>
                    <a:pt x="1290" y="16266"/>
                    <a:pt x="1447" y="16149"/>
                    <a:pt x="1604" y="16032"/>
                  </a:cubicBezTo>
                  <a:cubicBezTo>
                    <a:pt x="1548" y="15764"/>
                    <a:pt x="1502" y="15493"/>
                    <a:pt x="1465" y="15219"/>
                  </a:cubicBezTo>
                  <a:cubicBezTo>
                    <a:pt x="1385" y="15259"/>
                    <a:pt x="1305" y="15296"/>
                    <a:pt x="1225" y="15330"/>
                  </a:cubicBezTo>
                  <a:cubicBezTo>
                    <a:pt x="1213" y="15335"/>
                    <a:pt x="1201" y="15337"/>
                    <a:pt x="1191" y="15337"/>
                  </a:cubicBezTo>
                  <a:cubicBezTo>
                    <a:pt x="1114" y="15337"/>
                    <a:pt x="1084" y="15213"/>
                    <a:pt x="1154" y="15167"/>
                  </a:cubicBezTo>
                  <a:cubicBezTo>
                    <a:pt x="1244" y="15105"/>
                    <a:pt x="1336" y="15053"/>
                    <a:pt x="1428" y="14994"/>
                  </a:cubicBezTo>
                  <a:cubicBezTo>
                    <a:pt x="1394" y="14730"/>
                    <a:pt x="1376" y="14465"/>
                    <a:pt x="1361" y="14203"/>
                  </a:cubicBezTo>
                  <a:cubicBezTo>
                    <a:pt x="1262" y="14231"/>
                    <a:pt x="1164" y="14262"/>
                    <a:pt x="1062" y="14280"/>
                  </a:cubicBezTo>
                  <a:cubicBezTo>
                    <a:pt x="1055" y="14282"/>
                    <a:pt x="1047" y="14282"/>
                    <a:pt x="1041" y="14282"/>
                  </a:cubicBezTo>
                  <a:cubicBezTo>
                    <a:pt x="952" y="14282"/>
                    <a:pt x="903" y="14163"/>
                    <a:pt x="991" y="14117"/>
                  </a:cubicBezTo>
                  <a:cubicBezTo>
                    <a:pt x="1111" y="14055"/>
                    <a:pt x="1222" y="13988"/>
                    <a:pt x="1339" y="13923"/>
                  </a:cubicBezTo>
                  <a:cubicBezTo>
                    <a:pt x="1327" y="13628"/>
                    <a:pt x="1333" y="13332"/>
                    <a:pt x="1342" y="13040"/>
                  </a:cubicBezTo>
                  <a:lnTo>
                    <a:pt x="1342" y="13040"/>
                  </a:lnTo>
                  <a:cubicBezTo>
                    <a:pt x="1247" y="13073"/>
                    <a:pt x="1157" y="13117"/>
                    <a:pt x="1062" y="13150"/>
                  </a:cubicBezTo>
                  <a:cubicBezTo>
                    <a:pt x="1052" y="13154"/>
                    <a:pt x="1042" y="13156"/>
                    <a:pt x="1032" y="13156"/>
                  </a:cubicBezTo>
                  <a:cubicBezTo>
                    <a:pt x="952" y="13156"/>
                    <a:pt x="919" y="13034"/>
                    <a:pt x="991" y="12984"/>
                  </a:cubicBezTo>
                  <a:cubicBezTo>
                    <a:pt x="1111" y="12901"/>
                    <a:pt x="1234" y="12824"/>
                    <a:pt x="1354" y="12744"/>
                  </a:cubicBezTo>
                  <a:cubicBezTo>
                    <a:pt x="1367" y="12516"/>
                    <a:pt x="1388" y="12289"/>
                    <a:pt x="1413" y="12064"/>
                  </a:cubicBezTo>
                  <a:lnTo>
                    <a:pt x="1413" y="12064"/>
                  </a:lnTo>
                  <a:cubicBezTo>
                    <a:pt x="1250" y="12147"/>
                    <a:pt x="1077" y="12212"/>
                    <a:pt x="902" y="12261"/>
                  </a:cubicBezTo>
                  <a:cubicBezTo>
                    <a:pt x="893" y="12263"/>
                    <a:pt x="885" y="12264"/>
                    <a:pt x="877" y="12264"/>
                  </a:cubicBezTo>
                  <a:cubicBezTo>
                    <a:pt x="793" y="12264"/>
                    <a:pt x="747" y="12142"/>
                    <a:pt x="831" y="12095"/>
                  </a:cubicBezTo>
                  <a:cubicBezTo>
                    <a:pt x="1037" y="11981"/>
                    <a:pt x="1244" y="11864"/>
                    <a:pt x="1450" y="11750"/>
                  </a:cubicBezTo>
                  <a:cubicBezTo>
                    <a:pt x="1499" y="11393"/>
                    <a:pt x="1564" y="11042"/>
                    <a:pt x="1647" y="10694"/>
                  </a:cubicBezTo>
                  <a:lnTo>
                    <a:pt x="1647" y="10694"/>
                  </a:lnTo>
                  <a:cubicBezTo>
                    <a:pt x="1456" y="10771"/>
                    <a:pt x="1259" y="10836"/>
                    <a:pt x="1062" y="10888"/>
                  </a:cubicBezTo>
                  <a:cubicBezTo>
                    <a:pt x="1053" y="10890"/>
                    <a:pt x="1044" y="10892"/>
                    <a:pt x="1036" y="10892"/>
                  </a:cubicBezTo>
                  <a:cubicBezTo>
                    <a:pt x="952" y="10892"/>
                    <a:pt x="913" y="10773"/>
                    <a:pt x="991" y="10725"/>
                  </a:cubicBezTo>
                  <a:cubicBezTo>
                    <a:pt x="1247" y="10568"/>
                    <a:pt x="1505" y="10420"/>
                    <a:pt x="1761" y="10266"/>
                  </a:cubicBezTo>
                  <a:cubicBezTo>
                    <a:pt x="1909" y="9709"/>
                    <a:pt x="2096" y="9167"/>
                    <a:pt x="2324" y="8638"/>
                  </a:cubicBezTo>
                  <a:lnTo>
                    <a:pt x="2324" y="8638"/>
                  </a:lnTo>
                  <a:cubicBezTo>
                    <a:pt x="2149" y="8690"/>
                    <a:pt x="1976" y="8746"/>
                    <a:pt x="1788" y="8792"/>
                  </a:cubicBezTo>
                  <a:cubicBezTo>
                    <a:pt x="1779" y="8794"/>
                    <a:pt x="1771" y="8795"/>
                    <a:pt x="1762" y="8795"/>
                  </a:cubicBezTo>
                  <a:cubicBezTo>
                    <a:pt x="1675" y="8795"/>
                    <a:pt x="1647" y="8682"/>
                    <a:pt x="1718" y="8626"/>
                  </a:cubicBezTo>
                  <a:cubicBezTo>
                    <a:pt x="1992" y="8413"/>
                    <a:pt x="2247" y="8299"/>
                    <a:pt x="2527" y="8188"/>
                  </a:cubicBezTo>
                  <a:cubicBezTo>
                    <a:pt x="2533" y="8176"/>
                    <a:pt x="2540" y="8167"/>
                    <a:pt x="2543" y="8155"/>
                  </a:cubicBezTo>
                  <a:lnTo>
                    <a:pt x="2543" y="8155"/>
                  </a:lnTo>
                  <a:cubicBezTo>
                    <a:pt x="2395" y="8213"/>
                    <a:pt x="2244" y="8265"/>
                    <a:pt x="2090" y="8309"/>
                  </a:cubicBezTo>
                  <a:cubicBezTo>
                    <a:pt x="2080" y="8312"/>
                    <a:pt x="2071" y="8313"/>
                    <a:pt x="2062" y="8313"/>
                  </a:cubicBezTo>
                  <a:cubicBezTo>
                    <a:pt x="1979" y="8313"/>
                    <a:pt x="1941" y="8193"/>
                    <a:pt x="2019" y="8145"/>
                  </a:cubicBezTo>
                  <a:cubicBezTo>
                    <a:pt x="2278" y="7982"/>
                    <a:pt x="2536" y="7828"/>
                    <a:pt x="2795" y="7668"/>
                  </a:cubicBezTo>
                  <a:cubicBezTo>
                    <a:pt x="2995" y="7296"/>
                    <a:pt x="3217" y="6933"/>
                    <a:pt x="3454" y="6582"/>
                  </a:cubicBezTo>
                  <a:lnTo>
                    <a:pt x="3454" y="6582"/>
                  </a:lnTo>
                  <a:cubicBezTo>
                    <a:pt x="3263" y="6671"/>
                    <a:pt x="3072" y="6763"/>
                    <a:pt x="2878" y="6846"/>
                  </a:cubicBezTo>
                  <a:cubicBezTo>
                    <a:pt x="2866" y="6851"/>
                    <a:pt x="2854" y="6854"/>
                    <a:pt x="2842" y="6854"/>
                  </a:cubicBezTo>
                  <a:cubicBezTo>
                    <a:pt x="2765" y="6854"/>
                    <a:pt x="2693" y="6763"/>
                    <a:pt x="2767" y="6702"/>
                  </a:cubicBezTo>
                  <a:cubicBezTo>
                    <a:pt x="3201" y="6351"/>
                    <a:pt x="3654" y="6025"/>
                    <a:pt x="4106" y="5708"/>
                  </a:cubicBezTo>
                  <a:cubicBezTo>
                    <a:pt x="4316" y="5452"/>
                    <a:pt x="4537" y="5206"/>
                    <a:pt x="4768" y="4966"/>
                  </a:cubicBezTo>
                  <a:cubicBezTo>
                    <a:pt x="4725" y="4929"/>
                    <a:pt x="4734" y="4861"/>
                    <a:pt x="4784" y="4833"/>
                  </a:cubicBezTo>
                  <a:cubicBezTo>
                    <a:pt x="4857" y="4790"/>
                    <a:pt x="4934" y="4753"/>
                    <a:pt x="5008" y="4710"/>
                  </a:cubicBezTo>
                  <a:cubicBezTo>
                    <a:pt x="6267" y="3476"/>
                    <a:pt x="7769" y="2519"/>
                    <a:pt x="9419" y="1897"/>
                  </a:cubicBezTo>
                  <a:cubicBezTo>
                    <a:pt x="10176" y="1614"/>
                    <a:pt x="10955" y="1380"/>
                    <a:pt x="11743" y="1198"/>
                  </a:cubicBezTo>
                  <a:cubicBezTo>
                    <a:pt x="12365" y="924"/>
                    <a:pt x="13008" y="712"/>
                    <a:pt x="13704" y="626"/>
                  </a:cubicBezTo>
                  <a:cubicBezTo>
                    <a:pt x="13708" y="625"/>
                    <a:pt x="13711" y="625"/>
                    <a:pt x="13715" y="625"/>
                  </a:cubicBezTo>
                  <a:cubicBezTo>
                    <a:pt x="13799" y="625"/>
                    <a:pt x="13824" y="756"/>
                    <a:pt x="13750" y="795"/>
                  </a:cubicBezTo>
                  <a:cubicBezTo>
                    <a:pt x="13713" y="813"/>
                    <a:pt x="13676" y="832"/>
                    <a:pt x="13639" y="850"/>
                  </a:cubicBezTo>
                  <a:cubicBezTo>
                    <a:pt x="14070" y="792"/>
                    <a:pt x="14507" y="749"/>
                    <a:pt x="14944" y="718"/>
                  </a:cubicBezTo>
                  <a:cubicBezTo>
                    <a:pt x="15141" y="635"/>
                    <a:pt x="15338" y="549"/>
                    <a:pt x="15538" y="465"/>
                  </a:cubicBezTo>
                  <a:cubicBezTo>
                    <a:pt x="15548" y="462"/>
                    <a:pt x="15558" y="460"/>
                    <a:pt x="15567" y="460"/>
                  </a:cubicBezTo>
                  <a:cubicBezTo>
                    <a:pt x="15646" y="460"/>
                    <a:pt x="15689" y="590"/>
                    <a:pt x="15606" y="632"/>
                  </a:cubicBezTo>
                  <a:lnTo>
                    <a:pt x="15498" y="687"/>
                  </a:lnTo>
                  <a:cubicBezTo>
                    <a:pt x="15765" y="679"/>
                    <a:pt x="16032" y="671"/>
                    <a:pt x="16298" y="671"/>
                  </a:cubicBezTo>
                  <a:cubicBezTo>
                    <a:pt x="16339" y="671"/>
                    <a:pt x="16381" y="671"/>
                    <a:pt x="16422" y="672"/>
                  </a:cubicBezTo>
                  <a:cubicBezTo>
                    <a:pt x="16502" y="602"/>
                    <a:pt x="16572" y="567"/>
                    <a:pt x="16630" y="567"/>
                  </a:cubicBezTo>
                  <a:cubicBezTo>
                    <a:pt x="16654" y="567"/>
                    <a:pt x="16676" y="573"/>
                    <a:pt x="16696" y="586"/>
                  </a:cubicBezTo>
                  <a:lnTo>
                    <a:pt x="16794" y="542"/>
                  </a:lnTo>
                  <a:cubicBezTo>
                    <a:pt x="16834" y="367"/>
                    <a:pt x="16874" y="192"/>
                    <a:pt x="16921" y="16"/>
                  </a:cubicBezTo>
                  <a:cubicBezTo>
                    <a:pt x="16644" y="6"/>
                    <a:pt x="16368" y="0"/>
                    <a:pt x="16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25"/>
            <p:cNvSpPr/>
            <p:nvPr/>
          </p:nvSpPr>
          <p:spPr>
            <a:xfrm>
              <a:off x="-1040175" y="1454925"/>
              <a:ext cx="372400" cy="695850"/>
            </a:xfrm>
            <a:custGeom>
              <a:avLst/>
              <a:gdLst/>
              <a:ahLst/>
              <a:cxnLst/>
              <a:rect l="l" t="t" r="r" b="b"/>
              <a:pathLst>
                <a:path w="14896" h="27834" extrusionOk="0">
                  <a:moveTo>
                    <a:pt x="1284" y="0"/>
                  </a:moveTo>
                  <a:cubicBezTo>
                    <a:pt x="1220" y="219"/>
                    <a:pt x="1161" y="437"/>
                    <a:pt x="1115" y="659"/>
                  </a:cubicBezTo>
                  <a:cubicBezTo>
                    <a:pt x="1426" y="680"/>
                    <a:pt x="1737" y="705"/>
                    <a:pt x="2048" y="742"/>
                  </a:cubicBezTo>
                  <a:cubicBezTo>
                    <a:pt x="2134" y="711"/>
                    <a:pt x="2220" y="680"/>
                    <a:pt x="2306" y="656"/>
                  </a:cubicBezTo>
                  <a:cubicBezTo>
                    <a:pt x="2317" y="653"/>
                    <a:pt x="2327" y="651"/>
                    <a:pt x="2336" y="651"/>
                  </a:cubicBezTo>
                  <a:cubicBezTo>
                    <a:pt x="2405" y="651"/>
                    <a:pt x="2437" y="734"/>
                    <a:pt x="2399" y="791"/>
                  </a:cubicBezTo>
                  <a:cubicBezTo>
                    <a:pt x="2947" y="865"/>
                    <a:pt x="3491" y="957"/>
                    <a:pt x="4027" y="1084"/>
                  </a:cubicBezTo>
                  <a:lnTo>
                    <a:pt x="4061" y="1068"/>
                  </a:lnTo>
                  <a:cubicBezTo>
                    <a:pt x="4073" y="1063"/>
                    <a:pt x="4086" y="1061"/>
                    <a:pt x="4098" y="1061"/>
                  </a:cubicBezTo>
                  <a:cubicBezTo>
                    <a:pt x="4139" y="1061"/>
                    <a:pt x="4179" y="1087"/>
                    <a:pt x="4193" y="1127"/>
                  </a:cubicBezTo>
                  <a:cubicBezTo>
                    <a:pt x="4735" y="1259"/>
                    <a:pt x="5267" y="1419"/>
                    <a:pt x="5794" y="1607"/>
                  </a:cubicBezTo>
                  <a:cubicBezTo>
                    <a:pt x="5914" y="1533"/>
                    <a:pt x="6037" y="1465"/>
                    <a:pt x="6160" y="1391"/>
                  </a:cubicBezTo>
                  <a:cubicBezTo>
                    <a:pt x="6176" y="1382"/>
                    <a:pt x="6192" y="1377"/>
                    <a:pt x="6206" y="1377"/>
                  </a:cubicBezTo>
                  <a:cubicBezTo>
                    <a:pt x="6283" y="1377"/>
                    <a:pt x="6332" y="1494"/>
                    <a:pt x="6249" y="1548"/>
                  </a:cubicBezTo>
                  <a:cubicBezTo>
                    <a:pt x="6172" y="1595"/>
                    <a:pt x="6092" y="1641"/>
                    <a:pt x="6015" y="1687"/>
                  </a:cubicBezTo>
                  <a:cubicBezTo>
                    <a:pt x="6606" y="1909"/>
                    <a:pt x="7182" y="2170"/>
                    <a:pt x="7739" y="2469"/>
                  </a:cubicBezTo>
                  <a:cubicBezTo>
                    <a:pt x="7884" y="2404"/>
                    <a:pt x="8032" y="2340"/>
                    <a:pt x="8176" y="2278"/>
                  </a:cubicBezTo>
                  <a:cubicBezTo>
                    <a:pt x="8191" y="2270"/>
                    <a:pt x="8206" y="2267"/>
                    <a:pt x="8220" y="2267"/>
                  </a:cubicBezTo>
                  <a:cubicBezTo>
                    <a:pt x="8299" y="2267"/>
                    <a:pt x="8350" y="2380"/>
                    <a:pt x="8269" y="2435"/>
                  </a:cubicBezTo>
                  <a:cubicBezTo>
                    <a:pt x="8176" y="2500"/>
                    <a:pt x="8081" y="2552"/>
                    <a:pt x="7989" y="2613"/>
                  </a:cubicBezTo>
                  <a:cubicBezTo>
                    <a:pt x="8189" y="2730"/>
                    <a:pt x="8392" y="2841"/>
                    <a:pt x="8586" y="2967"/>
                  </a:cubicBezTo>
                  <a:cubicBezTo>
                    <a:pt x="8854" y="3140"/>
                    <a:pt x="9115" y="3331"/>
                    <a:pt x="9364" y="3531"/>
                  </a:cubicBezTo>
                  <a:cubicBezTo>
                    <a:pt x="9398" y="3518"/>
                    <a:pt x="9432" y="3503"/>
                    <a:pt x="9466" y="3488"/>
                  </a:cubicBezTo>
                  <a:cubicBezTo>
                    <a:pt x="9480" y="3482"/>
                    <a:pt x="9493" y="3479"/>
                    <a:pt x="9506" y="3479"/>
                  </a:cubicBezTo>
                  <a:cubicBezTo>
                    <a:pt x="9594" y="3479"/>
                    <a:pt x="9652" y="3602"/>
                    <a:pt x="9558" y="3645"/>
                  </a:cubicBezTo>
                  <a:lnTo>
                    <a:pt x="9528" y="3657"/>
                  </a:lnTo>
                  <a:cubicBezTo>
                    <a:pt x="9734" y="3829"/>
                    <a:pt x="9922" y="4014"/>
                    <a:pt x="10109" y="4196"/>
                  </a:cubicBezTo>
                  <a:cubicBezTo>
                    <a:pt x="10171" y="4174"/>
                    <a:pt x="10233" y="4143"/>
                    <a:pt x="10297" y="4122"/>
                  </a:cubicBezTo>
                  <a:cubicBezTo>
                    <a:pt x="10306" y="4119"/>
                    <a:pt x="10314" y="4118"/>
                    <a:pt x="10322" y="4118"/>
                  </a:cubicBezTo>
                  <a:cubicBezTo>
                    <a:pt x="10403" y="4118"/>
                    <a:pt x="10452" y="4249"/>
                    <a:pt x="10365" y="4288"/>
                  </a:cubicBezTo>
                  <a:cubicBezTo>
                    <a:pt x="10331" y="4303"/>
                    <a:pt x="10294" y="4319"/>
                    <a:pt x="10257" y="4337"/>
                  </a:cubicBezTo>
                  <a:cubicBezTo>
                    <a:pt x="10436" y="4519"/>
                    <a:pt x="10596" y="4716"/>
                    <a:pt x="10759" y="4913"/>
                  </a:cubicBezTo>
                  <a:cubicBezTo>
                    <a:pt x="10873" y="4864"/>
                    <a:pt x="10987" y="4814"/>
                    <a:pt x="11101" y="4768"/>
                  </a:cubicBezTo>
                  <a:cubicBezTo>
                    <a:pt x="11113" y="4763"/>
                    <a:pt x="11125" y="4761"/>
                    <a:pt x="11136" y="4761"/>
                  </a:cubicBezTo>
                  <a:cubicBezTo>
                    <a:pt x="11219" y="4761"/>
                    <a:pt x="11242" y="4903"/>
                    <a:pt x="11150" y="4944"/>
                  </a:cubicBezTo>
                  <a:cubicBezTo>
                    <a:pt x="11061" y="4981"/>
                    <a:pt x="10971" y="5021"/>
                    <a:pt x="10882" y="5058"/>
                  </a:cubicBezTo>
                  <a:cubicBezTo>
                    <a:pt x="11014" y="5227"/>
                    <a:pt x="11141" y="5405"/>
                    <a:pt x="11261" y="5584"/>
                  </a:cubicBezTo>
                  <a:cubicBezTo>
                    <a:pt x="11270" y="5581"/>
                    <a:pt x="11280" y="5579"/>
                    <a:pt x="11289" y="5579"/>
                  </a:cubicBezTo>
                  <a:cubicBezTo>
                    <a:pt x="11355" y="5579"/>
                    <a:pt x="11399" y="5659"/>
                    <a:pt x="11353" y="5716"/>
                  </a:cubicBezTo>
                  <a:cubicBezTo>
                    <a:pt x="11550" y="6012"/>
                    <a:pt x="11728" y="6316"/>
                    <a:pt x="11895" y="6627"/>
                  </a:cubicBezTo>
                  <a:cubicBezTo>
                    <a:pt x="11901" y="6627"/>
                    <a:pt x="11904" y="6624"/>
                    <a:pt x="11910" y="6624"/>
                  </a:cubicBezTo>
                  <a:cubicBezTo>
                    <a:pt x="11917" y="6622"/>
                    <a:pt x="11924" y="6622"/>
                    <a:pt x="11931" y="6622"/>
                  </a:cubicBezTo>
                  <a:cubicBezTo>
                    <a:pt x="12005" y="6622"/>
                    <a:pt x="12064" y="6719"/>
                    <a:pt x="11999" y="6775"/>
                  </a:cubicBezTo>
                  <a:lnTo>
                    <a:pt x="11981" y="6787"/>
                  </a:lnTo>
                  <a:cubicBezTo>
                    <a:pt x="12163" y="7141"/>
                    <a:pt x="12326" y="7505"/>
                    <a:pt x="12470" y="7877"/>
                  </a:cubicBezTo>
                  <a:cubicBezTo>
                    <a:pt x="12492" y="7865"/>
                    <a:pt x="12513" y="7856"/>
                    <a:pt x="12535" y="7843"/>
                  </a:cubicBezTo>
                  <a:cubicBezTo>
                    <a:pt x="12550" y="7835"/>
                    <a:pt x="12565" y="7831"/>
                    <a:pt x="12579" y="7831"/>
                  </a:cubicBezTo>
                  <a:cubicBezTo>
                    <a:pt x="12659" y="7831"/>
                    <a:pt x="12711" y="7950"/>
                    <a:pt x="12624" y="8000"/>
                  </a:cubicBezTo>
                  <a:cubicBezTo>
                    <a:pt x="12597" y="8016"/>
                    <a:pt x="12569" y="8031"/>
                    <a:pt x="12541" y="8046"/>
                  </a:cubicBezTo>
                  <a:cubicBezTo>
                    <a:pt x="12701" y="8487"/>
                    <a:pt x="12840" y="8936"/>
                    <a:pt x="12954" y="9392"/>
                  </a:cubicBezTo>
                  <a:cubicBezTo>
                    <a:pt x="13037" y="9358"/>
                    <a:pt x="13117" y="9318"/>
                    <a:pt x="13200" y="9287"/>
                  </a:cubicBezTo>
                  <a:cubicBezTo>
                    <a:pt x="13209" y="9284"/>
                    <a:pt x="13218" y="9282"/>
                    <a:pt x="13227" y="9282"/>
                  </a:cubicBezTo>
                  <a:cubicBezTo>
                    <a:pt x="13310" y="9282"/>
                    <a:pt x="13357" y="9414"/>
                    <a:pt x="13271" y="9453"/>
                  </a:cubicBezTo>
                  <a:cubicBezTo>
                    <a:pt x="13175" y="9496"/>
                    <a:pt x="13089" y="9530"/>
                    <a:pt x="12997" y="9573"/>
                  </a:cubicBezTo>
                  <a:cubicBezTo>
                    <a:pt x="13024" y="9693"/>
                    <a:pt x="13058" y="9813"/>
                    <a:pt x="13083" y="9936"/>
                  </a:cubicBezTo>
                  <a:cubicBezTo>
                    <a:pt x="13151" y="9955"/>
                    <a:pt x="13172" y="10038"/>
                    <a:pt x="13120" y="10084"/>
                  </a:cubicBezTo>
                  <a:cubicBezTo>
                    <a:pt x="13200" y="10466"/>
                    <a:pt x="13264" y="10851"/>
                    <a:pt x="13317" y="11238"/>
                  </a:cubicBezTo>
                  <a:lnTo>
                    <a:pt x="13363" y="11223"/>
                  </a:lnTo>
                  <a:cubicBezTo>
                    <a:pt x="13372" y="11220"/>
                    <a:pt x="13381" y="11218"/>
                    <a:pt x="13390" y="11218"/>
                  </a:cubicBezTo>
                  <a:cubicBezTo>
                    <a:pt x="13470" y="11218"/>
                    <a:pt x="13514" y="11348"/>
                    <a:pt x="13431" y="11389"/>
                  </a:cubicBezTo>
                  <a:cubicBezTo>
                    <a:pt x="13400" y="11405"/>
                    <a:pt x="13369" y="11417"/>
                    <a:pt x="13338" y="11435"/>
                  </a:cubicBezTo>
                  <a:cubicBezTo>
                    <a:pt x="13369" y="11716"/>
                    <a:pt x="13400" y="11996"/>
                    <a:pt x="13418" y="12276"/>
                  </a:cubicBezTo>
                  <a:cubicBezTo>
                    <a:pt x="13483" y="12307"/>
                    <a:pt x="13492" y="12396"/>
                    <a:pt x="13431" y="12439"/>
                  </a:cubicBezTo>
                  <a:cubicBezTo>
                    <a:pt x="13465" y="12934"/>
                    <a:pt x="13471" y="13433"/>
                    <a:pt x="13461" y="13932"/>
                  </a:cubicBezTo>
                  <a:cubicBezTo>
                    <a:pt x="13477" y="13956"/>
                    <a:pt x="13477" y="13993"/>
                    <a:pt x="13458" y="14018"/>
                  </a:cubicBezTo>
                  <a:cubicBezTo>
                    <a:pt x="13452" y="14421"/>
                    <a:pt x="13431" y="14821"/>
                    <a:pt x="13400" y="15222"/>
                  </a:cubicBezTo>
                  <a:cubicBezTo>
                    <a:pt x="13443" y="15206"/>
                    <a:pt x="13480" y="15188"/>
                    <a:pt x="13523" y="15175"/>
                  </a:cubicBezTo>
                  <a:cubicBezTo>
                    <a:pt x="13532" y="15173"/>
                    <a:pt x="13540" y="15172"/>
                    <a:pt x="13549" y="15172"/>
                  </a:cubicBezTo>
                  <a:cubicBezTo>
                    <a:pt x="13626" y="15172"/>
                    <a:pt x="13674" y="15271"/>
                    <a:pt x="13612" y="15329"/>
                  </a:cubicBezTo>
                  <a:cubicBezTo>
                    <a:pt x="13538" y="15397"/>
                    <a:pt x="13458" y="15462"/>
                    <a:pt x="13378" y="15523"/>
                  </a:cubicBezTo>
                  <a:cubicBezTo>
                    <a:pt x="13338" y="15929"/>
                    <a:pt x="13292" y="16333"/>
                    <a:pt x="13231" y="16730"/>
                  </a:cubicBezTo>
                  <a:lnTo>
                    <a:pt x="13283" y="16711"/>
                  </a:lnTo>
                  <a:cubicBezTo>
                    <a:pt x="13293" y="16707"/>
                    <a:pt x="13303" y="16705"/>
                    <a:pt x="13313" y="16705"/>
                  </a:cubicBezTo>
                  <a:cubicBezTo>
                    <a:pt x="13391" y="16705"/>
                    <a:pt x="13433" y="16836"/>
                    <a:pt x="13351" y="16878"/>
                  </a:cubicBezTo>
                  <a:cubicBezTo>
                    <a:pt x="13301" y="16902"/>
                    <a:pt x="13249" y="16924"/>
                    <a:pt x="13197" y="16948"/>
                  </a:cubicBezTo>
                  <a:cubicBezTo>
                    <a:pt x="13148" y="17253"/>
                    <a:pt x="13092" y="17555"/>
                    <a:pt x="13031" y="17853"/>
                  </a:cubicBezTo>
                  <a:cubicBezTo>
                    <a:pt x="13080" y="17823"/>
                    <a:pt x="13132" y="17798"/>
                    <a:pt x="13181" y="17767"/>
                  </a:cubicBezTo>
                  <a:cubicBezTo>
                    <a:pt x="13197" y="17758"/>
                    <a:pt x="13212" y="17754"/>
                    <a:pt x="13227" y="17754"/>
                  </a:cubicBezTo>
                  <a:cubicBezTo>
                    <a:pt x="13305" y="17754"/>
                    <a:pt x="13354" y="17872"/>
                    <a:pt x="13274" y="17924"/>
                  </a:cubicBezTo>
                  <a:cubicBezTo>
                    <a:pt x="13175" y="17989"/>
                    <a:pt x="13074" y="18044"/>
                    <a:pt x="12975" y="18103"/>
                  </a:cubicBezTo>
                  <a:cubicBezTo>
                    <a:pt x="12960" y="18167"/>
                    <a:pt x="12944" y="18232"/>
                    <a:pt x="12929" y="18297"/>
                  </a:cubicBezTo>
                  <a:cubicBezTo>
                    <a:pt x="12960" y="18281"/>
                    <a:pt x="12987" y="18266"/>
                    <a:pt x="13018" y="18253"/>
                  </a:cubicBezTo>
                  <a:cubicBezTo>
                    <a:pt x="13032" y="18248"/>
                    <a:pt x="13046" y="18245"/>
                    <a:pt x="13058" y="18245"/>
                  </a:cubicBezTo>
                  <a:cubicBezTo>
                    <a:pt x="13146" y="18245"/>
                    <a:pt x="13205" y="18368"/>
                    <a:pt x="13111" y="18410"/>
                  </a:cubicBezTo>
                  <a:cubicBezTo>
                    <a:pt x="13031" y="18444"/>
                    <a:pt x="12954" y="18481"/>
                    <a:pt x="12877" y="18518"/>
                  </a:cubicBezTo>
                  <a:cubicBezTo>
                    <a:pt x="12843" y="18654"/>
                    <a:pt x="12815" y="18792"/>
                    <a:pt x="12778" y="18925"/>
                  </a:cubicBezTo>
                  <a:cubicBezTo>
                    <a:pt x="12710" y="19186"/>
                    <a:pt x="12627" y="19451"/>
                    <a:pt x="12544" y="19713"/>
                  </a:cubicBezTo>
                  <a:cubicBezTo>
                    <a:pt x="12600" y="19746"/>
                    <a:pt x="12600" y="19829"/>
                    <a:pt x="12544" y="19863"/>
                  </a:cubicBezTo>
                  <a:cubicBezTo>
                    <a:pt x="12529" y="19876"/>
                    <a:pt x="12507" y="19885"/>
                    <a:pt x="12492" y="19897"/>
                  </a:cubicBezTo>
                  <a:cubicBezTo>
                    <a:pt x="12384" y="20220"/>
                    <a:pt x="12270" y="20541"/>
                    <a:pt x="12144" y="20858"/>
                  </a:cubicBezTo>
                  <a:cubicBezTo>
                    <a:pt x="12175" y="20848"/>
                    <a:pt x="12203" y="20836"/>
                    <a:pt x="12233" y="20827"/>
                  </a:cubicBezTo>
                  <a:cubicBezTo>
                    <a:pt x="12242" y="20824"/>
                    <a:pt x="12251" y="20823"/>
                    <a:pt x="12259" y="20823"/>
                  </a:cubicBezTo>
                  <a:cubicBezTo>
                    <a:pt x="12342" y="20823"/>
                    <a:pt x="12388" y="20951"/>
                    <a:pt x="12304" y="20993"/>
                  </a:cubicBezTo>
                  <a:cubicBezTo>
                    <a:pt x="12212" y="21039"/>
                    <a:pt x="12119" y="21082"/>
                    <a:pt x="12027" y="21128"/>
                  </a:cubicBezTo>
                  <a:cubicBezTo>
                    <a:pt x="11895" y="21445"/>
                    <a:pt x="11753" y="21759"/>
                    <a:pt x="11599" y="22067"/>
                  </a:cubicBezTo>
                  <a:cubicBezTo>
                    <a:pt x="11636" y="22098"/>
                    <a:pt x="11636" y="22160"/>
                    <a:pt x="11596" y="22187"/>
                  </a:cubicBezTo>
                  <a:cubicBezTo>
                    <a:pt x="11562" y="22218"/>
                    <a:pt x="11525" y="22243"/>
                    <a:pt x="11491" y="22274"/>
                  </a:cubicBezTo>
                  <a:cubicBezTo>
                    <a:pt x="11264" y="22720"/>
                    <a:pt x="11008" y="23154"/>
                    <a:pt x="10728" y="23572"/>
                  </a:cubicBezTo>
                  <a:cubicBezTo>
                    <a:pt x="10790" y="23576"/>
                    <a:pt x="10845" y="23637"/>
                    <a:pt x="10805" y="23702"/>
                  </a:cubicBezTo>
                  <a:cubicBezTo>
                    <a:pt x="10417" y="24317"/>
                    <a:pt x="9823" y="24859"/>
                    <a:pt x="9177" y="25349"/>
                  </a:cubicBezTo>
                  <a:cubicBezTo>
                    <a:pt x="8998" y="25512"/>
                    <a:pt x="8823" y="25675"/>
                    <a:pt x="8629" y="25823"/>
                  </a:cubicBezTo>
                  <a:cubicBezTo>
                    <a:pt x="8284" y="26084"/>
                    <a:pt x="7912" y="26309"/>
                    <a:pt x="7521" y="26494"/>
                  </a:cubicBezTo>
                  <a:cubicBezTo>
                    <a:pt x="7364" y="26598"/>
                    <a:pt x="7207" y="26700"/>
                    <a:pt x="7059" y="26801"/>
                  </a:cubicBezTo>
                  <a:cubicBezTo>
                    <a:pt x="7044" y="26812"/>
                    <a:pt x="7029" y="26817"/>
                    <a:pt x="7015" y="26817"/>
                  </a:cubicBezTo>
                  <a:cubicBezTo>
                    <a:pt x="6973" y="26817"/>
                    <a:pt x="6940" y="26775"/>
                    <a:pt x="6933" y="26731"/>
                  </a:cubicBezTo>
                  <a:cubicBezTo>
                    <a:pt x="6280" y="26955"/>
                    <a:pt x="5594" y="27075"/>
                    <a:pt x="4904" y="27085"/>
                  </a:cubicBezTo>
                  <a:cubicBezTo>
                    <a:pt x="4652" y="27189"/>
                    <a:pt x="4396" y="27288"/>
                    <a:pt x="4132" y="27374"/>
                  </a:cubicBezTo>
                  <a:cubicBezTo>
                    <a:pt x="4123" y="27376"/>
                    <a:pt x="4115" y="27377"/>
                    <a:pt x="4107" y="27377"/>
                  </a:cubicBezTo>
                  <a:cubicBezTo>
                    <a:pt x="4034" y="27377"/>
                    <a:pt x="3987" y="27282"/>
                    <a:pt x="4045" y="27223"/>
                  </a:cubicBezTo>
                  <a:cubicBezTo>
                    <a:pt x="4104" y="27168"/>
                    <a:pt x="4166" y="27118"/>
                    <a:pt x="4227" y="27069"/>
                  </a:cubicBezTo>
                  <a:cubicBezTo>
                    <a:pt x="3796" y="27035"/>
                    <a:pt x="3368" y="26968"/>
                    <a:pt x="2947" y="26869"/>
                  </a:cubicBezTo>
                  <a:cubicBezTo>
                    <a:pt x="2805" y="26906"/>
                    <a:pt x="2663" y="26946"/>
                    <a:pt x="2519" y="26974"/>
                  </a:cubicBezTo>
                  <a:cubicBezTo>
                    <a:pt x="2511" y="26976"/>
                    <a:pt x="2503" y="26977"/>
                    <a:pt x="2495" y="26977"/>
                  </a:cubicBezTo>
                  <a:cubicBezTo>
                    <a:pt x="2409" y="26977"/>
                    <a:pt x="2369" y="26856"/>
                    <a:pt x="2448" y="26808"/>
                  </a:cubicBezTo>
                  <a:lnTo>
                    <a:pt x="2522" y="26761"/>
                  </a:lnTo>
                  <a:cubicBezTo>
                    <a:pt x="2140" y="26654"/>
                    <a:pt x="1762" y="26521"/>
                    <a:pt x="1395" y="26367"/>
                  </a:cubicBezTo>
                  <a:cubicBezTo>
                    <a:pt x="1318" y="26404"/>
                    <a:pt x="1244" y="26444"/>
                    <a:pt x="1171" y="26478"/>
                  </a:cubicBezTo>
                  <a:cubicBezTo>
                    <a:pt x="1157" y="26485"/>
                    <a:pt x="1144" y="26487"/>
                    <a:pt x="1131" y="26487"/>
                  </a:cubicBezTo>
                  <a:cubicBezTo>
                    <a:pt x="1054" y="26487"/>
                    <a:pt x="986" y="26392"/>
                    <a:pt x="1060" y="26337"/>
                  </a:cubicBezTo>
                  <a:cubicBezTo>
                    <a:pt x="1090" y="26312"/>
                    <a:pt x="1127" y="26287"/>
                    <a:pt x="1158" y="26263"/>
                  </a:cubicBezTo>
                  <a:cubicBezTo>
                    <a:pt x="829" y="26115"/>
                    <a:pt x="503" y="25952"/>
                    <a:pt x="189" y="25773"/>
                  </a:cubicBezTo>
                  <a:cubicBezTo>
                    <a:pt x="130" y="25795"/>
                    <a:pt x="72" y="25820"/>
                    <a:pt x="16" y="25844"/>
                  </a:cubicBezTo>
                  <a:cubicBezTo>
                    <a:pt x="14" y="25845"/>
                    <a:pt x="12" y="25846"/>
                    <a:pt x="11" y="25846"/>
                  </a:cubicBezTo>
                  <a:cubicBezTo>
                    <a:pt x="8" y="25846"/>
                    <a:pt x="5" y="25844"/>
                    <a:pt x="1" y="25844"/>
                  </a:cubicBezTo>
                  <a:lnTo>
                    <a:pt x="1" y="25844"/>
                  </a:lnTo>
                  <a:cubicBezTo>
                    <a:pt x="13" y="25853"/>
                    <a:pt x="25" y="25863"/>
                    <a:pt x="38" y="25875"/>
                  </a:cubicBezTo>
                  <a:cubicBezTo>
                    <a:pt x="284" y="26152"/>
                    <a:pt x="423" y="26469"/>
                    <a:pt x="583" y="26798"/>
                  </a:cubicBezTo>
                  <a:cubicBezTo>
                    <a:pt x="583" y="26798"/>
                    <a:pt x="583" y="26801"/>
                    <a:pt x="583" y="26801"/>
                  </a:cubicBezTo>
                  <a:cubicBezTo>
                    <a:pt x="1887" y="27433"/>
                    <a:pt x="3314" y="27834"/>
                    <a:pt x="4741" y="27834"/>
                  </a:cubicBezTo>
                  <a:cubicBezTo>
                    <a:pt x="5698" y="27834"/>
                    <a:pt x="6655" y="27653"/>
                    <a:pt x="7573" y="27242"/>
                  </a:cubicBezTo>
                  <a:cubicBezTo>
                    <a:pt x="10211" y="26057"/>
                    <a:pt x="11713" y="23720"/>
                    <a:pt x="12763" y="21122"/>
                  </a:cubicBezTo>
                  <a:cubicBezTo>
                    <a:pt x="14730" y="16265"/>
                    <a:pt x="14896" y="9992"/>
                    <a:pt x="12046" y="5427"/>
                  </a:cubicBezTo>
                  <a:cubicBezTo>
                    <a:pt x="9774" y="1782"/>
                    <a:pt x="5437" y="286"/>
                    <a:pt x="1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25"/>
            <p:cNvSpPr/>
            <p:nvPr/>
          </p:nvSpPr>
          <p:spPr>
            <a:xfrm>
              <a:off x="-1125275" y="1474300"/>
              <a:ext cx="7875" cy="3025"/>
            </a:xfrm>
            <a:custGeom>
              <a:avLst/>
              <a:gdLst/>
              <a:ahLst/>
              <a:cxnLst/>
              <a:rect l="l" t="t" r="r" b="b"/>
              <a:pathLst>
                <a:path w="315" h="121" extrusionOk="0">
                  <a:moveTo>
                    <a:pt x="314" y="1"/>
                  </a:moveTo>
                  <a:lnTo>
                    <a:pt x="314" y="1"/>
                  </a:lnTo>
                  <a:cubicBezTo>
                    <a:pt x="216" y="50"/>
                    <a:pt x="108" y="90"/>
                    <a:pt x="0" y="121"/>
                  </a:cubicBezTo>
                  <a:cubicBezTo>
                    <a:pt x="40" y="115"/>
                    <a:pt x="77" y="105"/>
                    <a:pt x="114" y="99"/>
                  </a:cubicBezTo>
                  <a:cubicBezTo>
                    <a:pt x="182" y="65"/>
                    <a:pt x="250" y="35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5"/>
            <p:cNvSpPr/>
            <p:nvPr/>
          </p:nvSpPr>
          <p:spPr>
            <a:xfrm>
              <a:off x="-1055175" y="2092875"/>
              <a:ext cx="14725" cy="6850"/>
            </a:xfrm>
            <a:custGeom>
              <a:avLst/>
              <a:gdLst/>
              <a:ahLst/>
              <a:cxnLst/>
              <a:rect l="l" t="t" r="r" b="b"/>
              <a:pathLst>
                <a:path w="589" h="274" extrusionOk="0">
                  <a:moveTo>
                    <a:pt x="262" y="1"/>
                  </a:moveTo>
                  <a:cubicBezTo>
                    <a:pt x="157" y="1"/>
                    <a:pt x="64" y="57"/>
                    <a:pt x="1" y="138"/>
                  </a:cubicBezTo>
                  <a:cubicBezTo>
                    <a:pt x="99" y="148"/>
                    <a:pt x="195" y="191"/>
                    <a:pt x="265" y="265"/>
                  </a:cubicBezTo>
                  <a:cubicBezTo>
                    <a:pt x="271" y="268"/>
                    <a:pt x="278" y="268"/>
                    <a:pt x="284" y="271"/>
                  </a:cubicBezTo>
                  <a:cubicBezTo>
                    <a:pt x="319" y="258"/>
                    <a:pt x="356" y="251"/>
                    <a:pt x="393" y="251"/>
                  </a:cubicBezTo>
                  <a:cubicBezTo>
                    <a:pt x="434" y="251"/>
                    <a:pt x="476" y="259"/>
                    <a:pt x="515" y="274"/>
                  </a:cubicBezTo>
                  <a:cubicBezTo>
                    <a:pt x="496" y="225"/>
                    <a:pt x="518" y="169"/>
                    <a:pt x="567" y="151"/>
                  </a:cubicBezTo>
                  <a:cubicBezTo>
                    <a:pt x="576" y="148"/>
                    <a:pt x="582" y="145"/>
                    <a:pt x="589" y="141"/>
                  </a:cubicBezTo>
                  <a:cubicBezTo>
                    <a:pt x="542" y="111"/>
                    <a:pt x="490" y="86"/>
                    <a:pt x="444" y="55"/>
                  </a:cubicBezTo>
                  <a:cubicBezTo>
                    <a:pt x="381" y="17"/>
                    <a:pt x="320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5"/>
            <p:cNvSpPr/>
            <p:nvPr/>
          </p:nvSpPr>
          <p:spPr>
            <a:xfrm>
              <a:off x="-1093500" y="2096200"/>
              <a:ext cx="71125" cy="72575"/>
            </a:xfrm>
            <a:custGeom>
              <a:avLst/>
              <a:gdLst/>
              <a:ahLst/>
              <a:cxnLst/>
              <a:rect l="l" t="t" r="r" b="b"/>
              <a:pathLst>
                <a:path w="2845" h="2903" extrusionOk="0">
                  <a:moveTo>
                    <a:pt x="1428" y="1"/>
                  </a:moveTo>
                  <a:cubicBezTo>
                    <a:pt x="1301" y="1"/>
                    <a:pt x="1174" y="57"/>
                    <a:pt x="1115" y="175"/>
                  </a:cubicBezTo>
                  <a:cubicBezTo>
                    <a:pt x="1115" y="175"/>
                    <a:pt x="1115" y="178"/>
                    <a:pt x="1115" y="178"/>
                  </a:cubicBezTo>
                  <a:cubicBezTo>
                    <a:pt x="980" y="458"/>
                    <a:pt x="856" y="744"/>
                    <a:pt x="736" y="1030"/>
                  </a:cubicBezTo>
                  <a:cubicBezTo>
                    <a:pt x="542" y="1477"/>
                    <a:pt x="358" y="1926"/>
                    <a:pt x="142" y="2363"/>
                  </a:cubicBezTo>
                  <a:cubicBezTo>
                    <a:pt x="0" y="2653"/>
                    <a:pt x="227" y="2903"/>
                    <a:pt x="468" y="2903"/>
                  </a:cubicBezTo>
                  <a:cubicBezTo>
                    <a:pt x="577" y="2903"/>
                    <a:pt x="689" y="2851"/>
                    <a:pt x="770" y="2730"/>
                  </a:cubicBezTo>
                  <a:cubicBezTo>
                    <a:pt x="872" y="2576"/>
                    <a:pt x="976" y="2425"/>
                    <a:pt x="1078" y="2271"/>
                  </a:cubicBezTo>
                  <a:lnTo>
                    <a:pt x="1078" y="2280"/>
                  </a:lnTo>
                  <a:cubicBezTo>
                    <a:pt x="1133" y="2448"/>
                    <a:pt x="1292" y="2539"/>
                    <a:pt x="1446" y="2539"/>
                  </a:cubicBezTo>
                  <a:cubicBezTo>
                    <a:pt x="1592" y="2539"/>
                    <a:pt x="1733" y="2457"/>
                    <a:pt x="1777" y="2280"/>
                  </a:cubicBezTo>
                  <a:cubicBezTo>
                    <a:pt x="1783" y="2255"/>
                    <a:pt x="1789" y="2228"/>
                    <a:pt x="1795" y="2203"/>
                  </a:cubicBezTo>
                  <a:cubicBezTo>
                    <a:pt x="1865" y="2260"/>
                    <a:pt x="1956" y="2289"/>
                    <a:pt x="2046" y="2289"/>
                  </a:cubicBezTo>
                  <a:cubicBezTo>
                    <a:pt x="2228" y="2289"/>
                    <a:pt x="2407" y="2173"/>
                    <a:pt x="2399" y="1938"/>
                  </a:cubicBezTo>
                  <a:cubicBezTo>
                    <a:pt x="2399" y="1855"/>
                    <a:pt x="2386" y="1775"/>
                    <a:pt x="2380" y="1692"/>
                  </a:cubicBezTo>
                  <a:cubicBezTo>
                    <a:pt x="2611" y="1683"/>
                    <a:pt x="2845" y="1431"/>
                    <a:pt x="2716" y="1150"/>
                  </a:cubicBezTo>
                  <a:cubicBezTo>
                    <a:pt x="2716" y="1150"/>
                    <a:pt x="2716" y="1147"/>
                    <a:pt x="2716" y="1147"/>
                  </a:cubicBezTo>
                  <a:cubicBezTo>
                    <a:pt x="2556" y="815"/>
                    <a:pt x="2417" y="501"/>
                    <a:pt x="2171" y="224"/>
                  </a:cubicBezTo>
                  <a:cubicBezTo>
                    <a:pt x="2158" y="212"/>
                    <a:pt x="2146" y="199"/>
                    <a:pt x="2134" y="190"/>
                  </a:cubicBezTo>
                  <a:cubicBezTo>
                    <a:pt x="2128" y="192"/>
                    <a:pt x="2122" y="192"/>
                    <a:pt x="2117" y="192"/>
                  </a:cubicBezTo>
                  <a:cubicBezTo>
                    <a:pt x="2086" y="192"/>
                    <a:pt x="2058" y="172"/>
                    <a:pt x="2048" y="141"/>
                  </a:cubicBezTo>
                  <a:cubicBezTo>
                    <a:pt x="2009" y="126"/>
                    <a:pt x="1968" y="118"/>
                    <a:pt x="1927" y="118"/>
                  </a:cubicBezTo>
                  <a:cubicBezTo>
                    <a:pt x="1890" y="118"/>
                    <a:pt x="1853" y="125"/>
                    <a:pt x="1817" y="138"/>
                  </a:cubicBezTo>
                  <a:cubicBezTo>
                    <a:pt x="1811" y="135"/>
                    <a:pt x="1804" y="132"/>
                    <a:pt x="1798" y="132"/>
                  </a:cubicBezTo>
                  <a:cubicBezTo>
                    <a:pt x="1728" y="58"/>
                    <a:pt x="1635" y="15"/>
                    <a:pt x="1534" y="5"/>
                  </a:cubicBezTo>
                  <a:cubicBezTo>
                    <a:pt x="1512" y="2"/>
                    <a:pt x="1490" y="2"/>
                    <a:pt x="1466" y="2"/>
                  </a:cubicBezTo>
                  <a:cubicBezTo>
                    <a:pt x="1453" y="1"/>
                    <a:pt x="1441" y="1"/>
                    <a:pt x="1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25"/>
            <p:cNvSpPr/>
            <p:nvPr/>
          </p:nvSpPr>
          <p:spPr>
            <a:xfrm>
              <a:off x="-1009300" y="1520850"/>
              <a:ext cx="103425" cy="42050"/>
            </a:xfrm>
            <a:custGeom>
              <a:avLst/>
              <a:gdLst/>
              <a:ahLst/>
              <a:cxnLst/>
              <a:rect l="l" t="t" r="r" b="b"/>
              <a:pathLst>
                <a:path w="4137" h="1682" extrusionOk="0">
                  <a:moveTo>
                    <a:pt x="3692" y="1"/>
                  </a:moveTo>
                  <a:cubicBezTo>
                    <a:pt x="3651" y="1"/>
                    <a:pt x="3606" y="10"/>
                    <a:pt x="3558" y="29"/>
                  </a:cubicBezTo>
                  <a:cubicBezTo>
                    <a:pt x="3140" y="192"/>
                    <a:pt x="2721" y="340"/>
                    <a:pt x="2303" y="472"/>
                  </a:cubicBezTo>
                  <a:cubicBezTo>
                    <a:pt x="1712" y="792"/>
                    <a:pt x="1121" y="1115"/>
                    <a:pt x="523" y="1420"/>
                  </a:cubicBezTo>
                  <a:cubicBezTo>
                    <a:pt x="351" y="1509"/>
                    <a:pt x="176" y="1593"/>
                    <a:pt x="0" y="1682"/>
                  </a:cubicBezTo>
                  <a:cubicBezTo>
                    <a:pt x="1253" y="1568"/>
                    <a:pt x="2509" y="1220"/>
                    <a:pt x="3752" y="728"/>
                  </a:cubicBezTo>
                  <a:cubicBezTo>
                    <a:pt x="4136" y="577"/>
                    <a:pt x="4029" y="1"/>
                    <a:pt x="36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25"/>
            <p:cNvSpPr/>
            <p:nvPr/>
          </p:nvSpPr>
          <p:spPr>
            <a:xfrm>
              <a:off x="-1060550" y="1539725"/>
              <a:ext cx="82050" cy="24100"/>
            </a:xfrm>
            <a:custGeom>
              <a:avLst/>
              <a:gdLst/>
              <a:ahLst/>
              <a:cxnLst/>
              <a:rect l="l" t="t" r="r" b="b"/>
              <a:pathLst>
                <a:path w="3282" h="964" extrusionOk="0">
                  <a:moveTo>
                    <a:pt x="3281" y="0"/>
                  </a:moveTo>
                  <a:lnTo>
                    <a:pt x="3281" y="0"/>
                  </a:lnTo>
                  <a:cubicBezTo>
                    <a:pt x="2792" y="111"/>
                    <a:pt x="2296" y="185"/>
                    <a:pt x="1795" y="222"/>
                  </a:cubicBezTo>
                  <a:cubicBezTo>
                    <a:pt x="1795" y="234"/>
                    <a:pt x="1798" y="247"/>
                    <a:pt x="1801" y="256"/>
                  </a:cubicBezTo>
                  <a:cubicBezTo>
                    <a:pt x="1838" y="532"/>
                    <a:pt x="1599" y="713"/>
                    <a:pt x="1389" y="713"/>
                  </a:cubicBezTo>
                  <a:cubicBezTo>
                    <a:pt x="1250" y="713"/>
                    <a:pt x="1124" y="634"/>
                    <a:pt x="1099" y="450"/>
                  </a:cubicBezTo>
                  <a:cubicBezTo>
                    <a:pt x="1093" y="400"/>
                    <a:pt x="1090" y="348"/>
                    <a:pt x="1084" y="299"/>
                  </a:cubicBezTo>
                  <a:cubicBezTo>
                    <a:pt x="720" y="496"/>
                    <a:pt x="360" y="690"/>
                    <a:pt x="0" y="887"/>
                  </a:cubicBezTo>
                  <a:cubicBezTo>
                    <a:pt x="389" y="936"/>
                    <a:pt x="783" y="964"/>
                    <a:pt x="1178" y="964"/>
                  </a:cubicBezTo>
                  <a:cubicBezTo>
                    <a:pt x="1199" y="964"/>
                    <a:pt x="1220" y="964"/>
                    <a:pt x="1241" y="964"/>
                  </a:cubicBezTo>
                  <a:cubicBezTo>
                    <a:pt x="1385" y="893"/>
                    <a:pt x="1533" y="831"/>
                    <a:pt x="1681" y="761"/>
                  </a:cubicBezTo>
                  <a:cubicBezTo>
                    <a:pt x="2207" y="508"/>
                    <a:pt x="2746" y="256"/>
                    <a:pt x="3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5"/>
            <p:cNvSpPr/>
            <p:nvPr/>
          </p:nvSpPr>
          <p:spPr>
            <a:xfrm>
              <a:off x="-1107050" y="1537875"/>
              <a:ext cx="41350" cy="17325"/>
            </a:xfrm>
            <a:custGeom>
              <a:avLst/>
              <a:gdLst/>
              <a:ahLst/>
              <a:cxnLst/>
              <a:rect l="l" t="t" r="r" b="b"/>
              <a:pathLst>
                <a:path w="1654" h="693" extrusionOk="0">
                  <a:moveTo>
                    <a:pt x="841" y="0"/>
                  </a:moveTo>
                  <a:cubicBezTo>
                    <a:pt x="561" y="157"/>
                    <a:pt x="281" y="314"/>
                    <a:pt x="1" y="471"/>
                  </a:cubicBezTo>
                  <a:cubicBezTo>
                    <a:pt x="213" y="554"/>
                    <a:pt x="429" y="628"/>
                    <a:pt x="644" y="693"/>
                  </a:cubicBezTo>
                  <a:lnTo>
                    <a:pt x="1654" y="197"/>
                  </a:lnTo>
                  <a:cubicBezTo>
                    <a:pt x="1380" y="148"/>
                    <a:pt x="1109" y="8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5"/>
            <p:cNvSpPr/>
            <p:nvPr/>
          </p:nvSpPr>
          <p:spPr>
            <a:xfrm>
              <a:off x="-1135275" y="1524400"/>
              <a:ext cx="29875" cy="16875"/>
            </a:xfrm>
            <a:custGeom>
              <a:avLst/>
              <a:gdLst/>
              <a:ahLst/>
              <a:cxnLst/>
              <a:rect l="l" t="t" r="r" b="b"/>
              <a:pathLst>
                <a:path w="1195" h="675" extrusionOk="0">
                  <a:moveTo>
                    <a:pt x="555" y="1"/>
                  </a:moveTo>
                  <a:cubicBezTo>
                    <a:pt x="222" y="1"/>
                    <a:pt x="1" y="489"/>
                    <a:pt x="360" y="672"/>
                  </a:cubicBezTo>
                  <a:lnTo>
                    <a:pt x="370" y="675"/>
                  </a:lnTo>
                  <a:cubicBezTo>
                    <a:pt x="647" y="539"/>
                    <a:pt x="921" y="398"/>
                    <a:pt x="1195" y="262"/>
                  </a:cubicBezTo>
                  <a:cubicBezTo>
                    <a:pt x="1041" y="195"/>
                    <a:pt x="884" y="124"/>
                    <a:pt x="727" y="44"/>
                  </a:cubicBezTo>
                  <a:cubicBezTo>
                    <a:pt x="668" y="14"/>
                    <a:pt x="610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25"/>
            <p:cNvSpPr/>
            <p:nvPr/>
          </p:nvSpPr>
          <p:spPr>
            <a:xfrm>
              <a:off x="-1084950" y="1544025"/>
              <a:ext cx="43275" cy="16500"/>
            </a:xfrm>
            <a:custGeom>
              <a:avLst/>
              <a:gdLst/>
              <a:ahLst/>
              <a:cxnLst/>
              <a:rect l="l" t="t" r="r" b="b"/>
              <a:pathLst>
                <a:path w="1731" h="660" extrusionOk="0">
                  <a:moveTo>
                    <a:pt x="1072" y="1"/>
                  </a:moveTo>
                  <a:cubicBezTo>
                    <a:pt x="718" y="173"/>
                    <a:pt x="357" y="342"/>
                    <a:pt x="0" y="518"/>
                  </a:cubicBezTo>
                  <a:cubicBezTo>
                    <a:pt x="216" y="573"/>
                    <a:pt x="431" y="619"/>
                    <a:pt x="647" y="659"/>
                  </a:cubicBezTo>
                  <a:cubicBezTo>
                    <a:pt x="902" y="521"/>
                    <a:pt x="1161" y="385"/>
                    <a:pt x="1413" y="247"/>
                  </a:cubicBezTo>
                  <a:cubicBezTo>
                    <a:pt x="1518" y="188"/>
                    <a:pt x="1623" y="124"/>
                    <a:pt x="1730" y="62"/>
                  </a:cubicBezTo>
                  <a:cubicBezTo>
                    <a:pt x="1509" y="53"/>
                    <a:pt x="1290" y="3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25"/>
            <p:cNvSpPr/>
            <p:nvPr/>
          </p:nvSpPr>
          <p:spPr>
            <a:xfrm>
              <a:off x="-1119050" y="1534100"/>
              <a:ext cx="27500" cy="13575"/>
            </a:xfrm>
            <a:custGeom>
              <a:avLst/>
              <a:gdLst/>
              <a:ahLst/>
              <a:cxnLst/>
              <a:rect l="l" t="t" r="r" b="b"/>
              <a:pathLst>
                <a:path w="1100" h="543" extrusionOk="0">
                  <a:moveTo>
                    <a:pt x="875" y="1"/>
                  </a:moveTo>
                  <a:cubicBezTo>
                    <a:pt x="586" y="142"/>
                    <a:pt x="293" y="281"/>
                    <a:pt x="1" y="419"/>
                  </a:cubicBezTo>
                  <a:cubicBezTo>
                    <a:pt x="93" y="459"/>
                    <a:pt x="185" y="505"/>
                    <a:pt x="278" y="542"/>
                  </a:cubicBezTo>
                  <a:cubicBezTo>
                    <a:pt x="552" y="391"/>
                    <a:pt x="826" y="238"/>
                    <a:pt x="1100" y="84"/>
                  </a:cubicBezTo>
                  <a:cubicBezTo>
                    <a:pt x="1026" y="59"/>
                    <a:pt x="952" y="28"/>
                    <a:pt x="8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25"/>
            <p:cNvSpPr/>
            <p:nvPr/>
          </p:nvSpPr>
          <p:spPr>
            <a:xfrm>
              <a:off x="-1035100" y="1497075"/>
              <a:ext cx="18900" cy="30750"/>
            </a:xfrm>
            <a:custGeom>
              <a:avLst/>
              <a:gdLst/>
              <a:ahLst/>
              <a:cxnLst/>
              <a:rect l="l" t="t" r="r" b="b"/>
              <a:pathLst>
                <a:path w="756" h="1230" extrusionOk="0">
                  <a:moveTo>
                    <a:pt x="755" y="1"/>
                  </a:moveTo>
                  <a:lnTo>
                    <a:pt x="755" y="1"/>
                  </a:lnTo>
                  <a:cubicBezTo>
                    <a:pt x="506" y="149"/>
                    <a:pt x="260" y="306"/>
                    <a:pt x="13" y="453"/>
                  </a:cubicBezTo>
                  <a:cubicBezTo>
                    <a:pt x="1" y="715"/>
                    <a:pt x="1" y="974"/>
                    <a:pt x="7" y="1229"/>
                  </a:cubicBezTo>
                  <a:cubicBezTo>
                    <a:pt x="244" y="1115"/>
                    <a:pt x="478" y="1001"/>
                    <a:pt x="715" y="884"/>
                  </a:cubicBezTo>
                  <a:cubicBezTo>
                    <a:pt x="715" y="595"/>
                    <a:pt x="727" y="300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25"/>
            <p:cNvSpPr/>
            <p:nvPr/>
          </p:nvSpPr>
          <p:spPr>
            <a:xfrm>
              <a:off x="-1034550" y="1491325"/>
              <a:ext cx="19025" cy="11700"/>
            </a:xfrm>
            <a:custGeom>
              <a:avLst/>
              <a:gdLst/>
              <a:ahLst/>
              <a:cxnLst/>
              <a:rect l="l" t="t" r="r" b="b"/>
              <a:pathLst>
                <a:path w="761" h="468" extrusionOk="0">
                  <a:moveTo>
                    <a:pt x="761" y="0"/>
                  </a:moveTo>
                  <a:cubicBezTo>
                    <a:pt x="511" y="145"/>
                    <a:pt x="259" y="283"/>
                    <a:pt x="4" y="422"/>
                  </a:cubicBezTo>
                  <a:cubicBezTo>
                    <a:pt x="4" y="437"/>
                    <a:pt x="4" y="453"/>
                    <a:pt x="1" y="468"/>
                  </a:cubicBezTo>
                  <a:cubicBezTo>
                    <a:pt x="256" y="317"/>
                    <a:pt x="508" y="163"/>
                    <a:pt x="761" y="6"/>
                  </a:cubicBezTo>
                  <a:cubicBezTo>
                    <a:pt x="761" y="6"/>
                    <a:pt x="761" y="3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25"/>
            <p:cNvSpPr/>
            <p:nvPr/>
          </p:nvSpPr>
          <p:spPr>
            <a:xfrm>
              <a:off x="-1034700" y="1524325"/>
              <a:ext cx="17800" cy="16800"/>
            </a:xfrm>
            <a:custGeom>
              <a:avLst/>
              <a:gdLst/>
              <a:ahLst/>
              <a:cxnLst/>
              <a:rect l="l" t="t" r="r" b="b"/>
              <a:pathLst>
                <a:path w="712" h="672" extrusionOk="0">
                  <a:moveTo>
                    <a:pt x="699" y="1"/>
                  </a:moveTo>
                  <a:cubicBezTo>
                    <a:pt x="465" y="111"/>
                    <a:pt x="231" y="225"/>
                    <a:pt x="0" y="336"/>
                  </a:cubicBezTo>
                  <a:cubicBezTo>
                    <a:pt x="7" y="450"/>
                    <a:pt x="13" y="561"/>
                    <a:pt x="22" y="672"/>
                  </a:cubicBezTo>
                  <a:cubicBezTo>
                    <a:pt x="253" y="536"/>
                    <a:pt x="481" y="404"/>
                    <a:pt x="711" y="262"/>
                  </a:cubicBezTo>
                  <a:cubicBezTo>
                    <a:pt x="705" y="176"/>
                    <a:pt x="702" y="87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25"/>
            <p:cNvSpPr/>
            <p:nvPr/>
          </p:nvSpPr>
          <p:spPr>
            <a:xfrm>
              <a:off x="-1033700" y="1350750"/>
              <a:ext cx="95525" cy="142900"/>
            </a:xfrm>
            <a:custGeom>
              <a:avLst/>
              <a:gdLst/>
              <a:ahLst/>
              <a:cxnLst/>
              <a:rect l="l" t="t" r="r" b="b"/>
              <a:pathLst>
                <a:path w="3821" h="5716" extrusionOk="0">
                  <a:moveTo>
                    <a:pt x="3292" y="0"/>
                  </a:moveTo>
                  <a:cubicBezTo>
                    <a:pt x="3235" y="0"/>
                    <a:pt x="3174" y="16"/>
                    <a:pt x="3112" y="52"/>
                  </a:cubicBezTo>
                  <a:cubicBezTo>
                    <a:pt x="1656" y="895"/>
                    <a:pt x="742" y="2443"/>
                    <a:pt x="287" y="4130"/>
                  </a:cubicBezTo>
                  <a:cubicBezTo>
                    <a:pt x="240" y="4303"/>
                    <a:pt x="200" y="4478"/>
                    <a:pt x="164" y="4653"/>
                  </a:cubicBezTo>
                  <a:cubicBezTo>
                    <a:pt x="271" y="4607"/>
                    <a:pt x="382" y="4558"/>
                    <a:pt x="496" y="4509"/>
                  </a:cubicBezTo>
                  <a:cubicBezTo>
                    <a:pt x="509" y="4503"/>
                    <a:pt x="523" y="4500"/>
                    <a:pt x="535" y="4500"/>
                  </a:cubicBezTo>
                  <a:cubicBezTo>
                    <a:pt x="621" y="4500"/>
                    <a:pt x="679" y="4623"/>
                    <a:pt x="585" y="4666"/>
                  </a:cubicBezTo>
                  <a:cubicBezTo>
                    <a:pt x="428" y="4740"/>
                    <a:pt x="274" y="4823"/>
                    <a:pt x="117" y="4900"/>
                  </a:cubicBezTo>
                  <a:cubicBezTo>
                    <a:pt x="68" y="5171"/>
                    <a:pt x="28" y="5441"/>
                    <a:pt x="0" y="5715"/>
                  </a:cubicBezTo>
                  <a:cubicBezTo>
                    <a:pt x="253" y="5580"/>
                    <a:pt x="508" y="5448"/>
                    <a:pt x="767" y="5325"/>
                  </a:cubicBezTo>
                  <a:cubicBezTo>
                    <a:pt x="791" y="5158"/>
                    <a:pt x="822" y="4992"/>
                    <a:pt x="856" y="4826"/>
                  </a:cubicBezTo>
                  <a:cubicBezTo>
                    <a:pt x="905" y="4604"/>
                    <a:pt x="961" y="4383"/>
                    <a:pt x="1025" y="4167"/>
                  </a:cubicBezTo>
                  <a:cubicBezTo>
                    <a:pt x="1450" y="2714"/>
                    <a:pt x="2250" y="1391"/>
                    <a:pt x="3479" y="680"/>
                  </a:cubicBezTo>
                  <a:cubicBezTo>
                    <a:pt x="3820" y="481"/>
                    <a:pt x="3610" y="0"/>
                    <a:pt x="3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25"/>
            <p:cNvSpPr/>
            <p:nvPr/>
          </p:nvSpPr>
          <p:spPr>
            <a:xfrm>
              <a:off x="-1033475" y="1537950"/>
              <a:ext cx="18825" cy="19600"/>
            </a:xfrm>
            <a:custGeom>
              <a:avLst/>
              <a:gdLst/>
              <a:ahLst/>
              <a:cxnLst/>
              <a:rect l="l" t="t" r="r" b="b"/>
              <a:pathLst>
                <a:path w="753" h="784" extrusionOk="0">
                  <a:moveTo>
                    <a:pt x="684" y="0"/>
                  </a:moveTo>
                  <a:cubicBezTo>
                    <a:pt x="456" y="127"/>
                    <a:pt x="228" y="250"/>
                    <a:pt x="1" y="373"/>
                  </a:cubicBezTo>
                  <a:cubicBezTo>
                    <a:pt x="7" y="422"/>
                    <a:pt x="10" y="471"/>
                    <a:pt x="16" y="521"/>
                  </a:cubicBezTo>
                  <a:cubicBezTo>
                    <a:pt x="41" y="705"/>
                    <a:pt x="166" y="784"/>
                    <a:pt x="305" y="784"/>
                  </a:cubicBezTo>
                  <a:cubicBezTo>
                    <a:pt x="514" y="784"/>
                    <a:pt x="753" y="603"/>
                    <a:pt x="718" y="327"/>
                  </a:cubicBezTo>
                  <a:cubicBezTo>
                    <a:pt x="718" y="318"/>
                    <a:pt x="715" y="305"/>
                    <a:pt x="712" y="293"/>
                  </a:cubicBezTo>
                  <a:cubicBezTo>
                    <a:pt x="699" y="197"/>
                    <a:pt x="693" y="99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25"/>
            <p:cNvSpPr/>
            <p:nvPr/>
          </p:nvSpPr>
          <p:spPr>
            <a:xfrm>
              <a:off x="-1430825" y="1463175"/>
              <a:ext cx="671800" cy="403950"/>
            </a:xfrm>
            <a:custGeom>
              <a:avLst/>
              <a:gdLst/>
              <a:ahLst/>
              <a:cxnLst/>
              <a:rect l="l" t="t" r="r" b="b"/>
              <a:pathLst>
                <a:path w="26872" h="16158" extrusionOk="0">
                  <a:moveTo>
                    <a:pt x="23472" y="2178"/>
                  </a:moveTo>
                  <a:cubicBezTo>
                    <a:pt x="23473" y="2178"/>
                    <a:pt x="23468" y="2182"/>
                    <a:pt x="23458" y="2191"/>
                  </a:cubicBezTo>
                  <a:cubicBezTo>
                    <a:pt x="23424" y="2213"/>
                    <a:pt x="23341" y="2268"/>
                    <a:pt x="23190" y="2367"/>
                  </a:cubicBezTo>
                  <a:cubicBezTo>
                    <a:pt x="22100" y="3065"/>
                    <a:pt x="20823" y="3518"/>
                    <a:pt x="19579" y="3983"/>
                  </a:cubicBezTo>
                  <a:cubicBezTo>
                    <a:pt x="20029" y="3783"/>
                    <a:pt x="20478" y="3579"/>
                    <a:pt x="20927" y="3382"/>
                  </a:cubicBezTo>
                  <a:cubicBezTo>
                    <a:pt x="21494" y="3136"/>
                    <a:pt x="22057" y="2893"/>
                    <a:pt x="22623" y="2650"/>
                  </a:cubicBezTo>
                  <a:cubicBezTo>
                    <a:pt x="22774" y="2582"/>
                    <a:pt x="23338" y="2247"/>
                    <a:pt x="23451" y="2188"/>
                  </a:cubicBezTo>
                  <a:cubicBezTo>
                    <a:pt x="23464" y="2182"/>
                    <a:pt x="23471" y="2178"/>
                    <a:pt x="23472" y="2178"/>
                  </a:cubicBezTo>
                  <a:close/>
                  <a:moveTo>
                    <a:pt x="16419" y="0"/>
                  </a:moveTo>
                  <a:cubicBezTo>
                    <a:pt x="16406" y="0"/>
                    <a:pt x="16392" y="3"/>
                    <a:pt x="16378" y="9"/>
                  </a:cubicBezTo>
                  <a:cubicBezTo>
                    <a:pt x="16273" y="52"/>
                    <a:pt x="16156" y="107"/>
                    <a:pt x="16045" y="153"/>
                  </a:cubicBezTo>
                  <a:lnTo>
                    <a:pt x="15947" y="200"/>
                  </a:lnTo>
                  <a:cubicBezTo>
                    <a:pt x="15926" y="186"/>
                    <a:pt x="15904" y="179"/>
                    <a:pt x="15879" y="179"/>
                  </a:cubicBezTo>
                  <a:cubicBezTo>
                    <a:pt x="15821" y="179"/>
                    <a:pt x="15752" y="215"/>
                    <a:pt x="15673" y="286"/>
                  </a:cubicBezTo>
                  <a:cubicBezTo>
                    <a:pt x="15651" y="304"/>
                    <a:pt x="15630" y="326"/>
                    <a:pt x="15605" y="350"/>
                  </a:cubicBezTo>
                  <a:cubicBezTo>
                    <a:pt x="11148" y="2324"/>
                    <a:pt x="6777" y="4672"/>
                    <a:pt x="2622" y="7193"/>
                  </a:cubicBezTo>
                  <a:cubicBezTo>
                    <a:pt x="2456" y="7295"/>
                    <a:pt x="2058" y="7529"/>
                    <a:pt x="1852" y="7639"/>
                  </a:cubicBezTo>
                  <a:cubicBezTo>
                    <a:pt x="1783" y="7676"/>
                    <a:pt x="1736" y="7700"/>
                    <a:pt x="1727" y="7700"/>
                  </a:cubicBezTo>
                  <a:cubicBezTo>
                    <a:pt x="1717" y="7700"/>
                    <a:pt x="1758" y="7668"/>
                    <a:pt x="1874" y="7590"/>
                  </a:cubicBezTo>
                  <a:cubicBezTo>
                    <a:pt x="1932" y="7553"/>
                    <a:pt x="2006" y="7504"/>
                    <a:pt x="2108" y="7436"/>
                  </a:cubicBezTo>
                  <a:cubicBezTo>
                    <a:pt x="2680" y="7073"/>
                    <a:pt x="3240" y="6691"/>
                    <a:pt x="3810" y="6319"/>
                  </a:cubicBezTo>
                  <a:cubicBezTo>
                    <a:pt x="4900" y="5602"/>
                    <a:pt x="6042" y="4965"/>
                    <a:pt x="7174" y="4318"/>
                  </a:cubicBezTo>
                  <a:cubicBezTo>
                    <a:pt x="9661" y="2905"/>
                    <a:pt x="12207" y="1603"/>
                    <a:pt x="14750" y="298"/>
                  </a:cubicBezTo>
                  <a:lnTo>
                    <a:pt x="14857" y="243"/>
                  </a:lnTo>
                  <a:cubicBezTo>
                    <a:pt x="14940" y="202"/>
                    <a:pt x="14897" y="70"/>
                    <a:pt x="14820" y="70"/>
                  </a:cubicBezTo>
                  <a:cubicBezTo>
                    <a:pt x="14810" y="70"/>
                    <a:pt x="14800" y="72"/>
                    <a:pt x="14790" y="76"/>
                  </a:cubicBezTo>
                  <a:cubicBezTo>
                    <a:pt x="14589" y="156"/>
                    <a:pt x="14392" y="246"/>
                    <a:pt x="14195" y="329"/>
                  </a:cubicBezTo>
                  <a:cubicBezTo>
                    <a:pt x="10403" y="1930"/>
                    <a:pt x="6836" y="3992"/>
                    <a:pt x="3145" y="5805"/>
                  </a:cubicBezTo>
                  <a:cubicBezTo>
                    <a:pt x="3108" y="5823"/>
                    <a:pt x="2991" y="5891"/>
                    <a:pt x="2862" y="5962"/>
                  </a:cubicBezTo>
                  <a:cubicBezTo>
                    <a:pt x="2683" y="6061"/>
                    <a:pt x="2488" y="6174"/>
                    <a:pt x="2479" y="6174"/>
                  </a:cubicBezTo>
                  <a:cubicBezTo>
                    <a:pt x="2478" y="6174"/>
                    <a:pt x="2478" y="6173"/>
                    <a:pt x="2480" y="6171"/>
                  </a:cubicBezTo>
                  <a:cubicBezTo>
                    <a:pt x="2640" y="6042"/>
                    <a:pt x="2809" y="5922"/>
                    <a:pt x="2976" y="5799"/>
                  </a:cubicBezTo>
                  <a:cubicBezTo>
                    <a:pt x="3367" y="5506"/>
                    <a:pt x="3767" y="5226"/>
                    <a:pt x="4173" y="4958"/>
                  </a:cubicBezTo>
                  <a:cubicBezTo>
                    <a:pt x="5097" y="4349"/>
                    <a:pt x="6069" y="3823"/>
                    <a:pt x="7048" y="3315"/>
                  </a:cubicBezTo>
                  <a:cubicBezTo>
                    <a:pt x="8972" y="2314"/>
                    <a:pt x="10960" y="1449"/>
                    <a:pt x="12890" y="458"/>
                  </a:cubicBezTo>
                  <a:cubicBezTo>
                    <a:pt x="12930" y="440"/>
                    <a:pt x="12964" y="421"/>
                    <a:pt x="13001" y="403"/>
                  </a:cubicBezTo>
                  <a:cubicBezTo>
                    <a:pt x="13076" y="367"/>
                    <a:pt x="13049" y="233"/>
                    <a:pt x="12964" y="233"/>
                  </a:cubicBezTo>
                  <a:cubicBezTo>
                    <a:pt x="12961" y="233"/>
                    <a:pt x="12958" y="233"/>
                    <a:pt x="12955" y="233"/>
                  </a:cubicBezTo>
                  <a:cubicBezTo>
                    <a:pt x="12259" y="323"/>
                    <a:pt x="11616" y="535"/>
                    <a:pt x="10994" y="806"/>
                  </a:cubicBezTo>
                  <a:cubicBezTo>
                    <a:pt x="10360" y="1083"/>
                    <a:pt x="9748" y="1419"/>
                    <a:pt x="9126" y="1745"/>
                  </a:cubicBezTo>
                  <a:cubicBezTo>
                    <a:pt x="7497" y="2591"/>
                    <a:pt x="5863" y="3429"/>
                    <a:pt x="4259" y="4321"/>
                  </a:cubicBezTo>
                  <a:cubicBezTo>
                    <a:pt x="4185" y="4361"/>
                    <a:pt x="4108" y="4401"/>
                    <a:pt x="4035" y="4441"/>
                  </a:cubicBezTo>
                  <a:cubicBezTo>
                    <a:pt x="3958" y="4497"/>
                    <a:pt x="4006" y="4607"/>
                    <a:pt x="4086" y="4607"/>
                  </a:cubicBezTo>
                  <a:cubicBezTo>
                    <a:pt x="4099" y="4607"/>
                    <a:pt x="4113" y="4605"/>
                    <a:pt x="4127" y="4598"/>
                  </a:cubicBezTo>
                  <a:cubicBezTo>
                    <a:pt x="5801" y="3659"/>
                    <a:pt x="7513" y="2785"/>
                    <a:pt x="9215" y="1902"/>
                  </a:cubicBezTo>
                  <a:cubicBezTo>
                    <a:pt x="10012" y="1489"/>
                    <a:pt x="10773" y="1061"/>
                    <a:pt x="11613" y="738"/>
                  </a:cubicBezTo>
                  <a:cubicBezTo>
                    <a:pt x="11807" y="661"/>
                    <a:pt x="12019" y="621"/>
                    <a:pt x="12225" y="560"/>
                  </a:cubicBezTo>
                  <a:cubicBezTo>
                    <a:pt x="12333" y="529"/>
                    <a:pt x="12438" y="489"/>
                    <a:pt x="12539" y="440"/>
                  </a:cubicBezTo>
                  <a:lnTo>
                    <a:pt x="12539" y="440"/>
                  </a:lnTo>
                  <a:cubicBezTo>
                    <a:pt x="12472" y="474"/>
                    <a:pt x="12404" y="504"/>
                    <a:pt x="12336" y="538"/>
                  </a:cubicBezTo>
                  <a:cubicBezTo>
                    <a:pt x="11908" y="757"/>
                    <a:pt x="11477" y="966"/>
                    <a:pt x="11047" y="1175"/>
                  </a:cubicBezTo>
                  <a:cubicBezTo>
                    <a:pt x="8412" y="2453"/>
                    <a:pt x="5758" y="3656"/>
                    <a:pt x="3357" y="5319"/>
                  </a:cubicBezTo>
                  <a:cubicBezTo>
                    <a:pt x="2902" y="5632"/>
                    <a:pt x="2452" y="5959"/>
                    <a:pt x="2018" y="6313"/>
                  </a:cubicBezTo>
                  <a:cubicBezTo>
                    <a:pt x="1944" y="6374"/>
                    <a:pt x="2016" y="6462"/>
                    <a:pt x="2092" y="6462"/>
                  </a:cubicBezTo>
                  <a:cubicBezTo>
                    <a:pt x="2105" y="6462"/>
                    <a:pt x="2117" y="6460"/>
                    <a:pt x="2129" y="6454"/>
                  </a:cubicBezTo>
                  <a:cubicBezTo>
                    <a:pt x="2320" y="6371"/>
                    <a:pt x="2514" y="6279"/>
                    <a:pt x="2705" y="6193"/>
                  </a:cubicBezTo>
                  <a:cubicBezTo>
                    <a:pt x="4533" y="5374"/>
                    <a:pt x="6291" y="4389"/>
                    <a:pt x="8076" y="3487"/>
                  </a:cubicBezTo>
                  <a:cubicBezTo>
                    <a:pt x="9154" y="2939"/>
                    <a:pt x="10209" y="2360"/>
                    <a:pt x="11296" y="1831"/>
                  </a:cubicBezTo>
                  <a:cubicBezTo>
                    <a:pt x="11730" y="1622"/>
                    <a:pt x="12170" y="1419"/>
                    <a:pt x="12607" y="1215"/>
                  </a:cubicBezTo>
                  <a:lnTo>
                    <a:pt x="12607" y="1215"/>
                  </a:lnTo>
                  <a:cubicBezTo>
                    <a:pt x="9003" y="3115"/>
                    <a:pt x="5509" y="5131"/>
                    <a:pt x="2046" y="7279"/>
                  </a:cubicBezTo>
                  <a:cubicBezTo>
                    <a:pt x="1788" y="7439"/>
                    <a:pt x="1529" y="7593"/>
                    <a:pt x="1270" y="7756"/>
                  </a:cubicBezTo>
                  <a:cubicBezTo>
                    <a:pt x="1192" y="7804"/>
                    <a:pt x="1231" y="7923"/>
                    <a:pt x="1315" y="7923"/>
                  </a:cubicBezTo>
                  <a:cubicBezTo>
                    <a:pt x="1323" y="7923"/>
                    <a:pt x="1332" y="7922"/>
                    <a:pt x="1341" y="7920"/>
                  </a:cubicBezTo>
                  <a:cubicBezTo>
                    <a:pt x="1495" y="7876"/>
                    <a:pt x="1649" y="7824"/>
                    <a:pt x="1794" y="7766"/>
                  </a:cubicBezTo>
                  <a:cubicBezTo>
                    <a:pt x="2686" y="7424"/>
                    <a:pt x="3450" y="6873"/>
                    <a:pt x="4262" y="6353"/>
                  </a:cubicBezTo>
                  <a:cubicBezTo>
                    <a:pt x="5441" y="5599"/>
                    <a:pt x="6762" y="5017"/>
                    <a:pt x="7993" y="4352"/>
                  </a:cubicBezTo>
                  <a:cubicBezTo>
                    <a:pt x="9317" y="3641"/>
                    <a:pt x="10656" y="2942"/>
                    <a:pt x="12010" y="2265"/>
                  </a:cubicBezTo>
                  <a:lnTo>
                    <a:pt x="12010" y="2265"/>
                  </a:lnTo>
                  <a:cubicBezTo>
                    <a:pt x="10800" y="2930"/>
                    <a:pt x="9597" y="3607"/>
                    <a:pt x="8381" y="4260"/>
                  </a:cubicBezTo>
                  <a:cubicBezTo>
                    <a:pt x="7067" y="4965"/>
                    <a:pt x="5737" y="5629"/>
                    <a:pt x="4447" y="6384"/>
                  </a:cubicBezTo>
                  <a:cubicBezTo>
                    <a:pt x="3718" y="6811"/>
                    <a:pt x="2985" y="7313"/>
                    <a:pt x="2197" y="7633"/>
                  </a:cubicBezTo>
                  <a:cubicBezTo>
                    <a:pt x="2049" y="7695"/>
                    <a:pt x="1914" y="7747"/>
                    <a:pt x="1778" y="7799"/>
                  </a:cubicBezTo>
                  <a:cubicBezTo>
                    <a:pt x="1498" y="7910"/>
                    <a:pt x="1243" y="8024"/>
                    <a:pt x="969" y="8237"/>
                  </a:cubicBezTo>
                  <a:cubicBezTo>
                    <a:pt x="898" y="8293"/>
                    <a:pt x="926" y="8406"/>
                    <a:pt x="1014" y="8406"/>
                  </a:cubicBezTo>
                  <a:cubicBezTo>
                    <a:pt x="1022" y="8406"/>
                    <a:pt x="1030" y="8405"/>
                    <a:pt x="1040" y="8403"/>
                  </a:cubicBezTo>
                  <a:cubicBezTo>
                    <a:pt x="1227" y="8357"/>
                    <a:pt x="1400" y="8301"/>
                    <a:pt x="1575" y="8249"/>
                  </a:cubicBezTo>
                  <a:cubicBezTo>
                    <a:pt x="2415" y="7990"/>
                    <a:pt x="3151" y="7636"/>
                    <a:pt x="3967" y="7218"/>
                  </a:cubicBezTo>
                  <a:cubicBezTo>
                    <a:pt x="5435" y="6461"/>
                    <a:pt x="6943" y="5780"/>
                    <a:pt x="8446" y="5094"/>
                  </a:cubicBezTo>
                  <a:cubicBezTo>
                    <a:pt x="9748" y="4497"/>
                    <a:pt x="11120" y="3887"/>
                    <a:pt x="12475" y="3250"/>
                  </a:cubicBezTo>
                  <a:cubicBezTo>
                    <a:pt x="12767" y="3112"/>
                    <a:pt x="13060" y="2973"/>
                    <a:pt x="13349" y="2834"/>
                  </a:cubicBezTo>
                  <a:cubicBezTo>
                    <a:pt x="14208" y="2419"/>
                    <a:pt x="15048" y="1988"/>
                    <a:pt x="15858" y="1545"/>
                  </a:cubicBezTo>
                  <a:cubicBezTo>
                    <a:pt x="16113" y="1406"/>
                    <a:pt x="16366" y="1265"/>
                    <a:pt x="16615" y="1123"/>
                  </a:cubicBezTo>
                  <a:cubicBezTo>
                    <a:pt x="16926" y="941"/>
                    <a:pt x="17234" y="757"/>
                    <a:pt x="17532" y="572"/>
                  </a:cubicBezTo>
                  <a:lnTo>
                    <a:pt x="17532" y="572"/>
                  </a:lnTo>
                  <a:cubicBezTo>
                    <a:pt x="17227" y="763"/>
                    <a:pt x="16920" y="941"/>
                    <a:pt x="16612" y="1129"/>
                  </a:cubicBezTo>
                  <a:cubicBezTo>
                    <a:pt x="16359" y="1283"/>
                    <a:pt x="16110" y="1437"/>
                    <a:pt x="15855" y="1591"/>
                  </a:cubicBezTo>
                  <a:cubicBezTo>
                    <a:pt x="15100" y="2043"/>
                    <a:pt x="14337" y="2484"/>
                    <a:pt x="13574" y="2918"/>
                  </a:cubicBezTo>
                  <a:cubicBezTo>
                    <a:pt x="13300" y="3071"/>
                    <a:pt x="13026" y="3225"/>
                    <a:pt x="12752" y="3379"/>
                  </a:cubicBezTo>
                  <a:cubicBezTo>
                    <a:pt x="8843" y="5552"/>
                    <a:pt x="4844" y="7572"/>
                    <a:pt x="1012" y="9880"/>
                  </a:cubicBezTo>
                  <a:cubicBezTo>
                    <a:pt x="756" y="10034"/>
                    <a:pt x="498" y="10182"/>
                    <a:pt x="242" y="10339"/>
                  </a:cubicBezTo>
                  <a:cubicBezTo>
                    <a:pt x="163" y="10390"/>
                    <a:pt x="203" y="10508"/>
                    <a:pt x="289" y="10508"/>
                  </a:cubicBezTo>
                  <a:cubicBezTo>
                    <a:pt x="297" y="10508"/>
                    <a:pt x="305" y="10507"/>
                    <a:pt x="313" y="10505"/>
                  </a:cubicBezTo>
                  <a:cubicBezTo>
                    <a:pt x="510" y="10450"/>
                    <a:pt x="707" y="10385"/>
                    <a:pt x="898" y="10308"/>
                  </a:cubicBezTo>
                  <a:cubicBezTo>
                    <a:pt x="2058" y="9853"/>
                    <a:pt x="3151" y="9028"/>
                    <a:pt x="4225" y="8452"/>
                  </a:cubicBezTo>
                  <a:cubicBezTo>
                    <a:pt x="5805" y="7606"/>
                    <a:pt x="7424" y="6839"/>
                    <a:pt x="9040" y="6073"/>
                  </a:cubicBezTo>
                  <a:cubicBezTo>
                    <a:pt x="10643" y="5309"/>
                    <a:pt x="12241" y="4527"/>
                    <a:pt x="13838" y="3749"/>
                  </a:cubicBezTo>
                  <a:cubicBezTo>
                    <a:pt x="14195" y="3576"/>
                    <a:pt x="14553" y="3407"/>
                    <a:pt x="14910" y="3235"/>
                  </a:cubicBezTo>
                  <a:cubicBezTo>
                    <a:pt x="15221" y="3081"/>
                    <a:pt x="15534" y="2933"/>
                    <a:pt x="15845" y="2782"/>
                  </a:cubicBezTo>
                  <a:cubicBezTo>
                    <a:pt x="16076" y="2668"/>
                    <a:pt x="16313" y="2557"/>
                    <a:pt x="16547" y="2447"/>
                  </a:cubicBezTo>
                  <a:cubicBezTo>
                    <a:pt x="17483" y="1991"/>
                    <a:pt x="18419" y="1532"/>
                    <a:pt x="19364" y="1089"/>
                  </a:cubicBezTo>
                  <a:lnTo>
                    <a:pt x="19364" y="1089"/>
                  </a:lnTo>
                  <a:cubicBezTo>
                    <a:pt x="18409" y="1539"/>
                    <a:pt x="17483" y="2136"/>
                    <a:pt x="16556" y="2708"/>
                  </a:cubicBezTo>
                  <a:cubicBezTo>
                    <a:pt x="16329" y="2850"/>
                    <a:pt x="16098" y="2982"/>
                    <a:pt x="15870" y="3118"/>
                  </a:cubicBezTo>
                  <a:cubicBezTo>
                    <a:pt x="15768" y="3179"/>
                    <a:pt x="15667" y="3238"/>
                    <a:pt x="15565" y="3296"/>
                  </a:cubicBezTo>
                  <a:cubicBezTo>
                    <a:pt x="15461" y="3358"/>
                    <a:pt x="15356" y="3422"/>
                    <a:pt x="15251" y="3481"/>
                  </a:cubicBezTo>
                  <a:cubicBezTo>
                    <a:pt x="14996" y="3619"/>
                    <a:pt x="14740" y="3755"/>
                    <a:pt x="14485" y="3890"/>
                  </a:cubicBezTo>
                  <a:cubicBezTo>
                    <a:pt x="13007" y="4691"/>
                    <a:pt x="11521" y="5469"/>
                    <a:pt x="10022" y="6227"/>
                  </a:cubicBezTo>
                  <a:cubicBezTo>
                    <a:pt x="7698" y="7393"/>
                    <a:pt x="5441" y="8689"/>
                    <a:pt x="3182" y="9973"/>
                  </a:cubicBezTo>
                  <a:cubicBezTo>
                    <a:pt x="2846" y="10151"/>
                    <a:pt x="2517" y="10336"/>
                    <a:pt x="2194" y="10530"/>
                  </a:cubicBezTo>
                  <a:cubicBezTo>
                    <a:pt x="1698" y="10810"/>
                    <a:pt x="1200" y="11090"/>
                    <a:pt x="701" y="11364"/>
                  </a:cubicBezTo>
                  <a:cubicBezTo>
                    <a:pt x="495" y="11481"/>
                    <a:pt x="289" y="11595"/>
                    <a:pt x="82" y="11712"/>
                  </a:cubicBezTo>
                  <a:cubicBezTo>
                    <a:pt x="0" y="11757"/>
                    <a:pt x="46" y="11881"/>
                    <a:pt x="130" y="11881"/>
                  </a:cubicBezTo>
                  <a:cubicBezTo>
                    <a:pt x="138" y="11881"/>
                    <a:pt x="145" y="11880"/>
                    <a:pt x="153" y="11878"/>
                  </a:cubicBezTo>
                  <a:cubicBezTo>
                    <a:pt x="329" y="11829"/>
                    <a:pt x="501" y="11761"/>
                    <a:pt x="667" y="11681"/>
                  </a:cubicBezTo>
                  <a:cubicBezTo>
                    <a:pt x="1193" y="11426"/>
                    <a:pt x="1652" y="11053"/>
                    <a:pt x="2178" y="10770"/>
                  </a:cubicBezTo>
                  <a:cubicBezTo>
                    <a:pt x="3062" y="10287"/>
                    <a:pt x="3942" y="9800"/>
                    <a:pt x="4853" y="9366"/>
                  </a:cubicBezTo>
                  <a:cubicBezTo>
                    <a:pt x="6823" y="8431"/>
                    <a:pt x="8753" y="7436"/>
                    <a:pt x="10748" y="6553"/>
                  </a:cubicBezTo>
                  <a:cubicBezTo>
                    <a:pt x="12133" y="5937"/>
                    <a:pt x="13546" y="5346"/>
                    <a:pt x="14953" y="4737"/>
                  </a:cubicBezTo>
                  <a:lnTo>
                    <a:pt x="14953" y="4737"/>
                  </a:lnTo>
                  <a:cubicBezTo>
                    <a:pt x="10083" y="7122"/>
                    <a:pt x="5109" y="9311"/>
                    <a:pt x="606" y="12358"/>
                  </a:cubicBezTo>
                  <a:cubicBezTo>
                    <a:pt x="486" y="12438"/>
                    <a:pt x="362" y="12515"/>
                    <a:pt x="245" y="12598"/>
                  </a:cubicBezTo>
                  <a:cubicBezTo>
                    <a:pt x="174" y="12648"/>
                    <a:pt x="203" y="12770"/>
                    <a:pt x="282" y="12770"/>
                  </a:cubicBezTo>
                  <a:cubicBezTo>
                    <a:pt x="292" y="12770"/>
                    <a:pt x="302" y="12769"/>
                    <a:pt x="313" y="12765"/>
                  </a:cubicBezTo>
                  <a:cubicBezTo>
                    <a:pt x="409" y="12731"/>
                    <a:pt x="498" y="12688"/>
                    <a:pt x="593" y="12654"/>
                  </a:cubicBezTo>
                  <a:cubicBezTo>
                    <a:pt x="2259" y="12032"/>
                    <a:pt x="3801" y="11161"/>
                    <a:pt x="5355" y="10296"/>
                  </a:cubicBezTo>
                  <a:cubicBezTo>
                    <a:pt x="7337" y="9191"/>
                    <a:pt x="9437" y="8323"/>
                    <a:pt x="11524" y="7430"/>
                  </a:cubicBezTo>
                  <a:cubicBezTo>
                    <a:pt x="12422" y="7045"/>
                    <a:pt x="13324" y="6676"/>
                    <a:pt x="14229" y="6304"/>
                  </a:cubicBezTo>
                  <a:lnTo>
                    <a:pt x="14229" y="6304"/>
                  </a:lnTo>
                  <a:cubicBezTo>
                    <a:pt x="13398" y="6685"/>
                    <a:pt x="12564" y="7070"/>
                    <a:pt x="11736" y="7461"/>
                  </a:cubicBezTo>
                  <a:cubicBezTo>
                    <a:pt x="9726" y="8409"/>
                    <a:pt x="7728" y="9385"/>
                    <a:pt x="5786" y="10468"/>
                  </a:cubicBezTo>
                  <a:cubicBezTo>
                    <a:pt x="4028" y="11450"/>
                    <a:pt x="2363" y="12589"/>
                    <a:pt x="590" y="13537"/>
                  </a:cubicBezTo>
                  <a:cubicBezTo>
                    <a:pt x="476" y="13599"/>
                    <a:pt x="362" y="13666"/>
                    <a:pt x="245" y="13731"/>
                  </a:cubicBezTo>
                  <a:cubicBezTo>
                    <a:pt x="157" y="13777"/>
                    <a:pt x="209" y="13897"/>
                    <a:pt x="295" y="13897"/>
                  </a:cubicBezTo>
                  <a:cubicBezTo>
                    <a:pt x="302" y="13897"/>
                    <a:pt x="309" y="13896"/>
                    <a:pt x="316" y="13894"/>
                  </a:cubicBezTo>
                  <a:cubicBezTo>
                    <a:pt x="412" y="13876"/>
                    <a:pt x="513" y="13842"/>
                    <a:pt x="615" y="13817"/>
                  </a:cubicBezTo>
                  <a:cubicBezTo>
                    <a:pt x="2326" y="13383"/>
                    <a:pt x="3779" y="12327"/>
                    <a:pt x="5312" y="11481"/>
                  </a:cubicBezTo>
                  <a:cubicBezTo>
                    <a:pt x="7537" y="10250"/>
                    <a:pt x="10049" y="9446"/>
                    <a:pt x="12407" y="8498"/>
                  </a:cubicBezTo>
                  <a:lnTo>
                    <a:pt x="12450" y="8483"/>
                  </a:lnTo>
                  <a:lnTo>
                    <a:pt x="12450" y="8483"/>
                  </a:lnTo>
                  <a:cubicBezTo>
                    <a:pt x="10434" y="9400"/>
                    <a:pt x="8482" y="10444"/>
                    <a:pt x="6497" y="11426"/>
                  </a:cubicBezTo>
                  <a:cubicBezTo>
                    <a:pt x="4515" y="12407"/>
                    <a:pt x="2536" y="13392"/>
                    <a:pt x="679" y="14608"/>
                  </a:cubicBezTo>
                  <a:cubicBezTo>
                    <a:pt x="590" y="14667"/>
                    <a:pt x="495" y="14719"/>
                    <a:pt x="405" y="14781"/>
                  </a:cubicBezTo>
                  <a:cubicBezTo>
                    <a:pt x="335" y="14827"/>
                    <a:pt x="367" y="14951"/>
                    <a:pt x="443" y="14951"/>
                  </a:cubicBezTo>
                  <a:cubicBezTo>
                    <a:pt x="453" y="14951"/>
                    <a:pt x="464" y="14949"/>
                    <a:pt x="476" y="14944"/>
                  </a:cubicBezTo>
                  <a:cubicBezTo>
                    <a:pt x="559" y="14910"/>
                    <a:pt x="636" y="14870"/>
                    <a:pt x="716" y="14833"/>
                  </a:cubicBezTo>
                  <a:cubicBezTo>
                    <a:pt x="1335" y="14550"/>
                    <a:pt x="1911" y="14187"/>
                    <a:pt x="2496" y="13836"/>
                  </a:cubicBezTo>
                  <a:cubicBezTo>
                    <a:pt x="3481" y="13245"/>
                    <a:pt x="4589" y="12823"/>
                    <a:pt x="5626" y="12340"/>
                  </a:cubicBezTo>
                  <a:cubicBezTo>
                    <a:pt x="8005" y="11235"/>
                    <a:pt x="10471" y="10336"/>
                    <a:pt x="12903" y="9357"/>
                  </a:cubicBezTo>
                  <a:cubicBezTo>
                    <a:pt x="13174" y="9249"/>
                    <a:pt x="13444" y="9142"/>
                    <a:pt x="13715" y="9034"/>
                  </a:cubicBezTo>
                  <a:lnTo>
                    <a:pt x="13715" y="9034"/>
                  </a:lnTo>
                  <a:lnTo>
                    <a:pt x="12767" y="9489"/>
                  </a:lnTo>
                  <a:cubicBezTo>
                    <a:pt x="10536" y="10573"/>
                    <a:pt x="8304" y="11653"/>
                    <a:pt x="6078" y="12752"/>
                  </a:cubicBezTo>
                  <a:cubicBezTo>
                    <a:pt x="4318" y="13620"/>
                    <a:pt x="2446" y="14470"/>
                    <a:pt x="855" y="15646"/>
                  </a:cubicBezTo>
                  <a:cubicBezTo>
                    <a:pt x="695" y="15760"/>
                    <a:pt x="538" y="15880"/>
                    <a:pt x="384" y="16003"/>
                  </a:cubicBezTo>
                  <a:cubicBezTo>
                    <a:pt x="311" y="16061"/>
                    <a:pt x="384" y="16158"/>
                    <a:pt x="460" y="16158"/>
                  </a:cubicBezTo>
                  <a:cubicBezTo>
                    <a:pt x="464" y="16158"/>
                    <a:pt x="469" y="16157"/>
                    <a:pt x="473" y="16157"/>
                  </a:cubicBezTo>
                  <a:cubicBezTo>
                    <a:pt x="633" y="16126"/>
                    <a:pt x="790" y="16083"/>
                    <a:pt x="944" y="16043"/>
                  </a:cubicBezTo>
                  <a:cubicBezTo>
                    <a:pt x="2619" y="15612"/>
                    <a:pt x="4121" y="14651"/>
                    <a:pt x="5681" y="13934"/>
                  </a:cubicBezTo>
                  <a:cubicBezTo>
                    <a:pt x="7953" y="12891"/>
                    <a:pt x="10222" y="11853"/>
                    <a:pt x="12506" y="10841"/>
                  </a:cubicBezTo>
                  <a:cubicBezTo>
                    <a:pt x="17160" y="8778"/>
                    <a:pt x="21808" y="6694"/>
                    <a:pt x="26508" y="4731"/>
                  </a:cubicBezTo>
                  <a:cubicBezTo>
                    <a:pt x="26597" y="4694"/>
                    <a:pt x="26687" y="4654"/>
                    <a:pt x="26776" y="4617"/>
                  </a:cubicBezTo>
                  <a:cubicBezTo>
                    <a:pt x="26871" y="4578"/>
                    <a:pt x="26843" y="4434"/>
                    <a:pt x="26761" y="4434"/>
                  </a:cubicBezTo>
                  <a:cubicBezTo>
                    <a:pt x="26750" y="4434"/>
                    <a:pt x="26739" y="4436"/>
                    <a:pt x="26727" y="4441"/>
                  </a:cubicBezTo>
                  <a:cubicBezTo>
                    <a:pt x="26613" y="4491"/>
                    <a:pt x="26496" y="4540"/>
                    <a:pt x="26382" y="4586"/>
                  </a:cubicBezTo>
                  <a:cubicBezTo>
                    <a:pt x="19391" y="7504"/>
                    <a:pt x="12472" y="10613"/>
                    <a:pt x="5589" y="13774"/>
                  </a:cubicBezTo>
                  <a:cubicBezTo>
                    <a:pt x="4038" y="14488"/>
                    <a:pt x="2554" y="15421"/>
                    <a:pt x="901" y="15877"/>
                  </a:cubicBezTo>
                  <a:cubicBezTo>
                    <a:pt x="867" y="15886"/>
                    <a:pt x="834" y="15898"/>
                    <a:pt x="797" y="15907"/>
                  </a:cubicBezTo>
                  <a:lnTo>
                    <a:pt x="797" y="15907"/>
                  </a:lnTo>
                  <a:cubicBezTo>
                    <a:pt x="834" y="15898"/>
                    <a:pt x="867" y="15886"/>
                    <a:pt x="898" y="15870"/>
                  </a:cubicBezTo>
                  <a:cubicBezTo>
                    <a:pt x="1169" y="15741"/>
                    <a:pt x="1535" y="15387"/>
                    <a:pt x="1754" y="15249"/>
                  </a:cubicBezTo>
                  <a:cubicBezTo>
                    <a:pt x="2095" y="15036"/>
                    <a:pt x="2452" y="14845"/>
                    <a:pt x="2803" y="14651"/>
                  </a:cubicBezTo>
                  <a:cubicBezTo>
                    <a:pt x="3644" y="14190"/>
                    <a:pt x="4490" y="13743"/>
                    <a:pt x="5343" y="13319"/>
                  </a:cubicBezTo>
                  <a:cubicBezTo>
                    <a:pt x="8821" y="11586"/>
                    <a:pt x="12315" y="9880"/>
                    <a:pt x="15827" y="8221"/>
                  </a:cubicBezTo>
                  <a:cubicBezTo>
                    <a:pt x="15993" y="8144"/>
                    <a:pt x="16162" y="8067"/>
                    <a:pt x="16329" y="7990"/>
                  </a:cubicBezTo>
                  <a:cubicBezTo>
                    <a:pt x="18449" y="7144"/>
                    <a:pt x="20573" y="6297"/>
                    <a:pt x="22676" y="5408"/>
                  </a:cubicBezTo>
                  <a:cubicBezTo>
                    <a:pt x="23036" y="5294"/>
                    <a:pt x="23390" y="5171"/>
                    <a:pt x="23741" y="5032"/>
                  </a:cubicBezTo>
                  <a:cubicBezTo>
                    <a:pt x="24012" y="4925"/>
                    <a:pt x="24255" y="4786"/>
                    <a:pt x="24510" y="4651"/>
                  </a:cubicBezTo>
                  <a:cubicBezTo>
                    <a:pt x="24556" y="4626"/>
                    <a:pt x="24677" y="4558"/>
                    <a:pt x="24818" y="4475"/>
                  </a:cubicBezTo>
                  <a:cubicBezTo>
                    <a:pt x="25172" y="4321"/>
                    <a:pt x="25529" y="4170"/>
                    <a:pt x="25880" y="4013"/>
                  </a:cubicBezTo>
                  <a:cubicBezTo>
                    <a:pt x="25917" y="3998"/>
                    <a:pt x="25954" y="3983"/>
                    <a:pt x="25988" y="3964"/>
                  </a:cubicBezTo>
                  <a:cubicBezTo>
                    <a:pt x="26075" y="3928"/>
                    <a:pt x="26026" y="3797"/>
                    <a:pt x="25945" y="3797"/>
                  </a:cubicBezTo>
                  <a:cubicBezTo>
                    <a:pt x="25937" y="3797"/>
                    <a:pt x="25929" y="3798"/>
                    <a:pt x="25920" y="3801"/>
                  </a:cubicBezTo>
                  <a:cubicBezTo>
                    <a:pt x="25855" y="3823"/>
                    <a:pt x="25794" y="3850"/>
                    <a:pt x="25732" y="3875"/>
                  </a:cubicBezTo>
                  <a:cubicBezTo>
                    <a:pt x="25317" y="4029"/>
                    <a:pt x="24914" y="4210"/>
                    <a:pt x="24523" y="4414"/>
                  </a:cubicBezTo>
                  <a:cubicBezTo>
                    <a:pt x="23747" y="4752"/>
                    <a:pt x="22968" y="5082"/>
                    <a:pt x="22186" y="5408"/>
                  </a:cubicBezTo>
                  <a:cubicBezTo>
                    <a:pt x="21324" y="5703"/>
                    <a:pt x="20463" y="5993"/>
                    <a:pt x="19613" y="6340"/>
                  </a:cubicBezTo>
                  <a:cubicBezTo>
                    <a:pt x="18646" y="6741"/>
                    <a:pt x="17689" y="7165"/>
                    <a:pt x="16738" y="7602"/>
                  </a:cubicBezTo>
                  <a:cubicBezTo>
                    <a:pt x="15873" y="7950"/>
                    <a:pt x="15014" y="8301"/>
                    <a:pt x="14155" y="8655"/>
                  </a:cubicBezTo>
                  <a:cubicBezTo>
                    <a:pt x="10717" y="10077"/>
                    <a:pt x="7257" y="11379"/>
                    <a:pt x="3881" y="12952"/>
                  </a:cubicBezTo>
                  <a:cubicBezTo>
                    <a:pt x="3754" y="13014"/>
                    <a:pt x="3631" y="13078"/>
                    <a:pt x="3505" y="13137"/>
                  </a:cubicBezTo>
                  <a:cubicBezTo>
                    <a:pt x="4647" y="12531"/>
                    <a:pt x="5814" y="11967"/>
                    <a:pt x="6971" y="11395"/>
                  </a:cubicBezTo>
                  <a:cubicBezTo>
                    <a:pt x="9661" y="10062"/>
                    <a:pt x="12318" y="8704"/>
                    <a:pt x="15076" y="7516"/>
                  </a:cubicBezTo>
                  <a:cubicBezTo>
                    <a:pt x="17671" y="6402"/>
                    <a:pt x="20302" y="5365"/>
                    <a:pt x="22910" y="4281"/>
                  </a:cubicBezTo>
                  <a:cubicBezTo>
                    <a:pt x="23664" y="3983"/>
                    <a:pt x="24412" y="3675"/>
                    <a:pt x="25151" y="3333"/>
                  </a:cubicBezTo>
                  <a:lnTo>
                    <a:pt x="25181" y="3321"/>
                  </a:lnTo>
                  <a:cubicBezTo>
                    <a:pt x="25275" y="3278"/>
                    <a:pt x="25215" y="3155"/>
                    <a:pt x="25128" y="3155"/>
                  </a:cubicBezTo>
                  <a:cubicBezTo>
                    <a:pt x="25116" y="3155"/>
                    <a:pt x="25102" y="3158"/>
                    <a:pt x="25089" y="3164"/>
                  </a:cubicBezTo>
                  <a:cubicBezTo>
                    <a:pt x="25055" y="3179"/>
                    <a:pt x="25021" y="3195"/>
                    <a:pt x="24984" y="3207"/>
                  </a:cubicBezTo>
                  <a:cubicBezTo>
                    <a:pt x="24082" y="3595"/>
                    <a:pt x="23177" y="3973"/>
                    <a:pt x="22266" y="4349"/>
                  </a:cubicBezTo>
                  <a:cubicBezTo>
                    <a:pt x="21999" y="4454"/>
                    <a:pt x="21728" y="4555"/>
                    <a:pt x="21460" y="4657"/>
                  </a:cubicBezTo>
                  <a:cubicBezTo>
                    <a:pt x="20090" y="5168"/>
                    <a:pt x="18714" y="5657"/>
                    <a:pt x="17357" y="6196"/>
                  </a:cubicBezTo>
                  <a:cubicBezTo>
                    <a:pt x="14383" y="7381"/>
                    <a:pt x="11441" y="8671"/>
                    <a:pt x="8473" y="9880"/>
                  </a:cubicBezTo>
                  <a:cubicBezTo>
                    <a:pt x="7257" y="10373"/>
                    <a:pt x="6029" y="10875"/>
                    <a:pt x="4875" y="11509"/>
                  </a:cubicBezTo>
                  <a:cubicBezTo>
                    <a:pt x="3588" y="12223"/>
                    <a:pt x="2391" y="13054"/>
                    <a:pt x="990" y="13540"/>
                  </a:cubicBezTo>
                  <a:cubicBezTo>
                    <a:pt x="806" y="13605"/>
                    <a:pt x="715" y="13631"/>
                    <a:pt x="691" y="13631"/>
                  </a:cubicBezTo>
                  <a:cubicBezTo>
                    <a:pt x="589" y="13631"/>
                    <a:pt x="1657" y="13161"/>
                    <a:pt x="1834" y="13057"/>
                  </a:cubicBezTo>
                  <a:cubicBezTo>
                    <a:pt x="2443" y="12700"/>
                    <a:pt x="3040" y="12321"/>
                    <a:pt x="3641" y="11949"/>
                  </a:cubicBezTo>
                  <a:cubicBezTo>
                    <a:pt x="4995" y="11112"/>
                    <a:pt x="6374" y="10327"/>
                    <a:pt x="7784" y="9594"/>
                  </a:cubicBezTo>
                  <a:cubicBezTo>
                    <a:pt x="10496" y="8175"/>
                    <a:pt x="13297" y="6904"/>
                    <a:pt x="16089" y="5651"/>
                  </a:cubicBezTo>
                  <a:cubicBezTo>
                    <a:pt x="17520" y="5011"/>
                    <a:pt x="18951" y="4358"/>
                    <a:pt x="20416" y="3798"/>
                  </a:cubicBezTo>
                  <a:cubicBezTo>
                    <a:pt x="21528" y="3376"/>
                    <a:pt x="22623" y="2942"/>
                    <a:pt x="23611" y="2283"/>
                  </a:cubicBezTo>
                  <a:cubicBezTo>
                    <a:pt x="23704" y="2222"/>
                    <a:pt x="23802" y="2170"/>
                    <a:pt x="23892" y="2105"/>
                  </a:cubicBezTo>
                  <a:cubicBezTo>
                    <a:pt x="23975" y="2050"/>
                    <a:pt x="23925" y="1937"/>
                    <a:pt x="23846" y="1937"/>
                  </a:cubicBezTo>
                  <a:cubicBezTo>
                    <a:pt x="23832" y="1937"/>
                    <a:pt x="23817" y="1940"/>
                    <a:pt x="23802" y="1948"/>
                  </a:cubicBezTo>
                  <a:cubicBezTo>
                    <a:pt x="23655" y="2010"/>
                    <a:pt x="23510" y="2074"/>
                    <a:pt x="23362" y="2139"/>
                  </a:cubicBezTo>
                  <a:cubicBezTo>
                    <a:pt x="19819" y="3662"/>
                    <a:pt x="16295" y="5223"/>
                    <a:pt x="12736" y="6719"/>
                  </a:cubicBezTo>
                  <a:cubicBezTo>
                    <a:pt x="9381" y="8132"/>
                    <a:pt x="6189" y="9689"/>
                    <a:pt x="2979" y="11395"/>
                  </a:cubicBezTo>
                  <a:cubicBezTo>
                    <a:pt x="2259" y="11780"/>
                    <a:pt x="1264" y="12112"/>
                    <a:pt x="686" y="12509"/>
                  </a:cubicBezTo>
                  <a:cubicBezTo>
                    <a:pt x="1390" y="12023"/>
                    <a:pt x="2120" y="11567"/>
                    <a:pt x="2850" y="11118"/>
                  </a:cubicBezTo>
                  <a:cubicBezTo>
                    <a:pt x="4435" y="10148"/>
                    <a:pt x="6078" y="9280"/>
                    <a:pt x="7734" y="8440"/>
                  </a:cubicBezTo>
                  <a:cubicBezTo>
                    <a:pt x="10754" y="6907"/>
                    <a:pt x="13838" y="5516"/>
                    <a:pt x="16861" y="3989"/>
                  </a:cubicBezTo>
                  <a:cubicBezTo>
                    <a:pt x="17037" y="3900"/>
                    <a:pt x="17212" y="3816"/>
                    <a:pt x="17384" y="3727"/>
                  </a:cubicBezTo>
                  <a:cubicBezTo>
                    <a:pt x="17982" y="3419"/>
                    <a:pt x="18573" y="3099"/>
                    <a:pt x="19164" y="2776"/>
                  </a:cubicBezTo>
                  <a:cubicBezTo>
                    <a:pt x="19327" y="2690"/>
                    <a:pt x="19493" y="2604"/>
                    <a:pt x="19656" y="2514"/>
                  </a:cubicBezTo>
                  <a:cubicBezTo>
                    <a:pt x="19819" y="2425"/>
                    <a:pt x="19985" y="2327"/>
                    <a:pt x="20152" y="2231"/>
                  </a:cubicBezTo>
                  <a:cubicBezTo>
                    <a:pt x="20450" y="2068"/>
                    <a:pt x="20743" y="1896"/>
                    <a:pt x="21035" y="1723"/>
                  </a:cubicBezTo>
                  <a:lnTo>
                    <a:pt x="21143" y="1659"/>
                  </a:lnTo>
                  <a:cubicBezTo>
                    <a:pt x="21377" y="1631"/>
                    <a:pt x="21491" y="1557"/>
                    <a:pt x="21503" y="1443"/>
                  </a:cubicBezTo>
                  <a:cubicBezTo>
                    <a:pt x="21549" y="1412"/>
                    <a:pt x="21595" y="1385"/>
                    <a:pt x="21641" y="1357"/>
                  </a:cubicBezTo>
                  <a:cubicBezTo>
                    <a:pt x="21718" y="1308"/>
                    <a:pt x="21798" y="1265"/>
                    <a:pt x="21875" y="1215"/>
                  </a:cubicBezTo>
                  <a:cubicBezTo>
                    <a:pt x="21958" y="1164"/>
                    <a:pt x="21908" y="1044"/>
                    <a:pt x="21830" y="1044"/>
                  </a:cubicBezTo>
                  <a:cubicBezTo>
                    <a:pt x="21815" y="1044"/>
                    <a:pt x="21799" y="1049"/>
                    <a:pt x="21783" y="1058"/>
                  </a:cubicBezTo>
                  <a:cubicBezTo>
                    <a:pt x="21663" y="1132"/>
                    <a:pt x="21540" y="1203"/>
                    <a:pt x="21420" y="1277"/>
                  </a:cubicBezTo>
                  <a:cubicBezTo>
                    <a:pt x="20890" y="1594"/>
                    <a:pt x="20358" y="1902"/>
                    <a:pt x="19822" y="2200"/>
                  </a:cubicBezTo>
                  <a:cubicBezTo>
                    <a:pt x="19250" y="2502"/>
                    <a:pt x="18674" y="2788"/>
                    <a:pt x="18089" y="3062"/>
                  </a:cubicBezTo>
                  <a:cubicBezTo>
                    <a:pt x="17551" y="3318"/>
                    <a:pt x="17015" y="3570"/>
                    <a:pt x="16489" y="3823"/>
                  </a:cubicBezTo>
                  <a:cubicBezTo>
                    <a:pt x="16341" y="3893"/>
                    <a:pt x="16193" y="3955"/>
                    <a:pt x="16045" y="4026"/>
                  </a:cubicBezTo>
                  <a:cubicBezTo>
                    <a:pt x="12897" y="5503"/>
                    <a:pt x="9664" y="6793"/>
                    <a:pt x="6534" y="8317"/>
                  </a:cubicBezTo>
                  <a:cubicBezTo>
                    <a:pt x="9197" y="6882"/>
                    <a:pt x="11905" y="5546"/>
                    <a:pt x="14553" y="4084"/>
                  </a:cubicBezTo>
                  <a:cubicBezTo>
                    <a:pt x="14639" y="4038"/>
                    <a:pt x="14722" y="3992"/>
                    <a:pt x="14808" y="3946"/>
                  </a:cubicBezTo>
                  <a:cubicBezTo>
                    <a:pt x="15168" y="3749"/>
                    <a:pt x="15528" y="3555"/>
                    <a:pt x="15892" y="3361"/>
                  </a:cubicBezTo>
                  <a:cubicBezTo>
                    <a:pt x="16119" y="3238"/>
                    <a:pt x="16347" y="3112"/>
                    <a:pt x="16572" y="2988"/>
                  </a:cubicBezTo>
                  <a:cubicBezTo>
                    <a:pt x="17701" y="2367"/>
                    <a:pt x="18810" y="1702"/>
                    <a:pt x="19795" y="877"/>
                  </a:cubicBezTo>
                  <a:cubicBezTo>
                    <a:pt x="19819" y="858"/>
                    <a:pt x="19828" y="824"/>
                    <a:pt x="19816" y="794"/>
                  </a:cubicBezTo>
                  <a:cubicBezTo>
                    <a:pt x="19802" y="753"/>
                    <a:pt x="19764" y="728"/>
                    <a:pt x="19722" y="728"/>
                  </a:cubicBezTo>
                  <a:cubicBezTo>
                    <a:pt x="19710" y="728"/>
                    <a:pt x="19697" y="730"/>
                    <a:pt x="19684" y="735"/>
                  </a:cubicBezTo>
                  <a:lnTo>
                    <a:pt x="19650" y="751"/>
                  </a:lnTo>
                  <a:cubicBezTo>
                    <a:pt x="18610" y="1237"/>
                    <a:pt x="17572" y="1736"/>
                    <a:pt x="16541" y="2237"/>
                  </a:cubicBezTo>
                  <a:cubicBezTo>
                    <a:pt x="16304" y="2351"/>
                    <a:pt x="16070" y="2468"/>
                    <a:pt x="15833" y="2582"/>
                  </a:cubicBezTo>
                  <a:cubicBezTo>
                    <a:pt x="15424" y="2782"/>
                    <a:pt x="15014" y="2982"/>
                    <a:pt x="14605" y="3182"/>
                  </a:cubicBezTo>
                  <a:lnTo>
                    <a:pt x="13592" y="3678"/>
                  </a:lnTo>
                  <a:cubicBezTo>
                    <a:pt x="12462" y="4232"/>
                    <a:pt x="11333" y="4783"/>
                    <a:pt x="10197" y="5319"/>
                  </a:cubicBezTo>
                  <a:cubicBezTo>
                    <a:pt x="7310" y="6685"/>
                    <a:pt x="4453" y="8077"/>
                    <a:pt x="1686" y="9674"/>
                  </a:cubicBezTo>
                  <a:cubicBezTo>
                    <a:pt x="1748" y="9634"/>
                    <a:pt x="1809" y="9600"/>
                    <a:pt x="1871" y="9563"/>
                  </a:cubicBezTo>
                  <a:cubicBezTo>
                    <a:pt x="2643" y="9102"/>
                    <a:pt x="3428" y="8658"/>
                    <a:pt x="4210" y="8215"/>
                  </a:cubicBezTo>
                  <a:cubicBezTo>
                    <a:pt x="5786" y="7332"/>
                    <a:pt x="7377" y="6482"/>
                    <a:pt x="8969" y="5626"/>
                  </a:cubicBezTo>
                  <a:cubicBezTo>
                    <a:pt x="10299" y="4912"/>
                    <a:pt x="11625" y="4189"/>
                    <a:pt x="12949" y="3456"/>
                  </a:cubicBezTo>
                  <a:cubicBezTo>
                    <a:pt x="13229" y="3299"/>
                    <a:pt x="13509" y="3142"/>
                    <a:pt x="13789" y="2985"/>
                  </a:cubicBezTo>
                  <a:cubicBezTo>
                    <a:pt x="14476" y="2597"/>
                    <a:pt x="15159" y="2203"/>
                    <a:pt x="15836" y="1806"/>
                  </a:cubicBezTo>
                  <a:cubicBezTo>
                    <a:pt x="16089" y="1659"/>
                    <a:pt x="16332" y="1502"/>
                    <a:pt x="16581" y="1351"/>
                  </a:cubicBezTo>
                  <a:cubicBezTo>
                    <a:pt x="17055" y="1065"/>
                    <a:pt x="17532" y="781"/>
                    <a:pt x="18003" y="486"/>
                  </a:cubicBezTo>
                  <a:cubicBezTo>
                    <a:pt x="18012" y="480"/>
                    <a:pt x="18019" y="467"/>
                    <a:pt x="18025" y="458"/>
                  </a:cubicBezTo>
                  <a:cubicBezTo>
                    <a:pt x="18060" y="400"/>
                    <a:pt x="18027" y="316"/>
                    <a:pt x="17959" y="316"/>
                  </a:cubicBezTo>
                  <a:cubicBezTo>
                    <a:pt x="17950" y="316"/>
                    <a:pt x="17942" y="317"/>
                    <a:pt x="17932" y="320"/>
                  </a:cubicBezTo>
                  <a:cubicBezTo>
                    <a:pt x="17846" y="347"/>
                    <a:pt x="17760" y="378"/>
                    <a:pt x="17671" y="409"/>
                  </a:cubicBezTo>
                  <a:cubicBezTo>
                    <a:pt x="17323" y="526"/>
                    <a:pt x="16981" y="664"/>
                    <a:pt x="16649" y="824"/>
                  </a:cubicBezTo>
                  <a:cubicBezTo>
                    <a:pt x="16390" y="951"/>
                    <a:pt x="16138" y="1083"/>
                    <a:pt x="15882" y="1215"/>
                  </a:cubicBezTo>
                  <a:cubicBezTo>
                    <a:pt x="15359" y="1495"/>
                    <a:pt x="14845" y="1794"/>
                    <a:pt x="14312" y="2065"/>
                  </a:cubicBezTo>
                  <a:cubicBezTo>
                    <a:pt x="13885" y="2283"/>
                    <a:pt x="13451" y="2496"/>
                    <a:pt x="13017" y="2708"/>
                  </a:cubicBezTo>
                  <a:cubicBezTo>
                    <a:pt x="12743" y="2847"/>
                    <a:pt x="12469" y="2988"/>
                    <a:pt x="12192" y="3121"/>
                  </a:cubicBezTo>
                  <a:cubicBezTo>
                    <a:pt x="11471" y="3472"/>
                    <a:pt x="10751" y="3819"/>
                    <a:pt x="10031" y="4161"/>
                  </a:cubicBezTo>
                  <a:cubicBezTo>
                    <a:pt x="8661" y="4817"/>
                    <a:pt x="7270" y="5429"/>
                    <a:pt x="5894" y="6076"/>
                  </a:cubicBezTo>
                  <a:cubicBezTo>
                    <a:pt x="4509" y="6725"/>
                    <a:pt x="3157" y="7615"/>
                    <a:pt x="1686" y="8055"/>
                  </a:cubicBezTo>
                  <a:lnTo>
                    <a:pt x="1658" y="8064"/>
                  </a:lnTo>
                  <a:cubicBezTo>
                    <a:pt x="1455" y="8125"/>
                    <a:pt x="1362" y="8149"/>
                    <a:pt x="1343" y="8149"/>
                  </a:cubicBezTo>
                  <a:cubicBezTo>
                    <a:pt x="1311" y="8149"/>
                    <a:pt x="1480" y="8084"/>
                    <a:pt x="1683" y="8009"/>
                  </a:cubicBezTo>
                  <a:cubicBezTo>
                    <a:pt x="1898" y="7932"/>
                    <a:pt x="2154" y="7843"/>
                    <a:pt x="2243" y="7812"/>
                  </a:cubicBezTo>
                  <a:cubicBezTo>
                    <a:pt x="2788" y="7624"/>
                    <a:pt x="3274" y="7282"/>
                    <a:pt x="3767" y="6996"/>
                  </a:cubicBezTo>
                  <a:cubicBezTo>
                    <a:pt x="5186" y="6168"/>
                    <a:pt x="6617" y="5392"/>
                    <a:pt x="8073" y="4629"/>
                  </a:cubicBezTo>
                  <a:cubicBezTo>
                    <a:pt x="10726" y="3241"/>
                    <a:pt x="13303" y="1702"/>
                    <a:pt x="16002" y="397"/>
                  </a:cubicBezTo>
                  <a:cubicBezTo>
                    <a:pt x="16159" y="320"/>
                    <a:pt x="16313" y="237"/>
                    <a:pt x="16470" y="163"/>
                  </a:cubicBezTo>
                  <a:cubicBezTo>
                    <a:pt x="16564" y="120"/>
                    <a:pt x="16506" y="0"/>
                    <a:pt x="16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25"/>
            <p:cNvSpPr/>
            <p:nvPr/>
          </p:nvSpPr>
          <p:spPr>
            <a:xfrm>
              <a:off x="-1414775" y="1594475"/>
              <a:ext cx="716450" cy="524725"/>
            </a:xfrm>
            <a:custGeom>
              <a:avLst/>
              <a:gdLst/>
              <a:ahLst/>
              <a:cxnLst/>
              <a:rect l="l" t="t" r="r" b="b"/>
              <a:pathLst>
                <a:path w="28658" h="20989" extrusionOk="0">
                  <a:moveTo>
                    <a:pt x="26367" y="1401"/>
                  </a:moveTo>
                  <a:cubicBezTo>
                    <a:pt x="26376" y="1401"/>
                    <a:pt x="25870" y="1733"/>
                    <a:pt x="25761" y="1790"/>
                  </a:cubicBezTo>
                  <a:cubicBezTo>
                    <a:pt x="25731" y="1806"/>
                    <a:pt x="25694" y="1818"/>
                    <a:pt x="25663" y="1833"/>
                  </a:cubicBezTo>
                  <a:cubicBezTo>
                    <a:pt x="25798" y="1750"/>
                    <a:pt x="25934" y="1673"/>
                    <a:pt x="26069" y="1587"/>
                  </a:cubicBezTo>
                  <a:cubicBezTo>
                    <a:pt x="26282" y="1451"/>
                    <a:pt x="26363" y="1401"/>
                    <a:pt x="26367" y="1401"/>
                  </a:cubicBezTo>
                  <a:close/>
                  <a:moveTo>
                    <a:pt x="24367" y="1036"/>
                  </a:moveTo>
                  <a:cubicBezTo>
                    <a:pt x="24102" y="1168"/>
                    <a:pt x="23838" y="1304"/>
                    <a:pt x="23573" y="1433"/>
                  </a:cubicBezTo>
                  <a:cubicBezTo>
                    <a:pt x="22489" y="1956"/>
                    <a:pt x="21387" y="2421"/>
                    <a:pt x="20279" y="2871"/>
                  </a:cubicBezTo>
                  <a:cubicBezTo>
                    <a:pt x="21470" y="2329"/>
                    <a:pt x="22656" y="1778"/>
                    <a:pt x="23856" y="1258"/>
                  </a:cubicBezTo>
                  <a:lnTo>
                    <a:pt x="24367" y="1036"/>
                  </a:lnTo>
                  <a:close/>
                  <a:moveTo>
                    <a:pt x="26734" y="6417"/>
                  </a:moveTo>
                  <a:cubicBezTo>
                    <a:pt x="24595" y="7417"/>
                    <a:pt x="22397" y="8319"/>
                    <a:pt x="20205" y="9215"/>
                  </a:cubicBezTo>
                  <a:lnTo>
                    <a:pt x="20205" y="9215"/>
                  </a:lnTo>
                  <a:cubicBezTo>
                    <a:pt x="20953" y="8867"/>
                    <a:pt x="21704" y="8522"/>
                    <a:pt x="22459" y="8184"/>
                  </a:cubicBezTo>
                  <a:cubicBezTo>
                    <a:pt x="23431" y="7750"/>
                    <a:pt x="24413" y="7337"/>
                    <a:pt x="25398" y="6937"/>
                  </a:cubicBezTo>
                  <a:cubicBezTo>
                    <a:pt x="25823" y="6765"/>
                    <a:pt x="26251" y="6601"/>
                    <a:pt x="26679" y="6435"/>
                  </a:cubicBezTo>
                  <a:cubicBezTo>
                    <a:pt x="26697" y="6429"/>
                    <a:pt x="26716" y="6423"/>
                    <a:pt x="26734" y="6417"/>
                  </a:cubicBezTo>
                  <a:close/>
                  <a:moveTo>
                    <a:pt x="25804" y="8122"/>
                  </a:moveTo>
                  <a:lnTo>
                    <a:pt x="25804" y="8122"/>
                  </a:lnTo>
                  <a:cubicBezTo>
                    <a:pt x="25700" y="8171"/>
                    <a:pt x="25592" y="8217"/>
                    <a:pt x="25484" y="8264"/>
                  </a:cubicBezTo>
                  <a:cubicBezTo>
                    <a:pt x="24413" y="8738"/>
                    <a:pt x="23330" y="9181"/>
                    <a:pt x="22255" y="9640"/>
                  </a:cubicBezTo>
                  <a:cubicBezTo>
                    <a:pt x="23419" y="9089"/>
                    <a:pt x="24616" y="8618"/>
                    <a:pt x="25804" y="8122"/>
                  </a:cubicBezTo>
                  <a:close/>
                  <a:moveTo>
                    <a:pt x="28208" y="9821"/>
                  </a:moveTo>
                  <a:cubicBezTo>
                    <a:pt x="28237" y="9821"/>
                    <a:pt x="27439" y="10293"/>
                    <a:pt x="27288" y="10357"/>
                  </a:cubicBezTo>
                  <a:lnTo>
                    <a:pt x="27288" y="10354"/>
                  </a:lnTo>
                  <a:cubicBezTo>
                    <a:pt x="27211" y="10388"/>
                    <a:pt x="27131" y="10415"/>
                    <a:pt x="27054" y="10449"/>
                  </a:cubicBezTo>
                  <a:cubicBezTo>
                    <a:pt x="27214" y="10360"/>
                    <a:pt x="27377" y="10277"/>
                    <a:pt x="27537" y="10184"/>
                  </a:cubicBezTo>
                  <a:cubicBezTo>
                    <a:pt x="28016" y="9916"/>
                    <a:pt x="28195" y="9821"/>
                    <a:pt x="28208" y="9821"/>
                  </a:cubicBezTo>
                  <a:close/>
                  <a:moveTo>
                    <a:pt x="22591" y="12524"/>
                  </a:moveTo>
                  <a:lnTo>
                    <a:pt x="22591" y="12524"/>
                  </a:lnTo>
                  <a:cubicBezTo>
                    <a:pt x="22234" y="12690"/>
                    <a:pt x="21871" y="12841"/>
                    <a:pt x="21504" y="12985"/>
                  </a:cubicBezTo>
                  <a:cubicBezTo>
                    <a:pt x="21868" y="12832"/>
                    <a:pt x="22228" y="12678"/>
                    <a:pt x="22591" y="12524"/>
                  </a:cubicBezTo>
                  <a:close/>
                  <a:moveTo>
                    <a:pt x="25567" y="13564"/>
                  </a:moveTo>
                  <a:lnTo>
                    <a:pt x="25567" y="13564"/>
                  </a:lnTo>
                  <a:cubicBezTo>
                    <a:pt x="24555" y="14050"/>
                    <a:pt x="23520" y="14503"/>
                    <a:pt x="22483" y="14943"/>
                  </a:cubicBezTo>
                  <a:cubicBezTo>
                    <a:pt x="23037" y="14657"/>
                    <a:pt x="23594" y="14377"/>
                    <a:pt x="24167" y="14118"/>
                  </a:cubicBezTo>
                  <a:cubicBezTo>
                    <a:pt x="24626" y="13912"/>
                    <a:pt x="25096" y="13737"/>
                    <a:pt x="25567" y="13564"/>
                  </a:cubicBezTo>
                  <a:close/>
                  <a:moveTo>
                    <a:pt x="26276" y="0"/>
                  </a:moveTo>
                  <a:cubicBezTo>
                    <a:pt x="26267" y="0"/>
                    <a:pt x="26257" y="2"/>
                    <a:pt x="26248" y="5"/>
                  </a:cubicBezTo>
                  <a:lnTo>
                    <a:pt x="26229" y="5"/>
                  </a:lnTo>
                  <a:cubicBezTo>
                    <a:pt x="21686" y="2123"/>
                    <a:pt x="17084" y="4111"/>
                    <a:pt x="12427" y="5967"/>
                  </a:cubicBezTo>
                  <a:cubicBezTo>
                    <a:pt x="11476" y="6349"/>
                    <a:pt x="10586" y="6875"/>
                    <a:pt x="9666" y="7328"/>
                  </a:cubicBezTo>
                  <a:cubicBezTo>
                    <a:pt x="8558" y="7870"/>
                    <a:pt x="7345" y="8239"/>
                    <a:pt x="6184" y="8651"/>
                  </a:cubicBezTo>
                  <a:cubicBezTo>
                    <a:pt x="4199" y="9353"/>
                    <a:pt x="2229" y="10089"/>
                    <a:pt x="394" y="11126"/>
                  </a:cubicBezTo>
                  <a:cubicBezTo>
                    <a:pt x="290" y="11185"/>
                    <a:pt x="185" y="11240"/>
                    <a:pt x="87" y="11299"/>
                  </a:cubicBezTo>
                  <a:cubicBezTo>
                    <a:pt x="1" y="11351"/>
                    <a:pt x="51" y="11469"/>
                    <a:pt x="130" y="11469"/>
                  </a:cubicBezTo>
                  <a:cubicBezTo>
                    <a:pt x="145" y="11469"/>
                    <a:pt x="160" y="11465"/>
                    <a:pt x="176" y="11456"/>
                  </a:cubicBezTo>
                  <a:cubicBezTo>
                    <a:pt x="265" y="11403"/>
                    <a:pt x="354" y="11360"/>
                    <a:pt x="444" y="11311"/>
                  </a:cubicBezTo>
                  <a:cubicBezTo>
                    <a:pt x="3276" y="9713"/>
                    <a:pt x="6428" y="9005"/>
                    <a:pt x="9364" y="7663"/>
                  </a:cubicBezTo>
                  <a:cubicBezTo>
                    <a:pt x="10734" y="7038"/>
                    <a:pt x="12058" y="6377"/>
                    <a:pt x="13437" y="5795"/>
                  </a:cubicBezTo>
                  <a:lnTo>
                    <a:pt x="13437" y="5795"/>
                  </a:lnTo>
                  <a:cubicBezTo>
                    <a:pt x="10158" y="7448"/>
                    <a:pt x="6957" y="9249"/>
                    <a:pt x="3636" y="10815"/>
                  </a:cubicBezTo>
                  <a:cubicBezTo>
                    <a:pt x="3442" y="10905"/>
                    <a:pt x="3254" y="11009"/>
                    <a:pt x="3066" y="11108"/>
                  </a:cubicBezTo>
                  <a:cubicBezTo>
                    <a:pt x="2272" y="11459"/>
                    <a:pt x="1506" y="11871"/>
                    <a:pt x="779" y="12345"/>
                  </a:cubicBezTo>
                  <a:cubicBezTo>
                    <a:pt x="736" y="12376"/>
                    <a:pt x="693" y="12401"/>
                    <a:pt x="650" y="12428"/>
                  </a:cubicBezTo>
                  <a:cubicBezTo>
                    <a:pt x="570" y="12483"/>
                    <a:pt x="618" y="12598"/>
                    <a:pt x="696" y="12598"/>
                  </a:cubicBezTo>
                  <a:cubicBezTo>
                    <a:pt x="711" y="12598"/>
                    <a:pt x="726" y="12594"/>
                    <a:pt x="742" y="12585"/>
                  </a:cubicBezTo>
                  <a:cubicBezTo>
                    <a:pt x="776" y="12567"/>
                    <a:pt x="810" y="12548"/>
                    <a:pt x="844" y="12530"/>
                  </a:cubicBezTo>
                  <a:cubicBezTo>
                    <a:pt x="1613" y="12090"/>
                    <a:pt x="2398" y="11665"/>
                    <a:pt x="3183" y="11240"/>
                  </a:cubicBezTo>
                  <a:cubicBezTo>
                    <a:pt x="4575" y="10628"/>
                    <a:pt x="6043" y="10206"/>
                    <a:pt x="7437" y="9599"/>
                  </a:cubicBezTo>
                  <a:cubicBezTo>
                    <a:pt x="11023" y="8045"/>
                    <a:pt x="14563" y="6364"/>
                    <a:pt x="18220" y="4982"/>
                  </a:cubicBezTo>
                  <a:cubicBezTo>
                    <a:pt x="19657" y="4441"/>
                    <a:pt x="21095" y="3893"/>
                    <a:pt x="22526" y="3326"/>
                  </a:cubicBezTo>
                  <a:lnTo>
                    <a:pt x="22526" y="3326"/>
                  </a:lnTo>
                  <a:cubicBezTo>
                    <a:pt x="22089" y="3536"/>
                    <a:pt x="21655" y="3742"/>
                    <a:pt x="21221" y="3951"/>
                  </a:cubicBezTo>
                  <a:cubicBezTo>
                    <a:pt x="18796" y="5127"/>
                    <a:pt x="16284" y="6124"/>
                    <a:pt x="13787" y="7140"/>
                  </a:cubicBezTo>
                  <a:cubicBezTo>
                    <a:pt x="11651" y="8011"/>
                    <a:pt x="9613" y="8987"/>
                    <a:pt x="7554" y="10024"/>
                  </a:cubicBezTo>
                  <a:cubicBezTo>
                    <a:pt x="6612" y="10504"/>
                    <a:pt x="5572" y="10791"/>
                    <a:pt x="4602" y="11219"/>
                  </a:cubicBezTo>
                  <a:cubicBezTo>
                    <a:pt x="3411" y="11742"/>
                    <a:pt x="2248" y="12404"/>
                    <a:pt x="1133" y="13075"/>
                  </a:cubicBezTo>
                  <a:cubicBezTo>
                    <a:pt x="1109" y="13087"/>
                    <a:pt x="1093" y="13115"/>
                    <a:pt x="1093" y="13142"/>
                  </a:cubicBezTo>
                  <a:cubicBezTo>
                    <a:pt x="1090" y="13173"/>
                    <a:pt x="1106" y="13201"/>
                    <a:pt x="1127" y="13219"/>
                  </a:cubicBezTo>
                  <a:cubicBezTo>
                    <a:pt x="1143" y="13233"/>
                    <a:pt x="1163" y="13240"/>
                    <a:pt x="1183" y="13240"/>
                  </a:cubicBezTo>
                  <a:cubicBezTo>
                    <a:pt x="1190" y="13240"/>
                    <a:pt x="1197" y="13239"/>
                    <a:pt x="1204" y="13238"/>
                  </a:cubicBezTo>
                  <a:cubicBezTo>
                    <a:pt x="2158" y="13035"/>
                    <a:pt x="3023" y="12530"/>
                    <a:pt x="3904" y="12117"/>
                  </a:cubicBezTo>
                  <a:cubicBezTo>
                    <a:pt x="5119" y="11548"/>
                    <a:pt x="6341" y="10991"/>
                    <a:pt x="7588" y="10492"/>
                  </a:cubicBezTo>
                  <a:cubicBezTo>
                    <a:pt x="9946" y="9550"/>
                    <a:pt x="12261" y="8501"/>
                    <a:pt x="14606" y="7537"/>
                  </a:cubicBezTo>
                  <a:cubicBezTo>
                    <a:pt x="14954" y="7392"/>
                    <a:pt x="15299" y="7257"/>
                    <a:pt x="15653" y="7125"/>
                  </a:cubicBezTo>
                  <a:lnTo>
                    <a:pt x="15653" y="7125"/>
                  </a:lnTo>
                  <a:cubicBezTo>
                    <a:pt x="14966" y="7432"/>
                    <a:pt x="14283" y="7743"/>
                    <a:pt x="13603" y="8054"/>
                  </a:cubicBezTo>
                  <a:cubicBezTo>
                    <a:pt x="11396" y="9067"/>
                    <a:pt x="9158" y="9969"/>
                    <a:pt x="6929" y="10932"/>
                  </a:cubicBezTo>
                  <a:cubicBezTo>
                    <a:pt x="5929" y="11363"/>
                    <a:pt x="5012" y="11988"/>
                    <a:pt x="4079" y="12548"/>
                  </a:cubicBezTo>
                  <a:cubicBezTo>
                    <a:pt x="3214" y="13062"/>
                    <a:pt x="2284" y="13386"/>
                    <a:pt x="1500" y="14023"/>
                  </a:cubicBezTo>
                  <a:cubicBezTo>
                    <a:pt x="1450" y="14063"/>
                    <a:pt x="1401" y="14100"/>
                    <a:pt x="1355" y="14140"/>
                  </a:cubicBezTo>
                  <a:cubicBezTo>
                    <a:pt x="1301" y="14188"/>
                    <a:pt x="1337" y="14294"/>
                    <a:pt x="1413" y="14294"/>
                  </a:cubicBezTo>
                  <a:cubicBezTo>
                    <a:pt x="1415" y="14294"/>
                    <a:pt x="1417" y="14294"/>
                    <a:pt x="1420" y="14294"/>
                  </a:cubicBezTo>
                  <a:cubicBezTo>
                    <a:pt x="1490" y="14284"/>
                    <a:pt x="1558" y="14266"/>
                    <a:pt x="1629" y="14257"/>
                  </a:cubicBezTo>
                  <a:cubicBezTo>
                    <a:pt x="2324" y="14149"/>
                    <a:pt x="2928" y="13860"/>
                    <a:pt x="3565" y="13543"/>
                  </a:cubicBezTo>
                  <a:cubicBezTo>
                    <a:pt x="4578" y="13044"/>
                    <a:pt x="5707" y="12718"/>
                    <a:pt x="6751" y="12271"/>
                  </a:cubicBezTo>
                  <a:cubicBezTo>
                    <a:pt x="9287" y="11185"/>
                    <a:pt x="11842" y="10172"/>
                    <a:pt x="14434" y="9215"/>
                  </a:cubicBezTo>
                  <a:cubicBezTo>
                    <a:pt x="14825" y="9070"/>
                    <a:pt x="15216" y="8928"/>
                    <a:pt x="15607" y="8784"/>
                  </a:cubicBezTo>
                  <a:lnTo>
                    <a:pt x="15607" y="8784"/>
                  </a:lnTo>
                  <a:cubicBezTo>
                    <a:pt x="15345" y="8888"/>
                    <a:pt x="15083" y="8993"/>
                    <a:pt x="14822" y="9098"/>
                  </a:cubicBezTo>
                  <a:cubicBezTo>
                    <a:pt x="12618" y="9987"/>
                    <a:pt x="10429" y="10883"/>
                    <a:pt x="8284" y="11908"/>
                  </a:cubicBezTo>
                  <a:cubicBezTo>
                    <a:pt x="6194" y="12905"/>
                    <a:pt x="4014" y="13780"/>
                    <a:pt x="2047" y="15008"/>
                  </a:cubicBezTo>
                  <a:cubicBezTo>
                    <a:pt x="1958" y="15063"/>
                    <a:pt x="1866" y="15116"/>
                    <a:pt x="1777" y="15171"/>
                  </a:cubicBezTo>
                  <a:cubicBezTo>
                    <a:pt x="1700" y="15220"/>
                    <a:pt x="1730" y="15340"/>
                    <a:pt x="1823" y="15340"/>
                  </a:cubicBezTo>
                  <a:cubicBezTo>
                    <a:pt x="1846" y="15341"/>
                    <a:pt x="1870" y="15341"/>
                    <a:pt x="1894" y="15341"/>
                  </a:cubicBezTo>
                  <a:cubicBezTo>
                    <a:pt x="2012" y="15341"/>
                    <a:pt x="2130" y="15335"/>
                    <a:pt x="2248" y="15322"/>
                  </a:cubicBezTo>
                  <a:cubicBezTo>
                    <a:pt x="4196" y="15149"/>
                    <a:pt x="6258" y="13703"/>
                    <a:pt x="7976" y="12982"/>
                  </a:cubicBezTo>
                  <a:cubicBezTo>
                    <a:pt x="10171" y="12065"/>
                    <a:pt x="12368" y="11154"/>
                    <a:pt x="14535" y="10166"/>
                  </a:cubicBezTo>
                  <a:cubicBezTo>
                    <a:pt x="16964" y="9052"/>
                    <a:pt x="19377" y="7943"/>
                    <a:pt x="21861" y="6949"/>
                  </a:cubicBezTo>
                  <a:cubicBezTo>
                    <a:pt x="23111" y="6447"/>
                    <a:pt x="24435" y="6044"/>
                    <a:pt x="25718" y="5564"/>
                  </a:cubicBezTo>
                  <a:lnTo>
                    <a:pt x="25718" y="5564"/>
                  </a:lnTo>
                  <a:cubicBezTo>
                    <a:pt x="25697" y="5573"/>
                    <a:pt x="25678" y="5586"/>
                    <a:pt x="25657" y="5598"/>
                  </a:cubicBezTo>
                  <a:cubicBezTo>
                    <a:pt x="24410" y="6174"/>
                    <a:pt x="23130" y="6666"/>
                    <a:pt x="21861" y="7192"/>
                  </a:cubicBezTo>
                  <a:cubicBezTo>
                    <a:pt x="19722" y="8076"/>
                    <a:pt x="17580" y="8953"/>
                    <a:pt x="15456" y="9877"/>
                  </a:cubicBezTo>
                  <a:cubicBezTo>
                    <a:pt x="13261" y="10834"/>
                    <a:pt x="11113" y="11890"/>
                    <a:pt x="8998" y="13016"/>
                  </a:cubicBezTo>
                  <a:cubicBezTo>
                    <a:pt x="7979" y="13558"/>
                    <a:pt x="6985" y="14140"/>
                    <a:pt x="6009" y="14755"/>
                  </a:cubicBezTo>
                  <a:cubicBezTo>
                    <a:pt x="5039" y="15371"/>
                    <a:pt x="3965" y="15790"/>
                    <a:pt x="2989" y="16396"/>
                  </a:cubicBezTo>
                  <a:cubicBezTo>
                    <a:pt x="2909" y="16448"/>
                    <a:pt x="2823" y="16491"/>
                    <a:pt x="2746" y="16544"/>
                  </a:cubicBezTo>
                  <a:cubicBezTo>
                    <a:pt x="2674" y="16591"/>
                    <a:pt x="2705" y="16714"/>
                    <a:pt x="2787" y="16714"/>
                  </a:cubicBezTo>
                  <a:cubicBezTo>
                    <a:pt x="2795" y="16714"/>
                    <a:pt x="2804" y="16713"/>
                    <a:pt x="2814" y="16710"/>
                  </a:cubicBezTo>
                  <a:cubicBezTo>
                    <a:pt x="2925" y="16676"/>
                    <a:pt x="3029" y="16633"/>
                    <a:pt x="3137" y="16596"/>
                  </a:cubicBezTo>
                  <a:cubicBezTo>
                    <a:pt x="4978" y="15999"/>
                    <a:pt x="6708" y="15149"/>
                    <a:pt x="8456" y="14328"/>
                  </a:cubicBezTo>
                  <a:cubicBezTo>
                    <a:pt x="10355" y="13435"/>
                    <a:pt x="12316" y="12659"/>
                    <a:pt x="14265" y="11868"/>
                  </a:cubicBezTo>
                  <a:lnTo>
                    <a:pt x="14265" y="11868"/>
                  </a:lnTo>
                  <a:cubicBezTo>
                    <a:pt x="12488" y="12733"/>
                    <a:pt x="10728" y="13616"/>
                    <a:pt x="8986" y="14555"/>
                  </a:cubicBezTo>
                  <a:cubicBezTo>
                    <a:pt x="7326" y="15454"/>
                    <a:pt x="5224" y="16122"/>
                    <a:pt x="3922" y="17541"/>
                  </a:cubicBezTo>
                  <a:cubicBezTo>
                    <a:pt x="3900" y="17566"/>
                    <a:pt x="3876" y="17584"/>
                    <a:pt x="3857" y="17606"/>
                  </a:cubicBezTo>
                  <a:cubicBezTo>
                    <a:pt x="3795" y="17673"/>
                    <a:pt x="3849" y="17756"/>
                    <a:pt x="3923" y="17756"/>
                  </a:cubicBezTo>
                  <a:cubicBezTo>
                    <a:pt x="3937" y="17756"/>
                    <a:pt x="3951" y="17754"/>
                    <a:pt x="3965" y="17747"/>
                  </a:cubicBezTo>
                  <a:cubicBezTo>
                    <a:pt x="3999" y="17735"/>
                    <a:pt x="4030" y="17720"/>
                    <a:pt x="4061" y="17707"/>
                  </a:cubicBezTo>
                  <a:cubicBezTo>
                    <a:pt x="6018" y="16864"/>
                    <a:pt x="7911" y="15882"/>
                    <a:pt x="9860" y="15017"/>
                  </a:cubicBezTo>
                  <a:cubicBezTo>
                    <a:pt x="11260" y="14395"/>
                    <a:pt x="12698" y="13838"/>
                    <a:pt x="14132" y="13281"/>
                  </a:cubicBezTo>
                  <a:lnTo>
                    <a:pt x="14132" y="13281"/>
                  </a:lnTo>
                  <a:cubicBezTo>
                    <a:pt x="12682" y="13958"/>
                    <a:pt x="11257" y="14666"/>
                    <a:pt x="9850" y="15451"/>
                  </a:cubicBezTo>
                  <a:cubicBezTo>
                    <a:pt x="8176" y="16390"/>
                    <a:pt x="6298" y="17258"/>
                    <a:pt x="4796" y="18471"/>
                  </a:cubicBezTo>
                  <a:cubicBezTo>
                    <a:pt x="4753" y="18505"/>
                    <a:pt x="4707" y="18538"/>
                    <a:pt x="4664" y="18575"/>
                  </a:cubicBezTo>
                  <a:cubicBezTo>
                    <a:pt x="4592" y="18633"/>
                    <a:pt x="4660" y="18728"/>
                    <a:pt x="4734" y="18728"/>
                  </a:cubicBezTo>
                  <a:cubicBezTo>
                    <a:pt x="4739" y="18728"/>
                    <a:pt x="4745" y="18727"/>
                    <a:pt x="4750" y="18726"/>
                  </a:cubicBezTo>
                  <a:cubicBezTo>
                    <a:pt x="4833" y="18711"/>
                    <a:pt x="4913" y="18683"/>
                    <a:pt x="4996" y="18662"/>
                  </a:cubicBezTo>
                  <a:cubicBezTo>
                    <a:pt x="6702" y="18246"/>
                    <a:pt x="8336" y="17036"/>
                    <a:pt x="9894" y="16276"/>
                  </a:cubicBezTo>
                  <a:cubicBezTo>
                    <a:pt x="12064" y="15217"/>
                    <a:pt x="14366" y="14401"/>
                    <a:pt x="16607" y="13506"/>
                  </a:cubicBezTo>
                  <a:cubicBezTo>
                    <a:pt x="18688" y="12671"/>
                    <a:pt x="20750" y="11797"/>
                    <a:pt x="22846" y="11003"/>
                  </a:cubicBezTo>
                  <a:lnTo>
                    <a:pt x="22846" y="11003"/>
                  </a:lnTo>
                  <a:cubicBezTo>
                    <a:pt x="21981" y="11397"/>
                    <a:pt x="21138" y="11831"/>
                    <a:pt x="20282" y="12247"/>
                  </a:cubicBezTo>
                  <a:cubicBezTo>
                    <a:pt x="18949" y="12896"/>
                    <a:pt x="17524" y="13352"/>
                    <a:pt x="16142" y="13884"/>
                  </a:cubicBezTo>
                  <a:cubicBezTo>
                    <a:pt x="14092" y="14675"/>
                    <a:pt x="11984" y="15559"/>
                    <a:pt x="10115" y="16716"/>
                  </a:cubicBezTo>
                  <a:cubicBezTo>
                    <a:pt x="8798" y="17532"/>
                    <a:pt x="6948" y="18237"/>
                    <a:pt x="5978" y="19502"/>
                  </a:cubicBezTo>
                  <a:cubicBezTo>
                    <a:pt x="5938" y="19551"/>
                    <a:pt x="5895" y="19594"/>
                    <a:pt x="5858" y="19643"/>
                  </a:cubicBezTo>
                  <a:cubicBezTo>
                    <a:pt x="5812" y="19712"/>
                    <a:pt x="5876" y="19779"/>
                    <a:pt x="5943" y="19779"/>
                  </a:cubicBezTo>
                  <a:cubicBezTo>
                    <a:pt x="5957" y="19779"/>
                    <a:pt x="5971" y="19776"/>
                    <a:pt x="5984" y="19770"/>
                  </a:cubicBezTo>
                  <a:cubicBezTo>
                    <a:pt x="6058" y="19730"/>
                    <a:pt x="6123" y="19702"/>
                    <a:pt x="6194" y="19668"/>
                  </a:cubicBezTo>
                  <a:cubicBezTo>
                    <a:pt x="8333" y="18594"/>
                    <a:pt x="10515" y="17612"/>
                    <a:pt x="12713" y="16667"/>
                  </a:cubicBezTo>
                  <a:lnTo>
                    <a:pt x="12713" y="16667"/>
                  </a:lnTo>
                  <a:cubicBezTo>
                    <a:pt x="12331" y="16904"/>
                    <a:pt x="11950" y="17144"/>
                    <a:pt x="11559" y="17372"/>
                  </a:cubicBezTo>
                  <a:cubicBezTo>
                    <a:pt x="10706" y="17874"/>
                    <a:pt x="9767" y="18215"/>
                    <a:pt x="8878" y="18643"/>
                  </a:cubicBezTo>
                  <a:cubicBezTo>
                    <a:pt x="8148" y="18991"/>
                    <a:pt x="7560" y="19600"/>
                    <a:pt x="6972" y="20154"/>
                  </a:cubicBezTo>
                  <a:cubicBezTo>
                    <a:pt x="6902" y="20219"/>
                    <a:pt x="6834" y="20287"/>
                    <a:pt x="6760" y="20351"/>
                  </a:cubicBezTo>
                  <a:cubicBezTo>
                    <a:pt x="6695" y="20411"/>
                    <a:pt x="6755" y="20504"/>
                    <a:pt x="6830" y="20504"/>
                  </a:cubicBezTo>
                  <a:cubicBezTo>
                    <a:pt x="6836" y="20504"/>
                    <a:pt x="6843" y="20504"/>
                    <a:pt x="6849" y="20502"/>
                  </a:cubicBezTo>
                  <a:cubicBezTo>
                    <a:pt x="7025" y="20465"/>
                    <a:pt x="7197" y="20416"/>
                    <a:pt x="7373" y="20361"/>
                  </a:cubicBezTo>
                  <a:cubicBezTo>
                    <a:pt x="8789" y="19920"/>
                    <a:pt x="10171" y="18997"/>
                    <a:pt x="11482" y="18369"/>
                  </a:cubicBezTo>
                  <a:cubicBezTo>
                    <a:pt x="13495" y="17403"/>
                    <a:pt x="15536" y="16565"/>
                    <a:pt x="17620" y="15765"/>
                  </a:cubicBezTo>
                  <a:lnTo>
                    <a:pt x="17620" y="15765"/>
                  </a:lnTo>
                  <a:cubicBezTo>
                    <a:pt x="16207" y="16461"/>
                    <a:pt x="14809" y="17190"/>
                    <a:pt x="13443" y="17963"/>
                  </a:cubicBezTo>
                  <a:cubicBezTo>
                    <a:pt x="12815" y="18320"/>
                    <a:pt x="12141" y="18683"/>
                    <a:pt x="11587" y="19151"/>
                  </a:cubicBezTo>
                  <a:cubicBezTo>
                    <a:pt x="10746" y="19865"/>
                    <a:pt x="9798" y="20247"/>
                    <a:pt x="8878" y="20819"/>
                  </a:cubicBezTo>
                  <a:cubicBezTo>
                    <a:pt x="8875" y="20819"/>
                    <a:pt x="8875" y="20825"/>
                    <a:pt x="8875" y="20825"/>
                  </a:cubicBezTo>
                  <a:cubicBezTo>
                    <a:pt x="8802" y="20879"/>
                    <a:pt x="8841" y="20989"/>
                    <a:pt x="8924" y="20989"/>
                  </a:cubicBezTo>
                  <a:cubicBezTo>
                    <a:pt x="8932" y="20989"/>
                    <a:pt x="8940" y="20988"/>
                    <a:pt x="8949" y="20986"/>
                  </a:cubicBezTo>
                  <a:cubicBezTo>
                    <a:pt x="9072" y="20955"/>
                    <a:pt x="9195" y="20912"/>
                    <a:pt x="9318" y="20875"/>
                  </a:cubicBezTo>
                  <a:cubicBezTo>
                    <a:pt x="11233" y="20302"/>
                    <a:pt x="12959" y="19289"/>
                    <a:pt x="14779" y="18477"/>
                  </a:cubicBezTo>
                  <a:cubicBezTo>
                    <a:pt x="16308" y="17793"/>
                    <a:pt x="17841" y="17119"/>
                    <a:pt x="19374" y="16439"/>
                  </a:cubicBezTo>
                  <a:lnTo>
                    <a:pt x="19374" y="16439"/>
                  </a:lnTo>
                  <a:cubicBezTo>
                    <a:pt x="18155" y="17138"/>
                    <a:pt x="16949" y="17852"/>
                    <a:pt x="15736" y="18560"/>
                  </a:cubicBezTo>
                  <a:cubicBezTo>
                    <a:pt x="15059" y="18957"/>
                    <a:pt x="14443" y="19465"/>
                    <a:pt x="13800" y="19924"/>
                  </a:cubicBezTo>
                  <a:cubicBezTo>
                    <a:pt x="13427" y="20130"/>
                    <a:pt x="13061" y="20348"/>
                    <a:pt x="12701" y="20573"/>
                  </a:cubicBezTo>
                  <a:cubicBezTo>
                    <a:pt x="12609" y="20632"/>
                    <a:pt x="12519" y="20681"/>
                    <a:pt x="12427" y="20739"/>
                  </a:cubicBezTo>
                  <a:cubicBezTo>
                    <a:pt x="12346" y="20794"/>
                    <a:pt x="12396" y="20908"/>
                    <a:pt x="12474" y="20908"/>
                  </a:cubicBezTo>
                  <a:cubicBezTo>
                    <a:pt x="12489" y="20908"/>
                    <a:pt x="12504" y="20905"/>
                    <a:pt x="12519" y="20896"/>
                  </a:cubicBezTo>
                  <a:cubicBezTo>
                    <a:pt x="12827" y="20742"/>
                    <a:pt x="13123" y="20573"/>
                    <a:pt x="13412" y="20398"/>
                  </a:cubicBezTo>
                  <a:cubicBezTo>
                    <a:pt x="13449" y="20373"/>
                    <a:pt x="13486" y="20348"/>
                    <a:pt x="13520" y="20327"/>
                  </a:cubicBezTo>
                  <a:lnTo>
                    <a:pt x="13590" y="20293"/>
                  </a:lnTo>
                  <a:cubicBezTo>
                    <a:pt x="14237" y="19967"/>
                    <a:pt x="14846" y="19591"/>
                    <a:pt x="15465" y="19213"/>
                  </a:cubicBezTo>
                  <a:cubicBezTo>
                    <a:pt x="16459" y="18603"/>
                    <a:pt x="17524" y="18215"/>
                    <a:pt x="18583" y="17741"/>
                  </a:cubicBezTo>
                  <a:cubicBezTo>
                    <a:pt x="19737" y="17221"/>
                    <a:pt x="20836" y="16571"/>
                    <a:pt x="21932" y="15940"/>
                  </a:cubicBezTo>
                  <a:cubicBezTo>
                    <a:pt x="23868" y="14823"/>
                    <a:pt x="25823" y="13844"/>
                    <a:pt x="27858" y="12936"/>
                  </a:cubicBezTo>
                  <a:cubicBezTo>
                    <a:pt x="27938" y="12899"/>
                    <a:pt x="28015" y="12862"/>
                    <a:pt x="28091" y="12828"/>
                  </a:cubicBezTo>
                  <a:cubicBezTo>
                    <a:pt x="28185" y="12786"/>
                    <a:pt x="28127" y="12663"/>
                    <a:pt x="28041" y="12663"/>
                  </a:cubicBezTo>
                  <a:cubicBezTo>
                    <a:pt x="28029" y="12663"/>
                    <a:pt x="28016" y="12666"/>
                    <a:pt x="28002" y="12671"/>
                  </a:cubicBezTo>
                  <a:cubicBezTo>
                    <a:pt x="27971" y="12684"/>
                    <a:pt x="27941" y="12699"/>
                    <a:pt x="27910" y="12715"/>
                  </a:cubicBezTo>
                  <a:cubicBezTo>
                    <a:pt x="25306" y="13875"/>
                    <a:pt x="22868" y="15236"/>
                    <a:pt x="20368" y="16615"/>
                  </a:cubicBezTo>
                  <a:cubicBezTo>
                    <a:pt x="18663" y="17556"/>
                    <a:pt x="16881" y="18329"/>
                    <a:pt x="15148" y="19206"/>
                  </a:cubicBezTo>
                  <a:cubicBezTo>
                    <a:pt x="15376" y="19043"/>
                    <a:pt x="15600" y="18880"/>
                    <a:pt x="15828" y="18717"/>
                  </a:cubicBezTo>
                  <a:cubicBezTo>
                    <a:pt x="17133" y="17797"/>
                    <a:pt x="18620" y="17012"/>
                    <a:pt x="20027" y="16261"/>
                  </a:cubicBezTo>
                  <a:cubicBezTo>
                    <a:pt x="20433" y="16042"/>
                    <a:pt x="20839" y="15823"/>
                    <a:pt x="21243" y="15602"/>
                  </a:cubicBezTo>
                  <a:cubicBezTo>
                    <a:pt x="21427" y="15519"/>
                    <a:pt x="21612" y="15439"/>
                    <a:pt x="21797" y="15356"/>
                  </a:cubicBezTo>
                  <a:cubicBezTo>
                    <a:pt x="23591" y="14537"/>
                    <a:pt x="25435" y="13826"/>
                    <a:pt x="27187" y="12921"/>
                  </a:cubicBezTo>
                  <a:cubicBezTo>
                    <a:pt x="27448" y="12801"/>
                    <a:pt x="27707" y="12668"/>
                    <a:pt x="27956" y="12521"/>
                  </a:cubicBezTo>
                  <a:cubicBezTo>
                    <a:pt x="28055" y="12465"/>
                    <a:pt x="28156" y="12407"/>
                    <a:pt x="28255" y="12345"/>
                  </a:cubicBezTo>
                  <a:cubicBezTo>
                    <a:pt x="28337" y="12291"/>
                    <a:pt x="28288" y="12174"/>
                    <a:pt x="28210" y="12174"/>
                  </a:cubicBezTo>
                  <a:cubicBezTo>
                    <a:pt x="28195" y="12174"/>
                    <a:pt x="28179" y="12178"/>
                    <a:pt x="28162" y="12188"/>
                  </a:cubicBezTo>
                  <a:cubicBezTo>
                    <a:pt x="28113" y="12216"/>
                    <a:pt x="28064" y="12244"/>
                    <a:pt x="28015" y="12271"/>
                  </a:cubicBezTo>
                  <a:cubicBezTo>
                    <a:pt x="27935" y="12317"/>
                    <a:pt x="27854" y="12361"/>
                    <a:pt x="27774" y="12404"/>
                  </a:cubicBezTo>
                  <a:cubicBezTo>
                    <a:pt x="27765" y="12401"/>
                    <a:pt x="27756" y="12400"/>
                    <a:pt x="27746" y="12400"/>
                  </a:cubicBezTo>
                  <a:cubicBezTo>
                    <a:pt x="27683" y="12400"/>
                    <a:pt x="27606" y="12450"/>
                    <a:pt x="27516" y="12551"/>
                  </a:cubicBezTo>
                  <a:cubicBezTo>
                    <a:pt x="27408" y="12610"/>
                    <a:pt x="27300" y="12675"/>
                    <a:pt x="27190" y="12733"/>
                  </a:cubicBezTo>
                  <a:cubicBezTo>
                    <a:pt x="26916" y="12859"/>
                    <a:pt x="26642" y="12976"/>
                    <a:pt x="26359" y="13075"/>
                  </a:cubicBezTo>
                  <a:cubicBezTo>
                    <a:pt x="25854" y="13269"/>
                    <a:pt x="25343" y="13435"/>
                    <a:pt x="24841" y="13632"/>
                  </a:cubicBezTo>
                  <a:cubicBezTo>
                    <a:pt x="23794" y="14041"/>
                    <a:pt x="22788" y="14561"/>
                    <a:pt x="21797" y="15091"/>
                  </a:cubicBezTo>
                  <a:cubicBezTo>
                    <a:pt x="21427" y="15288"/>
                    <a:pt x="21061" y="15491"/>
                    <a:pt x="20695" y="15694"/>
                  </a:cubicBezTo>
                  <a:cubicBezTo>
                    <a:pt x="19925" y="16014"/>
                    <a:pt x="19156" y="16334"/>
                    <a:pt x="18398" y="16664"/>
                  </a:cubicBezTo>
                  <a:cubicBezTo>
                    <a:pt x="16779" y="17372"/>
                    <a:pt x="15157" y="18074"/>
                    <a:pt x="13566" y="18843"/>
                  </a:cubicBezTo>
                  <a:cubicBezTo>
                    <a:pt x="12796" y="19216"/>
                    <a:pt x="12036" y="19603"/>
                    <a:pt x="11260" y="19964"/>
                  </a:cubicBezTo>
                  <a:cubicBezTo>
                    <a:pt x="10749" y="20201"/>
                    <a:pt x="10232" y="20398"/>
                    <a:pt x="9703" y="20582"/>
                  </a:cubicBezTo>
                  <a:cubicBezTo>
                    <a:pt x="9420" y="20681"/>
                    <a:pt x="9307" y="20717"/>
                    <a:pt x="9294" y="20717"/>
                  </a:cubicBezTo>
                  <a:cubicBezTo>
                    <a:pt x="9263" y="20717"/>
                    <a:pt x="9884" y="20480"/>
                    <a:pt x="10038" y="20407"/>
                  </a:cubicBezTo>
                  <a:cubicBezTo>
                    <a:pt x="10799" y="20050"/>
                    <a:pt x="11371" y="19539"/>
                    <a:pt x="12036" y="19040"/>
                  </a:cubicBezTo>
                  <a:cubicBezTo>
                    <a:pt x="12735" y="18517"/>
                    <a:pt x="13544" y="18111"/>
                    <a:pt x="14308" y="17689"/>
                  </a:cubicBezTo>
                  <a:cubicBezTo>
                    <a:pt x="15973" y="16772"/>
                    <a:pt x="17672" y="15907"/>
                    <a:pt x="19396" y="15103"/>
                  </a:cubicBezTo>
                  <a:cubicBezTo>
                    <a:pt x="19565" y="15023"/>
                    <a:pt x="19741" y="14952"/>
                    <a:pt x="19910" y="14875"/>
                  </a:cubicBezTo>
                  <a:cubicBezTo>
                    <a:pt x="21387" y="14300"/>
                    <a:pt x="22856" y="13703"/>
                    <a:pt x="24321" y="13081"/>
                  </a:cubicBezTo>
                  <a:cubicBezTo>
                    <a:pt x="24330" y="13078"/>
                    <a:pt x="24336" y="13078"/>
                    <a:pt x="24342" y="13075"/>
                  </a:cubicBezTo>
                  <a:lnTo>
                    <a:pt x="24361" y="13065"/>
                  </a:lnTo>
                  <a:cubicBezTo>
                    <a:pt x="25651" y="12521"/>
                    <a:pt x="26928" y="11957"/>
                    <a:pt x="28181" y="11366"/>
                  </a:cubicBezTo>
                  <a:cubicBezTo>
                    <a:pt x="28233" y="11342"/>
                    <a:pt x="28285" y="11320"/>
                    <a:pt x="28335" y="11296"/>
                  </a:cubicBezTo>
                  <a:cubicBezTo>
                    <a:pt x="28417" y="11257"/>
                    <a:pt x="28372" y="11123"/>
                    <a:pt x="28294" y="11123"/>
                  </a:cubicBezTo>
                  <a:cubicBezTo>
                    <a:pt x="28284" y="11123"/>
                    <a:pt x="28274" y="11125"/>
                    <a:pt x="28264" y="11129"/>
                  </a:cubicBezTo>
                  <a:lnTo>
                    <a:pt x="28215" y="11151"/>
                  </a:lnTo>
                  <a:cubicBezTo>
                    <a:pt x="25712" y="12194"/>
                    <a:pt x="23185" y="13216"/>
                    <a:pt x="20701" y="14318"/>
                  </a:cubicBezTo>
                  <a:cubicBezTo>
                    <a:pt x="18971" y="15020"/>
                    <a:pt x="17235" y="15710"/>
                    <a:pt x="15493" y="16384"/>
                  </a:cubicBezTo>
                  <a:cubicBezTo>
                    <a:pt x="13957" y="16978"/>
                    <a:pt x="12482" y="17689"/>
                    <a:pt x="10996" y="18400"/>
                  </a:cubicBezTo>
                  <a:cubicBezTo>
                    <a:pt x="10211" y="18778"/>
                    <a:pt x="9426" y="19157"/>
                    <a:pt x="8635" y="19530"/>
                  </a:cubicBezTo>
                  <a:cubicBezTo>
                    <a:pt x="8133" y="19767"/>
                    <a:pt x="7724" y="20047"/>
                    <a:pt x="7188" y="20244"/>
                  </a:cubicBezTo>
                  <a:cubicBezTo>
                    <a:pt x="7370" y="20176"/>
                    <a:pt x="7831" y="19616"/>
                    <a:pt x="8028" y="19443"/>
                  </a:cubicBezTo>
                  <a:cubicBezTo>
                    <a:pt x="9340" y="18286"/>
                    <a:pt x="11263" y="17803"/>
                    <a:pt x="12744" y="16858"/>
                  </a:cubicBezTo>
                  <a:cubicBezTo>
                    <a:pt x="13236" y="16547"/>
                    <a:pt x="13747" y="16261"/>
                    <a:pt x="14274" y="16002"/>
                  </a:cubicBezTo>
                  <a:cubicBezTo>
                    <a:pt x="15582" y="15451"/>
                    <a:pt x="16893" y="14903"/>
                    <a:pt x="18205" y="14358"/>
                  </a:cubicBezTo>
                  <a:lnTo>
                    <a:pt x="18457" y="14254"/>
                  </a:lnTo>
                  <a:cubicBezTo>
                    <a:pt x="20664" y="13398"/>
                    <a:pt x="22825" y="12542"/>
                    <a:pt x="24936" y="11529"/>
                  </a:cubicBezTo>
                  <a:cubicBezTo>
                    <a:pt x="25620" y="11243"/>
                    <a:pt x="26297" y="10954"/>
                    <a:pt x="26980" y="10671"/>
                  </a:cubicBezTo>
                  <a:cubicBezTo>
                    <a:pt x="27491" y="10458"/>
                    <a:pt x="27944" y="10267"/>
                    <a:pt x="28359" y="9941"/>
                  </a:cubicBezTo>
                  <a:cubicBezTo>
                    <a:pt x="28442" y="9883"/>
                    <a:pt x="28519" y="9818"/>
                    <a:pt x="28596" y="9747"/>
                  </a:cubicBezTo>
                  <a:cubicBezTo>
                    <a:pt x="28658" y="9689"/>
                    <a:pt x="28610" y="9590"/>
                    <a:pt x="28533" y="9590"/>
                  </a:cubicBezTo>
                  <a:cubicBezTo>
                    <a:pt x="28524" y="9590"/>
                    <a:pt x="28516" y="9591"/>
                    <a:pt x="28507" y="9593"/>
                  </a:cubicBezTo>
                  <a:cubicBezTo>
                    <a:pt x="28464" y="9606"/>
                    <a:pt x="28424" y="9624"/>
                    <a:pt x="28384" y="9640"/>
                  </a:cubicBezTo>
                  <a:cubicBezTo>
                    <a:pt x="27697" y="9864"/>
                    <a:pt x="27103" y="10231"/>
                    <a:pt x="26469" y="10572"/>
                  </a:cubicBezTo>
                  <a:cubicBezTo>
                    <a:pt x="26051" y="10797"/>
                    <a:pt x="25623" y="11000"/>
                    <a:pt x="25195" y="11203"/>
                  </a:cubicBezTo>
                  <a:cubicBezTo>
                    <a:pt x="24810" y="11366"/>
                    <a:pt x="24429" y="11536"/>
                    <a:pt x="24047" y="11702"/>
                  </a:cubicBezTo>
                  <a:cubicBezTo>
                    <a:pt x="22141" y="12539"/>
                    <a:pt x="20211" y="13327"/>
                    <a:pt x="18291" y="14127"/>
                  </a:cubicBezTo>
                  <a:cubicBezTo>
                    <a:pt x="17971" y="14244"/>
                    <a:pt x="17657" y="14364"/>
                    <a:pt x="17346" y="14497"/>
                  </a:cubicBezTo>
                  <a:cubicBezTo>
                    <a:pt x="16416" y="14894"/>
                    <a:pt x="15471" y="15263"/>
                    <a:pt x="14542" y="15666"/>
                  </a:cubicBezTo>
                  <a:cubicBezTo>
                    <a:pt x="14406" y="15725"/>
                    <a:pt x="14277" y="15796"/>
                    <a:pt x="14148" y="15857"/>
                  </a:cubicBezTo>
                  <a:cubicBezTo>
                    <a:pt x="12070" y="16735"/>
                    <a:pt x="10004" y="17627"/>
                    <a:pt x="7967" y="18591"/>
                  </a:cubicBezTo>
                  <a:cubicBezTo>
                    <a:pt x="7548" y="18788"/>
                    <a:pt x="7133" y="18991"/>
                    <a:pt x="6720" y="19194"/>
                  </a:cubicBezTo>
                  <a:cubicBezTo>
                    <a:pt x="6477" y="19313"/>
                    <a:pt x="6356" y="19359"/>
                    <a:pt x="6314" y="19359"/>
                  </a:cubicBezTo>
                  <a:cubicBezTo>
                    <a:pt x="6197" y="19359"/>
                    <a:pt x="6687" y="19005"/>
                    <a:pt x="6859" y="18874"/>
                  </a:cubicBezTo>
                  <a:cubicBezTo>
                    <a:pt x="7376" y="18483"/>
                    <a:pt x="7991" y="18215"/>
                    <a:pt x="8555" y="17901"/>
                  </a:cubicBezTo>
                  <a:cubicBezTo>
                    <a:pt x="10158" y="17009"/>
                    <a:pt x="11596" y="16042"/>
                    <a:pt x="13295" y="15322"/>
                  </a:cubicBezTo>
                  <a:cubicBezTo>
                    <a:pt x="15111" y="14552"/>
                    <a:pt x="16912" y="13795"/>
                    <a:pt x="18759" y="13090"/>
                  </a:cubicBezTo>
                  <a:cubicBezTo>
                    <a:pt x="20332" y="12490"/>
                    <a:pt x="21784" y="11637"/>
                    <a:pt x="23333" y="10972"/>
                  </a:cubicBezTo>
                  <a:cubicBezTo>
                    <a:pt x="23954" y="10708"/>
                    <a:pt x="24545" y="10406"/>
                    <a:pt x="25130" y="10092"/>
                  </a:cubicBezTo>
                  <a:cubicBezTo>
                    <a:pt x="26254" y="9618"/>
                    <a:pt x="27359" y="9101"/>
                    <a:pt x="28415" y="8470"/>
                  </a:cubicBezTo>
                  <a:cubicBezTo>
                    <a:pt x="28452" y="8442"/>
                    <a:pt x="28464" y="8393"/>
                    <a:pt x="28442" y="8353"/>
                  </a:cubicBezTo>
                  <a:cubicBezTo>
                    <a:pt x="28427" y="8322"/>
                    <a:pt x="28397" y="8304"/>
                    <a:pt x="28366" y="8304"/>
                  </a:cubicBezTo>
                  <a:cubicBezTo>
                    <a:pt x="28360" y="8304"/>
                    <a:pt x="28353" y="8305"/>
                    <a:pt x="28347" y="8307"/>
                  </a:cubicBezTo>
                  <a:cubicBezTo>
                    <a:pt x="27491" y="8476"/>
                    <a:pt x="26786" y="8947"/>
                    <a:pt x="26063" y="9412"/>
                  </a:cubicBezTo>
                  <a:cubicBezTo>
                    <a:pt x="25854" y="9547"/>
                    <a:pt x="25638" y="9670"/>
                    <a:pt x="25423" y="9790"/>
                  </a:cubicBezTo>
                  <a:cubicBezTo>
                    <a:pt x="24699" y="10098"/>
                    <a:pt x="23961" y="10381"/>
                    <a:pt x="23228" y="10661"/>
                  </a:cubicBezTo>
                  <a:cubicBezTo>
                    <a:pt x="19704" y="12010"/>
                    <a:pt x="16216" y="13463"/>
                    <a:pt x="12716" y="14869"/>
                  </a:cubicBezTo>
                  <a:cubicBezTo>
                    <a:pt x="11202" y="15479"/>
                    <a:pt x="9734" y="16141"/>
                    <a:pt x="8281" y="16885"/>
                  </a:cubicBezTo>
                  <a:cubicBezTo>
                    <a:pt x="7554" y="17261"/>
                    <a:pt x="6831" y="17643"/>
                    <a:pt x="6114" y="18031"/>
                  </a:cubicBezTo>
                  <a:cubicBezTo>
                    <a:pt x="5962" y="18112"/>
                    <a:pt x="5213" y="18510"/>
                    <a:pt x="5100" y="18510"/>
                  </a:cubicBezTo>
                  <a:cubicBezTo>
                    <a:pt x="5055" y="18510"/>
                    <a:pt x="5113" y="18445"/>
                    <a:pt x="5356" y="18268"/>
                  </a:cubicBezTo>
                  <a:cubicBezTo>
                    <a:pt x="5760" y="17972"/>
                    <a:pt x="6215" y="17738"/>
                    <a:pt x="6652" y="17495"/>
                  </a:cubicBezTo>
                  <a:cubicBezTo>
                    <a:pt x="9918" y="15676"/>
                    <a:pt x="13119" y="13915"/>
                    <a:pt x="16533" y="12385"/>
                  </a:cubicBezTo>
                  <a:cubicBezTo>
                    <a:pt x="17072" y="12145"/>
                    <a:pt x="17607" y="11893"/>
                    <a:pt x="18140" y="11646"/>
                  </a:cubicBezTo>
                  <a:cubicBezTo>
                    <a:pt x="19614" y="11000"/>
                    <a:pt x="21067" y="10323"/>
                    <a:pt x="22539" y="9667"/>
                  </a:cubicBezTo>
                  <a:cubicBezTo>
                    <a:pt x="24539" y="8778"/>
                    <a:pt x="26617" y="8147"/>
                    <a:pt x="28415" y="6860"/>
                  </a:cubicBezTo>
                  <a:cubicBezTo>
                    <a:pt x="28476" y="6820"/>
                    <a:pt x="28467" y="6731"/>
                    <a:pt x="28402" y="6700"/>
                  </a:cubicBezTo>
                  <a:cubicBezTo>
                    <a:pt x="28391" y="6694"/>
                    <a:pt x="28378" y="6691"/>
                    <a:pt x="28366" y="6691"/>
                  </a:cubicBezTo>
                  <a:cubicBezTo>
                    <a:pt x="28352" y="6691"/>
                    <a:pt x="28338" y="6695"/>
                    <a:pt x="28325" y="6703"/>
                  </a:cubicBezTo>
                  <a:cubicBezTo>
                    <a:pt x="26515" y="7750"/>
                    <a:pt x="24530" y="8411"/>
                    <a:pt x="22622" y="9252"/>
                  </a:cubicBezTo>
                  <a:cubicBezTo>
                    <a:pt x="20935" y="9997"/>
                    <a:pt x="19294" y="10855"/>
                    <a:pt x="17629" y="11665"/>
                  </a:cubicBezTo>
                  <a:cubicBezTo>
                    <a:pt x="15019" y="12752"/>
                    <a:pt x="12368" y="13743"/>
                    <a:pt x="9770" y="14866"/>
                  </a:cubicBezTo>
                  <a:cubicBezTo>
                    <a:pt x="8179" y="15553"/>
                    <a:pt x="6634" y="16350"/>
                    <a:pt x="5058" y="17076"/>
                  </a:cubicBezTo>
                  <a:cubicBezTo>
                    <a:pt x="4790" y="17199"/>
                    <a:pt x="4381" y="17295"/>
                    <a:pt x="4181" y="17520"/>
                  </a:cubicBezTo>
                  <a:cubicBezTo>
                    <a:pt x="4479" y="17184"/>
                    <a:pt x="4885" y="16944"/>
                    <a:pt x="5261" y="16704"/>
                  </a:cubicBezTo>
                  <a:cubicBezTo>
                    <a:pt x="5987" y="16239"/>
                    <a:pt x="6791" y="15904"/>
                    <a:pt x="7560" y="15516"/>
                  </a:cubicBezTo>
                  <a:cubicBezTo>
                    <a:pt x="10728" y="13927"/>
                    <a:pt x="13852" y="12274"/>
                    <a:pt x="17041" y="10726"/>
                  </a:cubicBezTo>
                  <a:cubicBezTo>
                    <a:pt x="20639" y="9246"/>
                    <a:pt x="24281" y="7799"/>
                    <a:pt x="27784" y="6115"/>
                  </a:cubicBezTo>
                  <a:cubicBezTo>
                    <a:pt x="27876" y="6100"/>
                    <a:pt x="27922" y="6072"/>
                    <a:pt x="27947" y="6038"/>
                  </a:cubicBezTo>
                  <a:cubicBezTo>
                    <a:pt x="28070" y="5977"/>
                    <a:pt x="28199" y="5918"/>
                    <a:pt x="28322" y="5856"/>
                  </a:cubicBezTo>
                  <a:cubicBezTo>
                    <a:pt x="28353" y="5841"/>
                    <a:pt x="28387" y="5826"/>
                    <a:pt x="28418" y="5810"/>
                  </a:cubicBezTo>
                  <a:cubicBezTo>
                    <a:pt x="28501" y="5771"/>
                    <a:pt x="28456" y="5639"/>
                    <a:pt x="28374" y="5639"/>
                  </a:cubicBezTo>
                  <a:cubicBezTo>
                    <a:pt x="28366" y="5639"/>
                    <a:pt x="28356" y="5641"/>
                    <a:pt x="28347" y="5644"/>
                  </a:cubicBezTo>
                  <a:lnTo>
                    <a:pt x="28301" y="5663"/>
                  </a:lnTo>
                  <a:cubicBezTo>
                    <a:pt x="24425" y="7017"/>
                    <a:pt x="20713" y="8756"/>
                    <a:pt x="17019" y="10532"/>
                  </a:cubicBezTo>
                  <a:lnTo>
                    <a:pt x="16804" y="10621"/>
                  </a:lnTo>
                  <a:cubicBezTo>
                    <a:pt x="13455" y="12034"/>
                    <a:pt x="10078" y="13364"/>
                    <a:pt x="6797" y="14919"/>
                  </a:cubicBezTo>
                  <a:cubicBezTo>
                    <a:pt x="5880" y="15353"/>
                    <a:pt x="4956" y="15762"/>
                    <a:pt x="4008" y="16125"/>
                  </a:cubicBezTo>
                  <a:cubicBezTo>
                    <a:pt x="3784" y="16211"/>
                    <a:pt x="3340" y="16368"/>
                    <a:pt x="3183" y="16473"/>
                  </a:cubicBezTo>
                  <a:cubicBezTo>
                    <a:pt x="3522" y="16245"/>
                    <a:pt x="3894" y="16064"/>
                    <a:pt x="4258" y="15876"/>
                  </a:cubicBezTo>
                  <a:cubicBezTo>
                    <a:pt x="5904" y="15029"/>
                    <a:pt x="7465" y="14060"/>
                    <a:pt x="9093" y="13176"/>
                  </a:cubicBezTo>
                  <a:cubicBezTo>
                    <a:pt x="12547" y="11305"/>
                    <a:pt x="16145" y="9753"/>
                    <a:pt x="19771" y="8254"/>
                  </a:cubicBezTo>
                  <a:cubicBezTo>
                    <a:pt x="21347" y="7599"/>
                    <a:pt x="22936" y="6983"/>
                    <a:pt x="24502" y="6315"/>
                  </a:cubicBezTo>
                  <a:cubicBezTo>
                    <a:pt x="25290" y="5977"/>
                    <a:pt x="26075" y="5641"/>
                    <a:pt x="26805" y="5189"/>
                  </a:cubicBezTo>
                  <a:cubicBezTo>
                    <a:pt x="26869" y="5149"/>
                    <a:pt x="26937" y="5099"/>
                    <a:pt x="27005" y="5047"/>
                  </a:cubicBezTo>
                  <a:cubicBezTo>
                    <a:pt x="27374" y="4884"/>
                    <a:pt x="27741" y="4711"/>
                    <a:pt x="28095" y="4521"/>
                  </a:cubicBezTo>
                  <a:cubicBezTo>
                    <a:pt x="28101" y="4518"/>
                    <a:pt x="28101" y="4511"/>
                    <a:pt x="28104" y="4508"/>
                  </a:cubicBezTo>
                  <a:cubicBezTo>
                    <a:pt x="28156" y="4462"/>
                    <a:pt x="28135" y="4376"/>
                    <a:pt x="28070" y="4357"/>
                  </a:cubicBezTo>
                  <a:cubicBezTo>
                    <a:pt x="28061" y="4354"/>
                    <a:pt x="28052" y="4352"/>
                    <a:pt x="28043" y="4352"/>
                  </a:cubicBezTo>
                  <a:cubicBezTo>
                    <a:pt x="28037" y="4352"/>
                    <a:pt x="28030" y="4353"/>
                    <a:pt x="28024" y="4354"/>
                  </a:cubicBezTo>
                  <a:cubicBezTo>
                    <a:pt x="27664" y="4477"/>
                    <a:pt x="27328" y="4659"/>
                    <a:pt x="27002" y="4850"/>
                  </a:cubicBezTo>
                  <a:cubicBezTo>
                    <a:pt x="26626" y="4998"/>
                    <a:pt x="26242" y="5127"/>
                    <a:pt x="25860" y="5256"/>
                  </a:cubicBezTo>
                  <a:cubicBezTo>
                    <a:pt x="22551" y="6386"/>
                    <a:pt x="19202" y="7688"/>
                    <a:pt x="16065" y="9242"/>
                  </a:cubicBezTo>
                  <a:cubicBezTo>
                    <a:pt x="12747" y="10886"/>
                    <a:pt x="9256" y="12136"/>
                    <a:pt x="5917" y="13718"/>
                  </a:cubicBezTo>
                  <a:cubicBezTo>
                    <a:pt x="5039" y="14137"/>
                    <a:pt x="4153" y="14577"/>
                    <a:pt x="3229" y="14872"/>
                  </a:cubicBezTo>
                  <a:cubicBezTo>
                    <a:pt x="2999" y="14946"/>
                    <a:pt x="2378" y="15004"/>
                    <a:pt x="2200" y="15117"/>
                  </a:cubicBezTo>
                  <a:lnTo>
                    <a:pt x="2200" y="15117"/>
                  </a:lnTo>
                  <a:cubicBezTo>
                    <a:pt x="2535" y="14902"/>
                    <a:pt x="2888" y="14709"/>
                    <a:pt x="3239" y="14518"/>
                  </a:cubicBezTo>
                  <a:cubicBezTo>
                    <a:pt x="4898" y="13604"/>
                    <a:pt x="6674" y="12884"/>
                    <a:pt x="8379" y="12065"/>
                  </a:cubicBezTo>
                  <a:cubicBezTo>
                    <a:pt x="12073" y="10295"/>
                    <a:pt x="15917" y="8842"/>
                    <a:pt x="19725" y="7337"/>
                  </a:cubicBezTo>
                  <a:cubicBezTo>
                    <a:pt x="21381" y="6681"/>
                    <a:pt x="23031" y="6013"/>
                    <a:pt x="24718" y="5432"/>
                  </a:cubicBezTo>
                  <a:cubicBezTo>
                    <a:pt x="25361" y="5210"/>
                    <a:pt x="25986" y="4992"/>
                    <a:pt x="26592" y="4681"/>
                  </a:cubicBezTo>
                  <a:cubicBezTo>
                    <a:pt x="26860" y="4542"/>
                    <a:pt x="27122" y="4394"/>
                    <a:pt x="27387" y="4253"/>
                  </a:cubicBezTo>
                  <a:cubicBezTo>
                    <a:pt x="27587" y="4167"/>
                    <a:pt x="27787" y="4080"/>
                    <a:pt x="27984" y="3991"/>
                  </a:cubicBezTo>
                  <a:cubicBezTo>
                    <a:pt x="28076" y="3951"/>
                    <a:pt x="28168" y="3914"/>
                    <a:pt x="28258" y="3874"/>
                  </a:cubicBezTo>
                  <a:cubicBezTo>
                    <a:pt x="28341" y="3835"/>
                    <a:pt x="28296" y="3703"/>
                    <a:pt x="28214" y="3703"/>
                  </a:cubicBezTo>
                  <a:cubicBezTo>
                    <a:pt x="28206" y="3703"/>
                    <a:pt x="28196" y="3705"/>
                    <a:pt x="28187" y="3708"/>
                  </a:cubicBezTo>
                  <a:cubicBezTo>
                    <a:pt x="28104" y="3739"/>
                    <a:pt x="28024" y="3779"/>
                    <a:pt x="27941" y="3813"/>
                  </a:cubicBezTo>
                  <a:cubicBezTo>
                    <a:pt x="27873" y="3840"/>
                    <a:pt x="27805" y="3868"/>
                    <a:pt x="27738" y="3899"/>
                  </a:cubicBezTo>
                  <a:cubicBezTo>
                    <a:pt x="27734" y="3893"/>
                    <a:pt x="27726" y="3889"/>
                    <a:pt x="27715" y="3889"/>
                  </a:cubicBezTo>
                  <a:cubicBezTo>
                    <a:pt x="27665" y="3889"/>
                    <a:pt x="27543" y="3951"/>
                    <a:pt x="27347" y="4074"/>
                  </a:cubicBezTo>
                  <a:cubicBezTo>
                    <a:pt x="27328" y="4083"/>
                    <a:pt x="27310" y="4096"/>
                    <a:pt x="27288" y="4105"/>
                  </a:cubicBezTo>
                  <a:cubicBezTo>
                    <a:pt x="26885" y="4280"/>
                    <a:pt x="26479" y="4453"/>
                    <a:pt x="26072" y="4622"/>
                  </a:cubicBezTo>
                  <a:cubicBezTo>
                    <a:pt x="24881" y="5124"/>
                    <a:pt x="23674" y="5595"/>
                    <a:pt x="22465" y="6057"/>
                  </a:cubicBezTo>
                  <a:cubicBezTo>
                    <a:pt x="22406" y="6081"/>
                    <a:pt x="22345" y="6100"/>
                    <a:pt x="22283" y="6124"/>
                  </a:cubicBezTo>
                  <a:lnTo>
                    <a:pt x="22169" y="6170"/>
                  </a:lnTo>
                  <a:cubicBezTo>
                    <a:pt x="19876" y="7045"/>
                    <a:pt x="17567" y="7873"/>
                    <a:pt x="15265" y="8719"/>
                  </a:cubicBezTo>
                  <a:cubicBezTo>
                    <a:pt x="11688" y="10034"/>
                    <a:pt x="8213" y="11579"/>
                    <a:pt x="4655" y="12933"/>
                  </a:cubicBezTo>
                  <a:cubicBezTo>
                    <a:pt x="4014" y="13176"/>
                    <a:pt x="3417" y="13423"/>
                    <a:pt x="2795" y="13721"/>
                  </a:cubicBezTo>
                  <a:cubicBezTo>
                    <a:pt x="2473" y="13877"/>
                    <a:pt x="2252" y="13943"/>
                    <a:pt x="2144" y="13943"/>
                  </a:cubicBezTo>
                  <a:cubicBezTo>
                    <a:pt x="1987" y="13943"/>
                    <a:pt x="2065" y="13804"/>
                    <a:pt x="2408" y="13598"/>
                  </a:cubicBezTo>
                  <a:cubicBezTo>
                    <a:pt x="2740" y="13398"/>
                    <a:pt x="3109" y="13244"/>
                    <a:pt x="3460" y="13078"/>
                  </a:cubicBezTo>
                  <a:cubicBezTo>
                    <a:pt x="5181" y="12271"/>
                    <a:pt x="6671" y="11191"/>
                    <a:pt x="8468" y="10511"/>
                  </a:cubicBezTo>
                  <a:cubicBezTo>
                    <a:pt x="11808" y="9242"/>
                    <a:pt x="14988" y="7577"/>
                    <a:pt x="18285" y="6195"/>
                  </a:cubicBezTo>
                  <a:cubicBezTo>
                    <a:pt x="21230" y="5198"/>
                    <a:pt x="24222" y="4277"/>
                    <a:pt x="26946" y="2797"/>
                  </a:cubicBezTo>
                  <a:cubicBezTo>
                    <a:pt x="27125" y="2772"/>
                    <a:pt x="27220" y="2720"/>
                    <a:pt x="27230" y="2637"/>
                  </a:cubicBezTo>
                  <a:cubicBezTo>
                    <a:pt x="27328" y="2581"/>
                    <a:pt x="27430" y="2526"/>
                    <a:pt x="27528" y="2467"/>
                  </a:cubicBezTo>
                  <a:cubicBezTo>
                    <a:pt x="27556" y="2452"/>
                    <a:pt x="27584" y="2437"/>
                    <a:pt x="27611" y="2421"/>
                  </a:cubicBezTo>
                  <a:cubicBezTo>
                    <a:pt x="27698" y="2371"/>
                    <a:pt x="27646" y="2252"/>
                    <a:pt x="27566" y="2252"/>
                  </a:cubicBezTo>
                  <a:cubicBezTo>
                    <a:pt x="27552" y="2252"/>
                    <a:pt x="27537" y="2256"/>
                    <a:pt x="27522" y="2264"/>
                  </a:cubicBezTo>
                  <a:cubicBezTo>
                    <a:pt x="27500" y="2277"/>
                    <a:pt x="27479" y="2286"/>
                    <a:pt x="27457" y="2295"/>
                  </a:cubicBezTo>
                  <a:cubicBezTo>
                    <a:pt x="25192" y="3480"/>
                    <a:pt x="22800" y="4280"/>
                    <a:pt x="20408" y="5158"/>
                  </a:cubicBezTo>
                  <a:cubicBezTo>
                    <a:pt x="19759" y="5395"/>
                    <a:pt x="19119" y="5650"/>
                    <a:pt x="18478" y="5912"/>
                  </a:cubicBezTo>
                  <a:cubicBezTo>
                    <a:pt x="17721" y="6164"/>
                    <a:pt x="16967" y="6423"/>
                    <a:pt x="16225" y="6703"/>
                  </a:cubicBezTo>
                  <a:cubicBezTo>
                    <a:pt x="12876" y="7974"/>
                    <a:pt x="9577" y="9433"/>
                    <a:pt x="6283" y="10843"/>
                  </a:cubicBezTo>
                  <a:cubicBezTo>
                    <a:pt x="4972" y="11403"/>
                    <a:pt x="3448" y="12010"/>
                    <a:pt x="2204" y="12671"/>
                  </a:cubicBezTo>
                  <a:cubicBezTo>
                    <a:pt x="3713" y="11825"/>
                    <a:pt x="5283" y="11142"/>
                    <a:pt x="6892" y="10514"/>
                  </a:cubicBezTo>
                  <a:cubicBezTo>
                    <a:pt x="8709" y="9806"/>
                    <a:pt x="10365" y="8725"/>
                    <a:pt x="12181" y="7999"/>
                  </a:cubicBezTo>
                  <a:cubicBezTo>
                    <a:pt x="14135" y="7214"/>
                    <a:pt x="16084" y="6411"/>
                    <a:pt x="18026" y="5589"/>
                  </a:cubicBezTo>
                  <a:cubicBezTo>
                    <a:pt x="19944" y="4776"/>
                    <a:pt x="21834" y="3890"/>
                    <a:pt x="23696" y="2957"/>
                  </a:cubicBezTo>
                  <a:cubicBezTo>
                    <a:pt x="23905" y="2852"/>
                    <a:pt x="24102" y="2735"/>
                    <a:pt x="24305" y="2628"/>
                  </a:cubicBezTo>
                  <a:cubicBezTo>
                    <a:pt x="25250" y="2258"/>
                    <a:pt x="26214" y="1870"/>
                    <a:pt x="26968" y="1209"/>
                  </a:cubicBezTo>
                  <a:lnTo>
                    <a:pt x="26986" y="1196"/>
                  </a:lnTo>
                  <a:cubicBezTo>
                    <a:pt x="27051" y="1140"/>
                    <a:pt x="26992" y="1043"/>
                    <a:pt x="26919" y="1043"/>
                  </a:cubicBezTo>
                  <a:cubicBezTo>
                    <a:pt x="26912" y="1043"/>
                    <a:pt x="26904" y="1044"/>
                    <a:pt x="26897" y="1045"/>
                  </a:cubicBezTo>
                  <a:cubicBezTo>
                    <a:pt x="26891" y="1045"/>
                    <a:pt x="26888" y="1048"/>
                    <a:pt x="26882" y="1048"/>
                  </a:cubicBezTo>
                  <a:cubicBezTo>
                    <a:pt x="26097" y="1249"/>
                    <a:pt x="25475" y="1793"/>
                    <a:pt x="24776" y="2184"/>
                  </a:cubicBezTo>
                  <a:cubicBezTo>
                    <a:pt x="24681" y="2237"/>
                    <a:pt x="24579" y="2289"/>
                    <a:pt x="24484" y="2341"/>
                  </a:cubicBezTo>
                  <a:cubicBezTo>
                    <a:pt x="24385" y="2378"/>
                    <a:pt x="24287" y="2418"/>
                    <a:pt x="24192" y="2455"/>
                  </a:cubicBezTo>
                  <a:cubicBezTo>
                    <a:pt x="20144" y="4111"/>
                    <a:pt x="16053" y="5604"/>
                    <a:pt x="12051" y="7374"/>
                  </a:cubicBezTo>
                  <a:cubicBezTo>
                    <a:pt x="9992" y="8285"/>
                    <a:pt x="7951" y="9233"/>
                    <a:pt x="5837" y="10012"/>
                  </a:cubicBezTo>
                  <a:cubicBezTo>
                    <a:pt x="5440" y="10160"/>
                    <a:pt x="5042" y="10307"/>
                    <a:pt x="4645" y="10458"/>
                  </a:cubicBezTo>
                  <a:cubicBezTo>
                    <a:pt x="7637" y="8888"/>
                    <a:pt x="10685" y="7396"/>
                    <a:pt x="13686" y="5872"/>
                  </a:cubicBezTo>
                  <a:cubicBezTo>
                    <a:pt x="17589" y="3886"/>
                    <a:pt x="21843" y="2677"/>
                    <a:pt x="25663" y="528"/>
                  </a:cubicBezTo>
                  <a:cubicBezTo>
                    <a:pt x="25789" y="510"/>
                    <a:pt x="25863" y="467"/>
                    <a:pt x="25884" y="405"/>
                  </a:cubicBezTo>
                  <a:cubicBezTo>
                    <a:pt x="26029" y="322"/>
                    <a:pt x="26177" y="248"/>
                    <a:pt x="26318" y="162"/>
                  </a:cubicBezTo>
                  <a:cubicBezTo>
                    <a:pt x="26331" y="156"/>
                    <a:pt x="26331" y="147"/>
                    <a:pt x="26337" y="137"/>
                  </a:cubicBezTo>
                  <a:cubicBezTo>
                    <a:pt x="26386" y="81"/>
                    <a:pt x="26342" y="0"/>
                    <a:pt x="26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25"/>
            <p:cNvSpPr/>
            <p:nvPr/>
          </p:nvSpPr>
          <p:spPr>
            <a:xfrm>
              <a:off x="-1042775" y="1947275"/>
              <a:ext cx="317600" cy="192075"/>
            </a:xfrm>
            <a:custGeom>
              <a:avLst/>
              <a:gdLst/>
              <a:ahLst/>
              <a:cxnLst/>
              <a:rect l="l" t="t" r="r" b="b"/>
              <a:pathLst>
                <a:path w="12704" h="7683" extrusionOk="0">
                  <a:moveTo>
                    <a:pt x="12599" y="0"/>
                  </a:moveTo>
                  <a:cubicBezTo>
                    <a:pt x="12584" y="0"/>
                    <a:pt x="12569" y="4"/>
                    <a:pt x="12556" y="12"/>
                  </a:cubicBezTo>
                  <a:lnTo>
                    <a:pt x="12143" y="222"/>
                  </a:lnTo>
                  <a:cubicBezTo>
                    <a:pt x="12106" y="228"/>
                    <a:pt x="12070" y="243"/>
                    <a:pt x="12042" y="271"/>
                  </a:cubicBezTo>
                  <a:cubicBezTo>
                    <a:pt x="10410" y="1093"/>
                    <a:pt x="8742" y="1933"/>
                    <a:pt x="7104" y="2832"/>
                  </a:cubicBezTo>
                  <a:cubicBezTo>
                    <a:pt x="4799" y="3946"/>
                    <a:pt x="2478" y="5027"/>
                    <a:pt x="93" y="5965"/>
                  </a:cubicBezTo>
                  <a:cubicBezTo>
                    <a:pt x="86" y="5969"/>
                    <a:pt x="80" y="5972"/>
                    <a:pt x="71" y="5975"/>
                  </a:cubicBezTo>
                  <a:cubicBezTo>
                    <a:pt x="22" y="5993"/>
                    <a:pt x="0" y="6049"/>
                    <a:pt x="19" y="6098"/>
                  </a:cubicBezTo>
                  <a:cubicBezTo>
                    <a:pt x="26" y="6129"/>
                    <a:pt x="54" y="6149"/>
                    <a:pt x="85" y="6149"/>
                  </a:cubicBezTo>
                  <a:cubicBezTo>
                    <a:pt x="90" y="6149"/>
                    <a:pt x="96" y="6149"/>
                    <a:pt x="102" y="6147"/>
                  </a:cubicBezTo>
                  <a:cubicBezTo>
                    <a:pt x="106" y="6147"/>
                    <a:pt x="110" y="6150"/>
                    <a:pt x="114" y="6150"/>
                  </a:cubicBezTo>
                  <a:cubicBezTo>
                    <a:pt x="116" y="6150"/>
                    <a:pt x="118" y="6149"/>
                    <a:pt x="120" y="6147"/>
                  </a:cubicBezTo>
                  <a:cubicBezTo>
                    <a:pt x="179" y="6126"/>
                    <a:pt x="234" y="6101"/>
                    <a:pt x="290" y="6079"/>
                  </a:cubicBezTo>
                  <a:cubicBezTo>
                    <a:pt x="1896" y="5442"/>
                    <a:pt x="3475" y="4743"/>
                    <a:pt x="5042" y="4014"/>
                  </a:cubicBezTo>
                  <a:lnTo>
                    <a:pt x="5042" y="4014"/>
                  </a:lnTo>
                  <a:cubicBezTo>
                    <a:pt x="3725" y="4805"/>
                    <a:pt x="2453" y="5648"/>
                    <a:pt x="1262" y="6569"/>
                  </a:cubicBezTo>
                  <a:cubicBezTo>
                    <a:pt x="1228" y="6593"/>
                    <a:pt x="1194" y="6615"/>
                    <a:pt x="1161" y="6643"/>
                  </a:cubicBezTo>
                  <a:cubicBezTo>
                    <a:pt x="1087" y="6700"/>
                    <a:pt x="1157" y="6794"/>
                    <a:pt x="1232" y="6794"/>
                  </a:cubicBezTo>
                  <a:cubicBezTo>
                    <a:pt x="1245" y="6794"/>
                    <a:pt x="1259" y="6791"/>
                    <a:pt x="1271" y="6784"/>
                  </a:cubicBezTo>
                  <a:cubicBezTo>
                    <a:pt x="1348" y="6747"/>
                    <a:pt x="1422" y="6710"/>
                    <a:pt x="1499" y="6673"/>
                  </a:cubicBezTo>
                  <a:cubicBezTo>
                    <a:pt x="4128" y="5402"/>
                    <a:pt x="6747" y="4103"/>
                    <a:pt x="9364" y="2804"/>
                  </a:cubicBezTo>
                  <a:lnTo>
                    <a:pt x="9364" y="2804"/>
                  </a:lnTo>
                  <a:cubicBezTo>
                    <a:pt x="8924" y="3112"/>
                    <a:pt x="8490" y="3411"/>
                    <a:pt x="8062" y="3669"/>
                  </a:cubicBezTo>
                  <a:cubicBezTo>
                    <a:pt x="6230" y="4768"/>
                    <a:pt x="4442" y="5944"/>
                    <a:pt x="2623" y="7067"/>
                  </a:cubicBezTo>
                  <a:lnTo>
                    <a:pt x="2552" y="7111"/>
                  </a:lnTo>
                  <a:cubicBezTo>
                    <a:pt x="2471" y="7161"/>
                    <a:pt x="2512" y="7280"/>
                    <a:pt x="2594" y="7280"/>
                  </a:cubicBezTo>
                  <a:cubicBezTo>
                    <a:pt x="2602" y="7280"/>
                    <a:pt x="2611" y="7279"/>
                    <a:pt x="2620" y="7277"/>
                  </a:cubicBezTo>
                  <a:cubicBezTo>
                    <a:pt x="2767" y="7249"/>
                    <a:pt x="2909" y="7212"/>
                    <a:pt x="3051" y="7172"/>
                  </a:cubicBezTo>
                  <a:cubicBezTo>
                    <a:pt x="4313" y="6830"/>
                    <a:pt x="5436" y="6169"/>
                    <a:pt x="6560" y="5488"/>
                  </a:cubicBezTo>
                  <a:cubicBezTo>
                    <a:pt x="7606" y="4854"/>
                    <a:pt x="8721" y="4331"/>
                    <a:pt x="9792" y="3740"/>
                  </a:cubicBezTo>
                  <a:lnTo>
                    <a:pt x="9792" y="3740"/>
                  </a:lnTo>
                  <a:cubicBezTo>
                    <a:pt x="9173" y="4180"/>
                    <a:pt x="8536" y="4596"/>
                    <a:pt x="7908" y="5024"/>
                  </a:cubicBezTo>
                  <a:cubicBezTo>
                    <a:pt x="6735" y="5821"/>
                    <a:pt x="5405" y="6449"/>
                    <a:pt x="4328" y="7375"/>
                  </a:cubicBezTo>
                  <a:cubicBezTo>
                    <a:pt x="4270" y="7428"/>
                    <a:pt x="4205" y="7477"/>
                    <a:pt x="4146" y="7529"/>
                  </a:cubicBezTo>
                  <a:cubicBezTo>
                    <a:pt x="4087" y="7588"/>
                    <a:pt x="4136" y="7683"/>
                    <a:pt x="4213" y="7683"/>
                  </a:cubicBezTo>
                  <a:cubicBezTo>
                    <a:pt x="4220" y="7683"/>
                    <a:pt x="4228" y="7682"/>
                    <a:pt x="4236" y="7680"/>
                  </a:cubicBezTo>
                  <a:cubicBezTo>
                    <a:pt x="4497" y="7594"/>
                    <a:pt x="4753" y="7495"/>
                    <a:pt x="5005" y="7391"/>
                  </a:cubicBezTo>
                  <a:cubicBezTo>
                    <a:pt x="6603" y="6720"/>
                    <a:pt x="8006" y="5698"/>
                    <a:pt x="9481" y="4793"/>
                  </a:cubicBezTo>
                  <a:cubicBezTo>
                    <a:pt x="9709" y="4654"/>
                    <a:pt x="9936" y="4522"/>
                    <a:pt x="10167" y="4396"/>
                  </a:cubicBezTo>
                  <a:cubicBezTo>
                    <a:pt x="10359" y="4257"/>
                    <a:pt x="10472" y="4187"/>
                    <a:pt x="10508" y="4187"/>
                  </a:cubicBezTo>
                  <a:cubicBezTo>
                    <a:pt x="10538" y="4187"/>
                    <a:pt x="10516" y="4234"/>
                    <a:pt x="10444" y="4328"/>
                  </a:cubicBezTo>
                  <a:cubicBezTo>
                    <a:pt x="10164" y="4651"/>
                    <a:pt x="9782" y="4904"/>
                    <a:pt x="9447" y="5165"/>
                  </a:cubicBezTo>
                  <a:cubicBezTo>
                    <a:pt x="8656" y="5778"/>
                    <a:pt x="7899" y="6384"/>
                    <a:pt x="7068" y="6947"/>
                  </a:cubicBezTo>
                  <a:cubicBezTo>
                    <a:pt x="7040" y="6969"/>
                    <a:pt x="7028" y="7003"/>
                    <a:pt x="7034" y="7037"/>
                  </a:cubicBezTo>
                  <a:cubicBezTo>
                    <a:pt x="7041" y="7081"/>
                    <a:pt x="7074" y="7123"/>
                    <a:pt x="7116" y="7123"/>
                  </a:cubicBezTo>
                  <a:cubicBezTo>
                    <a:pt x="7130" y="7123"/>
                    <a:pt x="7145" y="7118"/>
                    <a:pt x="7160" y="7107"/>
                  </a:cubicBezTo>
                  <a:cubicBezTo>
                    <a:pt x="7308" y="7006"/>
                    <a:pt x="7465" y="6901"/>
                    <a:pt x="7622" y="6800"/>
                  </a:cubicBezTo>
                  <a:cubicBezTo>
                    <a:pt x="8157" y="6446"/>
                    <a:pt x="8739" y="6067"/>
                    <a:pt x="9281" y="5655"/>
                  </a:cubicBezTo>
                  <a:cubicBezTo>
                    <a:pt x="9924" y="5165"/>
                    <a:pt x="10518" y="4623"/>
                    <a:pt x="10906" y="4008"/>
                  </a:cubicBezTo>
                  <a:cubicBezTo>
                    <a:pt x="10946" y="3943"/>
                    <a:pt x="10891" y="3882"/>
                    <a:pt x="10829" y="3878"/>
                  </a:cubicBezTo>
                  <a:cubicBezTo>
                    <a:pt x="10824" y="3878"/>
                    <a:pt x="10819" y="3877"/>
                    <a:pt x="10815" y="3877"/>
                  </a:cubicBezTo>
                  <a:cubicBezTo>
                    <a:pt x="10802" y="3877"/>
                    <a:pt x="10791" y="3880"/>
                    <a:pt x="10780" y="3885"/>
                  </a:cubicBezTo>
                  <a:cubicBezTo>
                    <a:pt x="9582" y="4466"/>
                    <a:pt x="8483" y="5208"/>
                    <a:pt x="7363" y="5929"/>
                  </a:cubicBezTo>
                  <a:cubicBezTo>
                    <a:pt x="6803" y="6289"/>
                    <a:pt x="6227" y="6621"/>
                    <a:pt x="5636" y="6923"/>
                  </a:cubicBezTo>
                  <a:cubicBezTo>
                    <a:pt x="5288" y="7098"/>
                    <a:pt x="4928" y="7249"/>
                    <a:pt x="4565" y="7381"/>
                  </a:cubicBezTo>
                  <a:cubicBezTo>
                    <a:pt x="4533" y="7393"/>
                    <a:pt x="4514" y="7398"/>
                    <a:pt x="4504" y="7398"/>
                  </a:cubicBezTo>
                  <a:cubicBezTo>
                    <a:pt x="4493" y="7398"/>
                    <a:pt x="4495" y="7391"/>
                    <a:pt x="4507" y="7378"/>
                  </a:cubicBezTo>
                  <a:cubicBezTo>
                    <a:pt x="4605" y="7280"/>
                    <a:pt x="5362" y="6827"/>
                    <a:pt x="5405" y="6797"/>
                  </a:cubicBezTo>
                  <a:cubicBezTo>
                    <a:pt x="7505" y="5439"/>
                    <a:pt x="9678" y="4199"/>
                    <a:pt x="11592" y="2580"/>
                  </a:cubicBezTo>
                  <a:cubicBezTo>
                    <a:pt x="11629" y="2549"/>
                    <a:pt x="11663" y="2521"/>
                    <a:pt x="11697" y="2493"/>
                  </a:cubicBezTo>
                  <a:cubicBezTo>
                    <a:pt x="11737" y="2463"/>
                    <a:pt x="11740" y="2404"/>
                    <a:pt x="11700" y="2373"/>
                  </a:cubicBezTo>
                  <a:cubicBezTo>
                    <a:pt x="11682" y="2353"/>
                    <a:pt x="11656" y="2343"/>
                    <a:pt x="11630" y="2343"/>
                  </a:cubicBezTo>
                  <a:cubicBezTo>
                    <a:pt x="11609" y="2343"/>
                    <a:pt x="11588" y="2350"/>
                    <a:pt x="11571" y="2364"/>
                  </a:cubicBezTo>
                  <a:cubicBezTo>
                    <a:pt x="9847" y="3749"/>
                    <a:pt x="7674" y="4614"/>
                    <a:pt x="5775" y="5747"/>
                  </a:cubicBezTo>
                  <a:cubicBezTo>
                    <a:pt x="4981" y="6224"/>
                    <a:pt x="3497" y="6741"/>
                    <a:pt x="3038" y="7024"/>
                  </a:cubicBezTo>
                  <a:cubicBezTo>
                    <a:pt x="4236" y="6286"/>
                    <a:pt x="5412" y="5513"/>
                    <a:pt x="6603" y="4768"/>
                  </a:cubicBezTo>
                  <a:cubicBezTo>
                    <a:pt x="7619" y="4134"/>
                    <a:pt x="8653" y="3528"/>
                    <a:pt x="9678" y="2906"/>
                  </a:cubicBezTo>
                  <a:cubicBezTo>
                    <a:pt x="10096" y="2653"/>
                    <a:pt x="10497" y="2379"/>
                    <a:pt x="10900" y="2099"/>
                  </a:cubicBezTo>
                  <a:cubicBezTo>
                    <a:pt x="10958" y="2056"/>
                    <a:pt x="11032" y="2001"/>
                    <a:pt x="11106" y="1939"/>
                  </a:cubicBezTo>
                  <a:cubicBezTo>
                    <a:pt x="11448" y="1773"/>
                    <a:pt x="11789" y="1601"/>
                    <a:pt x="12131" y="1434"/>
                  </a:cubicBezTo>
                  <a:cubicBezTo>
                    <a:pt x="12223" y="1388"/>
                    <a:pt x="12313" y="1342"/>
                    <a:pt x="12405" y="1296"/>
                  </a:cubicBezTo>
                  <a:cubicBezTo>
                    <a:pt x="12489" y="1257"/>
                    <a:pt x="12443" y="1126"/>
                    <a:pt x="12360" y="1126"/>
                  </a:cubicBezTo>
                  <a:cubicBezTo>
                    <a:pt x="12352" y="1126"/>
                    <a:pt x="12343" y="1127"/>
                    <a:pt x="12334" y="1130"/>
                  </a:cubicBezTo>
                  <a:cubicBezTo>
                    <a:pt x="12307" y="1139"/>
                    <a:pt x="12276" y="1154"/>
                    <a:pt x="12248" y="1164"/>
                  </a:cubicBezTo>
                  <a:cubicBezTo>
                    <a:pt x="11703" y="1345"/>
                    <a:pt x="11171" y="1625"/>
                    <a:pt x="10647" y="1945"/>
                  </a:cubicBezTo>
                  <a:cubicBezTo>
                    <a:pt x="8807" y="2823"/>
                    <a:pt x="6944" y="3669"/>
                    <a:pt x="5134" y="4608"/>
                  </a:cubicBezTo>
                  <a:cubicBezTo>
                    <a:pt x="4085" y="5150"/>
                    <a:pt x="3035" y="5692"/>
                    <a:pt x="1986" y="6230"/>
                  </a:cubicBezTo>
                  <a:cubicBezTo>
                    <a:pt x="1743" y="6355"/>
                    <a:pt x="1641" y="6404"/>
                    <a:pt x="1628" y="6404"/>
                  </a:cubicBezTo>
                  <a:cubicBezTo>
                    <a:pt x="1590" y="6404"/>
                    <a:pt x="2462" y="5910"/>
                    <a:pt x="2607" y="5812"/>
                  </a:cubicBezTo>
                  <a:cubicBezTo>
                    <a:pt x="3063" y="5501"/>
                    <a:pt x="3537" y="5214"/>
                    <a:pt x="4011" y="4931"/>
                  </a:cubicBezTo>
                  <a:cubicBezTo>
                    <a:pt x="5415" y="4085"/>
                    <a:pt x="6846" y="3281"/>
                    <a:pt x="8286" y="2490"/>
                  </a:cubicBezTo>
                  <a:cubicBezTo>
                    <a:pt x="9764" y="1801"/>
                    <a:pt x="11238" y="1096"/>
                    <a:pt x="12596" y="200"/>
                  </a:cubicBezTo>
                  <a:cubicBezTo>
                    <a:pt x="12611" y="188"/>
                    <a:pt x="12633" y="179"/>
                    <a:pt x="12648" y="166"/>
                  </a:cubicBezTo>
                  <a:cubicBezTo>
                    <a:pt x="12704" y="132"/>
                    <a:pt x="12704" y="52"/>
                    <a:pt x="12648" y="19"/>
                  </a:cubicBezTo>
                  <a:cubicBezTo>
                    <a:pt x="12634" y="6"/>
                    <a:pt x="12617" y="0"/>
                    <a:pt x="1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43" name="Google Shape;1143;p25"/>
          <p:cNvGrpSpPr/>
          <p:nvPr/>
        </p:nvGrpSpPr>
        <p:grpSpPr>
          <a:xfrm rot="1108815">
            <a:off x="10659555" y="5505644"/>
            <a:ext cx="996504" cy="877861"/>
            <a:chOff x="-6584425" y="3277700"/>
            <a:chExt cx="747325" cy="658350"/>
          </a:xfrm>
        </p:grpSpPr>
        <p:sp>
          <p:nvSpPr>
            <p:cNvPr id="1144" name="Google Shape;1144;p25"/>
            <p:cNvSpPr/>
            <p:nvPr/>
          </p:nvSpPr>
          <p:spPr>
            <a:xfrm>
              <a:off x="-6478600" y="3775350"/>
              <a:ext cx="2525" cy="1350"/>
            </a:xfrm>
            <a:custGeom>
              <a:avLst/>
              <a:gdLst/>
              <a:ahLst/>
              <a:cxnLst/>
              <a:rect l="l" t="t" r="r" b="b"/>
              <a:pathLst>
                <a:path w="101" h="54" extrusionOk="0">
                  <a:moveTo>
                    <a:pt x="99" y="1"/>
                  </a:moveTo>
                  <a:cubicBezTo>
                    <a:pt x="92" y="1"/>
                    <a:pt x="55" y="21"/>
                    <a:pt x="0" y="53"/>
                  </a:cubicBezTo>
                  <a:cubicBezTo>
                    <a:pt x="25" y="47"/>
                    <a:pt x="53" y="41"/>
                    <a:pt x="77" y="38"/>
                  </a:cubicBezTo>
                  <a:cubicBezTo>
                    <a:pt x="83" y="26"/>
                    <a:pt x="93" y="17"/>
                    <a:pt x="99" y="4"/>
                  </a:cubicBezTo>
                  <a:cubicBezTo>
                    <a:pt x="101" y="2"/>
                    <a:pt x="10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25"/>
            <p:cNvSpPr/>
            <p:nvPr/>
          </p:nvSpPr>
          <p:spPr>
            <a:xfrm>
              <a:off x="-6584425" y="3755200"/>
              <a:ext cx="270675" cy="180850"/>
            </a:xfrm>
            <a:custGeom>
              <a:avLst/>
              <a:gdLst/>
              <a:ahLst/>
              <a:cxnLst/>
              <a:rect l="l" t="t" r="r" b="b"/>
              <a:pathLst>
                <a:path w="10827" h="7234" extrusionOk="0">
                  <a:moveTo>
                    <a:pt x="5762" y="0"/>
                  </a:moveTo>
                  <a:cubicBezTo>
                    <a:pt x="4222" y="0"/>
                    <a:pt x="2709" y="417"/>
                    <a:pt x="1589" y="1484"/>
                  </a:cubicBezTo>
                  <a:cubicBezTo>
                    <a:pt x="1" y="2999"/>
                    <a:pt x="213" y="5147"/>
                    <a:pt x="2026" y="6277"/>
                  </a:cubicBezTo>
                  <a:cubicBezTo>
                    <a:pt x="3049" y="6913"/>
                    <a:pt x="4386" y="7233"/>
                    <a:pt x="5694" y="7233"/>
                  </a:cubicBezTo>
                  <a:cubicBezTo>
                    <a:pt x="6555" y="7233"/>
                    <a:pt x="7403" y="7094"/>
                    <a:pt x="8139" y="6816"/>
                  </a:cubicBezTo>
                  <a:cubicBezTo>
                    <a:pt x="10380" y="5966"/>
                    <a:pt x="10827" y="3916"/>
                    <a:pt x="10048" y="2137"/>
                  </a:cubicBezTo>
                  <a:lnTo>
                    <a:pt x="10048" y="2137"/>
                  </a:lnTo>
                  <a:cubicBezTo>
                    <a:pt x="9996" y="2324"/>
                    <a:pt x="9827" y="2419"/>
                    <a:pt x="9668" y="2419"/>
                  </a:cubicBezTo>
                  <a:cubicBezTo>
                    <a:pt x="9570" y="2419"/>
                    <a:pt x="9476" y="2384"/>
                    <a:pt x="9414" y="2312"/>
                  </a:cubicBezTo>
                  <a:lnTo>
                    <a:pt x="9402" y="2325"/>
                  </a:lnTo>
                  <a:cubicBezTo>
                    <a:pt x="9712" y="2906"/>
                    <a:pt x="9857" y="3553"/>
                    <a:pt x="9691" y="4267"/>
                  </a:cubicBezTo>
                  <a:cubicBezTo>
                    <a:pt x="9632" y="4498"/>
                    <a:pt x="9537" y="4719"/>
                    <a:pt x="9405" y="4920"/>
                  </a:cubicBezTo>
                  <a:cubicBezTo>
                    <a:pt x="9411" y="4953"/>
                    <a:pt x="9395" y="4984"/>
                    <a:pt x="9371" y="5006"/>
                  </a:cubicBezTo>
                  <a:cubicBezTo>
                    <a:pt x="9362" y="5012"/>
                    <a:pt x="9352" y="5015"/>
                    <a:pt x="9346" y="5021"/>
                  </a:cubicBezTo>
                  <a:cubicBezTo>
                    <a:pt x="8851" y="5720"/>
                    <a:pt x="7976" y="6163"/>
                    <a:pt x="7179" y="6351"/>
                  </a:cubicBezTo>
                  <a:cubicBezTo>
                    <a:pt x="7038" y="6385"/>
                    <a:pt x="6890" y="6406"/>
                    <a:pt x="6742" y="6428"/>
                  </a:cubicBezTo>
                  <a:cubicBezTo>
                    <a:pt x="6736" y="6434"/>
                    <a:pt x="6730" y="6437"/>
                    <a:pt x="6724" y="6443"/>
                  </a:cubicBezTo>
                  <a:cubicBezTo>
                    <a:pt x="6706" y="6455"/>
                    <a:pt x="6686" y="6461"/>
                    <a:pt x="6666" y="6461"/>
                  </a:cubicBezTo>
                  <a:cubicBezTo>
                    <a:pt x="6650" y="6461"/>
                    <a:pt x="6634" y="6458"/>
                    <a:pt x="6619" y="6449"/>
                  </a:cubicBezTo>
                  <a:cubicBezTo>
                    <a:pt x="6496" y="6468"/>
                    <a:pt x="6370" y="6474"/>
                    <a:pt x="6243" y="6483"/>
                  </a:cubicBezTo>
                  <a:cubicBezTo>
                    <a:pt x="6080" y="6631"/>
                    <a:pt x="5920" y="6782"/>
                    <a:pt x="5757" y="6926"/>
                  </a:cubicBezTo>
                  <a:cubicBezTo>
                    <a:pt x="5738" y="6943"/>
                    <a:pt x="5716" y="6951"/>
                    <a:pt x="5695" y="6951"/>
                  </a:cubicBezTo>
                  <a:cubicBezTo>
                    <a:pt x="5630" y="6951"/>
                    <a:pt x="5569" y="6886"/>
                    <a:pt x="5615" y="6819"/>
                  </a:cubicBezTo>
                  <a:cubicBezTo>
                    <a:pt x="5683" y="6711"/>
                    <a:pt x="5760" y="6606"/>
                    <a:pt x="5831" y="6502"/>
                  </a:cubicBezTo>
                  <a:lnTo>
                    <a:pt x="5831" y="6502"/>
                  </a:lnTo>
                  <a:cubicBezTo>
                    <a:pt x="5809" y="6502"/>
                    <a:pt x="5786" y="6502"/>
                    <a:pt x="5764" y="6502"/>
                  </a:cubicBezTo>
                  <a:cubicBezTo>
                    <a:pt x="5476" y="6502"/>
                    <a:pt x="5190" y="6484"/>
                    <a:pt x="4904" y="6449"/>
                  </a:cubicBezTo>
                  <a:lnTo>
                    <a:pt x="4892" y="6459"/>
                  </a:lnTo>
                  <a:cubicBezTo>
                    <a:pt x="4878" y="6466"/>
                    <a:pt x="4863" y="6470"/>
                    <a:pt x="4848" y="6470"/>
                  </a:cubicBezTo>
                  <a:cubicBezTo>
                    <a:pt x="4821" y="6470"/>
                    <a:pt x="4796" y="6458"/>
                    <a:pt x="4778" y="6434"/>
                  </a:cubicBezTo>
                  <a:cubicBezTo>
                    <a:pt x="3929" y="6314"/>
                    <a:pt x="3098" y="6049"/>
                    <a:pt x="2393" y="5652"/>
                  </a:cubicBezTo>
                  <a:cubicBezTo>
                    <a:pt x="1799" y="5320"/>
                    <a:pt x="1463" y="4883"/>
                    <a:pt x="1331" y="4405"/>
                  </a:cubicBezTo>
                  <a:cubicBezTo>
                    <a:pt x="1226" y="4486"/>
                    <a:pt x="1128" y="4566"/>
                    <a:pt x="1020" y="4643"/>
                  </a:cubicBezTo>
                  <a:cubicBezTo>
                    <a:pt x="1005" y="4653"/>
                    <a:pt x="990" y="4657"/>
                    <a:pt x="975" y="4657"/>
                  </a:cubicBezTo>
                  <a:cubicBezTo>
                    <a:pt x="904" y="4657"/>
                    <a:pt x="845" y="4556"/>
                    <a:pt x="909" y="4498"/>
                  </a:cubicBezTo>
                  <a:cubicBezTo>
                    <a:pt x="1032" y="4387"/>
                    <a:pt x="1155" y="4276"/>
                    <a:pt x="1278" y="4162"/>
                  </a:cubicBezTo>
                  <a:cubicBezTo>
                    <a:pt x="1244" y="3885"/>
                    <a:pt x="1266" y="3602"/>
                    <a:pt x="1340" y="3334"/>
                  </a:cubicBezTo>
                  <a:lnTo>
                    <a:pt x="1340" y="3334"/>
                  </a:lnTo>
                  <a:cubicBezTo>
                    <a:pt x="1238" y="3442"/>
                    <a:pt x="1137" y="3550"/>
                    <a:pt x="1038" y="3661"/>
                  </a:cubicBezTo>
                  <a:cubicBezTo>
                    <a:pt x="1020" y="3681"/>
                    <a:pt x="1000" y="3689"/>
                    <a:pt x="979" y="3689"/>
                  </a:cubicBezTo>
                  <a:cubicBezTo>
                    <a:pt x="912" y="3689"/>
                    <a:pt x="850" y="3597"/>
                    <a:pt x="909" y="3531"/>
                  </a:cubicBezTo>
                  <a:cubicBezTo>
                    <a:pt x="1106" y="3313"/>
                    <a:pt x="1306" y="3097"/>
                    <a:pt x="1509" y="2882"/>
                  </a:cubicBezTo>
                  <a:cubicBezTo>
                    <a:pt x="1759" y="2362"/>
                    <a:pt x="2174" y="1875"/>
                    <a:pt x="2697" y="1512"/>
                  </a:cubicBezTo>
                  <a:cubicBezTo>
                    <a:pt x="2987" y="1312"/>
                    <a:pt x="3301" y="1155"/>
                    <a:pt x="3630" y="1038"/>
                  </a:cubicBezTo>
                  <a:cubicBezTo>
                    <a:pt x="3926" y="835"/>
                    <a:pt x="4236" y="650"/>
                    <a:pt x="4557" y="490"/>
                  </a:cubicBezTo>
                  <a:cubicBezTo>
                    <a:pt x="4570" y="483"/>
                    <a:pt x="4585" y="480"/>
                    <a:pt x="4599" y="480"/>
                  </a:cubicBezTo>
                  <a:cubicBezTo>
                    <a:pt x="4665" y="480"/>
                    <a:pt x="4726" y="548"/>
                    <a:pt x="4683" y="613"/>
                  </a:cubicBezTo>
                  <a:cubicBezTo>
                    <a:pt x="4640" y="678"/>
                    <a:pt x="4590" y="733"/>
                    <a:pt x="4550" y="795"/>
                  </a:cubicBezTo>
                  <a:cubicBezTo>
                    <a:pt x="4704" y="767"/>
                    <a:pt x="4864" y="749"/>
                    <a:pt x="5024" y="736"/>
                  </a:cubicBezTo>
                  <a:cubicBezTo>
                    <a:pt x="5148" y="650"/>
                    <a:pt x="5271" y="567"/>
                    <a:pt x="5403" y="490"/>
                  </a:cubicBezTo>
                  <a:cubicBezTo>
                    <a:pt x="5419" y="481"/>
                    <a:pt x="5435" y="477"/>
                    <a:pt x="5450" y="477"/>
                  </a:cubicBezTo>
                  <a:cubicBezTo>
                    <a:pt x="5522" y="477"/>
                    <a:pt x="5570" y="570"/>
                    <a:pt x="5514" y="632"/>
                  </a:cubicBezTo>
                  <a:cubicBezTo>
                    <a:pt x="5492" y="659"/>
                    <a:pt x="5471" y="684"/>
                    <a:pt x="5449" y="712"/>
                  </a:cubicBezTo>
                  <a:cubicBezTo>
                    <a:pt x="5506" y="710"/>
                    <a:pt x="5563" y="709"/>
                    <a:pt x="5619" y="709"/>
                  </a:cubicBezTo>
                  <a:cubicBezTo>
                    <a:pt x="5766" y="709"/>
                    <a:pt x="5912" y="714"/>
                    <a:pt x="6059" y="721"/>
                  </a:cubicBezTo>
                  <a:cubicBezTo>
                    <a:pt x="6062" y="719"/>
                    <a:pt x="6066" y="719"/>
                    <a:pt x="6069" y="719"/>
                  </a:cubicBezTo>
                  <a:cubicBezTo>
                    <a:pt x="6073" y="719"/>
                    <a:pt x="6077" y="719"/>
                    <a:pt x="6080" y="721"/>
                  </a:cubicBezTo>
                  <a:cubicBezTo>
                    <a:pt x="6379" y="736"/>
                    <a:pt x="6677" y="767"/>
                    <a:pt x="6973" y="813"/>
                  </a:cubicBezTo>
                  <a:cubicBezTo>
                    <a:pt x="7056" y="746"/>
                    <a:pt x="7136" y="675"/>
                    <a:pt x="7219" y="610"/>
                  </a:cubicBezTo>
                  <a:cubicBezTo>
                    <a:pt x="7235" y="598"/>
                    <a:pt x="7251" y="593"/>
                    <a:pt x="7266" y="593"/>
                  </a:cubicBezTo>
                  <a:cubicBezTo>
                    <a:pt x="7331" y="593"/>
                    <a:pt x="7378" y="692"/>
                    <a:pt x="7330" y="752"/>
                  </a:cubicBezTo>
                  <a:cubicBezTo>
                    <a:pt x="7302" y="789"/>
                    <a:pt x="7275" y="823"/>
                    <a:pt x="7244" y="859"/>
                  </a:cubicBezTo>
                  <a:cubicBezTo>
                    <a:pt x="7536" y="912"/>
                    <a:pt x="7819" y="973"/>
                    <a:pt x="8096" y="1050"/>
                  </a:cubicBezTo>
                  <a:cubicBezTo>
                    <a:pt x="8121" y="1032"/>
                    <a:pt x="8143" y="1010"/>
                    <a:pt x="8170" y="989"/>
                  </a:cubicBezTo>
                  <a:cubicBezTo>
                    <a:pt x="8190" y="973"/>
                    <a:pt x="8212" y="966"/>
                    <a:pt x="8233" y="966"/>
                  </a:cubicBezTo>
                  <a:cubicBezTo>
                    <a:pt x="8296" y="966"/>
                    <a:pt x="8351" y="1026"/>
                    <a:pt x="8312" y="1100"/>
                  </a:cubicBezTo>
                  <a:cubicBezTo>
                    <a:pt x="8312" y="1103"/>
                    <a:pt x="8309" y="1106"/>
                    <a:pt x="8306" y="1109"/>
                  </a:cubicBezTo>
                  <a:cubicBezTo>
                    <a:pt x="8383" y="1130"/>
                    <a:pt x="8457" y="1155"/>
                    <a:pt x="8530" y="1177"/>
                  </a:cubicBezTo>
                  <a:cubicBezTo>
                    <a:pt x="8583" y="1229"/>
                    <a:pt x="8632" y="1284"/>
                    <a:pt x="8681" y="1337"/>
                  </a:cubicBezTo>
                  <a:cubicBezTo>
                    <a:pt x="8693" y="1331"/>
                    <a:pt x="8704" y="1329"/>
                    <a:pt x="8716" y="1329"/>
                  </a:cubicBezTo>
                  <a:cubicBezTo>
                    <a:pt x="8774" y="1329"/>
                    <a:pt x="8824" y="1395"/>
                    <a:pt x="8798" y="1460"/>
                  </a:cubicBezTo>
                  <a:cubicBezTo>
                    <a:pt x="8989" y="1672"/>
                    <a:pt x="9158" y="1903"/>
                    <a:pt x="9309" y="2149"/>
                  </a:cubicBezTo>
                  <a:cubicBezTo>
                    <a:pt x="9322" y="2137"/>
                    <a:pt x="9334" y="2125"/>
                    <a:pt x="9346" y="2109"/>
                  </a:cubicBezTo>
                  <a:cubicBezTo>
                    <a:pt x="9346" y="2097"/>
                    <a:pt x="9343" y="2085"/>
                    <a:pt x="9343" y="2072"/>
                  </a:cubicBezTo>
                  <a:cubicBezTo>
                    <a:pt x="9383" y="1687"/>
                    <a:pt x="9402" y="1300"/>
                    <a:pt x="9429" y="912"/>
                  </a:cubicBezTo>
                  <a:cubicBezTo>
                    <a:pt x="9408" y="783"/>
                    <a:pt x="9318" y="678"/>
                    <a:pt x="9198" y="635"/>
                  </a:cubicBezTo>
                  <a:cubicBezTo>
                    <a:pt x="8150" y="248"/>
                    <a:pt x="6948" y="0"/>
                    <a:pt x="57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5"/>
            <p:cNvSpPr/>
            <p:nvPr/>
          </p:nvSpPr>
          <p:spPr>
            <a:xfrm>
              <a:off x="-6350850" y="3296475"/>
              <a:ext cx="19550" cy="98625"/>
            </a:xfrm>
            <a:custGeom>
              <a:avLst/>
              <a:gdLst/>
              <a:ahLst/>
              <a:cxnLst/>
              <a:rect l="l" t="t" r="r" b="b"/>
              <a:pathLst>
                <a:path w="782" h="3945" extrusionOk="0">
                  <a:moveTo>
                    <a:pt x="19" y="1"/>
                  </a:moveTo>
                  <a:cubicBezTo>
                    <a:pt x="9" y="32"/>
                    <a:pt x="3" y="62"/>
                    <a:pt x="0" y="93"/>
                  </a:cubicBezTo>
                  <a:cubicBezTo>
                    <a:pt x="0" y="1371"/>
                    <a:pt x="28" y="2657"/>
                    <a:pt x="62" y="3944"/>
                  </a:cubicBezTo>
                  <a:cubicBezTo>
                    <a:pt x="128" y="3812"/>
                    <a:pt x="263" y="3731"/>
                    <a:pt x="407" y="3731"/>
                  </a:cubicBezTo>
                  <a:cubicBezTo>
                    <a:pt x="424" y="3731"/>
                    <a:pt x="442" y="3732"/>
                    <a:pt x="459" y="3735"/>
                  </a:cubicBezTo>
                  <a:cubicBezTo>
                    <a:pt x="566" y="3750"/>
                    <a:pt x="674" y="3759"/>
                    <a:pt x="782" y="3772"/>
                  </a:cubicBezTo>
                  <a:cubicBezTo>
                    <a:pt x="782" y="3716"/>
                    <a:pt x="779" y="3661"/>
                    <a:pt x="776" y="3609"/>
                  </a:cubicBezTo>
                  <a:cubicBezTo>
                    <a:pt x="770" y="3612"/>
                    <a:pt x="760" y="3621"/>
                    <a:pt x="751" y="3624"/>
                  </a:cubicBezTo>
                  <a:cubicBezTo>
                    <a:pt x="736" y="3633"/>
                    <a:pt x="721" y="3637"/>
                    <a:pt x="706" y="3637"/>
                  </a:cubicBezTo>
                  <a:cubicBezTo>
                    <a:pt x="643" y="3637"/>
                    <a:pt x="593" y="3566"/>
                    <a:pt x="628" y="3501"/>
                  </a:cubicBezTo>
                  <a:cubicBezTo>
                    <a:pt x="671" y="3430"/>
                    <a:pt x="723" y="3368"/>
                    <a:pt x="770" y="3301"/>
                  </a:cubicBezTo>
                  <a:cubicBezTo>
                    <a:pt x="763" y="3082"/>
                    <a:pt x="757" y="2864"/>
                    <a:pt x="751" y="2648"/>
                  </a:cubicBezTo>
                  <a:cubicBezTo>
                    <a:pt x="637" y="2768"/>
                    <a:pt x="523" y="2888"/>
                    <a:pt x="406" y="3008"/>
                  </a:cubicBezTo>
                  <a:cubicBezTo>
                    <a:pt x="387" y="3028"/>
                    <a:pt x="365" y="3036"/>
                    <a:pt x="345" y="3036"/>
                  </a:cubicBezTo>
                  <a:cubicBezTo>
                    <a:pt x="285" y="3036"/>
                    <a:pt x="233" y="2964"/>
                    <a:pt x="265" y="2897"/>
                  </a:cubicBezTo>
                  <a:cubicBezTo>
                    <a:pt x="409" y="2590"/>
                    <a:pt x="573" y="2291"/>
                    <a:pt x="745" y="1999"/>
                  </a:cubicBezTo>
                  <a:cubicBezTo>
                    <a:pt x="742" y="1863"/>
                    <a:pt x="742" y="1734"/>
                    <a:pt x="742" y="1598"/>
                  </a:cubicBezTo>
                  <a:cubicBezTo>
                    <a:pt x="588" y="1715"/>
                    <a:pt x="434" y="1826"/>
                    <a:pt x="268" y="1931"/>
                  </a:cubicBezTo>
                  <a:cubicBezTo>
                    <a:pt x="253" y="1941"/>
                    <a:pt x="237" y="1946"/>
                    <a:pt x="222" y="1946"/>
                  </a:cubicBezTo>
                  <a:cubicBezTo>
                    <a:pt x="160" y="1946"/>
                    <a:pt x="108" y="1870"/>
                    <a:pt x="145" y="1808"/>
                  </a:cubicBezTo>
                  <a:cubicBezTo>
                    <a:pt x="326" y="1512"/>
                    <a:pt x="520" y="1198"/>
                    <a:pt x="733" y="903"/>
                  </a:cubicBezTo>
                  <a:cubicBezTo>
                    <a:pt x="733" y="783"/>
                    <a:pt x="730" y="660"/>
                    <a:pt x="730" y="537"/>
                  </a:cubicBezTo>
                  <a:cubicBezTo>
                    <a:pt x="650" y="561"/>
                    <a:pt x="570" y="592"/>
                    <a:pt x="489" y="610"/>
                  </a:cubicBezTo>
                  <a:cubicBezTo>
                    <a:pt x="480" y="613"/>
                    <a:pt x="472" y="614"/>
                    <a:pt x="463" y="614"/>
                  </a:cubicBezTo>
                  <a:cubicBezTo>
                    <a:pt x="369" y="614"/>
                    <a:pt x="335" y="463"/>
                    <a:pt x="440" y="435"/>
                  </a:cubicBezTo>
                  <a:cubicBezTo>
                    <a:pt x="539" y="407"/>
                    <a:pt x="631" y="373"/>
                    <a:pt x="726" y="343"/>
                  </a:cubicBezTo>
                  <a:lnTo>
                    <a:pt x="726" y="195"/>
                  </a:lnTo>
                  <a:cubicBezTo>
                    <a:pt x="665" y="223"/>
                    <a:pt x="603" y="253"/>
                    <a:pt x="545" y="287"/>
                  </a:cubicBezTo>
                  <a:cubicBezTo>
                    <a:pt x="481" y="328"/>
                    <a:pt x="418" y="346"/>
                    <a:pt x="359" y="346"/>
                  </a:cubicBezTo>
                  <a:cubicBezTo>
                    <a:pt x="180" y="346"/>
                    <a:pt x="39" y="18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5"/>
            <p:cNvSpPr/>
            <p:nvPr/>
          </p:nvSpPr>
          <p:spPr>
            <a:xfrm>
              <a:off x="-6338375" y="3326950"/>
              <a:ext cx="6000" cy="9725"/>
            </a:xfrm>
            <a:custGeom>
              <a:avLst/>
              <a:gdLst/>
              <a:ahLst/>
              <a:cxnLst/>
              <a:rect l="l" t="t" r="r" b="b"/>
              <a:pathLst>
                <a:path w="240" h="389" extrusionOk="0">
                  <a:moveTo>
                    <a:pt x="237" y="1"/>
                  </a:moveTo>
                  <a:cubicBezTo>
                    <a:pt x="227" y="16"/>
                    <a:pt x="215" y="32"/>
                    <a:pt x="206" y="47"/>
                  </a:cubicBezTo>
                  <a:cubicBezTo>
                    <a:pt x="39" y="299"/>
                    <a:pt x="0" y="388"/>
                    <a:pt x="30" y="388"/>
                  </a:cubicBezTo>
                  <a:cubicBezTo>
                    <a:pt x="57" y="388"/>
                    <a:pt x="142" y="312"/>
                    <a:pt x="240" y="216"/>
                  </a:cubicBezTo>
                  <a:cubicBezTo>
                    <a:pt x="240" y="146"/>
                    <a:pt x="240" y="72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5"/>
            <p:cNvSpPr/>
            <p:nvPr/>
          </p:nvSpPr>
          <p:spPr>
            <a:xfrm>
              <a:off x="-6335725" y="3354350"/>
              <a:ext cx="3675" cy="5625"/>
            </a:xfrm>
            <a:custGeom>
              <a:avLst/>
              <a:gdLst/>
              <a:ahLst/>
              <a:cxnLst/>
              <a:rect l="l" t="t" r="r" b="b"/>
              <a:pathLst>
                <a:path w="147" h="225" extrusionOk="0">
                  <a:moveTo>
                    <a:pt x="146" y="1"/>
                  </a:moveTo>
                  <a:cubicBezTo>
                    <a:pt x="50" y="150"/>
                    <a:pt x="0" y="224"/>
                    <a:pt x="8" y="224"/>
                  </a:cubicBezTo>
                  <a:cubicBezTo>
                    <a:pt x="15" y="224"/>
                    <a:pt x="59" y="176"/>
                    <a:pt x="146" y="81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25"/>
            <p:cNvSpPr/>
            <p:nvPr/>
          </p:nvSpPr>
          <p:spPr>
            <a:xfrm>
              <a:off x="-6350850" y="3404600"/>
              <a:ext cx="31025" cy="411100"/>
            </a:xfrm>
            <a:custGeom>
              <a:avLst/>
              <a:gdLst/>
              <a:ahLst/>
              <a:cxnLst/>
              <a:rect l="l" t="t" r="r" b="b"/>
              <a:pathLst>
                <a:path w="1241" h="16444" extrusionOk="0">
                  <a:moveTo>
                    <a:pt x="71" y="1"/>
                  </a:moveTo>
                  <a:lnTo>
                    <a:pt x="71" y="1"/>
                  </a:lnTo>
                  <a:cubicBezTo>
                    <a:pt x="209" y="4981"/>
                    <a:pt x="462" y="9995"/>
                    <a:pt x="86" y="14936"/>
                  </a:cubicBezTo>
                  <a:cubicBezTo>
                    <a:pt x="55" y="15324"/>
                    <a:pt x="37" y="15715"/>
                    <a:pt x="0" y="16099"/>
                  </a:cubicBezTo>
                  <a:cubicBezTo>
                    <a:pt x="0" y="16112"/>
                    <a:pt x="0" y="16124"/>
                    <a:pt x="3" y="16136"/>
                  </a:cubicBezTo>
                  <a:lnTo>
                    <a:pt x="37" y="16102"/>
                  </a:lnTo>
                  <a:cubicBezTo>
                    <a:pt x="56" y="16086"/>
                    <a:pt x="77" y="16079"/>
                    <a:pt x="97" y="16079"/>
                  </a:cubicBezTo>
                  <a:cubicBezTo>
                    <a:pt x="166" y="16079"/>
                    <a:pt x="224" y="16164"/>
                    <a:pt x="166" y="16229"/>
                  </a:cubicBezTo>
                  <a:cubicBezTo>
                    <a:pt x="132" y="16266"/>
                    <a:pt x="102" y="16299"/>
                    <a:pt x="71" y="16336"/>
                  </a:cubicBezTo>
                  <a:cubicBezTo>
                    <a:pt x="133" y="16408"/>
                    <a:pt x="227" y="16443"/>
                    <a:pt x="325" y="16443"/>
                  </a:cubicBezTo>
                  <a:cubicBezTo>
                    <a:pt x="485" y="16443"/>
                    <a:pt x="653" y="16349"/>
                    <a:pt x="705" y="16164"/>
                  </a:cubicBezTo>
                  <a:cubicBezTo>
                    <a:pt x="714" y="16142"/>
                    <a:pt x="720" y="16121"/>
                    <a:pt x="723" y="16099"/>
                  </a:cubicBezTo>
                  <a:cubicBezTo>
                    <a:pt x="1241" y="10839"/>
                    <a:pt x="951" y="5483"/>
                    <a:pt x="800" y="170"/>
                  </a:cubicBezTo>
                  <a:cubicBezTo>
                    <a:pt x="625" y="152"/>
                    <a:pt x="446" y="139"/>
                    <a:pt x="268" y="112"/>
                  </a:cubicBezTo>
                  <a:cubicBezTo>
                    <a:pt x="188" y="102"/>
                    <a:pt x="117" y="65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25"/>
            <p:cNvSpPr/>
            <p:nvPr/>
          </p:nvSpPr>
          <p:spPr>
            <a:xfrm>
              <a:off x="-6350950" y="3277700"/>
              <a:ext cx="197200" cy="27375"/>
            </a:xfrm>
            <a:custGeom>
              <a:avLst/>
              <a:gdLst/>
              <a:ahLst/>
              <a:cxnLst/>
              <a:rect l="l" t="t" r="r" b="b"/>
              <a:pathLst>
                <a:path w="7888" h="1095" extrusionOk="0">
                  <a:moveTo>
                    <a:pt x="1827" y="1"/>
                  </a:moveTo>
                  <a:cubicBezTo>
                    <a:pt x="1245" y="1"/>
                    <a:pt x="676" y="86"/>
                    <a:pt x="180" y="407"/>
                  </a:cubicBezTo>
                  <a:cubicBezTo>
                    <a:pt x="66" y="481"/>
                    <a:pt x="1" y="613"/>
                    <a:pt x="19" y="752"/>
                  </a:cubicBezTo>
                  <a:cubicBezTo>
                    <a:pt x="43" y="930"/>
                    <a:pt x="184" y="1094"/>
                    <a:pt x="363" y="1094"/>
                  </a:cubicBezTo>
                  <a:cubicBezTo>
                    <a:pt x="422" y="1094"/>
                    <a:pt x="485" y="1076"/>
                    <a:pt x="549" y="1035"/>
                  </a:cubicBezTo>
                  <a:cubicBezTo>
                    <a:pt x="607" y="1001"/>
                    <a:pt x="669" y="970"/>
                    <a:pt x="730" y="946"/>
                  </a:cubicBezTo>
                  <a:cubicBezTo>
                    <a:pt x="1008" y="813"/>
                    <a:pt x="1309" y="737"/>
                    <a:pt x="1614" y="718"/>
                  </a:cubicBezTo>
                  <a:cubicBezTo>
                    <a:pt x="1620" y="715"/>
                    <a:pt x="1626" y="712"/>
                    <a:pt x="1632" y="709"/>
                  </a:cubicBezTo>
                  <a:cubicBezTo>
                    <a:pt x="1643" y="702"/>
                    <a:pt x="1656" y="699"/>
                    <a:pt x="1670" y="699"/>
                  </a:cubicBezTo>
                  <a:cubicBezTo>
                    <a:pt x="1686" y="699"/>
                    <a:pt x="1702" y="703"/>
                    <a:pt x="1715" y="712"/>
                  </a:cubicBezTo>
                  <a:cubicBezTo>
                    <a:pt x="1782" y="709"/>
                    <a:pt x="1850" y="708"/>
                    <a:pt x="1917" y="708"/>
                  </a:cubicBezTo>
                  <a:cubicBezTo>
                    <a:pt x="2498" y="708"/>
                    <a:pt x="3102" y="805"/>
                    <a:pt x="3615" y="835"/>
                  </a:cubicBezTo>
                  <a:cubicBezTo>
                    <a:pt x="4920" y="912"/>
                    <a:pt x="6243" y="946"/>
                    <a:pt x="7552" y="961"/>
                  </a:cubicBezTo>
                  <a:lnTo>
                    <a:pt x="7564" y="952"/>
                  </a:lnTo>
                  <a:cubicBezTo>
                    <a:pt x="7573" y="945"/>
                    <a:pt x="7582" y="942"/>
                    <a:pt x="7593" y="942"/>
                  </a:cubicBezTo>
                  <a:cubicBezTo>
                    <a:pt x="7596" y="942"/>
                    <a:pt x="7600" y="942"/>
                    <a:pt x="7604" y="943"/>
                  </a:cubicBezTo>
                  <a:cubicBezTo>
                    <a:pt x="7613" y="826"/>
                    <a:pt x="7622" y="715"/>
                    <a:pt x="7625" y="601"/>
                  </a:cubicBezTo>
                  <a:cubicBezTo>
                    <a:pt x="7625" y="441"/>
                    <a:pt x="7733" y="303"/>
                    <a:pt x="7887" y="269"/>
                  </a:cubicBezTo>
                  <a:cubicBezTo>
                    <a:pt x="7844" y="247"/>
                    <a:pt x="7795" y="238"/>
                    <a:pt x="7746" y="238"/>
                  </a:cubicBezTo>
                  <a:cubicBezTo>
                    <a:pt x="6277" y="222"/>
                    <a:pt x="4794" y="179"/>
                    <a:pt x="3328" y="93"/>
                  </a:cubicBezTo>
                  <a:cubicBezTo>
                    <a:pt x="2845" y="65"/>
                    <a:pt x="2332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5"/>
            <p:cNvSpPr/>
            <p:nvPr/>
          </p:nvSpPr>
          <p:spPr>
            <a:xfrm>
              <a:off x="-6351250" y="3389750"/>
              <a:ext cx="191425" cy="26900"/>
            </a:xfrm>
            <a:custGeom>
              <a:avLst/>
              <a:gdLst/>
              <a:ahLst/>
              <a:cxnLst/>
              <a:rect l="l" t="t" r="r" b="b"/>
              <a:pathLst>
                <a:path w="7657" h="1076" extrusionOk="0">
                  <a:moveTo>
                    <a:pt x="423" y="0"/>
                  </a:moveTo>
                  <a:cubicBezTo>
                    <a:pt x="279" y="0"/>
                    <a:pt x="143" y="80"/>
                    <a:pt x="75" y="210"/>
                  </a:cubicBezTo>
                  <a:cubicBezTo>
                    <a:pt x="4" y="339"/>
                    <a:pt x="1" y="493"/>
                    <a:pt x="87" y="595"/>
                  </a:cubicBezTo>
                  <a:cubicBezTo>
                    <a:pt x="133" y="656"/>
                    <a:pt x="204" y="696"/>
                    <a:pt x="281" y="706"/>
                  </a:cubicBezTo>
                  <a:cubicBezTo>
                    <a:pt x="459" y="730"/>
                    <a:pt x="638" y="742"/>
                    <a:pt x="816" y="761"/>
                  </a:cubicBezTo>
                  <a:cubicBezTo>
                    <a:pt x="1604" y="839"/>
                    <a:pt x="2396" y="847"/>
                    <a:pt x="3187" y="847"/>
                  </a:cubicBezTo>
                  <a:cubicBezTo>
                    <a:pt x="3405" y="847"/>
                    <a:pt x="3622" y="847"/>
                    <a:pt x="3840" y="847"/>
                  </a:cubicBezTo>
                  <a:cubicBezTo>
                    <a:pt x="4957" y="847"/>
                    <a:pt x="6073" y="863"/>
                    <a:pt x="7179" y="1069"/>
                  </a:cubicBezTo>
                  <a:cubicBezTo>
                    <a:pt x="7204" y="1073"/>
                    <a:pt x="7229" y="1075"/>
                    <a:pt x="7252" y="1075"/>
                  </a:cubicBezTo>
                  <a:cubicBezTo>
                    <a:pt x="7504" y="1075"/>
                    <a:pt x="7656" y="834"/>
                    <a:pt x="7628" y="629"/>
                  </a:cubicBezTo>
                  <a:lnTo>
                    <a:pt x="7628" y="629"/>
                  </a:lnTo>
                  <a:cubicBezTo>
                    <a:pt x="7591" y="837"/>
                    <a:pt x="7407" y="942"/>
                    <a:pt x="7235" y="942"/>
                  </a:cubicBezTo>
                  <a:cubicBezTo>
                    <a:pt x="7057" y="942"/>
                    <a:pt x="6891" y="828"/>
                    <a:pt x="6914" y="598"/>
                  </a:cubicBezTo>
                  <a:cubicBezTo>
                    <a:pt x="6923" y="499"/>
                    <a:pt x="6939" y="404"/>
                    <a:pt x="6951" y="308"/>
                  </a:cubicBezTo>
                  <a:cubicBezTo>
                    <a:pt x="6886" y="299"/>
                    <a:pt x="6822" y="287"/>
                    <a:pt x="6757" y="281"/>
                  </a:cubicBezTo>
                  <a:cubicBezTo>
                    <a:pt x="6751" y="293"/>
                    <a:pt x="6748" y="308"/>
                    <a:pt x="6742" y="324"/>
                  </a:cubicBezTo>
                  <a:cubicBezTo>
                    <a:pt x="6727" y="368"/>
                    <a:pt x="6690" y="387"/>
                    <a:pt x="6654" y="387"/>
                  </a:cubicBezTo>
                  <a:cubicBezTo>
                    <a:pt x="6599" y="387"/>
                    <a:pt x="6544" y="343"/>
                    <a:pt x="6566" y="275"/>
                  </a:cubicBezTo>
                  <a:cubicBezTo>
                    <a:pt x="6569" y="265"/>
                    <a:pt x="6566" y="262"/>
                    <a:pt x="6569" y="253"/>
                  </a:cubicBezTo>
                  <a:cubicBezTo>
                    <a:pt x="6443" y="238"/>
                    <a:pt x="6314" y="231"/>
                    <a:pt x="6185" y="219"/>
                  </a:cubicBezTo>
                  <a:cubicBezTo>
                    <a:pt x="5948" y="361"/>
                    <a:pt x="5680" y="570"/>
                    <a:pt x="5609" y="619"/>
                  </a:cubicBezTo>
                  <a:cubicBezTo>
                    <a:pt x="5594" y="630"/>
                    <a:pt x="5578" y="635"/>
                    <a:pt x="5563" y="635"/>
                  </a:cubicBezTo>
                  <a:cubicBezTo>
                    <a:pt x="5502" y="635"/>
                    <a:pt x="5451" y="556"/>
                    <a:pt x="5483" y="496"/>
                  </a:cubicBezTo>
                  <a:cubicBezTo>
                    <a:pt x="5544" y="388"/>
                    <a:pt x="5606" y="284"/>
                    <a:pt x="5671" y="179"/>
                  </a:cubicBezTo>
                  <a:cubicBezTo>
                    <a:pt x="5446" y="170"/>
                    <a:pt x="5224" y="164"/>
                    <a:pt x="5000" y="161"/>
                  </a:cubicBezTo>
                  <a:cubicBezTo>
                    <a:pt x="4960" y="191"/>
                    <a:pt x="4923" y="225"/>
                    <a:pt x="4883" y="256"/>
                  </a:cubicBezTo>
                  <a:cubicBezTo>
                    <a:pt x="4867" y="268"/>
                    <a:pt x="4852" y="274"/>
                    <a:pt x="4837" y="274"/>
                  </a:cubicBezTo>
                  <a:cubicBezTo>
                    <a:pt x="4785" y="274"/>
                    <a:pt x="4742" y="210"/>
                    <a:pt x="4756" y="155"/>
                  </a:cubicBezTo>
                  <a:cubicBezTo>
                    <a:pt x="4485" y="151"/>
                    <a:pt x="4221" y="151"/>
                    <a:pt x="3953" y="151"/>
                  </a:cubicBezTo>
                  <a:cubicBezTo>
                    <a:pt x="3824" y="262"/>
                    <a:pt x="3704" y="382"/>
                    <a:pt x="3571" y="484"/>
                  </a:cubicBezTo>
                  <a:cubicBezTo>
                    <a:pt x="3552" y="499"/>
                    <a:pt x="3531" y="505"/>
                    <a:pt x="3511" y="505"/>
                  </a:cubicBezTo>
                  <a:cubicBezTo>
                    <a:pt x="3437" y="505"/>
                    <a:pt x="3372" y="418"/>
                    <a:pt x="3442" y="358"/>
                  </a:cubicBezTo>
                  <a:cubicBezTo>
                    <a:pt x="3516" y="296"/>
                    <a:pt x="3584" y="219"/>
                    <a:pt x="3651" y="151"/>
                  </a:cubicBezTo>
                  <a:cubicBezTo>
                    <a:pt x="3307" y="151"/>
                    <a:pt x="2962" y="148"/>
                    <a:pt x="2617" y="145"/>
                  </a:cubicBezTo>
                  <a:cubicBezTo>
                    <a:pt x="2531" y="216"/>
                    <a:pt x="2448" y="296"/>
                    <a:pt x="2362" y="364"/>
                  </a:cubicBezTo>
                  <a:cubicBezTo>
                    <a:pt x="2342" y="379"/>
                    <a:pt x="2321" y="386"/>
                    <a:pt x="2300" y="386"/>
                  </a:cubicBezTo>
                  <a:cubicBezTo>
                    <a:pt x="2228" y="386"/>
                    <a:pt x="2167" y="302"/>
                    <a:pt x="2232" y="235"/>
                  </a:cubicBezTo>
                  <a:cubicBezTo>
                    <a:pt x="2260" y="204"/>
                    <a:pt x="2288" y="173"/>
                    <a:pt x="2315" y="142"/>
                  </a:cubicBezTo>
                  <a:cubicBezTo>
                    <a:pt x="2131" y="136"/>
                    <a:pt x="1946" y="127"/>
                    <a:pt x="1761" y="118"/>
                  </a:cubicBezTo>
                  <a:cubicBezTo>
                    <a:pt x="1638" y="241"/>
                    <a:pt x="1515" y="364"/>
                    <a:pt x="1392" y="484"/>
                  </a:cubicBezTo>
                  <a:cubicBezTo>
                    <a:pt x="1373" y="503"/>
                    <a:pt x="1351" y="511"/>
                    <a:pt x="1330" y="511"/>
                  </a:cubicBezTo>
                  <a:cubicBezTo>
                    <a:pt x="1262" y="511"/>
                    <a:pt x="1204" y="424"/>
                    <a:pt x="1263" y="358"/>
                  </a:cubicBezTo>
                  <a:cubicBezTo>
                    <a:pt x="1340" y="272"/>
                    <a:pt x="1410" y="188"/>
                    <a:pt x="1484" y="105"/>
                  </a:cubicBezTo>
                  <a:cubicBezTo>
                    <a:pt x="1253" y="90"/>
                    <a:pt x="1026" y="65"/>
                    <a:pt x="798" y="41"/>
                  </a:cubicBezTo>
                  <a:cubicBezTo>
                    <a:pt x="690" y="25"/>
                    <a:pt x="582" y="19"/>
                    <a:pt x="475" y="4"/>
                  </a:cubicBezTo>
                  <a:cubicBezTo>
                    <a:pt x="458" y="1"/>
                    <a:pt x="440" y="0"/>
                    <a:pt x="4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5"/>
            <p:cNvSpPr/>
            <p:nvPr/>
          </p:nvSpPr>
          <p:spPr>
            <a:xfrm>
              <a:off x="-6204150" y="3394675"/>
              <a:ext cx="3150" cy="1125"/>
            </a:xfrm>
            <a:custGeom>
              <a:avLst/>
              <a:gdLst/>
              <a:ahLst/>
              <a:cxnLst/>
              <a:rect l="l" t="t" r="r" b="b"/>
              <a:pathLst>
                <a:path w="126" h="45" extrusionOk="0">
                  <a:moveTo>
                    <a:pt x="8" y="1"/>
                  </a:moveTo>
                  <a:cubicBezTo>
                    <a:pt x="0" y="31"/>
                    <a:pt x="8" y="44"/>
                    <a:pt x="29" y="44"/>
                  </a:cubicBezTo>
                  <a:cubicBezTo>
                    <a:pt x="49" y="44"/>
                    <a:pt x="82" y="31"/>
                    <a:pt x="125" y="10"/>
                  </a:cubicBezTo>
                  <a:cubicBezTo>
                    <a:pt x="88" y="7"/>
                    <a:pt x="48" y="4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5"/>
            <p:cNvSpPr/>
            <p:nvPr/>
          </p:nvSpPr>
          <p:spPr>
            <a:xfrm>
              <a:off x="-6179025" y="3284025"/>
              <a:ext cx="37025" cy="129325"/>
            </a:xfrm>
            <a:custGeom>
              <a:avLst/>
              <a:gdLst/>
              <a:ahLst/>
              <a:cxnLst/>
              <a:rect l="l" t="t" r="r" b="b"/>
              <a:pathLst>
                <a:path w="1481" h="5173" extrusionOk="0">
                  <a:moveTo>
                    <a:pt x="1124" y="0"/>
                  </a:moveTo>
                  <a:cubicBezTo>
                    <a:pt x="1086" y="0"/>
                    <a:pt x="1047" y="5"/>
                    <a:pt x="1010" y="16"/>
                  </a:cubicBezTo>
                  <a:cubicBezTo>
                    <a:pt x="856" y="53"/>
                    <a:pt x="748" y="191"/>
                    <a:pt x="748" y="348"/>
                  </a:cubicBezTo>
                  <a:cubicBezTo>
                    <a:pt x="748" y="462"/>
                    <a:pt x="736" y="576"/>
                    <a:pt x="730" y="690"/>
                  </a:cubicBezTo>
                  <a:cubicBezTo>
                    <a:pt x="807" y="690"/>
                    <a:pt x="847" y="782"/>
                    <a:pt x="798" y="841"/>
                  </a:cubicBezTo>
                  <a:cubicBezTo>
                    <a:pt x="767" y="868"/>
                    <a:pt x="739" y="902"/>
                    <a:pt x="712" y="930"/>
                  </a:cubicBezTo>
                  <a:cubicBezTo>
                    <a:pt x="588" y="2146"/>
                    <a:pt x="216" y="3322"/>
                    <a:pt x="62" y="4537"/>
                  </a:cubicBezTo>
                  <a:cubicBezTo>
                    <a:pt x="50" y="4633"/>
                    <a:pt x="34" y="4728"/>
                    <a:pt x="22" y="4827"/>
                  </a:cubicBezTo>
                  <a:cubicBezTo>
                    <a:pt x="0" y="5058"/>
                    <a:pt x="167" y="5172"/>
                    <a:pt x="345" y="5172"/>
                  </a:cubicBezTo>
                  <a:cubicBezTo>
                    <a:pt x="517" y="5172"/>
                    <a:pt x="700" y="5067"/>
                    <a:pt x="739" y="4858"/>
                  </a:cubicBezTo>
                  <a:cubicBezTo>
                    <a:pt x="742" y="4848"/>
                    <a:pt x="745" y="4836"/>
                    <a:pt x="748" y="4827"/>
                  </a:cubicBezTo>
                  <a:cubicBezTo>
                    <a:pt x="896" y="3312"/>
                    <a:pt x="1438" y="1875"/>
                    <a:pt x="1475" y="348"/>
                  </a:cubicBezTo>
                  <a:cubicBezTo>
                    <a:pt x="1480" y="114"/>
                    <a:pt x="1305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5"/>
            <p:cNvSpPr/>
            <p:nvPr/>
          </p:nvSpPr>
          <p:spPr>
            <a:xfrm>
              <a:off x="-6563300" y="3767175"/>
              <a:ext cx="218050" cy="161875"/>
            </a:xfrm>
            <a:custGeom>
              <a:avLst/>
              <a:gdLst/>
              <a:ahLst/>
              <a:cxnLst/>
              <a:rect l="l" t="t" r="r" b="b"/>
              <a:pathLst>
                <a:path w="8722" h="6475" extrusionOk="0">
                  <a:moveTo>
                    <a:pt x="4610" y="0"/>
                  </a:moveTo>
                  <a:cubicBezTo>
                    <a:pt x="4595" y="0"/>
                    <a:pt x="4578" y="4"/>
                    <a:pt x="4561" y="14"/>
                  </a:cubicBezTo>
                  <a:cubicBezTo>
                    <a:pt x="4429" y="91"/>
                    <a:pt x="4306" y="174"/>
                    <a:pt x="4183" y="260"/>
                  </a:cubicBezTo>
                  <a:cubicBezTo>
                    <a:pt x="3804" y="516"/>
                    <a:pt x="3450" y="805"/>
                    <a:pt x="3117" y="1119"/>
                  </a:cubicBezTo>
                  <a:cubicBezTo>
                    <a:pt x="3324" y="861"/>
                    <a:pt x="3518" y="593"/>
                    <a:pt x="3708" y="319"/>
                  </a:cubicBezTo>
                  <a:cubicBezTo>
                    <a:pt x="3748" y="257"/>
                    <a:pt x="3798" y="199"/>
                    <a:pt x="3841" y="137"/>
                  </a:cubicBezTo>
                  <a:cubicBezTo>
                    <a:pt x="3884" y="72"/>
                    <a:pt x="3823" y="4"/>
                    <a:pt x="3757" y="4"/>
                  </a:cubicBezTo>
                  <a:cubicBezTo>
                    <a:pt x="3743" y="4"/>
                    <a:pt x="3728" y="7"/>
                    <a:pt x="3715" y="14"/>
                  </a:cubicBezTo>
                  <a:cubicBezTo>
                    <a:pt x="3395" y="174"/>
                    <a:pt x="3084" y="359"/>
                    <a:pt x="2788" y="559"/>
                  </a:cubicBezTo>
                  <a:cubicBezTo>
                    <a:pt x="2009" y="1085"/>
                    <a:pt x="1320" y="1723"/>
                    <a:pt x="667" y="2406"/>
                  </a:cubicBezTo>
                  <a:cubicBezTo>
                    <a:pt x="464" y="2621"/>
                    <a:pt x="264" y="2837"/>
                    <a:pt x="67" y="3055"/>
                  </a:cubicBezTo>
                  <a:cubicBezTo>
                    <a:pt x="8" y="3122"/>
                    <a:pt x="69" y="3213"/>
                    <a:pt x="135" y="3213"/>
                  </a:cubicBezTo>
                  <a:cubicBezTo>
                    <a:pt x="155" y="3213"/>
                    <a:pt x="175" y="3205"/>
                    <a:pt x="193" y="3185"/>
                  </a:cubicBezTo>
                  <a:cubicBezTo>
                    <a:pt x="295" y="3074"/>
                    <a:pt x="396" y="2966"/>
                    <a:pt x="498" y="2858"/>
                  </a:cubicBezTo>
                  <a:cubicBezTo>
                    <a:pt x="843" y="2486"/>
                    <a:pt x="1197" y="2120"/>
                    <a:pt x="1566" y="1766"/>
                  </a:cubicBezTo>
                  <a:cubicBezTo>
                    <a:pt x="1960" y="1399"/>
                    <a:pt x="2376" y="1058"/>
                    <a:pt x="2813" y="747"/>
                  </a:cubicBezTo>
                  <a:lnTo>
                    <a:pt x="2813" y="747"/>
                  </a:lnTo>
                  <a:cubicBezTo>
                    <a:pt x="2812" y="748"/>
                    <a:pt x="2811" y="748"/>
                    <a:pt x="2811" y="748"/>
                  </a:cubicBezTo>
                  <a:cubicBezTo>
                    <a:pt x="2816" y="748"/>
                    <a:pt x="3205" y="493"/>
                    <a:pt x="3391" y="384"/>
                  </a:cubicBezTo>
                  <a:cubicBezTo>
                    <a:pt x="3442" y="352"/>
                    <a:pt x="3479" y="332"/>
                    <a:pt x="3489" y="332"/>
                  </a:cubicBezTo>
                  <a:cubicBezTo>
                    <a:pt x="3491" y="332"/>
                    <a:pt x="3492" y="334"/>
                    <a:pt x="3490" y="337"/>
                  </a:cubicBezTo>
                  <a:cubicBezTo>
                    <a:pt x="3481" y="350"/>
                    <a:pt x="3475" y="356"/>
                    <a:pt x="3468" y="368"/>
                  </a:cubicBezTo>
                  <a:cubicBezTo>
                    <a:pt x="2640" y="1602"/>
                    <a:pt x="1532" y="2677"/>
                    <a:pt x="433" y="3686"/>
                  </a:cubicBezTo>
                  <a:cubicBezTo>
                    <a:pt x="310" y="3800"/>
                    <a:pt x="187" y="3911"/>
                    <a:pt x="64" y="4022"/>
                  </a:cubicBezTo>
                  <a:cubicBezTo>
                    <a:pt x="0" y="4080"/>
                    <a:pt x="59" y="4181"/>
                    <a:pt x="130" y="4181"/>
                  </a:cubicBezTo>
                  <a:cubicBezTo>
                    <a:pt x="145" y="4181"/>
                    <a:pt x="160" y="4177"/>
                    <a:pt x="175" y="4167"/>
                  </a:cubicBezTo>
                  <a:cubicBezTo>
                    <a:pt x="283" y="4093"/>
                    <a:pt x="384" y="4010"/>
                    <a:pt x="486" y="3930"/>
                  </a:cubicBezTo>
                  <a:cubicBezTo>
                    <a:pt x="1788" y="2926"/>
                    <a:pt x="2733" y="1547"/>
                    <a:pt x="4044" y="550"/>
                  </a:cubicBezTo>
                  <a:cubicBezTo>
                    <a:pt x="4149" y="473"/>
                    <a:pt x="4216" y="417"/>
                    <a:pt x="4259" y="380"/>
                  </a:cubicBezTo>
                  <a:lnTo>
                    <a:pt x="4259" y="380"/>
                  </a:lnTo>
                  <a:cubicBezTo>
                    <a:pt x="4192" y="445"/>
                    <a:pt x="4130" y="516"/>
                    <a:pt x="4072" y="590"/>
                  </a:cubicBezTo>
                  <a:cubicBezTo>
                    <a:pt x="3825" y="895"/>
                    <a:pt x="3604" y="1215"/>
                    <a:pt x="3379" y="1532"/>
                  </a:cubicBezTo>
                  <a:cubicBezTo>
                    <a:pt x="2908" y="2193"/>
                    <a:pt x="2456" y="2858"/>
                    <a:pt x="1951" y="3489"/>
                  </a:cubicBezTo>
                  <a:cubicBezTo>
                    <a:pt x="1655" y="3837"/>
                    <a:pt x="1354" y="4179"/>
                    <a:pt x="1034" y="4508"/>
                  </a:cubicBezTo>
                  <a:cubicBezTo>
                    <a:pt x="974" y="4572"/>
                    <a:pt x="1032" y="4660"/>
                    <a:pt x="1101" y="4660"/>
                  </a:cubicBezTo>
                  <a:cubicBezTo>
                    <a:pt x="1122" y="4660"/>
                    <a:pt x="1143" y="4653"/>
                    <a:pt x="1163" y="4634"/>
                  </a:cubicBezTo>
                  <a:cubicBezTo>
                    <a:pt x="1249" y="4554"/>
                    <a:pt x="1326" y="4465"/>
                    <a:pt x="1409" y="4379"/>
                  </a:cubicBezTo>
                  <a:cubicBezTo>
                    <a:pt x="1412" y="4376"/>
                    <a:pt x="1415" y="4373"/>
                    <a:pt x="1418" y="4370"/>
                  </a:cubicBezTo>
                  <a:cubicBezTo>
                    <a:pt x="1674" y="4102"/>
                    <a:pt x="1917" y="3828"/>
                    <a:pt x="2145" y="3542"/>
                  </a:cubicBezTo>
                  <a:cubicBezTo>
                    <a:pt x="2379" y="3265"/>
                    <a:pt x="2610" y="2988"/>
                    <a:pt x="2840" y="2711"/>
                  </a:cubicBezTo>
                  <a:cubicBezTo>
                    <a:pt x="3468" y="1963"/>
                    <a:pt x="4373" y="1252"/>
                    <a:pt x="4903" y="584"/>
                  </a:cubicBezTo>
                  <a:lnTo>
                    <a:pt x="4903" y="584"/>
                  </a:lnTo>
                  <a:cubicBezTo>
                    <a:pt x="3761" y="2027"/>
                    <a:pt x="2382" y="3246"/>
                    <a:pt x="1505" y="4887"/>
                  </a:cubicBezTo>
                  <a:cubicBezTo>
                    <a:pt x="1472" y="4946"/>
                    <a:pt x="1522" y="5029"/>
                    <a:pt x="1582" y="5029"/>
                  </a:cubicBezTo>
                  <a:cubicBezTo>
                    <a:pt x="1597" y="5029"/>
                    <a:pt x="1613" y="5025"/>
                    <a:pt x="1628" y="5013"/>
                  </a:cubicBezTo>
                  <a:cubicBezTo>
                    <a:pt x="3139" y="3853"/>
                    <a:pt x="4256" y="2307"/>
                    <a:pt x="5626" y="996"/>
                  </a:cubicBezTo>
                  <a:cubicBezTo>
                    <a:pt x="5697" y="944"/>
                    <a:pt x="5762" y="888"/>
                    <a:pt x="5823" y="824"/>
                  </a:cubicBezTo>
                  <a:lnTo>
                    <a:pt x="5823" y="824"/>
                  </a:lnTo>
                  <a:cubicBezTo>
                    <a:pt x="5712" y="962"/>
                    <a:pt x="5602" y="1101"/>
                    <a:pt x="5491" y="1239"/>
                  </a:cubicBezTo>
                  <a:cubicBezTo>
                    <a:pt x="5100" y="1726"/>
                    <a:pt x="4709" y="2209"/>
                    <a:pt x="4318" y="2692"/>
                  </a:cubicBezTo>
                  <a:cubicBezTo>
                    <a:pt x="3641" y="3529"/>
                    <a:pt x="2982" y="4379"/>
                    <a:pt x="2351" y="5250"/>
                  </a:cubicBezTo>
                  <a:cubicBezTo>
                    <a:pt x="2305" y="5314"/>
                    <a:pt x="2369" y="5386"/>
                    <a:pt x="2436" y="5386"/>
                  </a:cubicBezTo>
                  <a:cubicBezTo>
                    <a:pt x="2450" y="5386"/>
                    <a:pt x="2464" y="5383"/>
                    <a:pt x="2477" y="5376"/>
                  </a:cubicBezTo>
                  <a:cubicBezTo>
                    <a:pt x="4223" y="4422"/>
                    <a:pt x="5294" y="2680"/>
                    <a:pt x="6676" y="1304"/>
                  </a:cubicBezTo>
                  <a:cubicBezTo>
                    <a:pt x="6857" y="1127"/>
                    <a:pt x="7082" y="852"/>
                    <a:pt x="7113" y="852"/>
                  </a:cubicBezTo>
                  <a:cubicBezTo>
                    <a:pt x="7132" y="852"/>
                    <a:pt x="7077" y="957"/>
                    <a:pt x="6891" y="1255"/>
                  </a:cubicBezTo>
                  <a:cubicBezTo>
                    <a:pt x="6513" y="1864"/>
                    <a:pt x="6048" y="2421"/>
                    <a:pt x="5614" y="2991"/>
                  </a:cubicBezTo>
                  <a:cubicBezTo>
                    <a:pt x="4872" y="3973"/>
                    <a:pt x="3853" y="4641"/>
                    <a:pt x="3090" y="5595"/>
                  </a:cubicBezTo>
                  <a:cubicBezTo>
                    <a:pt x="3041" y="5658"/>
                    <a:pt x="3086" y="5753"/>
                    <a:pt x="3154" y="5753"/>
                  </a:cubicBezTo>
                  <a:cubicBezTo>
                    <a:pt x="3169" y="5753"/>
                    <a:pt x="3184" y="5749"/>
                    <a:pt x="3201" y="5740"/>
                  </a:cubicBezTo>
                  <a:cubicBezTo>
                    <a:pt x="4949" y="4693"/>
                    <a:pt x="6159" y="3071"/>
                    <a:pt x="7458" y="1544"/>
                  </a:cubicBezTo>
                  <a:cubicBezTo>
                    <a:pt x="7628" y="1345"/>
                    <a:pt x="7695" y="1271"/>
                    <a:pt x="7700" y="1271"/>
                  </a:cubicBezTo>
                  <a:cubicBezTo>
                    <a:pt x="7714" y="1271"/>
                    <a:pt x="7361" y="1717"/>
                    <a:pt x="7267" y="1870"/>
                  </a:cubicBezTo>
                  <a:cubicBezTo>
                    <a:pt x="6882" y="2492"/>
                    <a:pt x="6377" y="3043"/>
                    <a:pt x="5885" y="3588"/>
                  </a:cubicBezTo>
                  <a:cubicBezTo>
                    <a:pt x="5214" y="4330"/>
                    <a:pt x="4524" y="5050"/>
                    <a:pt x="3924" y="5856"/>
                  </a:cubicBezTo>
                  <a:cubicBezTo>
                    <a:pt x="3899" y="5887"/>
                    <a:pt x="3905" y="5930"/>
                    <a:pt x="3933" y="5958"/>
                  </a:cubicBezTo>
                  <a:cubicBezTo>
                    <a:pt x="3951" y="5980"/>
                    <a:pt x="3977" y="5993"/>
                    <a:pt x="4004" y="5993"/>
                  </a:cubicBezTo>
                  <a:cubicBezTo>
                    <a:pt x="4019" y="5993"/>
                    <a:pt x="4034" y="5988"/>
                    <a:pt x="4047" y="5980"/>
                  </a:cubicBezTo>
                  <a:lnTo>
                    <a:pt x="4059" y="5970"/>
                  </a:lnTo>
                  <a:cubicBezTo>
                    <a:pt x="5091" y="5275"/>
                    <a:pt x="5980" y="4422"/>
                    <a:pt x="6848" y="3542"/>
                  </a:cubicBezTo>
                  <a:lnTo>
                    <a:pt x="6848" y="3542"/>
                  </a:lnTo>
                  <a:cubicBezTo>
                    <a:pt x="6756" y="3653"/>
                    <a:pt x="6660" y="3760"/>
                    <a:pt x="6568" y="3871"/>
                  </a:cubicBezTo>
                  <a:cubicBezTo>
                    <a:pt x="6005" y="4561"/>
                    <a:pt x="5485" y="5287"/>
                    <a:pt x="4989" y="6026"/>
                  </a:cubicBezTo>
                  <a:cubicBezTo>
                    <a:pt x="4915" y="6130"/>
                    <a:pt x="4841" y="6235"/>
                    <a:pt x="4770" y="6343"/>
                  </a:cubicBezTo>
                  <a:cubicBezTo>
                    <a:pt x="4727" y="6410"/>
                    <a:pt x="4786" y="6475"/>
                    <a:pt x="4850" y="6475"/>
                  </a:cubicBezTo>
                  <a:cubicBezTo>
                    <a:pt x="4872" y="6475"/>
                    <a:pt x="4893" y="6468"/>
                    <a:pt x="4912" y="6451"/>
                  </a:cubicBezTo>
                  <a:cubicBezTo>
                    <a:pt x="5078" y="6306"/>
                    <a:pt x="5235" y="6155"/>
                    <a:pt x="5398" y="6007"/>
                  </a:cubicBezTo>
                  <a:cubicBezTo>
                    <a:pt x="5614" y="5813"/>
                    <a:pt x="5829" y="5616"/>
                    <a:pt x="6042" y="5422"/>
                  </a:cubicBezTo>
                  <a:lnTo>
                    <a:pt x="6042" y="5422"/>
                  </a:lnTo>
                  <a:cubicBezTo>
                    <a:pt x="5940" y="5564"/>
                    <a:pt x="5832" y="5703"/>
                    <a:pt x="5737" y="5856"/>
                  </a:cubicBezTo>
                  <a:cubicBezTo>
                    <a:pt x="5709" y="5900"/>
                    <a:pt x="5728" y="5958"/>
                    <a:pt x="5777" y="5973"/>
                  </a:cubicBezTo>
                  <a:cubicBezTo>
                    <a:pt x="5792" y="5982"/>
                    <a:pt x="5808" y="5986"/>
                    <a:pt x="5824" y="5986"/>
                  </a:cubicBezTo>
                  <a:cubicBezTo>
                    <a:pt x="5844" y="5986"/>
                    <a:pt x="5864" y="5979"/>
                    <a:pt x="5882" y="5967"/>
                  </a:cubicBezTo>
                  <a:cubicBezTo>
                    <a:pt x="5888" y="5961"/>
                    <a:pt x="5894" y="5958"/>
                    <a:pt x="5900" y="5952"/>
                  </a:cubicBezTo>
                  <a:cubicBezTo>
                    <a:pt x="6516" y="5462"/>
                    <a:pt x="7064" y="4908"/>
                    <a:pt x="7639" y="4370"/>
                  </a:cubicBezTo>
                  <a:cubicBezTo>
                    <a:pt x="7796" y="4226"/>
                    <a:pt x="8222" y="3822"/>
                    <a:pt x="8282" y="3822"/>
                  </a:cubicBezTo>
                  <a:cubicBezTo>
                    <a:pt x="8319" y="3822"/>
                    <a:pt x="8222" y="3971"/>
                    <a:pt x="7849" y="4416"/>
                  </a:cubicBezTo>
                  <a:cubicBezTo>
                    <a:pt x="7538" y="4788"/>
                    <a:pt x="7162" y="5108"/>
                    <a:pt x="6845" y="5475"/>
                  </a:cubicBezTo>
                  <a:cubicBezTo>
                    <a:pt x="6792" y="5535"/>
                    <a:pt x="6841" y="5635"/>
                    <a:pt x="6907" y="5635"/>
                  </a:cubicBezTo>
                  <a:cubicBezTo>
                    <a:pt x="6922" y="5635"/>
                    <a:pt x="6937" y="5631"/>
                    <a:pt x="6953" y="5619"/>
                  </a:cubicBezTo>
                  <a:cubicBezTo>
                    <a:pt x="7464" y="5250"/>
                    <a:pt x="7993" y="4911"/>
                    <a:pt x="8501" y="4545"/>
                  </a:cubicBezTo>
                  <a:cubicBezTo>
                    <a:pt x="8510" y="4539"/>
                    <a:pt x="8520" y="4536"/>
                    <a:pt x="8529" y="4530"/>
                  </a:cubicBezTo>
                  <a:cubicBezTo>
                    <a:pt x="8553" y="4508"/>
                    <a:pt x="8566" y="4477"/>
                    <a:pt x="8563" y="4444"/>
                  </a:cubicBezTo>
                  <a:cubicBezTo>
                    <a:pt x="8558" y="4398"/>
                    <a:pt x="8525" y="4356"/>
                    <a:pt x="8483" y="4356"/>
                  </a:cubicBezTo>
                  <a:cubicBezTo>
                    <a:pt x="8468" y="4356"/>
                    <a:pt x="8452" y="4361"/>
                    <a:pt x="8436" y="4373"/>
                  </a:cubicBezTo>
                  <a:cubicBezTo>
                    <a:pt x="8144" y="4579"/>
                    <a:pt x="7852" y="4779"/>
                    <a:pt x="7553" y="4979"/>
                  </a:cubicBezTo>
                  <a:cubicBezTo>
                    <a:pt x="7956" y="4567"/>
                    <a:pt x="8316" y="4185"/>
                    <a:pt x="8560" y="3649"/>
                  </a:cubicBezTo>
                  <a:cubicBezTo>
                    <a:pt x="8587" y="3590"/>
                    <a:pt x="8545" y="3510"/>
                    <a:pt x="8484" y="3510"/>
                  </a:cubicBezTo>
                  <a:cubicBezTo>
                    <a:pt x="8469" y="3510"/>
                    <a:pt x="8453" y="3515"/>
                    <a:pt x="8436" y="3526"/>
                  </a:cubicBezTo>
                  <a:cubicBezTo>
                    <a:pt x="7567" y="4117"/>
                    <a:pt x="6864" y="4888"/>
                    <a:pt x="6081" y="5578"/>
                  </a:cubicBezTo>
                  <a:lnTo>
                    <a:pt x="6081" y="5578"/>
                  </a:lnTo>
                  <a:cubicBezTo>
                    <a:pt x="6783" y="4959"/>
                    <a:pt x="7609" y="3959"/>
                    <a:pt x="8304" y="3185"/>
                  </a:cubicBezTo>
                  <a:cubicBezTo>
                    <a:pt x="8363" y="3116"/>
                    <a:pt x="8303" y="3027"/>
                    <a:pt x="8236" y="3027"/>
                  </a:cubicBezTo>
                  <a:cubicBezTo>
                    <a:pt x="8215" y="3027"/>
                    <a:pt x="8194" y="3035"/>
                    <a:pt x="8175" y="3055"/>
                  </a:cubicBezTo>
                  <a:cubicBezTo>
                    <a:pt x="8095" y="3142"/>
                    <a:pt x="8012" y="3228"/>
                    <a:pt x="7926" y="3314"/>
                  </a:cubicBezTo>
                  <a:cubicBezTo>
                    <a:pt x="7923" y="3314"/>
                    <a:pt x="7920" y="3314"/>
                    <a:pt x="7918" y="3314"/>
                  </a:cubicBezTo>
                  <a:cubicBezTo>
                    <a:pt x="7861" y="3314"/>
                    <a:pt x="7799" y="3376"/>
                    <a:pt x="7735" y="3508"/>
                  </a:cubicBezTo>
                  <a:cubicBezTo>
                    <a:pt x="6860" y="4364"/>
                    <a:pt x="5697" y="5309"/>
                    <a:pt x="5201" y="6026"/>
                  </a:cubicBezTo>
                  <a:cubicBezTo>
                    <a:pt x="5192" y="6041"/>
                    <a:pt x="5177" y="6057"/>
                    <a:pt x="5164" y="6072"/>
                  </a:cubicBezTo>
                  <a:cubicBezTo>
                    <a:pt x="5177" y="6057"/>
                    <a:pt x="5189" y="6041"/>
                    <a:pt x="5198" y="6026"/>
                  </a:cubicBezTo>
                  <a:cubicBezTo>
                    <a:pt x="6183" y="4533"/>
                    <a:pt x="7359" y="3172"/>
                    <a:pt x="8560" y="1852"/>
                  </a:cubicBezTo>
                  <a:lnTo>
                    <a:pt x="8569" y="1840"/>
                  </a:lnTo>
                  <a:cubicBezTo>
                    <a:pt x="8603" y="1803"/>
                    <a:pt x="8633" y="1769"/>
                    <a:pt x="8664" y="1732"/>
                  </a:cubicBezTo>
                  <a:cubicBezTo>
                    <a:pt x="8721" y="1667"/>
                    <a:pt x="8664" y="1581"/>
                    <a:pt x="8597" y="1581"/>
                  </a:cubicBezTo>
                  <a:cubicBezTo>
                    <a:pt x="8577" y="1581"/>
                    <a:pt x="8557" y="1588"/>
                    <a:pt x="8538" y="1606"/>
                  </a:cubicBezTo>
                  <a:lnTo>
                    <a:pt x="8501" y="1639"/>
                  </a:lnTo>
                  <a:cubicBezTo>
                    <a:pt x="8489" y="1652"/>
                    <a:pt x="8477" y="1664"/>
                    <a:pt x="8464" y="1676"/>
                  </a:cubicBezTo>
                  <a:cubicBezTo>
                    <a:pt x="7827" y="2270"/>
                    <a:pt x="7221" y="2898"/>
                    <a:pt x="6608" y="3523"/>
                  </a:cubicBezTo>
                  <a:cubicBezTo>
                    <a:pt x="6236" y="3905"/>
                    <a:pt x="5854" y="4274"/>
                    <a:pt x="5460" y="4638"/>
                  </a:cubicBezTo>
                  <a:cubicBezTo>
                    <a:pt x="5335" y="4755"/>
                    <a:pt x="4445" y="5623"/>
                    <a:pt x="4359" y="5623"/>
                  </a:cubicBezTo>
                  <a:cubicBezTo>
                    <a:pt x="4335" y="5623"/>
                    <a:pt x="4375" y="5554"/>
                    <a:pt x="4515" y="5379"/>
                  </a:cubicBezTo>
                  <a:cubicBezTo>
                    <a:pt x="5688" y="3905"/>
                    <a:pt x="7131" y="2717"/>
                    <a:pt x="7953" y="984"/>
                  </a:cubicBezTo>
                  <a:lnTo>
                    <a:pt x="7953" y="981"/>
                  </a:lnTo>
                  <a:cubicBezTo>
                    <a:pt x="7979" y="917"/>
                    <a:pt x="7930" y="852"/>
                    <a:pt x="7872" y="852"/>
                  </a:cubicBezTo>
                  <a:cubicBezTo>
                    <a:pt x="7860" y="852"/>
                    <a:pt x="7848" y="855"/>
                    <a:pt x="7836" y="861"/>
                  </a:cubicBezTo>
                  <a:cubicBezTo>
                    <a:pt x="7827" y="864"/>
                    <a:pt x="7818" y="864"/>
                    <a:pt x="7809" y="873"/>
                  </a:cubicBezTo>
                  <a:cubicBezTo>
                    <a:pt x="7144" y="1609"/>
                    <a:pt x="6522" y="2381"/>
                    <a:pt x="5879" y="3132"/>
                  </a:cubicBezTo>
                  <a:cubicBezTo>
                    <a:pt x="5552" y="3517"/>
                    <a:pt x="5204" y="3880"/>
                    <a:pt x="4850" y="4237"/>
                  </a:cubicBezTo>
                  <a:cubicBezTo>
                    <a:pt x="4423" y="4665"/>
                    <a:pt x="3773" y="5025"/>
                    <a:pt x="3435" y="5447"/>
                  </a:cubicBezTo>
                  <a:cubicBezTo>
                    <a:pt x="4038" y="4690"/>
                    <a:pt x="4906" y="4188"/>
                    <a:pt x="5515" y="3422"/>
                  </a:cubicBezTo>
                  <a:cubicBezTo>
                    <a:pt x="6220" y="2538"/>
                    <a:pt x="6919" y="1624"/>
                    <a:pt x="7461" y="630"/>
                  </a:cubicBezTo>
                  <a:cubicBezTo>
                    <a:pt x="7461" y="627"/>
                    <a:pt x="7464" y="624"/>
                    <a:pt x="7467" y="621"/>
                  </a:cubicBezTo>
                  <a:cubicBezTo>
                    <a:pt x="7506" y="549"/>
                    <a:pt x="7450" y="489"/>
                    <a:pt x="7385" y="489"/>
                  </a:cubicBezTo>
                  <a:cubicBezTo>
                    <a:pt x="7364" y="489"/>
                    <a:pt x="7342" y="495"/>
                    <a:pt x="7322" y="510"/>
                  </a:cubicBezTo>
                  <a:cubicBezTo>
                    <a:pt x="7298" y="531"/>
                    <a:pt x="7276" y="553"/>
                    <a:pt x="7248" y="574"/>
                  </a:cubicBezTo>
                  <a:cubicBezTo>
                    <a:pt x="5903" y="1643"/>
                    <a:pt x="4934" y="3086"/>
                    <a:pt x="3699" y="4271"/>
                  </a:cubicBezTo>
                  <a:cubicBezTo>
                    <a:pt x="3462" y="4496"/>
                    <a:pt x="3207" y="4699"/>
                    <a:pt x="2939" y="4887"/>
                  </a:cubicBezTo>
                  <a:cubicBezTo>
                    <a:pt x="2760" y="5010"/>
                    <a:pt x="2667" y="5071"/>
                    <a:pt x="2659" y="5071"/>
                  </a:cubicBezTo>
                  <a:cubicBezTo>
                    <a:pt x="2653" y="5071"/>
                    <a:pt x="2689" y="5040"/>
                    <a:pt x="2767" y="4979"/>
                  </a:cubicBezTo>
                  <a:cubicBezTo>
                    <a:pt x="3210" y="4367"/>
                    <a:pt x="3681" y="3773"/>
                    <a:pt x="4152" y="3182"/>
                  </a:cubicBezTo>
                  <a:cubicBezTo>
                    <a:pt x="4897" y="2243"/>
                    <a:pt x="5657" y="1319"/>
                    <a:pt x="6402" y="384"/>
                  </a:cubicBezTo>
                  <a:cubicBezTo>
                    <a:pt x="6430" y="347"/>
                    <a:pt x="6457" y="313"/>
                    <a:pt x="6485" y="276"/>
                  </a:cubicBezTo>
                  <a:cubicBezTo>
                    <a:pt x="6532" y="216"/>
                    <a:pt x="6489" y="116"/>
                    <a:pt x="6423" y="116"/>
                  </a:cubicBezTo>
                  <a:cubicBezTo>
                    <a:pt x="6408" y="116"/>
                    <a:pt x="6391" y="121"/>
                    <a:pt x="6374" y="134"/>
                  </a:cubicBezTo>
                  <a:cubicBezTo>
                    <a:pt x="6285" y="202"/>
                    <a:pt x="6211" y="270"/>
                    <a:pt x="6128" y="337"/>
                  </a:cubicBezTo>
                  <a:cubicBezTo>
                    <a:pt x="4838" y="1390"/>
                    <a:pt x="3819" y="2708"/>
                    <a:pt x="2650" y="3890"/>
                  </a:cubicBezTo>
                  <a:cubicBezTo>
                    <a:pt x="2535" y="4004"/>
                    <a:pt x="1993" y="4621"/>
                    <a:pt x="1905" y="4621"/>
                  </a:cubicBezTo>
                  <a:cubicBezTo>
                    <a:pt x="1872" y="4621"/>
                    <a:pt x="1901" y="4538"/>
                    <a:pt x="2034" y="4317"/>
                  </a:cubicBezTo>
                  <a:cubicBezTo>
                    <a:pt x="2363" y="3773"/>
                    <a:pt x="2782" y="3283"/>
                    <a:pt x="3194" y="2800"/>
                  </a:cubicBezTo>
                  <a:cubicBezTo>
                    <a:pt x="3881" y="1990"/>
                    <a:pt x="4617" y="1230"/>
                    <a:pt x="5275" y="396"/>
                  </a:cubicBezTo>
                  <a:cubicBezTo>
                    <a:pt x="5315" y="347"/>
                    <a:pt x="5297" y="270"/>
                    <a:pt x="5235" y="242"/>
                  </a:cubicBezTo>
                  <a:lnTo>
                    <a:pt x="5217" y="242"/>
                  </a:lnTo>
                  <a:cubicBezTo>
                    <a:pt x="5198" y="242"/>
                    <a:pt x="5180" y="245"/>
                    <a:pt x="5168" y="254"/>
                  </a:cubicBezTo>
                  <a:cubicBezTo>
                    <a:pt x="4493" y="713"/>
                    <a:pt x="3918" y="1264"/>
                    <a:pt x="3376" y="1852"/>
                  </a:cubicBezTo>
                  <a:cubicBezTo>
                    <a:pt x="3767" y="1298"/>
                    <a:pt x="4164" y="750"/>
                    <a:pt x="4607" y="236"/>
                  </a:cubicBezTo>
                  <a:cubicBezTo>
                    <a:pt x="4629" y="208"/>
                    <a:pt x="4650" y="180"/>
                    <a:pt x="4672" y="156"/>
                  </a:cubicBezTo>
                  <a:cubicBezTo>
                    <a:pt x="4728" y="92"/>
                    <a:pt x="4681" y="0"/>
                    <a:pt x="4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5"/>
            <p:cNvSpPr/>
            <p:nvPr/>
          </p:nvSpPr>
          <p:spPr>
            <a:xfrm>
              <a:off x="-6348175" y="3295150"/>
              <a:ext cx="190325" cy="110550"/>
            </a:xfrm>
            <a:custGeom>
              <a:avLst/>
              <a:gdLst/>
              <a:ahLst/>
              <a:cxnLst/>
              <a:rect l="l" t="t" r="r" b="b"/>
              <a:pathLst>
                <a:path w="7613" h="4422" extrusionOk="0">
                  <a:moveTo>
                    <a:pt x="1562" y="1"/>
                  </a:moveTo>
                  <a:cubicBezTo>
                    <a:pt x="1549" y="1"/>
                    <a:pt x="1536" y="4"/>
                    <a:pt x="1524" y="11"/>
                  </a:cubicBezTo>
                  <a:cubicBezTo>
                    <a:pt x="1518" y="14"/>
                    <a:pt x="1512" y="17"/>
                    <a:pt x="1506" y="20"/>
                  </a:cubicBezTo>
                  <a:cubicBezTo>
                    <a:pt x="1226" y="177"/>
                    <a:pt x="930" y="303"/>
                    <a:pt x="623" y="393"/>
                  </a:cubicBezTo>
                  <a:cubicBezTo>
                    <a:pt x="527" y="423"/>
                    <a:pt x="435" y="460"/>
                    <a:pt x="333" y="488"/>
                  </a:cubicBezTo>
                  <a:cubicBezTo>
                    <a:pt x="231" y="513"/>
                    <a:pt x="262" y="664"/>
                    <a:pt x="356" y="664"/>
                  </a:cubicBezTo>
                  <a:cubicBezTo>
                    <a:pt x="365" y="664"/>
                    <a:pt x="373" y="663"/>
                    <a:pt x="382" y="660"/>
                  </a:cubicBezTo>
                  <a:cubicBezTo>
                    <a:pt x="466" y="642"/>
                    <a:pt x="543" y="611"/>
                    <a:pt x="623" y="590"/>
                  </a:cubicBezTo>
                  <a:cubicBezTo>
                    <a:pt x="761" y="550"/>
                    <a:pt x="900" y="516"/>
                    <a:pt x="1032" y="463"/>
                  </a:cubicBezTo>
                  <a:lnTo>
                    <a:pt x="1041" y="460"/>
                  </a:lnTo>
                  <a:lnTo>
                    <a:pt x="1041" y="460"/>
                  </a:lnTo>
                  <a:cubicBezTo>
                    <a:pt x="893" y="617"/>
                    <a:pt x="755" y="780"/>
                    <a:pt x="629" y="956"/>
                  </a:cubicBezTo>
                  <a:cubicBezTo>
                    <a:pt x="413" y="1251"/>
                    <a:pt x="222" y="1562"/>
                    <a:pt x="38" y="1861"/>
                  </a:cubicBezTo>
                  <a:cubicBezTo>
                    <a:pt x="0" y="1923"/>
                    <a:pt x="56" y="1997"/>
                    <a:pt x="119" y="1997"/>
                  </a:cubicBezTo>
                  <a:cubicBezTo>
                    <a:pt x="134" y="1997"/>
                    <a:pt x="149" y="1993"/>
                    <a:pt x="164" y="1984"/>
                  </a:cubicBezTo>
                  <a:cubicBezTo>
                    <a:pt x="330" y="1876"/>
                    <a:pt x="484" y="1765"/>
                    <a:pt x="635" y="1651"/>
                  </a:cubicBezTo>
                  <a:cubicBezTo>
                    <a:pt x="798" y="1525"/>
                    <a:pt x="958" y="1396"/>
                    <a:pt x="1118" y="1251"/>
                  </a:cubicBezTo>
                  <a:cubicBezTo>
                    <a:pt x="1155" y="1217"/>
                    <a:pt x="1260" y="1104"/>
                    <a:pt x="1377" y="974"/>
                  </a:cubicBezTo>
                  <a:lnTo>
                    <a:pt x="1377" y="974"/>
                  </a:lnTo>
                  <a:cubicBezTo>
                    <a:pt x="1103" y="1313"/>
                    <a:pt x="857" y="1673"/>
                    <a:pt x="638" y="2049"/>
                  </a:cubicBezTo>
                  <a:cubicBezTo>
                    <a:pt x="469" y="2344"/>
                    <a:pt x="306" y="2643"/>
                    <a:pt x="158" y="2947"/>
                  </a:cubicBezTo>
                  <a:cubicBezTo>
                    <a:pt x="128" y="3016"/>
                    <a:pt x="180" y="3086"/>
                    <a:pt x="240" y="3086"/>
                  </a:cubicBezTo>
                  <a:cubicBezTo>
                    <a:pt x="261" y="3086"/>
                    <a:pt x="283" y="3078"/>
                    <a:pt x="302" y="3058"/>
                  </a:cubicBezTo>
                  <a:cubicBezTo>
                    <a:pt x="416" y="2941"/>
                    <a:pt x="533" y="2818"/>
                    <a:pt x="647" y="2698"/>
                  </a:cubicBezTo>
                  <a:cubicBezTo>
                    <a:pt x="961" y="2369"/>
                    <a:pt x="1275" y="2036"/>
                    <a:pt x="1592" y="1710"/>
                  </a:cubicBezTo>
                  <a:cubicBezTo>
                    <a:pt x="1768" y="1531"/>
                    <a:pt x="1943" y="1356"/>
                    <a:pt x="2128" y="1187"/>
                  </a:cubicBezTo>
                  <a:cubicBezTo>
                    <a:pt x="2274" y="1049"/>
                    <a:pt x="2863" y="457"/>
                    <a:pt x="2930" y="457"/>
                  </a:cubicBezTo>
                  <a:cubicBezTo>
                    <a:pt x="2956" y="457"/>
                    <a:pt x="2903" y="546"/>
                    <a:pt x="2716" y="787"/>
                  </a:cubicBezTo>
                  <a:cubicBezTo>
                    <a:pt x="2039" y="1655"/>
                    <a:pt x="1281" y="2439"/>
                    <a:pt x="663" y="3354"/>
                  </a:cubicBezTo>
                  <a:cubicBezTo>
                    <a:pt x="616" y="3421"/>
                    <a:pt x="567" y="3483"/>
                    <a:pt x="524" y="3554"/>
                  </a:cubicBezTo>
                  <a:cubicBezTo>
                    <a:pt x="487" y="3619"/>
                    <a:pt x="538" y="3690"/>
                    <a:pt x="602" y="3690"/>
                  </a:cubicBezTo>
                  <a:cubicBezTo>
                    <a:pt x="616" y="3690"/>
                    <a:pt x="632" y="3686"/>
                    <a:pt x="647" y="3677"/>
                  </a:cubicBezTo>
                  <a:cubicBezTo>
                    <a:pt x="656" y="3674"/>
                    <a:pt x="663" y="3665"/>
                    <a:pt x="672" y="3662"/>
                  </a:cubicBezTo>
                  <a:cubicBezTo>
                    <a:pt x="1681" y="3012"/>
                    <a:pt x="2442" y="2101"/>
                    <a:pt x="3291" y="1267"/>
                  </a:cubicBezTo>
                  <a:cubicBezTo>
                    <a:pt x="3350" y="1208"/>
                    <a:pt x="3998" y="556"/>
                    <a:pt x="4058" y="556"/>
                  </a:cubicBezTo>
                  <a:cubicBezTo>
                    <a:pt x="4070" y="556"/>
                    <a:pt x="4057" y="584"/>
                    <a:pt x="4009" y="651"/>
                  </a:cubicBezTo>
                  <a:cubicBezTo>
                    <a:pt x="3651" y="1134"/>
                    <a:pt x="3279" y="1605"/>
                    <a:pt x="2903" y="2073"/>
                  </a:cubicBezTo>
                  <a:cubicBezTo>
                    <a:pt x="2408" y="2695"/>
                    <a:pt x="1891" y="3295"/>
                    <a:pt x="1361" y="3889"/>
                  </a:cubicBezTo>
                  <a:cubicBezTo>
                    <a:pt x="1287" y="3975"/>
                    <a:pt x="1217" y="4059"/>
                    <a:pt x="1143" y="4142"/>
                  </a:cubicBezTo>
                  <a:cubicBezTo>
                    <a:pt x="1084" y="4208"/>
                    <a:pt x="1141" y="4298"/>
                    <a:pt x="1209" y="4298"/>
                  </a:cubicBezTo>
                  <a:cubicBezTo>
                    <a:pt x="1229" y="4298"/>
                    <a:pt x="1250" y="4290"/>
                    <a:pt x="1269" y="4271"/>
                  </a:cubicBezTo>
                  <a:cubicBezTo>
                    <a:pt x="1392" y="4148"/>
                    <a:pt x="1515" y="4025"/>
                    <a:pt x="1638" y="3905"/>
                  </a:cubicBezTo>
                  <a:cubicBezTo>
                    <a:pt x="2549" y="3000"/>
                    <a:pt x="3473" y="2107"/>
                    <a:pt x="4449" y="1273"/>
                  </a:cubicBezTo>
                  <a:lnTo>
                    <a:pt x="4449" y="1273"/>
                  </a:lnTo>
                  <a:cubicBezTo>
                    <a:pt x="4187" y="1578"/>
                    <a:pt x="3935" y="1895"/>
                    <a:pt x="3682" y="2206"/>
                  </a:cubicBezTo>
                  <a:cubicBezTo>
                    <a:pt x="3202" y="2797"/>
                    <a:pt x="2716" y="3375"/>
                    <a:pt x="2192" y="3926"/>
                  </a:cubicBezTo>
                  <a:cubicBezTo>
                    <a:pt x="2165" y="3957"/>
                    <a:pt x="2137" y="3991"/>
                    <a:pt x="2106" y="4022"/>
                  </a:cubicBezTo>
                  <a:cubicBezTo>
                    <a:pt x="2041" y="4089"/>
                    <a:pt x="2103" y="4172"/>
                    <a:pt x="2175" y="4172"/>
                  </a:cubicBezTo>
                  <a:cubicBezTo>
                    <a:pt x="2195" y="4172"/>
                    <a:pt x="2216" y="4166"/>
                    <a:pt x="2236" y="4151"/>
                  </a:cubicBezTo>
                  <a:cubicBezTo>
                    <a:pt x="2328" y="4080"/>
                    <a:pt x="2405" y="4003"/>
                    <a:pt x="2491" y="3932"/>
                  </a:cubicBezTo>
                  <a:cubicBezTo>
                    <a:pt x="3686" y="2946"/>
                    <a:pt x="4713" y="1782"/>
                    <a:pt x="5895" y="783"/>
                  </a:cubicBezTo>
                  <a:lnTo>
                    <a:pt x="5895" y="783"/>
                  </a:lnTo>
                  <a:cubicBezTo>
                    <a:pt x="5104" y="1454"/>
                    <a:pt x="4468" y="2999"/>
                    <a:pt x="3528" y="3935"/>
                  </a:cubicBezTo>
                  <a:cubicBezTo>
                    <a:pt x="3458" y="4006"/>
                    <a:pt x="3393" y="4080"/>
                    <a:pt x="3319" y="4142"/>
                  </a:cubicBezTo>
                  <a:cubicBezTo>
                    <a:pt x="3246" y="4203"/>
                    <a:pt x="3311" y="4292"/>
                    <a:pt x="3386" y="4292"/>
                  </a:cubicBezTo>
                  <a:cubicBezTo>
                    <a:pt x="3406" y="4292"/>
                    <a:pt x="3426" y="4286"/>
                    <a:pt x="3445" y="4271"/>
                  </a:cubicBezTo>
                  <a:cubicBezTo>
                    <a:pt x="3581" y="4166"/>
                    <a:pt x="3701" y="4046"/>
                    <a:pt x="3830" y="3935"/>
                  </a:cubicBezTo>
                  <a:cubicBezTo>
                    <a:pt x="4753" y="3132"/>
                    <a:pt x="5554" y="2206"/>
                    <a:pt x="6428" y="1353"/>
                  </a:cubicBezTo>
                  <a:lnTo>
                    <a:pt x="6428" y="1353"/>
                  </a:lnTo>
                  <a:cubicBezTo>
                    <a:pt x="6296" y="1510"/>
                    <a:pt x="6166" y="1670"/>
                    <a:pt x="6034" y="1830"/>
                  </a:cubicBezTo>
                  <a:cubicBezTo>
                    <a:pt x="5504" y="2480"/>
                    <a:pt x="5049" y="3187"/>
                    <a:pt x="4636" y="3920"/>
                  </a:cubicBezTo>
                  <a:cubicBezTo>
                    <a:pt x="4633" y="3926"/>
                    <a:pt x="4636" y="3932"/>
                    <a:pt x="4633" y="3939"/>
                  </a:cubicBezTo>
                  <a:cubicBezTo>
                    <a:pt x="4619" y="3994"/>
                    <a:pt x="4661" y="4059"/>
                    <a:pt x="4715" y="4059"/>
                  </a:cubicBezTo>
                  <a:cubicBezTo>
                    <a:pt x="4729" y="4059"/>
                    <a:pt x="4744" y="4054"/>
                    <a:pt x="4760" y="4043"/>
                  </a:cubicBezTo>
                  <a:cubicBezTo>
                    <a:pt x="4800" y="4012"/>
                    <a:pt x="4837" y="3975"/>
                    <a:pt x="4877" y="3945"/>
                  </a:cubicBezTo>
                  <a:cubicBezTo>
                    <a:pt x="5471" y="3480"/>
                    <a:pt x="6015" y="2966"/>
                    <a:pt x="6582" y="2464"/>
                  </a:cubicBezTo>
                  <a:cubicBezTo>
                    <a:pt x="6765" y="2300"/>
                    <a:pt x="6851" y="2235"/>
                    <a:pt x="6872" y="2235"/>
                  </a:cubicBezTo>
                  <a:cubicBezTo>
                    <a:pt x="6947" y="2235"/>
                    <a:pt x="6115" y="3142"/>
                    <a:pt x="5994" y="3295"/>
                  </a:cubicBezTo>
                  <a:cubicBezTo>
                    <a:pt x="5831" y="3508"/>
                    <a:pt x="5680" y="3732"/>
                    <a:pt x="5544" y="3966"/>
                  </a:cubicBezTo>
                  <a:cubicBezTo>
                    <a:pt x="5483" y="4071"/>
                    <a:pt x="5418" y="4172"/>
                    <a:pt x="5360" y="4280"/>
                  </a:cubicBezTo>
                  <a:cubicBezTo>
                    <a:pt x="5328" y="4342"/>
                    <a:pt x="5377" y="4422"/>
                    <a:pt x="5438" y="4422"/>
                  </a:cubicBezTo>
                  <a:cubicBezTo>
                    <a:pt x="5452" y="4422"/>
                    <a:pt x="5468" y="4417"/>
                    <a:pt x="5483" y="4406"/>
                  </a:cubicBezTo>
                  <a:cubicBezTo>
                    <a:pt x="5554" y="4357"/>
                    <a:pt x="5822" y="4148"/>
                    <a:pt x="6062" y="4006"/>
                  </a:cubicBezTo>
                  <a:cubicBezTo>
                    <a:pt x="6190" y="3929"/>
                    <a:pt x="6308" y="3874"/>
                    <a:pt x="6382" y="3874"/>
                  </a:cubicBezTo>
                  <a:cubicBezTo>
                    <a:pt x="6449" y="3874"/>
                    <a:pt x="6479" y="3920"/>
                    <a:pt x="6446" y="4037"/>
                  </a:cubicBezTo>
                  <a:cubicBezTo>
                    <a:pt x="6443" y="4046"/>
                    <a:pt x="6446" y="4049"/>
                    <a:pt x="6443" y="4062"/>
                  </a:cubicBezTo>
                  <a:cubicBezTo>
                    <a:pt x="6421" y="4129"/>
                    <a:pt x="6477" y="4173"/>
                    <a:pt x="6532" y="4173"/>
                  </a:cubicBezTo>
                  <a:cubicBezTo>
                    <a:pt x="6568" y="4173"/>
                    <a:pt x="6604" y="4155"/>
                    <a:pt x="6619" y="4111"/>
                  </a:cubicBezTo>
                  <a:cubicBezTo>
                    <a:pt x="6625" y="4096"/>
                    <a:pt x="6628" y="4080"/>
                    <a:pt x="6634" y="4065"/>
                  </a:cubicBezTo>
                  <a:cubicBezTo>
                    <a:pt x="6668" y="3957"/>
                    <a:pt x="6705" y="3852"/>
                    <a:pt x="6739" y="3748"/>
                  </a:cubicBezTo>
                  <a:cubicBezTo>
                    <a:pt x="6761" y="3681"/>
                    <a:pt x="6703" y="3632"/>
                    <a:pt x="6646" y="3632"/>
                  </a:cubicBezTo>
                  <a:cubicBezTo>
                    <a:pt x="6640" y="3632"/>
                    <a:pt x="6634" y="3633"/>
                    <a:pt x="6628" y="3634"/>
                  </a:cubicBezTo>
                  <a:cubicBezTo>
                    <a:pt x="6379" y="3677"/>
                    <a:pt x="6059" y="3902"/>
                    <a:pt x="5886" y="3991"/>
                  </a:cubicBezTo>
                  <a:cubicBezTo>
                    <a:pt x="5843" y="4012"/>
                    <a:pt x="5810" y="4025"/>
                    <a:pt x="5790" y="4025"/>
                  </a:cubicBezTo>
                  <a:cubicBezTo>
                    <a:pt x="5769" y="4025"/>
                    <a:pt x="5761" y="4012"/>
                    <a:pt x="5769" y="3982"/>
                  </a:cubicBezTo>
                  <a:cubicBezTo>
                    <a:pt x="5782" y="3935"/>
                    <a:pt x="5828" y="3849"/>
                    <a:pt x="5920" y="3705"/>
                  </a:cubicBezTo>
                  <a:cubicBezTo>
                    <a:pt x="6317" y="3095"/>
                    <a:pt x="6828" y="2572"/>
                    <a:pt x="7213" y="1950"/>
                  </a:cubicBezTo>
                  <a:cubicBezTo>
                    <a:pt x="7250" y="1893"/>
                    <a:pt x="7195" y="1812"/>
                    <a:pt x="7134" y="1812"/>
                  </a:cubicBezTo>
                  <a:cubicBezTo>
                    <a:pt x="7119" y="1812"/>
                    <a:pt x="7104" y="1816"/>
                    <a:pt x="7090" y="1827"/>
                  </a:cubicBezTo>
                  <a:cubicBezTo>
                    <a:pt x="6465" y="2301"/>
                    <a:pt x="5381" y="2972"/>
                    <a:pt x="4997" y="3649"/>
                  </a:cubicBezTo>
                  <a:cubicBezTo>
                    <a:pt x="5658" y="2480"/>
                    <a:pt x="6545" y="1445"/>
                    <a:pt x="7478" y="485"/>
                  </a:cubicBezTo>
                  <a:cubicBezTo>
                    <a:pt x="7505" y="457"/>
                    <a:pt x="7533" y="426"/>
                    <a:pt x="7564" y="396"/>
                  </a:cubicBezTo>
                  <a:cubicBezTo>
                    <a:pt x="7613" y="337"/>
                    <a:pt x="7573" y="245"/>
                    <a:pt x="7496" y="245"/>
                  </a:cubicBezTo>
                  <a:cubicBezTo>
                    <a:pt x="7492" y="244"/>
                    <a:pt x="7488" y="244"/>
                    <a:pt x="7485" y="244"/>
                  </a:cubicBezTo>
                  <a:cubicBezTo>
                    <a:pt x="7473" y="244"/>
                    <a:pt x="7462" y="247"/>
                    <a:pt x="7453" y="254"/>
                  </a:cubicBezTo>
                  <a:lnTo>
                    <a:pt x="7441" y="263"/>
                  </a:lnTo>
                  <a:cubicBezTo>
                    <a:pt x="6416" y="1017"/>
                    <a:pt x="5578" y="1962"/>
                    <a:pt x="4698" y="2870"/>
                  </a:cubicBezTo>
                  <a:cubicBezTo>
                    <a:pt x="5252" y="2107"/>
                    <a:pt x="5717" y="1279"/>
                    <a:pt x="6246" y="497"/>
                  </a:cubicBezTo>
                  <a:cubicBezTo>
                    <a:pt x="6293" y="428"/>
                    <a:pt x="6231" y="369"/>
                    <a:pt x="6165" y="369"/>
                  </a:cubicBezTo>
                  <a:cubicBezTo>
                    <a:pt x="6143" y="369"/>
                    <a:pt x="6121" y="375"/>
                    <a:pt x="6102" y="389"/>
                  </a:cubicBezTo>
                  <a:cubicBezTo>
                    <a:pt x="5061" y="1205"/>
                    <a:pt x="4162" y="2172"/>
                    <a:pt x="3199" y="3074"/>
                  </a:cubicBezTo>
                  <a:cubicBezTo>
                    <a:pt x="3405" y="2827"/>
                    <a:pt x="3608" y="2581"/>
                    <a:pt x="3812" y="2332"/>
                  </a:cubicBezTo>
                  <a:cubicBezTo>
                    <a:pt x="4316" y="1710"/>
                    <a:pt x="4827" y="1094"/>
                    <a:pt x="5384" y="519"/>
                  </a:cubicBezTo>
                  <a:cubicBezTo>
                    <a:pt x="5440" y="458"/>
                    <a:pt x="5386" y="357"/>
                    <a:pt x="5320" y="357"/>
                  </a:cubicBezTo>
                  <a:cubicBezTo>
                    <a:pt x="5305" y="357"/>
                    <a:pt x="5289" y="362"/>
                    <a:pt x="5274" y="374"/>
                  </a:cubicBezTo>
                  <a:cubicBezTo>
                    <a:pt x="4362" y="1073"/>
                    <a:pt x="3513" y="1836"/>
                    <a:pt x="2685" y="2624"/>
                  </a:cubicBezTo>
                  <a:cubicBezTo>
                    <a:pt x="2703" y="2603"/>
                    <a:pt x="2722" y="2578"/>
                    <a:pt x="2743" y="2556"/>
                  </a:cubicBezTo>
                  <a:cubicBezTo>
                    <a:pt x="3328" y="1848"/>
                    <a:pt x="3885" y="1119"/>
                    <a:pt x="4430" y="377"/>
                  </a:cubicBezTo>
                  <a:cubicBezTo>
                    <a:pt x="4476" y="317"/>
                    <a:pt x="4412" y="242"/>
                    <a:pt x="4348" y="242"/>
                  </a:cubicBezTo>
                  <a:cubicBezTo>
                    <a:pt x="4334" y="242"/>
                    <a:pt x="4320" y="246"/>
                    <a:pt x="4307" y="254"/>
                  </a:cubicBezTo>
                  <a:cubicBezTo>
                    <a:pt x="3180" y="968"/>
                    <a:pt x="2374" y="2015"/>
                    <a:pt x="1398" y="2904"/>
                  </a:cubicBezTo>
                  <a:cubicBezTo>
                    <a:pt x="1098" y="3178"/>
                    <a:pt x="957" y="3286"/>
                    <a:pt x="922" y="3286"/>
                  </a:cubicBezTo>
                  <a:cubicBezTo>
                    <a:pt x="801" y="3286"/>
                    <a:pt x="1856" y="2079"/>
                    <a:pt x="2079" y="1821"/>
                  </a:cubicBezTo>
                  <a:cubicBezTo>
                    <a:pt x="2516" y="1310"/>
                    <a:pt x="2947" y="799"/>
                    <a:pt x="3341" y="257"/>
                  </a:cubicBezTo>
                  <a:cubicBezTo>
                    <a:pt x="3386" y="196"/>
                    <a:pt x="3324" y="119"/>
                    <a:pt x="3259" y="119"/>
                  </a:cubicBezTo>
                  <a:cubicBezTo>
                    <a:pt x="3245" y="119"/>
                    <a:pt x="3231" y="123"/>
                    <a:pt x="3217" y="131"/>
                  </a:cubicBezTo>
                  <a:cubicBezTo>
                    <a:pt x="2356" y="685"/>
                    <a:pt x="1648" y="1381"/>
                    <a:pt x="946" y="2122"/>
                  </a:cubicBezTo>
                  <a:cubicBezTo>
                    <a:pt x="810" y="2267"/>
                    <a:pt x="712" y="2372"/>
                    <a:pt x="641" y="2449"/>
                  </a:cubicBezTo>
                  <a:cubicBezTo>
                    <a:pt x="555" y="2544"/>
                    <a:pt x="512" y="2592"/>
                    <a:pt x="506" y="2592"/>
                  </a:cubicBezTo>
                  <a:cubicBezTo>
                    <a:pt x="498" y="2592"/>
                    <a:pt x="547" y="2518"/>
                    <a:pt x="641" y="2369"/>
                  </a:cubicBezTo>
                  <a:cubicBezTo>
                    <a:pt x="703" y="2273"/>
                    <a:pt x="776" y="2153"/>
                    <a:pt x="872" y="1996"/>
                  </a:cubicBezTo>
                  <a:cubicBezTo>
                    <a:pt x="1247" y="1365"/>
                    <a:pt x="1731" y="802"/>
                    <a:pt x="2239" y="276"/>
                  </a:cubicBezTo>
                  <a:cubicBezTo>
                    <a:pt x="2297" y="217"/>
                    <a:pt x="2243" y="115"/>
                    <a:pt x="2173" y="115"/>
                  </a:cubicBezTo>
                  <a:cubicBezTo>
                    <a:pt x="2159" y="115"/>
                    <a:pt x="2143" y="120"/>
                    <a:pt x="2128" y="131"/>
                  </a:cubicBezTo>
                  <a:cubicBezTo>
                    <a:pt x="1721" y="436"/>
                    <a:pt x="1358" y="774"/>
                    <a:pt x="989" y="1125"/>
                  </a:cubicBezTo>
                  <a:cubicBezTo>
                    <a:pt x="933" y="1177"/>
                    <a:pt x="773" y="1350"/>
                    <a:pt x="635" y="1488"/>
                  </a:cubicBezTo>
                  <a:cubicBezTo>
                    <a:pt x="537" y="1584"/>
                    <a:pt x="452" y="1660"/>
                    <a:pt x="425" y="1660"/>
                  </a:cubicBezTo>
                  <a:cubicBezTo>
                    <a:pt x="395" y="1660"/>
                    <a:pt x="433" y="1571"/>
                    <a:pt x="598" y="1319"/>
                  </a:cubicBezTo>
                  <a:cubicBezTo>
                    <a:pt x="610" y="1304"/>
                    <a:pt x="619" y="1288"/>
                    <a:pt x="632" y="1273"/>
                  </a:cubicBezTo>
                  <a:cubicBezTo>
                    <a:pt x="921" y="842"/>
                    <a:pt x="1251" y="497"/>
                    <a:pt x="1635" y="152"/>
                  </a:cubicBezTo>
                  <a:cubicBezTo>
                    <a:pt x="1685" y="109"/>
                    <a:pt x="1657" y="42"/>
                    <a:pt x="1608" y="14"/>
                  </a:cubicBezTo>
                  <a:cubicBezTo>
                    <a:pt x="1594" y="5"/>
                    <a:pt x="1578" y="1"/>
                    <a:pt x="15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25"/>
            <p:cNvSpPr/>
            <p:nvPr/>
          </p:nvSpPr>
          <p:spPr>
            <a:xfrm>
              <a:off x="-6018350" y="3646400"/>
              <a:ext cx="4800" cy="3025"/>
            </a:xfrm>
            <a:custGeom>
              <a:avLst/>
              <a:gdLst/>
              <a:ahLst/>
              <a:cxnLst/>
              <a:rect l="l" t="t" r="r" b="b"/>
              <a:pathLst>
                <a:path w="192" h="121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43" y="23"/>
                    <a:pt x="88" y="36"/>
                    <a:pt x="34" y="36"/>
                  </a:cubicBezTo>
                  <a:cubicBezTo>
                    <a:pt x="23" y="36"/>
                    <a:pt x="12" y="35"/>
                    <a:pt x="1" y="34"/>
                  </a:cubicBezTo>
                  <a:lnTo>
                    <a:pt x="1" y="34"/>
                  </a:lnTo>
                  <a:cubicBezTo>
                    <a:pt x="16" y="65"/>
                    <a:pt x="34" y="96"/>
                    <a:pt x="56" y="120"/>
                  </a:cubicBezTo>
                  <a:cubicBezTo>
                    <a:pt x="99" y="80"/>
                    <a:pt x="145" y="4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25"/>
            <p:cNvSpPr/>
            <p:nvPr/>
          </p:nvSpPr>
          <p:spPr>
            <a:xfrm>
              <a:off x="-5940075" y="3764200"/>
              <a:ext cx="13700" cy="11950"/>
            </a:xfrm>
            <a:custGeom>
              <a:avLst/>
              <a:gdLst/>
              <a:ahLst/>
              <a:cxnLst/>
              <a:rect l="l" t="t" r="r" b="b"/>
              <a:pathLst>
                <a:path w="548" h="47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540" y="8"/>
                    <a:pt x="531" y="15"/>
                    <a:pt x="523" y="23"/>
                  </a:cubicBezTo>
                  <a:lnTo>
                    <a:pt x="523" y="23"/>
                  </a:lnTo>
                  <a:cubicBezTo>
                    <a:pt x="531" y="15"/>
                    <a:pt x="540" y="8"/>
                    <a:pt x="548" y="1"/>
                  </a:cubicBezTo>
                  <a:close/>
                  <a:moveTo>
                    <a:pt x="523" y="23"/>
                  </a:moveTo>
                  <a:cubicBezTo>
                    <a:pt x="364" y="159"/>
                    <a:pt x="201" y="285"/>
                    <a:pt x="40" y="416"/>
                  </a:cubicBezTo>
                  <a:cubicBezTo>
                    <a:pt x="28" y="438"/>
                    <a:pt x="12" y="456"/>
                    <a:pt x="0" y="478"/>
                  </a:cubicBezTo>
                  <a:cubicBezTo>
                    <a:pt x="176" y="325"/>
                    <a:pt x="350" y="173"/>
                    <a:pt x="52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25"/>
            <p:cNvSpPr/>
            <p:nvPr/>
          </p:nvSpPr>
          <p:spPr>
            <a:xfrm>
              <a:off x="-6018875" y="3528725"/>
              <a:ext cx="181775" cy="380500"/>
            </a:xfrm>
            <a:custGeom>
              <a:avLst/>
              <a:gdLst/>
              <a:ahLst/>
              <a:cxnLst/>
              <a:rect l="l" t="t" r="r" b="b"/>
              <a:pathLst>
                <a:path w="7271" h="15220" extrusionOk="0">
                  <a:moveTo>
                    <a:pt x="4659" y="1"/>
                  </a:moveTo>
                  <a:cubicBezTo>
                    <a:pt x="4454" y="1"/>
                    <a:pt x="4246" y="21"/>
                    <a:pt x="4039" y="62"/>
                  </a:cubicBezTo>
                  <a:cubicBezTo>
                    <a:pt x="2047" y="456"/>
                    <a:pt x="1081" y="2199"/>
                    <a:pt x="277" y="3895"/>
                  </a:cubicBezTo>
                  <a:cubicBezTo>
                    <a:pt x="323" y="3996"/>
                    <a:pt x="366" y="4095"/>
                    <a:pt x="409" y="4193"/>
                  </a:cubicBezTo>
                  <a:cubicBezTo>
                    <a:pt x="465" y="4307"/>
                    <a:pt x="456" y="4442"/>
                    <a:pt x="385" y="4550"/>
                  </a:cubicBezTo>
                  <a:cubicBezTo>
                    <a:pt x="594" y="4359"/>
                    <a:pt x="810" y="4175"/>
                    <a:pt x="1031" y="3996"/>
                  </a:cubicBezTo>
                  <a:cubicBezTo>
                    <a:pt x="1096" y="3851"/>
                    <a:pt x="1164" y="3710"/>
                    <a:pt x="1234" y="3568"/>
                  </a:cubicBezTo>
                  <a:lnTo>
                    <a:pt x="1234" y="3568"/>
                  </a:lnTo>
                  <a:lnTo>
                    <a:pt x="1213" y="3581"/>
                  </a:lnTo>
                  <a:cubicBezTo>
                    <a:pt x="1199" y="3590"/>
                    <a:pt x="1184" y="3594"/>
                    <a:pt x="1170" y="3594"/>
                  </a:cubicBezTo>
                  <a:cubicBezTo>
                    <a:pt x="1106" y="3594"/>
                    <a:pt x="1047" y="3518"/>
                    <a:pt x="1090" y="3457"/>
                  </a:cubicBezTo>
                  <a:cubicBezTo>
                    <a:pt x="1253" y="3227"/>
                    <a:pt x="1511" y="2888"/>
                    <a:pt x="1832" y="2525"/>
                  </a:cubicBezTo>
                  <a:cubicBezTo>
                    <a:pt x="2250" y="1891"/>
                    <a:pt x="2770" y="1352"/>
                    <a:pt x="3460" y="1020"/>
                  </a:cubicBezTo>
                  <a:cubicBezTo>
                    <a:pt x="3908" y="714"/>
                    <a:pt x="4364" y="511"/>
                    <a:pt x="4779" y="511"/>
                  </a:cubicBezTo>
                  <a:cubicBezTo>
                    <a:pt x="4908" y="511"/>
                    <a:pt x="5033" y="531"/>
                    <a:pt x="5153" y="573"/>
                  </a:cubicBezTo>
                  <a:cubicBezTo>
                    <a:pt x="5181" y="555"/>
                    <a:pt x="5205" y="536"/>
                    <a:pt x="5236" y="521"/>
                  </a:cubicBezTo>
                  <a:cubicBezTo>
                    <a:pt x="5250" y="513"/>
                    <a:pt x="5264" y="510"/>
                    <a:pt x="5277" y="510"/>
                  </a:cubicBezTo>
                  <a:cubicBezTo>
                    <a:pt x="5350" y="510"/>
                    <a:pt x="5414" y="608"/>
                    <a:pt x="5347" y="663"/>
                  </a:cubicBezTo>
                  <a:cubicBezTo>
                    <a:pt x="5368" y="681"/>
                    <a:pt x="5378" y="715"/>
                    <a:pt x="5368" y="743"/>
                  </a:cubicBezTo>
                  <a:cubicBezTo>
                    <a:pt x="5359" y="764"/>
                    <a:pt x="5350" y="783"/>
                    <a:pt x="5341" y="804"/>
                  </a:cubicBezTo>
                  <a:cubicBezTo>
                    <a:pt x="5550" y="884"/>
                    <a:pt x="5735" y="1020"/>
                    <a:pt x="5879" y="1192"/>
                  </a:cubicBezTo>
                  <a:lnTo>
                    <a:pt x="5941" y="1140"/>
                  </a:lnTo>
                  <a:cubicBezTo>
                    <a:pt x="5959" y="1125"/>
                    <a:pt x="5981" y="1118"/>
                    <a:pt x="6002" y="1118"/>
                  </a:cubicBezTo>
                  <a:cubicBezTo>
                    <a:pt x="6068" y="1118"/>
                    <a:pt x="6131" y="1181"/>
                    <a:pt x="6082" y="1250"/>
                  </a:cubicBezTo>
                  <a:cubicBezTo>
                    <a:pt x="6058" y="1287"/>
                    <a:pt x="6024" y="1321"/>
                    <a:pt x="5996" y="1361"/>
                  </a:cubicBezTo>
                  <a:cubicBezTo>
                    <a:pt x="6221" y="1721"/>
                    <a:pt x="6326" y="2192"/>
                    <a:pt x="6329" y="2697"/>
                  </a:cubicBezTo>
                  <a:cubicBezTo>
                    <a:pt x="6342" y="2691"/>
                    <a:pt x="6355" y="2688"/>
                    <a:pt x="6368" y="2688"/>
                  </a:cubicBezTo>
                  <a:cubicBezTo>
                    <a:pt x="6449" y="2688"/>
                    <a:pt x="6500" y="2806"/>
                    <a:pt x="6415" y="2854"/>
                  </a:cubicBezTo>
                  <a:cubicBezTo>
                    <a:pt x="6384" y="2873"/>
                    <a:pt x="6353" y="2894"/>
                    <a:pt x="6323" y="2913"/>
                  </a:cubicBezTo>
                  <a:cubicBezTo>
                    <a:pt x="6310" y="3168"/>
                    <a:pt x="6279" y="3424"/>
                    <a:pt x="6224" y="3676"/>
                  </a:cubicBezTo>
                  <a:cubicBezTo>
                    <a:pt x="6206" y="3762"/>
                    <a:pt x="6178" y="3848"/>
                    <a:pt x="6156" y="3935"/>
                  </a:cubicBezTo>
                  <a:cubicBezTo>
                    <a:pt x="6172" y="3925"/>
                    <a:pt x="6187" y="3916"/>
                    <a:pt x="6203" y="3910"/>
                  </a:cubicBezTo>
                  <a:cubicBezTo>
                    <a:pt x="6219" y="3900"/>
                    <a:pt x="6235" y="3896"/>
                    <a:pt x="6251" y="3896"/>
                  </a:cubicBezTo>
                  <a:cubicBezTo>
                    <a:pt x="6332" y="3896"/>
                    <a:pt x="6383" y="4015"/>
                    <a:pt x="6295" y="4067"/>
                  </a:cubicBezTo>
                  <a:cubicBezTo>
                    <a:pt x="6221" y="4119"/>
                    <a:pt x="6150" y="4178"/>
                    <a:pt x="6079" y="4233"/>
                  </a:cubicBezTo>
                  <a:cubicBezTo>
                    <a:pt x="5889" y="4864"/>
                    <a:pt x="5645" y="5480"/>
                    <a:pt x="5353" y="6074"/>
                  </a:cubicBezTo>
                  <a:cubicBezTo>
                    <a:pt x="5473" y="5966"/>
                    <a:pt x="5587" y="5855"/>
                    <a:pt x="5701" y="5738"/>
                  </a:cubicBezTo>
                  <a:cubicBezTo>
                    <a:pt x="5719" y="5718"/>
                    <a:pt x="5740" y="5710"/>
                    <a:pt x="5761" y="5710"/>
                  </a:cubicBezTo>
                  <a:cubicBezTo>
                    <a:pt x="5829" y="5710"/>
                    <a:pt x="5889" y="5802"/>
                    <a:pt x="5830" y="5868"/>
                  </a:cubicBezTo>
                  <a:cubicBezTo>
                    <a:pt x="5596" y="6129"/>
                    <a:pt x="5347" y="6379"/>
                    <a:pt x="5085" y="6613"/>
                  </a:cubicBezTo>
                  <a:cubicBezTo>
                    <a:pt x="5005" y="6766"/>
                    <a:pt x="4925" y="6914"/>
                    <a:pt x="4842" y="7065"/>
                  </a:cubicBezTo>
                  <a:cubicBezTo>
                    <a:pt x="4891" y="7093"/>
                    <a:pt x="4900" y="7157"/>
                    <a:pt x="4860" y="7197"/>
                  </a:cubicBezTo>
                  <a:cubicBezTo>
                    <a:pt x="4780" y="7293"/>
                    <a:pt x="4697" y="7379"/>
                    <a:pt x="4614" y="7468"/>
                  </a:cubicBezTo>
                  <a:cubicBezTo>
                    <a:pt x="4476" y="7708"/>
                    <a:pt x="4337" y="7948"/>
                    <a:pt x="4199" y="8185"/>
                  </a:cubicBezTo>
                  <a:cubicBezTo>
                    <a:pt x="4254" y="8136"/>
                    <a:pt x="4313" y="8087"/>
                    <a:pt x="4371" y="8038"/>
                  </a:cubicBezTo>
                  <a:cubicBezTo>
                    <a:pt x="4390" y="8020"/>
                    <a:pt x="4412" y="8013"/>
                    <a:pt x="4433" y="8013"/>
                  </a:cubicBezTo>
                  <a:cubicBezTo>
                    <a:pt x="4503" y="8013"/>
                    <a:pt x="4564" y="8100"/>
                    <a:pt x="4497" y="8164"/>
                  </a:cubicBezTo>
                  <a:cubicBezTo>
                    <a:pt x="4282" y="8376"/>
                    <a:pt x="4060" y="8586"/>
                    <a:pt x="3835" y="8792"/>
                  </a:cubicBezTo>
                  <a:cubicBezTo>
                    <a:pt x="3731" y="8970"/>
                    <a:pt x="3617" y="9143"/>
                    <a:pt x="3509" y="9321"/>
                  </a:cubicBezTo>
                  <a:cubicBezTo>
                    <a:pt x="3632" y="9214"/>
                    <a:pt x="3765" y="9115"/>
                    <a:pt x="3885" y="9004"/>
                  </a:cubicBezTo>
                  <a:cubicBezTo>
                    <a:pt x="3902" y="8989"/>
                    <a:pt x="3924" y="8982"/>
                    <a:pt x="3945" y="8982"/>
                  </a:cubicBezTo>
                  <a:cubicBezTo>
                    <a:pt x="4012" y="8982"/>
                    <a:pt x="4079" y="9050"/>
                    <a:pt x="4029" y="9115"/>
                  </a:cubicBezTo>
                  <a:cubicBezTo>
                    <a:pt x="3632" y="9623"/>
                    <a:pt x="3198" y="10100"/>
                    <a:pt x="2733" y="10543"/>
                  </a:cubicBezTo>
                  <a:cubicBezTo>
                    <a:pt x="2672" y="10639"/>
                    <a:pt x="2607" y="10731"/>
                    <a:pt x="2546" y="10823"/>
                  </a:cubicBezTo>
                  <a:cubicBezTo>
                    <a:pt x="2555" y="10817"/>
                    <a:pt x="2564" y="10811"/>
                    <a:pt x="2573" y="10805"/>
                  </a:cubicBezTo>
                  <a:cubicBezTo>
                    <a:pt x="2588" y="10796"/>
                    <a:pt x="2603" y="10792"/>
                    <a:pt x="2617" y="10792"/>
                  </a:cubicBezTo>
                  <a:cubicBezTo>
                    <a:pt x="2688" y="10792"/>
                    <a:pt x="2740" y="10888"/>
                    <a:pt x="2681" y="10950"/>
                  </a:cubicBezTo>
                  <a:cubicBezTo>
                    <a:pt x="2001" y="11667"/>
                    <a:pt x="1447" y="12489"/>
                    <a:pt x="840" y="13261"/>
                  </a:cubicBezTo>
                  <a:cubicBezTo>
                    <a:pt x="563" y="13640"/>
                    <a:pt x="280" y="14015"/>
                    <a:pt x="0" y="14388"/>
                  </a:cubicBezTo>
                  <a:cubicBezTo>
                    <a:pt x="96" y="14539"/>
                    <a:pt x="194" y="14690"/>
                    <a:pt x="289" y="14840"/>
                  </a:cubicBezTo>
                  <a:cubicBezTo>
                    <a:pt x="369" y="14957"/>
                    <a:pt x="363" y="15111"/>
                    <a:pt x="277" y="15219"/>
                  </a:cubicBezTo>
                  <a:cubicBezTo>
                    <a:pt x="280" y="15216"/>
                    <a:pt x="286" y="15213"/>
                    <a:pt x="289" y="15207"/>
                  </a:cubicBezTo>
                  <a:cubicBezTo>
                    <a:pt x="2226" y="12652"/>
                    <a:pt x="4060" y="10026"/>
                    <a:pt x="5575" y="7194"/>
                  </a:cubicBezTo>
                  <a:cubicBezTo>
                    <a:pt x="6406" y="5637"/>
                    <a:pt x="7271" y="3808"/>
                    <a:pt x="7080" y="1986"/>
                  </a:cubicBezTo>
                  <a:cubicBezTo>
                    <a:pt x="6943" y="689"/>
                    <a:pt x="5852" y="1"/>
                    <a:pt x="46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25"/>
            <p:cNvSpPr/>
            <p:nvPr/>
          </p:nvSpPr>
          <p:spPr>
            <a:xfrm>
              <a:off x="-5961775" y="3807375"/>
              <a:ext cx="2100" cy="1800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3" y="1"/>
                  </a:moveTo>
                  <a:cubicBezTo>
                    <a:pt x="55" y="19"/>
                    <a:pt x="34" y="41"/>
                    <a:pt x="6" y="62"/>
                  </a:cubicBezTo>
                  <a:cubicBezTo>
                    <a:pt x="3" y="65"/>
                    <a:pt x="3" y="68"/>
                    <a:pt x="0" y="71"/>
                  </a:cubicBezTo>
                  <a:cubicBezTo>
                    <a:pt x="28" y="50"/>
                    <a:pt x="55" y="22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5"/>
            <p:cNvSpPr/>
            <p:nvPr/>
          </p:nvSpPr>
          <p:spPr>
            <a:xfrm>
              <a:off x="-6012500" y="3639550"/>
              <a:ext cx="14275" cy="13550"/>
            </a:xfrm>
            <a:custGeom>
              <a:avLst/>
              <a:gdLst/>
              <a:ahLst/>
              <a:cxnLst/>
              <a:rect l="l" t="t" r="r" b="b"/>
              <a:pathLst>
                <a:path w="571" h="542" extrusionOk="0">
                  <a:moveTo>
                    <a:pt x="570" y="0"/>
                  </a:moveTo>
                  <a:lnTo>
                    <a:pt x="570" y="0"/>
                  </a:lnTo>
                  <a:cubicBezTo>
                    <a:pt x="379" y="170"/>
                    <a:pt x="188" y="348"/>
                    <a:pt x="1" y="527"/>
                  </a:cubicBezTo>
                  <a:cubicBezTo>
                    <a:pt x="16" y="533"/>
                    <a:pt x="31" y="539"/>
                    <a:pt x="47" y="542"/>
                  </a:cubicBezTo>
                  <a:cubicBezTo>
                    <a:pt x="179" y="453"/>
                    <a:pt x="311" y="357"/>
                    <a:pt x="447" y="268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5"/>
            <p:cNvSpPr/>
            <p:nvPr/>
          </p:nvSpPr>
          <p:spPr>
            <a:xfrm>
              <a:off x="-6034100" y="3866475"/>
              <a:ext cx="1475" cy="1200"/>
            </a:xfrm>
            <a:custGeom>
              <a:avLst/>
              <a:gdLst/>
              <a:ahLst/>
              <a:cxnLst/>
              <a:rect l="l" t="t" r="r" b="b"/>
              <a:pathLst>
                <a:path w="59" h="48" extrusionOk="0">
                  <a:moveTo>
                    <a:pt x="49" y="1"/>
                  </a:moveTo>
                  <a:cubicBezTo>
                    <a:pt x="18" y="30"/>
                    <a:pt x="0" y="48"/>
                    <a:pt x="5" y="48"/>
                  </a:cubicBezTo>
                  <a:cubicBezTo>
                    <a:pt x="8" y="48"/>
                    <a:pt x="24" y="37"/>
                    <a:pt x="58" y="13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5"/>
            <p:cNvSpPr/>
            <p:nvPr/>
          </p:nvSpPr>
          <p:spPr>
            <a:xfrm>
              <a:off x="-6183875" y="3525475"/>
              <a:ext cx="176700" cy="387600"/>
            </a:xfrm>
            <a:custGeom>
              <a:avLst/>
              <a:gdLst/>
              <a:ahLst/>
              <a:cxnLst/>
              <a:rect l="l" t="t" r="r" b="b"/>
              <a:pathLst>
                <a:path w="7068" h="15504" extrusionOk="0">
                  <a:moveTo>
                    <a:pt x="3003" y="0"/>
                  </a:moveTo>
                  <a:cubicBezTo>
                    <a:pt x="1940" y="0"/>
                    <a:pt x="990" y="651"/>
                    <a:pt x="610" y="1753"/>
                  </a:cubicBezTo>
                  <a:cubicBezTo>
                    <a:pt x="1" y="3517"/>
                    <a:pt x="859" y="5684"/>
                    <a:pt x="1589" y="7257"/>
                  </a:cubicBezTo>
                  <a:cubicBezTo>
                    <a:pt x="2909" y="10092"/>
                    <a:pt x="4562" y="12637"/>
                    <a:pt x="6221" y="15272"/>
                  </a:cubicBezTo>
                  <a:cubicBezTo>
                    <a:pt x="6237" y="15294"/>
                    <a:pt x="6252" y="15318"/>
                    <a:pt x="6265" y="15340"/>
                  </a:cubicBezTo>
                  <a:cubicBezTo>
                    <a:pt x="6277" y="15355"/>
                    <a:pt x="6292" y="15371"/>
                    <a:pt x="6311" y="15386"/>
                  </a:cubicBezTo>
                  <a:cubicBezTo>
                    <a:pt x="6384" y="15468"/>
                    <a:pt x="6477" y="15504"/>
                    <a:pt x="6570" y="15504"/>
                  </a:cubicBezTo>
                  <a:cubicBezTo>
                    <a:pt x="6689" y="15504"/>
                    <a:pt x="6806" y="15445"/>
                    <a:pt x="6877" y="15352"/>
                  </a:cubicBezTo>
                  <a:cubicBezTo>
                    <a:pt x="6966" y="15241"/>
                    <a:pt x="6973" y="15087"/>
                    <a:pt x="6893" y="14973"/>
                  </a:cubicBezTo>
                  <a:cubicBezTo>
                    <a:pt x="6797" y="14820"/>
                    <a:pt x="6699" y="14672"/>
                    <a:pt x="6603" y="14521"/>
                  </a:cubicBezTo>
                  <a:lnTo>
                    <a:pt x="6542" y="14426"/>
                  </a:lnTo>
                  <a:cubicBezTo>
                    <a:pt x="6486" y="14481"/>
                    <a:pt x="6437" y="14536"/>
                    <a:pt x="6378" y="14592"/>
                  </a:cubicBezTo>
                  <a:cubicBezTo>
                    <a:pt x="6360" y="14610"/>
                    <a:pt x="6339" y="14617"/>
                    <a:pt x="6319" y="14617"/>
                  </a:cubicBezTo>
                  <a:cubicBezTo>
                    <a:pt x="6249" y="14617"/>
                    <a:pt x="6185" y="14525"/>
                    <a:pt x="6252" y="14463"/>
                  </a:cubicBezTo>
                  <a:cubicBezTo>
                    <a:pt x="6317" y="14401"/>
                    <a:pt x="6378" y="14330"/>
                    <a:pt x="6440" y="14266"/>
                  </a:cubicBezTo>
                  <a:cubicBezTo>
                    <a:pt x="6335" y="14102"/>
                    <a:pt x="6231" y="13939"/>
                    <a:pt x="6126" y="13776"/>
                  </a:cubicBezTo>
                  <a:cubicBezTo>
                    <a:pt x="6006" y="13853"/>
                    <a:pt x="5886" y="13930"/>
                    <a:pt x="5757" y="14001"/>
                  </a:cubicBezTo>
                  <a:cubicBezTo>
                    <a:pt x="5741" y="14009"/>
                    <a:pt x="5726" y="14013"/>
                    <a:pt x="5712" y="14013"/>
                  </a:cubicBezTo>
                  <a:cubicBezTo>
                    <a:pt x="5639" y="14013"/>
                    <a:pt x="5587" y="13920"/>
                    <a:pt x="5646" y="13856"/>
                  </a:cubicBezTo>
                  <a:cubicBezTo>
                    <a:pt x="5751" y="13748"/>
                    <a:pt x="5864" y="13641"/>
                    <a:pt x="5972" y="13533"/>
                  </a:cubicBezTo>
                  <a:cubicBezTo>
                    <a:pt x="5849" y="13345"/>
                    <a:pt x="5732" y="13154"/>
                    <a:pt x="5609" y="12967"/>
                  </a:cubicBezTo>
                  <a:lnTo>
                    <a:pt x="5514" y="13031"/>
                  </a:lnTo>
                  <a:cubicBezTo>
                    <a:pt x="5500" y="13040"/>
                    <a:pt x="5485" y="13044"/>
                    <a:pt x="5471" y="13044"/>
                  </a:cubicBezTo>
                  <a:cubicBezTo>
                    <a:pt x="5400" y="13044"/>
                    <a:pt x="5336" y="12943"/>
                    <a:pt x="5406" y="12890"/>
                  </a:cubicBezTo>
                  <a:cubicBezTo>
                    <a:pt x="5440" y="12862"/>
                    <a:pt x="5470" y="12831"/>
                    <a:pt x="5507" y="12803"/>
                  </a:cubicBezTo>
                  <a:cubicBezTo>
                    <a:pt x="5430" y="12680"/>
                    <a:pt x="5347" y="12557"/>
                    <a:pt x="5270" y="12434"/>
                  </a:cubicBezTo>
                  <a:cubicBezTo>
                    <a:pt x="5190" y="12471"/>
                    <a:pt x="5110" y="12511"/>
                    <a:pt x="5030" y="12548"/>
                  </a:cubicBezTo>
                  <a:cubicBezTo>
                    <a:pt x="5016" y="12555"/>
                    <a:pt x="5002" y="12558"/>
                    <a:pt x="4989" y="12558"/>
                  </a:cubicBezTo>
                  <a:cubicBezTo>
                    <a:pt x="4909" y="12558"/>
                    <a:pt x="4859" y="12444"/>
                    <a:pt x="4938" y="12391"/>
                  </a:cubicBezTo>
                  <a:cubicBezTo>
                    <a:pt x="5006" y="12339"/>
                    <a:pt x="5076" y="12292"/>
                    <a:pt x="5147" y="12240"/>
                  </a:cubicBezTo>
                  <a:cubicBezTo>
                    <a:pt x="5039" y="12071"/>
                    <a:pt x="4941" y="11898"/>
                    <a:pt x="4836" y="11726"/>
                  </a:cubicBezTo>
                  <a:cubicBezTo>
                    <a:pt x="4732" y="11760"/>
                    <a:pt x="4630" y="11800"/>
                    <a:pt x="4525" y="11831"/>
                  </a:cubicBezTo>
                  <a:cubicBezTo>
                    <a:pt x="4517" y="11833"/>
                    <a:pt x="4508" y="11834"/>
                    <a:pt x="4500" y="11834"/>
                  </a:cubicBezTo>
                  <a:cubicBezTo>
                    <a:pt x="4421" y="11834"/>
                    <a:pt x="4372" y="11735"/>
                    <a:pt x="4436" y="11677"/>
                  </a:cubicBezTo>
                  <a:cubicBezTo>
                    <a:pt x="4513" y="11600"/>
                    <a:pt x="4596" y="11535"/>
                    <a:pt x="4676" y="11461"/>
                  </a:cubicBezTo>
                  <a:cubicBezTo>
                    <a:pt x="4590" y="11320"/>
                    <a:pt x="4504" y="11181"/>
                    <a:pt x="4421" y="11037"/>
                  </a:cubicBezTo>
                  <a:cubicBezTo>
                    <a:pt x="4381" y="11055"/>
                    <a:pt x="4344" y="11077"/>
                    <a:pt x="4304" y="11092"/>
                  </a:cubicBezTo>
                  <a:cubicBezTo>
                    <a:pt x="4291" y="11098"/>
                    <a:pt x="4278" y="11101"/>
                    <a:pt x="4265" y="11101"/>
                  </a:cubicBezTo>
                  <a:cubicBezTo>
                    <a:pt x="4191" y="11101"/>
                    <a:pt x="4125" y="11013"/>
                    <a:pt x="4193" y="10950"/>
                  </a:cubicBezTo>
                  <a:lnTo>
                    <a:pt x="4310" y="10849"/>
                  </a:lnTo>
                  <a:cubicBezTo>
                    <a:pt x="4147" y="10569"/>
                    <a:pt x="3996" y="10276"/>
                    <a:pt x="3842" y="9987"/>
                  </a:cubicBezTo>
                  <a:cubicBezTo>
                    <a:pt x="3817" y="9972"/>
                    <a:pt x="3802" y="9947"/>
                    <a:pt x="3802" y="9919"/>
                  </a:cubicBezTo>
                  <a:cubicBezTo>
                    <a:pt x="3725" y="9768"/>
                    <a:pt x="3639" y="9627"/>
                    <a:pt x="3565" y="9476"/>
                  </a:cubicBezTo>
                  <a:cubicBezTo>
                    <a:pt x="3433" y="9214"/>
                    <a:pt x="3297" y="8956"/>
                    <a:pt x="3162" y="8694"/>
                  </a:cubicBezTo>
                  <a:cubicBezTo>
                    <a:pt x="3097" y="8725"/>
                    <a:pt x="3036" y="8762"/>
                    <a:pt x="2971" y="8793"/>
                  </a:cubicBezTo>
                  <a:cubicBezTo>
                    <a:pt x="2959" y="8798"/>
                    <a:pt x="2946" y="8801"/>
                    <a:pt x="2933" y="8801"/>
                  </a:cubicBezTo>
                  <a:cubicBezTo>
                    <a:pt x="2868" y="8801"/>
                    <a:pt x="2799" y="8736"/>
                    <a:pt x="2848" y="8669"/>
                  </a:cubicBezTo>
                  <a:cubicBezTo>
                    <a:pt x="2909" y="8589"/>
                    <a:pt x="2971" y="8522"/>
                    <a:pt x="3033" y="8448"/>
                  </a:cubicBezTo>
                  <a:cubicBezTo>
                    <a:pt x="2993" y="8374"/>
                    <a:pt x="2956" y="8297"/>
                    <a:pt x="2912" y="8223"/>
                  </a:cubicBezTo>
                  <a:cubicBezTo>
                    <a:pt x="2845" y="8254"/>
                    <a:pt x="2777" y="8288"/>
                    <a:pt x="2709" y="8319"/>
                  </a:cubicBezTo>
                  <a:cubicBezTo>
                    <a:pt x="2698" y="8323"/>
                    <a:pt x="2687" y="8325"/>
                    <a:pt x="2677" y="8325"/>
                  </a:cubicBezTo>
                  <a:cubicBezTo>
                    <a:pt x="2605" y="8325"/>
                    <a:pt x="2580" y="8219"/>
                    <a:pt x="2620" y="8168"/>
                  </a:cubicBezTo>
                  <a:cubicBezTo>
                    <a:pt x="2672" y="8100"/>
                    <a:pt x="2731" y="8038"/>
                    <a:pt x="2783" y="7974"/>
                  </a:cubicBezTo>
                  <a:cubicBezTo>
                    <a:pt x="2651" y="7718"/>
                    <a:pt x="2522" y="7460"/>
                    <a:pt x="2395" y="7204"/>
                  </a:cubicBezTo>
                  <a:cubicBezTo>
                    <a:pt x="2386" y="7210"/>
                    <a:pt x="2377" y="7217"/>
                    <a:pt x="2368" y="7223"/>
                  </a:cubicBezTo>
                  <a:cubicBezTo>
                    <a:pt x="2354" y="7230"/>
                    <a:pt x="2340" y="7233"/>
                    <a:pt x="2326" y="7233"/>
                  </a:cubicBezTo>
                  <a:cubicBezTo>
                    <a:pt x="2251" y="7233"/>
                    <a:pt x="2189" y="7138"/>
                    <a:pt x="2257" y="7078"/>
                  </a:cubicBezTo>
                  <a:cubicBezTo>
                    <a:pt x="2275" y="7063"/>
                    <a:pt x="2291" y="7044"/>
                    <a:pt x="2309" y="7029"/>
                  </a:cubicBezTo>
                  <a:cubicBezTo>
                    <a:pt x="2198" y="6798"/>
                    <a:pt x="2091" y="6564"/>
                    <a:pt x="1989" y="6327"/>
                  </a:cubicBezTo>
                  <a:cubicBezTo>
                    <a:pt x="1946" y="6345"/>
                    <a:pt x="1906" y="6367"/>
                    <a:pt x="1863" y="6382"/>
                  </a:cubicBezTo>
                  <a:cubicBezTo>
                    <a:pt x="1852" y="6386"/>
                    <a:pt x="1842" y="6388"/>
                    <a:pt x="1833" y="6388"/>
                  </a:cubicBezTo>
                  <a:cubicBezTo>
                    <a:pt x="1761" y="6388"/>
                    <a:pt x="1719" y="6286"/>
                    <a:pt x="1774" y="6232"/>
                  </a:cubicBezTo>
                  <a:cubicBezTo>
                    <a:pt x="1811" y="6192"/>
                    <a:pt x="1857" y="6155"/>
                    <a:pt x="1897" y="6115"/>
                  </a:cubicBezTo>
                  <a:cubicBezTo>
                    <a:pt x="1804" y="5896"/>
                    <a:pt x="1718" y="5674"/>
                    <a:pt x="1641" y="5450"/>
                  </a:cubicBezTo>
                  <a:cubicBezTo>
                    <a:pt x="1521" y="5517"/>
                    <a:pt x="1401" y="5585"/>
                    <a:pt x="1278" y="5647"/>
                  </a:cubicBezTo>
                  <a:cubicBezTo>
                    <a:pt x="1262" y="5656"/>
                    <a:pt x="1247" y="5660"/>
                    <a:pt x="1232" y="5660"/>
                  </a:cubicBezTo>
                  <a:cubicBezTo>
                    <a:pt x="1160" y="5660"/>
                    <a:pt x="1108" y="5566"/>
                    <a:pt x="1167" y="5505"/>
                  </a:cubicBezTo>
                  <a:cubicBezTo>
                    <a:pt x="1287" y="5379"/>
                    <a:pt x="1413" y="5259"/>
                    <a:pt x="1546" y="5142"/>
                  </a:cubicBezTo>
                  <a:cubicBezTo>
                    <a:pt x="1478" y="4933"/>
                    <a:pt x="1420" y="4717"/>
                    <a:pt x="1367" y="4499"/>
                  </a:cubicBezTo>
                  <a:cubicBezTo>
                    <a:pt x="1256" y="4557"/>
                    <a:pt x="1149" y="4625"/>
                    <a:pt x="1038" y="4680"/>
                  </a:cubicBezTo>
                  <a:cubicBezTo>
                    <a:pt x="1023" y="4688"/>
                    <a:pt x="1008" y="4691"/>
                    <a:pt x="994" y="4691"/>
                  </a:cubicBezTo>
                  <a:cubicBezTo>
                    <a:pt x="912" y="4691"/>
                    <a:pt x="861" y="4576"/>
                    <a:pt x="946" y="4523"/>
                  </a:cubicBezTo>
                  <a:lnTo>
                    <a:pt x="1312" y="4255"/>
                  </a:lnTo>
                  <a:cubicBezTo>
                    <a:pt x="1296" y="4188"/>
                    <a:pt x="1275" y="4120"/>
                    <a:pt x="1263" y="4049"/>
                  </a:cubicBezTo>
                  <a:cubicBezTo>
                    <a:pt x="1244" y="3948"/>
                    <a:pt x="1229" y="3846"/>
                    <a:pt x="1216" y="3741"/>
                  </a:cubicBezTo>
                  <a:cubicBezTo>
                    <a:pt x="1158" y="3772"/>
                    <a:pt x="1099" y="3803"/>
                    <a:pt x="1038" y="3831"/>
                  </a:cubicBezTo>
                  <a:cubicBezTo>
                    <a:pt x="1026" y="3836"/>
                    <a:pt x="1013" y="3838"/>
                    <a:pt x="999" y="3838"/>
                  </a:cubicBezTo>
                  <a:cubicBezTo>
                    <a:pt x="932" y="3838"/>
                    <a:pt x="860" y="3777"/>
                    <a:pt x="912" y="3708"/>
                  </a:cubicBezTo>
                  <a:cubicBezTo>
                    <a:pt x="998" y="3600"/>
                    <a:pt x="1090" y="3495"/>
                    <a:pt x="1189" y="3400"/>
                  </a:cubicBezTo>
                  <a:cubicBezTo>
                    <a:pt x="1180" y="3184"/>
                    <a:pt x="1183" y="2969"/>
                    <a:pt x="1201" y="2753"/>
                  </a:cubicBezTo>
                  <a:lnTo>
                    <a:pt x="1201" y="2753"/>
                  </a:lnTo>
                  <a:cubicBezTo>
                    <a:pt x="1112" y="2827"/>
                    <a:pt x="1023" y="2901"/>
                    <a:pt x="933" y="2972"/>
                  </a:cubicBezTo>
                  <a:cubicBezTo>
                    <a:pt x="914" y="2986"/>
                    <a:pt x="894" y="2992"/>
                    <a:pt x="874" y="2992"/>
                  </a:cubicBezTo>
                  <a:cubicBezTo>
                    <a:pt x="797" y="2992"/>
                    <a:pt x="730" y="2899"/>
                    <a:pt x="804" y="2843"/>
                  </a:cubicBezTo>
                  <a:cubicBezTo>
                    <a:pt x="952" y="2729"/>
                    <a:pt x="1093" y="2615"/>
                    <a:pt x="1235" y="2498"/>
                  </a:cubicBezTo>
                  <a:cubicBezTo>
                    <a:pt x="1389" y="1530"/>
                    <a:pt x="1904" y="722"/>
                    <a:pt x="2950" y="722"/>
                  </a:cubicBezTo>
                  <a:cubicBezTo>
                    <a:pt x="3135" y="722"/>
                    <a:pt x="3337" y="748"/>
                    <a:pt x="3556" y="802"/>
                  </a:cubicBezTo>
                  <a:cubicBezTo>
                    <a:pt x="3574" y="793"/>
                    <a:pt x="3590" y="780"/>
                    <a:pt x="3608" y="771"/>
                  </a:cubicBezTo>
                  <a:cubicBezTo>
                    <a:pt x="3624" y="762"/>
                    <a:pt x="3639" y="758"/>
                    <a:pt x="3653" y="758"/>
                  </a:cubicBezTo>
                  <a:cubicBezTo>
                    <a:pt x="3701" y="758"/>
                    <a:pt x="3737" y="804"/>
                    <a:pt x="3734" y="854"/>
                  </a:cubicBezTo>
                  <a:cubicBezTo>
                    <a:pt x="3993" y="943"/>
                    <a:pt x="4233" y="1082"/>
                    <a:pt x="4436" y="1263"/>
                  </a:cubicBezTo>
                  <a:cubicBezTo>
                    <a:pt x="4442" y="1260"/>
                    <a:pt x="4448" y="1257"/>
                    <a:pt x="4455" y="1254"/>
                  </a:cubicBezTo>
                  <a:cubicBezTo>
                    <a:pt x="4467" y="1249"/>
                    <a:pt x="4480" y="1247"/>
                    <a:pt x="4493" y="1247"/>
                  </a:cubicBezTo>
                  <a:cubicBezTo>
                    <a:pt x="4559" y="1247"/>
                    <a:pt x="4627" y="1308"/>
                    <a:pt x="4578" y="1380"/>
                  </a:cubicBezTo>
                  <a:cubicBezTo>
                    <a:pt x="4578" y="1384"/>
                    <a:pt x="4575" y="1384"/>
                    <a:pt x="4572" y="1387"/>
                  </a:cubicBezTo>
                  <a:cubicBezTo>
                    <a:pt x="4732" y="1544"/>
                    <a:pt x="4876" y="1713"/>
                    <a:pt x="5006" y="1895"/>
                  </a:cubicBezTo>
                  <a:lnTo>
                    <a:pt x="5058" y="1861"/>
                  </a:lnTo>
                  <a:cubicBezTo>
                    <a:pt x="5073" y="1850"/>
                    <a:pt x="5089" y="1846"/>
                    <a:pt x="5104" y="1846"/>
                  </a:cubicBezTo>
                  <a:cubicBezTo>
                    <a:pt x="5166" y="1846"/>
                    <a:pt x="5219" y="1922"/>
                    <a:pt x="5184" y="1984"/>
                  </a:cubicBezTo>
                  <a:cubicBezTo>
                    <a:pt x="5166" y="2015"/>
                    <a:pt x="5144" y="2042"/>
                    <a:pt x="5126" y="2073"/>
                  </a:cubicBezTo>
                  <a:cubicBezTo>
                    <a:pt x="5270" y="2298"/>
                    <a:pt x="5406" y="2529"/>
                    <a:pt x="5529" y="2769"/>
                  </a:cubicBezTo>
                  <a:cubicBezTo>
                    <a:pt x="5581" y="2744"/>
                    <a:pt x="5630" y="2719"/>
                    <a:pt x="5686" y="2698"/>
                  </a:cubicBezTo>
                  <a:cubicBezTo>
                    <a:pt x="5696" y="2694"/>
                    <a:pt x="5705" y="2692"/>
                    <a:pt x="5715" y="2692"/>
                  </a:cubicBezTo>
                  <a:cubicBezTo>
                    <a:pt x="5785" y="2692"/>
                    <a:pt x="5830" y="2797"/>
                    <a:pt x="5775" y="2849"/>
                  </a:cubicBezTo>
                  <a:cubicBezTo>
                    <a:pt x="5729" y="2895"/>
                    <a:pt x="5680" y="2935"/>
                    <a:pt x="5634" y="2981"/>
                  </a:cubicBezTo>
                  <a:cubicBezTo>
                    <a:pt x="5726" y="3172"/>
                    <a:pt x="5815" y="3366"/>
                    <a:pt x="5898" y="3557"/>
                  </a:cubicBezTo>
                  <a:cubicBezTo>
                    <a:pt x="5908" y="3554"/>
                    <a:pt x="5917" y="3547"/>
                    <a:pt x="5929" y="3544"/>
                  </a:cubicBezTo>
                  <a:cubicBezTo>
                    <a:pt x="5939" y="3541"/>
                    <a:pt x="5948" y="3539"/>
                    <a:pt x="5957" y="3539"/>
                  </a:cubicBezTo>
                  <a:cubicBezTo>
                    <a:pt x="6027" y="3539"/>
                    <a:pt x="6070" y="3640"/>
                    <a:pt x="6015" y="3695"/>
                  </a:cubicBezTo>
                  <a:lnTo>
                    <a:pt x="5978" y="3738"/>
                  </a:lnTo>
                  <a:cubicBezTo>
                    <a:pt x="6071" y="3957"/>
                    <a:pt x="6160" y="4169"/>
                    <a:pt x="6243" y="4363"/>
                  </a:cubicBezTo>
                  <a:cubicBezTo>
                    <a:pt x="6295" y="4335"/>
                    <a:pt x="6342" y="4308"/>
                    <a:pt x="6391" y="4280"/>
                  </a:cubicBezTo>
                  <a:cubicBezTo>
                    <a:pt x="6406" y="4272"/>
                    <a:pt x="6421" y="4268"/>
                    <a:pt x="6436" y="4268"/>
                  </a:cubicBezTo>
                  <a:cubicBezTo>
                    <a:pt x="6508" y="4268"/>
                    <a:pt x="6561" y="4360"/>
                    <a:pt x="6502" y="4422"/>
                  </a:cubicBezTo>
                  <a:cubicBezTo>
                    <a:pt x="6452" y="4480"/>
                    <a:pt x="6394" y="4532"/>
                    <a:pt x="6345" y="4591"/>
                  </a:cubicBezTo>
                  <a:cubicBezTo>
                    <a:pt x="6357" y="4622"/>
                    <a:pt x="6372" y="4656"/>
                    <a:pt x="6388" y="4686"/>
                  </a:cubicBezTo>
                  <a:cubicBezTo>
                    <a:pt x="6425" y="4788"/>
                    <a:pt x="6517" y="4856"/>
                    <a:pt x="6622" y="4868"/>
                  </a:cubicBezTo>
                  <a:cubicBezTo>
                    <a:pt x="6636" y="4870"/>
                    <a:pt x="6651" y="4871"/>
                    <a:pt x="6665" y="4871"/>
                  </a:cubicBezTo>
                  <a:cubicBezTo>
                    <a:pt x="6717" y="4871"/>
                    <a:pt x="6767" y="4858"/>
                    <a:pt x="6812" y="4834"/>
                  </a:cubicBezTo>
                  <a:cubicBezTo>
                    <a:pt x="6868" y="4782"/>
                    <a:pt x="6926" y="4733"/>
                    <a:pt x="6985" y="4680"/>
                  </a:cubicBezTo>
                  <a:cubicBezTo>
                    <a:pt x="7056" y="4576"/>
                    <a:pt x="7068" y="4440"/>
                    <a:pt x="7013" y="4323"/>
                  </a:cubicBezTo>
                  <a:cubicBezTo>
                    <a:pt x="6969" y="4228"/>
                    <a:pt x="6926" y="4126"/>
                    <a:pt x="6880" y="4025"/>
                  </a:cubicBezTo>
                  <a:cubicBezTo>
                    <a:pt x="6265" y="2630"/>
                    <a:pt x="5550" y="833"/>
                    <a:pt x="4076" y="220"/>
                  </a:cubicBezTo>
                  <a:cubicBezTo>
                    <a:pt x="3717" y="71"/>
                    <a:pt x="3354" y="0"/>
                    <a:pt x="30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5"/>
            <p:cNvSpPr/>
            <p:nvPr/>
          </p:nvSpPr>
          <p:spPr>
            <a:xfrm>
              <a:off x="-6165550" y="3541450"/>
              <a:ext cx="309275" cy="349300"/>
            </a:xfrm>
            <a:custGeom>
              <a:avLst/>
              <a:gdLst/>
              <a:ahLst/>
              <a:cxnLst/>
              <a:rect l="l" t="t" r="r" b="b"/>
              <a:pathLst>
                <a:path w="12371" h="13972" extrusionOk="0">
                  <a:moveTo>
                    <a:pt x="10707" y="192"/>
                  </a:moveTo>
                  <a:cubicBezTo>
                    <a:pt x="10740" y="192"/>
                    <a:pt x="10771" y="196"/>
                    <a:pt x="10798" y="203"/>
                  </a:cubicBezTo>
                  <a:cubicBezTo>
                    <a:pt x="10500" y="406"/>
                    <a:pt x="10223" y="634"/>
                    <a:pt x="9967" y="886"/>
                  </a:cubicBezTo>
                  <a:cubicBezTo>
                    <a:pt x="9345" y="1345"/>
                    <a:pt x="8702" y="1779"/>
                    <a:pt x="8059" y="2207"/>
                  </a:cubicBezTo>
                  <a:cubicBezTo>
                    <a:pt x="7747" y="2416"/>
                    <a:pt x="7494" y="2558"/>
                    <a:pt x="7272" y="2824"/>
                  </a:cubicBezTo>
                  <a:lnTo>
                    <a:pt x="7272" y="2824"/>
                  </a:lnTo>
                  <a:cubicBezTo>
                    <a:pt x="7392" y="2672"/>
                    <a:pt x="7519" y="2526"/>
                    <a:pt x="7649" y="2388"/>
                  </a:cubicBezTo>
                  <a:cubicBezTo>
                    <a:pt x="8333" y="1625"/>
                    <a:pt x="9121" y="911"/>
                    <a:pt x="10013" y="412"/>
                  </a:cubicBezTo>
                  <a:cubicBezTo>
                    <a:pt x="10105" y="358"/>
                    <a:pt x="10468" y="192"/>
                    <a:pt x="10707" y="192"/>
                  </a:cubicBezTo>
                  <a:close/>
                  <a:moveTo>
                    <a:pt x="10924" y="375"/>
                  </a:moveTo>
                  <a:cubicBezTo>
                    <a:pt x="10924" y="458"/>
                    <a:pt x="10888" y="572"/>
                    <a:pt x="10801" y="732"/>
                  </a:cubicBezTo>
                  <a:cubicBezTo>
                    <a:pt x="10601" y="1105"/>
                    <a:pt x="10293" y="1409"/>
                    <a:pt x="9998" y="1705"/>
                  </a:cubicBezTo>
                  <a:cubicBezTo>
                    <a:pt x="9450" y="2253"/>
                    <a:pt x="8779" y="2681"/>
                    <a:pt x="8142" y="3124"/>
                  </a:cubicBezTo>
                  <a:cubicBezTo>
                    <a:pt x="7637" y="3475"/>
                    <a:pt x="7104" y="3826"/>
                    <a:pt x="6569" y="4189"/>
                  </a:cubicBezTo>
                  <a:cubicBezTo>
                    <a:pt x="6433" y="4281"/>
                    <a:pt x="6301" y="4374"/>
                    <a:pt x="6169" y="4466"/>
                  </a:cubicBezTo>
                  <a:cubicBezTo>
                    <a:pt x="6095" y="4515"/>
                    <a:pt x="6021" y="4564"/>
                    <a:pt x="5947" y="4620"/>
                  </a:cubicBezTo>
                  <a:cubicBezTo>
                    <a:pt x="6006" y="4561"/>
                    <a:pt x="6064" y="4506"/>
                    <a:pt x="6123" y="4451"/>
                  </a:cubicBezTo>
                  <a:cubicBezTo>
                    <a:pt x="6310" y="4269"/>
                    <a:pt x="6501" y="4094"/>
                    <a:pt x="6692" y="3921"/>
                  </a:cubicBezTo>
                  <a:cubicBezTo>
                    <a:pt x="7160" y="3503"/>
                    <a:pt x="7646" y="3109"/>
                    <a:pt x="8170" y="2767"/>
                  </a:cubicBezTo>
                  <a:cubicBezTo>
                    <a:pt x="8727" y="2410"/>
                    <a:pt x="9216" y="2065"/>
                    <a:pt x="9666" y="1582"/>
                  </a:cubicBezTo>
                  <a:cubicBezTo>
                    <a:pt x="9847" y="1385"/>
                    <a:pt x="10303" y="942"/>
                    <a:pt x="10586" y="634"/>
                  </a:cubicBezTo>
                  <a:cubicBezTo>
                    <a:pt x="10700" y="548"/>
                    <a:pt x="10811" y="461"/>
                    <a:pt x="10924" y="375"/>
                  </a:cubicBezTo>
                  <a:close/>
                  <a:moveTo>
                    <a:pt x="11599" y="937"/>
                  </a:moveTo>
                  <a:cubicBezTo>
                    <a:pt x="10426" y="2618"/>
                    <a:pt x="8765" y="3808"/>
                    <a:pt x="7080" y="4977"/>
                  </a:cubicBezTo>
                  <a:cubicBezTo>
                    <a:pt x="7902" y="4309"/>
                    <a:pt x="8696" y="3604"/>
                    <a:pt x="9490" y="2902"/>
                  </a:cubicBezTo>
                  <a:cubicBezTo>
                    <a:pt x="10175" y="2294"/>
                    <a:pt x="11127" y="1612"/>
                    <a:pt x="11599" y="937"/>
                  </a:cubicBezTo>
                  <a:close/>
                  <a:moveTo>
                    <a:pt x="6834" y="11641"/>
                  </a:moveTo>
                  <a:cubicBezTo>
                    <a:pt x="6821" y="11657"/>
                    <a:pt x="6806" y="11669"/>
                    <a:pt x="6797" y="11681"/>
                  </a:cubicBezTo>
                  <a:cubicBezTo>
                    <a:pt x="6384" y="12100"/>
                    <a:pt x="5981" y="12503"/>
                    <a:pt x="5516" y="12863"/>
                  </a:cubicBezTo>
                  <a:cubicBezTo>
                    <a:pt x="5418" y="12937"/>
                    <a:pt x="5356" y="12983"/>
                    <a:pt x="5316" y="13014"/>
                  </a:cubicBezTo>
                  <a:cubicBezTo>
                    <a:pt x="5282" y="13038"/>
                    <a:pt x="5266" y="13049"/>
                    <a:pt x="5263" y="13049"/>
                  </a:cubicBezTo>
                  <a:cubicBezTo>
                    <a:pt x="5258" y="13049"/>
                    <a:pt x="5276" y="13031"/>
                    <a:pt x="5307" y="13002"/>
                  </a:cubicBezTo>
                  <a:cubicBezTo>
                    <a:pt x="5442" y="12882"/>
                    <a:pt x="5827" y="12561"/>
                    <a:pt x="5904" y="12488"/>
                  </a:cubicBezTo>
                  <a:cubicBezTo>
                    <a:pt x="6209" y="12198"/>
                    <a:pt x="6520" y="11918"/>
                    <a:pt x="6834" y="11641"/>
                  </a:cubicBezTo>
                  <a:close/>
                  <a:moveTo>
                    <a:pt x="11146" y="1"/>
                  </a:moveTo>
                  <a:cubicBezTo>
                    <a:pt x="11132" y="1"/>
                    <a:pt x="11117" y="4"/>
                    <a:pt x="11103" y="12"/>
                  </a:cubicBezTo>
                  <a:cubicBezTo>
                    <a:pt x="11075" y="27"/>
                    <a:pt x="11051" y="46"/>
                    <a:pt x="11020" y="64"/>
                  </a:cubicBezTo>
                  <a:cubicBezTo>
                    <a:pt x="10900" y="22"/>
                    <a:pt x="10775" y="2"/>
                    <a:pt x="10646" y="2"/>
                  </a:cubicBezTo>
                  <a:cubicBezTo>
                    <a:pt x="10231" y="2"/>
                    <a:pt x="9775" y="205"/>
                    <a:pt x="9327" y="511"/>
                  </a:cubicBezTo>
                  <a:cubicBezTo>
                    <a:pt x="8742" y="914"/>
                    <a:pt x="8157" y="1493"/>
                    <a:pt x="7699" y="2016"/>
                  </a:cubicBezTo>
                  <a:cubicBezTo>
                    <a:pt x="7382" y="2379"/>
                    <a:pt x="7123" y="2718"/>
                    <a:pt x="6957" y="2948"/>
                  </a:cubicBezTo>
                  <a:cubicBezTo>
                    <a:pt x="6914" y="3009"/>
                    <a:pt x="6975" y="3085"/>
                    <a:pt x="7039" y="3085"/>
                  </a:cubicBezTo>
                  <a:cubicBezTo>
                    <a:pt x="7054" y="3085"/>
                    <a:pt x="7069" y="3081"/>
                    <a:pt x="7083" y="3072"/>
                  </a:cubicBezTo>
                  <a:lnTo>
                    <a:pt x="7104" y="3056"/>
                  </a:lnTo>
                  <a:cubicBezTo>
                    <a:pt x="7825" y="2579"/>
                    <a:pt x="8545" y="2099"/>
                    <a:pt x="9256" y="1606"/>
                  </a:cubicBezTo>
                  <a:lnTo>
                    <a:pt x="9256" y="1606"/>
                  </a:lnTo>
                  <a:cubicBezTo>
                    <a:pt x="8893" y="1976"/>
                    <a:pt x="8520" y="2330"/>
                    <a:pt x="8080" y="2613"/>
                  </a:cubicBezTo>
                  <a:cubicBezTo>
                    <a:pt x="7668" y="2881"/>
                    <a:pt x="7274" y="3173"/>
                    <a:pt x="6898" y="3487"/>
                  </a:cubicBezTo>
                  <a:cubicBezTo>
                    <a:pt x="6680" y="3666"/>
                    <a:pt x="6464" y="3850"/>
                    <a:pt x="6252" y="4041"/>
                  </a:cubicBezTo>
                  <a:cubicBezTo>
                    <a:pt x="6196" y="4094"/>
                    <a:pt x="6138" y="4143"/>
                    <a:pt x="6079" y="4195"/>
                  </a:cubicBezTo>
                  <a:cubicBezTo>
                    <a:pt x="6036" y="4235"/>
                    <a:pt x="5990" y="4275"/>
                    <a:pt x="5944" y="4318"/>
                  </a:cubicBezTo>
                  <a:cubicBezTo>
                    <a:pt x="5729" y="4518"/>
                    <a:pt x="5513" y="4728"/>
                    <a:pt x="5298" y="4940"/>
                  </a:cubicBezTo>
                  <a:cubicBezTo>
                    <a:pt x="5054" y="5180"/>
                    <a:pt x="4799" y="5411"/>
                    <a:pt x="4547" y="5645"/>
                  </a:cubicBezTo>
                  <a:cubicBezTo>
                    <a:pt x="4106" y="5987"/>
                    <a:pt x="3682" y="6350"/>
                    <a:pt x="3278" y="6738"/>
                  </a:cubicBezTo>
                  <a:cubicBezTo>
                    <a:pt x="3124" y="6848"/>
                    <a:pt x="2971" y="6956"/>
                    <a:pt x="2807" y="7061"/>
                  </a:cubicBezTo>
                  <a:cubicBezTo>
                    <a:pt x="2682" y="7144"/>
                    <a:pt x="2377" y="7378"/>
                    <a:pt x="2306" y="7378"/>
                  </a:cubicBezTo>
                  <a:cubicBezTo>
                    <a:pt x="2265" y="7378"/>
                    <a:pt x="2305" y="7297"/>
                    <a:pt x="2512" y="7055"/>
                  </a:cubicBezTo>
                  <a:cubicBezTo>
                    <a:pt x="3463" y="5940"/>
                    <a:pt x="4639" y="5045"/>
                    <a:pt x="5612" y="3949"/>
                  </a:cubicBezTo>
                  <a:cubicBezTo>
                    <a:pt x="5664" y="3893"/>
                    <a:pt x="5719" y="3841"/>
                    <a:pt x="5769" y="3783"/>
                  </a:cubicBezTo>
                  <a:cubicBezTo>
                    <a:pt x="5830" y="3721"/>
                    <a:pt x="5778" y="3629"/>
                    <a:pt x="5706" y="3629"/>
                  </a:cubicBezTo>
                  <a:cubicBezTo>
                    <a:pt x="5691" y="3629"/>
                    <a:pt x="5676" y="3633"/>
                    <a:pt x="5661" y="3641"/>
                  </a:cubicBezTo>
                  <a:cubicBezTo>
                    <a:pt x="5612" y="3666"/>
                    <a:pt x="5562" y="3696"/>
                    <a:pt x="5513" y="3724"/>
                  </a:cubicBezTo>
                  <a:cubicBezTo>
                    <a:pt x="4226" y="4449"/>
                    <a:pt x="3147" y="5475"/>
                    <a:pt x="1885" y="6241"/>
                  </a:cubicBezTo>
                  <a:lnTo>
                    <a:pt x="1885" y="6241"/>
                  </a:lnTo>
                  <a:cubicBezTo>
                    <a:pt x="3068" y="5522"/>
                    <a:pt x="4207" y="4144"/>
                    <a:pt x="5245" y="3096"/>
                  </a:cubicBezTo>
                  <a:lnTo>
                    <a:pt x="5285" y="3056"/>
                  </a:lnTo>
                  <a:cubicBezTo>
                    <a:pt x="5340" y="3002"/>
                    <a:pt x="5298" y="2900"/>
                    <a:pt x="5226" y="2900"/>
                  </a:cubicBezTo>
                  <a:cubicBezTo>
                    <a:pt x="5217" y="2900"/>
                    <a:pt x="5207" y="2901"/>
                    <a:pt x="5196" y="2905"/>
                  </a:cubicBezTo>
                  <a:cubicBezTo>
                    <a:pt x="5187" y="2908"/>
                    <a:pt x="5178" y="2915"/>
                    <a:pt x="5168" y="2918"/>
                  </a:cubicBezTo>
                  <a:cubicBezTo>
                    <a:pt x="3903" y="3392"/>
                    <a:pt x="3041" y="4417"/>
                    <a:pt x="1939" y="5159"/>
                  </a:cubicBezTo>
                  <a:cubicBezTo>
                    <a:pt x="1829" y="5235"/>
                    <a:pt x="1535" y="5451"/>
                    <a:pt x="1490" y="5451"/>
                  </a:cubicBezTo>
                  <a:cubicBezTo>
                    <a:pt x="1463" y="5451"/>
                    <a:pt x="1531" y="5369"/>
                    <a:pt x="1795" y="5122"/>
                  </a:cubicBezTo>
                  <a:cubicBezTo>
                    <a:pt x="2112" y="4823"/>
                    <a:pt x="2444" y="4537"/>
                    <a:pt x="2774" y="4251"/>
                  </a:cubicBezTo>
                  <a:cubicBezTo>
                    <a:pt x="3494" y="3623"/>
                    <a:pt x="4214" y="3001"/>
                    <a:pt x="4904" y="2339"/>
                  </a:cubicBezTo>
                  <a:cubicBezTo>
                    <a:pt x="4950" y="2293"/>
                    <a:pt x="4996" y="2253"/>
                    <a:pt x="5042" y="2207"/>
                  </a:cubicBezTo>
                  <a:cubicBezTo>
                    <a:pt x="5097" y="2155"/>
                    <a:pt x="5055" y="2050"/>
                    <a:pt x="4982" y="2050"/>
                  </a:cubicBezTo>
                  <a:cubicBezTo>
                    <a:pt x="4973" y="2050"/>
                    <a:pt x="4963" y="2052"/>
                    <a:pt x="4953" y="2056"/>
                  </a:cubicBezTo>
                  <a:cubicBezTo>
                    <a:pt x="4901" y="2077"/>
                    <a:pt x="4851" y="2105"/>
                    <a:pt x="4796" y="2127"/>
                  </a:cubicBezTo>
                  <a:cubicBezTo>
                    <a:pt x="4137" y="2407"/>
                    <a:pt x="3543" y="2767"/>
                    <a:pt x="2955" y="3185"/>
                  </a:cubicBezTo>
                  <a:cubicBezTo>
                    <a:pt x="2358" y="3610"/>
                    <a:pt x="1561" y="4069"/>
                    <a:pt x="1004" y="4555"/>
                  </a:cubicBezTo>
                  <a:cubicBezTo>
                    <a:pt x="2130" y="3487"/>
                    <a:pt x="3574" y="2795"/>
                    <a:pt x="4393" y="1431"/>
                  </a:cubicBezTo>
                  <a:cubicBezTo>
                    <a:pt x="4411" y="1400"/>
                    <a:pt x="4436" y="1372"/>
                    <a:pt x="4451" y="1342"/>
                  </a:cubicBezTo>
                  <a:cubicBezTo>
                    <a:pt x="4486" y="1280"/>
                    <a:pt x="4437" y="1204"/>
                    <a:pt x="4375" y="1204"/>
                  </a:cubicBezTo>
                  <a:cubicBezTo>
                    <a:pt x="4360" y="1204"/>
                    <a:pt x="4344" y="1208"/>
                    <a:pt x="4328" y="1219"/>
                  </a:cubicBezTo>
                  <a:lnTo>
                    <a:pt x="4276" y="1256"/>
                  </a:lnTo>
                  <a:cubicBezTo>
                    <a:pt x="3057" y="2053"/>
                    <a:pt x="1693" y="3025"/>
                    <a:pt x="637" y="3795"/>
                  </a:cubicBezTo>
                  <a:cubicBezTo>
                    <a:pt x="1844" y="2915"/>
                    <a:pt x="2992" y="1985"/>
                    <a:pt x="3842" y="745"/>
                  </a:cubicBezTo>
                  <a:cubicBezTo>
                    <a:pt x="3842" y="741"/>
                    <a:pt x="3845" y="738"/>
                    <a:pt x="3848" y="735"/>
                  </a:cubicBezTo>
                  <a:cubicBezTo>
                    <a:pt x="3894" y="666"/>
                    <a:pt x="3830" y="604"/>
                    <a:pt x="3762" y="604"/>
                  </a:cubicBezTo>
                  <a:cubicBezTo>
                    <a:pt x="3749" y="604"/>
                    <a:pt x="3735" y="606"/>
                    <a:pt x="3722" y="612"/>
                  </a:cubicBezTo>
                  <a:cubicBezTo>
                    <a:pt x="3719" y="612"/>
                    <a:pt x="3712" y="618"/>
                    <a:pt x="3706" y="618"/>
                  </a:cubicBezTo>
                  <a:cubicBezTo>
                    <a:pt x="2482" y="1152"/>
                    <a:pt x="1679" y="2256"/>
                    <a:pt x="521" y="2897"/>
                  </a:cubicBezTo>
                  <a:lnTo>
                    <a:pt x="521" y="2897"/>
                  </a:lnTo>
                  <a:cubicBezTo>
                    <a:pt x="980" y="2641"/>
                    <a:pt x="1450" y="2053"/>
                    <a:pt x="1862" y="1714"/>
                  </a:cubicBezTo>
                  <a:cubicBezTo>
                    <a:pt x="2364" y="1302"/>
                    <a:pt x="2740" y="849"/>
                    <a:pt x="3001" y="252"/>
                  </a:cubicBezTo>
                  <a:cubicBezTo>
                    <a:pt x="3004" y="240"/>
                    <a:pt x="3008" y="224"/>
                    <a:pt x="3004" y="212"/>
                  </a:cubicBezTo>
                  <a:cubicBezTo>
                    <a:pt x="3004" y="160"/>
                    <a:pt x="2970" y="115"/>
                    <a:pt x="2922" y="115"/>
                  </a:cubicBezTo>
                  <a:cubicBezTo>
                    <a:pt x="2908" y="115"/>
                    <a:pt x="2892" y="120"/>
                    <a:pt x="2875" y="129"/>
                  </a:cubicBezTo>
                  <a:cubicBezTo>
                    <a:pt x="2857" y="138"/>
                    <a:pt x="2841" y="150"/>
                    <a:pt x="2826" y="160"/>
                  </a:cubicBezTo>
                  <a:cubicBezTo>
                    <a:pt x="1982" y="634"/>
                    <a:pt x="1253" y="1252"/>
                    <a:pt x="505" y="1856"/>
                  </a:cubicBezTo>
                  <a:cubicBezTo>
                    <a:pt x="360" y="1973"/>
                    <a:pt x="219" y="2087"/>
                    <a:pt x="74" y="2200"/>
                  </a:cubicBezTo>
                  <a:cubicBezTo>
                    <a:pt x="1" y="2257"/>
                    <a:pt x="69" y="2350"/>
                    <a:pt x="146" y="2350"/>
                  </a:cubicBezTo>
                  <a:cubicBezTo>
                    <a:pt x="165" y="2350"/>
                    <a:pt x="185" y="2344"/>
                    <a:pt x="203" y="2330"/>
                  </a:cubicBezTo>
                  <a:cubicBezTo>
                    <a:pt x="293" y="2259"/>
                    <a:pt x="382" y="2182"/>
                    <a:pt x="471" y="2111"/>
                  </a:cubicBezTo>
                  <a:cubicBezTo>
                    <a:pt x="847" y="1813"/>
                    <a:pt x="1222" y="1514"/>
                    <a:pt x="1595" y="1209"/>
                  </a:cubicBezTo>
                  <a:cubicBezTo>
                    <a:pt x="1976" y="899"/>
                    <a:pt x="2485" y="532"/>
                    <a:pt x="2613" y="532"/>
                  </a:cubicBezTo>
                  <a:cubicBezTo>
                    <a:pt x="2699" y="532"/>
                    <a:pt x="2610" y="701"/>
                    <a:pt x="2186" y="1172"/>
                  </a:cubicBezTo>
                  <a:cubicBezTo>
                    <a:pt x="1656" y="1760"/>
                    <a:pt x="991" y="2182"/>
                    <a:pt x="459" y="2758"/>
                  </a:cubicBezTo>
                  <a:cubicBezTo>
                    <a:pt x="360" y="2853"/>
                    <a:pt x="268" y="2958"/>
                    <a:pt x="182" y="3065"/>
                  </a:cubicBezTo>
                  <a:cubicBezTo>
                    <a:pt x="130" y="3133"/>
                    <a:pt x="202" y="3196"/>
                    <a:pt x="269" y="3196"/>
                  </a:cubicBezTo>
                  <a:cubicBezTo>
                    <a:pt x="281" y="3196"/>
                    <a:pt x="294" y="3193"/>
                    <a:pt x="305" y="3189"/>
                  </a:cubicBezTo>
                  <a:cubicBezTo>
                    <a:pt x="370" y="3161"/>
                    <a:pt x="425" y="3127"/>
                    <a:pt x="487" y="3099"/>
                  </a:cubicBezTo>
                  <a:cubicBezTo>
                    <a:pt x="1524" y="2588"/>
                    <a:pt x="2269" y="1690"/>
                    <a:pt x="3232" y="1052"/>
                  </a:cubicBezTo>
                  <a:cubicBezTo>
                    <a:pt x="3360" y="968"/>
                    <a:pt x="3433" y="931"/>
                    <a:pt x="3464" y="931"/>
                  </a:cubicBezTo>
                  <a:cubicBezTo>
                    <a:pt x="3629" y="931"/>
                    <a:pt x="2577" y="1981"/>
                    <a:pt x="2429" y="2127"/>
                  </a:cubicBezTo>
                  <a:cubicBezTo>
                    <a:pt x="1862" y="2678"/>
                    <a:pt x="1219" y="3149"/>
                    <a:pt x="582" y="3613"/>
                  </a:cubicBezTo>
                  <a:lnTo>
                    <a:pt x="216" y="3878"/>
                  </a:lnTo>
                  <a:cubicBezTo>
                    <a:pt x="134" y="3933"/>
                    <a:pt x="185" y="4046"/>
                    <a:pt x="264" y="4046"/>
                  </a:cubicBezTo>
                  <a:cubicBezTo>
                    <a:pt x="278" y="4046"/>
                    <a:pt x="293" y="4043"/>
                    <a:pt x="308" y="4035"/>
                  </a:cubicBezTo>
                  <a:cubicBezTo>
                    <a:pt x="422" y="3980"/>
                    <a:pt x="527" y="3912"/>
                    <a:pt x="637" y="3853"/>
                  </a:cubicBezTo>
                  <a:cubicBezTo>
                    <a:pt x="1265" y="3524"/>
                    <a:pt x="1872" y="3155"/>
                    <a:pt x="2457" y="2748"/>
                  </a:cubicBezTo>
                  <a:cubicBezTo>
                    <a:pt x="2786" y="2518"/>
                    <a:pt x="3112" y="2281"/>
                    <a:pt x="3438" y="2044"/>
                  </a:cubicBezTo>
                  <a:cubicBezTo>
                    <a:pt x="3641" y="1898"/>
                    <a:pt x="4061" y="1511"/>
                    <a:pt x="4123" y="1511"/>
                  </a:cubicBezTo>
                  <a:cubicBezTo>
                    <a:pt x="4158" y="1511"/>
                    <a:pt x="4078" y="1636"/>
                    <a:pt x="3777" y="2000"/>
                  </a:cubicBezTo>
                  <a:cubicBezTo>
                    <a:pt x="2958" y="2998"/>
                    <a:pt x="1776" y="3638"/>
                    <a:pt x="816" y="4500"/>
                  </a:cubicBezTo>
                  <a:cubicBezTo>
                    <a:pt x="687" y="4614"/>
                    <a:pt x="560" y="4737"/>
                    <a:pt x="440" y="4860"/>
                  </a:cubicBezTo>
                  <a:cubicBezTo>
                    <a:pt x="379" y="4924"/>
                    <a:pt x="433" y="5016"/>
                    <a:pt x="506" y="5016"/>
                  </a:cubicBezTo>
                  <a:cubicBezTo>
                    <a:pt x="521" y="5016"/>
                    <a:pt x="536" y="5013"/>
                    <a:pt x="551" y="5005"/>
                  </a:cubicBezTo>
                  <a:cubicBezTo>
                    <a:pt x="674" y="4940"/>
                    <a:pt x="791" y="4872"/>
                    <a:pt x="911" y="4805"/>
                  </a:cubicBezTo>
                  <a:cubicBezTo>
                    <a:pt x="2106" y="4130"/>
                    <a:pt x="3124" y="3192"/>
                    <a:pt x="4328" y="2527"/>
                  </a:cubicBezTo>
                  <a:cubicBezTo>
                    <a:pt x="4495" y="2435"/>
                    <a:pt x="4579" y="2398"/>
                    <a:pt x="4606" y="2398"/>
                  </a:cubicBezTo>
                  <a:cubicBezTo>
                    <a:pt x="4711" y="2398"/>
                    <a:pt x="4029" y="2914"/>
                    <a:pt x="3971" y="2967"/>
                  </a:cubicBezTo>
                  <a:cubicBezTo>
                    <a:pt x="3648" y="3262"/>
                    <a:pt x="3312" y="3543"/>
                    <a:pt x="2980" y="3832"/>
                  </a:cubicBezTo>
                  <a:cubicBezTo>
                    <a:pt x="2364" y="4364"/>
                    <a:pt x="1755" y="4906"/>
                    <a:pt x="1167" y="5473"/>
                  </a:cubicBezTo>
                  <a:cubicBezTo>
                    <a:pt x="1130" y="5509"/>
                    <a:pt x="1084" y="5550"/>
                    <a:pt x="1044" y="5586"/>
                  </a:cubicBezTo>
                  <a:cubicBezTo>
                    <a:pt x="989" y="5641"/>
                    <a:pt x="1032" y="5745"/>
                    <a:pt x="1105" y="5745"/>
                  </a:cubicBezTo>
                  <a:cubicBezTo>
                    <a:pt x="1114" y="5745"/>
                    <a:pt x="1123" y="5744"/>
                    <a:pt x="1133" y="5740"/>
                  </a:cubicBezTo>
                  <a:cubicBezTo>
                    <a:pt x="1176" y="5725"/>
                    <a:pt x="1216" y="5700"/>
                    <a:pt x="1259" y="5685"/>
                  </a:cubicBezTo>
                  <a:cubicBezTo>
                    <a:pt x="2469" y="5196"/>
                    <a:pt x="3318" y="4207"/>
                    <a:pt x="4390" y="3484"/>
                  </a:cubicBezTo>
                  <a:cubicBezTo>
                    <a:pt x="4497" y="3412"/>
                    <a:pt x="4810" y="3173"/>
                    <a:pt x="4860" y="3173"/>
                  </a:cubicBezTo>
                  <a:cubicBezTo>
                    <a:pt x="4889" y="3173"/>
                    <a:pt x="4831" y="3252"/>
                    <a:pt x="4596" y="3487"/>
                  </a:cubicBezTo>
                  <a:cubicBezTo>
                    <a:pt x="4297" y="3786"/>
                    <a:pt x="3999" y="4081"/>
                    <a:pt x="3697" y="4377"/>
                  </a:cubicBezTo>
                  <a:cubicBezTo>
                    <a:pt x="3004" y="5060"/>
                    <a:pt x="2300" y="5731"/>
                    <a:pt x="1579" y="6387"/>
                  </a:cubicBezTo>
                  <a:cubicBezTo>
                    <a:pt x="1564" y="6402"/>
                    <a:pt x="1545" y="6421"/>
                    <a:pt x="1530" y="6436"/>
                  </a:cubicBezTo>
                  <a:cubicBezTo>
                    <a:pt x="1463" y="6496"/>
                    <a:pt x="1524" y="6588"/>
                    <a:pt x="1597" y="6588"/>
                  </a:cubicBezTo>
                  <a:cubicBezTo>
                    <a:pt x="1610" y="6588"/>
                    <a:pt x="1624" y="6585"/>
                    <a:pt x="1638" y="6578"/>
                  </a:cubicBezTo>
                  <a:cubicBezTo>
                    <a:pt x="1647" y="6575"/>
                    <a:pt x="1656" y="6565"/>
                    <a:pt x="1665" y="6562"/>
                  </a:cubicBezTo>
                  <a:cubicBezTo>
                    <a:pt x="2333" y="6199"/>
                    <a:pt x="2940" y="5765"/>
                    <a:pt x="3543" y="5303"/>
                  </a:cubicBezTo>
                  <a:cubicBezTo>
                    <a:pt x="4097" y="4881"/>
                    <a:pt x="4981" y="4423"/>
                    <a:pt x="5394" y="3943"/>
                  </a:cubicBezTo>
                  <a:lnTo>
                    <a:pt x="5394" y="3943"/>
                  </a:lnTo>
                  <a:cubicBezTo>
                    <a:pt x="4361" y="5151"/>
                    <a:pt x="3073" y="6104"/>
                    <a:pt x="2056" y="7332"/>
                  </a:cubicBezTo>
                  <a:cubicBezTo>
                    <a:pt x="2001" y="7396"/>
                    <a:pt x="1946" y="7458"/>
                    <a:pt x="1893" y="7523"/>
                  </a:cubicBezTo>
                  <a:cubicBezTo>
                    <a:pt x="1851" y="7576"/>
                    <a:pt x="1877" y="7682"/>
                    <a:pt x="1945" y="7682"/>
                  </a:cubicBezTo>
                  <a:cubicBezTo>
                    <a:pt x="1955" y="7682"/>
                    <a:pt x="1967" y="7679"/>
                    <a:pt x="1979" y="7673"/>
                  </a:cubicBezTo>
                  <a:cubicBezTo>
                    <a:pt x="2050" y="7646"/>
                    <a:pt x="2118" y="7612"/>
                    <a:pt x="2186" y="7578"/>
                  </a:cubicBezTo>
                  <a:cubicBezTo>
                    <a:pt x="2364" y="7495"/>
                    <a:pt x="2540" y="7406"/>
                    <a:pt x="2709" y="7310"/>
                  </a:cubicBezTo>
                  <a:lnTo>
                    <a:pt x="2709" y="7310"/>
                  </a:lnTo>
                  <a:cubicBezTo>
                    <a:pt x="2567" y="7470"/>
                    <a:pt x="2435" y="7636"/>
                    <a:pt x="2303" y="7803"/>
                  </a:cubicBezTo>
                  <a:cubicBezTo>
                    <a:pt x="2244" y="7880"/>
                    <a:pt x="2176" y="7947"/>
                    <a:pt x="2121" y="8024"/>
                  </a:cubicBezTo>
                  <a:cubicBezTo>
                    <a:pt x="2072" y="8089"/>
                    <a:pt x="2140" y="8158"/>
                    <a:pt x="2207" y="8158"/>
                  </a:cubicBezTo>
                  <a:cubicBezTo>
                    <a:pt x="2220" y="8158"/>
                    <a:pt x="2232" y="8156"/>
                    <a:pt x="2244" y="8151"/>
                  </a:cubicBezTo>
                  <a:cubicBezTo>
                    <a:pt x="2309" y="8120"/>
                    <a:pt x="2370" y="8083"/>
                    <a:pt x="2435" y="8052"/>
                  </a:cubicBezTo>
                  <a:cubicBezTo>
                    <a:pt x="3091" y="7729"/>
                    <a:pt x="3728" y="7372"/>
                    <a:pt x="4343" y="6975"/>
                  </a:cubicBezTo>
                  <a:lnTo>
                    <a:pt x="4343" y="6975"/>
                  </a:lnTo>
                  <a:cubicBezTo>
                    <a:pt x="3814" y="7403"/>
                    <a:pt x="3318" y="7867"/>
                    <a:pt x="2860" y="8369"/>
                  </a:cubicBezTo>
                  <a:cubicBezTo>
                    <a:pt x="2807" y="8427"/>
                    <a:pt x="2857" y="8528"/>
                    <a:pt x="2924" y="8528"/>
                  </a:cubicBezTo>
                  <a:cubicBezTo>
                    <a:pt x="2939" y="8528"/>
                    <a:pt x="2955" y="8523"/>
                    <a:pt x="2971" y="8511"/>
                  </a:cubicBezTo>
                  <a:cubicBezTo>
                    <a:pt x="4491" y="7356"/>
                    <a:pt x="6212" y="6535"/>
                    <a:pt x="7846" y="5562"/>
                  </a:cubicBezTo>
                  <a:cubicBezTo>
                    <a:pt x="7874" y="5546"/>
                    <a:pt x="7899" y="5528"/>
                    <a:pt x="7923" y="5513"/>
                  </a:cubicBezTo>
                  <a:lnTo>
                    <a:pt x="7923" y="5513"/>
                  </a:lnTo>
                  <a:lnTo>
                    <a:pt x="7846" y="5580"/>
                  </a:lnTo>
                  <a:cubicBezTo>
                    <a:pt x="6378" y="6938"/>
                    <a:pt x="4550" y="7827"/>
                    <a:pt x="3100" y="9216"/>
                  </a:cubicBezTo>
                  <a:cubicBezTo>
                    <a:pt x="3084" y="9231"/>
                    <a:pt x="3075" y="9249"/>
                    <a:pt x="3072" y="9271"/>
                  </a:cubicBezTo>
                  <a:cubicBezTo>
                    <a:pt x="3072" y="9302"/>
                    <a:pt x="3088" y="9326"/>
                    <a:pt x="3112" y="9342"/>
                  </a:cubicBezTo>
                  <a:cubicBezTo>
                    <a:pt x="3130" y="9357"/>
                    <a:pt x="3151" y="9366"/>
                    <a:pt x="3173" y="9366"/>
                  </a:cubicBezTo>
                  <a:cubicBezTo>
                    <a:pt x="3185" y="9366"/>
                    <a:pt x="3198" y="9363"/>
                    <a:pt x="3211" y="9357"/>
                  </a:cubicBezTo>
                  <a:cubicBezTo>
                    <a:pt x="4851" y="8621"/>
                    <a:pt x="6341" y="7615"/>
                    <a:pt x="7880" y="6695"/>
                  </a:cubicBezTo>
                  <a:lnTo>
                    <a:pt x="7880" y="6695"/>
                  </a:lnTo>
                  <a:cubicBezTo>
                    <a:pt x="7785" y="6765"/>
                    <a:pt x="7689" y="6836"/>
                    <a:pt x="7594" y="6904"/>
                  </a:cubicBezTo>
                  <a:cubicBezTo>
                    <a:pt x="6172" y="7904"/>
                    <a:pt x="4870" y="9040"/>
                    <a:pt x="3577" y="10204"/>
                  </a:cubicBezTo>
                  <a:lnTo>
                    <a:pt x="3463" y="10305"/>
                  </a:lnTo>
                  <a:cubicBezTo>
                    <a:pt x="3392" y="10369"/>
                    <a:pt x="3459" y="10454"/>
                    <a:pt x="3535" y="10454"/>
                  </a:cubicBezTo>
                  <a:cubicBezTo>
                    <a:pt x="3548" y="10454"/>
                    <a:pt x="3561" y="10452"/>
                    <a:pt x="3574" y="10447"/>
                  </a:cubicBezTo>
                  <a:cubicBezTo>
                    <a:pt x="3611" y="10431"/>
                    <a:pt x="3651" y="10410"/>
                    <a:pt x="3688" y="10391"/>
                  </a:cubicBezTo>
                  <a:cubicBezTo>
                    <a:pt x="5325" y="9665"/>
                    <a:pt x="6800" y="8683"/>
                    <a:pt x="8323" y="7757"/>
                  </a:cubicBezTo>
                  <a:cubicBezTo>
                    <a:pt x="8791" y="7473"/>
                    <a:pt x="9256" y="7190"/>
                    <a:pt x="9715" y="6901"/>
                  </a:cubicBezTo>
                  <a:lnTo>
                    <a:pt x="9715" y="6901"/>
                  </a:lnTo>
                  <a:cubicBezTo>
                    <a:pt x="7846" y="8271"/>
                    <a:pt x="5645" y="9209"/>
                    <a:pt x="3943" y="10816"/>
                  </a:cubicBezTo>
                  <a:cubicBezTo>
                    <a:pt x="3866" y="10890"/>
                    <a:pt x="3780" y="10955"/>
                    <a:pt x="3703" y="11032"/>
                  </a:cubicBezTo>
                  <a:cubicBezTo>
                    <a:pt x="3642" y="11090"/>
                    <a:pt x="3689" y="11189"/>
                    <a:pt x="3767" y="11189"/>
                  </a:cubicBezTo>
                  <a:cubicBezTo>
                    <a:pt x="3775" y="11189"/>
                    <a:pt x="3784" y="11188"/>
                    <a:pt x="3792" y="11186"/>
                  </a:cubicBezTo>
                  <a:cubicBezTo>
                    <a:pt x="3900" y="11155"/>
                    <a:pt x="3999" y="11115"/>
                    <a:pt x="4103" y="11081"/>
                  </a:cubicBezTo>
                  <a:cubicBezTo>
                    <a:pt x="6304" y="10391"/>
                    <a:pt x="8077" y="8831"/>
                    <a:pt x="9838" y="7393"/>
                  </a:cubicBezTo>
                  <a:lnTo>
                    <a:pt x="9838" y="7393"/>
                  </a:lnTo>
                  <a:lnTo>
                    <a:pt x="9822" y="7409"/>
                  </a:lnTo>
                  <a:cubicBezTo>
                    <a:pt x="9176" y="8067"/>
                    <a:pt x="8443" y="8643"/>
                    <a:pt x="7711" y="9203"/>
                  </a:cubicBezTo>
                  <a:cubicBezTo>
                    <a:pt x="6634" y="10028"/>
                    <a:pt x="5504" y="10785"/>
                    <a:pt x="4414" y="11595"/>
                  </a:cubicBezTo>
                  <a:cubicBezTo>
                    <a:pt x="4346" y="11644"/>
                    <a:pt x="4276" y="11693"/>
                    <a:pt x="4205" y="11743"/>
                  </a:cubicBezTo>
                  <a:cubicBezTo>
                    <a:pt x="4126" y="11798"/>
                    <a:pt x="4175" y="11911"/>
                    <a:pt x="4254" y="11911"/>
                  </a:cubicBezTo>
                  <a:cubicBezTo>
                    <a:pt x="4268" y="11911"/>
                    <a:pt x="4282" y="11907"/>
                    <a:pt x="4297" y="11900"/>
                  </a:cubicBezTo>
                  <a:cubicBezTo>
                    <a:pt x="4377" y="11866"/>
                    <a:pt x="4457" y="11823"/>
                    <a:pt x="4537" y="11789"/>
                  </a:cubicBezTo>
                  <a:cubicBezTo>
                    <a:pt x="5187" y="11493"/>
                    <a:pt x="5815" y="11158"/>
                    <a:pt x="6421" y="10782"/>
                  </a:cubicBezTo>
                  <a:lnTo>
                    <a:pt x="6421" y="10782"/>
                  </a:lnTo>
                  <a:cubicBezTo>
                    <a:pt x="5873" y="11244"/>
                    <a:pt x="5328" y="11706"/>
                    <a:pt x="4774" y="12158"/>
                  </a:cubicBezTo>
                  <a:cubicBezTo>
                    <a:pt x="4740" y="12186"/>
                    <a:pt x="4707" y="12214"/>
                    <a:pt x="4673" y="12241"/>
                  </a:cubicBezTo>
                  <a:cubicBezTo>
                    <a:pt x="4606" y="12298"/>
                    <a:pt x="4668" y="12399"/>
                    <a:pt x="4740" y="12399"/>
                  </a:cubicBezTo>
                  <a:cubicBezTo>
                    <a:pt x="4754" y="12399"/>
                    <a:pt x="4769" y="12395"/>
                    <a:pt x="4784" y="12386"/>
                  </a:cubicBezTo>
                  <a:lnTo>
                    <a:pt x="4876" y="12321"/>
                  </a:lnTo>
                  <a:cubicBezTo>
                    <a:pt x="6310" y="11370"/>
                    <a:pt x="7732" y="10410"/>
                    <a:pt x="9059" y="9320"/>
                  </a:cubicBezTo>
                  <a:cubicBezTo>
                    <a:pt x="9203" y="9203"/>
                    <a:pt x="9348" y="9092"/>
                    <a:pt x="9491" y="8971"/>
                  </a:cubicBezTo>
                  <a:lnTo>
                    <a:pt x="9491" y="8971"/>
                  </a:lnTo>
                  <a:cubicBezTo>
                    <a:pt x="9334" y="9107"/>
                    <a:pt x="9178" y="9247"/>
                    <a:pt x="9022" y="9382"/>
                  </a:cubicBezTo>
                  <a:cubicBezTo>
                    <a:pt x="7736" y="10502"/>
                    <a:pt x="6433" y="11669"/>
                    <a:pt x="5239" y="12888"/>
                  </a:cubicBezTo>
                  <a:cubicBezTo>
                    <a:pt x="5131" y="12996"/>
                    <a:pt x="5021" y="13103"/>
                    <a:pt x="4913" y="13211"/>
                  </a:cubicBezTo>
                  <a:cubicBezTo>
                    <a:pt x="4854" y="13275"/>
                    <a:pt x="4906" y="13367"/>
                    <a:pt x="4979" y="13367"/>
                  </a:cubicBezTo>
                  <a:cubicBezTo>
                    <a:pt x="4993" y="13367"/>
                    <a:pt x="5008" y="13364"/>
                    <a:pt x="5024" y="13356"/>
                  </a:cubicBezTo>
                  <a:cubicBezTo>
                    <a:pt x="5153" y="13288"/>
                    <a:pt x="5276" y="13211"/>
                    <a:pt x="5396" y="13131"/>
                  </a:cubicBezTo>
                  <a:cubicBezTo>
                    <a:pt x="6430" y="12460"/>
                    <a:pt x="7169" y="11438"/>
                    <a:pt x="8157" y="10693"/>
                  </a:cubicBezTo>
                  <a:cubicBezTo>
                    <a:pt x="8185" y="10672"/>
                    <a:pt x="8210" y="10650"/>
                    <a:pt x="8234" y="10631"/>
                  </a:cubicBezTo>
                  <a:lnTo>
                    <a:pt x="8234" y="10631"/>
                  </a:lnTo>
                  <a:cubicBezTo>
                    <a:pt x="8206" y="10653"/>
                    <a:pt x="8179" y="10681"/>
                    <a:pt x="8151" y="10702"/>
                  </a:cubicBezTo>
                  <a:cubicBezTo>
                    <a:pt x="7249" y="11407"/>
                    <a:pt x="6575" y="12706"/>
                    <a:pt x="5707" y="13620"/>
                  </a:cubicBezTo>
                  <a:cubicBezTo>
                    <a:pt x="5645" y="13685"/>
                    <a:pt x="5584" y="13756"/>
                    <a:pt x="5519" y="13817"/>
                  </a:cubicBezTo>
                  <a:cubicBezTo>
                    <a:pt x="5452" y="13880"/>
                    <a:pt x="5516" y="13972"/>
                    <a:pt x="5588" y="13972"/>
                  </a:cubicBezTo>
                  <a:cubicBezTo>
                    <a:pt x="5608" y="13972"/>
                    <a:pt x="5629" y="13964"/>
                    <a:pt x="5649" y="13947"/>
                  </a:cubicBezTo>
                  <a:cubicBezTo>
                    <a:pt x="5704" y="13891"/>
                    <a:pt x="5756" y="13836"/>
                    <a:pt x="5809" y="13780"/>
                  </a:cubicBezTo>
                  <a:cubicBezTo>
                    <a:pt x="6129" y="13454"/>
                    <a:pt x="6430" y="13109"/>
                    <a:pt x="6710" y="12749"/>
                  </a:cubicBezTo>
                  <a:cubicBezTo>
                    <a:pt x="7317" y="11980"/>
                    <a:pt x="7871" y="11161"/>
                    <a:pt x="8551" y="10441"/>
                  </a:cubicBezTo>
                  <a:cubicBezTo>
                    <a:pt x="8610" y="10380"/>
                    <a:pt x="8559" y="10285"/>
                    <a:pt x="8489" y="10285"/>
                  </a:cubicBezTo>
                  <a:cubicBezTo>
                    <a:pt x="8475" y="10285"/>
                    <a:pt x="8459" y="10289"/>
                    <a:pt x="8443" y="10299"/>
                  </a:cubicBezTo>
                  <a:cubicBezTo>
                    <a:pt x="8434" y="10305"/>
                    <a:pt x="8425" y="10311"/>
                    <a:pt x="8416" y="10318"/>
                  </a:cubicBezTo>
                  <a:cubicBezTo>
                    <a:pt x="8283" y="10398"/>
                    <a:pt x="8157" y="10484"/>
                    <a:pt x="8037" y="10573"/>
                  </a:cubicBezTo>
                  <a:cubicBezTo>
                    <a:pt x="8228" y="10398"/>
                    <a:pt x="8416" y="10219"/>
                    <a:pt x="8604" y="10037"/>
                  </a:cubicBezTo>
                  <a:cubicBezTo>
                    <a:pt x="9068" y="9594"/>
                    <a:pt x="9502" y="9114"/>
                    <a:pt x="9896" y="8609"/>
                  </a:cubicBezTo>
                  <a:cubicBezTo>
                    <a:pt x="9948" y="8544"/>
                    <a:pt x="9881" y="8475"/>
                    <a:pt x="9814" y="8475"/>
                  </a:cubicBezTo>
                  <a:cubicBezTo>
                    <a:pt x="9793" y="8475"/>
                    <a:pt x="9772" y="8482"/>
                    <a:pt x="9755" y="8498"/>
                  </a:cubicBezTo>
                  <a:cubicBezTo>
                    <a:pt x="9632" y="8609"/>
                    <a:pt x="9502" y="8705"/>
                    <a:pt x="9376" y="8812"/>
                  </a:cubicBezTo>
                  <a:cubicBezTo>
                    <a:pt x="8557" y="9523"/>
                    <a:pt x="7699" y="10188"/>
                    <a:pt x="6809" y="10810"/>
                  </a:cubicBezTo>
                  <a:cubicBezTo>
                    <a:pt x="6603" y="10955"/>
                    <a:pt x="6390" y="11093"/>
                    <a:pt x="6181" y="11235"/>
                  </a:cubicBezTo>
                  <a:cubicBezTo>
                    <a:pt x="6751" y="10761"/>
                    <a:pt x="7314" y="10281"/>
                    <a:pt x="7877" y="9797"/>
                  </a:cubicBezTo>
                  <a:cubicBezTo>
                    <a:pt x="8511" y="9323"/>
                    <a:pt x="9124" y="8818"/>
                    <a:pt x="9706" y="8286"/>
                  </a:cubicBezTo>
                  <a:cubicBezTo>
                    <a:pt x="9930" y="8080"/>
                    <a:pt x="10152" y="7870"/>
                    <a:pt x="10367" y="7658"/>
                  </a:cubicBezTo>
                  <a:cubicBezTo>
                    <a:pt x="10435" y="7593"/>
                    <a:pt x="10372" y="7506"/>
                    <a:pt x="10299" y="7506"/>
                  </a:cubicBezTo>
                  <a:cubicBezTo>
                    <a:pt x="10279" y="7506"/>
                    <a:pt x="10258" y="7513"/>
                    <a:pt x="10238" y="7529"/>
                  </a:cubicBezTo>
                  <a:cubicBezTo>
                    <a:pt x="10183" y="7578"/>
                    <a:pt x="10124" y="7627"/>
                    <a:pt x="10069" y="7676"/>
                  </a:cubicBezTo>
                  <a:cubicBezTo>
                    <a:pt x="10029" y="7710"/>
                    <a:pt x="9992" y="7741"/>
                    <a:pt x="9952" y="7775"/>
                  </a:cubicBezTo>
                  <a:cubicBezTo>
                    <a:pt x="9951" y="7775"/>
                    <a:pt x="9949" y="7775"/>
                    <a:pt x="9948" y="7775"/>
                  </a:cubicBezTo>
                  <a:cubicBezTo>
                    <a:pt x="9911" y="7775"/>
                    <a:pt x="9860" y="7818"/>
                    <a:pt x="9798" y="7907"/>
                  </a:cubicBezTo>
                  <a:cubicBezTo>
                    <a:pt x="9158" y="8464"/>
                    <a:pt x="8514" y="9015"/>
                    <a:pt x="7871" y="9566"/>
                  </a:cubicBezTo>
                  <a:cubicBezTo>
                    <a:pt x="7231" y="10047"/>
                    <a:pt x="6566" y="10490"/>
                    <a:pt x="5882" y="10902"/>
                  </a:cubicBezTo>
                  <a:cubicBezTo>
                    <a:pt x="5445" y="11161"/>
                    <a:pt x="4993" y="11398"/>
                    <a:pt x="4531" y="11610"/>
                  </a:cubicBezTo>
                  <a:cubicBezTo>
                    <a:pt x="4870" y="11450"/>
                    <a:pt x="5433" y="11072"/>
                    <a:pt x="5849" y="10776"/>
                  </a:cubicBezTo>
                  <a:cubicBezTo>
                    <a:pt x="7483" y="9613"/>
                    <a:pt x="9133" y="8455"/>
                    <a:pt x="10484" y="6959"/>
                  </a:cubicBezTo>
                  <a:cubicBezTo>
                    <a:pt x="10564" y="6870"/>
                    <a:pt x="10651" y="6784"/>
                    <a:pt x="10727" y="6691"/>
                  </a:cubicBezTo>
                  <a:cubicBezTo>
                    <a:pt x="10771" y="6651"/>
                    <a:pt x="10758" y="6584"/>
                    <a:pt x="10709" y="6559"/>
                  </a:cubicBezTo>
                  <a:cubicBezTo>
                    <a:pt x="10693" y="6548"/>
                    <a:pt x="10675" y="6542"/>
                    <a:pt x="10657" y="6542"/>
                  </a:cubicBezTo>
                  <a:cubicBezTo>
                    <a:pt x="10637" y="6542"/>
                    <a:pt x="10618" y="6549"/>
                    <a:pt x="10601" y="6562"/>
                  </a:cubicBezTo>
                  <a:cubicBezTo>
                    <a:pt x="9404" y="7492"/>
                    <a:pt x="8265" y="8489"/>
                    <a:pt x="7037" y="9379"/>
                  </a:cubicBezTo>
                  <a:cubicBezTo>
                    <a:pt x="6446" y="9800"/>
                    <a:pt x="5821" y="10173"/>
                    <a:pt x="5171" y="10493"/>
                  </a:cubicBezTo>
                  <a:cubicBezTo>
                    <a:pt x="5120" y="10504"/>
                    <a:pt x="4157" y="10934"/>
                    <a:pt x="4071" y="10934"/>
                  </a:cubicBezTo>
                  <a:cubicBezTo>
                    <a:pt x="4064" y="10934"/>
                    <a:pt x="4063" y="10931"/>
                    <a:pt x="4069" y="10924"/>
                  </a:cubicBezTo>
                  <a:cubicBezTo>
                    <a:pt x="4383" y="10607"/>
                    <a:pt x="4747" y="10324"/>
                    <a:pt x="5101" y="10050"/>
                  </a:cubicBezTo>
                  <a:cubicBezTo>
                    <a:pt x="6975" y="8609"/>
                    <a:pt x="9198" y="7683"/>
                    <a:pt x="10952" y="6104"/>
                  </a:cubicBezTo>
                  <a:cubicBezTo>
                    <a:pt x="11214" y="5870"/>
                    <a:pt x="11463" y="5620"/>
                    <a:pt x="11697" y="5359"/>
                  </a:cubicBezTo>
                  <a:cubicBezTo>
                    <a:pt x="11756" y="5293"/>
                    <a:pt x="11697" y="5201"/>
                    <a:pt x="11629" y="5201"/>
                  </a:cubicBezTo>
                  <a:cubicBezTo>
                    <a:pt x="11609" y="5201"/>
                    <a:pt x="11587" y="5209"/>
                    <a:pt x="11568" y="5229"/>
                  </a:cubicBezTo>
                  <a:cubicBezTo>
                    <a:pt x="11457" y="5346"/>
                    <a:pt x="11340" y="5457"/>
                    <a:pt x="11223" y="5565"/>
                  </a:cubicBezTo>
                  <a:cubicBezTo>
                    <a:pt x="10238" y="6470"/>
                    <a:pt x="9044" y="7110"/>
                    <a:pt x="7905" y="7803"/>
                  </a:cubicBezTo>
                  <a:cubicBezTo>
                    <a:pt x="7188" y="8240"/>
                    <a:pt x="6486" y="8702"/>
                    <a:pt x="5766" y="9132"/>
                  </a:cubicBezTo>
                  <a:cubicBezTo>
                    <a:pt x="5217" y="9457"/>
                    <a:pt x="4297" y="9806"/>
                    <a:pt x="3924" y="10140"/>
                  </a:cubicBezTo>
                  <a:lnTo>
                    <a:pt x="3924" y="10140"/>
                  </a:lnTo>
                  <a:cubicBezTo>
                    <a:pt x="5240" y="8954"/>
                    <a:pt x="6583" y="7841"/>
                    <a:pt x="8034" y="6821"/>
                  </a:cubicBezTo>
                  <a:cubicBezTo>
                    <a:pt x="9395" y="5863"/>
                    <a:pt x="10617" y="4721"/>
                    <a:pt x="11949" y="3724"/>
                  </a:cubicBezTo>
                  <a:cubicBezTo>
                    <a:pt x="12020" y="3669"/>
                    <a:pt x="12091" y="3610"/>
                    <a:pt x="12165" y="3558"/>
                  </a:cubicBezTo>
                  <a:cubicBezTo>
                    <a:pt x="12253" y="3506"/>
                    <a:pt x="12202" y="3387"/>
                    <a:pt x="12121" y="3387"/>
                  </a:cubicBezTo>
                  <a:cubicBezTo>
                    <a:pt x="12106" y="3387"/>
                    <a:pt x="12089" y="3391"/>
                    <a:pt x="12073" y="3401"/>
                  </a:cubicBezTo>
                  <a:cubicBezTo>
                    <a:pt x="12057" y="3407"/>
                    <a:pt x="12042" y="3416"/>
                    <a:pt x="12026" y="3426"/>
                  </a:cubicBezTo>
                  <a:cubicBezTo>
                    <a:pt x="10429" y="4192"/>
                    <a:pt x="9333" y="5645"/>
                    <a:pt x="7809" y="6531"/>
                  </a:cubicBezTo>
                  <a:cubicBezTo>
                    <a:pt x="6886" y="7070"/>
                    <a:pt x="5990" y="7652"/>
                    <a:pt x="5070" y="8200"/>
                  </a:cubicBezTo>
                  <a:cubicBezTo>
                    <a:pt x="4685" y="8424"/>
                    <a:pt x="4294" y="8637"/>
                    <a:pt x="3897" y="8843"/>
                  </a:cubicBezTo>
                  <a:cubicBezTo>
                    <a:pt x="3637" y="8979"/>
                    <a:pt x="3523" y="9031"/>
                    <a:pt x="3498" y="9031"/>
                  </a:cubicBezTo>
                  <a:cubicBezTo>
                    <a:pt x="3432" y="9031"/>
                    <a:pt x="3971" y="8681"/>
                    <a:pt x="4125" y="8554"/>
                  </a:cubicBezTo>
                  <a:cubicBezTo>
                    <a:pt x="5562" y="7375"/>
                    <a:pt x="7160" y="6470"/>
                    <a:pt x="8530" y="5202"/>
                  </a:cubicBezTo>
                  <a:cubicBezTo>
                    <a:pt x="8693" y="5054"/>
                    <a:pt x="8859" y="4909"/>
                    <a:pt x="9022" y="4765"/>
                  </a:cubicBezTo>
                  <a:cubicBezTo>
                    <a:pt x="9930" y="4081"/>
                    <a:pt x="10780" y="3324"/>
                    <a:pt x="11728" y="2696"/>
                  </a:cubicBezTo>
                  <a:cubicBezTo>
                    <a:pt x="11848" y="2665"/>
                    <a:pt x="11916" y="2622"/>
                    <a:pt x="11934" y="2567"/>
                  </a:cubicBezTo>
                  <a:cubicBezTo>
                    <a:pt x="12020" y="2511"/>
                    <a:pt x="12106" y="2456"/>
                    <a:pt x="12193" y="2404"/>
                  </a:cubicBezTo>
                  <a:cubicBezTo>
                    <a:pt x="12223" y="2385"/>
                    <a:pt x="12254" y="2367"/>
                    <a:pt x="12285" y="2348"/>
                  </a:cubicBezTo>
                  <a:cubicBezTo>
                    <a:pt x="12371" y="2297"/>
                    <a:pt x="12319" y="2179"/>
                    <a:pt x="12238" y="2179"/>
                  </a:cubicBezTo>
                  <a:cubicBezTo>
                    <a:pt x="12225" y="2179"/>
                    <a:pt x="12212" y="2182"/>
                    <a:pt x="12199" y="2188"/>
                  </a:cubicBezTo>
                  <a:lnTo>
                    <a:pt x="12193" y="2188"/>
                  </a:lnTo>
                  <a:cubicBezTo>
                    <a:pt x="11158" y="2736"/>
                    <a:pt x="10244" y="3444"/>
                    <a:pt x="9370" y="4204"/>
                  </a:cubicBezTo>
                  <a:cubicBezTo>
                    <a:pt x="8280" y="5008"/>
                    <a:pt x="7188" y="5753"/>
                    <a:pt x="5972" y="6424"/>
                  </a:cubicBezTo>
                  <a:cubicBezTo>
                    <a:pt x="5187" y="6855"/>
                    <a:pt x="4417" y="7301"/>
                    <a:pt x="3669" y="7793"/>
                  </a:cubicBezTo>
                  <a:cubicBezTo>
                    <a:pt x="3928" y="7544"/>
                    <a:pt x="4196" y="7307"/>
                    <a:pt x="4467" y="7073"/>
                  </a:cubicBezTo>
                  <a:cubicBezTo>
                    <a:pt x="6935" y="4968"/>
                    <a:pt x="9939" y="3539"/>
                    <a:pt x="11866" y="852"/>
                  </a:cubicBezTo>
                  <a:cubicBezTo>
                    <a:pt x="11894" y="812"/>
                    <a:pt x="11928" y="778"/>
                    <a:pt x="11956" y="741"/>
                  </a:cubicBezTo>
                  <a:cubicBezTo>
                    <a:pt x="12002" y="672"/>
                    <a:pt x="11938" y="609"/>
                    <a:pt x="11872" y="609"/>
                  </a:cubicBezTo>
                  <a:cubicBezTo>
                    <a:pt x="11851" y="609"/>
                    <a:pt x="11829" y="616"/>
                    <a:pt x="11811" y="631"/>
                  </a:cubicBezTo>
                  <a:lnTo>
                    <a:pt x="11749" y="683"/>
                  </a:lnTo>
                  <a:cubicBezTo>
                    <a:pt x="10093" y="2090"/>
                    <a:pt x="8508" y="3570"/>
                    <a:pt x="6831" y="4949"/>
                  </a:cubicBezTo>
                  <a:cubicBezTo>
                    <a:pt x="5892" y="5725"/>
                    <a:pt x="4904" y="6436"/>
                    <a:pt x="3876" y="7082"/>
                  </a:cubicBezTo>
                  <a:cubicBezTo>
                    <a:pt x="3429" y="7359"/>
                    <a:pt x="2964" y="7603"/>
                    <a:pt x="2497" y="7837"/>
                  </a:cubicBezTo>
                  <a:cubicBezTo>
                    <a:pt x="2789" y="7689"/>
                    <a:pt x="3152" y="7119"/>
                    <a:pt x="3405" y="6882"/>
                  </a:cubicBezTo>
                  <a:cubicBezTo>
                    <a:pt x="3435" y="6855"/>
                    <a:pt x="3469" y="6830"/>
                    <a:pt x="3500" y="6802"/>
                  </a:cubicBezTo>
                  <a:cubicBezTo>
                    <a:pt x="3949" y="6470"/>
                    <a:pt x="4374" y="6116"/>
                    <a:pt x="4781" y="5734"/>
                  </a:cubicBezTo>
                  <a:cubicBezTo>
                    <a:pt x="5898" y="4869"/>
                    <a:pt x="7101" y="4072"/>
                    <a:pt x="8234" y="3281"/>
                  </a:cubicBezTo>
                  <a:cubicBezTo>
                    <a:pt x="9407" y="2459"/>
                    <a:pt x="10620" y="1646"/>
                    <a:pt x="11208" y="295"/>
                  </a:cubicBezTo>
                  <a:cubicBezTo>
                    <a:pt x="11217" y="274"/>
                    <a:pt x="11229" y="255"/>
                    <a:pt x="11238" y="234"/>
                  </a:cubicBezTo>
                  <a:cubicBezTo>
                    <a:pt x="11245" y="206"/>
                    <a:pt x="11235" y="172"/>
                    <a:pt x="11214" y="154"/>
                  </a:cubicBezTo>
                  <a:cubicBezTo>
                    <a:pt x="11284" y="97"/>
                    <a:pt x="11221" y="1"/>
                    <a:pt x="11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788705276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5" name="Google Shape;1165;p26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166" name="Google Shape;1166;p26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167" name="Google Shape;1167;p26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26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26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26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26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" name="Google Shape;1172;p26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" name="Google Shape;1173;p26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" name="Google Shape;1174;p26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" name="Google Shape;1175;p26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26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26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26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26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26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26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182" name="Google Shape;1182;p26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83" name="Google Shape;1183;p26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84" name="Google Shape;1184;p26"/>
          <p:cNvSpPr txBox="1">
            <a:spLocks noGrp="1"/>
          </p:cNvSpPr>
          <p:nvPr>
            <p:ph type="subTitle" idx="1"/>
          </p:nvPr>
        </p:nvSpPr>
        <p:spPr>
          <a:xfrm>
            <a:off x="2474067" y="2199900"/>
            <a:ext cx="3398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85" name="Google Shape;1185;p26"/>
          <p:cNvSpPr txBox="1">
            <a:spLocks noGrp="1"/>
          </p:cNvSpPr>
          <p:nvPr>
            <p:ph type="subTitle" idx="2"/>
          </p:nvPr>
        </p:nvSpPr>
        <p:spPr>
          <a:xfrm>
            <a:off x="2474067" y="2807251"/>
            <a:ext cx="3398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6" name="Google Shape;1186;p26"/>
          <p:cNvSpPr txBox="1">
            <a:spLocks noGrp="1"/>
          </p:cNvSpPr>
          <p:nvPr>
            <p:ph type="subTitle" idx="3"/>
          </p:nvPr>
        </p:nvSpPr>
        <p:spPr>
          <a:xfrm>
            <a:off x="7722433" y="2807256"/>
            <a:ext cx="3398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" name="Google Shape;1187;p26"/>
          <p:cNvSpPr txBox="1">
            <a:spLocks noGrp="1"/>
          </p:cNvSpPr>
          <p:nvPr>
            <p:ph type="subTitle" idx="4"/>
          </p:nvPr>
        </p:nvSpPr>
        <p:spPr>
          <a:xfrm>
            <a:off x="2474067" y="4728800"/>
            <a:ext cx="3398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" name="Google Shape;1188;p26"/>
          <p:cNvSpPr txBox="1">
            <a:spLocks noGrp="1"/>
          </p:cNvSpPr>
          <p:nvPr>
            <p:ph type="subTitle" idx="5"/>
          </p:nvPr>
        </p:nvSpPr>
        <p:spPr>
          <a:xfrm>
            <a:off x="7722433" y="4728801"/>
            <a:ext cx="3398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9" name="Google Shape;1189;p26"/>
          <p:cNvSpPr txBox="1">
            <a:spLocks noGrp="1"/>
          </p:cNvSpPr>
          <p:nvPr>
            <p:ph type="subTitle" idx="6"/>
          </p:nvPr>
        </p:nvSpPr>
        <p:spPr>
          <a:xfrm>
            <a:off x="2474081" y="4121443"/>
            <a:ext cx="3398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90" name="Google Shape;1190;p26"/>
          <p:cNvSpPr txBox="1">
            <a:spLocks noGrp="1"/>
          </p:cNvSpPr>
          <p:nvPr>
            <p:ph type="subTitle" idx="7"/>
          </p:nvPr>
        </p:nvSpPr>
        <p:spPr>
          <a:xfrm>
            <a:off x="7722431" y="2199908"/>
            <a:ext cx="3398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91" name="Google Shape;1191;p26"/>
          <p:cNvSpPr txBox="1">
            <a:spLocks noGrp="1"/>
          </p:cNvSpPr>
          <p:nvPr>
            <p:ph type="subTitle" idx="8"/>
          </p:nvPr>
        </p:nvSpPr>
        <p:spPr>
          <a:xfrm>
            <a:off x="7722441" y="4121445"/>
            <a:ext cx="3398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92" name="Google Shape;1192;p26"/>
          <p:cNvSpPr/>
          <p:nvPr/>
        </p:nvSpPr>
        <p:spPr>
          <a:xfrm rot="3065808">
            <a:off x="10519769" y="1956907"/>
            <a:ext cx="1515884" cy="492595"/>
          </a:xfrm>
          <a:custGeom>
            <a:avLst/>
            <a:gdLst/>
            <a:ahLst/>
            <a:cxnLst/>
            <a:rect l="l" t="t" r="r" b="b"/>
            <a:pathLst>
              <a:path w="45477" h="14778" extrusionOk="0">
                <a:moveTo>
                  <a:pt x="35545" y="806"/>
                </a:moveTo>
                <a:cubicBezTo>
                  <a:pt x="36125" y="806"/>
                  <a:pt x="36704" y="818"/>
                  <a:pt x="37282" y="845"/>
                </a:cubicBezTo>
                <a:cubicBezTo>
                  <a:pt x="38757" y="912"/>
                  <a:pt x="40240" y="1100"/>
                  <a:pt x="41656" y="1525"/>
                </a:cubicBezTo>
                <a:cubicBezTo>
                  <a:pt x="42740" y="1848"/>
                  <a:pt x="44300" y="2331"/>
                  <a:pt x="44590" y="3581"/>
                </a:cubicBezTo>
                <a:cubicBezTo>
                  <a:pt x="45076" y="5696"/>
                  <a:pt x="41078" y="6428"/>
                  <a:pt x="39760" y="6659"/>
                </a:cubicBezTo>
                <a:cubicBezTo>
                  <a:pt x="37387" y="7078"/>
                  <a:pt x="34955" y="7299"/>
                  <a:pt x="32567" y="7592"/>
                </a:cubicBezTo>
                <a:cubicBezTo>
                  <a:pt x="26133" y="8380"/>
                  <a:pt x="19663" y="8361"/>
                  <a:pt x="13211" y="8811"/>
                </a:cubicBezTo>
                <a:cubicBezTo>
                  <a:pt x="13153" y="8167"/>
                  <a:pt x="12968" y="7546"/>
                  <a:pt x="12488" y="7093"/>
                </a:cubicBezTo>
                <a:cubicBezTo>
                  <a:pt x="16911" y="4055"/>
                  <a:pt x="22055" y="2439"/>
                  <a:pt x="27346" y="1546"/>
                </a:cubicBezTo>
                <a:cubicBezTo>
                  <a:pt x="30045" y="1089"/>
                  <a:pt x="32801" y="806"/>
                  <a:pt x="35545" y="806"/>
                </a:cubicBezTo>
                <a:close/>
                <a:moveTo>
                  <a:pt x="11888" y="7509"/>
                </a:moveTo>
                <a:cubicBezTo>
                  <a:pt x="11906" y="7540"/>
                  <a:pt x="11931" y="7564"/>
                  <a:pt x="11959" y="7586"/>
                </a:cubicBezTo>
                <a:cubicBezTo>
                  <a:pt x="12337" y="7903"/>
                  <a:pt x="12445" y="8392"/>
                  <a:pt x="12488" y="8866"/>
                </a:cubicBezTo>
                <a:cubicBezTo>
                  <a:pt x="12251" y="8882"/>
                  <a:pt x="12014" y="8897"/>
                  <a:pt x="11774" y="8919"/>
                </a:cubicBezTo>
                <a:cubicBezTo>
                  <a:pt x="11768" y="8922"/>
                  <a:pt x="11762" y="8922"/>
                  <a:pt x="11752" y="8925"/>
                </a:cubicBezTo>
                <a:cubicBezTo>
                  <a:pt x="11608" y="8601"/>
                  <a:pt x="11420" y="8306"/>
                  <a:pt x="11232" y="8007"/>
                </a:cubicBezTo>
                <a:cubicBezTo>
                  <a:pt x="11451" y="7838"/>
                  <a:pt x="11666" y="7672"/>
                  <a:pt x="11888" y="7509"/>
                </a:cubicBezTo>
                <a:close/>
                <a:moveTo>
                  <a:pt x="7472" y="8248"/>
                </a:moveTo>
                <a:cubicBezTo>
                  <a:pt x="7658" y="8248"/>
                  <a:pt x="7846" y="8254"/>
                  <a:pt x="8034" y="8266"/>
                </a:cubicBezTo>
                <a:cubicBezTo>
                  <a:pt x="7974" y="8263"/>
                  <a:pt x="7913" y="8261"/>
                  <a:pt x="7852" y="8261"/>
                </a:cubicBezTo>
                <a:cubicBezTo>
                  <a:pt x="7792" y="8261"/>
                  <a:pt x="7731" y="8263"/>
                  <a:pt x="7671" y="8266"/>
                </a:cubicBezTo>
                <a:cubicBezTo>
                  <a:pt x="6775" y="8312"/>
                  <a:pt x="5919" y="8875"/>
                  <a:pt x="5162" y="9294"/>
                </a:cubicBezTo>
                <a:cubicBezTo>
                  <a:pt x="4439" y="9694"/>
                  <a:pt x="3854" y="10242"/>
                  <a:pt x="3288" y="10805"/>
                </a:cubicBezTo>
                <a:cubicBezTo>
                  <a:pt x="3441" y="10433"/>
                  <a:pt x="3608" y="10067"/>
                  <a:pt x="3854" y="9750"/>
                </a:cubicBezTo>
                <a:cubicBezTo>
                  <a:pt x="4736" y="8601"/>
                  <a:pt x="6078" y="8248"/>
                  <a:pt x="7472" y="8248"/>
                </a:cubicBezTo>
                <a:close/>
                <a:moveTo>
                  <a:pt x="6202" y="7277"/>
                </a:moveTo>
                <a:cubicBezTo>
                  <a:pt x="6910" y="7277"/>
                  <a:pt x="7653" y="7398"/>
                  <a:pt x="8363" y="7573"/>
                </a:cubicBezTo>
                <a:cubicBezTo>
                  <a:pt x="8151" y="7559"/>
                  <a:pt x="7939" y="7551"/>
                  <a:pt x="7727" y="7551"/>
                </a:cubicBezTo>
                <a:cubicBezTo>
                  <a:pt x="6709" y="7551"/>
                  <a:pt x="5702" y="7736"/>
                  <a:pt x="4670" y="8238"/>
                </a:cubicBezTo>
                <a:cubicBezTo>
                  <a:pt x="3940" y="8595"/>
                  <a:pt x="3328" y="9149"/>
                  <a:pt x="2906" y="9845"/>
                </a:cubicBezTo>
                <a:cubicBezTo>
                  <a:pt x="2604" y="10328"/>
                  <a:pt x="2472" y="10950"/>
                  <a:pt x="2241" y="11489"/>
                </a:cubicBezTo>
                <a:cubicBezTo>
                  <a:pt x="2447" y="10821"/>
                  <a:pt x="2601" y="10119"/>
                  <a:pt x="2838" y="9442"/>
                </a:cubicBezTo>
                <a:cubicBezTo>
                  <a:pt x="3413" y="7799"/>
                  <a:pt x="4733" y="7277"/>
                  <a:pt x="6202" y="7277"/>
                </a:cubicBezTo>
                <a:close/>
                <a:moveTo>
                  <a:pt x="10967" y="8962"/>
                </a:moveTo>
                <a:cubicBezTo>
                  <a:pt x="10974" y="8974"/>
                  <a:pt x="10980" y="8983"/>
                  <a:pt x="10986" y="8992"/>
                </a:cubicBezTo>
                <a:cubicBezTo>
                  <a:pt x="10875" y="9042"/>
                  <a:pt x="10801" y="9146"/>
                  <a:pt x="10792" y="9266"/>
                </a:cubicBezTo>
                <a:cubicBezTo>
                  <a:pt x="10567" y="10975"/>
                  <a:pt x="8086" y="10805"/>
                  <a:pt x="6806" y="11095"/>
                </a:cubicBezTo>
                <a:cubicBezTo>
                  <a:pt x="5190" y="11458"/>
                  <a:pt x="3789" y="12348"/>
                  <a:pt x="2216" y="12788"/>
                </a:cubicBezTo>
                <a:cubicBezTo>
                  <a:pt x="2244" y="12763"/>
                  <a:pt x="2272" y="12735"/>
                  <a:pt x="2299" y="12708"/>
                </a:cubicBezTo>
                <a:cubicBezTo>
                  <a:pt x="3364" y="11821"/>
                  <a:pt x="4199" y="10682"/>
                  <a:pt x="5455" y="9959"/>
                </a:cubicBezTo>
                <a:cubicBezTo>
                  <a:pt x="6336" y="9450"/>
                  <a:pt x="7194" y="8979"/>
                  <a:pt x="8224" y="8979"/>
                </a:cubicBezTo>
                <a:cubicBezTo>
                  <a:pt x="8277" y="8979"/>
                  <a:pt x="8331" y="8981"/>
                  <a:pt x="8385" y="8983"/>
                </a:cubicBezTo>
                <a:cubicBezTo>
                  <a:pt x="8971" y="9012"/>
                  <a:pt x="9475" y="9113"/>
                  <a:pt x="9992" y="9113"/>
                </a:cubicBezTo>
                <a:cubicBezTo>
                  <a:pt x="10306" y="9113"/>
                  <a:pt x="10624" y="9076"/>
                  <a:pt x="10967" y="8962"/>
                </a:cubicBezTo>
                <a:close/>
                <a:moveTo>
                  <a:pt x="10484" y="10932"/>
                </a:moveTo>
                <a:lnTo>
                  <a:pt x="10484" y="10932"/>
                </a:lnTo>
                <a:cubicBezTo>
                  <a:pt x="9850" y="12101"/>
                  <a:pt x="8736" y="12939"/>
                  <a:pt x="7363" y="13283"/>
                </a:cubicBezTo>
                <a:cubicBezTo>
                  <a:pt x="6919" y="13395"/>
                  <a:pt x="6467" y="13437"/>
                  <a:pt x="6010" y="13437"/>
                </a:cubicBezTo>
                <a:cubicBezTo>
                  <a:pt x="5149" y="13437"/>
                  <a:pt x="4270" y="13290"/>
                  <a:pt x="3395" y="13191"/>
                </a:cubicBezTo>
                <a:cubicBezTo>
                  <a:pt x="4934" y="12637"/>
                  <a:pt x="6406" y="11852"/>
                  <a:pt x="8056" y="11615"/>
                </a:cubicBezTo>
                <a:cubicBezTo>
                  <a:pt x="8880" y="11498"/>
                  <a:pt x="9798" y="11350"/>
                  <a:pt x="10484" y="10932"/>
                </a:cubicBezTo>
                <a:close/>
                <a:moveTo>
                  <a:pt x="8000" y="13844"/>
                </a:moveTo>
                <a:lnTo>
                  <a:pt x="8000" y="13844"/>
                </a:lnTo>
                <a:cubicBezTo>
                  <a:pt x="7692" y="13964"/>
                  <a:pt x="7375" y="14050"/>
                  <a:pt x="7049" y="14096"/>
                </a:cubicBezTo>
                <a:cubicBezTo>
                  <a:pt x="6829" y="14124"/>
                  <a:pt x="6611" y="14137"/>
                  <a:pt x="6394" y="14137"/>
                </a:cubicBezTo>
                <a:cubicBezTo>
                  <a:pt x="5975" y="14137"/>
                  <a:pt x="5560" y="14090"/>
                  <a:pt x="5147" y="14019"/>
                </a:cubicBezTo>
                <a:lnTo>
                  <a:pt x="5147" y="14019"/>
                </a:lnTo>
                <a:cubicBezTo>
                  <a:pt x="5504" y="14048"/>
                  <a:pt x="5861" y="14068"/>
                  <a:pt x="6217" y="14068"/>
                </a:cubicBezTo>
                <a:cubicBezTo>
                  <a:pt x="6814" y="14068"/>
                  <a:pt x="7408" y="14011"/>
                  <a:pt x="8000" y="13844"/>
                </a:cubicBezTo>
                <a:close/>
                <a:moveTo>
                  <a:pt x="36171" y="1"/>
                </a:moveTo>
                <a:cubicBezTo>
                  <a:pt x="34245" y="1"/>
                  <a:pt x="32299" y="199"/>
                  <a:pt x="30501" y="383"/>
                </a:cubicBezTo>
                <a:cubicBezTo>
                  <a:pt x="24176" y="1032"/>
                  <a:pt x="17819" y="2685"/>
                  <a:pt x="12463" y="6207"/>
                </a:cubicBezTo>
                <a:cubicBezTo>
                  <a:pt x="11835" y="6619"/>
                  <a:pt x="11232" y="7075"/>
                  <a:pt x="10641" y="7540"/>
                </a:cubicBezTo>
                <a:cubicBezTo>
                  <a:pt x="9230" y="7005"/>
                  <a:pt x="7860" y="6571"/>
                  <a:pt x="6497" y="6571"/>
                </a:cubicBezTo>
                <a:cubicBezTo>
                  <a:pt x="5482" y="6571"/>
                  <a:pt x="4470" y="6812"/>
                  <a:pt x="3448" y="7432"/>
                </a:cubicBezTo>
                <a:cubicBezTo>
                  <a:pt x="1536" y="8589"/>
                  <a:pt x="2069" y="11313"/>
                  <a:pt x="727" y="12877"/>
                </a:cubicBezTo>
                <a:cubicBezTo>
                  <a:pt x="702" y="12889"/>
                  <a:pt x="677" y="12902"/>
                  <a:pt x="650" y="12914"/>
                </a:cubicBezTo>
                <a:cubicBezTo>
                  <a:pt x="545" y="12957"/>
                  <a:pt x="471" y="13046"/>
                  <a:pt x="449" y="13157"/>
                </a:cubicBezTo>
                <a:cubicBezTo>
                  <a:pt x="382" y="13219"/>
                  <a:pt x="308" y="13274"/>
                  <a:pt x="234" y="13326"/>
                </a:cubicBezTo>
                <a:cubicBezTo>
                  <a:pt x="194" y="13348"/>
                  <a:pt x="157" y="13376"/>
                  <a:pt x="129" y="13413"/>
                </a:cubicBezTo>
                <a:cubicBezTo>
                  <a:pt x="0" y="13542"/>
                  <a:pt x="22" y="13714"/>
                  <a:pt x="114" y="13840"/>
                </a:cubicBezTo>
                <a:cubicBezTo>
                  <a:pt x="176" y="13948"/>
                  <a:pt x="290" y="14014"/>
                  <a:pt x="413" y="14014"/>
                </a:cubicBezTo>
                <a:cubicBezTo>
                  <a:pt x="430" y="14014"/>
                  <a:pt x="447" y="14012"/>
                  <a:pt x="465" y="14010"/>
                </a:cubicBezTo>
                <a:cubicBezTo>
                  <a:pt x="709" y="13980"/>
                  <a:pt x="952" y="13967"/>
                  <a:pt x="1192" y="13967"/>
                </a:cubicBezTo>
                <a:cubicBezTo>
                  <a:pt x="3086" y="13967"/>
                  <a:pt x="4873" y="14778"/>
                  <a:pt x="6735" y="14778"/>
                </a:cubicBezTo>
                <a:cubicBezTo>
                  <a:pt x="7353" y="14778"/>
                  <a:pt x="7980" y="14688"/>
                  <a:pt x="8622" y="14450"/>
                </a:cubicBezTo>
                <a:cubicBezTo>
                  <a:pt x="10309" y="13825"/>
                  <a:pt x="12177" y="11535"/>
                  <a:pt x="11879" y="9636"/>
                </a:cubicBezTo>
                <a:lnTo>
                  <a:pt x="11888" y="9636"/>
                </a:lnTo>
                <a:cubicBezTo>
                  <a:pt x="19602" y="9005"/>
                  <a:pt x="27300" y="9020"/>
                  <a:pt x="34989" y="8017"/>
                </a:cubicBezTo>
                <a:cubicBezTo>
                  <a:pt x="37242" y="7721"/>
                  <a:pt x="39616" y="7598"/>
                  <a:pt x="41804" y="6939"/>
                </a:cubicBezTo>
                <a:cubicBezTo>
                  <a:pt x="43208" y="6518"/>
                  <a:pt x="45476" y="5563"/>
                  <a:pt x="45332" y="3716"/>
                </a:cubicBezTo>
                <a:cubicBezTo>
                  <a:pt x="45169" y="1666"/>
                  <a:pt x="42691" y="1063"/>
                  <a:pt x="41062" y="595"/>
                </a:cubicBezTo>
                <a:cubicBezTo>
                  <a:pt x="39521" y="152"/>
                  <a:pt x="37853" y="1"/>
                  <a:pt x="3617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3" name="Google Shape;1193;p26"/>
          <p:cNvSpPr/>
          <p:nvPr/>
        </p:nvSpPr>
        <p:spPr>
          <a:xfrm rot="-1431187">
            <a:off x="11344159" y="4610226"/>
            <a:ext cx="296572" cy="763679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4" name="Google Shape;1194;p26"/>
          <p:cNvSpPr/>
          <p:nvPr/>
        </p:nvSpPr>
        <p:spPr>
          <a:xfrm rot="987796">
            <a:off x="10798325" y="5519627"/>
            <a:ext cx="979699" cy="794699"/>
          </a:xfrm>
          <a:custGeom>
            <a:avLst/>
            <a:gdLst/>
            <a:ahLst/>
            <a:cxnLst/>
            <a:rect l="l" t="t" r="r" b="b"/>
            <a:pathLst>
              <a:path w="29391" h="23841" extrusionOk="0">
                <a:moveTo>
                  <a:pt x="15826" y="741"/>
                </a:moveTo>
                <a:cubicBezTo>
                  <a:pt x="18305" y="741"/>
                  <a:pt x="20678" y="1177"/>
                  <a:pt x="22939" y="2240"/>
                </a:cubicBezTo>
                <a:cubicBezTo>
                  <a:pt x="25100" y="3256"/>
                  <a:pt x="27147" y="4878"/>
                  <a:pt x="28095" y="7122"/>
                </a:cubicBezTo>
                <a:cubicBezTo>
                  <a:pt x="29301" y="9991"/>
                  <a:pt x="27673" y="12789"/>
                  <a:pt x="25540" y="14679"/>
                </a:cubicBezTo>
                <a:cubicBezTo>
                  <a:pt x="22624" y="17260"/>
                  <a:pt x="18545" y="17656"/>
                  <a:pt x="14591" y="17656"/>
                </a:cubicBezTo>
                <a:cubicBezTo>
                  <a:pt x="12873" y="17656"/>
                  <a:pt x="11178" y="17581"/>
                  <a:pt x="9614" y="17578"/>
                </a:cubicBezTo>
                <a:cubicBezTo>
                  <a:pt x="9592" y="17578"/>
                  <a:pt x="9573" y="17581"/>
                  <a:pt x="9552" y="17585"/>
                </a:cubicBezTo>
                <a:cubicBezTo>
                  <a:pt x="9444" y="17597"/>
                  <a:pt x="9352" y="17662"/>
                  <a:pt x="9300" y="17760"/>
                </a:cubicBezTo>
                <a:cubicBezTo>
                  <a:pt x="7945" y="20146"/>
                  <a:pt x="5079" y="21891"/>
                  <a:pt x="2297" y="22719"/>
                </a:cubicBezTo>
                <a:cubicBezTo>
                  <a:pt x="3888" y="21334"/>
                  <a:pt x="5400" y="19456"/>
                  <a:pt x="5498" y="17434"/>
                </a:cubicBezTo>
                <a:cubicBezTo>
                  <a:pt x="5501" y="17418"/>
                  <a:pt x="5498" y="17400"/>
                  <a:pt x="5498" y="17381"/>
                </a:cubicBezTo>
                <a:cubicBezTo>
                  <a:pt x="5529" y="17261"/>
                  <a:pt x="5489" y="17135"/>
                  <a:pt x="5393" y="17058"/>
                </a:cubicBezTo>
                <a:cubicBezTo>
                  <a:pt x="3273" y="15134"/>
                  <a:pt x="2115" y="12909"/>
                  <a:pt x="2401" y="10006"/>
                </a:cubicBezTo>
                <a:cubicBezTo>
                  <a:pt x="2700" y="6971"/>
                  <a:pt x="3947" y="4352"/>
                  <a:pt x="6609" y="2794"/>
                </a:cubicBezTo>
                <a:cubicBezTo>
                  <a:pt x="9238" y="1255"/>
                  <a:pt x="12452" y="796"/>
                  <a:pt x="15447" y="744"/>
                </a:cubicBezTo>
                <a:cubicBezTo>
                  <a:pt x="15573" y="742"/>
                  <a:pt x="15700" y="741"/>
                  <a:pt x="15826" y="741"/>
                </a:cubicBezTo>
                <a:close/>
                <a:moveTo>
                  <a:pt x="15723" y="1"/>
                </a:moveTo>
                <a:cubicBezTo>
                  <a:pt x="14010" y="1"/>
                  <a:pt x="12295" y="199"/>
                  <a:pt x="10651" y="541"/>
                </a:cubicBezTo>
                <a:cubicBezTo>
                  <a:pt x="8034" y="1086"/>
                  <a:pt x="5212" y="2240"/>
                  <a:pt x="3559" y="4426"/>
                </a:cubicBezTo>
                <a:cubicBezTo>
                  <a:pt x="2069" y="6396"/>
                  <a:pt x="1444" y="9526"/>
                  <a:pt x="1657" y="11945"/>
                </a:cubicBezTo>
                <a:cubicBezTo>
                  <a:pt x="1854" y="14174"/>
                  <a:pt x="3177" y="15993"/>
                  <a:pt x="4769" y="17468"/>
                </a:cubicBezTo>
                <a:cubicBezTo>
                  <a:pt x="4636" y="19702"/>
                  <a:pt x="2429" y="21826"/>
                  <a:pt x="718" y="23051"/>
                </a:cubicBezTo>
                <a:cubicBezTo>
                  <a:pt x="699" y="23064"/>
                  <a:pt x="681" y="23079"/>
                  <a:pt x="665" y="23097"/>
                </a:cubicBezTo>
                <a:cubicBezTo>
                  <a:pt x="592" y="23110"/>
                  <a:pt x="515" y="23125"/>
                  <a:pt x="441" y="23134"/>
                </a:cubicBezTo>
                <a:cubicBezTo>
                  <a:pt x="0" y="23202"/>
                  <a:pt x="159" y="23841"/>
                  <a:pt x="573" y="23841"/>
                </a:cubicBezTo>
                <a:cubicBezTo>
                  <a:pt x="593" y="23841"/>
                  <a:pt x="613" y="23839"/>
                  <a:pt x="635" y="23836"/>
                </a:cubicBezTo>
                <a:cubicBezTo>
                  <a:pt x="4011" y="23335"/>
                  <a:pt x="8004" y="21297"/>
                  <a:pt x="9814" y="18305"/>
                </a:cubicBezTo>
                <a:cubicBezTo>
                  <a:pt x="11214" y="18311"/>
                  <a:pt x="12667" y="18356"/>
                  <a:pt x="14128" y="18356"/>
                </a:cubicBezTo>
                <a:cubicBezTo>
                  <a:pt x="18264" y="18356"/>
                  <a:pt x="22472" y="18000"/>
                  <a:pt x="25777" y="15421"/>
                </a:cubicBezTo>
                <a:cubicBezTo>
                  <a:pt x="27814" y="13832"/>
                  <a:pt x="29390" y="11373"/>
                  <a:pt x="29221" y="8720"/>
                </a:cubicBezTo>
                <a:cubicBezTo>
                  <a:pt x="29073" y="6423"/>
                  <a:pt x="27507" y="4478"/>
                  <a:pt x="25764" y="3117"/>
                </a:cubicBezTo>
                <a:cubicBezTo>
                  <a:pt x="22892" y="873"/>
                  <a:pt x="19314" y="1"/>
                  <a:pt x="157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5" name="Google Shape;1195;p26"/>
          <p:cNvSpPr/>
          <p:nvPr/>
        </p:nvSpPr>
        <p:spPr>
          <a:xfrm rot="-1208415">
            <a:off x="9942574" y="5864450"/>
            <a:ext cx="462441" cy="517037"/>
          </a:xfrm>
          <a:custGeom>
            <a:avLst/>
            <a:gdLst/>
            <a:ahLst/>
            <a:cxnLst/>
            <a:rect l="l" t="t" r="r" b="b"/>
            <a:pathLst>
              <a:path w="13874" h="15512" extrusionOk="0">
                <a:moveTo>
                  <a:pt x="2945" y="721"/>
                </a:moveTo>
                <a:cubicBezTo>
                  <a:pt x="3157" y="721"/>
                  <a:pt x="3391" y="754"/>
                  <a:pt x="3648" y="826"/>
                </a:cubicBezTo>
                <a:cubicBezTo>
                  <a:pt x="5113" y="1236"/>
                  <a:pt x="5824" y="3464"/>
                  <a:pt x="6384" y="4690"/>
                </a:cubicBezTo>
                <a:cubicBezTo>
                  <a:pt x="6424" y="4791"/>
                  <a:pt x="6514" y="4862"/>
                  <a:pt x="6621" y="4874"/>
                </a:cubicBezTo>
                <a:cubicBezTo>
                  <a:pt x="6685" y="5019"/>
                  <a:pt x="6836" y="5120"/>
                  <a:pt x="6981" y="5120"/>
                </a:cubicBezTo>
                <a:cubicBezTo>
                  <a:pt x="7088" y="5120"/>
                  <a:pt x="7191" y="5065"/>
                  <a:pt x="7252" y="4933"/>
                </a:cubicBezTo>
                <a:cubicBezTo>
                  <a:pt x="7979" y="3369"/>
                  <a:pt x="8730" y="1497"/>
                  <a:pt x="10531" y="956"/>
                </a:cubicBezTo>
                <a:cubicBezTo>
                  <a:pt x="10832" y="865"/>
                  <a:pt x="11101" y="823"/>
                  <a:pt x="11339" y="823"/>
                </a:cubicBezTo>
                <a:cubicBezTo>
                  <a:pt x="12807" y="823"/>
                  <a:pt x="13137" y="2398"/>
                  <a:pt x="12827" y="3809"/>
                </a:cubicBezTo>
                <a:cubicBezTo>
                  <a:pt x="12430" y="5619"/>
                  <a:pt x="11417" y="7272"/>
                  <a:pt x="10485" y="8851"/>
                </a:cubicBezTo>
                <a:cubicBezTo>
                  <a:pt x="9318" y="10824"/>
                  <a:pt x="7979" y="12693"/>
                  <a:pt x="6603" y="14524"/>
                </a:cubicBezTo>
                <a:cubicBezTo>
                  <a:pt x="5541" y="12856"/>
                  <a:pt x="4458" y="11261"/>
                  <a:pt x="3565" y="9479"/>
                </a:cubicBezTo>
                <a:cubicBezTo>
                  <a:pt x="2675" y="7709"/>
                  <a:pt x="1626" y="6028"/>
                  <a:pt x="1262" y="4052"/>
                </a:cubicBezTo>
                <a:cubicBezTo>
                  <a:pt x="996" y="2602"/>
                  <a:pt x="1356" y="721"/>
                  <a:pt x="2945" y="721"/>
                </a:cubicBezTo>
                <a:close/>
                <a:moveTo>
                  <a:pt x="3002" y="1"/>
                </a:moveTo>
                <a:cubicBezTo>
                  <a:pt x="1938" y="1"/>
                  <a:pt x="987" y="653"/>
                  <a:pt x="607" y="1753"/>
                </a:cubicBezTo>
                <a:cubicBezTo>
                  <a:pt x="0" y="3517"/>
                  <a:pt x="859" y="5684"/>
                  <a:pt x="1589" y="7257"/>
                </a:cubicBezTo>
                <a:cubicBezTo>
                  <a:pt x="2903" y="10085"/>
                  <a:pt x="4553" y="12625"/>
                  <a:pt x="6209" y="15254"/>
                </a:cubicBezTo>
                <a:cubicBezTo>
                  <a:pt x="6224" y="15306"/>
                  <a:pt x="6255" y="15349"/>
                  <a:pt x="6295" y="15386"/>
                </a:cubicBezTo>
                <a:cubicBezTo>
                  <a:pt x="6370" y="15474"/>
                  <a:pt x="6466" y="15511"/>
                  <a:pt x="6561" y="15511"/>
                </a:cubicBezTo>
                <a:cubicBezTo>
                  <a:pt x="6683" y="15511"/>
                  <a:pt x="6804" y="15450"/>
                  <a:pt x="6877" y="15355"/>
                </a:cubicBezTo>
                <a:cubicBezTo>
                  <a:pt x="6883" y="15352"/>
                  <a:pt x="6886" y="15349"/>
                  <a:pt x="6892" y="15343"/>
                </a:cubicBezTo>
                <a:cubicBezTo>
                  <a:pt x="8825" y="12785"/>
                  <a:pt x="10663" y="10159"/>
                  <a:pt x="12174" y="7327"/>
                </a:cubicBezTo>
                <a:cubicBezTo>
                  <a:pt x="13009" y="5770"/>
                  <a:pt x="13874" y="3942"/>
                  <a:pt x="13680" y="2122"/>
                </a:cubicBezTo>
                <a:cubicBezTo>
                  <a:pt x="13543" y="824"/>
                  <a:pt x="12451" y="134"/>
                  <a:pt x="11257" y="134"/>
                </a:cubicBezTo>
                <a:cubicBezTo>
                  <a:pt x="11052" y="134"/>
                  <a:pt x="10845" y="154"/>
                  <a:pt x="10638" y="195"/>
                </a:cubicBezTo>
                <a:cubicBezTo>
                  <a:pt x="8647" y="589"/>
                  <a:pt x="7680" y="2329"/>
                  <a:pt x="6877" y="4028"/>
                </a:cubicBezTo>
                <a:cubicBezTo>
                  <a:pt x="6261" y="2630"/>
                  <a:pt x="5547" y="833"/>
                  <a:pt x="4073" y="220"/>
                </a:cubicBezTo>
                <a:cubicBezTo>
                  <a:pt x="3714" y="71"/>
                  <a:pt x="3352" y="1"/>
                  <a:pt x="300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96" name="Google Shape;1196;p26"/>
          <p:cNvGrpSpPr/>
          <p:nvPr/>
        </p:nvGrpSpPr>
        <p:grpSpPr>
          <a:xfrm>
            <a:off x="11393833" y="1335017"/>
            <a:ext cx="363867" cy="393067"/>
            <a:chOff x="9241400" y="3183738"/>
            <a:chExt cx="272900" cy="294800"/>
          </a:xfrm>
        </p:grpSpPr>
        <p:sp>
          <p:nvSpPr>
            <p:cNvPr id="1197" name="Google Shape;1197;p26"/>
            <p:cNvSpPr/>
            <p:nvPr/>
          </p:nvSpPr>
          <p:spPr>
            <a:xfrm>
              <a:off x="9503950" y="3384763"/>
              <a:ext cx="650" cy="17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25" y="1"/>
                  </a:moveTo>
                  <a:cubicBezTo>
                    <a:pt x="16" y="4"/>
                    <a:pt x="7" y="4"/>
                    <a:pt x="1" y="7"/>
                  </a:cubicBezTo>
                  <a:cubicBezTo>
                    <a:pt x="10" y="4"/>
                    <a:pt x="16" y="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6"/>
            <p:cNvSpPr/>
            <p:nvPr/>
          </p:nvSpPr>
          <p:spPr>
            <a:xfrm>
              <a:off x="9492425" y="3299313"/>
              <a:ext cx="21800" cy="85025"/>
            </a:xfrm>
            <a:custGeom>
              <a:avLst/>
              <a:gdLst/>
              <a:ahLst/>
              <a:cxnLst/>
              <a:rect l="l" t="t" r="r" b="b"/>
              <a:pathLst>
                <a:path w="872" h="3401" extrusionOk="0">
                  <a:moveTo>
                    <a:pt x="509" y="0"/>
                  </a:moveTo>
                  <a:cubicBezTo>
                    <a:pt x="330" y="0"/>
                    <a:pt x="149" y="117"/>
                    <a:pt x="148" y="350"/>
                  </a:cubicBezTo>
                  <a:cubicBezTo>
                    <a:pt x="148" y="452"/>
                    <a:pt x="139" y="556"/>
                    <a:pt x="136" y="658"/>
                  </a:cubicBezTo>
                  <a:cubicBezTo>
                    <a:pt x="120" y="1064"/>
                    <a:pt x="89" y="1473"/>
                    <a:pt x="55" y="1880"/>
                  </a:cubicBezTo>
                  <a:cubicBezTo>
                    <a:pt x="80" y="1901"/>
                    <a:pt x="92" y="1938"/>
                    <a:pt x="83" y="1969"/>
                  </a:cubicBezTo>
                  <a:cubicBezTo>
                    <a:pt x="68" y="2037"/>
                    <a:pt x="49" y="2104"/>
                    <a:pt x="34" y="2172"/>
                  </a:cubicBezTo>
                  <a:cubicBezTo>
                    <a:pt x="19" y="2366"/>
                    <a:pt x="9" y="2554"/>
                    <a:pt x="0" y="2745"/>
                  </a:cubicBezTo>
                  <a:cubicBezTo>
                    <a:pt x="117" y="2739"/>
                    <a:pt x="231" y="2739"/>
                    <a:pt x="351" y="2729"/>
                  </a:cubicBezTo>
                  <a:cubicBezTo>
                    <a:pt x="362" y="2728"/>
                    <a:pt x="373" y="2728"/>
                    <a:pt x="384" y="2728"/>
                  </a:cubicBezTo>
                  <a:cubicBezTo>
                    <a:pt x="754" y="2728"/>
                    <a:pt x="795" y="3230"/>
                    <a:pt x="517" y="3400"/>
                  </a:cubicBezTo>
                  <a:cubicBezTo>
                    <a:pt x="637" y="3345"/>
                    <a:pt x="714" y="3222"/>
                    <a:pt x="711" y="3093"/>
                  </a:cubicBezTo>
                  <a:cubicBezTo>
                    <a:pt x="723" y="2175"/>
                    <a:pt x="865" y="1267"/>
                    <a:pt x="871" y="347"/>
                  </a:cubicBezTo>
                  <a:cubicBezTo>
                    <a:pt x="871" y="335"/>
                    <a:pt x="868" y="319"/>
                    <a:pt x="865" y="307"/>
                  </a:cubicBezTo>
                  <a:cubicBezTo>
                    <a:pt x="846" y="103"/>
                    <a:pt x="678" y="0"/>
                    <a:pt x="5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26"/>
            <p:cNvSpPr/>
            <p:nvPr/>
          </p:nvSpPr>
          <p:spPr>
            <a:xfrm>
              <a:off x="9355675" y="3297038"/>
              <a:ext cx="4625" cy="9575"/>
            </a:xfrm>
            <a:custGeom>
              <a:avLst/>
              <a:gdLst/>
              <a:ahLst/>
              <a:cxnLst/>
              <a:rect l="l" t="t" r="r" b="b"/>
              <a:pathLst>
                <a:path w="185" h="383" extrusionOk="0">
                  <a:moveTo>
                    <a:pt x="170" y="1"/>
                  </a:moveTo>
                  <a:lnTo>
                    <a:pt x="148" y="7"/>
                  </a:lnTo>
                  <a:cubicBezTo>
                    <a:pt x="179" y="149"/>
                    <a:pt x="120" y="299"/>
                    <a:pt x="0" y="382"/>
                  </a:cubicBezTo>
                  <a:cubicBezTo>
                    <a:pt x="117" y="327"/>
                    <a:pt x="185" y="204"/>
                    <a:pt x="173" y="78"/>
                  </a:cubicBezTo>
                  <a:cubicBezTo>
                    <a:pt x="173" y="53"/>
                    <a:pt x="170" y="25"/>
                    <a:pt x="1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26"/>
            <p:cNvSpPr/>
            <p:nvPr/>
          </p:nvSpPr>
          <p:spPr>
            <a:xfrm>
              <a:off x="9339425" y="3187088"/>
              <a:ext cx="20725" cy="104900"/>
            </a:xfrm>
            <a:custGeom>
              <a:avLst/>
              <a:gdLst/>
              <a:ahLst/>
              <a:cxnLst/>
              <a:rect l="l" t="t" r="r" b="b"/>
              <a:pathLst>
                <a:path w="829" h="4196" extrusionOk="0">
                  <a:moveTo>
                    <a:pt x="302" y="0"/>
                  </a:moveTo>
                  <a:cubicBezTo>
                    <a:pt x="204" y="59"/>
                    <a:pt x="139" y="163"/>
                    <a:pt x="127" y="277"/>
                  </a:cubicBezTo>
                  <a:cubicBezTo>
                    <a:pt x="1" y="1533"/>
                    <a:pt x="22" y="2838"/>
                    <a:pt x="81" y="4103"/>
                  </a:cubicBezTo>
                  <a:cubicBezTo>
                    <a:pt x="207" y="4106"/>
                    <a:pt x="333" y="4112"/>
                    <a:pt x="459" y="4112"/>
                  </a:cubicBezTo>
                  <a:cubicBezTo>
                    <a:pt x="539" y="4112"/>
                    <a:pt x="619" y="4143"/>
                    <a:pt x="681" y="4196"/>
                  </a:cubicBezTo>
                  <a:lnTo>
                    <a:pt x="807" y="4122"/>
                  </a:lnTo>
                  <a:cubicBezTo>
                    <a:pt x="798" y="3943"/>
                    <a:pt x="792" y="3765"/>
                    <a:pt x="786" y="3586"/>
                  </a:cubicBezTo>
                  <a:cubicBezTo>
                    <a:pt x="675" y="3642"/>
                    <a:pt x="567" y="3694"/>
                    <a:pt x="453" y="3740"/>
                  </a:cubicBezTo>
                  <a:cubicBezTo>
                    <a:pt x="443" y="3744"/>
                    <a:pt x="433" y="3746"/>
                    <a:pt x="423" y="3746"/>
                  </a:cubicBezTo>
                  <a:cubicBezTo>
                    <a:pt x="350" y="3746"/>
                    <a:pt x="315" y="3641"/>
                    <a:pt x="364" y="3586"/>
                  </a:cubicBezTo>
                  <a:cubicBezTo>
                    <a:pt x="493" y="3445"/>
                    <a:pt x="635" y="3318"/>
                    <a:pt x="773" y="3186"/>
                  </a:cubicBezTo>
                  <a:cubicBezTo>
                    <a:pt x="767" y="2983"/>
                    <a:pt x="764" y="2780"/>
                    <a:pt x="764" y="2573"/>
                  </a:cubicBezTo>
                  <a:cubicBezTo>
                    <a:pt x="589" y="2660"/>
                    <a:pt x="401" y="2727"/>
                    <a:pt x="210" y="2770"/>
                  </a:cubicBezTo>
                  <a:cubicBezTo>
                    <a:pt x="204" y="2772"/>
                    <a:pt x="198" y="2772"/>
                    <a:pt x="193" y="2772"/>
                  </a:cubicBezTo>
                  <a:cubicBezTo>
                    <a:pt x="129" y="2772"/>
                    <a:pt x="61" y="2700"/>
                    <a:pt x="108" y="2638"/>
                  </a:cubicBezTo>
                  <a:cubicBezTo>
                    <a:pt x="312" y="2380"/>
                    <a:pt x="530" y="2133"/>
                    <a:pt x="770" y="1905"/>
                  </a:cubicBezTo>
                  <a:cubicBezTo>
                    <a:pt x="770" y="1758"/>
                    <a:pt x="773" y="1610"/>
                    <a:pt x="780" y="1462"/>
                  </a:cubicBezTo>
                  <a:lnTo>
                    <a:pt x="780" y="1462"/>
                  </a:lnTo>
                  <a:cubicBezTo>
                    <a:pt x="718" y="1493"/>
                    <a:pt x="659" y="1524"/>
                    <a:pt x="595" y="1551"/>
                  </a:cubicBezTo>
                  <a:cubicBezTo>
                    <a:pt x="581" y="1558"/>
                    <a:pt x="567" y="1561"/>
                    <a:pt x="554" y="1561"/>
                  </a:cubicBezTo>
                  <a:cubicBezTo>
                    <a:pt x="469" y="1561"/>
                    <a:pt x="412" y="1438"/>
                    <a:pt x="502" y="1398"/>
                  </a:cubicBezTo>
                  <a:cubicBezTo>
                    <a:pt x="604" y="1351"/>
                    <a:pt x="690" y="1293"/>
                    <a:pt x="786" y="1244"/>
                  </a:cubicBezTo>
                  <a:cubicBezTo>
                    <a:pt x="795" y="1034"/>
                    <a:pt x="813" y="828"/>
                    <a:pt x="829" y="619"/>
                  </a:cubicBezTo>
                  <a:lnTo>
                    <a:pt x="829" y="619"/>
                  </a:lnTo>
                  <a:cubicBezTo>
                    <a:pt x="718" y="628"/>
                    <a:pt x="604" y="628"/>
                    <a:pt x="490" y="640"/>
                  </a:cubicBezTo>
                  <a:cubicBezTo>
                    <a:pt x="472" y="643"/>
                    <a:pt x="454" y="644"/>
                    <a:pt x="438" y="644"/>
                  </a:cubicBezTo>
                  <a:cubicBezTo>
                    <a:pt x="101" y="644"/>
                    <a:pt x="62" y="191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26"/>
            <p:cNvSpPr/>
            <p:nvPr/>
          </p:nvSpPr>
          <p:spPr>
            <a:xfrm>
              <a:off x="9350600" y="3244013"/>
              <a:ext cx="7875" cy="6425"/>
            </a:xfrm>
            <a:custGeom>
              <a:avLst/>
              <a:gdLst/>
              <a:ahLst/>
              <a:cxnLst/>
              <a:rect l="l" t="t" r="r" b="b"/>
              <a:pathLst>
                <a:path w="315" h="257" extrusionOk="0">
                  <a:moveTo>
                    <a:pt x="314" y="1"/>
                  </a:moveTo>
                  <a:cubicBezTo>
                    <a:pt x="203" y="118"/>
                    <a:pt x="95" y="214"/>
                    <a:pt x="7" y="253"/>
                  </a:cubicBezTo>
                  <a:lnTo>
                    <a:pt x="7" y="253"/>
                  </a:lnTo>
                  <a:cubicBezTo>
                    <a:pt x="113" y="208"/>
                    <a:pt x="215" y="160"/>
                    <a:pt x="314" y="103"/>
                  </a:cubicBezTo>
                  <a:cubicBezTo>
                    <a:pt x="314" y="69"/>
                    <a:pt x="314" y="35"/>
                    <a:pt x="314" y="1"/>
                  </a:cubicBezTo>
                  <a:close/>
                  <a:moveTo>
                    <a:pt x="7" y="253"/>
                  </a:moveTo>
                  <a:cubicBezTo>
                    <a:pt x="5" y="254"/>
                    <a:pt x="3" y="255"/>
                    <a:pt x="0" y="256"/>
                  </a:cubicBezTo>
                  <a:cubicBezTo>
                    <a:pt x="2" y="255"/>
                    <a:pt x="5" y="254"/>
                    <a:pt x="7" y="2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26"/>
            <p:cNvSpPr/>
            <p:nvPr/>
          </p:nvSpPr>
          <p:spPr>
            <a:xfrm>
              <a:off x="9429700" y="3191613"/>
              <a:ext cx="175" cy="800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3" y="10"/>
                    <a:pt x="3" y="22"/>
                    <a:pt x="7" y="31"/>
                  </a:cubicBezTo>
                  <a:cubicBezTo>
                    <a:pt x="7" y="19"/>
                    <a:pt x="3" y="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6"/>
            <p:cNvSpPr/>
            <p:nvPr/>
          </p:nvSpPr>
          <p:spPr>
            <a:xfrm>
              <a:off x="9340950" y="3183738"/>
              <a:ext cx="88300" cy="19975"/>
            </a:xfrm>
            <a:custGeom>
              <a:avLst/>
              <a:gdLst/>
              <a:ahLst/>
              <a:cxnLst/>
              <a:rect l="l" t="t" r="r" b="b"/>
              <a:pathLst>
                <a:path w="3532" h="799" extrusionOk="0">
                  <a:moveTo>
                    <a:pt x="1203" y="1"/>
                  </a:moveTo>
                  <a:cubicBezTo>
                    <a:pt x="945" y="1"/>
                    <a:pt x="687" y="12"/>
                    <a:pt x="429" y="45"/>
                  </a:cubicBezTo>
                  <a:cubicBezTo>
                    <a:pt x="358" y="54"/>
                    <a:pt x="294" y="85"/>
                    <a:pt x="241" y="131"/>
                  </a:cubicBezTo>
                  <a:cubicBezTo>
                    <a:pt x="1" y="325"/>
                    <a:pt x="40" y="778"/>
                    <a:pt x="377" y="778"/>
                  </a:cubicBezTo>
                  <a:cubicBezTo>
                    <a:pt x="393" y="778"/>
                    <a:pt x="411" y="777"/>
                    <a:pt x="429" y="774"/>
                  </a:cubicBezTo>
                  <a:cubicBezTo>
                    <a:pt x="543" y="759"/>
                    <a:pt x="657" y="759"/>
                    <a:pt x="768" y="753"/>
                  </a:cubicBezTo>
                  <a:cubicBezTo>
                    <a:pt x="945" y="741"/>
                    <a:pt x="1122" y="736"/>
                    <a:pt x="1300" y="736"/>
                  </a:cubicBezTo>
                  <a:cubicBezTo>
                    <a:pt x="1450" y="736"/>
                    <a:pt x="1600" y="740"/>
                    <a:pt x="1750" y="747"/>
                  </a:cubicBezTo>
                  <a:cubicBezTo>
                    <a:pt x="1839" y="682"/>
                    <a:pt x="1928" y="627"/>
                    <a:pt x="2018" y="562"/>
                  </a:cubicBezTo>
                  <a:cubicBezTo>
                    <a:pt x="2032" y="551"/>
                    <a:pt x="2047" y="546"/>
                    <a:pt x="2062" y="546"/>
                  </a:cubicBezTo>
                  <a:cubicBezTo>
                    <a:pt x="2123" y="546"/>
                    <a:pt x="2178" y="626"/>
                    <a:pt x="2141" y="685"/>
                  </a:cubicBezTo>
                  <a:cubicBezTo>
                    <a:pt x="2122" y="713"/>
                    <a:pt x="2104" y="737"/>
                    <a:pt x="2085" y="762"/>
                  </a:cubicBezTo>
                  <a:cubicBezTo>
                    <a:pt x="2347" y="777"/>
                    <a:pt x="2612" y="790"/>
                    <a:pt x="2873" y="799"/>
                  </a:cubicBezTo>
                  <a:cubicBezTo>
                    <a:pt x="2870" y="685"/>
                    <a:pt x="2870" y="568"/>
                    <a:pt x="2861" y="451"/>
                  </a:cubicBezTo>
                  <a:cubicBezTo>
                    <a:pt x="2845" y="219"/>
                    <a:pt x="3016" y="104"/>
                    <a:pt x="3196" y="104"/>
                  </a:cubicBezTo>
                  <a:cubicBezTo>
                    <a:pt x="3325" y="104"/>
                    <a:pt x="3460" y="163"/>
                    <a:pt x="3532" y="282"/>
                  </a:cubicBezTo>
                  <a:cubicBezTo>
                    <a:pt x="3478" y="164"/>
                    <a:pt x="3361" y="88"/>
                    <a:pt x="3232" y="88"/>
                  </a:cubicBezTo>
                  <a:cubicBezTo>
                    <a:pt x="3229" y="88"/>
                    <a:pt x="3227" y="88"/>
                    <a:pt x="3224" y="88"/>
                  </a:cubicBezTo>
                  <a:cubicBezTo>
                    <a:pt x="2552" y="81"/>
                    <a:pt x="1877" y="1"/>
                    <a:pt x="1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6"/>
            <p:cNvSpPr/>
            <p:nvPr/>
          </p:nvSpPr>
          <p:spPr>
            <a:xfrm>
              <a:off x="9412050" y="3186388"/>
              <a:ext cx="20975" cy="117450"/>
            </a:xfrm>
            <a:custGeom>
              <a:avLst/>
              <a:gdLst/>
              <a:ahLst/>
              <a:cxnLst/>
              <a:rect l="l" t="t" r="r" b="b"/>
              <a:pathLst>
                <a:path w="839" h="4698" extrusionOk="0">
                  <a:moveTo>
                    <a:pt x="352" y="1"/>
                  </a:moveTo>
                  <a:cubicBezTo>
                    <a:pt x="172" y="1"/>
                    <a:pt x="1" y="116"/>
                    <a:pt x="17" y="348"/>
                  </a:cubicBezTo>
                  <a:cubicBezTo>
                    <a:pt x="26" y="465"/>
                    <a:pt x="26" y="582"/>
                    <a:pt x="29" y="696"/>
                  </a:cubicBezTo>
                  <a:cubicBezTo>
                    <a:pt x="75" y="1653"/>
                    <a:pt x="38" y="2608"/>
                    <a:pt x="35" y="3562"/>
                  </a:cubicBezTo>
                  <a:cubicBezTo>
                    <a:pt x="35" y="3568"/>
                    <a:pt x="35" y="3571"/>
                    <a:pt x="35" y="3577"/>
                  </a:cubicBezTo>
                  <a:cubicBezTo>
                    <a:pt x="35" y="3783"/>
                    <a:pt x="42" y="3993"/>
                    <a:pt x="48" y="4202"/>
                  </a:cubicBezTo>
                  <a:cubicBezTo>
                    <a:pt x="55" y="4200"/>
                    <a:pt x="61" y="4199"/>
                    <a:pt x="68" y="4199"/>
                  </a:cubicBezTo>
                  <a:cubicBezTo>
                    <a:pt x="136" y="4199"/>
                    <a:pt x="190" y="4294"/>
                    <a:pt x="131" y="4350"/>
                  </a:cubicBezTo>
                  <a:cubicBezTo>
                    <a:pt x="103" y="4374"/>
                    <a:pt x="78" y="4405"/>
                    <a:pt x="51" y="4433"/>
                  </a:cubicBezTo>
                  <a:cubicBezTo>
                    <a:pt x="54" y="4510"/>
                    <a:pt x="51" y="4587"/>
                    <a:pt x="57" y="4664"/>
                  </a:cubicBezTo>
                  <a:cubicBezTo>
                    <a:pt x="57" y="4676"/>
                    <a:pt x="60" y="4688"/>
                    <a:pt x="63" y="4698"/>
                  </a:cubicBezTo>
                  <a:cubicBezTo>
                    <a:pt x="74" y="4511"/>
                    <a:pt x="221" y="4308"/>
                    <a:pt x="453" y="4308"/>
                  </a:cubicBezTo>
                  <a:cubicBezTo>
                    <a:pt x="473" y="4308"/>
                    <a:pt x="494" y="4310"/>
                    <a:pt x="516" y="4313"/>
                  </a:cubicBezTo>
                  <a:cubicBezTo>
                    <a:pt x="602" y="4328"/>
                    <a:pt x="688" y="4334"/>
                    <a:pt x="774" y="4347"/>
                  </a:cubicBezTo>
                  <a:cubicBezTo>
                    <a:pt x="734" y="3014"/>
                    <a:pt x="839" y="1681"/>
                    <a:pt x="743" y="348"/>
                  </a:cubicBezTo>
                  <a:cubicBezTo>
                    <a:pt x="740" y="308"/>
                    <a:pt x="731" y="274"/>
                    <a:pt x="716" y="237"/>
                  </a:cubicBezTo>
                  <a:cubicBezTo>
                    <a:pt x="709" y="228"/>
                    <a:pt x="709" y="219"/>
                    <a:pt x="706" y="210"/>
                  </a:cubicBezTo>
                  <a:cubicBezTo>
                    <a:pt x="700" y="200"/>
                    <a:pt x="694" y="188"/>
                    <a:pt x="688" y="179"/>
                  </a:cubicBezTo>
                  <a:cubicBezTo>
                    <a:pt x="616" y="60"/>
                    <a:pt x="481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6"/>
            <p:cNvSpPr/>
            <p:nvPr/>
          </p:nvSpPr>
          <p:spPr>
            <a:xfrm>
              <a:off x="9250700" y="3287438"/>
              <a:ext cx="109525" cy="20625"/>
            </a:xfrm>
            <a:custGeom>
              <a:avLst/>
              <a:gdLst/>
              <a:ahLst/>
              <a:cxnLst/>
              <a:rect l="l" t="t" r="r" b="b"/>
              <a:pathLst>
                <a:path w="4381" h="825" extrusionOk="0">
                  <a:moveTo>
                    <a:pt x="925" y="1"/>
                  </a:moveTo>
                  <a:cubicBezTo>
                    <a:pt x="675" y="1"/>
                    <a:pt x="425" y="6"/>
                    <a:pt x="176" y="18"/>
                  </a:cubicBezTo>
                  <a:cubicBezTo>
                    <a:pt x="115" y="22"/>
                    <a:pt x="53" y="40"/>
                    <a:pt x="1" y="77"/>
                  </a:cubicBezTo>
                  <a:cubicBezTo>
                    <a:pt x="18" y="75"/>
                    <a:pt x="36" y="74"/>
                    <a:pt x="53" y="74"/>
                  </a:cubicBezTo>
                  <a:cubicBezTo>
                    <a:pt x="231" y="74"/>
                    <a:pt x="418" y="186"/>
                    <a:pt x="438" y="419"/>
                  </a:cubicBezTo>
                  <a:cubicBezTo>
                    <a:pt x="447" y="523"/>
                    <a:pt x="444" y="631"/>
                    <a:pt x="447" y="739"/>
                  </a:cubicBezTo>
                  <a:cubicBezTo>
                    <a:pt x="518" y="736"/>
                    <a:pt x="589" y="736"/>
                    <a:pt x="659" y="736"/>
                  </a:cubicBezTo>
                  <a:lnTo>
                    <a:pt x="767" y="662"/>
                  </a:lnTo>
                  <a:cubicBezTo>
                    <a:pt x="785" y="646"/>
                    <a:pt x="806" y="639"/>
                    <a:pt x="827" y="639"/>
                  </a:cubicBezTo>
                  <a:cubicBezTo>
                    <a:pt x="874" y="639"/>
                    <a:pt x="920" y="677"/>
                    <a:pt x="918" y="733"/>
                  </a:cubicBezTo>
                  <a:cubicBezTo>
                    <a:pt x="1404" y="733"/>
                    <a:pt x="1894" y="748"/>
                    <a:pt x="2383" y="770"/>
                  </a:cubicBezTo>
                  <a:cubicBezTo>
                    <a:pt x="2390" y="768"/>
                    <a:pt x="2396" y="768"/>
                    <a:pt x="2403" y="768"/>
                  </a:cubicBezTo>
                  <a:cubicBezTo>
                    <a:pt x="2413" y="768"/>
                    <a:pt x="2423" y="769"/>
                    <a:pt x="2432" y="773"/>
                  </a:cubicBezTo>
                  <a:cubicBezTo>
                    <a:pt x="2676" y="785"/>
                    <a:pt x="2919" y="794"/>
                    <a:pt x="3165" y="803"/>
                  </a:cubicBezTo>
                  <a:cubicBezTo>
                    <a:pt x="3180" y="791"/>
                    <a:pt x="3193" y="782"/>
                    <a:pt x="3208" y="770"/>
                  </a:cubicBezTo>
                  <a:cubicBezTo>
                    <a:pt x="3221" y="760"/>
                    <a:pt x="3237" y="756"/>
                    <a:pt x="3252" y="756"/>
                  </a:cubicBezTo>
                  <a:cubicBezTo>
                    <a:pt x="3283" y="756"/>
                    <a:pt x="3313" y="774"/>
                    <a:pt x="3325" y="806"/>
                  </a:cubicBezTo>
                  <a:cubicBezTo>
                    <a:pt x="3553" y="816"/>
                    <a:pt x="3781" y="825"/>
                    <a:pt x="4008" y="825"/>
                  </a:cubicBezTo>
                  <a:cubicBezTo>
                    <a:pt x="4079" y="825"/>
                    <a:pt x="4144" y="803"/>
                    <a:pt x="4202" y="766"/>
                  </a:cubicBezTo>
                  <a:cubicBezTo>
                    <a:pt x="4322" y="680"/>
                    <a:pt x="4381" y="533"/>
                    <a:pt x="4347" y="391"/>
                  </a:cubicBezTo>
                  <a:lnTo>
                    <a:pt x="4347" y="391"/>
                  </a:lnTo>
                  <a:cubicBezTo>
                    <a:pt x="4273" y="409"/>
                    <a:pt x="4199" y="434"/>
                    <a:pt x="4125" y="452"/>
                  </a:cubicBezTo>
                  <a:cubicBezTo>
                    <a:pt x="4118" y="454"/>
                    <a:pt x="4111" y="455"/>
                    <a:pt x="4104" y="455"/>
                  </a:cubicBezTo>
                  <a:cubicBezTo>
                    <a:pt x="4016" y="455"/>
                    <a:pt x="3969" y="335"/>
                    <a:pt x="4055" y="286"/>
                  </a:cubicBezTo>
                  <a:cubicBezTo>
                    <a:pt x="4113" y="252"/>
                    <a:pt x="4168" y="215"/>
                    <a:pt x="4230" y="182"/>
                  </a:cubicBezTo>
                  <a:cubicBezTo>
                    <a:pt x="4168" y="129"/>
                    <a:pt x="4092" y="98"/>
                    <a:pt x="4008" y="98"/>
                  </a:cubicBezTo>
                  <a:cubicBezTo>
                    <a:pt x="3882" y="98"/>
                    <a:pt x="3756" y="92"/>
                    <a:pt x="3630" y="89"/>
                  </a:cubicBezTo>
                  <a:cubicBezTo>
                    <a:pt x="2731" y="68"/>
                    <a:pt x="1826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6"/>
            <p:cNvSpPr/>
            <p:nvPr/>
          </p:nvSpPr>
          <p:spPr>
            <a:xfrm>
              <a:off x="9241400" y="3289263"/>
              <a:ext cx="20875" cy="85175"/>
            </a:xfrm>
            <a:custGeom>
              <a:avLst/>
              <a:gdLst/>
              <a:ahLst/>
              <a:cxnLst/>
              <a:rect l="l" t="t" r="r" b="b"/>
              <a:pathLst>
                <a:path w="835" h="3407" extrusionOk="0">
                  <a:moveTo>
                    <a:pt x="426" y="1"/>
                  </a:moveTo>
                  <a:cubicBezTo>
                    <a:pt x="408" y="1"/>
                    <a:pt x="390" y="2"/>
                    <a:pt x="373" y="4"/>
                  </a:cubicBezTo>
                  <a:cubicBezTo>
                    <a:pt x="210" y="22"/>
                    <a:pt x="65" y="133"/>
                    <a:pt x="83" y="346"/>
                  </a:cubicBezTo>
                  <a:cubicBezTo>
                    <a:pt x="160" y="1281"/>
                    <a:pt x="0" y="2214"/>
                    <a:pt x="157" y="3147"/>
                  </a:cubicBezTo>
                  <a:cubicBezTo>
                    <a:pt x="189" y="3330"/>
                    <a:pt x="317" y="3406"/>
                    <a:pt x="456" y="3406"/>
                  </a:cubicBezTo>
                  <a:cubicBezTo>
                    <a:pt x="464" y="3406"/>
                    <a:pt x="472" y="3406"/>
                    <a:pt x="480" y="3405"/>
                  </a:cubicBezTo>
                  <a:cubicBezTo>
                    <a:pt x="63" y="3334"/>
                    <a:pt x="53" y="2686"/>
                    <a:pt x="465" y="2686"/>
                  </a:cubicBezTo>
                  <a:cubicBezTo>
                    <a:pt x="479" y="2686"/>
                    <a:pt x="493" y="2687"/>
                    <a:pt x="508" y="2688"/>
                  </a:cubicBezTo>
                  <a:cubicBezTo>
                    <a:pt x="616" y="2700"/>
                    <a:pt x="727" y="2700"/>
                    <a:pt x="834" y="2707"/>
                  </a:cubicBezTo>
                  <a:cubicBezTo>
                    <a:pt x="834" y="2697"/>
                    <a:pt x="834" y="2688"/>
                    <a:pt x="834" y="2679"/>
                  </a:cubicBezTo>
                  <a:cubicBezTo>
                    <a:pt x="770" y="2670"/>
                    <a:pt x="733" y="2602"/>
                    <a:pt x="761" y="2543"/>
                  </a:cubicBezTo>
                  <a:cubicBezTo>
                    <a:pt x="776" y="2510"/>
                    <a:pt x="794" y="2479"/>
                    <a:pt x="813" y="2445"/>
                  </a:cubicBezTo>
                  <a:cubicBezTo>
                    <a:pt x="804" y="2279"/>
                    <a:pt x="801" y="2112"/>
                    <a:pt x="804" y="1943"/>
                  </a:cubicBezTo>
                  <a:cubicBezTo>
                    <a:pt x="767" y="1925"/>
                    <a:pt x="745" y="1882"/>
                    <a:pt x="754" y="1842"/>
                  </a:cubicBezTo>
                  <a:cubicBezTo>
                    <a:pt x="764" y="1777"/>
                    <a:pt x="782" y="1718"/>
                    <a:pt x="807" y="1660"/>
                  </a:cubicBezTo>
                  <a:cubicBezTo>
                    <a:pt x="813" y="1435"/>
                    <a:pt x="822" y="1207"/>
                    <a:pt x="828" y="983"/>
                  </a:cubicBezTo>
                  <a:cubicBezTo>
                    <a:pt x="751" y="974"/>
                    <a:pt x="727" y="847"/>
                    <a:pt x="816" y="810"/>
                  </a:cubicBezTo>
                  <a:lnTo>
                    <a:pt x="822" y="804"/>
                  </a:lnTo>
                  <a:cubicBezTo>
                    <a:pt x="822" y="758"/>
                    <a:pt x="819" y="712"/>
                    <a:pt x="819" y="666"/>
                  </a:cubicBezTo>
                  <a:cubicBezTo>
                    <a:pt x="816" y="558"/>
                    <a:pt x="819" y="450"/>
                    <a:pt x="810" y="346"/>
                  </a:cubicBezTo>
                  <a:cubicBezTo>
                    <a:pt x="790" y="113"/>
                    <a:pt x="605" y="1"/>
                    <a:pt x="4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6"/>
            <p:cNvSpPr/>
            <p:nvPr/>
          </p:nvSpPr>
          <p:spPr>
            <a:xfrm>
              <a:off x="9242700" y="3356388"/>
              <a:ext cx="107225" cy="19625"/>
            </a:xfrm>
            <a:custGeom>
              <a:avLst/>
              <a:gdLst/>
              <a:ahLst/>
              <a:cxnLst/>
              <a:rect l="l" t="t" r="r" b="b"/>
              <a:pathLst>
                <a:path w="4289" h="785" extrusionOk="0">
                  <a:moveTo>
                    <a:pt x="410" y="1"/>
                  </a:moveTo>
                  <a:cubicBezTo>
                    <a:pt x="1" y="1"/>
                    <a:pt x="8" y="646"/>
                    <a:pt x="425" y="720"/>
                  </a:cubicBezTo>
                  <a:cubicBezTo>
                    <a:pt x="435" y="723"/>
                    <a:pt x="444" y="726"/>
                    <a:pt x="453" y="730"/>
                  </a:cubicBezTo>
                  <a:cubicBezTo>
                    <a:pt x="871" y="771"/>
                    <a:pt x="1289" y="785"/>
                    <a:pt x="1709" y="785"/>
                  </a:cubicBezTo>
                  <a:cubicBezTo>
                    <a:pt x="2384" y="785"/>
                    <a:pt x="3060" y="749"/>
                    <a:pt x="3734" y="736"/>
                  </a:cubicBezTo>
                  <a:cubicBezTo>
                    <a:pt x="3734" y="613"/>
                    <a:pt x="3734" y="489"/>
                    <a:pt x="3737" y="366"/>
                  </a:cubicBezTo>
                  <a:cubicBezTo>
                    <a:pt x="3751" y="134"/>
                    <a:pt x="3936" y="20"/>
                    <a:pt x="4115" y="20"/>
                  </a:cubicBezTo>
                  <a:cubicBezTo>
                    <a:pt x="4176" y="20"/>
                    <a:pt x="4236" y="33"/>
                    <a:pt x="4288" y="58"/>
                  </a:cubicBezTo>
                  <a:cubicBezTo>
                    <a:pt x="4233" y="22"/>
                    <a:pt x="4168" y="3"/>
                    <a:pt x="4104" y="3"/>
                  </a:cubicBezTo>
                  <a:cubicBezTo>
                    <a:pt x="3888" y="3"/>
                    <a:pt x="3673" y="9"/>
                    <a:pt x="3460" y="15"/>
                  </a:cubicBezTo>
                  <a:cubicBezTo>
                    <a:pt x="3439" y="43"/>
                    <a:pt x="3414" y="65"/>
                    <a:pt x="3393" y="92"/>
                  </a:cubicBezTo>
                  <a:cubicBezTo>
                    <a:pt x="3376" y="112"/>
                    <a:pt x="3357" y="121"/>
                    <a:pt x="3337" y="121"/>
                  </a:cubicBezTo>
                  <a:cubicBezTo>
                    <a:pt x="3291" y="121"/>
                    <a:pt x="3245" y="73"/>
                    <a:pt x="3245" y="22"/>
                  </a:cubicBezTo>
                  <a:cubicBezTo>
                    <a:pt x="2909" y="31"/>
                    <a:pt x="2574" y="43"/>
                    <a:pt x="2238" y="49"/>
                  </a:cubicBezTo>
                  <a:lnTo>
                    <a:pt x="2164" y="105"/>
                  </a:lnTo>
                  <a:cubicBezTo>
                    <a:pt x="2150" y="115"/>
                    <a:pt x="2136" y="119"/>
                    <a:pt x="2122" y="119"/>
                  </a:cubicBezTo>
                  <a:cubicBezTo>
                    <a:pt x="2083" y="119"/>
                    <a:pt x="2049" y="87"/>
                    <a:pt x="2035" y="49"/>
                  </a:cubicBezTo>
                  <a:cubicBezTo>
                    <a:pt x="1913" y="51"/>
                    <a:pt x="1791" y="54"/>
                    <a:pt x="1670" y="54"/>
                  </a:cubicBezTo>
                  <a:cubicBezTo>
                    <a:pt x="1619" y="54"/>
                    <a:pt x="1569" y="53"/>
                    <a:pt x="1518" y="52"/>
                  </a:cubicBezTo>
                  <a:cubicBezTo>
                    <a:pt x="1490" y="71"/>
                    <a:pt x="1466" y="89"/>
                    <a:pt x="1441" y="105"/>
                  </a:cubicBezTo>
                  <a:cubicBezTo>
                    <a:pt x="1427" y="111"/>
                    <a:pt x="1412" y="114"/>
                    <a:pt x="1398" y="114"/>
                  </a:cubicBezTo>
                  <a:cubicBezTo>
                    <a:pt x="1358" y="114"/>
                    <a:pt x="1318" y="91"/>
                    <a:pt x="1303" y="52"/>
                  </a:cubicBezTo>
                  <a:cubicBezTo>
                    <a:pt x="1130" y="46"/>
                    <a:pt x="958" y="34"/>
                    <a:pt x="782" y="22"/>
                  </a:cubicBezTo>
                  <a:cubicBezTo>
                    <a:pt x="672" y="15"/>
                    <a:pt x="564" y="15"/>
                    <a:pt x="453" y="3"/>
                  </a:cubicBezTo>
                  <a:cubicBezTo>
                    <a:pt x="438" y="2"/>
                    <a:pt x="424" y="1"/>
                    <a:pt x="4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26"/>
            <p:cNvSpPr/>
            <p:nvPr/>
          </p:nvSpPr>
          <p:spPr>
            <a:xfrm>
              <a:off x="9335350" y="3356838"/>
              <a:ext cx="19950" cy="115850"/>
            </a:xfrm>
            <a:custGeom>
              <a:avLst/>
              <a:gdLst/>
              <a:ahLst/>
              <a:cxnLst/>
              <a:rect l="l" t="t" r="r" b="b"/>
              <a:pathLst>
                <a:path w="798" h="4634" extrusionOk="0">
                  <a:moveTo>
                    <a:pt x="411" y="1"/>
                  </a:moveTo>
                  <a:cubicBezTo>
                    <a:pt x="232" y="1"/>
                    <a:pt x="48" y="116"/>
                    <a:pt x="34" y="348"/>
                  </a:cubicBezTo>
                  <a:cubicBezTo>
                    <a:pt x="28" y="471"/>
                    <a:pt x="31" y="595"/>
                    <a:pt x="31" y="718"/>
                  </a:cubicBezTo>
                  <a:cubicBezTo>
                    <a:pt x="1" y="1924"/>
                    <a:pt x="124" y="3134"/>
                    <a:pt x="59" y="4341"/>
                  </a:cubicBezTo>
                  <a:cubicBezTo>
                    <a:pt x="47" y="4458"/>
                    <a:pt x="105" y="4571"/>
                    <a:pt x="207" y="4633"/>
                  </a:cubicBezTo>
                  <a:cubicBezTo>
                    <a:pt x="87" y="4427"/>
                    <a:pt x="182" y="4082"/>
                    <a:pt x="499" y="4061"/>
                  </a:cubicBezTo>
                  <a:cubicBezTo>
                    <a:pt x="598" y="4054"/>
                    <a:pt x="693" y="4057"/>
                    <a:pt x="789" y="4054"/>
                  </a:cubicBezTo>
                  <a:cubicBezTo>
                    <a:pt x="792" y="3934"/>
                    <a:pt x="795" y="3817"/>
                    <a:pt x="795" y="3700"/>
                  </a:cubicBezTo>
                  <a:lnTo>
                    <a:pt x="795" y="3700"/>
                  </a:lnTo>
                  <a:cubicBezTo>
                    <a:pt x="773" y="3707"/>
                    <a:pt x="755" y="3719"/>
                    <a:pt x="736" y="3728"/>
                  </a:cubicBezTo>
                  <a:cubicBezTo>
                    <a:pt x="727" y="3731"/>
                    <a:pt x="718" y="3733"/>
                    <a:pt x="709" y="3733"/>
                  </a:cubicBezTo>
                  <a:cubicBezTo>
                    <a:pt x="638" y="3733"/>
                    <a:pt x="592" y="3629"/>
                    <a:pt x="647" y="3574"/>
                  </a:cubicBezTo>
                  <a:cubicBezTo>
                    <a:pt x="696" y="3525"/>
                    <a:pt x="749" y="3485"/>
                    <a:pt x="798" y="3439"/>
                  </a:cubicBezTo>
                  <a:cubicBezTo>
                    <a:pt x="798" y="3242"/>
                    <a:pt x="792" y="3048"/>
                    <a:pt x="786" y="2851"/>
                  </a:cubicBezTo>
                  <a:cubicBezTo>
                    <a:pt x="776" y="2857"/>
                    <a:pt x="767" y="2863"/>
                    <a:pt x="758" y="2869"/>
                  </a:cubicBezTo>
                  <a:cubicBezTo>
                    <a:pt x="746" y="2876"/>
                    <a:pt x="733" y="2878"/>
                    <a:pt x="720" y="2878"/>
                  </a:cubicBezTo>
                  <a:cubicBezTo>
                    <a:pt x="655" y="2878"/>
                    <a:pt x="586" y="2810"/>
                    <a:pt x="635" y="2743"/>
                  </a:cubicBezTo>
                  <a:cubicBezTo>
                    <a:pt x="681" y="2685"/>
                    <a:pt x="730" y="2632"/>
                    <a:pt x="779" y="2577"/>
                  </a:cubicBezTo>
                  <a:cubicBezTo>
                    <a:pt x="773" y="2368"/>
                    <a:pt x="767" y="2158"/>
                    <a:pt x="761" y="1949"/>
                  </a:cubicBezTo>
                  <a:cubicBezTo>
                    <a:pt x="641" y="2017"/>
                    <a:pt x="521" y="2084"/>
                    <a:pt x="395" y="2143"/>
                  </a:cubicBezTo>
                  <a:cubicBezTo>
                    <a:pt x="381" y="2149"/>
                    <a:pt x="368" y="2151"/>
                    <a:pt x="355" y="2151"/>
                  </a:cubicBezTo>
                  <a:cubicBezTo>
                    <a:pt x="270" y="2151"/>
                    <a:pt x="211" y="2029"/>
                    <a:pt x="302" y="1986"/>
                  </a:cubicBezTo>
                  <a:cubicBezTo>
                    <a:pt x="456" y="1915"/>
                    <a:pt x="607" y="1832"/>
                    <a:pt x="755" y="1749"/>
                  </a:cubicBezTo>
                  <a:cubicBezTo>
                    <a:pt x="752" y="1601"/>
                    <a:pt x="746" y="1450"/>
                    <a:pt x="746" y="1303"/>
                  </a:cubicBezTo>
                  <a:cubicBezTo>
                    <a:pt x="662" y="1346"/>
                    <a:pt x="582" y="1389"/>
                    <a:pt x="496" y="1426"/>
                  </a:cubicBezTo>
                  <a:cubicBezTo>
                    <a:pt x="485" y="1430"/>
                    <a:pt x="475" y="1432"/>
                    <a:pt x="465" y="1432"/>
                  </a:cubicBezTo>
                  <a:cubicBezTo>
                    <a:pt x="395" y="1432"/>
                    <a:pt x="358" y="1326"/>
                    <a:pt x="407" y="1275"/>
                  </a:cubicBezTo>
                  <a:cubicBezTo>
                    <a:pt x="518" y="1152"/>
                    <a:pt x="638" y="1038"/>
                    <a:pt x="752" y="918"/>
                  </a:cubicBezTo>
                  <a:cubicBezTo>
                    <a:pt x="752" y="739"/>
                    <a:pt x="752" y="561"/>
                    <a:pt x="761" y="379"/>
                  </a:cubicBezTo>
                  <a:lnTo>
                    <a:pt x="761" y="379"/>
                  </a:lnTo>
                  <a:cubicBezTo>
                    <a:pt x="721" y="404"/>
                    <a:pt x="681" y="428"/>
                    <a:pt x="638" y="450"/>
                  </a:cubicBezTo>
                  <a:cubicBezTo>
                    <a:pt x="625" y="456"/>
                    <a:pt x="613" y="458"/>
                    <a:pt x="600" y="458"/>
                  </a:cubicBezTo>
                  <a:cubicBezTo>
                    <a:pt x="526" y="458"/>
                    <a:pt x="459" y="366"/>
                    <a:pt x="530" y="305"/>
                  </a:cubicBezTo>
                  <a:cubicBezTo>
                    <a:pt x="592" y="253"/>
                    <a:pt x="644" y="197"/>
                    <a:pt x="702" y="145"/>
                  </a:cubicBezTo>
                  <a:cubicBezTo>
                    <a:pt x="675" y="99"/>
                    <a:pt x="635" y="62"/>
                    <a:pt x="585" y="40"/>
                  </a:cubicBezTo>
                  <a:cubicBezTo>
                    <a:pt x="532" y="14"/>
                    <a:pt x="472" y="1"/>
                    <a:pt x="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26"/>
            <p:cNvSpPr/>
            <p:nvPr/>
          </p:nvSpPr>
          <p:spPr>
            <a:xfrm>
              <a:off x="9337500" y="3458088"/>
              <a:ext cx="86450" cy="20450"/>
            </a:xfrm>
            <a:custGeom>
              <a:avLst/>
              <a:gdLst/>
              <a:ahLst/>
              <a:cxnLst/>
              <a:rect l="l" t="t" r="r" b="b"/>
              <a:pathLst>
                <a:path w="3458" h="818" extrusionOk="0">
                  <a:moveTo>
                    <a:pt x="955" y="1"/>
                  </a:moveTo>
                  <a:cubicBezTo>
                    <a:pt x="871" y="1"/>
                    <a:pt x="787" y="2"/>
                    <a:pt x="703" y="4"/>
                  </a:cubicBezTo>
                  <a:cubicBezTo>
                    <a:pt x="607" y="7"/>
                    <a:pt x="509" y="4"/>
                    <a:pt x="413" y="11"/>
                  </a:cubicBezTo>
                  <a:cubicBezTo>
                    <a:pt x="96" y="32"/>
                    <a:pt x="1" y="377"/>
                    <a:pt x="118" y="583"/>
                  </a:cubicBezTo>
                  <a:cubicBezTo>
                    <a:pt x="170" y="680"/>
                    <a:pt x="270" y="739"/>
                    <a:pt x="377" y="739"/>
                  </a:cubicBezTo>
                  <a:cubicBezTo>
                    <a:pt x="389" y="739"/>
                    <a:pt x="401" y="739"/>
                    <a:pt x="413" y="737"/>
                  </a:cubicBezTo>
                  <a:cubicBezTo>
                    <a:pt x="580" y="725"/>
                    <a:pt x="747" y="721"/>
                    <a:pt x="914" y="721"/>
                  </a:cubicBezTo>
                  <a:cubicBezTo>
                    <a:pt x="1639" y="721"/>
                    <a:pt x="2368" y="809"/>
                    <a:pt x="3088" y="817"/>
                  </a:cubicBezTo>
                  <a:cubicBezTo>
                    <a:pt x="3090" y="817"/>
                    <a:pt x="3092" y="817"/>
                    <a:pt x="3094" y="817"/>
                  </a:cubicBezTo>
                  <a:cubicBezTo>
                    <a:pt x="3351" y="817"/>
                    <a:pt x="3457" y="600"/>
                    <a:pt x="3433" y="401"/>
                  </a:cubicBezTo>
                  <a:lnTo>
                    <a:pt x="3433" y="401"/>
                  </a:lnTo>
                  <a:cubicBezTo>
                    <a:pt x="3404" y="557"/>
                    <a:pt x="3264" y="635"/>
                    <a:pt x="3116" y="635"/>
                  </a:cubicBezTo>
                  <a:cubicBezTo>
                    <a:pt x="2936" y="635"/>
                    <a:pt x="2743" y="521"/>
                    <a:pt x="2716" y="294"/>
                  </a:cubicBezTo>
                  <a:cubicBezTo>
                    <a:pt x="2706" y="220"/>
                    <a:pt x="2700" y="149"/>
                    <a:pt x="2694" y="75"/>
                  </a:cubicBezTo>
                  <a:cubicBezTo>
                    <a:pt x="2116" y="51"/>
                    <a:pt x="1534" y="1"/>
                    <a:pt x="9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6"/>
            <p:cNvSpPr/>
            <p:nvPr/>
          </p:nvSpPr>
          <p:spPr>
            <a:xfrm>
              <a:off x="9408075" y="3371313"/>
              <a:ext cx="1250" cy="1775"/>
            </a:xfrm>
            <a:custGeom>
              <a:avLst/>
              <a:gdLst/>
              <a:ahLst/>
              <a:cxnLst/>
              <a:rect l="l" t="t" r="r" b="b"/>
              <a:pathLst>
                <a:path w="50" h="71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22"/>
                    <a:pt x="13" y="43"/>
                    <a:pt x="0" y="68"/>
                  </a:cubicBezTo>
                  <a:cubicBezTo>
                    <a:pt x="4" y="71"/>
                    <a:pt x="7" y="71"/>
                    <a:pt x="10" y="71"/>
                  </a:cubicBezTo>
                  <a:cubicBezTo>
                    <a:pt x="19" y="46"/>
                    <a:pt x="34" y="22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6"/>
            <p:cNvSpPr/>
            <p:nvPr/>
          </p:nvSpPr>
          <p:spPr>
            <a:xfrm>
              <a:off x="9404225" y="3378238"/>
              <a:ext cx="21025" cy="95750"/>
            </a:xfrm>
            <a:custGeom>
              <a:avLst/>
              <a:gdLst/>
              <a:ahLst/>
              <a:cxnLst/>
              <a:rect l="l" t="t" r="r" b="b"/>
              <a:pathLst>
                <a:path w="841" h="3830" extrusionOk="0">
                  <a:moveTo>
                    <a:pt x="148" y="0"/>
                  </a:moveTo>
                  <a:lnTo>
                    <a:pt x="124" y="31"/>
                  </a:lnTo>
                  <a:cubicBezTo>
                    <a:pt x="118" y="253"/>
                    <a:pt x="108" y="471"/>
                    <a:pt x="96" y="693"/>
                  </a:cubicBezTo>
                  <a:cubicBezTo>
                    <a:pt x="108" y="717"/>
                    <a:pt x="108" y="748"/>
                    <a:pt x="96" y="773"/>
                  </a:cubicBezTo>
                  <a:lnTo>
                    <a:pt x="90" y="779"/>
                  </a:lnTo>
                  <a:cubicBezTo>
                    <a:pt x="56" y="1296"/>
                    <a:pt x="13" y="1816"/>
                    <a:pt x="1" y="2333"/>
                  </a:cubicBezTo>
                  <a:cubicBezTo>
                    <a:pt x="7" y="2333"/>
                    <a:pt x="10" y="2330"/>
                    <a:pt x="16" y="2330"/>
                  </a:cubicBezTo>
                  <a:cubicBezTo>
                    <a:pt x="65" y="2330"/>
                    <a:pt x="108" y="2370"/>
                    <a:pt x="108" y="2420"/>
                  </a:cubicBezTo>
                  <a:lnTo>
                    <a:pt x="108" y="2903"/>
                  </a:lnTo>
                  <a:cubicBezTo>
                    <a:pt x="108" y="2953"/>
                    <a:pt x="68" y="2990"/>
                    <a:pt x="22" y="2990"/>
                  </a:cubicBezTo>
                  <a:cubicBezTo>
                    <a:pt x="17" y="2990"/>
                    <a:pt x="12" y="2990"/>
                    <a:pt x="7" y="2989"/>
                  </a:cubicBezTo>
                  <a:lnTo>
                    <a:pt x="7" y="2989"/>
                  </a:lnTo>
                  <a:cubicBezTo>
                    <a:pt x="10" y="3081"/>
                    <a:pt x="19" y="3177"/>
                    <a:pt x="28" y="3269"/>
                  </a:cubicBezTo>
                  <a:cubicBezTo>
                    <a:pt x="34" y="3343"/>
                    <a:pt x="37" y="3414"/>
                    <a:pt x="47" y="3488"/>
                  </a:cubicBezTo>
                  <a:cubicBezTo>
                    <a:pt x="75" y="3715"/>
                    <a:pt x="268" y="3829"/>
                    <a:pt x="448" y="3829"/>
                  </a:cubicBezTo>
                  <a:cubicBezTo>
                    <a:pt x="596" y="3829"/>
                    <a:pt x="735" y="3751"/>
                    <a:pt x="764" y="3595"/>
                  </a:cubicBezTo>
                  <a:cubicBezTo>
                    <a:pt x="773" y="3559"/>
                    <a:pt x="776" y="3522"/>
                    <a:pt x="773" y="3488"/>
                  </a:cubicBezTo>
                  <a:cubicBezTo>
                    <a:pt x="641" y="2429"/>
                    <a:pt x="798" y="1367"/>
                    <a:pt x="841" y="305"/>
                  </a:cubicBezTo>
                  <a:cubicBezTo>
                    <a:pt x="727" y="305"/>
                    <a:pt x="607" y="299"/>
                    <a:pt x="490" y="299"/>
                  </a:cubicBezTo>
                  <a:cubicBezTo>
                    <a:pt x="284" y="299"/>
                    <a:pt x="176" y="157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6"/>
            <p:cNvSpPr/>
            <p:nvPr/>
          </p:nvSpPr>
          <p:spPr>
            <a:xfrm>
              <a:off x="9421375" y="3311038"/>
              <a:ext cx="1275" cy="875"/>
            </a:xfrm>
            <a:custGeom>
              <a:avLst/>
              <a:gdLst/>
              <a:ahLst/>
              <a:cxnLst/>
              <a:rect l="l" t="t" r="r" b="b"/>
              <a:pathLst>
                <a:path w="51" h="35" extrusionOk="0">
                  <a:moveTo>
                    <a:pt x="50" y="1"/>
                  </a:moveTo>
                  <a:cubicBezTo>
                    <a:pt x="43" y="5"/>
                    <a:pt x="37" y="11"/>
                    <a:pt x="30" y="17"/>
                  </a:cubicBezTo>
                  <a:lnTo>
                    <a:pt x="30" y="17"/>
                  </a:lnTo>
                  <a:cubicBezTo>
                    <a:pt x="37" y="12"/>
                    <a:pt x="44" y="6"/>
                    <a:pt x="50" y="1"/>
                  </a:cubicBezTo>
                  <a:close/>
                  <a:moveTo>
                    <a:pt x="30" y="17"/>
                  </a:moveTo>
                  <a:lnTo>
                    <a:pt x="30" y="17"/>
                  </a:lnTo>
                  <a:cubicBezTo>
                    <a:pt x="21" y="23"/>
                    <a:pt x="12" y="30"/>
                    <a:pt x="1" y="35"/>
                  </a:cubicBezTo>
                  <a:lnTo>
                    <a:pt x="7" y="35"/>
                  </a:lnTo>
                  <a:cubicBezTo>
                    <a:pt x="15" y="30"/>
                    <a:pt x="23" y="23"/>
                    <a:pt x="3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26"/>
            <p:cNvSpPr/>
            <p:nvPr/>
          </p:nvSpPr>
          <p:spPr>
            <a:xfrm>
              <a:off x="9435325" y="3309838"/>
              <a:ext cx="5525" cy="3700"/>
            </a:xfrm>
            <a:custGeom>
              <a:avLst/>
              <a:gdLst/>
              <a:ahLst/>
              <a:cxnLst/>
              <a:rect l="l" t="t" r="r" b="b"/>
              <a:pathLst>
                <a:path w="221" h="148" extrusionOk="0">
                  <a:moveTo>
                    <a:pt x="203" y="1"/>
                  </a:moveTo>
                  <a:cubicBezTo>
                    <a:pt x="178" y="1"/>
                    <a:pt x="97" y="60"/>
                    <a:pt x="0" y="138"/>
                  </a:cubicBezTo>
                  <a:cubicBezTo>
                    <a:pt x="43" y="141"/>
                    <a:pt x="86" y="144"/>
                    <a:pt x="129" y="147"/>
                  </a:cubicBezTo>
                  <a:cubicBezTo>
                    <a:pt x="139" y="135"/>
                    <a:pt x="145" y="120"/>
                    <a:pt x="154" y="107"/>
                  </a:cubicBezTo>
                  <a:cubicBezTo>
                    <a:pt x="209" y="31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26"/>
            <p:cNvSpPr/>
            <p:nvPr/>
          </p:nvSpPr>
          <p:spPr>
            <a:xfrm>
              <a:off x="9413375" y="3294138"/>
              <a:ext cx="100925" cy="21625"/>
            </a:xfrm>
            <a:custGeom>
              <a:avLst/>
              <a:gdLst/>
              <a:ahLst/>
              <a:cxnLst/>
              <a:rect l="l" t="t" r="r" b="b"/>
              <a:pathLst>
                <a:path w="4037" h="865" extrusionOk="0">
                  <a:moveTo>
                    <a:pt x="394" y="1"/>
                  </a:moveTo>
                  <a:cubicBezTo>
                    <a:pt x="167" y="1"/>
                    <a:pt x="21" y="202"/>
                    <a:pt x="10" y="388"/>
                  </a:cubicBezTo>
                  <a:cubicBezTo>
                    <a:pt x="1" y="486"/>
                    <a:pt x="41" y="582"/>
                    <a:pt x="118" y="643"/>
                  </a:cubicBezTo>
                  <a:cubicBezTo>
                    <a:pt x="262" y="545"/>
                    <a:pt x="413" y="458"/>
                    <a:pt x="570" y="381"/>
                  </a:cubicBezTo>
                  <a:cubicBezTo>
                    <a:pt x="586" y="373"/>
                    <a:pt x="601" y="370"/>
                    <a:pt x="616" y="370"/>
                  </a:cubicBezTo>
                  <a:cubicBezTo>
                    <a:pt x="688" y="370"/>
                    <a:pt x="740" y="459"/>
                    <a:pt x="681" y="523"/>
                  </a:cubicBezTo>
                  <a:cubicBezTo>
                    <a:pt x="623" y="597"/>
                    <a:pt x="555" y="662"/>
                    <a:pt x="493" y="732"/>
                  </a:cubicBezTo>
                  <a:cubicBezTo>
                    <a:pt x="552" y="739"/>
                    <a:pt x="610" y="748"/>
                    <a:pt x="672" y="754"/>
                  </a:cubicBezTo>
                  <a:cubicBezTo>
                    <a:pt x="866" y="609"/>
                    <a:pt x="1075" y="483"/>
                    <a:pt x="1297" y="381"/>
                  </a:cubicBezTo>
                  <a:cubicBezTo>
                    <a:pt x="1309" y="376"/>
                    <a:pt x="1323" y="373"/>
                    <a:pt x="1337" y="373"/>
                  </a:cubicBezTo>
                  <a:cubicBezTo>
                    <a:pt x="1403" y="373"/>
                    <a:pt x="1471" y="436"/>
                    <a:pt x="1423" y="505"/>
                  </a:cubicBezTo>
                  <a:cubicBezTo>
                    <a:pt x="1355" y="597"/>
                    <a:pt x="1288" y="689"/>
                    <a:pt x="1220" y="782"/>
                  </a:cubicBezTo>
                  <a:cubicBezTo>
                    <a:pt x="1481" y="791"/>
                    <a:pt x="1743" y="791"/>
                    <a:pt x="2005" y="794"/>
                  </a:cubicBezTo>
                  <a:cubicBezTo>
                    <a:pt x="2165" y="649"/>
                    <a:pt x="2331" y="511"/>
                    <a:pt x="2510" y="381"/>
                  </a:cubicBezTo>
                  <a:cubicBezTo>
                    <a:pt x="2522" y="372"/>
                    <a:pt x="2537" y="367"/>
                    <a:pt x="2552" y="367"/>
                  </a:cubicBezTo>
                  <a:cubicBezTo>
                    <a:pt x="2607" y="367"/>
                    <a:pt x="2664" y="427"/>
                    <a:pt x="2642" y="483"/>
                  </a:cubicBezTo>
                  <a:cubicBezTo>
                    <a:pt x="2596" y="594"/>
                    <a:pt x="2543" y="699"/>
                    <a:pt x="2482" y="800"/>
                  </a:cubicBezTo>
                  <a:cubicBezTo>
                    <a:pt x="2657" y="806"/>
                    <a:pt x="2830" y="815"/>
                    <a:pt x="3002" y="831"/>
                  </a:cubicBezTo>
                  <a:lnTo>
                    <a:pt x="3113" y="745"/>
                  </a:lnTo>
                  <a:cubicBezTo>
                    <a:pt x="3128" y="733"/>
                    <a:pt x="3143" y="728"/>
                    <a:pt x="3159" y="728"/>
                  </a:cubicBezTo>
                  <a:cubicBezTo>
                    <a:pt x="3213" y="728"/>
                    <a:pt x="3262" y="791"/>
                    <a:pt x="3245" y="846"/>
                  </a:cubicBezTo>
                  <a:lnTo>
                    <a:pt x="3242" y="856"/>
                  </a:lnTo>
                  <a:lnTo>
                    <a:pt x="3298" y="865"/>
                  </a:lnTo>
                  <a:cubicBezTo>
                    <a:pt x="3301" y="763"/>
                    <a:pt x="3310" y="659"/>
                    <a:pt x="3310" y="557"/>
                  </a:cubicBezTo>
                  <a:cubicBezTo>
                    <a:pt x="3311" y="324"/>
                    <a:pt x="3490" y="209"/>
                    <a:pt x="3670" y="209"/>
                  </a:cubicBezTo>
                  <a:cubicBezTo>
                    <a:pt x="3839" y="209"/>
                    <a:pt x="4009" y="312"/>
                    <a:pt x="4030" y="517"/>
                  </a:cubicBezTo>
                  <a:cubicBezTo>
                    <a:pt x="4036" y="363"/>
                    <a:pt x="3922" y="228"/>
                    <a:pt x="3768" y="209"/>
                  </a:cubicBezTo>
                  <a:cubicBezTo>
                    <a:pt x="2759" y="15"/>
                    <a:pt x="1734" y="151"/>
                    <a:pt x="721" y="40"/>
                  </a:cubicBezTo>
                  <a:cubicBezTo>
                    <a:pt x="635" y="27"/>
                    <a:pt x="549" y="21"/>
                    <a:pt x="459" y="6"/>
                  </a:cubicBezTo>
                  <a:cubicBezTo>
                    <a:pt x="437" y="2"/>
                    <a:pt x="415" y="1"/>
                    <a:pt x="3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6"/>
            <p:cNvSpPr/>
            <p:nvPr/>
          </p:nvSpPr>
          <p:spPr>
            <a:xfrm>
              <a:off x="9408000" y="3367513"/>
              <a:ext cx="104325" cy="19225"/>
            </a:xfrm>
            <a:custGeom>
              <a:avLst/>
              <a:gdLst/>
              <a:ahLst/>
              <a:cxnLst/>
              <a:rect l="l" t="t" r="r" b="b"/>
              <a:pathLst>
                <a:path w="4173" h="769" extrusionOk="0">
                  <a:moveTo>
                    <a:pt x="3761" y="0"/>
                  </a:moveTo>
                  <a:cubicBezTo>
                    <a:pt x="3750" y="0"/>
                    <a:pt x="3739" y="0"/>
                    <a:pt x="3728" y="1"/>
                  </a:cubicBezTo>
                  <a:cubicBezTo>
                    <a:pt x="3611" y="11"/>
                    <a:pt x="3497" y="11"/>
                    <a:pt x="3377" y="17"/>
                  </a:cubicBezTo>
                  <a:cubicBezTo>
                    <a:pt x="3073" y="32"/>
                    <a:pt x="2769" y="37"/>
                    <a:pt x="2465" y="37"/>
                  </a:cubicBezTo>
                  <a:cubicBezTo>
                    <a:pt x="1758" y="37"/>
                    <a:pt x="1050" y="8"/>
                    <a:pt x="339" y="1"/>
                  </a:cubicBezTo>
                  <a:cubicBezTo>
                    <a:pt x="293" y="1"/>
                    <a:pt x="247" y="11"/>
                    <a:pt x="204" y="29"/>
                  </a:cubicBezTo>
                  <a:cubicBezTo>
                    <a:pt x="164" y="60"/>
                    <a:pt x="117" y="84"/>
                    <a:pt x="74" y="115"/>
                  </a:cubicBezTo>
                  <a:cubicBezTo>
                    <a:pt x="65" y="128"/>
                    <a:pt x="59" y="140"/>
                    <a:pt x="53" y="152"/>
                  </a:cubicBezTo>
                  <a:cubicBezTo>
                    <a:pt x="37" y="174"/>
                    <a:pt x="25" y="198"/>
                    <a:pt x="13" y="223"/>
                  </a:cubicBezTo>
                  <a:cubicBezTo>
                    <a:pt x="65" y="241"/>
                    <a:pt x="102" y="303"/>
                    <a:pt x="65" y="352"/>
                  </a:cubicBezTo>
                  <a:cubicBezTo>
                    <a:pt x="43" y="380"/>
                    <a:pt x="22" y="405"/>
                    <a:pt x="0" y="429"/>
                  </a:cubicBezTo>
                  <a:cubicBezTo>
                    <a:pt x="25" y="586"/>
                    <a:pt x="136" y="725"/>
                    <a:pt x="339" y="728"/>
                  </a:cubicBezTo>
                  <a:cubicBezTo>
                    <a:pt x="456" y="728"/>
                    <a:pt x="573" y="731"/>
                    <a:pt x="690" y="734"/>
                  </a:cubicBezTo>
                  <a:cubicBezTo>
                    <a:pt x="1302" y="745"/>
                    <a:pt x="1911" y="768"/>
                    <a:pt x="2521" y="768"/>
                  </a:cubicBezTo>
                  <a:cubicBezTo>
                    <a:pt x="2923" y="768"/>
                    <a:pt x="3325" y="758"/>
                    <a:pt x="3728" y="728"/>
                  </a:cubicBezTo>
                  <a:cubicBezTo>
                    <a:pt x="3765" y="722"/>
                    <a:pt x="3805" y="712"/>
                    <a:pt x="3839" y="697"/>
                  </a:cubicBezTo>
                  <a:cubicBezTo>
                    <a:pt x="3848" y="694"/>
                    <a:pt x="3857" y="694"/>
                    <a:pt x="3863" y="688"/>
                  </a:cubicBezTo>
                  <a:cubicBezTo>
                    <a:pt x="3876" y="685"/>
                    <a:pt x="3885" y="679"/>
                    <a:pt x="3897" y="672"/>
                  </a:cubicBezTo>
                  <a:cubicBezTo>
                    <a:pt x="4172" y="502"/>
                    <a:pt x="4131" y="0"/>
                    <a:pt x="3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6"/>
            <p:cNvSpPr/>
            <p:nvPr/>
          </p:nvSpPr>
          <p:spPr>
            <a:xfrm>
              <a:off x="9259625" y="3197388"/>
              <a:ext cx="153750" cy="162000"/>
            </a:xfrm>
            <a:custGeom>
              <a:avLst/>
              <a:gdLst/>
              <a:ahLst/>
              <a:cxnLst/>
              <a:rect l="l" t="t" r="r" b="b"/>
              <a:pathLst>
                <a:path w="6150" h="6480" extrusionOk="0">
                  <a:moveTo>
                    <a:pt x="5748" y="3325"/>
                  </a:moveTo>
                  <a:lnTo>
                    <a:pt x="5748" y="3325"/>
                  </a:lnTo>
                  <a:cubicBezTo>
                    <a:pt x="5581" y="3396"/>
                    <a:pt x="5424" y="3485"/>
                    <a:pt x="5280" y="3590"/>
                  </a:cubicBezTo>
                  <a:cubicBezTo>
                    <a:pt x="5274" y="3568"/>
                    <a:pt x="5261" y="3550"/>
                    <a:pt x="5246" y="3534"/>
                  </a:cubicBezTo>
                  <a:cubicBezTo>
                    <a:pt x="5412" y="3463"/>
                    <a:pt x="5578" y="3393"/>
                    <a:pt x="5748" y="3325"/>
                  </a:cubicBezTo>
                  <a:close/>
                  <a:moveTo>
                    <a:pt x="5309" y="0"/>
                  </a:moveTo>
                  <a:cubicBezTo>
                    <a:pt x="5294" y="0"/>
                    <a:pt x="5279" y="5"/>
                    <a:pt x="5264" y="16"/>
                  </a:cubicBezTo>
                  <a:cubicBezTo>
                    <a:pt x="5175" y="81"/>
                    <a:pt x="5086" y="136"/>
                    <a:pt x="4997" y="201"/>
                  </a:cubicBezTo>
                  <a:cubicBezTo>
                    <a:pt x="4670" y="435"/>
                    <a:pt x="4329" y="644"/>
                    <a:pt x="3975" y="829"/>
                  </a:cubicBezTo>
                  <a:cubicBezTo>
                    <a:pt x="3879" y="878"/>
                    <a:pt x="3790" y="936"/>
                    <a:pt x="3691" y="982"/>
                  </a:cubicBezTo>
                  <a:cubicBezTo>
                    <a:pt x="3598" y="1025"/>
                    <a:pt x="3655" y="1149"/>
                    <a:pt x="3742" y="1149"/>
                  </a:cubicBezTo>
                  <a:cubicBezTo>
                    <a:pt x="3755" y="1149"/>
                    <a:pt x="3769" y="1146"/>
                    <a:pt x="3784" y="1139"/>
                  </a:cubicBezTo>
                  <a:cubicBezTo>
                    <a:pt x="3845" y="1112"/>
                    <a:pt x="3904" y="1078"/>
                    <a:pt x="3965" y="1047"/>
                  </a:cubicBezTo>
                  <a:cubicBezTo>
                    <a:pt x="4242" y="915"/>
                    <a:pt x="4513" y="767"/>
                    <a:pt x="4772" y="601"/>
                  </a:cubicBezTo>
                  <a:cubicBezTo>
                    <a:pt x="4975" y="469"/>
                    <a:pt x="5064" y="419"/>
                    <a:pt x="5082" y="419"/>
                  </a:cubicBezTo>
                  <a:cubicBezTo>
                    <a:pt x="5133" y="419"/>
                    <a:pt x="4639" y="807"/>
                    <a:pt x="4553" y="899"/>
                  </a:cubicBezTo>
                  <a:cubicBezTo>
                    <a:pt x="4359" y="1106"/>
                    <a:pt x="4159" y="1300"/>
                    <a:pt x="3962" y="1493"/>
                  </a:cubicBezTo>
                  <a:cubicBezTo>
                    <a:pt x="3722" y="1721"/>
                    <a:pt x="3504" y="1968"/>
                    <a:pt x="3300" y="2226"/>
                  </a:cubicBezTo>
                  <a:cubicBezTo>
                    <a:pt x="3253" y="2288"/>
                    <a:pt x="3321" y="2360"/>
                    <a:pt x="3385" y="2360"/>
                  </a:cubicBezTo>
                  <a:cubicBezTo>
                    <a:pt x="3390" y="2360"/>
                    <a:pt x="3396" y="2360"/>
                    <a:pt x="3402" y="2358"/>
                  </a:cubicBezTo>
                  <a:cubicBezTo>
                    <a:pt x="3593" y="2315"/>
                    <a:pt x="3781" y="2248"/>
                    <a:pt x="3956" y="2161"/>
                  </a:cubicBezTo>
                  <a:cubicBezTo>
                    <a:pt x="4513" y="1894"/>
                    <a:pt x="4963" y="1457"/>
                    <a:pt x="5471" y="1069"/>
                  </a:cubicBezTo>
                  <a:cubicBezTo>
                    <a:pt x="5590" y="977"/>
                    <a:pt x="5655" y="938"/>
                    <a:pt x="5678" y="938"/>
                  </a:cubicBezTo>
                  <a:cubicBezTo>
                    <a:pt x="5794" y="938"/>
                    <a:pt x="4924" y="1872"/>
                    <a:pt x="4796" y="1995"/>
                  </a:cubicBezTo>
                  <a:cubicBezTo>
                    <a:pt x="4523" y="2260"/>
                    <a:pt x="4239" y="2512"/>
                    <a:pt x="3965" y="2774"/>
                  </a:cubicBezTo>
                  <a:cubicBezTo>
                    <a:pt x="3827" y="2903"/>
                    <a:pt x="3685" y="3033"/>
                    <a:pt x="3556" y="3174"/>
                  </a:cubicBezTo>
                  <a:cubicBezTo>
                    <a:pt x="3507" y="3229"/>
                    <a:pt x="3542" y="3334"/>
                    <a:pt x="3615" y="3334"/>
                  </a:cubicBezTo>
                  <a:cubicBezTo>
                    <a:pt x="3625" y="3334"/>
                    <a:pt x="3635" y="3332"/>
                    <a:pt x="3645" y="3328"/>
                  </a:cubicBezTo>
                  <a:cubicBezTo>
                    <a:pt x="3759" y="3282"/>
                    <a:pt x="3867" y="3230"/>
                    <a:pt x="3978" y="3174"/>
                  </a:cubicBezTo>
                  <a:cubicBezTo>
                    <a:pt x="4486" y="2919"/>
                    <a:pt x="4932" y="2568"/>
                    <a:pt x="5418" y="2263"/>
                  </a:cubicBezTo>
                  <a:cubicBezTo>
                    <a:pt x="5615" y="2140"/>
                    <a:pt x="5723" y="2091"/>
                    <a:pt x="5770" y="2091"/>
                  </a:cubicBezTo>
                  <a:cubicBezTo>
                    <a:pt x="5944" y="2091"/>
                    <a:pt x="5288" y="2760"/>
                    <a:pt x="5147" y="2891"/>
                  </a:cubicBezTo>
                  <a:cubicBezTo>
                    <a:pt x="4809" y="3211"/>
                    <a:pt x="4402" y="3470"/>
                    <a:pt x="3999" y="3710"/>
                  </a:cubicBezTo>
                  <a:lnTo>
                    <a:pt x="3873" y="3784"/>
                  </a:lnTo>
                  <a:cubicBezTo>
                    <a:pt x="3815" y="3817"/>
                    <a:pt x="3753" y="3854"/>
                    <a:pt x="3694" y="3888"/>
                  </a:cubicBezTo>
                  <a:cubicBezTo>
                    <a:pt x="3612" y="3937"/>
                    <a:pt x="3659" y="4057"/>
                    <a:pt x="3744" y="4057"/>
                  </a:cubicBezTo>
                  <a:cubicBezTo>
                    <a:pt x="3751" y="4057"/>
                    <a:pt x="3758" y="4056"/>
                    <a:pt x="3765" y="4054"/>
                  </a:cubicBezTo>
                  <a:cubicBezTo>
                    <a:pt x="3842" y="4036"/>
                    <a:pt x="3916" y="4011"/>
                    <a:pt x="3990" y="3990"/>
                  </a:cubicBezTo>
                  <a:lnTo>
                    <a:pt x="4012" y="3984"/>
                  </a:lnTo>
                  <a:cubicBezTo>
                    <a:pt x="4329" y="3894"/>
                    <a:pt x="4639" y="3787"/>
                    <a:pt x="4947" y="3657"/>
                  </a:cubicBezTo>
                  <a:lnTo>
                    <a:pt x="4947" y="3657"/>
                  </a:lnTo>
                  <a:cubicBezTo>
                    <a:pt x="4289" y="4076"/>
                    <a:pt x="3658" y="4529"/>
                    <a:pt x="3051" y="5015"/>
                  </a:cubicBezTo>
                  <a:cubicBezTo>
                    <a:pt x="2655" y="5325"/>
                    <a:pt x="1998" y="5694"/>
                    <a:pt x="1723" y="6117"/>
                  </a:cubicBezTo>
                  <a:lnTo>
                    <a:pt x="1723" y="6117"/>
                  </a:lnTo>
                  <a:cubicBezTo>
                    <a:pt x="2089" y="5552"/>
                    <a:pt x="2538" y="5039"/>
                    <a:pt x="2962" y="4513"/>
                  </a:cubicBezTo>
                  <a:cubicBezTo>
                    <a:pt x="2983" y="4482"/>
                    <a:pt x="2987" y="4442"/>
                    <a:pt x="2968" y="4408"/>
                  </a:cubicBezTo>
                  <a:cubicBezTo>
                    <a:pt x="2956" y="4376"/>
                    <a:pt x="2926" y="4356"/>
                    <a:pt x="2895" y="4356"/>
                  </a:cubicBezTo>
                  <a:cubicBezTo>
                    <a:pt x="2880" y="4356"/>
                    <a:pt x="2864" y="4361"/>
                    <a:pt x="2851" y="4372"/>
                  </a:cubicBezTo>
                  <a:cubicBezTo>
                    <a:pt x="2836" y="4381"/>
                    <a:pt x="2823" y="4393"/>
                    <a:pt x="2808" y="4405"/>
                  </a:cubicBezTo>
                  <a:cubicBezTo>
                    <a:pt x="2352" y="4719"/>
                    <a:pt x="1998" y="5110"/>
                    <a:pt x="1632" y="5526"/>
                  </a:cubicBezTo>
                  <a:cubicBezTo>
                    <a:pt x="1499" y="5678"/>
                    <a:pt x="1057" y="6176"/>
                    <a:pt x="964" y="6176"/>
                  </a:cubicBezTo>
                  <a:cubicBezTo>
                    <a:pt x="920" y="6176"/>
                    <a:pt x="955" y="6062"/>
                    <a:pt x="1143" y="5741"/>
                  </a:cubicBezTo>
                  <a:cubicBezTo>
                    <a:pt x="1395" y="5307"/>
                    <a:pt x="1792" y="4904"/>
                    <a:pt x="2112" y="4513"/>
                  </a:cubicBezTo>
                  <a:cubicBezTo>
                    <a:pt x="2155" y="4470"/>
                    <a:pt x="2137" y="4393"/>
                    <a:pt x="2078" y="4375"/>
                  </a:cubicBezTo>
                  <a:cubicBezTo>
                    <a:pt x="2069" y="4371"/>
                    <a:pt x="2058" y="4368"/>
                    <a:pt x="2048" y="4368"/>
                  </a:cubicBezTo>
                  <a:cubicBezTo>
                    <a:pt x="2041" y="4368"/>
                    <a:pt x="2035" y="4369"/>
                    <a:pt x="2029" y="4372"/>
                  </a:cubicBezTo>
                  <a:cubicBezTo>
                    <a:pt x="2014" y="4372"/>
                    <a:pt x="1998" y="4378"/>
                    <a:pt x="1986" y="4387"/>
                  </a:cubicBezTo>
                  <a:cubicBezTo>
                    <a:pt x="1454" y="4802"/>
                    <a:pt x="1081" y="5357"/>
                    <a:pt x="607" y="5834"/>
                  </a:cubicBezTo>
                  <a:cubicBezTo>
                    <a:pt x="448" y="5993"/>
                    <a:pt x="372" y="6056"/>
                    <a:pt x="351" y="6056"/>
                  </a:cubicBezTo>
                  <a:cubicBezTo>
                    <a:pt x="273" y="6056"/>
                    <a:pt x="900" y="5245"/>
                    <a:pt x="893" y="5245"/>
                  </a:cubicBezTo>
                  <a:cubicBezTo>
                    <a:pt x="893" y="5245"/>
                    <a:pt x="892" y="5246"/>
                    <a:pt x="890" y="5249"/>
                  </a:cubicBezTo>
                  <a:lnTo>
                    <a:pt x="890" y="5249"/>
                  </a:lnTo>
                  <a:cubicBezTo>
                    <a:pt x="1087" y="5019"/>
                    <a:pt x="1261" y="4766"/>
                    <a:pt x="1401" y="4498"/>
                  </a:cubicBezTo>
                  <a:cubicBezTo>
                    <a:pt x="1431" y="4436"/>
                    <a:pt x="1385" y="4359"/>
                    <a:pt x="1325" y="4359"/>
                  </a:cubicBezTo>
                  <a:cubicBezTo>
                    <a:pt x="1310" y="4359"/>
                    <a:pt x="1294" y="4364"/>
                    <a:pt x="1278" y="4375"/>
                  </a:cubicBezTo>
                  <a:cubicBezTo>
                    <a:pt x="1007" y="4550"/>
                    <a:pt x="761" y="4762"/>
                    <a:pt x="546" y="5006"/>
                  </a:cubicBezTo>
                  <a:cubicBezTo>
                    <a:pt x="395" y="5168"/>
                    <a:pt x="313" y="5232"/>
                    <a:pt x="275" y="5232"/>
                  </a:cubicBezTo>
                  <a:cubicBezTo>
                    <a:pt x="157" y="5232"/>
                    <a:pt x="494" y="4583"/>
                    <a:pt x="564" y="4356"/>
                  </a:cubicBezTo>
                  <a:cubicBezTo>
                    <a:pt x="567" y="4347"/>
                    <a:pt x="564" y="4341"/>
                    <a:pt x="564" y="4335"/>
                  </a:cubicBezTo>
                  <a:cubicBezTo>
                    <a:pt x="566" y="4279"/>
                    <a:pt x="522" y="4242"/>
                    <a:pt x="475" y="4242"/>
                  </a:cubicBezTo>
                  <a:cubicBezTo>
                    <a:pt x="453" y="4242"/>
                    <a:pt x="431" y="4250"/>
                    <a:pt x="413" y="4267"/>
                  </a:cubicBezTo>
                  <a:lnTo>
                    <a:pt x="305" y="4338"/>
                  </a:lnTo>
                  <a:lnTo>
                    <a:pt x="96" y="4479"/>
                  </a:lnTo>
                  <a:lnTo>
                    <a:pt x="90" y="4485"/>
                  </a:lnTo>
                  <a:cubicBezTo>
                    <a:pt x="1" y="4522"/>
                    <a:pt x="25" y="4652"/>
                    <a:pt x="102" y="4658"/>
                  </a:cubicBezTo>
                  <a:cubicBezTo>
                    <a:pt x="111" y="4658"/>
                    <a:pt x="117" y="4662"/>
                    <a:pt x="126" y="4662"/>
                  </a:cubicBezTo>
                  <a:cubicBezTo>
                    <a:pt x="130" y="4662"/>
                    <a:pt x="134" y="4661"/>
                    <a:pt x="139" y="4658"/>
                  </a:cubicBezTo>
                  <a:cubicBezTo>
                    <a:pt x="199" y="4633"/>
                    <a:pt x="244" y="4622"/>
                    <a:pt x="275" y="4622"/>
                  </a:cubicBezTo>
                  <a:cubicBezTo>
                    <a:pt x="463" y="4622"/>
                    <a:pt x="202" y="5019"/>
                    <a:pt x="81" y="5335"/>
                  </a:cubicBezTo>
                  <a:cubicBezTo>
                    <a:pt x="56" y="5393"/>
                    <a:pt x="41" y="5452"/>
                    <a:pt x="28" y="5514"/>
                  </a:cubicBezTo>
                  <a:cubicBezTo>
                    <a:pt x="22" y="5557"/>
                    <a:pt x="41" y="5597"/>
                    <a:pt x="78" y="5618"/>
                  </a:cubicBezTo>
                  <a:cubicBezTo>
                    <a:pt x="91" y="5625"/>
                    <a:pt x="105" y="5629"/>
                    <a:pt x="119" y="5629"/>
                  </a:cubicBezTo>
                  <a:cubicBezTo>
                    <a:pt x="142" y="5629"/>
                    <a:pt x="165" y="5620"/>
                    <a:pt x="182" y="5603"/>
                  </a:cubicBezTo>
                  <a:cubicBezTo>
                    <a:pt x="355" y="5452"/>
                    <a:pt x="1045" y="4702"/>
                    <a:pt x="1084" y="4702"/>
                  </a:cubicBezTo>
                  <a:cubicBezTo>
                    <a:pt x="1099" y="4702"/>
                    <a:pt x="1014" y="4816"/>
                    <a:pt x="761" y="5126"/>
                  </a:cubicBezTo>
                  <a:cubicBezTo>
                    <a:pt x="499" y="5446"/>
                    <a:pt x="265" y="5751"/>
                    <a:pt x="87" y="6120"/>
                  </a:cubicBezTo>
                  <a:cubicBezTo>
                    <a:pt x="72" y="6154"/>
                    <a:pt x="53" y="6185"/>
                    <a:pt x="38" y="6218"/>
                  </a:cubicBezTo>
                  <a:cubicBezTo>
                    <a:pt x="10" y="6277"/>
                    <a:pt x="44" y="6345"/>
                    <a:pt x="108" y="6354"/>
                  </a:cubicBezTo>
                  <a:cubicBezTo>
                    <a:pt x="113" y="6355"/>
                    <a:pt x="118" y="6355"/>
                    <a:pt x="122" y="6355"/>
                  </a:cubicBezTo>
                  <a:cubicBezTo>
                    <a:pt x="136" y="6355"/>
                    <a:pt x="149" y="6352"/>
                    <a:pt x="161" y="6345"/>
                  </a:cubicBezTo>
                  <a:cubicBezTo>
                    <a:pt x="552" y="6129"/>
                    <a:pt x="850" y="5837"/>
                    <a:pt x="1133" y="5520"/>
                  </a:cubicBezTo>
                  <a:lnTo>
                    <a:pt x="1133" y="5520"/>
                  </a:lnTo>
                  <a:cubicBezTo>
                    <a:pt x="930" y="5778"/>
                    <a:pt x="764" y="6061"/>
                    <a:pt x="635" y="6363"/>
                  </a:cubicBezTo>
                  <a:cubicBezTo>
                    <a:pt x="629" y="6378"/>
                    <a:pt x="629" y="6394"/>
                    <a:pt x="635" y="6409"/>
                  </a:cubicBezTo>
                  <a:cubicBezTo>
                    <a:pt x="651" y="6450"/>
                    <a:pt x="688" y="6474"/>
                    <a:pt x="728" y="6474"/>
                  </a:cubicBezTo>
                  <a:cubicBezTo>
                    <a:pt x="742" y="6474"/>
                    <a:pt x="757" y="6471"/>
                    <a:pt x="770" y="6465"/>
                  </a:cubicBezTo>
                  <a:cubicBezTo>
                    <a:pt x="798" y="6449"/>
                    <a:pt x="820" y="6431"/>
                    <a:pt x="847" y="6412"/>
                  </a:cubicBezTo>
                  <a:cubicBezTo>
                    <a:pt x="1398" y="6089"/>
                    <a:pt x="1783" y="5627"/>
                    <a:pt x="2211" y="5150"/>
                  </a:cubicBezTo>
                  <a:cubicBezTo>
                    <a:pt x="2446" y="4889"/>
                    <a:pt x="2534" y="4790"/>
                    <a:pt x="2534" y="4790"/>
                  </a:cubicBezTo>
                  <a:lnTo>
                    <a:pt x="2534" y="4790"/>
                  </a:lnTo>
                  <a:cubicBezTo>
                    <a:pt x="2534" y="4790"/>
                    <a:pt x="2281" y="5078"/>
                    <a:pt x="2066" y="5353"/>
                  </a:cubicBezTo>
                  <a:cubicBezTo>
                    <a:pt x="1817" y="5670"/>
                    <a:pt x="1589" y="6000"/>
                    <a:pt x="1371" y="6342"/>
                  </a:cubicBezTo>
                  <a:cubicBezTo>
                    <a:pt x="1358" y="6360"/>
                    <a:pt x="1355" y="6388"/>
                    <a:pt x="1364" y="6409"/>
                  </a:cubicBezTo>
                  <a:cubicBezTo>
                    <a:pt x="1378" y="6447"/>
                    <a:pt x="1413" y="6479"/>
                    <a:pt x="1451" y="6479"/>
                  </a:cubicBezTo>
                  <a:cubicBezTo>
                    <a:pt x="1465" y="6479"/>
                    <a:pt x="1479" y="6475"/>
                    <a:pt x="1494" y="6465"/>
                  </a:cubicBezTo>
                  <a:lnTo>
                    <a:pt x="1568" y="6409"/>
                  </a:lnTo>
                  <a:cubicBezTo>
                    <a:pt x="2691" y="5575"/>
                    <a:pt x="3938" y="4695"/>
                    <a:pt x="4898" y="3768"/>
                  </a:cubicBezTo>
                  <a:lnTo>
                    <a:pt x="4898" y="3768"/>
                  </a:lnTo>
                  <a:cubicBezTo>
                    <a:pt x="4045" y="4593"/>
                    <a:pt x="3165" y="5286"/>
                    <a:pt x="2580" y="6342"/>
                  </a:cubicBezTo>
                  <a:cubicBezTo>
                    <a:pt x="2574" y="6351"/>
                    <a:pt x="2574" y="6366"/>
                    <a:pt x="2574" y="6378"/>
                  </a:cubicBezTo>
                  <a:cubicBezTo>
                    <a:pt x="2574" y="6430"/>
                    <a:pt x="2620" y="6479"/>
                    <a:pt x="2666" y="6479"/>
                  </a:cubicBezTo>
                  <a:cubicBezTo>
                    <a:pt x="2686" y="6479"/>
                    <a:pt x="2705" y="6470"/>
                    <a:pt x="2722" y="6449"/>
                  </a:cubicBezTo>
                  <a:cubicBezTo>
                    <a:pt x="2743" y="6425"/>
                    <a:pt x="2768" y="6400"/>
                    <a:pt x="2790" y="6375"/>
                  </a:cubicBezTo>
                  <a:cubicBezTo>
                    <a:pt x="3775" y="5190"/>
                    <a:pt x="4904" y="4156"/>
                    <a:pt x="6105" y="3183"/>
                  </a:cubicBezTo>
                  <a:cubicBezTo>
                    <a:pt x="6120" y="3171"/>
                    <a:pt x="6129" y="3156"/>
                    <a:pt x="6129" y="3137"/>
                  </a:cubicBezTo>
                  <a:cubicBezTo>
                    <a:pt x="6132" y="3131"/>
                    <a:pt x="6132" y="3128"/>
                    <a:pt x="6129" y="3122"/>
                  </a:cubicBezTo>
                  <a:cubicBezTo>
                    <a:pt x="6129" y="3075"/>
                    <a:pt x="6092" y="3028"/>
                    <a:pt x="6043" y="3028"/>
                  </a:cubicBezTo>
                  <a:cubicBezTo>
                    <a:pt x="6034" y="3028"/>
                    <a:pt x="6025" y="3029"/>
                    <a:pt x="6015" y="3033"/>
                  </a:cubicBezTo>
                  <a:cubicBezTo>
                    <a:pt x="5569" y="3196"/>
                    <a:pt x="5135" y="3387"/>
                    <a:pt x="4698" y="3571"/>
                  </a:cubicBezTo>
                  <a:cubicBezTo>
                    <a:pt x="4526" y="3643"/>
                    <a:pt x="4100" y="3882"/>
                    <a:pt x="4077" y="3882"/>
                  </a:cubicBezTo>
                  <a:cubicBezTo>
                    <a:pt x="4067" y="3882"/>
                    <a:pt x="4144" y="3830"/>
                    <a:pt x="4375" y="3685"/>
                  </a:cubicBezTo>
                  <a:cubicBezTo>
                    <a:pt x="5086" y="3242"/>
                    <a:pt x="5726" y="2697"/>
                    <a:pt x="6117" y="1955"/>
                  </a:cubicBezTo>
                  <a:cubicBezTo>
                    <a:pt x="6150" y="1895"/>
                    <a:pt x="6107" y="1816"/>
                    <a:pt x="6042" y="1816"/>
                  </a:cubicBezTo>
                  <a:cubicBezTo>
                    <a:pt x="6033" y="1816"/>
                    <a:pt x="6024" y="1817"/>
                    <a:pt x="6015" y="1820"/>
                  </a:cubicBezTo>
                  <a:cubicBezTo>
                    <a:pt x="5668" y="1937"/>
                    <a:pt x="5335" y="2097"/>
                    <a:pt x="5027" y="2294"/>
                  </a:cubicBezTo>
                  <a:cubicBezTo>
                    <a:pt x="4873" y="2389"/>
                    <a:pt x="4070" y="3007"/>
                    <a:pt x="3996" y="3007"/>
                  </a:cubicBezTo>
                  <a:cubicBezTo>
                    <a:pt x="3975" y="3007"/>
                    <a:pt x="4016" y="2954"/>
                    <a:pt x="4156" y="2817"/>
                  </a:cubicBezTo>
                  <a:cubicBezTo>
                    <a:pt x="4840" y="2149"/>
                    <a:pt x="5548" y="1607"/>
                    <a:pt x="5997" y="742"/>
                  </a:cubicBezTo>
                  <a:cubicBezTo>
                    <a:pt x="6035" y="677"/>
                    <a:pt x="5982" y="608"/>
                    <a:pt x="5918" y="608"/>
                  </a:cubicBezTo>
                  <a:cubicBezTo>
                    <a:pt x="5904" y="608"/>
                    <a:pt x="5889" y="611"/>
                    <a:pt x="5874" y="619"/>
                  </a:cubicBezTo>
                  <a:cubicBezTo>
                    <a:pt x="5169" y="982"/>
                    <a:pt x="4636" y="1589"/>
                    <a:pt x="3950" y="1968"/>
                  </a:cubicBezTo>
                  <a:cubicBezTo>
                    <a:pt x="3851" y="2022"/>
                    <a:pt x="3748" y="2070"/>
                    <a:pt x="3643" y="2115"/>
                  </a:cubicBezTo>
                  <a:lnTo>
                    <a:pt x="3643" y="2115"/>
                  </a:lnTo>
                  <a:cubicBezTo>
                    <a:pt x="3731" y="2076"/>
                    <a:pt x="3839" y="1980"/>
                    <a:pt x="3950" y="1863"/>
                  </a:cubicBezTo>
                  <a:cubicBezTo>
                    <a:pt x="4212" y="1592"/>
                    <a:pt x="4510" y="1192"/>
                    <a:pt x="4680" y="1026"/>
                  </a:cubicBezTo>
                  <a:cubicBezTo>
                    <a:pt x="4923" y="779"/>
                    <a:pt x="5144" y="508"/>
                    <a:pt x="5332" y="216"/>
                  </a:cubicBezTo>
                  <a:cubicBezTo>
                    <a:pt x="5351" y="188"/>
                    <a:pt x="5372" y="164"/>
                    <a:pt x="5391" y="139"/>
                  </a:cubicBezTo>
                  <a:cubicBezTo>
                    <a:pt x="5428" y="80"/>
                    <a:pt x="5371" y="0"/>
                    <a:pt x="53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6"/>
            <p:cNvSpPr/>
            <p:nvPr/>
          </p:nvSpPr>
          <p:spPr>
            <a:xfrm>
              <a:off x="9337900" y="3291338"/>
              <a:ext cx="157050" cy="101400"/>
            </a:xfrm>
            <a:custGeom>
              <a:avLst/>
              <a:gdLst/>
              <a:ahLst/>
              <a:cxnLst/>
              <a:rect l="l" t="t" r="r" b="b"/>
              <a:pathLst>
                <a:path w="6282" h="4056" extrusionOk="0">
                  <a:moveTo>
                    <a:pt x="3036" y="0"/>
                  </a:moveTo>
                  <a:cubicBezTo>
                    <a:pt x="3028" y="0"/>
                    <a:pt x="3021" y="2"/>
                    <a:pt x="3014" y="4"/>
                  </a:cubicBezTo>
                  <a:cubicBezTo>
                    <a:pt x="3004" y="7"/>
                    <a:pt x="2995" y="4"/>
                    <a:pt x="2986" y="10"/>
                  </a:cubicBezTo>
                  <a:cubicBezTo>
                    <a:pt x="1961" y="771"/>
                    <a:pt x="933" y="1500"/>
                    <a:pt x="62" y="2442"/>
                  </a:cubicBezTo>
                  <a:cubicBezTo>
                    <a:pt x="0" y="2508"/>
                    <a:pt x="62" y="2600"/>
                    <a:pt x="131" y="2600"/>
                  </a:cubicBezTo>
                  <a:cubicBezTo>
                    <a:pt x="151" y="2600"/>
                    <a:pt x="172" y="2591"/>
                    <a:pt x="191" y="2571"/>
                  </a:cubicBezTo>
                  <a:cubicBezTo>
                    <a:pt x="539" y="2196"/>
                    <a:pt x="908" y="1842"/>
                    <a:pt x="1299" y="1512"/>
                  </a:cubicBezTo>
                  <a:cubicBezTo>
                    <a:pt x="1589" y="1275"/>
                    <a:pt x="1881" y="1044"/>
                    <a:pt x="2183" y="826"/>
                  </a:cubicBezTo>
                  <a:lnTo>
                    <a:pt x="2223" y="795"/>
                  </a:lnTo>
                  <a:lnTo>
                    <a:pt x="2223" y="795"/>
                  </a:lnTo>
                  <a:cubicBezTo>
                    <a:pt x="1678" y="1451"/>
                    <a:pt x="1225" y="2177"/>
                    <a:pt x="600" y="2765"/>
                  </a:cubicBezTo>
                  <a:cubicBezTo>
                    <a:pt x="542" y="2821"/>
                    <a:pt x="487" y="2876"/>
                    <a:pt x="425" y="2928"/>
                  </a:cubicBezTo>
                  <a:cubicBezTo>
                    <a:pt x="355" y="2988"/>
                    <a:pt x="419" y="3079"/>
                    <a:pt x="495" y="3079"/>
                  </a:cubicBezTo>
                  <a:cubicBezTo>
                    <a:pt x="508" y="3079"/>
                    <a:pt x="522" y="3076"/>
                    <a:pt x="536" y="3070"/>
                  </a:cubicBezTo>
                  <a:cubicBezTo>
                    <a:pt x="579" y="3048"/>
                    <a:pt x="616" y="3024"/>
                    <a:pt x="656" y="3002"/>
                  </a:cubicBezTo>
                  <a:cubicBezTo>
                    <a:pt x="1696" y="2454"/>
                    <a:pt x="2361" y="1460"/>
                    <a:pt x="3340" y="823"/>
                  </a:cubicBezTo>
                  <a:cubicBezTo>
                    <a:pt x="3358" y="811"/>
                    <a:pt x="3371" y="798"/>
                    <a:pt x="3389" y="789"/>
                  </a:cubicBezTo>
                  <a:lnTo>
                    <a:pt x="3389" y="789"/>
                  </a:lnTo>
                  <a:cubicBezTo>
                    <a:pt x="3374" y="798"/>
                    <a:pt x="3358" y="814"/>
                    <a:pt x="3346" y="823"/>
                  </a:cubicBezTo>
                  <a:cubicBezTo>
                    <a:pt x="2906" y="1121"/>
                    <a:pt x="2515" y="1679"/>
                    <a:pt x="2136" y="2051"/>
                  </a:cubicBezTo>
                  <a:cubicBezTo>
                    <a:pt x="1635" y="2547"/>
                    <a:pt x="1136" y="3036"/>
                    <a:pt x="650" y="3541"/>
                  </a:cubicBezTo>
                  <a:cubicBezTo>
                    <a:pt x="533" y="3661"/>
                    <a:pt x="419" y="3775"/>
                    <a:pt x="302" y="3895"/>
                  </a:cubicBezTo>
                  <a:cubicBezTo>
                    <a:pt x="253" y="3949"/>
                    <a:pt x="290" y="4055"/>
                    <a:pt x="360" y="4055"/>
                  </a:cubicBezTo>
                  <a:cubicBezTo>
                    <a:pt x="370" y="4055"/>
                    <a:pt x="380" y="4053"/>
                    <a:pt x="391" y="4049"/>
                  </a:cubicBezTo>
                  <a:cubicBezTo>
                    <a:pt x="480" y="4009"/>
                    <a:pt x="557" y="3966"/>
                    <a:pt x="640" y="3926"/>
                  </a:cubicBezTo>
                  <a:cubicBezTo>
                    <a:pt x="1564" y="3452"/>
                    <a:pt x="2189" y="2654"/>
                    <a:pt x="2866" y="1869"/>
                  </a:cubicBezTo>
                  <a:cubicBezTo>
                    <a:pt x="3057" y="1651"/>
                    <a:pt x="3260" y="1448"/>
                    <a:pt x="3469" y="1251"/>
                  </a:cubicBezTo>
                  <a:cubicBezTo>
                    <a:pt x="3515" y="1208"/>
                    <a:pt x="3728" y="1014"/>
                    <a:pt x="3894" y="878"/>
                  </a:cubicBezTo>
                  <a:cubicBezTo>
                    <a:pt x="3992" y="800"/>
                    <a:pt x="4073" y="741"/>
                    <a:pt x="4097" y="741"/>
                  </a:cubicBezTo>
                  <a:cubicBezTo>
                    <a:pt x="4115" y="741"/>
                    <a:pt x="4103" y="771"/>
                    <a:pt x="4048" y="847"/>
                  </a:cubicBezTo>
                  <a:cubicBezTo>
                    <a:pt x="4039" y="860"/>
                    <a:pt x="4033" y="872"/>
                    <a:pt x="4023" y="887"/>
                  </a:cubicBezTo>
                  <a:cubicBezTo>
                    <a:pt x="3448" y="1685"/>
                    <a:pt x="2875" y="2482"/>
                    <a:pt x="2346" y="3310"/>
                  </a:cubicBezTo>
                  <a:cubicBezTo>
                    <a:pt x="2318" y="3353"/>
                    <a:pt x="2337" y="3408"/>
                    <a:pt x="2380" y="3430"/>
                  </a:cubicBezTo>
                  <a:cubicBezTo>
                    <a:pt x="2466" y="3390"/>
                    <a:pt x="2552" y="3353"/>
                    <a:pt x="2641" y="3319"/>
                  </a:cubicBezTo>
                  <a:cubicBezTo>
                    <a:pt x="2721" y="3270"/>
                    <a:pt x="2798" y="3218"/>
                    <a:pt x="2875" y="3162"/>
                  </a:cubicBezTo>
                  <a:cubicBezTo>
                    <a:pt x="2918" y="3131"/>
                    <a:pt x="2964" y="3107"/>
                    <a:pt x="3004" y="3076"/>
                  </a:cubicBezTo>
                  <a:cubicBezTo>
                    <a:pt x="3592" y="2633"/>
                    <a:pt x="4088" y="2088"/>
                    <a:pt x="4602" y="1546"/>
                  </a:cubicBezTo>
                  <a:cubicBezTo>
                    <a:pt x="4794" y="1346"/>
                    <a:pt x="5106" y="1078"/>
                    <a:pt x="5177" y="1078"/>
                  </a:cubicBezTo>
                  <a:cubicBezTo>
                    <a:pt x="5232" y="1078"/>
                    <a:pt x="5144" y="1235"/>
                    <a:pt x="4750" y="1703"/>
                  </a:cubicBezTo>
                  <a:cubicBezTo>
                    <a:pt x="4433" y="2082"/>
                    <a:pt x="4091" y="2430"/>
                    <a:pt x="3799" y="2827"/>
                  </a:cubicBezTo>
                  <a:cubicBezTo>
                    <a:pt x="3754" y="2887"/>
                    <a:pt x="3814" y="2963"/>
                    <a:pt x="3878" y="2963"/>
                  </a:cubicBezTo>
                  <a:cubicBezTo>
                    <a:pt x="3893" y="2963"/>
                    <a:pt x="3908" y="2959"/>
                    <a:pt x="3922" y="2950"/>
                  </a:cubicBezTo>
                  <a:cubicBezTo>
                    <a:pt x="4454" y="2608"/>
                    <a:pt x="4907" y="2190"/>
                    <a:pt x="5362" y="1752"/>
                  </a:cubicBezTo>
                  <a:cubicBezTo>
                    <a:pt x="5470" y="1649"/>
                    <a:pt x="5715" y="1449"/>
                    <a:pt x="5799" y="1449"/>
                  </a:cubicBezTo>
                  <a:cubicBezTo>
                    <a:pt x="5852" y="1449"/>
                    <a:pt x="5840" y="1530"/>
                    <a:pt x="5686" y="1768"/>
                  </a:cubicBezTo>
                  <a:cubicBezTo>
                    <a:pt x="5445" y="2134"/>
                    <a:pt x="5135" y="2460"/>
                    <a:pt x="4885" y="2827"/>
                  </a:cubicBezTo>
                  <a:cubicBezTo>
                    <a:pt x="4850" y="2880"/>
                    <a:pt x="4900" y="2965"/>
                    <a:pt x="4962" y="2965"/>
                  </a:cubicBezTo>
                  <a:cubicBezTo>
                    <a:pt x="4971" y="2965"/>
                    <a:pt x="4980" y="2963"/>
                    <a:pt x="4990" y="2959"/>
                  </a:cubicBezTo>
                  <a:cubicBezTo>
                    <a:pt x="5204" y="2875"/>
                    <a:pt x="5680" y="2525"/>
                    <a:pt x="5884" y="2525"/>
                  </a:cubicBezTo>
                  <a:cubicBezTo>
                    <a:pt x="5965" y="2525"/>
                    <a:pt x="6003" y="2580"/>
                    <a:pt x="5966" y="2728"/>
                  </a:cubicBezTo>
                  <a:cubicBezTo>
                    <a:pt x="5949" y="2796"/>
                    <a:pt x="6005" y="2840"/>
                    <a:pt x="6059" y="2840"/>
                  </a:cubicBezTo>
                  <a:cubicBezTo>
                    <a:pt x="6095" y="2840"/>
                    <a:pt x="6130" y="2820"/>
                    <a:pt x="6141" y="2774"/>
                  </a:cubicBezTo>
                  <a:lnTo>
                    <a:pt x="6212" y="2494"/>
                  </a:lnTo>
                  <a:cubicBezTo>
                    <a:pt x="6230" y="2427"/>
                    <a:pt x="6246" y="2359"/>
                    <a:pt x="6264" y="2291"/>
                  </a:cubicBezTo>
                  <a:cubicBezTo>
                    <a:pt x="6270" y="2257"/>
                    <a:pt x="6258" y="2223"/>
                    <a:pt x="6233" y="2202"/>
                  </a:cubicBezTo>
                  <a:cubicBezTo>
                    <a:pt x="6220" y="2184"/>
                    <a:pt x="6199" y="2174"/>
                    <a:pt x="6177" y="2174"/>
                  </a:cubicBezTo>
                  <a:cubicBezTo>
                    <a:pt x="6169" y="2174"/>
                    <a:pt x="6161" y="2175"/>
                    <a:pt x="6153" y="2177"/>
                  </a:cubicBezTo>
                  <a:cubicBezTo>
                    <a:pt x="5990" y="2243"/>
                    <a:pt x="5623" y="2464"/>
                    <a:pt x="5497" y="2464"/>
                  </a:cubicBezTo>
                  <a:cubicBezTo>
                    <a:pt x="5421" y="2464"/>
                    <a:pt x="5431" y="2385"/>
                    <a:pt x="5621" y="2146"/>
                  </a:cubicBezTo>
                  <a:cubicBezTo>
                    <a:pt x="5919" y="1777"/>
                    <a:pt x="6132" y="1420"/>
                    <a:pt x="6261" y="968"/>
                  </a:cubicBezTo>
                  <a:lnTo>
                    <a:pt x="6264" y="958"/>
                  </a:lnTo>
                  <a:cubicBezTo>
                    <a:pt x="6281" y="903"/>
                    <a:pt x="6230" y="840"/>
                    <a:pt x="6177" y="840"/>
                  </a:cubicBezTo>
                  <a:cubicBezTo>
                    <a:pt x="6161" y="840"/>
                    <a:pt x="6146" y="845"/>
                    <a:pt x="6132" y="857"/>
                  </a:cubicBezTo>
                  <a:lnTo>
                    <a:pt x="6018" y="943"/>
                  </a:lnTo>
                  <a:cubicBezTo>
                    <a:pt x="5464" y="1372"/>
                    <a:pt x="4833" y="1858"/>
                    <a:pt x="4393" y="2371"/>
                  </a:cubicBezTo>
                  <a:lnTo>
                    <a:pt x="4393" y="2371"/>
                  </a:lnTo>
                  <a:cubicBezTo>
                    <a:pt x="4806" y="1886"/>
                    <a:pt x="5215" y="1459"/>
                    <a:pt x="5501" y="912"/>
                  </a:cubicBezTo>
                  <a:cubicBezTo>
                    <a:pt x="5562" y="811"/>
                    <a:pt x="5615" y="706"/>
                    <a:pt x="5661" y="595"/>
                  </a:cubicBezTo>
                  <a:cubicBezTo>
                    <a:pt x="5683" y="539"/>
                    <a:pt x="5626" y="479"/>
                    <a:pt x="5569" y="479"/>
                  </a:cubicBezTo>
                  <a:cubicBezTo>
                    <a:pt x="5554" y="479"/>
                    <a:pt x="5539" y="484"/>
                    <a:pt x="5525" y="493"/>
                  </a:cubicBezTo>
                  <a:cubicBezTo>
                    <a:pt x="5350" y="623"/>
                    <a:pt x="5184" y="761"/>
                    <a:pt x="5024" y="906"/>
                  </a:cubicBezTo>
                  <a:cubicBezTo>
                    <a:pt x="4476" y="1389"/>
                    <a:pt x="3993" y="1943"/>
                    <a:pt x="3472" y="2460"/>
                  </a:cubicBezTo>
                  <a:cubicBezTo>
                    <a:pt x="3229" y="2700"/>
                    <a:pt x="2961" y="2919"/>
                    <a:pt x="2675" y="3107"/>
                  </a:cubicBezTo>
                  <a:cubicBezTo>
                    <a:pt x="2875" y="2968"/>
                    <a:pt x="3088" y="2516"/>
                    <a:pt x="3223" y="2319"/>
                  </a:cubicBezTo>
                  <a:cubicBezTo>
                    <a:pt x="3552" y="1839"/>
                    <a:pt x="3897" y="1368"/>
                    <a:pt x="4239" y="894"/>
                  </a:cubicBezTo>
                  <a:cubicBezTo>
                    <a:pt x="4307" y="801"/>
                    <a:pt x="4374" y="709"/>
                    <a:pt x="4442" y="617"/>
                  </a:cubicBezTo>
                  <a:cubicBezTo>
                    <a:pt x="4490" y="548"/>
                    <a:pt x="4422" y="485"/>
                    <a:pt x="4356" y="485"/>
                  </a:cubicBezTo>
                  <a:cubicBezTo>
                    <a:pt x="4342" y="485"/>
                    <a:pt x="4328" y="488"/>
                    <a:pt x="4316" y="493"/>
                  </a:cubicBezTo>
                  <a:cubicBezTo>
                    <a:pt x="4094" y="595"/>
                    <a:pt x="3885" y="718"/>
                    <a:pt x="3691" y="866"/>
                  </a:cubicBezTo>
                  <a:cubicBezTo>
                    <a:pt x="2934" y="1411"/>
                    <a:pt x="2383" y="2196"/>
                    <a:pt x="1742" y="2882"/>
                  </a:cubicBezTo>
                  <a:cubicBezTo>
                    <a:pt x="1478" y="3165"/>
                    <a:pt x="1179" y="3415"/>
                    <a:pt x="853" y="3624"/>
                  </a:cubicBezTo>
                  <a:cubicBezTo>
                    <a:pt x="774" y="3677"/>
                    <a:pt x="728" y="3704"/>
                    <a:pt x="715" y="3704"/>
                  </a:cubicBezTo>
                  <a:cubicBezTo>
                    <a:pt x="690" y="3704"/>
                    <a:pt x="797" y="3597"/>
                    <a:pt x="1038" y="3384"/>
                  </a:cubicBezTo>
                  <a:cubicBezTo>
                    <a:pt x="1238" y="3181"/>
                    <a:pt x="1444" y="2978"/>
                    <a:pt x="1653" y="2774"/>
                  </a:cubicBezTo>
                  <a:cubicBezTo>
                    <a:pt x="2293" y="2150"/>
                    <a:pt x="2924" y="1522"/>
                    <a:pt x="3512" y="844"/>
                  </a:cubicBezTo>
                  <a:cubicBezTo>
                    <a:pt x="3574" y="771"/>
                    <a:pt x="3642" y="706"/>
                    <a:pt x="3700" y="635"/>
                  </a:cubicBezTo>
                  <a:cubicBezTo>
                    <a:pt x="3759" y="571"/>
                    <a:pt x="3707" y="482"/>
                    <a:pt x="3637" y="482"/>
                  </a:cubicBezTo>
                  <a:cubicBezTo>
                    <a:pt x="3622" y="482"/>
                    <a:pt x="3607" y="485"/>
                    <a:pt x="3592" y="493"/>
                  </a:cubicBezTo>
                  <a:cubicBezTo>
                    <a:pt x="3435" y="567"/>
                    <a:pt x="3281" y="657"/>
                    <a:pt x="3137" y="752"/>
                  </a:cubicBezTo>
                  <a:cubicBezTo>
                    <a:pt x="2266" y="1331"/>
                    <a:pt x="1638" y="2208"/>
                    <a:pt x="739" y="2771"/>
                  </a:cubicBezTo>
                  <a:cubicBezTo>
                    <a:pt x="1619" y="2217"/>
                    <a:pt x="2216" y="1032"/>
                    <a:pt x="3017" y="232"/>
                  </a:cubicBezTo>
                  <a:cubicBezTo>
                    <a:pt x="3044" y="207"/>
                    <a:pt x="3069" y="176"/>
                    <a:pt x="3097" y="152"/>
                  </a:cubicBezTo>
                  <a:cubicBezTo>
                    <a:pt x="3155" y="94"/>
                    <a:pt x="3101" y="0"/>
                    <a:pt x="3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26"/>
            <p:cNvSpPr/>
            <p:nvPr/>
          </p:nvSpPr>
          <p:spPr>
            <a:xfrm>
              <a:off x="9340625" y="3372988"/>
              <a:ext cx="69850" cy="80275"/>
            </a:xfrm>
            <a:custGeom>
              <a:avLst/>
              <a:gdLst/>
              <a:ahLst/>
              <a:cxnLst/>
              <a:rect l="l" t="t" r="r" b="b"/>
              <a:pathLst>
                <a:path w="2794" h="3211" extrusionOk="0">
                  <a:moveTo>
                    <a:pt x="2674" y="0"/>
                  </a:moveTo>
                  <a:cubicBezTo>
                    <a:pt x="2669" y="0"/>
                    <a:pt x="2664" y="1"/>
                    <a:pt x="2658" y="4"/>
                  </a:cubicBezTo>
                  <a:cubicBezTo>
                    <a:pt x="2615" y="16"/>
                    <a:pt x="2578" y="38"/>
                    <a:pt x="2538" y="53"/>
                  </a:cubicBezTo>
                  <a:cubicBezTo>
                    <a:pt x="2449" y="84"/>
                    <a:pt x="2363" y="124"/>
                    <a:pt x="2274" y="164"/>
                  </a:cubicBezTo>
                  <a:cubicBezTo>
                    <a:pt x="1673" y="426"/>
                    <a:pt x="1119" y="789"/>
                    <a:pt x="547" y="1106"/>
                  </a:cubicBezTo>
                  <a:cubicBezTo>
                    <a:pt x="396" y="1189"/>
                    <a:pt x="248" y="1272"/>
                    <a:pt x="94" y="1343"/>
                  </a:cubicBezTo>
                  <a:cubicBezTo>
                    <a:pt x="1" y="1386"/>
                    <a:pt x="58" y="1509"/>
                    <a:pt x="145" y="1509"/>
                  </a:cubicBezTo>
                  <a:cubicBezTo>
                    <a:pt x="158" y="1509"/>
                    <a:pt x="172" y="1506"/>
                    <a:pt x="187" y="1500"/>
                  </a:cubicBezTo>
                  <a:cubicBezTo>
                    <a:pt x="310" y="1441"/>
                    <a:pt x="430" y="1374"/>
                    <a:pt x="553" y="1309"/>
                  </a:cubicBezTo>
                  <a:cubicBezTo>
                    <a:pt x="1159" y="980"/>
                    <a:pt x="1732" y="592"/>
                    <a:pt x="2366" y="321"/>
                  </a:cubicBezTo>
                  <a:lnTo>
                    <a:pt x="2366" y="321"/>
                  </a:lnTo>
                  <a:cubicBezTo>
                    <a:pt x="1815" y="909"/>
                    <a:pt x="1104" y="1324"/>
                    <a:pt x="568" y="1934"/>
                  </a:cubicBezTo>
                  <a:cubicBezTo>
                    <a:pt x="519" y="1989"/>
                    <a:pt x="470" y="2042"/>
                    <a:pt x="424" y="2103"/>
                  </a:cubicBezTo>
                  <a:cubicBezTo>
                    <a:pt x="375" y="2167"/>
                    <a:pt x="442" y="2237"/>
                    <a:pt x="509" y="2237"/>
                  </a:cubicBezTo>
                  <a:cubicBezTo>
                    <a:pt x="523" y="2237"/>
                    <a:pt x="537" y="2233"/>
                    <a:pt x="550" y="2226"/>
                  </a:cubicBezTo>
                  <a:cubicBezTo>
                    <a:pt x="559" y="2220"/>
                    <a:pt x="568" y="2214"/>
                    <a:pt x="578" y="2208"/>
                  </a:cubicBezTo>
                  <a:cubicBezTo>
                    <a:pt x="1169" y="1885"/>
                    <a:pt x="1670" y="1441"/>
                    <a:pt x="2277" y="1161"/>
                  </a:cubicBezTo>
                  <a:lnTo>
                    <a:pt x="2277" y="1161"/>
                  </a:lnTo>
                  <a:cubicBezTo>
                    <a:pt x="1803" y="1789"/>
                    <a:pt x="1169" y="2263"/>
                    <a:pt x="590" y="2796"/>
                  </a:cubicBezTo>
                  <a:cubicBezTo>
                    <a:pt x="541" y="2842"/>
                    <a:pt x="488" y="2885"/>
                    <a:pt x="439" y="2931"/>
                  </a:cubicBezTo>
                  <a:cubicBezTo>
                    <a:pt x="384" y="2984"/>
                    <a:pt x="427" y="3090"/>
                    <a:pt x="501" y="3090"/>
                  </a:cubicBezTo>
                  <a:cubicBezTo>
                    <a:pt x="510" y="3090"/>
                    <a:pt x="519" y="3088"/>
                    <a:pt x="528" y="3085"/>
                  </a:cubicBezTo>
                  <a:cubicBezTo>
                    <a:pt x="547" y="3076"/>
                    <a:pt x="565" y="3064"/>
                    <a:pt x="584" y="3057"/>
                  </a:cubicBezTo>
                  <a:cubicBezTo>
                    <a:pt x="1138" y="2830"/>
                    <a:pt x="1593" y="2445"/>
                    <a:pt x="2086" y="2116"/>
                  </a:cubicBezTo>
                  <a:lnTo>
                    <a:pt x="2086" y="2116"/>
                  </a:lnTo>
                  <a:cubicBezTo>
                    <a:pt x="1812" y="2430"/>
                    <a:pt x="1486" y="2703"/>
                    <a:pt x="1270" y="3073"/>
                  </a:cubicBezTo>
                  <a:cubicBezTo>
                    <a:pt x="1238" y="3127"/>
                    <a:pt x="1281" y="3211"/>
                    <a:pt x="1345" y="3211"/>
                  </a:cubicBezTo>
                  <a:cubicBezTo>
                    <a:pt x="1355" y="3211"/>
                    <a:pt x="1365" y="3209"/>
                    <a:pt x="1375" y="3205"/>
                  </a:cubicBezTo>
                  <a:cubicBezTo>
                    <a:pt x="1532" y="3141"/>
                    <a:pt x="1689" y="3070"/>
                    <a:pt x="1843" y="2990"/>
                  </a:cubicBezTo>
                  <a:cubicBezTo>
                    <a:pt x="1987" y="2913"/>
                    <a:pt x="2138" y="2842"/>
                    <a:pt x="2292" y="2780"/>
                  </a:cubicBezTo>
                  <a:cubicBezTo>
                    <a:pt x="2333" y="2764"/>
                    <a:pt x="2365" y="2757"/>
                    <a:pt x="2391" y="2757"/>
                  </a:cubicBezTo>
                  <a:cubicBezTo>
                    <a:pt x="2542" y="2757"/>
                    <a:pt x="2468" y="3001"/>
                    <a:pt x="2468" y="3119"/>
                  </a:cubicBezTo>
                  <a:cubicBezTo>
                    <a:pt x="2468" y="3162"/>
                    <a:pt x="2505" y="3202"/>
                    <a:pt x="2548" y="3202"/>
                  </a:cubicBezTo>
                  <a:cubicBezTo>
                    <a:pt x="2553" y="3203"/>
                    <a:pt x="2558" y="3203"/>
                    <a:pt x="2564" y="3203"/>
                  </a:cubicBezTo>
                  <a:cubicBezTo>
                    <a:pt x="2612" y="3203"/>
                    <a:pt x="2652" y="3166"/>
                    <a:pt x="2649" y="3119"/>
                  </a:cubicBezTo>
                  <a:lnTo>
                    <a:pt x="2649" y="2630"/>
                  </a:lnTo>
                  <a:cubicBezTo>
                    <a:pt x="2649" y="2580"/>
                    <a:pt x="2609" y="2540"/>
                    <a:pt x="2560" y="2540"/>
                  </a:cubicBezTo>
                  <a:cubicBezTo>
                    <a:pt x="2554" y="2540"/>
                    <a:pt x="2548" y="2543"/>
                    <a:pt x="2545" y="2543"/>
                  </a:cubicBezTo>
                  <a:cubicBezTo>
                    <a:pt x="2206" y="2587"/>
                    <a:pt x="1920" y="2747"/>
                    <a:pt x="1621" y="2894"/>
                  </a:cubicBezTo>
                  <a:cubicBezTo>
                    <a:pt x="1907" y="2531"/>
                    <a:pt x="2277" y="2236"/>
                    <a:pt x="2514" y="1829"/>
                  </a:cubicBezTo>
                  <a:cubicBezTo>
                    <a:pt x="2551" y="1764"/>
                    <a:pt x="2500" y="1694"/>
                    <a:pt x="2436" y="1694"/>
                  </a:cubicBezTo>
                  <a:cubicBezTo>
                    <a:pt x="2421" y="1694"/>
                    <a:pt x="2406" y="1697"/>
                    <a:pt x="2391" y="1706"/>
                  </a:cubicBezTo>
                  <a:cubicBezTo>
                    <a:pt x="1935" y="1952"/>
                    <a:pt x="1538" y="2291"/>
                    <a:pt x="1104" y="2571"/>
                  </a:cubicBezTo>
                  <a:cubicBezTo>
                    <a:pt x="1664" y="2091"/>
                    <a:pt x="2237" y="1626"/>
                    <a:pt x="2631" y="989"/>
                  </a:cubicBezTo>
                  <a:lnTo>
                    <a:pt x="2637" y="983"/>
                  </a:lnTo>
                  <a:cubicBezTo>
                    <a:pt x="2649" y="958"/>
                    <a:pt x="2649" y="927"/>
                    <a:pt x="2637" y="903"/>
                  </a:cubicBezTo>
                  <a:cubicBezTo>
                    <a:pt x="2624" y="867"/>
                    <a:pt x="2590" y="844"/>
                    <a:pt x="2555" y="844"/>
                  </a:cubicBezTo>
                  <a:cubicBezTo>
                    <a:pt x="2547" y="844"/>
                    <a:pt x="2540" y="845"/>
                    <a:pt x="2532" y="847"/>
                  </a:cubicBezTo>
                  <a:cubicBezTo>
                    <a:pt x="1960" y="1035"/>
                    <a:pt x="1495" y="1395"/>
                    <a:pt x="1009" y="1725"/>
                  </a:cubicBezTo>
                  <a:cubicBezTo>
                    <a:pt x="1547" y="1217"/>
                    <a:pt x="2184" y="817"/>
                    <a:pt x="2662" y="241"/>
                  </a:cubicBezTo>
                  <a:lnTo>
                    <a:pt x="2689" y="210"/>
                  </a:lnTo>
                  <a:cubicBezTo>
                    <a:pt x="2711" y="186"/>
                    <a:pt x="2735" y="161"/>
                    <a:pt x="2754" y="133"/>
                  </a:cubicBezTo>
                  <a:cubicBezTo>
                    <a:pt x="2794" y="87"/>
                    <a:pt x="2754" y="22"/>
                    <a:pt x="2705" y="4"/>
                  </a:cubicBezTo>
                  <a:lnTo>
                    <a:pt x="2695" y="4"/>
                  </a:lnTo>
                  <a:cubicBezTo>
                    <a:pt x="2688" y="2"/>
                    <a:pt x="2681" y="0"/>
                    <a:pt x="2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93606903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0" name="Google Shape;1220;p27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221" name="Google Shape;1221;p27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222" name="Google Shape;1222;p27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27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27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27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27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27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27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9" name="Google Shape;1229;p27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0" name="Google Shape;1230;p27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1" name="Google Shape;1231;p27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2" name="Google Shape;1232;p27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3" name="Google Shape;1233;p27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4" name="Google Shape;1234;p27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5" name="Google Shape;1235;p27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6" name="Google Shape;1236;p27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237" name="Google Shape;1237;p27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38" name="Google Shape;1238;p27"/>
          <p:cNvSpPr txBox="1">
            <a:spLocks noGrp="1"/>
          </p:cNvSpPr>
          <p:nvPr>
            <p:ph type="title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9" name="Google Shape;1239;p27"/>
          <p:cNvSpPr txBox="1">
            <a:spLocks noGrp="1"/>
          </p:cNvSpPr>
          <p:nvPr>
            <p:ph type="subTitle" idx="1"/>
          </p:nvPr>
        </p:nvSpPr>
        <p:spPr>
          <a:xfrm>
            <a:off x="1087500" y="3099431"/>
            <a:ext cx="2991600" cy="74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0" name="Google Shape;1240;p27"/>
          <p:cNvSpPr txBox="1">
            <a:spLocks noGrp="1"/>
          </p:cNvSpPr>
          <p:nvPr>
            <p:ph type="subTitle" idx="2"/>
          </p:nvPr>
        </p:nvSpPr>
        <p:spPr>
          <a:xfrm>
            <a:off x="4669167" y="3099431"/>
            <a:ext cx="2991600" cy="74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1" name="Google Shape;1241;p27"/>
          <p:cNvSpPr txBox="1">
            <a:spLocks noGrp="1"/>
          </p:cNvSpPr>
          <p:nvPr>
            <p:ph type="subTitle" idx="3"/>
          </p:nvPr>
        </p:nvSpPr>
        <p:spPr>
          <a:xfrm>
            <a:off x="8250833" y="3099431"/>
            <a:ext cx="2991600" cy="74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2" name="Google Shape;1242;p27"/>
          <p:cNvSpPr txBox="1">
            <a:spLocks noGrp="1"/>
          </p:cNvSpPr>
          <p:nvPr>
            <p:ph type="subTitle" idx="4"/>
          </p:nvPr>
        </p:nvSpPr>
        <p:spPr>
          <a:xfrm>
            <a:off x="1087500" y="5396667"/>
            <a:ext cx="2991600" cy="74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3" name="Google Shape;1243;p27"/>
          <p:cNvSpPr txBox="1">
            <a:spLocks noGrp="1"/>
          </p:cNvSpPr>
          <p:nvPr>
            <p:ph type="subTitle" idx="5"/>
          </p:nvPr>
        </p:nvSpPr>
        <p:spPr>
          <a:xfrm>
            <a:off x="4669167" y="5396667"/>
            <a:ext cx="2991600" cy="74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27"/>
          <p:cNvSpPr txBox="1">
            <a:spLocks noGrp="1"/>
          </p:cNvSpPr>
          <p:nvPr>
            <p:ph type="subTitle" idx="6"/>
          </p:nvPr>
        </p:nvSpPr>
        <p:spPr>
          <a:xfrm>
            <a:off x="8250833" y="5396667"/>
            <a:ext cx="2991600" cy="748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27"/>
          <p:cNvSpPr txBox="1">
            <a:spLocks noGrp="1"/>
          </p:cNvSpPr>
          <p:nvPr>
            <p:ph type="subTitle" idx="7"/>
          </p:nvPr>
        </p:nvSpPr>
        <p:spPr>
          <a:xfrm>
            <a:off x="1087500" y="2502145"/>
            <a:ext cx="29916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46" name="Google Shape;1246;p27"/>
          <p:cNvSpPr txBox="1">
            <a:spLocks noGrp="1"/>
          </p:cNvSpPr>
          <p:nvPr>
            <p:ph type="subTitle" idx="8"/>
          </p:nvPr>
        </p:nvSpPr>
        <p:spPr>
          <a:xfrm>
            <a:off x="4669167" y="2502145"/>
            <a:ext cx="29916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47" name="Google Shape;1247;p27"/>
          <p:cNvSpPr txBox="1">
            <a:spLocks noGrp="1"/>
          </p:cNvSpPr>
          <p:nvPr>
            <p:ph type="subTitle" idx="9"/>
          </p:nvPr>
        </p:nvSpPr>
        <p:spPr>
          <a:xfrm>
            <a:off x="8250833" y="2502145"/>
            <a:ext cx="29916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48" name="Google Shape;1248;p27"/>
          <p:cNvSpPr txBox="1">
            <a:spLocks noGrp="1"/>
          </p:cNvSpPr>
          <p:nvPr>
            <p:ph type="subTitle" idx="13"/>
          </p:nvPr>
        </p:nvSpPr>
        <p:spPr>
          <a:xfrm>
            <a:off x="1087500" y="4800173"/>
            <a:ext cx="29916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49" name="Google Shape;1249;p27"/>
          <p:cNvSpPr txBox="1">
            <a:spLocks noGrp="1"/>
          </p:cNvSpPr>
          <p:nvPr>
            <p:ph type="subTitle" idx="14"/>
          </p:nvPr>
        </p:nvSpPr>
        <p:spPr>
          <a:xfrm>
            <a:off x="4669167" y="4800173"/>
            <a:ext cx="29916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50" name="Google Shape;1250;p27"/>
          <p:cNvSpPr txBox="1">
            <a:spLocks noGrp="1"/>
          </p:cNvSpPr>
          <p:nvPr>
            <p:ph type="subTitle" idx="15"/>
          </p:nvPr>
        </p:nvSpPr>
        <p:spPr>
          <a:xfrm>
            <a:off x="8250833" y="4800173"/>
            <a:ext cx="29916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51" name="Google Shape;1251;p27"/>
          <p:cNvSpPr/>
          <p:nvPr/>
        </p:nvSpPr>
        <p:spPr>
          <a:xfrm rot="-2319266">
            <a:off x="11018398" y="5812858"/>
            <a:ext cx="933300" cy="500749"/>
          </a:xfrm>
          <a:custGeom>
            <a:avLst/>
            <a:gdLst/>
            <a:ahLst/>
            <a:cxnLst/>
            <a:rect l="l" t="t" r="r" b="b"/>
            <a:pathLst>
              <a:path w="28000" h="15023" extrusionOk="0">
                <a:moveTo>
                  <a:pt x="19092" y="1059"/>
                </a:moveTo>
                <a:lnTo>
                  <a:pt x="19092" y="1059"/>
                </a:lnTo>
                <a:cubicBezTo>
                  <a:pt x="20381" y="2001"/>
                  <a:pt x="21649" y="2983"/>
                  <a:pt x="22911" y="3958"/>
                </a:cubicBezTo>
                <a:cubicBezTo>
                  <a:pt x="24315" y="5048"/>
                  <a:pt x="25836" y="6119"/>
                  <a:pt x="27092" y="7391"/>
                </a:cubicBezTo>
                <a:cubicBezTo>
                  <a:pt x="24691" y="9705"/>
                  <a:pt x="22028" y="11737"/>
                  <a:pt x="19624" y="14046"/>
                </a:cubicBezTo>
                <a:lnTo>
                  <a:pt x="19624" y="11152"/>
                </a:lnTo>
                <a:cubicBezTo>
                  <a:pt x="19624" y="11060"/>
                  <a:pt x="19590" y="10974"/>
                  <a:pt x="19529" y="10909"/>
                </a:cubicBezTo>
                <a:cubicBezTo>
                  <a:pt x="19465" y="10834"/>
                  <a:pt x="19374" y="10788"/>
                  <a:pt x="19279" y="10788"/>
                </a:cubicBezTo>
                <a:cubicBezTo>
                  <a:pt x="19273" y="10788"/>
                  <a:pt x="19267" y="10788"/>
                  <a:pt x="19261" y="10789"/>
                </a:cubicBezTo>
                <a:cubicBezTo>
                  <a:pt x="13597" y="10807"/>
                  <a:pt x="7958" y="11457"/>
                  <a:pt x="2297" y="11509"/>
                </a:cubicBezTo>
                <a:cubicBezTo>
                  <a:pt x="2799" y="9244"/>
                  <a:pt x="2537" y="6563"/>
                  <a:pt x="1220" y="4614"/>
                </a:cubicBezTo>
                <a:lnTo>
                  <a:pt x="1220" y="4614"/>
                </a:lnTo>
                <a:cubicBezTo>
                  <a:pt x="3390" y="4900"/>
                  <a:pt x="5568" y="4990"/>
                  <a:pt x="7750" y="4990"/>
                </a:cubicBezTo>
                <a:cubicBezTo>
                  <a:pt x="11342" y="4990"/>
                  <a:pt x="14944" y="4747"/>
                  <a:pt x="18534" y="4737"/>
                </a:cubicBezTo>
                <a:cubicBezTo>
                  <a:pt x="18538" y="4737"/>
                  <a:pt x="18541" y="4737"/>
                  <a:pt x="18544" y="4737"/>
                </a:cubicBezTo>
                <a:cubicBezTo>
                  <a:pt x="18645" y="4737"/>
                  <a:pt x="18743" y="4692"/>
                  <a:pt x="18805" y="4611"/>
                </a:cubicBezTo>
                <a:cubicBezTo>
                  <a:pt x="18867" y="4546"/>
                  <a:pt x="18898" y="4460"/>
                  <a:pt x="18898" y="4374"/>
                </a:cubicBezTo>
                <a:cubicBezTo>
                  <a:pt x="18910" y="3303"/>
                  <a:pt x="19135" y="2152"/>
                  <a:pt x="19092" y="1059"/>
                </a:cubicBezTo>
                <a:close/>
                <a:moveTo>
                  <a:pt x="18777" y="0"/>
                </a:moveTo>
                <a:cubicBezTo>
                  <a:pt x="18737" y="0"/>
                  <a:pt x="18698" y="8"/>
                  <a:pt x="18661" y="25"/>
                </a:cubicBezTo>
                <a:cubicBezTo>
                  <a:pt x="18457" y="43"/>
                  <a:pt x="18254" y="215"/>
                  <a:pt x="18304" y="477"/>
                </a:cubicBezTo>
                <a:cubicBezTo>
                  <a:pt x="18519" y="1594"/>
                  <a:pt x="18248" y="2856"/>
                  <a:pt x="18183" y="4014"/>
                </a:cubicBezTo>
                <a:cubicBezTo>
                  <a:pt x="14705" y="4039"/>
                  <a:pt x="11209" y="4278"/>
                  <a:pt x="7723" y="4278"/>
                </a:cubicBezTo>
                <a:cubicBezTo>
                  <a:pt x="5312" y="4278"/>
                  <a:pt x="2906" y="4164"/>
                  <a:pt x="515" y="3786"/>
                </a:cubicBezTo>
                <a:cubicBezTo>
                  <a:pt x="475" y="3769"/>
                  <a:pt x="435" y="3761"/>
                  <a:pt x="395" y="3761"/>
                </a:cubicBezTo>
                <a:cubicBezTo>
                  <a:pt x="207" y="3761"/>
                  <a:pt x="33" y="3938"/>
                  <a:pt x="26" y="4134"/>
                </a:cubicBezTo>
                <a:cubicBezTo>
                  <a:pt x="1" y="4257"/>
                  <a:pt x="59" y="4383"/>
                  <a:pt x="167" y="4442"/>
                </a:cubicBezTo>
                <a:cubicBezTo>
                  <a:pt x="1879" y="6332"/>
                  <a:pt x="2131" y="9416"/>
                  <a:pt x="1482" y="11783"/>
                </a:cubicBezTo>
                <a:cubicBezTo>
                  <a:pt x="1423" y="12014"/>
                  <a:pt x="1595" y="12239"/>
                  <a:pt x="1832" y="12242"/>
                </a:cubicBezTo>
                <a:cubicBezTo>
                  <a:pt x="7530" y="12223"/>
                  <a:pt x="13200" y="11565"/>
                  <a:pt x="18898" y="11518"/>
                </a:cubicBezTo>
                <a:lnTo>
                  <a:pt x="18898" y="14661"/>
                </a:lnTo>
                <a:cubicBezTo>
                  <a:pt x="18898" y="14895"/>
                  <a:pt x="19078" y="15011"/>
                  <a:pt x="19260" y="15011"/>
                </a:cubicBezTo>
                <a:cubicBezTo>
                  <a:pt x="19301" y="15011"/>
                  <a:pt x="19342" y="15005"/>
                  <a:pt x="19381" y="14994"/>
                </a:cubicBezTo>
                <a:cubicBezTo>
                  <a:pt x="19424" y="15013"/>
                  <a:pt x="19471" y="15023"/>
                  <a:pt x="19516" y="15023"/>
                </a:cubicBezTo>
                <a:cubicBezTo>
                  <a:pt x="19606" y="15023"/>
                  <a:pt x="19694" y="14986"/>
                  <a:pt x="19759" y="14917"/>
                </a:cubicBezTo>
                <a:cubicBezTo>
                  <a:pt x="22345" y="12374"/>
                  <a:pt x="25275" y="10195"/>
                  <a:pt x="27867" y="7655"/>
                </a:cubicBezTo>
                <a:cubicBezTo>
                  <a:pt x="27966" y="7569"/>
                  <a:pt x="28000" y="7431"/>
                  <a:pt x="27960" y="7307"/>
                </a:cubicBezTo>
                <a:cubicBezTo>
                  <a:pt x="27944" y="7246"/>
                  <a:pt x="27913" y="7191"/>
                  <a:pt x="27867" y="7144"/>
                </a:cubicBezTo>
                <a:cubicBezTo>
                  <a:pt x="26501" y="5685"/>
                  <a:pt x="24777" y="4494"/>
                  <a:pt x="23204" y="3275"/>
                </a:cubicBezTo>
                <a:cubicBezTo>
                  <a:pt x="21803" y="2189"/>
                  <a:pt x="20400" y="1102"/>
                  <a:pt x="18959" y="65"/>
                </a:cubicBezTo>
                <a:cubicBezTo>
                  <a:pt x="18907" y="22"/>
                  <a:pt x="18842" y="0"/>
                  <a:pt x="187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2" name="Google Shape;1252;p27"/>
          <p:cNvSpPr/>
          <p:nvPr/>
        </p:nvSpPr>
        <p:spPr>
          <a:xfrm rot="2082905">
            <a:off x="10224075" y="1226812"/>
            <a:ext cx="1622912" cy="316569"/>
          </a:xfrm>
          <a:custGeom>
            <a:avLst/>
            <a:gdLst/>
            <a:ahLst/>
            <a:cxnLst/>
            <a:rect l="l" t="t" r="r" b="b"/>
            <a:pathLst>
              <a:path w="48687" h="9497" extrusionOk="0">
                <a:moveTo>
                  <a:pt x="47142" y="727"/>
                </a:moveTo>
                <a:cubicBezTo>
                  <a:pt x="47354" y="1257"/>
                  <a:pt x="47490" y="1814"/>
                  <a:pt x="47548" y="2384"/>
                </a:cubicBezTo>
                <a:cubicBezTo>
                  <a:pt x="46537" y="2236"/>
                  <a:pt x="45526" y="2176"/>
                  <a:pt x="44514" y="2176"/>
                </a:cubicBezTo>
                <a:cubicBezTo>
                  <a:pt x="42676" y="2176"/>
                  <a:pt x="40839" y="2374"/>
                  <a:pt x="39006" y="2602"/>
                </a:cubicBezTo>
                <a:cubicBezTo>
                  <a:pt x="35937" y="2981"/>
                  <a:pt x="32902" y="3181"/>
                  <a:pt x="29815" y="3350"/>
                </a:cubicBezTo>
                <a:cubicBezTo>
                  <a:pt x="26604" y="3529"/>
                  <a:pt x="23397" y="3790"/>
                  <a:pt x="20183" y="3938"/>
                </a:cubicBezTo>
                <a:cubicBezTo>
                  <a:pt x="19282" y="3979"/>
                  <a:pt x="18381" y="3993"/>
                  <a:pt x="17481" y="3993"/>
                </a:cubicBezTo>
                <a:cubicBezTo>
                  <a:pt x="15593" y="3993"/>
                  <a:pt x="13706" y="3932"/>
                  <a:pt x="11818" y="3932"/>
                </a:cubicBezTo>
                <a:cubicBezTo>
                  <a:pt x="11787" y="3932"/>
                  <a:pt x="11756" y="3932"/>
                  <a:pt x="11725" y="3932"/>
                </a:cubicBezTo>
                <a:cubicBezTo>
                  <a:pt x="11839" y="3796"/>
                  <a:pt x="11937" y="3646"/>
                  <a:pt x="12017" y="3485"/>
                </a:cubicBezTo>
                <a:cubicBezTo>
                  <a:pt x="12303" y="2898"/>
                  <a:pt x="12060" y="2464"/>
                  <a:pt x="11648" y="2168"/>
                </a:cubicBezTo>
                <a:cubicBezTo>
                  <a:pt x="13987" y="2005"/>
                  <a:pt x="16320" y="1725"/>
                  <a:pt x="18672" y="1623"/>
                </a:cubicBezTo>
                <a:cubicBezTo>
                  <a:pt x="21818" y="1482"/>
                  <a:pt x="24964" y="1374"/>
                  <a:pt x="28110" y="1275"/>
                </a:cubicBezTo>
                <a:cubicBezTo>
                  <a:pt x="34451" y="1078"/>
                  <a:pt x="40792" y="931"/>
                  <a:pt x="47132" y="727"/>
                </a:cubicBezTo>
                <a:close/>
                <a:moveTo>
                  <a:pt x="44513" y="2891"/>
                </a:moveTo>
                <a:cubicBezTo>
                  <a:pt x="45542" y="2891"/>
                  <a:pt x="46571" y="2956"/>
                  <a:pt x="47597" y="3119"/>
                </a:cubicBezTo>
                <a:cubicBezTo>
                  <a:pt x="47616" y="3793"/>
                  <a:pt x="47579" y="4477"/>
                  <a:pt x="47536" y="5154"/>
                </a:cubicBezTo>
                <a:cubicBezTo>
                  <a:pt x="41259" y="5363"/>
                  <a:pt x="34986" y="5754"/>
                  <a:pt x="28710" y="5982"/>
                </a:cubicBezTo>
                <a:cubicBezTo>
                  <a:pt x="25913" y="6082"/>
                  <a:pt x="23113" y="6142"/>
                  <a:pt x="20312" y="6142"/>
                </a:cubicBezTo>
                <a:cubicBezTo>
                  <a:pt x="19938" y="6142"/>
                  <a:pt x="19563" y="6141"/>
                  <a:pt x="19189" y="6139"/>
                </a:cubicBezTo>
                <a:cubicBezTo>
                  <a:pt x="19162" y="6139"/>
                  <a:pt x="19134" y="6139"/>
                  <a:pt x="19107" y="6139"/>
                </a:cubicBezTo>
                <a:cubicBezTo>
                  <a:pt x="16574" y="6139"/>
                  <a:pt x="14095" y="6694"/>
                  <a:pt x="11580" y="6822"/>
                </a:cubicBezTo>
                <a:cubicBezTo>
                  <a:pt x="11922" y="6561"/>
                  <a:pt x="12143" y="6191"/>
                  <a:pt x="12137" y="5646"/>
                </a:cubicBezTo>
                <a:cubicBezTo>
                  <a:pt x="12131" y="5197"/>
                  <a:pt x="11897" y="4880"/>
                  <a:pt x="11546" y="4658"/>
                </a:cubicBezTo>
                <a:cubicBezTo>
                  <a:pt x="11575" y="4658"/>
                  <a:pt x="11605" y="4658"/>
                  <a:pt x="11634" y="4658"/>
                </a:cubicBezTo>
                <a:cubicBezTo>
                  <a:pt x="13531" y="4658"/>
                  <a:pt x="15426" y="4731"/>
                  <a:pt x="17321" y="4731"/>
                </a:cubicBezTo>
                <a:cubicBezTo>
                  <a:pt x="17980" y="4731"/>
                  <a:pt x="18638" y="4722"/>
                  <a:pt x="19297" y="4698"/>
                </a:cubicBezTo>
                <a:cubicBezTo>
                  <a:pt x="22507" y="4587"/>
                  <a:pt x="25715" y="4329"/>
                  <a:pt x="28922" y="4129"/>
                </a:cubicBezTo>
                <a:cubicBezTo>
                  <a:pt x="32013" y="3941"/>
                  <a:pt x="35079" y="3827"/>
                  <a:pt x="38154" y="3436"/>
                </a:cubicBezTo>
                <a:cubicBezTo>
                  <a:pt x="40263" y="3169"/>
                  <a:pt x="42388" y="2891"/>
                  <a:pt x="44513" y="2891"/>
                </a:cubicBezTo>
                <a:close/>
                <a:moveTo>
                  <a:pt x="3383" y="5132"/>
                </a:moveTo>
                <a:cubicBezTo>
                  <a:pt x="3478" y="5699"/>
                  <a:pt x="3515" y="6268"/>
                  <a:pt x="3537" y="6847"/>
                </a:cubicBezTo>
                <a:cubicBezTo>
                  <a:pt x="2740" y="6616"/>
                  <a:pt x="1967" y="6320"/>
                  <a:pt x="1222" y="5960"/>
                </a:cubicBezTo>
                <a:cubicBezTo>
                  <a:pt x="1927" y="5640"/>
                  <a:pt x="2650" y="5382"/>
                  <a:pt x="3383" y="5132"/>
                </a:cubicBezTo>
                <a:close/>
                <a:moveTo>
                  <a:pt x="47493" y="5883"/>
                </a:moveTo>
                <a:cubicBezTo>
                  <a:pt x="47477" y="6167"/>
                  <a:pt x="47465" y="6447"/>
                  <a:pt x="47462" y="6727"/>
                </a:cubicBezTo>
                <a:cubicBezTo>
                  <a:pt x="46185" y="7302"/>
                  <a:pt x="44705" y="7420"/>
                  <a:pt x="43210" y="7420"/>
                </a:cubicBezTo>
                <a:cubicBezTo>
                  <a:pt x="42167" y="7420"/>
                  <a:pt x="41118" y="7363"/>
                  <a:pt x="40125" y="7363"/>
                </a:cubicBezTo>
                <a:cubicBezTo>
                  <a:pt x="39798" y="7363"/>
                  <a:pt x="39478" y="7369"/>
                  <a:pt x="39166" y="7385"/>
                </a:cubicBezTo>
                <a:cubicBezTo>
                  <a:pt x="36045" y="7546"/>
                  <a:pt x="32915" y="7687"/>
                  <a:pt x="29796" y="7890"/>
                </a:cubicBezTo>
                <a:cubicBezTo>
                  <a:pt x="26580" y="8097"/>
                  <a:pt x="23369" y="8426"/>
                  <a:pt x="20150" y="8608"/>
                </a:cubicBezTo>
                <a:cubicBezTo>
                  <a:pt x="17355" y="8764"/>
                  <a:pt x="14563" y="8697"/>
                  <a:pt x="11768" y="8749"/>
                </a:cubicBezTo>
                <a:cubicBezTo>
                  <a:pt x="11829" y="8540"/>
                  <a:pt x="11796" y="8297"/>
                  <a:pt x="11617" y="8029"/>
                </a:cubicBezTo>
                <a:cubicBezTo>
                  <a:pt x="11509" y="7860"/>
                  <a:pt x="11377" y="7703"/>
                  <a:pt x="11232" y="7564"/>
                </a:cubicBezTo>
                <a:cubicBezTo>
                  <a:pt x="13856" y="7476"/>
                  <a:pt x="16436" y="6865"/>
                  <a:pt x="19079" y="6865"/>
                </a:cubicBezTo>
                <a:cubicBezTo>
                  <a:pt x="19124" y="6865"/>
                  <a:pt x="19169" y="6865"/>
                  <a:pt x="19214" y="6865"/>
                </a:cubicBezTo>
                <a:cubicBezTo>
                  <a:pt x="19655" y="6869"/>
                  <a:pt x="20095" y="6871"/>
                  <a:pt x="20536" y="6871"/>
                </a:cubicBezTo>
                <a:cubicBezTo>
                  <a:pt x="23270" y="6871"/>
                  <a:pt x="26004" y="6801"/>
                  <a:pt x="28735" y="6705"/>
                </a:cubicBezTo>
                <a:cubicBezTo>
                  <a:pt x="34989" y="6490"/>
                  <a:pt x="41238" y="6093"/>
                  <a:pt x="47493" y="5883"/>
                </a:cubicBezTo>
                <a:close/>
                <a:moveTo>
                  <a:pt x="10059" y="2267"/>
                </a:moveTo>
                <a:cubicBezTo>
                  <a:pt x="10109" y="2337"/>
                  <a:pt x="10189" y="2387"/>
                  <a:pt x="10275" y="2399"/>
                </a:cubicBezTo>
                <a:cubicBezTo>
                  <a:pt x="10546" y="2430"/>
                  <a:pt x="10814" y="2500"/>
                  <a:pt x="11063" y="2611"/>
                </a:cubicBezTo>
                <a:cubicBezTo>
                  <a:pt x="12285" y="3119"/>
                  <a:pt x="10537" y="3879"/>
                  <a:pt x="10346" y="3932"/>
                </a:cubicBezTo>
                <a:cubicBezTo>
                  <a:pt x="10321" y="3938"/>
                  <a:pt x="10293" y="3941"/>
                  <a:pt x="10266" y="3947"/>
                </a:cubicBezTo>
                <a:cubicBezTo>
                  <a:pt x="10210" y="3947"/>
                  <a:pt x="10155" y="3947"/>
                  <a:pt x="10100" y="3950"/>
                </a:cubicBezTo>
                <a:cubicBezTo>
                  <a:pt x="10026" y="3950"/>
                  <a:pt x="9955" y="3975"/>
                  <a:pt x="9893" y="4021"/>
                </a:cubicBezTo>
                <a:cubicBezTo>
                  <a:pt x="9542" y="4070"/>
                  <a:pt x="9179" y="4098"/>
                  <a:pt x="8828" y="4153"/>
                </a:cubicBezTo>
                <a:lnTo>
                  <a:pt x="8816" y="4153"/>
                </a:lnTo>
                <a:cubicBezTo>
                  <a:pt x="8782" y="4160"/>
                  <a:pt x="8751" y="4163"/>
                  <a:pt x="8717" y="4169"/>
                </a:cubicBezTo>
                <a:cubicBezTo>
                  <a:pt x="8308" y="4245"/>
                  <a:pt x="8438" y="4877"/>
                  <a:pt x="8829" y="4877"/>
                </a:cubicBezTo>
                <a:cubicBezTo>
                  <a:pt x="8832" y="4877"/>
                  <a:pt x="8835" y="4877"/>
                  <a:pt x="8837" y="4877"/>
                </a:cubicBezTo>
                <a:cubicBezTo>
                  <a:pt x="8943" y="4875"/>
                  <a:pt x="9051" y="4873"/>
                  <a:pt x="9162" y="4873"/>
                </a:cubicBezTo>
                <a:cubicBezTo>
                  <a:pt x="9889" y="4873"/>
                  <a:pt x="10711" y="4942"/>
                  <a:pt x="11266" y="5409"/>
                </a:cubicBezTo>
                <a:cubicBezTo>
                  <a:pt x="12122" y="6127"/>
                  <a:pt x="10306" y="6604"/>
                  <a:pt x="10019" y="6671"/>
                </a:cubicBezTo>
                <a:cubicBezTo>
                  <a:pt x="9567" y="6779"/>
                  <a:pt x="9102" y="6822"/>
                  <a:pt x="8647" y="6915"/>
                </a:cubicBezTo>
                <a:cubicBezTo>
                  <a:pt x="8238" y="7000"/>
                  <a:pt x="8364" y="7626"/>
                  <a:pt x="8755" y="7626"/>
                </a:cubicBezTo>
                <a:cubicBezTo>
                  <a:pt x="8759" y="7626"/>
                  <a:pt x="8763" y="7626"/>
                  <a:pt x="8767" y="7626"/>
                </a:cubicBezTo>
                <a:cubicBezTo>
                  <a:pt x="8885" y="7620"/>
                  <a:pt x="9003" y="7617"/>
                  <a:pt x="9121" y="7617"/>
                </a:cubicBezTo>
                <a:cubicBezTo>
                  <a:pt x="9395" y="7617"/>
                  <a:pt x="9669" y="7632"/>
                  <a:pt x="9943" y="7663"/>
                </a:cubicBezTo>
                <a:cubicBezTo>
                  <a:pt x="10337" y="7712"/>
                  <a:pt x="11657" y="8494"/>
                  <a:pt x="10666" y="8780"/>
                </a:cubicBezTo>
                <a:cubicBezTo>
                  <a:pt x="8607" y="7949"/>
                  <a:pt x="6387" y="7616"/>
                  <a:pt x="4248" y="7047"/>
                </a:cubicBezTo>
                <a:cubicBezTo>
                  <a:pt x="4260" y="7007"/>
                  <a:pt x="4266" y="6967"/>
                  <a:pt x="4263" y="6927"/>
                </a:cubicBezTo>
                <a:cubicBezTo>
                  <a:pt x="4242" y="6240"/>
                  <a:pt x="4196" y="5569"/>
                  <a:pt x="4073" y="4898"/>
                </a:cubicBezTo>
                <a:cubicBezTo>
                  <a:pt x="4614" y="4714"/>
                  <a:pt x="5156" y="4529"/>
                  <a:pt x="5689" y="4323"/>
                </a:cubicBezTo>
                <a:cubicBezTo>
                  <a:pt x="7200" y="3738"/>
                  <a:pt x="8490" y="2716"/>
                  <a:pt x="10059" y="2267"/>
                </a:cubicBezTo>
                <a:close/>
                <a:moveTo>
                  <a:pt x="47131" y="0"/>
                </a:moveTo>
                <a:cubicBezTo>
                  <a:pt x="47124" y="0"/>
                  <a:pt x="47116" y="0"/>
                  <a:pt x="47108" y="1"/>
                </a:cubicBezTo>
                <a:cubicBezTo>
                  <a:pt x="40924" y="201"/>
                  <a:pt x="34743" y="349"/>
                  <a:pt x="28562" y="537"/>
                </a:cubicBezTo>
                <a:cubicBezTo>
                  <a:pt x="25413" y="632"/>
                  <a:pt x="22267" y="746"/>
                  <a:pt x="19118" y="875"/>
                </a:cubicBezTo>
                <a:cubicBezTo>
                  <a:pt x="16133" y="1005"/>
                  <a:pt x="13168" y="1395"/>
                  <a:pt x="10186" y="1528"/>
                </a:cubicBezTo>
                <a:cubicBezTo>
                  <a:pt x="10155" y="1528"/>
                  <a:pt x="10124" y="1531"/>
                  <a:pt x="10096" y="1540"/>
                </a:cubicBezTo>
                <a:cubicBezTo>
                  <a:pt x="10072" y="1536"/>
                  <a:pt x="10047" y="1534"/>
                  <a:pt x="10023" y="1534"/>
                </a:cubicBezTo>
                <a:cubicBezTo>
                  <a:pt x="9991" y="1534"/>
                  <a:pt x="9958" y="1538"/>
                  <a:pt x="9927" y="1546"/>
                </a:cubicBezTo>
                <a:cubicBezTo>
                  <a:pt x="8320" y="1986"/>
                  <a:pt x="7003" y="3015"/>
                  <a:pt x="5473" y="3630"/>
                </a:cubicBezTo>
                <a:cubicBezTo>
                  <a:pt x="3752" y="4323"/>
                  <a:pt x="1942" y="4757"/>
                  <a:pt x="286" y="5612"/>
                </a:cubicBezTo>
                <a:cubicBezTo>
                  <a:pt x="0" y="5757"/>
                  <a:pt x="93" y="6090"/>
                  <a:pt x="311" y="6219"/>
                </a:cubicBezTo>
                <a:cubicBezTo>
                  <a:pt x="342" y="6296"/>
                  <a:pt x="400" y="6357"/>
                  <a:pt x="471" y="6394"/>
                </a:cubicBezTo>
                <a:cubicBezTo>
                  <a:pt x="3574" y="8072"/>
                  <a:pt x="7197" y="8121"/>
                  <a:pt x="10423" y="9460"/>
                </a:cubicBezTo>
                <a:cubicBezTo>
                  <a:pt x="10470" y="9482"/>
                  <a:pt x="10520" y="9492"/>
                  <a:pt x="10570" y="9492"/>
                </a:cubicBezTo>
                <a:cubicBezTo>
                  <a:pt x="10599" y="9492"/>
                  <a:pt x="10628" y="9488"/>
                  <a:pt x="10657" y="9482"/>
                </a:cubicBezTo>
                <a:cubicBezTo>
                  <a:pt x="10691" y="9492"/>
                  <a:pt x="10724" y="9496"/>
                  <a:pt x="10758" y="9496"/>
                </a:cubicBezTo>
                <a:cubicBezTo>
                  <a:pt x="10786" y="9496"/>
                  <a:pt x="10814" y="9493"/>
                  <a:pt x="10841" y="9488"/>
                </a:cubicBezTo>
                <a:cubicBezTo>
                  <a:pt x="10869" y="9494"/>
                  <a:pt x="10900" y="9494"/>
                  <a:pt x="10928" y="9494"/>
                </a:cubicBezTo>
                <a:cubicBezTo>
                  <a:pt x="14163" y="9402"/>
                  <a:pt x="17398" y="9491"/>
                  <a:pt x="20630" y="9306"/>
                </a:cubicBezTo>
                <a:cubicBezTo>
                  <a:pt x="24000" y="9115"/>
                  <a:pt x="27362" y="8764"/>
                  <a:pt x="30735" y="8558"/>
                </a:cubicBezTo>
                <a:cubicBezTo>
                  <a:pt x="33980" y="8361"/>
                  <a:pt x="37233" y="8186"/>
                  <a:pt x="40481" y="8050"/>
                </a:cubicBezTo>
                <a:cubicBezTo>
                  <a:pt x="40784" y="8037"/>
                  <a:pt x="41090" y="8033"/>
                  <a:pt x="41397" y="8033"/>
                </a:cubicBezTo>
                <a:cubicBezTo>
                  <a:pt x="42121" y="8033"/>
                  <a:pt x="42854" y="8058"/>
                  <a:pt x="43584" y="8058"/>
                </a:cubicBezTo>
                <a:cubicBezTo>
                  <a:pt x="44974" y="8058"/>
                  <a:pt x="46353" y="7967"/>
                  <a:pt x="47640" y="7435"/>
                </a:cubicBezTo>
                <a:cubicBezTo>
                  <a:pt x="47693" y="7461"/>
                  <a:pt x="47753" y="7474"/>
                  <a:pt x="47814" y="7474"/>
                </a:cubicBezTo>
                <a:cubicBezTo>
                  <a:pt x="48000" y="7474"/>
                  <a:pt x="48190" y="7351"/>
                  <a:pt x="48185" y="7112"/>
                </a:cubicBezTo>
                <a:lnTo>
                  <a:pt x="48185" y="7059"/>
                </a:lnTo>
                <a:cubicBezTo>
                  <a:pt x="48194" y="7022"/>
                  <a:pt x="48194" y="6985"/>
                  <a:pt x="48185" y="6948"/>
                </a:cubicBezTo>
                <a:cubicBezTo>
                  <a:pt x="48179" y="4788"/>
                  <a:pt x="48687" y="2448"/>
                  <a:pt x="47794" y="407"/>
                </a:cubicBezTo>
                <a:cubicBezTo>
                  <a:pt x="47736" y="266"/>
                  <a:pt x="47596" y="176"/>
                  <a:pt x="47444" y="176"/>
                </a:cubicBezTo>
                <a:cubicBezTo>
                  <a:pt x="47437" y="176"/>
                  <a:pt x="47429" y="176"/>
                  <a:pt x="47422" y="177"/>
                </a:cubicBezTo>
                <a:cubicBezTo>
                  <a:pt x="47367" y="67"/>
                  <a:pt x="47252" y="0"/>
                  <a:pt x="47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3" name="Google Shape;1253;p27"/>
          <p:cNvSpPr/>
          <p:nvPr/>
        </p:nvSpPr>
        <p:spPr>
          <a:xfrm rot="-899871">
            <a:off x="11190003" y="2334129"/>
            <a:ext cx="590107" cy="878025"/>
          </a:xfrm>
          <a:custGeom>
            <a:avLst/>
            <a:gdLst/>
            <a:ahLst/>
            <a:cxnLst/>
            <a:rect l="l" t="t" r="r" b="b"/>
            <a:pathLst>
              <a:path w="17702" h="26339" extrusionOk="0">
                <a:moveTo>
                  <a:pt x="11268" y="708"/>
                </a:moveTo>
                <a:cubicBezTo>
                  <a:pt x="11847" y="708"/>
                  <a:pt x="12447" y="807"/>
                  <a:pt x="12960" y="837"/>
                </a:cubicBezTo>
                <a:cubicBezTo>
                  <a:pt x="14280" y="917"/>
                  <a:pt x="15622" y="951"/>
                  <a:pt x="16946" y="963"/>
                </a:cubicBezTo>
                <a:cubicBezTo>
                  <a:pt x="16850" y="2256"/>
                  <a:pt x="16447" y="3499"/>
                  <a:pt x="16281" y="4783"/>
                </a:cubicBezTo>
                <a:cubicBezTo>
                  <a:pt x="15350" y="4650"/>
                  <a:pt x="14415" y="4634"/>
                  <a:pt x="13479" y="4634"/>
                </a:cubicBezTo>
                <a:cubicBezTo>
                  <a:pt x="13190" y="4634"/>
                  <a:pt x="12901" y="4636"/>
                  <a:pt x="12612" y="4636"/>
                </a:cubicBezTo>
                <a:cubicBezTo>
                  <a:pt x="11782" y="4636"/>
                  <a:pt x="10952" y="4623"/>
                  <a:pt x="10125" y="4527"/>
                </a:cubicBezTo>
                <a:cubicBezTo>
                  <a:pt x="10094" y="3327"/>
                  <a:pt x="10072" y="2130"/>
                  <a:pt x="10072" y="935"/>
                </a:cubicBezTo>
                <a:cubicBezTo>
                  <a:pt x="10429" y="762"/>
                  <a:pt x="10842" y="708"/>
                  <a:pt x="11268" y="708"/>
                </a:cubicBezTo>
                <a:close/>
                <a:moveTo>
                  <a:pt x="5650" y="19811"/>
                </a:moveTo>
                <a:cubicBezTo>
                  <a:pt x="6642" y="19811"/>
                  <a:pt x="7654" y="20003"/>
                  <a:pt x="8536" y="20281"/>
                </a:cubicBezTo>
                <a:cubicBezTo>
                  <a:pt x="8869" y="20614"/>
                  <a:pt x="9161" y="20977"/>
                  <a:pt x="9380" y="21368"/>
                </a:cubicBezTo>
                <a:cubicBezTo>
                  <a:pt x="9386" y="21377"/>
                  <a:pt x="9389" y="21386"/>
                  <a:pt x="9395" y="21396"/>
                </a:cubicBezTo>
                <a:cubicBezTo>
                  <a:pt x="9715" y="21984"/>
                  <a:pt x="9863" y="22639"/>
                  <a:pt x="9694" y="23369"/>
                </a:cubicBezTo>
                <a:cubicBezTo>
                  <a:pt x="9426" y="24511"/>
                  <a:pt x="8238" y="25203"/>
                  <a:pt x="7182" y="25450"/>
                </a:cubicBezTo>
                <a:cubicBezTo>
                  <a:pt x="6731" y="25556"/>
                  <a:pt x="6255" y="25607"/>
                  <a:pt x="5773" y="25607"/>
                </a:cubicBezTo>
                <a:cubicBezTo>
                  <a:pt x="4594" y="25607"/>
                  <a:pt x="3376" y="25302"/>
                  <a:pt x="2396" y="24754"/>
                </a:cubicBezTo>
                <a:cubicBezTo>
                  <a:pt x="546" y="23720"/>
                  <a:pt x="1192" y="21660"/>
                  <a:pt x="2700" y="20614"/>
                </a:cubicBezTo>
                <a:cubicBezTo>
                  <a:pt x="3536" y="20034"/>
                  <a:pt x="4581" y="19811"/>
                  <a:pt x="5650" y="19811"/>
                </a:cubicBezTo>
                <a:close/>
                <a:moveTo>
                  <a:pt x="11175" y="1"/>
                </a:moveTo>
                <a:cubicBezTo>
                  <a:pt x="10592" y="1"/>
                  <a:pt x="10020" y="85"/>
                  <a:pt x="9525" y="406"/>
                </a:cubicBezTo>
                <a:cubicBezTo>
                  <a:pt x="9411" y="477"/>
                  <a:pt x="9346" y="606"/>
                  <a:pt x="9358" y="738"/>
                </a:cubicBezTo>
                <a:cubicBezTo>
                  <a:pt x="9349" y="772"/>
                  <a:pt x="9346" y="806"/>
                  <a:pt x="9343" y="843"/>
                </a:cubicBezTo>
                <a:cubicBezTo>
                  <a:pt x="9343" y="2120"/>
                  <a:pt x="9368" y="3407"/>
                  <a:pt x="9401" y="4694"/>
                </a:cubicBezTo>
                <a:cubicBezTo>
                  <a:pt x="9331" y="4823"/>
                  <a:pt x="9324" y="4980"/>
                  <a:pt x="9414" y="5085"/>
                </a:cubicBezTo>
                <a:cubicBezTo>
                  <a:pt x="9552" y="10071"/>
                  <a:pt x="9823" y="15098"/>
                  <a:pt x="9441" y="20044"/>
                </a:cubicBezTo>
                <a:cubicBezTo>
                  <a:pt x="9429" y="19903"/>
                  <a:pt x="9334" y="19783"/>
                  <a:pt x="9198" y="19737"/>
                </a:cubicBezTo>
                <a:cubicBezTo>
                  <a:pt x="8150" y="19350"/>
                  <a:pt x="6950" y="19103"/>
                  <a:pt x="5765" y="19103"/>
                </a:cubicBezTo>
                <a:cubicBezTo>
                  <a:pt x="4225" y="19103"/>
                  <a:pt x="2711" y="19520"/>
                  <a:pt x="1592" y="20586"/>
                </a:cubicBezTo>
                <a:cubicBezTo>
                  <a:pt x="1" y="22104"/>
                  <a:pt x="213" y="24252"/>
                  <a:pt x="2029" y="25382"/>
                </a:cubicBezTo>
                <a:cubicBezTo>
                  <a:pt x="3050" y="26018"/>
                  <a:pt x="4388" y="26338"/>
                  <a:pt x="5695" y="26338"/>
                </a:cubicBezTo>
                <a:cubicBezTo>
                  <a:pt x="6557" y="26338"/>
                  <a:pt x="7405" y="26199"/>
                  <a:pt x="8139" y="25920"/>
                </a:cubicBezTo>
                <a:cubicBezTo>
                  <a:pt x="10377" y="25074"/>
                  <a:pt x="10830" y="23024"/>
                  <a:pt x="10057" y="21248"/>
                </a:cubicBezTo>
                <a:cubicBezTo>
                  <a:pt x="10063" y="21223"/>
                  <a:pt x="10069" y="21199"/>
                  <a:pt x="10069" y="21177"/>
                </a:cubicBezTo>
                <a:cubicBezTo>
                  <a:pt x="10586" y="15920"/>
                  <a:pt x="10294" y="10561"/>
                  <a:pt x="10146" y="5251"/>
                </a:cubicBezTo>
                <a:lnTo>
                  <a:pt x="10146" y="5251"/>
                </a:lnTo>
                <a:cubicBezTo>
                  <a:pt x="10890" y="5323"/>
                  <a:pt x="11636" y="5334"/>
                  <a:pt x="12383" y="5334"/>
                </a:cubicBezTo>
                <a:cubicBezTo>
                  <a:pt x="12690" y="5334"/>
                  <a:pt x="12997" y="5332"/>
                  <a:pt x="13304" y="5332"/>
                </a:cubicBezTo>
                <a:cubicBezTo>
                  <a:pt x="14376" y="5332"/>
                  <a:pt x="15447" y="5354"/>
                  <a:pt x="16509" y="5549"/>
                </a:cubicBezTo>
                <a:cubicBezTo>
                  <a:pt x="16535" y="5554"/>
                  <a:pt x="16561" y="5557"/>
                  <a:pt x="16585" y="5557"/>
                </a:cubicBezTo>
                <a:cubicBezTo>
                  <a:pt x="16833" y="5557"/>
                  <a:pt x="16984" y="5317"/>
                  <a:pt x="16961" y="5115"/>
                </a:cubicBezTo>
                <a:cubicBezTo>
                  <a:pt x="16964" y="5103"/>
                  <a:pt x="16967" y="5094"/>
                  <a:pt x="16971" y="5078"/>
                </a:cubicBezTo>
                <a:cubicBezTo>
                  <a:pt x="17115" y="3564"/>
                  <a:pt x="17657" y="2127"/>
                  <a:pt x="17694" y="600"/>
                </a:cubicBezTo>
                <a:cubicBezTo>
                  <a:pt x="17702" y="365"/>
                  <a:pt x="17524" y="249"/>
                  <a:pt x="17343" y="249"/>
                </a:cubicBezTo>
                <a:cubicBezTo>
                  <a:pt x="17306" y="249"/>
                  <a:pt x="17268" y="254"/>
                  <a:pt x="17232" y="264"/>
                </a:cubicBezTo>
                <a:cubicBezTo>
                  <a:pt x="17186" y="246"/>
                  <a:pt x="17140" y="237"/>
                  <a:pt x="17091" y="237"/>
                </a:cubicBezTo>
                <a:cubicBezTo>
                  <a:pt x="15622" y="221"/>
                  <a:pt x="14139" y="181"/>
                  <a:pt x="12670" y="92"/>
                </a:cubicBezTo>
                <a:cubicBezTo>
                  <a:pt x="12190" y="63"/>
                  <a:pt x="11678" y="1"/>
                  <a:pt x="1117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54" name="Google Shape;1254;p27"/>
          <p:cNvGrpSpPr/>
          <p:nvPr/>
        </p:nvGrpSpPr>
        <p:grpSpPr>
          <a:xfrm>
            <a:off x="10617767" y="1733000"/>
            <a:ext cx="363867" cy="393067"/>
            <a:chOff x="9241400" y="3183738"/>
            <a:chExt cx="272900" cy="294800"/>
          </a:xfrm>
        </p:grpSpPr>
        <p:sp>
          <p:nvSpPr>
            <p:cNvPr id="1255" name="Google Shape;1255;p27"/>
            <p:cNvSpPr/>
            <p:nvPr/>
          </p:nvSpPr>
          <p:spPr>
            <a:xfrm>
              <a:off x="9503950" y="3384763"/>
              <a:ext cx="650" cy="17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25" y="1"/>
                  </a:moveTo>
                  <a:cubicBezTo>
                    <a:pt x="16" y="4"/>
                    <a:pt x="7" y="4"/>
                    <a:pt x="1" y="7"/>
                  </a:cubicBezTo>
                  <a:cubicBezTo>
                    <a:pt x="10" y="4"/>
                    <a:pt x="16" y="4"/>
                    <a:pt x="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27"/>
            <p:cNvSpPr/>
            <p:nvPr/>
          </p:nvSpPr>
          <p:spPr>
            <a:xfrm>
              <a:off x="9492425" y="3299313"/>
              <a:ext cx="21800" cy="85025"/>
            </a:xfrm>
            <a:custGeom>
              <a:avLst/>
              <a:gdLst/>
              <a:ahLst/>
              <a:cxnLst/>
              <a:rect l="l" t="t" r="r" b="b"/>
              <a:pathLst>
                <a:path w="872" h="3401" extrusionOk="0">
                  <a:moveTo>
                    <a:pt x="509" y="0"/>
                  </a:moveTo>
                  <a:cubicBezTo>
                    <a:pt x="330" y="0"/>
                    <a:pt x="149" y="117"/>
                    <a:pt x="148" y="350"/>
                  </a:cubicBezTo>
                  <a:cubicBezTo>
                    <a:pt x="148" y="452"/>
                    <a:pt x="139" y="556"/>
                    <a:pt x="136" y="658"/>
                  </a:cubicBezTo>
                  <a:cubicBezTo>
                    <a:pt x="120" y="1064"/>
                    <a:pt x="89" y="1473"/>
                    <a:pt x="55" y="1880"/>
                  </a:cubicBezTo>
                  <a:cubicBezTo>
                    <a:pt x="80" y="1901"/>
                    <a:pt x="92" y="1938"/>
                    <a:pt x="83" y="1969"/>
                  </a:cubicBezTo>
                  <a:cubicBezTo>
                    <a:pt x="68" y="2037"/>
                    <a:pt x="49" y="2104"/>
                    <a:pt x="34" y="2172"/>
                  </a:cubicBezTo>
                  <a:cubicBezTo>
                    <a:pt x="19" y="2366"/>
                    <a:pt x="9" y="2554"/>
                    <a:pt x="0" y="2745"/>
                  </a:cubicBezTo>
                  <a:cubicBezTo>
                    <a:pt x="117" y="2739"/>
                    <a:pt x="231" y="2739"/>
                    <a:pt x="351" y="2729"/>
                  </a:cubicBezTo>
                  <a:cubicBezTo>
                    <a:pt x="362" y="2728"/>
                    <a:pt x="373" y="2728"/>
                    <a:pt x="384" y="2728"/>
                  </a:cubicBezTo>
                  <a:cubicBezTo>
                    <a:pt x="754" y="2728"/>
                    <a:pt x="795" y="3230"/>
                    <a:pt x="517" y="3400"/>
                  </a:cubicBezTo>
                  <a:cubicBezTo>
                    <a:pt x="637" y="3345"/>
                    <a:pt x="714" y="3222"/>
                    <a:pt x="711" y="3093"/>
                  </a:cubicBezTo>
                  <a:cubicBezTo>
                    <a:pt x="723" y="2175"/>
                    <a:pt x="865" y="1267"/>
                    <a:pt x="871" y="347"/>
                  </a:cubicBezTo>
                  <a:cubicBezTo>
                    <a:pt x="871" y="335"/>
                    <a:pt x="868" y="319"/>
                    <a:pt x="865" y="307"/>
                  </a:cubicBezTo>
                  <a:cubicBezTo>
                    <a:pt x="846" y="103"/>
                    <a:pt x="678" y="0"/>
                    <a:pt x="5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27"/>
            <p:cNvSpPr/>
            <p:nvPr/>
          </p:nvSpPr>
          <p:spPr>
            <a:xfrm>
              <a:off x="9355675" y="3297038"/>
              <a:ext cx="4625" cy="9575"/>
            </a:xfrm>
            <a:custGeom>
              <a:avLst/>
              <a:gdLst/>
              <a:ahLst/>
              <a:cxnLst/>
              <a:rect l="l" t="t" r="r" b="b"/>
              <a:pathLst>
                <a:path w="185" h="383" extrusionOk="0">
                  <a:moveTo>
                    <a:pt x="170" y="1"/>
                  </a:moveTo>
                  <a:lnTo>
                    <a:pt x="148" y="7"/>
                  </a:lnTo>
                  <a:cubicBezTo>
                    <a:pt x="179" y="149"/>
                    <a:pt x="120" y="299"/>
                    <a:pt x="0" y="382"/>
                  </a:cubicBezTo>
                  <a:cubicBezTo>
                    <a:pt x="117" y="327"/>
                    <a:pt x="185" y="204"/>
                    <a:pt x="173" y="78"/>
                  </a:cubicBezTo>
                  <a:cubicBezTo>
                    <a:pt x="173" y="53"/>
                    <a:pt x="170" y="25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7"/>
            <p:cNvSpPr/>
            <p:nvPr/>
          </p:nvSpPr>
          <p:spPr>
            <a:xfrm>
              <a:off x="9339425" y="3187088"/>
              <a:ext cx="20725" cy="104900"/>
            </a:xfrm>
            <a:custGeom>
              <a:avLst/>
              <a:gdLst/>
              <a:ahLst/>
              <a:cxnLst/>
              <a:rect l="l" t="t" r="r" b="b"/>
              <a:pathLst>
                <a:path w="829" h="4196" extrusionOk="0">
                  <a:moveTo>
                    <a:pt x="302" y="0"/>
                  </a:moveTo>
                  <a:cubicBezTo>
                    <a:pt x="204" y="59"/>
                    <a:pt x="139" y="163"/>
                    <a:pt x="127" y="277"/>
                  </a:cubicBezTo>
                  <a:cubicBezTo>
                    <a:pt x="1" y="1533"/>
                    <a:pt x="22" y="2838"/>
                    <a:pt x="81" y="4103"/>
                  </a:cubicBezTo>
                  <a:cubicBezTo>
                    <a:pt x="207" y="4106"/>
                    <a:pt x="333" y="4112"/>
                    <a:pt x="459" y="4112"/>
                  </a:cubicBezTo>
                  <a:cubicBezTo>
                    <a:pt x="539" y="4112"/>
                    <a:pt x="619" y="4143"/>
                    <a:pt x="681" y="4196"/>
                  </a:cubicBezTo>
                  <a:lnTo>
                    <a:pt x="807" y="4122"/>
                  </a:lnTo>
                  <a:cubicBezTo>
                    <a:pt x="798" y="3943"/>
                    <a:pt x="792" y="3765"/>
                    <a:pt x="786" y="3586"/>
                  </a:cubicBezTo>
                  <a:cubicBezTo>
                    <a:pt x="675" y="3642"/>
                    <a:pt x="567" y="3694"/>
                    <a:pt x="453" y="3740"/>
                  </a:cubicBezTo>
                  <a:cubicBezTo>
                    <a:pt x="443" y="3744"/>
                    <a:pt x="433" y="3746"/>
                    <a:pt x="423" y="3746"/>
                  </a:cubicBezTo>
                  <a:cubicBezTo>
                    <a:pt x="350" y="3746"/>
                    <a:pt x="315" y="3641"/>
                    <a:pt x="364" y="3586"/>
                  </a:cubicBezTo>
                  <a:cubicBezTo>
                    <a:pt x="493" y="3445"/>
                    <a:pt x="635" y="3318"/>
                    <a:pt x="773" y="3186"/>
                  </a:cubicBezTo>
                  <a:cubicBezTo>
                    <a:pt x="767" y="2983"/>
                    <a:pt x="764" y="2780"/>
                    <a:pt x="764" y="2573"/>
                  </a:cubicBezTo>
                  <a:cubicBezTo>
                    <a:pt x="589" y="2660"/>
                    <a:pt x="401" y="2727"/>
                    <a:pt x="210" y="2770"/>
                  </a:cubicBezTo>
                  <a:cubicBezTo>
                    <a:pt x="204" y="2772"/>
                    <a:pt x="198" y="2772"/>
                    <a:pt x="193" y="2772"/>
                  </a:cubicBezTo>
                  <a:cubicBezTo>
                    <a:pt x="129" y="2772"/>
                    <a:pt x="61" y="2700"/>
                    <a:pt x="108" y="2638"/>
                  </a:cubicBezTo>
                  <a:cubicBezTo>
                    <a:pt x="312" y="2380"/>
                    <a:pt x="530" y="2133"/>
                    <a:pt x="770" y="1905"/>
                  </a:cubicBezTo>
                  <a:cubicBezTo>
                    <a:pt x="770" y="1758"/>
                    <a:pt x="773" y="1610"/>
                    <a:pt x="780" y="1462"/>
                  </a:cubicBezTo>
                  <a:lnTo>
                    <a:pt x="780" y="1462"/>
                  </a:lnTo>
                  <a:cubicBezTo>
                    <a:pt x="718" y="1493"/>
                    <a:pt x="659" y="1524"/>
                    <a:pt x="595" y="1551"/>
                  </a:cubicBezTo>
                  <a:cubicBezTo>
                    <a:pt x="581" y="1558"/>
                    <a:pt x="567" y="1561"/>
                    <a:pt x="554" y="1561"/>
                  </a:cubicBezTo>
                  <a:cubicBezTo>
                    <a:pt x="469" y="1561"/>
                    <a:pt x="412" y="1438"/>
                    <a:pt x="502" y="1398"/>
                  </a:cubicBezTo>
                  <a:cubicBezTo>
                    <a:pt x="604" y="1351"/>
                    <a:pt x="690" y="1293"/>
                    <a:pt x="786" y="1244"/>
                  </a:cubicBezTo>
                  <a:cubicBezTo>
                    <a:pt x="795" y="1034"/>
                    <a:pt x="813" y="828"/>
                    <a:pt x="829" y="619"/>
                  </a:cubicBezTo>
                  <a:lnTo>
                    <a:pt x="829" y="619"/>
                  </a:lnTo>
                  <a:cubicBezTo>
                    <a:pt x="718" y="628"/>
                    <a:pt x="604" y="628"/>
                    <a:pt x="490" y="640"/>
                  </a:cubicBezTo>
                  <a:cubicBezTo>
                    <a:pt x="472" y="643"/>
                    <a:pt x="454" y="644"/>
                    <a:pt x="438" y="644"/>
                  </a:cubicBezTo>
                  <a:cubicBezTo>
                    <a:pt x="101" y="644"/>
                    <a:pt x="62" y="191"/>
                    <a:pt x="3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7"/>
            <p:cNvSpPr/>
            <p:nvPr/>
          </p:nvSpPr>
          <p:spPr>
            <a:xfrm>
              <a:off x="9350600" y="3244013"/>
              <a:ext cx="7875" cy="6425"/>
            </a:xfrm>
            <a:custGeom>
              <a:avLst/>
              <a:gdLst/>
              <a:ahLst/>
              <a:cxnLst/>
              <a:rect l="l" t="t" r="r" b="b"/>
              <a:pathLst>
                <a:path w="315" h="257" extrusionOk="0">
                  <a:moveTo>
                    <a:pt x="314" y="1"/>
                  </a:moveTo>
                  <a:cubicBezTo>
                    <a:pt x="203" y="118"/>
                    <a:pt x="95" y="214"/>
                    <a:pt x="7" y="253"/>
                  </a:cubicBezTo>
                  <a:lnTo>
                    <a:pt x="7" y="253"/>
                  </a:lnTo>
                  <a:cubicBezTo>
                    <a:pt x="113" y="208"/>
                    <a:pt x="215" y="160"/>
                    <a:pt x="314" y="103"/>
                  </a:cubicBezTo>
                  <a:cubicBezTo>
                    <a:pt x="314" y="69"/>
                    <a:pt x="314" y="35"/>
                    <a:pt x="314" y="1"/>
                  </a:cubicBezTo>
                  <a:close/>
                  <a:moveTo>
                    <a:pt x="7" y="253"/>
                  </a:moveTo>
                  <a:cubicBezTo>
                    <a:pt x="5" y="254"/>
                    <a:pt x="3" y="255"/>
                    <a:pt x="0" y="256"/>
                  </a:cubicBezTo>
                  <a:cubicBezTo>
                    <a:pt x="2" y="255"/>
                    <a:pt x="5" y="254"/>
                    <a:pt x="7" y="2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27"/>
            <p:cNvSpPr/>
            <p:nvPr/>
          </p:nvSpPr>
          <p:spPr>
            <a:xfrm>
              <a:off x="9429700" y="3191613"/>
              <a:ext cx="175" cy="800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3" y="10"/>
                    <a:pt x="3" y="22"/>
                    <a:pt x="7" y="31"/>
                  </a:cubicBezTo>
                  <a:cubicBezTo>
                    <a:pt x="7" y="19"/>
                    <a:pt x="3" y="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27"/>
            <p:cNvSpPr/>
            <p:nvPr/>
          </p:nvSpPr>
          <p:spPr>
            <a:xfrm>
              <a:off x="9340950" y="3183738"/>
              <a:ext cx="88300" cy="19975"/>
            </a:xfrm>
            <a:custGeom>
              <a:avLst/>
              <a:gdLst/>
              <a:ahLst/>
              <a:cxnLst/>
              <a:rect l="l" t="t" r="r" b="b"/>
              <a:pathLst>
                <a:path w="3532" h="799" extrusionOk="0">
                  <a:moveTo>
                    <a:pt x="1203" y="1"/>
                  </a:moveTo>
                  <a:cubicBezTo>
                    <a:pt x="945" y="1"/>
                    <a:pt x="687" y="12"/>
                    <a:pt x="429" y="45"/>
                  </a:cubicBezTo>
                  <a:cubicBezTo>
                    <a:pt x="358" y="54"/>
                    <a:pt x="294" y="85"/>
                    <a:pt x="241" y="131"/>
                  </a:cubicBezTo>
                  <a:cubicBezTo>
                    <a:pt x="1" y="325"/>
                    <a:pt x="40" y="778"/>
                    <a:pt x="377" y="778"/>
                  </a:cubicBezTo>
                  <a:cubicBezTo>
                    <a:pt x="393" y="778"/>
                    <a:pt x="411" y="777"/>
                    <a:pt x="429" y="774"/>
                  </a:cubicBezTo>
                  <a:cubicBezTo>
                    <a:pt x="543" y="759"/>
                    <a:pt x="657" y="759"/>
                    <a:pt x="768" y="753"/>
                  </a:cubicBezTo>
                  <a:cubicBezTo>
                    <a:pt x="945" y="741"/>
                    <a:pt x="1122" y="736"/>
                    <a:pt x="1300" y="736"/>
                  </a:cubicBezTo>
                  <a:cubicBezTo>
                    <a:pt x="1450" y="736"/>
                    <a:pt x="1600" y="740"/>
                    <a:pt x="1750" y="747"/>
                  </a:cubicBezTo>
                  <a:cubicBezTo>
                    <a:pt x="1839" y="682"/>
                    <a:pt x="1928" y="627"/>
                    <a:pt x="2018" y="562"/>
                  </a:cubicBezTo>
                  <a:cubicBezTo>
                    <a:pt x="2032" y="551"/>
                    <a:pt x="2047" y="546"/>
                    <a:pt x="2062" y="546"/>
                  </a:cubicBezTo>
                  <a:cubicBezTo>
                    <a:pt x="2123" y="546"/>
                    <a:pt x="2178" y="626"/>
                    <a:pt x="2141" y="685"/>
                  </a:cubicBezTo>
                  <a:cubicBezTo>
                    <a:pt x="2122" y="713"/>
                    <a:pt x="2104" y="737"/>
                    <a:pt x="2085" y="762"/>
                  </a:cubicBezTo>
                  <a:cubicBezTo>
                    <a:pt x="2347" y="777"/>
                    <a:pt x="2612" y="790"/>
                    <a:pt x="2873" y="799"/>
                  </a:cubicBezTo>
                  <a:cubicBezTo>
                    <a:pt x="2870" y="685"/>
                    <a:pt x="2870" y="568"/>
                    <a:pt x="2861" y="451"/>
                  </a:cubicBezTo>
                  <a:cubicBezTo>
                    <a:pt x="2845" y="219"/>
                    <a:pt x="3016" y="104"/>
                    <a:pt x="3196" y="104"/>
                  </a:cubicBezTo>
                  <a:cubicBezTo>
                    <a:pt x="3325" y="104"/>
                    <a:pt x="3460" y="163"/>
                    <a:pt x="3532" y="282"/>
                  </a:cubicBezTo>
                  <a:cubicBezTo>
                    <a:pt x="3478" y="164"/>
                    <a:pt x="3361" y="88"/>
                    <a:pt x="3232" y="88"/>
                  </a:cubicBezTo>
                  <a:cubicBezTo>
                    <a:pt x="3229" y="88"/>
                    <a:pt x="3227" y="88"/>
                    <a:pt x="3224" y="88"/>
                  </a:cubicBezTo>
                  <a:cubicBezTo>
                    <a:pt x="2552" y="81"/>
                    <a:pt x="1877" y="1"/>
                    <a:pt x="1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27"/>
            <p:cNvSpPr/>
            <p:nvPr/>
          </p:nvSpPr>
          <p:spPr>
            <a:xfrm>
              <a:off x="9412050" y="3186388"/>
              <a:ext cx="20975" cy="117450"/>
            </a:xfrm>
            <a:custGeom>
              <a:avLst/>
              <a:gdLst/>
              <a:ahLst/>
              <a:cxnLst/>
              <a:rect l="l" t="t" r="r" b="b"/>
              <a:pathLst>
                <a:path w="839" h="4698" extrusionOk="0">
                  <a:moveTo>
                    <a:pt x="352" y="1"/>
                  </a:moveTo>
                  <a:cubicBezTo>
                    <a:pt x="172" y="1"/>
                    <a:pt x="1" y="116"/>
                    <a:pt x="17" y="348"/>
                  </a:cubicBezTo>
                  <a:cubicBezTo>
                    <a:pt x="26" y="465"/>
                    <a:pt x="26" y="582"/>
                    <a:pt x="29" y="696"/>
                  </a:cubicBezTo>
                  <a:cubicBezTo>
                    <a:pt x="75" y="1653"/>
                    <a:pt x="38" y="2608"/>
                    <a:pt x="35" y="3562"/>
                  </a:cubicBezTo>
                  <a:cubicBezTo>
                    <a:pt x="35" y="3568"/>
                    <a:pt x="35" y="3571"/>
                    <a:pt x="35" y="3577"/>
                  </a:cubicBezTo>
                  <a:cubicBezTo>
                    <a:pt x="35" y="3783"/>
                    <a:pt x="42" y="3993"/>
                    <a:pt x="48" y="4202"/>
                  </a:cubicBezTo>
                  <a:cubicBezTo>
                    <a:pt x="55" y="4200"/>
                    <a:pt x="61" y="4199"/>
                    <a:pt x="68" y="4199"/>
                  </a:cubicBezTo>
                  <a:cubicBezTo>
                    <a:pt x="136" y="4199"/>
                    <a:pt x="190" y="4294"/>
                    <a:pt x="131" y="4350"/>
                  </a:cubicBezTo>
                  <a:cubicBezTo>
                    <a:pt x="103" y="4374"/>
                    <a:pt x="78" y="4405"/>
                    <a:pt x="51" y="4433"/>
                  </a:cubicBezTo>
                  <a:cubicBezTo>
                    <a:pt x="54" y="4510"/>
                    <a:pt x="51" y="4587"/>
                    <a:pt x="57" y="4664"/>
                  </a:cubicBezTo>
                  <a:cubicBezTo>
                    <a:pt x="57" y="4676"/>
                    <a:pt x="60" y="4688"/>
                    <a:pt x="63" y="4698"/>
                  </a:cubicBezTo>
                  <a:cubicBezTo>
                    <a:pt x="74" y="4511"/>
                    <a:pt x="221" y="4308"/>
                    <a:pt x="453" y="4308"/>
                  </a:cubicBezTo>
                  <a:cubicBezTo>
                    <a:pt x="473" y="4308"/>
                    <a:pt x="494" y="4310"/>
                    <a:pt x="516" y="4313"/>
                  </a:cubicBezTo>
                  <a:cubicBezTo>
                    <a:pt x="602" y="4328"/>
                    <a:pt x="688" y="4334"/>
                    <a:pt x="774" y="4347"/>
                  </a:cubicBezTo>
                  <a:cubicBezTo>
                    <a:pt x="734" y="3014"/>
                    <a:pt x="839" y="1681"/>
                    <a:pt x="743" y="348"/>
                  </a:cubicBezTo>
                  <a:cubicBezTo>
                    <a:pt x="740" y="308"/>
                    <a:pt x="731" y="274"/>
                    <a:pt x="716" y="237"/>
                  </a:cubicBezTo>
                  <a:cubicBezTo>
                    <a:pt x="709" y="228"/>
                    <a:pt x="709" y="219"/>
                    <a:pt x="706" y="210"/>
                  </a:cubicBezTo>
                  <a:cubicBezTo>
                    <a:pt x="700" y="200"/>
                    <a:pt x="694" y="188"/>
                    <a:pt x="688" y="179"/>
                  </a:cubicBezTo>
                  <a:cubicBezTo>
                    <a:pt x="616" y="60"/>
                    <a:pt x="481" y="1"/>
                    <a:pt x="3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27"/>
            <p:cNvSpPr/>
            <p:nvPr/>
          </p:nvSpPr>
          <p:spPr>
            <a:xfrm>
              <a:off x="9250700" y="3287438"/>
              <a:ext cx="109525" cy="20625"/>
            </a:xfrm>
            <a:custGeom>
              <a:avLst/>
              <a:gdLst/>
              <a:ahLst/>
              <a:cxnLst/>
              <a:rect l="l" t="t" r="r" b="b"/>
              <a:pathLst>
                <a:path w="4381" h="825" extrusionOk="0">
                  <a:moveTo>
                    <a:pt x="925" y="1"/>
                  </a:moveTo>
                  <a:cubicBezTo>
                    <a:pt x="675" y="1"/>
                    <a:pt x="425" y="6"/>
                    <a:pt x="176" y="18"/>
                  </a:cubicBezTo>
                  <a:cubicBezTo>
                    <a:pt x="115" y="22"/>
                    <a:pt x="53" y="40"/>
                    <a:pt x="1" y="77"/>
                  </a:cubicBezTo>
                  <a:cubicBezTo>
                    <a:pt x="18" y="75"/>
                    <a:pt x="36" y="74"/>
                    <a:pt x="53" y="74"/>
                  </a:cubicBezTo>
                  <a:cubicBezTo>
                    <a:pt x="231" y="74"/>
                    <a:pt x="418" y="186"/>
                    <a:pt x="438" y="419"/>
                  </a:cubicBezTo>
                  <a:cubicBezTo>
                    <a:pt x="447" y="523"/>
                    <a:pt x="444" y="631"/>
                    <a:pt x="447" y="739"/>
                  </a:cubicBezTo>
                  <a:cubicBezTo>
                    <a:pt x="518" y="736"/>
                    <a:pt x="589" y="736"/>
                    <a:pt x="659" y="736"/>
                  </a:cubicBezTo>
                  <a:lnTo>
                    <a:pt x="767" y="662"/>
                  </a:lnTo>
                  <a:cubicBezTo>
                    <a:pt x="785" y="646"/>
                    <a:pt x="806" y="639"/>
                    <a:pt x="827" y="639"/>
                  </a:cubicBezTo>
                  <a:cubicBezTo>
                    <a:pt x="874" y="639"/>
                    <a:pt x="920" y="677"/>
                    <a:pt x="918" y="733"/>
                  </a:cubicBezTo>
                  <a:cubicBezTo>
                    <a:pt x="1404" y="733"/>
                    <a:pt x="1894" y="748"/>
                    <a:pt x="2383" y="770"/>
                  </a:cubicBezTo>
                  <a:cubicBezTo>
                    <a:pt x="2390" y="768"/>
                    <a:pt x="2396" y="768"/>
                    <a:pt x="2403" y="768"/>
                  </a:cubicBezTo>
                  <a:cubicBezTo>
                    <a:pt x="2413" y="768"/>
                    <a:pt x="2423" y="769"/>
                    <a:pt x="2432" y="773"/>
                  </a:cubicBezTo>
                  <a:cubicBezTo>
                    <a:pt x="2676" y="785"/>
                    <a:pt x="2919" y="794"/>
                    <a:pt x="3165" y="803"/>
                  </a:cubicBezTo>
                  <a:cubicBezTo>
                    <a:pt x="3180" y="791"/>
                    <a:pt x="3193" y="782"/>
                    <a:pt x="3208" y="770"/>
                  </a:cubicBezTo>
                  <a:cubicBezTo>
                    <a:pt x="3221" y="760"/>
                    <a:pt x="3237" y="756"/>
                    <a:pt x="3252" y="756"/>
                  </a:cubicBezTo>
                  <a:cubicBezTo>
                    <a:pt x="3283" y="756"/>
                    <a:pt x="3313" y="774"/>
                    <a:pt x="3325" y="806"/>
                  </a:cubicBezTo>
                  <a:cubicBezTo>
                    <a:pt x="3553" y="816"/>
                    <a:pt x="3781" y="825"/>
                    <a:pt x="4008" y="825"/>
                  </a:cubicBezTo>
                  <a:cubicBezTo>
                    <a:pt x="4079" y="825"/>
                    <a:pt x="4144" y="803"/>
                    <a:pt x="4202" y="766"/>
                  </a:cubicBezTo>
                  <a:cubicBezTo>
                    <a:pt x="4322" y="680"/>
                    <a:pt x="4381" y="533"/>
                    <a:pt x="4347" y="391"/>
                  </a:cubicBezTo>
                  <a:lnTo>
                    <a:pt x="4347" y="391"/>
                  </a:lnTo>
                  <a:cubicBezTo>
                    <a:pt x="4273" y="409"/>
                    <a:pt x="4199" y="434"/>
                    <a:pt x="4125" y="452"/>
                  </a:cubicBezTo>
                  <a:cubicBezTo>
                    <a:pt x="4118" y="454"/>
                    <a:pt x="4111" y="455"/>
                    <a:pt x="4104" y="455"/>
                  </a:cubicBezTo>
                  <a:cubicBezTo>
                    <a:pt x="4016" y="455"/>
                    <a:pt x="3969" y="335"/>
                    <a:pt x="4055" y="286"/>
                  </a:cubicBezTo>
                  <a:cubicBezTo>
                    <a:pt x="4113" y="252"/>
                    <a:pt x="4168" y="215"/>
                    <a:pt x="4230" y="182"/>
                  </a:cubicBezTo>
                  <a:cubicBezTo>
                    <a:pt x="4168" y="129"/>
                    <a:pt x="4092" y="98"/>
                    <a:pt x="4008" y="98"/>
                  </a:cubicBezTo>
                  <a:cubicBezTo>
                    <a:pt x="3882" y="98"/>
                    <a:pt x="3756" y="92"/>
                    <a:pt x="3630" y="89"/>
                  </a:cubicBezTo>
                  <a:cubicBezTo>
                    <a:pt x="2731" y="68"/>
                    <a:pt x="1826" y="1"/>
                    <a:pt x="9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7"/>
            <p:cNvSpPr/>
            <p:nvPr/>
          </p:nvSpPr>
          <p:spPr>
            <a:xfrm>
              <a:off x="9241400" y="3289263"/>
              <a:ext cx="20875" cy="85175"/>
            </a:xfrm>
            <a:custGeom>
              <a:avLst/>
              <a:gdLst/>
              <a:ahLst/>
              <a:cxnLst/>
              <a:rect l="l" t="t" r="r" b="b"/>
              <a:pathLst>
                <a:path w="835" h="3407" extrusionOk="0">
                  <a:moveTo>
                    <a:pt x="426" y="1"/>
                  </a:moveTo>
                  <a:cubicBezTo>
                    <a:pt x="408" y="1"/>
                    <a:pt x="390" y="2"/>
                    <a:pt x="373" y="4"/>
                  </a:cubicBezTo>
                  <a:cubicBezTo>
                    <a:pt x="210" y="22"/>
                    <a:pt x="65" y="133"/>
                    <a:pt x="83" y="346"/>
                  </a:cubicBezTo>
                  <a:cubicBezTo>
                    <a:pt x="160" y="1281"/>
                    <a:pt x="0" y="2214"/>
                    <a:pt x="157" y="3147"/>
                  </a:cubicBezTo>
                  <a:cubicBezTo>
                    <a:pt x="189" y="3330"/>
                    <a:pt x="317" y="3406"/>
                    <a:pt x="456" y="3406"/>
                  </a:cubicBezTo>
                  <a:cubicBezTo>
                    <a:pt x="464" y="3406"/>
                    <a:pt x="472" y="3406"/>
                    <a:pt x="480" y="3405"/>
                  </a:cubicBezTo>
                  <a:cubicBezTo>
                    <a:pt x="63" y="3334"/>
                    <a:pt x="53" y="2686"/>
                    <a:pt x="465" y="2686"/>
                  </a:cubicBezTo>
                  <a:cubicBezTo>
                    <a:pt x="479" y="2686"/>
                    <a:pt x="493" y="2687"/>
                    <a:pt x="508" y="2688"/>
                  </a:cubicBezTo>
                  <a:cubicBezTo>
                    <a:pt x="616" y="2700"/>
                    <a:pt x="727" y="2700"/>
                    <a:pt x="834" y="2707"/>
                  </a:cubicBezTo>
                  <a:cubicBezTo>
                    <a:pt x="834" y="2697"/>
                    <a:pt x="834" y="2688"/>
                    <a:pt x="834" y="2679"/>
                  </a:cubicBezTo>
                  <a:cubicBezTo>
                    <a:pt x="770" y="2670"/>
                    <a:pt x="733" y="2602"/>
                    <a:pt x="761" y="2543"/>
                  </a:cubicBezTo>
                  <a:cubicBezTo>
                    <a:pt x="776" y="2510"/>
                    <a:pt x="794" y="2479"/>
                    <a:pt x="813" y="2445"/>
                  </a:cubicBezTo>
                  <a:cubicBezTo>
                    <a:pt x="804" y="2279"/>
                    <a:pt x="801" y="2112"/>
                    <a:pt x="804" y="1943"/>
                  </a:cubicBezTo>
                  <a:cubicBezTo>
                    <a:pt x="767" y="1925"/>
                    <a:pt x="745" y="1882"/>
                    <a:pt x="754" y="1842"/>
                  </a:cubicBezTo>
                  <a:cubicBezTo>
                    <a:pt x="764" y="1777"/>
                    <a:pt x="782" y="1718"/>
                    <a:pt x="807" y="1660"/>
                  </a:cubicBezTo>
                  <a:cubicBezTo>
                    <a:pt x="813" y="1435"/>
                    <a:pt x="822" y="1207"/>
                    <a:pt x="828" y="983"/>
                  </a:cubicBezTo>
                  <a:cubicBezTo>
                    <a:pt x="751" y="974"/>
                    <a:pt x="727" y="847"/>
                    <a:pt x="816" y="810"/>
                  </a:cubicBezTo>
                  <a:lnTo>
                    <a:pt x="822" y="804"/>
                  </a:lnTo>
                  <a:cubicBezTo>
                    <a:pt x="822" y="758"/>
                    <a:pt x="819" y="712"/>
                    <a:pt x="819" y="666"/>
                  </a:cubicBezTo>
                  <a:cubicBezTo>
                    <a:pt x="816" y="558"/>
                    <a:pt x="819" y="450"/>
                    <a:pt x="810" y="346"/>
                  </a:cubicBezTo>
                  <a:cubicBezTo>
                    <a:pt x="790" y="113"/>
                    <a:pt x="605" y="1"/>
                    <a:pt x="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7"/>
            <p:cNvSpPr/>
            <p:nvPr/>
          </p:nvSpPr>
          <p:spPr>
            <a:xfrm>
              <a:off x="9242700" y="3356388"/>
              <a:ext cx="107225" cy="19625"/>
            </a:xfrm>
            <a:custGeom>
              <a:avLst/>
              <a:gdLst/>
              <a:ahLst/>
              <a:cxnLst/>
              <a:rect l="l" t="t" r="r" b="b"/>
              <a:pathLst>
                <a:path w="4289" h="785" extrusionOk="0">
                  <a:moveTo>
                    <a:pt x="410" y="1"/>
                  </a:moveTo>
                  <a:cubicBezTo>
                    <a:pt x="1" y="1"/>
                    <a:pt x="8" y="646"/>
                    <a:pt x="425" y="720"/>
                  </a:cubicBezTo>
                  <a:cubicBezTo>
                    <a:pt x="435" y="723"/>
                    <a:pt x="444" y="726"/>
                    <a:pt x="453" y="730"/>
                  </a:cubicBezTo>
                  <a:cubicBezTo>
                    <a:pt x="871" y="771"/>
                    <a:pt x="1289" y="785"/>
                    <a:pt x="1709" y="785"/>
                  </a:cubicBezTo>
                  <a:cubicBezTo>
                    <a:pt x="2384" y="785"/>
                    <a:pt x="3060" y="749"/>
                    <a:pt x="3734" y="736"/>
                  </a:cubicBezTo>
                  <a:cubicBezTo>
                    <a:pt x="3734" y="613"/>
                    <a:pt x="3734" y="489"/>
                    <a:pt x="3737" y="366"/>
                  </a:cubicBezTo>
                  <a:cubicBezTo>
                    <a:pt x="3751" y="134"/>
                    <a:pt x="3936" y="20"/>
                    <a:pt x="4115" y="20"/>
                  </a:cubicBezTo>
                  <a:cubicBezTo>
                    <a:pt x="4176" y="20"/>
                    <a:pt x="4236" y="33"/>
                    <a:pt x="4288" y="58"/>
                  </a:cubicBezTo>
                  <a:cubicBezTo>
                    <a:pt x="4233" y="22"/>
                    <a:pt x="4168" y="3"/>
                    <a:pt x="4104" y="3"/>
                  </a:cubicBezTo>
                  <a:cubicBezTo>
                    <a:pt x="3888" y="3"/>
                    <a:pt x="3673" y="9"/>
                    <a:pt x="3460" y="15"/>
                  </a:cubicBezTo>
                  <a:cubicBezTo>
                    <a:pt x="3439" y="43"/>
                    <a:pt x="3414" y="65"/>
                    <a:pt x="3393" y="92"/>
                  </a:cubicBezTo>
                  <a:cubicBezTo>
                    <a:pt x="3376" y="112"/>
                    <a:pt x="3357" y="121"/>
                    <a:pt x="3337" y="121"/>
                  </a:cubicBezTo>
                  <a:cubicBezTo>
                    <a:pt x="3291" y="121"/>
                    <a:pt x="3245" y="73"/>
                    <a:pt x="3245" y="22"/>
                  </a:cubicBezTo>
                  <a:cubicBezTo>
                    <a:pt x="2909" y="31"/>
                    <a:pt x="2574" y="43"/>
                    <a:pt x="2238" y="49"/>
                  </a:cubicBezTo>
                  <a:lnTo>
                    <a:pt x="2164" y="105"/>
                  </a:lnTo>
                  <a:cubicBezTo>
                    <a:pt x="2150" y="115"/>
                    <a:pt x="2136" y="119"/>
                    <a:pt x="2122" y="119"/>
                  </a:cubicBezTo>
                  <a:cubicBezTo>
                    <a:pt x="2083" y="119"/>
                    <a:pt x="2049" y="87"/>
                    <a:pt x="2035" y="49"/>
                  </a:cubicBezTo>
                  <a:cubicBezTo>
                    <a:pt x="1913" y="51"/>
                    <a:pt x="1791" y="54"/>
                    <a:pt x="1670" y="54"/>
                  </a:cubicBezTo>
                  <a:cubicBezTo>
                    <a:pt x="1619" y="54"/>
                    <a:pt x="1569" y="53"/>
                    <a:pt x="1518" y="52"/>
                  </a:cubicBezTo>
                  <a:cubicBezTo>
                    <a:pt x="1490" y="71"/>
                    <a:pt x="1466" y="89"/>
                    <a:pt x="1441" y="105"/>
                  </a:cubicBezTo>
                  <a:cubicBezTo>
                    <a:pt x="1427" y="111"/>
                    <a:pt x="1412" y="114"/>
                    <a:pt x="1398" y="114"/>
                  </a:cubicBezTo>
                  <a:cubicBezTo>
                    <a:pt x="1358" y="114"/>
                    <a:pt x="1318" y="91"/>
                    <a:pt x="1303" y="52"/>
                  </a:cubicBezTo>
                  <a:cubicBezTo>
                    <a:pt x="1130" y="46"/>
                    <a:pt x="958" y="34"/>
                    <a:pt x="782" y="22"/>
                  </a:cubicBezTo>
                  <a:cubicBezTo>
                    <a:pt x="672" y="15"/>
                    <a:pt x="564" y="15"/>
                    <a:pt x="453" y="3"/>
                  </a:cubicBezTo>
                  <a:cubicBezTo>
                    <a:pt x="438" y="2"/>
                    <a:pt x="424" y="1"/>
                    <a:pt x="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7"/>
            <p:cNvSpPr/>
            <p:nvPr/>
          </p:nvSpPr>
          <p:spPr>
            <a:xfrm>
              <a:off x="9335350" y="3356838"/>
              <a:ext cx="19950" cy="115850"/>
            </a:xfrm>
            <a:custGeom>
              <a:avLst/>
              <a:gdLst/>
              <a:ahLst/>
              <a:cxnLst/>
              <a:rect l="l" t="t" r="r" b="b"/>
              <a:pathLst>
                <a:path w="798" h="4634" extrusionOk="0">
                  <a:moveTo>
                    <a:pt x="411" y="1"/>
                  </a:moveTo>
                  <a:cubicBezTo>
                    <a:pt x="232" y="1"/>
                    <a:pt x="48" y="116"/>
                    <a:pt x="34" y="348"/>
                  </a:cubicBezTo>
                  <a:cubicBezTo>
                    <a:pt x="28" y="471"/>
                    <a:pt x="31" y="595"/>
                    <a:pt x="31" y="718"/>
                  </a:cubicBezTo>
                  <a:cubicBezTo>
                    <a:pt x="1" y="1924"/>
                    <a:pt x="124" y="3134"/>
                    <a:pt x="59" y="4341"/>
                  </a:cubicBezTo>
                  <a:cubicBezTo>
                    <a:pt x="47" y="4458"/>
                    <a:pt x="105" y="4571"/>
                    <a:pt x="207" y="4633"/>
                  </a:cubicBezTo>
                  <a:cubicBezTo>
                    <a:pt x="87" y="4427"/>
                    <a:pt x="182" y="4082"/>
                    <a:pt x="499" y="4061"/>
                  </a:cubicBezTo>
                  <a:cubicBezTo>
                    <a:pt x="598" y="4054"/>
                    <a:pt x="693" y="4057"/>
                    <a:pt x="789" y="4054"/>
                  </a:cubicBezTo>
                  <a:cubicBezTo>
                    <a:pt x="792" y="3934"/>
                    <a:pt x="795" y="3817"/>
                    <a:pt x="795" y="3700"/>
                  </a:cubicBezTo>
                  <a:lnTo>
                    <a:pt x="795" y="3700"/>
                  </a:lnTo>
                  <a:cubicBezTo>
                    <a:pt x="773" y="3707"/>
                    <a:pt x="755" y="3719"/>
                    <a:pt x="736" y="3728"/>
                  </a:cubicBezTo>
                  <a:cubicBezTo>
                    <a:pt x="727" y="3731"/>
                    <a:pt x="718" y="3733"/>
                    <a:pt x="709" y="3733"/>
                  </a:cubicBezTo>
                  <a:cubicBezTo>
                    <a:pt x="638" y="3733"/>
                    <a:pt x="592" y="3629"/>
                    <a:pt x="647" y="3574"/>
                  </a:cubicBezTo>
                  <a:cubicBezTo>
                    <a:pt x="696" y="3525"/>
                    <a:pt x="749" y="3485"/>
                    <a:pt x="798" y="3439"/>
                  </a:cubicBezTo>
                  <a:cubicBezTo>
                    <a:pt x="798" y="3242"/>
                    <a:pt x="792" y="3048"/>
                    <a:pt x="786" y="2851"/>
                  </a:cubicBezTo>
                  <a:cubicBezTo>
                    <a:pt x="776" y="2857"/>
                    <a:pt x="767" y="2863"/>
                    <a:pt x="758" y="2869"/>
                  </a:cubicBezTo>
                  <a:cubicBezTo>
                    <a:pt x="746" y="2876"/>
                    <a:pt x="733" y="2878"/>
                    <a:pt x="720" y="2878"/>
                  </a:cubicBezTo>
                  <a:cubicBezTo>
                    <a:pt x="655" y="2878"/>
                    <a:pt x="586" y="2810"/>
                    <a:pt x="635" y="2743"/>
                  </a:cubicBezTo>
                  <a:cubicBezTo>
                    <a:pt x="681" y="2685"/>
                    <a:pt x="730" y="2632"/>
                    <a:pt x="779" y="2577"/>
                  </a:cubicBezTo>
                  <a:cubicBezTo>
                    <a:pt x="773" y="2368"/>
                    <a:pt x="767" y="2158"/>
                    <a:pt x="761" y="1949"/>
                  </a:cubicBezTo>
                  <a:cubicBezTo>
                    <a:pt x="641" y="2017"/>
                    <a:pt x="521" y="2084"/>
                    <a:pt x="395" y="2143"/>
                  </a:cubicBezTo>
                  <a:cubicBezTo>
                    <a:pt x="381" y="2149"/>
                    <a:pt x="368" y="2151"/>
                    <a:pt x="355" y="2151"/>
                  </a:cubicBezTo>
                  <a:cubicBezTo>
                    <a:pt x="270" y="2151"/>
                    <a:pt x="211" y="2029"/>
                    <a:pt x="302" y="1986"/>
                  </a:cubicBezTo>
                  <a:cubicBezTo>
                    <a:pt x="456" y="1915"/>
                    <a:pt x="607" y="1832"/>
                    <a:pt x="755" y="1749"/>
                  </a:cubicBezTo>
                  <a:cubicBezTo>
                    <a:pt x="752" y="1601"/>
                    <a:pt x="746" y="1450"/>
                    <a:pt x="746" y="1303"/>
                  </a:cubicBezTo>
                  <a:cubicBezTo>
                    <a:pt x="662" y="1346"/>
                    <a:pt x="582" y="1389"/>
                    <a:pt x="496" y="1426"/>
                  </a:cubicBezTo>
                  <a:cubicBezTo>
                    <a:pt x="485" y="1430"/>
                    <a:pt x="475" y="1432"/>
                    <a:pt x="465" y="1432"/>
                  </a:cubicBezTo>
                  <a:cubicBezTo>
                    <a:pt x="395" y="1432"/>
                    <a:pt x="358" y="1326"/>
                    <a:pt x="407" y="1275"/>
                  </a:cubicBezTo>
                  <a:cubicBezTo>
                    <a:pt x="518" y="1152"/>
                    <a:pt x="638" y="1038"/>
                    <a:pt x="752" y="918"/>
                  </a:cubicBezTo>
                  <a:cubicBezTo>
                    <a:pt x="752" y="739"/>
                    <a:pt x="752" y="561"/>
                    <a:pt x="761" y="379"/>
                  </a:cubicBezTo>
                  <a:lnTo>
                    <a:pt x="761" y="379"/>
                  </a:lnTo>
                  <a:cubicBezTo>
                    <a:pt x="721" y="404"/>
                    <a:pt x="681" y="428"/>
                    <a:pt x="638" y="450"/>
                  </a:cubicBezTo>
                  <a:cubicBezTo>
                    <a:pt x="625" y="456"/>
                    <a:pt x="613" y="458"/>
                    <a:pt x="600" y="458"/>
                  </a:cubicBezTo>
                  <a:cubicBezTo>
                    <a:pt x="526" y="458"/>
                    <a:pt x="459" y="366"/>
                    <a:pt x="530" y="305"/>
                  </a:cubicBezTo>
                  <a:cubicBezTo>
                    <a:pt x="592" y="253"/>
                    <a:pt x="644" y="197"/>
                    <a:pt x="702" y="145"/>
                  </a:cubicBezTo>
                  <a:cubicBezTo>
                    <a:pt x="675" y="99"/>
                    <a:pt x="635" y="62"/>
                    <a:pt x="585" y="40"/>
                  </a:cubicBezTo>
                  <a:cubicBezTo>
                    <a:pt x="532" y="14"/>
                    <a:pt x="472" y="1"/>
                    <a:pt x="4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7"/>
            <p:cNvSpPr/>
            <p:nvPr/>
          </p:nvSpPr>
          <p:spPr>
            <a:xfrm>
              <a:off x="9337500" y="3458088"/>
              <a:ext cx="86450" cy="20450"/>
            </a:xfrm>
            <a:custGeom>
              <a:avLst/>
              <a:gdLst/>
              <a:ahLst/>
              <a:cxnLst/>
              <a:rect l="l" t="t" r="r" b="b"/>
              <a:pathLst>
                <a:path w="3458" h="818" extrusionOk="0">
                  <a:moveTo>
                    <a:pt x="955" y="1"/>
                  </a:moveTo>
                  <a:cubicBezTo>
                    <a:pt x="871" y="1"/>
                    <a:pt x="787" y="2"/>
                    <a:pt x="703" y="4"/>
                  </a:cubicBezTo>
                  <a:cubicBezTo>
                    <a:pt x="607" y="7"/>
                    <a:pt x="509" y="4"/>
                    <a:pt x="413" y="11"/>
                  </a:cubicBezTo>
                  <a:cubicBezTo>
                    <a:pt x="96" y="32"/>
                    <a:pt x="1" y="377"/>
                    <a:pt x="118" y="583"/>
                  </a:cubicBezTo>
                  <a:cubicBezTo>
                    <a:pt x="170" y="680"/>
                    <a:pt x="270" y="739"/>
                    <a:pt x="377" y="739"/>
                  </a:cubicBezTo>
                  <a:cubicBezTo>
                    <a:pt x="389" y="739"/>
                    <a:pt x="401" y="739"/>
                    <a:pt x="413" y="737"/>
                  </a:cubicBezTo>
                  <a:cubicBezTo>
                    <a:pt x="580" y="725"/>
                    <a:pt x="747" y="721"/>
                    <a:pt x="914" y="721"/>
                  </a:cubicBezTo>
                  <a:cubicBezTo>
                    <a:pt x="1639" y="721"/>
                    <a:pt x="2368" y="809"/>
                    <a:pt x="3088" y="817"/>
                  </a:cubicBezTo>
                  <a:cubicBezTo>
                    <a:pt x="3090" y="817"/>
                    <a:pt x="3092" y="817"/>
                    <a:pt x="3094" y="817"/>
                  </a:cubicBezTo>
                  <a:cubicBezTo>
                    <a:pt x="3351" y="817"/>
                    <a:pt x="3457" y="600"/>
                    <a:pt x="3433" y="401"/>
                  </a:cubicBezTo>
                  <a:lnTo>
                    <a:pt x="3433" y="401"/>
                  </a:lnTo>
                  <a:cubicBezTo>
                    <a:pt x="3404" y="557"/>
                    <a:pt x="3264" y="635"/>
                    <a:pt x="3116" y="635"/>
                  </a:cubicBezTo>
                  <a:cubicBezTo>
                    <a:pt x="2936" y="635"/>
                    <a:pt x="2743" y="521"/>
                    <a:pt x="2716" y="294"/>
                  </a:cubicBezTo>
                  <a:cubicBezTo>
                    <a:pt x="2706" y="220"/>
                    <a:pt x="2700" y="149"/>
                    <a:pt x="2694" y="75"/>
                  </a:cubicBezTo>
                  <a:cubicBezTo>
                    <a:pt x="2116" y="51"/>
                    <a:pt x="1534" y="1"/>
                    <a:pt x="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7"/>
            <p:cNvSpPr/>
            <p:nvPr/>
          </p:nvSpPr>
          <p:spPr>
            <a:xfrm>
              <a:off x="9408075" y="3371313"/>
              <a:ext cx="1250" cy="1775"/>
            </a:xfrm>
            <a:custGeom>
              <a:avLst/>
              <a:gdLst/>
              <a:ahLst/>
              <a:cxnLst/>
              <a:rect l="l" t="t" r="r" b="b"/>
              <a:pathLst>
                <a:path w="50" h="71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22"/>
                    <a:pt x="13" y="43"/>
                    <a:pt x="0" y="68"/>
                  </a:cubicBezTo>
                  <a:cubicBezTo>
                    <a:pt x="4" y="71"/>
                    <a:pt x="7" y="71"/>
                    <a:pt x="10" y="71"/>
                  </a:cubicBezTo>
                  <a:cubicBezTo>
                    <a:pt x="19" y="46"/>
                    <a:pt x="34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27"/>
            <p:cNvSpPr/>
            <p:nvPr/>
          </p:nvSpPr>
          <p:spPr>
            <a:xfrm>
              <a:off x="9404225" y="3378238"/>
              <a:ext cx="21025" cy="95750"/>
            </a:xfrm>
            <a:custGeom>
              <a:avLst/>
              <a:gdLst/>
              <a:ahLst/>
              <a:cxnLst/>
              <a:rect l="l" t="t" r="r" b="b"/>
              <a:pathLst>
                <a:path w="841" h="3830" extrusionOk="0">
                  <a:moveTo>
                    <a:pt x="148" y="0"/>
                  </a:moveTo>
                  <a:lnTo>
                    <a:pt x="124" y="31"/>
                  </a:lnTo>
                  <a:cubicBezTo>
                    <a:pt x="118" y="253"/>
                    <a:pt x="108" y="471"/>
                    <a:pt x="96" y="693"/>
                  </a:cubicBezTo>
                  <a:cubicBezTo>
                    <a:pt x="108" y="717"/>
                    <a:pt x="108" y="748"/>
                    <a:pt x="96" y="773"/>
                  </a:cubicBezTo>
                  <a:lnTo>
                    <a:pt x="90" y="779"/>
                  </a:lnTo>
                  <a:cubicBezTo>
                    <a:pt x="56" y="1296"/>
                    <a:pt x="13" y="1816"/>
                    <a:pt x="1" y="2333"/>
                  </a:cubicBezTo>
                  <a:cubicBezTo>
                    <a:pt x="7" y="2333"/>
                    <a:pt x="10" y="2330"/>
                    <a:pt x="16" y="2330"/>
                  </a:cubicBezTo>
                  <a:cubicBezTo>
                    <a:pt x="65" y="2330"/>
                    <a:pt x="108" y="2370"/>
                    <a:pt x="108" y="2420"/>
                  </a:cubicBezTo>
                  <a:lnTo>
                    <a:pt x="108" y="2903"/>
                  </a:lnTo>
                  <a:cubicBezTo>
                    <a:pt x="108" y="2953"/>
                    <a:pt x="68" y="2990"/>
                    <a:pt x="22" y="2990"/>
                  </a:cubicBezTo>
                  <a:cubicBezTo>
                    <a:pt x="17" y="2990"/>
                    <a:pt x="12" y="2990"/>
                    <a:pt x="7" y="2989"/>
                  </a:cubicBezTo>
                  <a:lnTo>
                    <a:pt x="7" y="2989"/>
                  </a:lnTo>
                  <a:cubicBezTo>
                    <a:pt x="10" y="3081"/>
                    <a:pt x="19" y="3177"/>
                    <a:pt x="28" y="3269"/>
                  </a:cubicBezTo>
                  <a:cubicBezTo>
                    <a:pt x="34" y="3343"/>
                    <a:pt x="37" y="3414"/>
                    <a:pt x="47" y="3488"/>
                  </a:cubicBezTo>
                  <a:cubicBezTo>
                    <a:pt x="75" y="3715"/>
                    <a:pt x="268" y="3829"/>
                    <a:pt x="448" y="3829"/>
                  </a:cubicBezTo>
                  <a:cubicBezTo>
                    <a:pt x="596" y="3829"/>
                    <a:pt x="735" y="3751"/>
                    <a:pt x="764" y="3595"/>
                  </a:cubicBezTo>
                  <a:cubicBezTo>
                    <a:pt x="773" y="3559"/>
                    <a:pt x="776" y="3522"/>
                    <a:pt x="773" y="3488"/>
                  </a:cubicBezTo>
                  <a:cubicBezTo>
                    <a:pt x="641" y="2429"/>
                    <a:pt x="798" y="1367"/>
                    <a:pt x="841" y="305"/>
                  </a:cubicBezTo>
                  <a:cubicBezTo>
                    <a:pt x="727" y="305"/>
                    <a:pt x="607" y="299"/>
                    <a:pt x="490" y="299"/>
                  </a:cubicBezTo>
                  <a:cubicBezTo>
                    <a:pt x="284" y="299"/>
                    <a:pt x="176" y="157"/>
                    <a:pt x="1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27"/>
            <p:cNvSpPr/>
            <p:nvPr/>
          </p:nvSpPr>
          <p:spPr>
            <a:xfrm>
              <a:off x="9421375" y="3311038"/>
              <a:ext cx="1275" cy="875"/>
            </a:xfrm>
            <a:custGeom>
              <a:avLst/>
              <a:gdLst/>
              <a:ahLst/>
              <a:cxnLst/>
              <a:rect l="l" t="t" r="r" b="b"/>
              <a:pathLst>
                <a:path w="51" h="35" extrusionOk="0">
                  <a:moveTo>
                    <a:pt x="50" y="1"/>
                  </a:moveTo>
                  <a:cubicBezTo>
                    <a:pt x="43" y="5"/>
                    <a:pt x="37" y="11"/>
                    <a:pt x="30" y="17"/>
                  </a:cubicBezTo>
                  <a:lnTo>
                    <a:pt x="30" y="17"/>
                  </a:lnTo>
                  <a:cubicBezTo>
                    <a:pt x="37" y="12"/>
                    <a:pt x="44" y="6"/>
                    <a:pt x="50" y="1"/>
                  </a:cubicBezTo>
                  <a:close/>
                  <a:moveTo>
                    <a:pt x="30" y="17"/>
                  </a:moveTo>
                  <a:lnTo>
                    <a:pt x="30" y="17"/>
                  </a:lnTo>
                  <a:cubicBezTo>
                    <a:pt x="21" y="23"/>
                    <a:pt x="12" y="30"/>
                    <a:pt x="1" y="35"/>
                  </a:cubicBezTo>
                  <a:lnTo>
                    <a:pt x="7" y="35"/>
                  </a:lnTo>
                  <a:cubicBezTo>
                    <a:pt x="15" y="30"/>
                    <a:pt x="23" y="23"/>
                    <a:pt x="30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7"/>
            <p:cNvSpPr/>
            <p:nvPr/>
          </p:nvSpPr>
          <p:spPr>
            <a:xfrm>
              <a:off x="9435325" y="3309838"/>
              <a:ext cx="5525" cy="3700"/>
            </a:xfrm>
            <a:custGeom>
              <a:avLst/>
              <a:gdLst/>
              <a:ahLst/>
              <a:cxnLst/>
              <a:rect l="l" t="t" r="r" b="b"/>
              <a:pathLst>
                <a:path w="221" h="148" extrusionOk="0">
                  <a:moveTo>
                    <a:pt x="203" y="1"/>
                  </a:moveTo>
                  <a:cubicBezTo>
                    <a:pt x="178" y="1"/>
                    <a:pt x="97" y="60"/>
                    <a:pt x="0" y="138"/>
                  </a:cubicBezTo>
                  <a:cubicBezTo>
                    <a:pt x="43" y="141"/>
                    <a:pt x="86" y="144"/>
                    <a:pt x="129" y="147"/>
                  </a:cubicBezTo>
                  <a:cubicBezTo>
                    <a:pt x="139" y="135"/>
                    <a:pt x="145" y="120"/>
                    <a:pt x="154" y="107"/>
                  </a:cubicBezTo>
                  <a:cubicBezTo>
                    <a:pt x="209" y="31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7"/>
            <p:cNvSpPr/>
            <p:nvPr/>
          </p:nvSpPr>
          <p:spPr>
            <a:xfrm>
              <a:off x="9413375" y="3294138"/>
              <a:ext cx="100925" cy="21625"/>
            </a:xfrm>
            <a:custGeom>
              <a:avLst/>
              <a:gdLst/>
              <a:ahLst/>
              <a:cxnLst/>
              <a:rect l="l" t="t" r="r" b="b"/>
              <a:pathLst>
                <a:path w="4037" h="865" extrusionOk="0">
                  <a:moveTo>
                    <a:pt x="394" y="1"/>
                  </a:moveTo>
                  <a:cubicBezTo>
                    <a:pt x="167" y="1"/>
                    <a:pt x="21" y="202"/>
                    <a:pt x="10" y="388"/>
                  </a:cubicBezTo>
                  <a:cubicBezTo>
                    <a:pt x="1" y="486"/>
                    <a:pt x="41" y="582"/>
                    <a:pt x="118" y="643"/>
                  </a:cubicBezTo>
                  <a:cubicBezTo>
                    <a:pt x="262" y="545"/>
                    <a:pt x="413" y="458"/>
                    <a:pt x="570" y="381"/>
                  </a:cubicBezTo>
                  <a:cubicBezTo>
                    <a:pt x="586" y="373"/>
                    <a:pt x="601" y="370"/>
                    <a:pt x="616" y="370"/>
                  </a:cubicBezTo>
                  <a:cubicBezTo>
                    <a:pt x="688" y="370"/>
                    <a:pt x="740" y="459"/>
                    <a:pt x="681" y="523"/>
                  </a:cubicBezTo>
                  <a:cubicBezTo>
                    <a:pt x="623" y="597"/>
                    <a:pt x="555" y="662"/>
                    <a:pt x="493" y="732"/>
                  </a:cubicBezTo>
                  <a:cubicBezTo>
                    <a:pt x="552" y="739"/>
                    <a:pt x="610" y="748"/>
                    <a:pt x="672" y="754"/>
                  </a:cubicBezTo>
                  <a:cubicBezTo>
                    <a:pt x="866" y="609"/>
                    <a:pt x="1075" y="483"/>
                    <a:pt x="1297" y="381"/>
                  </a:cubicBezTo>
                  <a:cubicBezTo>
                    <a:pt x="1309" y="376"/>
                    <a:pt x="1323" y="373"/>
                    <a:pt x="1337" y="373"/>
                  </a:cubicBezTo>
                  <a:cubicBezTo>
                    <a:pt x="1403" y="373"/>
                    <a:pt x="1471" y="436"/>
                    <a:pt x="1423" y="505"/>
                  </a:cubicBezTo>
                  <a:cubicBezTo>
                    <a:pt x="1355" y="597"/>
                    <a:pt x="1288" y="689"/>
                    <a:pt x="1220" y="782"/>
                  </a:cubicBezTo>
                  <a:cubicBezTo>
                    <a:pt x="1481" y="791"/>
                    <a:pt x="1743" y="791"/>
                    <a:pt x="2005" y="794"/>
                  </a:cubicBezTo>
                  <a:cubicBezTo>
                    <a:pt x="2165" y="649"/>
                    <a:pt x="2331" y="511"/>
                    <a:pt x="2510" y="381"/>
                  </a:cubicBezTo>
                  <a:cubicBezTo>
                    <a:pt x="2522" y="372"/>
                    <a:pt x="2537" y="367"/>
                    <a:pt x="2552" y="367"/>
                  </a:cubicBezTo>
                  <a:cubicBezTo>
                    <a:pt x="2607" y="367"/>
                    <a:pt x="2664" y="427"/>
                    <a:pt x="2642" y="483"/>
                  </a:cubicBezTo>
                  <a:cubicBezTo>
                    <a:pt x="2596" y="594"/>
                    <a:pt x="2543" y="699"/>
                    <a:pt x="2482" y="800"/>
                  </a:cubicBezTo>
                  <a:cubicBezTo>
                    <a:pt x="2657" y="806"/>
                    <a:pt x="2830" y="815"/>
                    <a:pt x="3002" y="831"/>
                  </a:cubicBezTo>
                  <a:lnTo>
                    <a:pt x="3113" y="745"/>
                  </a:lnTo>
                  <a:cubicBezTo>
                    <a:pt x="3128" y="733"/>
                    <a:pt x="3143" y="728"/>
                    <a:pt x="3159" y="728"/>
                  </a:cubicBezTo>
                  <a:cubicBezTo>
                    <a:pt x="3213" y="728"/>
                    <a:pt x="3262" y="791"/>
                    <a:pt x="3245" y="846"/>
                  </a:cubicBezTo>
                  <a:lnTo>
                    <a:pt x="3242" y="856"/>
                  </a:lnTo>
                  <a:lnTo>
                    <a:pt x="3298" y="865"/>
                  </a:lnTo>
                  <a:cubicBezTo>
                    <a:pt x="3301" y="763"/>
                    <a:pt x="3310" y="659"/>
                    <a:pt x="3310" y="557"/>
                  </a:cubicBezTo>
                  <a:cubicBezTo>
                    <a:pt x="3311" y="324"/>
                    <a:pt x="3490" y="209"/>
                    <a:pt x="3670" y="209"/>
                  </a:cubicBezTo>
                  <a:cubicBezTo>
                    <a:pt x="3839" y="209"/>
                    <a:pt x="4009" y="312"/>
                    <a:pt x="4030" y="517"/>
                  </a:cubicBezTo>
                  <a:cubicBezTo>
                    <a:pt x="4036" y="363"/>
                    <a:pt x="3922" y="228"/>
                    <a:pt x="3768" y="209"/>
                  </a:cubicBezTo>
                  <a:cubicBezTo>
                    <a:pt x="2759" y="15"/>
                    <a:pt x="1734" y="151"/>
                    <a:pt x="721" y="40"/>
                  </a:cubicBezTo>
                  <a:cubicBezTo>
                    <a:pt x="635" y="27"/>
                    <a:pt x="549" y="21"/>
                    <a:pt x="459" y="6"/>
                  </a:cubicBezTo>
                  <a:cubicBezTo>
                    <a:pt x="437" y="2"/>
                    <a:pt x="415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7"/>
            <p:cNvSpPr/>
            <p:nvPr/>
          </p:nvSpPr>
          <p:spPr>
            <a:xfrm>
              <a:off x="9408000" y="3367513"/>
              <a:ext cx="104325" cy="19225"/>
            </a:xfrm>
            <a:custGeom>
              <a:avLst/>
              <a:gdLst/>
              <a:ahLst/>
              <a:cxnLst/>
              <a:rect l="l" t="t" r="r" b="b"/>
              <a:pathLst>
                <a:path w="4173" h="769" extrusionOk="0">
                  <a:moveTo>
                    <a:pt x="3761" y="0"/>
                  </a:moveTo>
                  <a:cubicBezTo>
                    <a:pt x="3750" y="0"/>
                    <a:pt x="3739" y="0"/>
                    <a:pt x="3728" y="1"/>
                  </a:cubicBezTo>
                  <a:cubicBezTo>
                    <a:pt x="3611" y="11"/>
                    <a:pt x="3497" y="11"/>
                    <a:pt x="3377" y="17"/>
                  </a:cubicBezTo>
                  <a:cubicBezTo>
                    <a:pt x="3073" y="32"/>
                    <a:pt x="2769" y="37"/>
                    <a:pt x="2465" y="37"/>
                  </a:cubicBezTo>
                  <a:cubicBezTo>
                    <a:pt x="1758" y="37"/>
                    <a:pt x="1050" y="8"/>
                    <a:pt x="339" y="1"/>
                  </a:cubicBezTo>
                  <a:cubicBezTo>
                    <a:pt x="293" y="1"/>
                    <a:pt x="247" y="11"/>
                    <a:pt x="204" y="29"/>
                  </a:cubicBezTo>
                  <a:cubicBezTo>
                    <a:pt x="164" y="60"/>
                    <a:pt x="117" y="84"/>
                    <a:pt x="74" y="115"/>
                  </a:cubicBezTo>
                  <a:cubicBezTo>
                    <a:pt x="65" y="128"/>
                    <a:pt x="59" y="140"/>
                    <a:pt x="53" y="152"/>
                  </a:cubicBezTo>
                  <a:cubicBezTo>
                    <a:pt x="37" y="174"/>
                    <a:pt x="25" y="198"/>
                    <a:pt x="13" y="223"/>
                  </a:cubicBezTo>
                  <a:cubicBezTo>
                    <a:pt x="65" y="241"/>
                    <a:pt x="102" y="303"/>
                    <a:pt x="65" y="352"/>
                  </a:cubicBezTo>
                  <a:cubicBezTo>
                    <a:pt x="43" y="380"/>
                    <a:pt x="22" y="405"/>
                    <a:pt x="0" y="429"/>
                  </a:cubicBezTo>
                  <a:cubicBezTo>
                    <a:pt x="25" y="586"/>
                    <a:pt x="136" y="725"/>
                    <a:pt x="339" y="728"/>
                  </a:cubicBezTo>
                  <a:cubicBezTo>
                    <a:pt x="456" y="728"/>
                    <a:pt x="573" y="731"/>
                    <a:pt x="690" y="734"/>
                  </a:cubicBezTo>
                  <a:cubicBezTo>
                    <a:pt x="1302" y="745"/>
                    <a:pt x="1911" y="768"/>
                    <a:pt x="2521" y="768"/>
                  </a:cubicBezTo>
                  <a:cubicBezTo>
                    <a:pt x="2923" y="768"/>
                    <a:pt x="3325" y="758"/>
                    <a:pt x="3728" y="728"/>
                  </a:cubicBezTo>
                  <a:cubicBezTo>
                    <a:pt x="3765" y="722"/>
                    <a:pt x="3805" y="712"/>
                    <a:pt x="3839" y="697"/>
                  </a:cubicBezTo>
                  <a:cubicBezTo>
                    <a:pt x="3848" y="694"/>
                    <a:pt x="3857" y="694"/>
                    <a:pt x="3863" y="688"/>
                  </a:cubicBezTo>
                  <a:cubicBezTo>
                    <a:pt x="3876" y="685"/>
                    <a:pt x="3885" y="679"/>
                    <a:pt x="3897" y="672"/>
                  </a:cubicBezTo>
                  <a:cubicBezTo>
                    <a:pt x="4172" y="502"/>
                    <a:pt x="4131" y="0"/>
                    <a:pt x="3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27"/>
            <p:cNvSpPr/>
            <p:nvPr/>
          </p:nvSpPr>
          <p:spPr>
            <a:xfrm>
              <a:off x="9259625" y="3197388"/>
              <a:ext cx="153750" cy="162000"/>
            </a:xfrm>
            <a:custGeom>
              <a:avLst/>
              <a:gdLst/>
              <a:ahLst/>
              <a:cxnLst/>
              <a:rect l="l" t="t" r="r" b="b"/>
              <a:pathLst>
                <a:path w="6150" h="6480" extrusionOk="0">
                  <a:moveTo>
                    <a:pt x="5748" y="3325"/>
                  </a:moveTo>
                  <a:lnTo>
                    <a:pt x="5748" y="3325"/>
                  </a:lnTo>
                  <a:cubicBezTo>
                    <a:pt x="5581" y="3396"/>
                    <a:pt x="5424" y="3485"/>
                    <a:pt x="5280" y="3590"/>
                  </a:cubicBezTo>
                  <a:cubicBezTo>
                    <a:pt x="5274" y="3568"/>
                    <a:pt x="5261" y="3550"/>
                    <a:pt x="5246" y="3534"/>
                  </a:cubicBezTo>
                  <a:cubicBezTo>
                    <a:pt x="5412" y="3463"/>
                    <a:pt x="5578" y="3393"/>
                    <a:pt x="5748" y="3325"/>
                  </a:cubicBezTo>
                  <a:close/>
                  <a:moveTo>
                    <a:pt x="5309" y="0"/>
                  </a:moveTo>
                  <a:cubicBezTo>
                    <a:pt x="5294" y="0"/>
                    <a:pt x="5279" y="5"/>
                    <a:pt x="5264" y="16"/>
                  </a:cubicBezTo>
                  <a:cubicBezTo>
                    <a:pt x="5175" y="81"/>
                    <a:pt x="5086" y="136"/>
                    <a:pt x="4997" y="201"/>
                  </a:cubicBezTo>
                  <a:cubicBezTo>
                    <a:pt x="4670" y="435"/>
                    <a:pt x="4329" y="644"/>
                    <a:pt x="3975" y="829"/>
                  </a:cubicBezTo>
                  <a:cubicBezTo>
                    <a:pt x="3879" y="878"/>
                    <a:pt x="3790" y="936"/>
                    <a:pt x="3691" y="982"/>
                  </a:cubicBezTo>
                  <a:cubicBezTo>
                    <a:pt x="3598" y="1025"/>
                    <a:pt x="3655" y="1149"/>
                    <a:pt x="3742" y="1149"/>
                  </a:cubicBezTo>
                  <a:cubicBezTo>
                    <a:pt x="3755" y="1149"/>
                    <a:pt x="3769" y="1146"/>
                    <a:pt x="3784" y="1139"/>
                  </a:cubicBezTo>
                  <a:cubicBezTo>
                    <a:pt x="3845" y="1112"/>
                    <a:pt x="3904" y="1078"/>
                    <a:pt x="3965" y="1047"/>
                  </a:cubicBezTo>
                  <a:cubicBezTo>
                    <a:pt x="4242" y="915"/>
                    <a:pt x="4513" y="767"/>
                    <a:pt x="4772" y="601"/>
                  </a:cubicBezTo>
                  <a:cubicBezTo>
                    <a:pt x="4975" y="469"/>
                    <a:pt x="5064" y="419"/>
                    <a:pt x="5082" y="419"/>
                  </a:cubicBezTo>
                  <a:cubicBezTo>
                    <a:pt x="5133" y="419"/>
                    <a:pt x="4639" y="807"/>
                    <a:pt x="4553" y="899"/>
                  </a:cubicBezTo>
                  <a:cubicBezTo>
                    <a:pt x="4359" y="1106"/>
                    <a:pt x="4159" y="1300"/>
                    <a:pt x="3962" y="1493"/>
                  </a:cubicBezTo>
                  <a:cubicBezTo>
                    <a:pt x="3722" y="1721"/>
                    <a:pt x="3504" y="1968"/>
                    <a:pt x="3300" y="2226"/>
                  </a:cubicBezTo>
                  <a:cubicBezTo>
                    <a:pt x="3253" y="2288"/>
                    <a:pt x="3321" y="2360"/>
                    <a:pt x="3385" y="2360"/>
                  </a:cubicBezTo>
                  <a:cubicBezTo>
                    <a:pt x="3390" y="2360"/>
                    <a:pt x="3396" y="2360"/>
                    <a:pt x="3402" y="2358"/>
                  </a:cubicBezTo>
                  <a:cubicBezTo>
                    <a:pt x="3593" y="2315"/>
                    <a:pt x="3781" y="2248"/>
                    <a:pt x="3956" y="2161"/>
                  </a:cubicBezTo>
                  <a:cubicBezTo>
                    <a:pt x="4513" y="1894"/>
                    <a:pt x="4963" y="1457"/>
                    <a:pt x="5471" y="1069"/>
                  </a:cubicBezTo>
                  <a:cubicBezTo>
                    <a:pt x="5590" y="977"/>
                    <a:pt x="5655" y="938"/>
                    <a:pt x="5678" y="938"/>
                  </a:cubicBezTo>
                  <a:cubicBezTo>
                    <a:pt x="5794" y="938"/>
                    <a:pt x="4924" y="1872"/>
                    <a:pt x="4796" y="1995"/>
                  </a:cubicBezTo>
                  <a:cubicBezTo>
                    <a:pt x="4523" y="2260"/>
                    <a:pt x="4239" y="2512"/>
                    <a:pt x="3965" y="2774"/>
                  </a:cubicBezTo>
                  <a:cubicBezTo>
                    <a:pt x="3827" y="2903"/>
                    <a:pt x="3685" y="3033"/>
                    <a:pt x="3556" y="3174"/>
                  </a:cubicBezTo>
                  <a:cubicBezTo>
                    <a:pt x="3507" y="3229"/>
                    <a:pt x="3542" y="3334"/>
                    <a:pt x="3615" y="3334"/>
                  </a:cubicBezTo>
                  <a:cubicBezTo>
                    <a:pt x="3625" y="3334"/>
                    <a:pt x="3635" y="3332"/>
                    <a:pt x="3645" y="3328"/>
                  </a:cubicBezTo>
                  <a:cubicBezTo>
                    <a:pt x="3759" y="3282"/>
                    <a:pt x="3867" y="3230"/>
                    <a:pt x="3978" y="3174"/>
                  </a:cubicBezTo>
                  <a:cubicBezTo>
                    <a:pt x="4486" y="2919"/>
                    <a:pt x="4932" y="2568"/>
                    <a:pt x="5418" y="2263"/>
                  </a:cubicBezTo>
                  <a:cubicBezTo>
                    <a:pt x="5615" y="2140"/>
                    <a:pt x="5723" y="2091"/>
                    <a:pt x="5770" y="2091"/>
                  </a:cubicBezTo>
                  <a:cubicBezTo>
                    <a:pt x="5944" y="2091"/>
                    <a:pt x="5288" y="2760"/>
                    <a:pt x="5147" y="2891"/>
                  </a:cubicBezTo>
                  <a:cubicBezTo>
                    <a:pt x="4809" y="3211"/>
                    <a:pt x="4402" y="3470"/>
                    <a:pt x="3999" y="3710"/>
                  </a:cubicBezTo>
                  <a:lnTo>
                    <a:pt x="3873" y="3784"/>
                  </a:lnTo>
                  <a:cubicBezTo>
                    <a:pt x="3815" y="3817"/>
                    <a:pt x="3753" y="3854"/>
                    <a:pt x="3694" y="3888"/>
                  </a:cubicBezTo>
                  <a:cubicBezTo>
                    <a:pt x="3612" y="3937"/>
                    <a:pt x="3659" y="4057"/>
                    <a:pt x="3744" y="4057"/>
                  </a:cubicBezTo>
                  <a:cubicBezTo>
                    <a:pt x="3751" y="4057"/>
                    <a:pt x="3758" y="4056"/>
                    <a:pt x="3765" y="4054"/>
                  </a:cubicBezTo>
                  <a:cubicBezTo>
                    <a:pt x="3842" y="4036"/>
                    <a:pt x="3916" y="4011"/>
                    <a:pt x="3990" y="3990"/>
                  </a:cubicBezTo>
                  <a:lnTo>
                    <a:pt x="4012" y="3984"/>
                  </a:lnTo>
                  <a:cubicBezTo>
                    <a:pt x="4329" y="3894"/>
                    <a:pt x="4639" y="3787"/>
                    <a:pt x="4947" y="3657"/>
                  </a:cubicBezTo>
                  <a:lnTo>
                    <a:pt x="4947" y="3657"/>
                  </a:lnTo>
                  <a:cubicBezTo>
                    <a:pt x="4289" y="4076"/>
                    <a:pt x="3658" y="4529"/>
                    <a:pt x="3051" y="5015"/>
                  </a:cubicBezTo>
                  <a:cubicBezTo>
                    <a:pt x="2655" y="5325"/>
                    <a:pt x="1998" y="5694"/>
                    <a:pt x="1723" y="6117"/>
                  </a:cubicBezTo>
                  <a:lnTo>
                    <a:pt x="1723" y="6117"/>
                  </a:lnTo>
                  <a:cubicBezTo>
                    <a:pt x="2089" y="5552"/>
                    <a:pt x="2538" y="5039"/>
                    <a:pt x="2962" y="4513"/>
                  </a:cubicBezTo>
                  <a:cubicBezTo>
                    <a:pt x="2983" y="4482"/>
                    <a:pt x="2987" y="4442"/>
                    <a:pt x="2968" y="4408"/>
                  </a:cubicBezTo>
                  <a:cubicBezTo>
                    <a:pt x="2956" y="4376"/>
                    <a:pt x="2926" y="4356"/>
                    <a:pt x="2895" y="4356"/>
                  </a:cubicBezTo>
                  <a:cubicBezTo>
                    <a:pt x="2880" y="4356"/>
                    <a:pt x="2864" y="4361"/>
                    <a:pt x="2851" y="4372"/>
                  </a:cubicBezTo>
                  <a:cubicBezTo>
                    <a:pt x="2836" y="4381"/>
                    <a:pt x="2823" y="4393"/>
                    <a:pt x="2808" y="4405"/>
                  </a:cubicBezTo>
                  <a:cubicBezTo>
                    <a:pt x="2352" y="4719"/>
                    <a:pt x="1998" y="5110"/>
                    <a:pt x="1632" y="5526"/>
                  </a:cubicBezTo>
                  <a:cubicBezTo>
                    <a:pt x="1499" y="5678"/>
                    <a:pt x="1057" y="6176"/>
                    <a:pt x="964" y="6176"/>
                  </a:cubicBezTo>
                  <a:cubicBezTo>
                    <a:pt x="920" y="6176"/>
                    <a:pt x="955" y="6062"/>
                    <a:pt x="1143" y="5741"/>
                  </a:cubicBezTo>
                  <a:cubicBezTo>
                    <a:pt x="1395" y="5307"/>
                    <a:pt x="1792" y="4904"/>
                    <a:pt x="2112" y="4513"/>
                  </a:cubicBezTo>
                  <a:cubicBezTo>
                    <a:pt x="2155" y="4470"/>
                    <a:pt x="2137" y="4393"/>
                    <a:pt x="2078" y="4375"/>
                  </a:cubicBezTo>
                  <a:cubicBezTo>
                    <a:pt x="2069" y="4371"/>
                    <a:pt x="2058" y="4368"/>
                    <a:pt x="2048" y="4368"/>
                  </a:cubicBezTo>
                  <a:cubicBezTo>
                    <a:pt x="2041" y="4368"/>
                    <a:pt x="2035" y="4369"/>
                    <a:pt x="2029" y="4372"/>
                  </a:cubicBezTo>
                  <a:cubicBezTo>
                    <a:pt x="2014" y="4372"/>
                    <a:pt x="1998" y="4378"/>
                    <a:pt x="1986" y="4387"/>
                  </a:cubicBezTo>
                  <a:cubicBezTo>
                    <a:pt x="1454" y="4802"/>
                    <a:pt x="1081" y="5357"/>
                    <a:pt x="607" y="5834"/>
                  </a:cubicBezTo>
                  <a:cubicBezTo>
                    <a:pt x="448" y="5993"/>
                    <a:pt x="372" y="6056"/>
                    <a:pt x="351" y="6056"/>
                  </a:cubicBezTo>
                  <a:cubicBezTo>
                    <a:pt x="273" y="6056"/>
                    <a:pt x="900" y="5245"/>
                    <a:pt x="893" y="5245"/>
                  </a:cubicBezTo>
                  <a:cubicBezTo>
                    <a:pt x="893" y="5245"/>
                    <a:pt x="892" y="5246"/>
                    <a:pt x="890" y="5249"/>
                  </a:cubicBezTo>
                  <a:lnTo>
                    <a:pt x="890" y="5249"/>
                  </a:lnTo>
                  <a:cubicBezTo>
                    <a:pt x="1087" y="5019"/>
                    <a:pt x="1261" y="4766"/>
                    <a:pt x="1401" y="4498"/>
                  </a:cubicBezTo>
                  <a:cubicBezTo>
                    <a:pt x="1431" y="4436"/>
                    <a:pt x="1385" y="4359"/>
                    <a:pt x="1325" y="4359"/>
                  </a:cubicBezTo>
                  <a:cubicBezTo>
                    <a:pt x="1310" y="4359"/>
                    <a:pt x="1294" y="4364"/>
                    <a:pt x="1278" y="4375"/>
                  </a:cubicBezTo>
                  <a:cubicBezTo>
                    <a:pt x="1007" y="4550"/>
                    <a:pt x="761" y="4762"/>
                    <a:pt x="546" y="5006"/>
                  </a:cubicBezTo>
                  <a:cubicBezTo>
                    <a:pt x="395" y="5168"/>
                    <a:pt x="313" y="5232"/>
                    <a:pt x="275" y="5232"/>
                  </a:cubicBezTo>
                  <a:cubicBezTo>
                    <a:pt x="157" y="5232"/>
                    <a:pt x="494" y="4583"/>
                    <a:pt x="564" y="4356"/>
                  </a:cubicBezTo>
                  <a:cubicBezTo>
                    <a:pt x="567" y="4347"/>
                    <a:pt x="564" y="4341"/>
                    <a:pt x="564" y="4335"/>
                  </a:cubicBezTo>
                  <a:cubicBezTo>
                    <a:pt x="566" y="4279"/>
                    <a:pt x="522" y="4242"/>
                    <a:pt x="475" y="4242"/>
                  </a:cubicBezTo>
                  <a:cubicBezTo>
                    <a:pt x="453" y="4242"/>
                    <a:pt x="431" y="4250"/>
                    <a:pt x="413" y="4267"/>
                  </a:cubicBezTo>
                  <a:lnTo>
                    <a:pt x="305" y="4338"/>
                  </a:lnTo>
                  <a:lnTo>
                    <a:pt x="96" y="4479"/>
                  </a:lnTo>
                  <a:lnTo>
                    <a:pt x="90" y="4485"/>
                  </a:lnTo>
                  <a:cubicBezTo>
                    <a:pt x="1" y="4522"/>
                    <a:pt x="25" y="4652"/>
                    <a:pt x="102" y="4658"/>
                  </a:cubicBezTo>
                  <a:cubicBezTo>
                    <a:pt x="111" y="4658"/>
                    <a:pt x="117" y="4662"/>
                    <a:pt x="126" y="4662"/>
                  </a:cubicBezTo>
                  <a:cubicBezTo>
                    <a:pt x="130" y="4662"/>
                    <a:pt x="134" y="4661"/>
                    <a:pt x="139" y="4658"/>
                  </a:cubicBezTo>
                  <a:cubicBezTo>
                    <a:pt x="199" y="4633"/>
                    <a:pt x="244" y="4622"/>
                    <a:pt x="275" y="4622"/>
                  </a:cubicBezTo>
                  <a:cubicBezTo>
                    <a:pt x="463" y="4622"/>
                    <a:pt x="202" y="5019"/>
                    <a:pt x="81" y="5335"/>
                  </a:cubicBezTo>
                  <a:cubicBezTo>
                    <a:pt x="56" y="5393"/>
                    <a:pt x="41" y="5452"/>
                    <a:pt x="28" y="5514"/>
                  </a:cubicBezTo>
                  <a:cubicBezTo>
                    <a:pt x="22" y="5557"/>
                    <a:pt x="41" y="5597"/>
                    <a:pt x="78" y="5618"/>
                  </a:cubicBezTo>
                  <a:cubicBezTo>
                    <a:pt x="91" y="5625"/>
                    <a:pt x="105" y="5629"/>
                    <a:pt x="119" y="5629"/>
                  </a:cubicBezTo>
                  <a:cubicBezTo>
                    <a:pt x="142" y="5629"/>
                    <a:pt x="165" y="5620"/>
                    <a:pt x="182" y="5603"/>
                  </a:cubicBezTo>
                  <a:cubicBezTo>
                    <a:pt x="355" y="5452"/>
                    <a:pt x="1045" y="4702"/>
                    <a:pt x="1084" y="4702"/>
                  </a:cubicBezTo>
                  <a:cubicBezTo>
                    <a:pt x="1099" y="4702"/>
                    <a:pt x="1014" y="4816"/>
                    <a:pt x="761" y="5126"/>
                  </a:cubicBezTo>
                  <a:cubicBezTo>
                    <a:pt x="499" y="5446"/>
                    <a:pt x="265" y="5751"/>
                    <a:pt x="87" y="6120"/>
                  </a:cubicBezTo>
                  <a:cubicBezTo>
                    <a:pt x="72" y="6154"/>
                    <a:pt x="53" y="6185"/>
                    <a:pt x="38" y="6218"/>
                  </a:cubicBezTo>
                  <a:cubicBezTo>
                    <a:pt x="10" y="6277"/>
                    <a:pt x="44" y="6345"/>
                    <a:pt x="108" y="6354"/>
                  </a:cubicBezTo>
                  <a:cubicBezTo>
                    <a:pt x="113" y="6355"/>
                    <a:pt x="118" y="6355"/>
                    <a:pt x="122" y="6355"/>
                  </a:cubicBezTo>
                  <a:cubicBezTo>
                    <a:pt x="136" y="6355"/>
                    <a:pt x="149" y="6352"/>
                    <a:pt x="161" y="6345"/>
                  </a:cubicBezTo>
                  <a:cubicBezTo>
                    <a:pt x="552" y="6129"/>
                    <a:pt x="850" y="5837"/>
                    <a:pt x="1133" y="5520"/>
                  </a:cubicBezTo>
                  <a:lnTo>
                    <a:pt x="1133" y="5520"/>
                  </a:lnTo>
                  <a:cubicBezTo>
                    <a:pt x="930" y="5778"/>
                    <a:pt x="764" y="6061"/>
                    <a:pt x="635" y="6363"/>
                  </a:cubicBezTo>
                  <a:cubicBezTo>
                    <a:pt x="629" y="6378"/>
                    <a:pt x="629" y="6394"/>
                    <a:pt x="635" y="6409"/>
                  </a:cubicBezTo>
                  <a:cubicBezTo>
                    <a:pt x="651" y="6450"/>
                    <a:pt x="688" y="6474"/>
                    <a:pt x="728" y="6474"/>
                  </a:cubicBezTo>
                  <a:cubicBezTo>
                    <a:pt x="742" y="6474"/>
                    <a:pt x="757" y="6471"/>
                    <a:pt x="770" y="6465"/>
                  </a:cubicBezTo>
                  <a:cubicBezTo>
                    <a:pt x="798" y="6449"/>
                    <a:pt x="820" y="6431"/>
                    <a:pt x="847" y="6412"/>
                  </a:cubicBezTo>
                  <a:cubicBezTo>
                    <a:pt x="1398" y="6089"/>
                    <a:pt x="1783" y="5627"/>
                    <a:pt x="2211" y="5150"/>
                  </a:cubicBezTo>
                  <a:cubicBezTo>
                    <a:pt x="2446" y="4889"/>
                    <a:pt x="2534" y="4790"/>
                    <a:pt x="2534" y="4790"/>
                  </a:cubicBezTo>
                  <a:lnTo>
                    <a:pt x="2534" y="4790"/>
                  </a:lnTo>
                  <a:cubicBezTo>
                    <a:pt x="2534" y="4790"/>
                    <a:pt x="2281" y="5078"/>
                    <a:pt x="2066" y="5353"/>
                  </a:cubicBezTo>
                  <a:cubicBezTo>
                    <a:pt x="1817" y="5670"/>
                    <a:pt x="1589" y="6000"/>
                    <a:pt x="1371" y="6342"/>
                  </a:cubicBezTo>
                  <a:cubicBezTo>
                    <a:pt x="1358" y="6360"/>
                    <a:pt x="1355" y="6388"/>
                    <a:pt x="1364" y="6409"/>
                  </a:cubicBezTo>
                  <a:cubicBezTo>
                    <a:pt x="1378" y="6447"/>
                    <a:pt x="1413" y="6479"/>
                    <a:pt x="1451" y="6479"/>
                  </a:cubicBezTo>
                  <a:cubicBezTo>
                    <a:pt x="1465" y="6479"/>
                    <a:pt x="1479" y="6475"/>
                    <a:pt x="1494" y="6465"/>
                  </a:cubicBezTo>
                  <a:lnTo>
                    <a:pt x="1568" y="6409"/>
                  </a:lnTo>
                  <a:cubicBezTo>
                    <a:pt x="2691" y="5575"/>
                    <a:pt x="3938" y="4695"/>
                    <a:pt x="4898" y="3768"/>
                  </a:cubicBezTo>
                  <a:lnTo>
                    <a:pt x="4898" y="3768"/>
                  </a:lnTo>
                  <a:cubicBezTo>
                    <a:pt x="4045" y="4593"/>
                    <a:pt x="3165" y="5286"/>
                    <a:pt x="2580" y="6342"/>
                  </a:cubicBezTo>
                  <a:cubicBezTo>
                    <a:pt x="2574" y="6351"/>
                    <a:pt x="2574" y="6366"/>
                    <a:pt x="2574" y="6378"/>
                  </a:cubicBezTo>
                  <a:cubicBezTo>
                    <a:pt x="2574" y="6430"/>
                    <a:pt x="2620" y="6479"/>
                    <a:pt x="2666" y="6479"/>
                  </a:cubicBezTo>
                  <a:cubicBezTo>
                    <a:pt x="2686" y="6479"/>
                    <a:pt x="2705" y="6470"/>
                    <a:pt x="2722" y="6449"/>
                  </a:cubicBezTo>
                  <a:cubicBezTo>
                    <a:pt x="2743" y="6425"/>
                    <a:pt x="2768" y="6400"/>
                    <a:pt x="2790" y="6375"/>
                  </a:cubicBezTo>
                  <a:cubicBezTo>
                    <a:pt x="3775" y="5190"/>
                    <a:pt x="4904" y="4156"/>
                    <a:pt x="6105" y="3183"/>
                  </a:cubicBezTo>
                  <a:cubicBezTo>
                    <a:pt x="6120" y="3171"/>
                    <a:pt x="6129" y="3156"/>
                    <a:pt x="6129" y="3137"/>
                  </a:cubicBezTo>
                  <a:cubicBezTo>
                    <a:pt x="6132" y="3131"/>
                    <a:pt x="6132" y="3128"/>
                    <a:pt x="6129" y="3122"/>
                  </a:cubicBezTo>
                  <a:cubicBezTo>
                    <a:pt x="6129" y="3075"/>
                    <a:pt x="6092" y="3028"/>
                    <a:pt x="6043" y="3028"/>
                  </a:cubicBezTo>
                  <a:cubicBezTo>
                    <a:pt x="6034" y="3028"/>
                    <a:pt x="6025" y="3029"/>
                    <a:pt x="6015" y="3033"/>
                  </a:cubicBezTo>
                  <a:cubicBezTo>
                    <a:pt x="5569" y="3196"/>
                    <a:pt x="5135" y="3387"/>
                    <a:pt x="4698" y="3571"/>
                  </a:cubicBezTo>
                  <a:cubicBezTo>
                    <a:pt x="4526" y="3643"/>
                    <a:pt x="4100" y="3882"/>
                    <a:pt x="4077" y="3882"/>
                  </a:cubicBezTo>
                  <a:cubicBezTo>
                    <a:pt x="4067" y="3882"/>
                    <a:pt x="4144" y="3830"/>
                    <a:pt x="4375" y="3685"/>
                  </a:cubicBezTo>
                  <a:cubicBezTo>
                    <a:pt x="5086" y="3242"/>
                    <a:pt x="5726" y="2697"/>
                    <a:pt x="6117" y="1955"/>
                  </a:cubicBezTo>
                  <a:cubicBezTo>
                    <a:pt x="6150" y="1895"/>
                    <a:pt x="6107" y="1816"/>
                    <a:pt x="6042" y="1816"/>
                  </a:cubicBezTo>
                  <a:cubicBezTo>
                    <a:pt x="6033" y="1816"/>
                    <a:pt x="6024" y="1817"/>
                    <a:pt x="6015" y="1820"/>
                  </a:cubicBezTo>
                  <a:cubicBezTo>
                    <a:pt x="5668" y="1937"/>
                    <a:pt x="5335" y="2097"/>
                    <a:pt x="5027" y="2294"/>
                  </a:cubicBezTo>
                  <a:cubicBezTo>
                    <a:pt x="4873" y="2389"/>
                    <a:pt x="4070" y="3007"/>
                    <a:pt x="3996" y="3007"/>
                  </a:cubicBezTo>
                  <a:cubicBezTo>
                    <a:pt x="3975" y="3007"/>
                    <a:pt x="4016" y="2954"/>
                    <a:pt x="4156" y="2817"/>
                  </a:cubicBezTo>
                  <a:cubicBezTo>
                    <a:pt x="4840" y="2149"/>
                    <a:pt x="5548" y="1607"/>
                    <a:pt x="5997" y="742"/>
                  </a:cubicBezTo>
                  <a:cubicBezTo>
                    <a:pt x="6035" y="677"/>
                    <a:pt x="5982" y="608"/>
                    <a:pt x="5918" y="608"/>
                  </a:cubicBezTo>
                  <a:cubicBezTo>
                    <a:pt x="5904" y="608"/>
                    <a:pt x="5889" y="611"/>
                    <a:pt x="5874" y="619"/>
                  </a:cubicBezTo>
                  <a:cubicBezTo>
                    <a:pt x="5169" y="982"/>
                    <a:pt x="4636" y="1589"/>
                    <a:pt x="3950" y="1968"/>
                  </a:cubicBezTo>
                  <a:cubicBezTo>
                    <a:pt x="3851" y="2022"/>
                    <a:pt x="3748" y="2070"/>
                    <a:pt x="3643" y="2115"/>
                  </a:cubicBezTo>
                  <a:lnTo>
                    <a:pt x="3643" y="2115"/>
                  </a:lnTo>
                  <a:cubicBezTo>
                    <a:pt x="3731" y="2076"/>
                    <a:pt x="3839" y="1980"/>
                    <a:pt x="3950" y="1863"/>
                  </a:cubicBezTo>
                  <a:cubicBezTo>
                    <a:pt x="4212" y="1592"/>
                    <a:pt x="4510" y="1192"/>
                    <a:pt x="4680" y="1026"/>
                  </a:cubicBezTo>
                  <a:cubicBezTo>
                    <a:pt x="4923" y="779"/>
                    <a:pt x="5144" y="508"/>
                    <a:pt x="5332" y="216"/>
                  </a:cubicBezTo>
                  <a:cubicBezTo>
                    <a:pt x="5351" y="188"/>
                    <a:pt x="5372" y="164"/>
                    <a:pt x="5391" y="139"/>
                  </a:cubicBezTo>
                  <a:cubicBezTo>
                    <a:pt x="5428" y="80"/>
                    <a:pt x="5371" y="0"/>
                    <a:pt x="5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27"/>
            <p:cNvSpPr/>
            <p:nvPr/>
          </p:nvSpPr>
          <p:spPr>
            <a:xfrm>
              <a:off x="9337900" y="3291338"/>
              <a:ext cx="157050" cy="101400"/>
            </a:xfrm>
            <a:custGeom>
              <a:avLst/>
              <a:gdLst/>
              <a:ahLst/>
              <a:cxnLst/>
              <a:rect l="l" t="t" r="r" b="b"/>
              <a:pathLst>
                <a:path w="6282" h="4056" extrusionOk="0">
                  <a:moveTo>
                    <a:pt x="3036" y="0"/>
                  </a:moveTo>
                  <a:cubicBezTo>
                    <a:pt x="3028" y="0"/>
                    <a:pt x="3021" y="2"/>
                    <a:pt x="3014" y="4"/>
                  </a:cubicBezTo>
                  <a:cubicBezTo>
                    <a:pt x="3004" y="7"/>
                    <a:pt x="2995" y="4"/>
                    <a:pt x="2986" y="10"/>
                  </a:cubicBezTo>
                  <a:cubicBezTo>
                    <a:pt x="1961" y="771"/>
                    <a:pt x="933" y="1500"/>
                    <a:pt x="62" y="2442"/>
                  </a:cubicBezTo>
                  <a:cubicBezTo>
                    <a:pt x="0" y="2508"/>
                    <a:pt x="62" y="2600"/>
                    <a:pt x="131" y="2600"/>
                  </a:cubicBezTo>
                  <a:cubicBezTo>
                    <a:pt x="151" y="2600"/>
                    <a:pt x="172" y="2591"/>
                    <a:pt x="191" y="2571"/>
                  </a:cubicBezTo>
                  <a:cubicBezTo>
                    <a:pt x="539" y="2196"/>
                    <a:pt x="908" y="1842"/>
                    <a:pt x="1299" y="1512"/>
                  </a:cubicBezTo>
                  <a:cubicBezTo>
                    <a:pt x="1589" y="1275"/>
                    <a:pt x="1881" y="1044"/>
                    <a:pt x="2183" y="826"/>
                  </a:cubicBezTo>
                  <a:lnTo>
                    <a:pt x="2223" y="795"/>
                  </a:lnTo>
                  <a:lnTo>
                    <a:pt x="2223" y="795"/>
                  </a:lnTo>
                  <a:cubicBezTo>
                    <a:pt x="1678" y="1451"/>
                    <a:pt x="1225" y="2177"/>
                    <a:pt x="600" y="2765"/>
                  </a:cubicBezTo>
                  <a:cubicBezTo>
                    <a:pt x="542" y="2821"/>
                    <a:pt x="487" y="2876"/>
                    <a:pt x="425" y="2928"/>
                  </a:cubicBezTo>
                  <a:cubicBezTo>
                    <a:pt x="355" y="2988"/>
                    <a:pt x="419" y="3079"/>
                    <a:pt x="495" y="3079"/>
                  </a:cubicBezTo>
                  <a:cubicBezTo>
                    <a:pt x="508" y="3079"/>
                    <a:pt x="522" y="3076"/>
                    <a:pt x="536" y="3070"/>
                  </a:cubicBezTo>
                  <a:cubicBezTo>
                    <a:pt x="579" y="3048"/>
                    <a:pt x="616" y="3024"/>
                    <a:pt x="656" y="3002"/>
                  </a:cubicBezTo>
                  <a:cubicBezTo>
                    <a:pt x="1696" y="2454"/>
                    <a:pt x="2361" y="1460"/>
                    <a:pt x="3340" y="823"/>
                  </a:cubicBezTo>
                  <a:cubicBezTo>
                    <a:pt x="3358" y="811"/>
                    <a:pt x="3371" y="798"/>
                    <a:pt x="3389" y="789"/>
                  </a:cubicBezTo>
                  <a:lnTo>
                    <a:pt x="3389" y="789"/>
                  </a:lnTo>
                  <a:cubicBezTo>
                    <a:pt x="3374" y="798"/>
                    <a:pt x="3358" y="814"/>
                    <a:pt x="3346" y="823"/>
                  </a:cubicBezTo>
                  <a:cubicBezTo>
                    <a:pt x="2906" y="1121"/>
                    <a:pt x="2515" y="1679"/>
                    <a:pt x="2136" y="2051"/>
                  </a:cubicBezTo>
                  <a:cubicBezTo>
                    <a:pt x="1635" y="2547"/>
                    <a:pt x="1136" y="3036"/>
                    <a:pt x="650" y="3541"/>
                  </a:cubicBezTo>
                  <a:cubicBezTo>
                    <a:pt x="533" y="3661"/>
                    <a:pt x="419" y="3775"/>
                    <a:pt x="302" y="3895"/>
                  </a:cubicBezTo>
                  <a:cubicBezTo>
                    <a:pt x="253" y="3949"/>
                    <a:pt x="290" y="4055"/>
                    <a:pt x="360" y="4055"/>
                  </a:cubicBezTo>
                  <a:cubicBezTo>
                    <a:pt x="370" y="4055"/>
                    <a:pt x="380" y="4053"/>
                    <a:pt x="391" y="4049"/>
                  </a:cubicBezTo>
                  <a:cubicBezTo>
                    <a:pt x="480" y="4009"/>
                    <a:pt x="557" y="3966"/>
                    <a:pt x="640" y="3926"/>
                  </a:cubicBezTo>
                  <a:cubicBezTo>
                    <a:pt x="1564" y="3452"/>
                    <a:pt x="2189" y="2654"/>
                    <a:pt x="2866" y="1869"/>
                  </a:cubicBezTo>
                  <a:cubicBezTo>
                    <a:pt x="3057" y="1651"/>
                    <a:pt x="3260" y="1448"/>
                    <a:pt x="3469" y="1251"/>
                  </a:cubicBezTo>
                  <a:cubicBezTo>
                    <a:pt x="3515" y="1208"/>
                    <a:pt x="3728" y="1014"/>
                    <a:pt x="3894" y="878"/>
                  </a:cubicBezTo>
                  <a:cubicBezTo>
                    <a:pt x="3992" y="800"/>
                    <a:pt x="4073" y="741"/>
                    <a:pt x="4097" y="741"/>
                  </a:cubicBezTo>
                  <a:cubicBezTo>
                    <a:pt x="4115" y="741"/>
                    <a:pt x="4103" y="771"/>
                    <a:pt x="4048" y="847"/>
                  </a:cubicBezTo>
                  <a:cubicBezTo>
                    <a:pt x="4039" y="860"/>
                    <a:pt x="4033" y="872"/>
                    <a:pt x="4023" y="887"/>
                  </a:cubicBezTo>
                  <a:cubicBezTo>
                    <a:pt x="3448" y="1685"/>
                    <a:pt x="2875" y="2482"/>
                    <a:pt x="2346" y="3310"/>
                  </a:cubicBezTo>
                  <a:cubicBezTo>
                    <a:pt x="2318" y="3353"/>
                    <a:pt x="2337" y="3408"/>
                    <a:pt x="2380" y="3430"/>
                  </a:cubicBezTo>
                  <a:cubicBezTo>
                    <a:pt x="2466" y="3390"/>
                    <a:pt x="2552" y="3353"/>
                    <a:pt x="2641" y="3319"/>
                  </a:cubicBezTo>
                  <a:cubicBezTo>
                    <a:pt x="2721" y="3270"/>
                    <a:pt x="2798" y="3218"/>
                    <a:pt x="2875" y="3162"/>
                  </a:cubicBezTo>
                  <a:cubicBezTo>
                    <a:pt x="2918" y="3131"/>
                    <a:pt x="2964" y="3107"/>
                    <a:pt x="3004" y="3076"/>
                  </a:cubicBezTo>
                  <a:cubicBezTo>
                    <a:pt x="3592" y="2633"/>
                    <a:pt x="4088" y="2088"/>
                    <a:pt x="4602" y="1546"/>
                  </a:cubicBezTo>
                  <a:cubicBezTo>
                    <a:pt x="4794" y="1346"/>
                    <a:pt x="5106" y="1078"/>
                    <a:pt x="5177" y="1078"/>
                  </a:cubicBezTo>
                  <a:cubicBezTo>
                    <a:pt x="5232" y="1078"/>
                    <a:pt x="5144" y="1235"/>
                    <a:pt x="4750" y="1703"/>
                  </a:cubicBezTo>
                  <a:cubicBezTo>
                    <a:pt x="4433" y="2082"/>
                    <a:pt x="4091" y="2430"/>
                    <a:pt x="3799" y="2827"/>
                  </a:cubicBezTo>
                  <a:cubicBezTo>
                    <a:pt x="3754" y="2887"/>
                    <a:pt x="3814" y="2963"/>
                    <a:pt x="3878" y="2963"/>
                  </a:cubicBezTo>
                  <a:cubicBezTo>
                    <a:pt x="3893" y="2963"/>
                    <a:pt x="3908" y="2959"/>
                    <a:pt x="3922" y="2950"/>
                  </a:cubicBezTo>
                  <a:cubicBezTo>
                    <a:pt x="4454" y="2608"/>
                    <a:pt x="4907" y="2190"/>
                    <a:pt x="5362" y="1752"/>
                  </a:cubicBezTo>
                  <a:cubicBezTo>
                    <a:pt x="5470" y="1649"/>
                    <a:pt x="5715" y="1449"/>
                    <a:pt x="5799" y="1449"/>
                  </a:cubicBezTo>
                  <a:cubicBezTo>
                    <a:pt x="5852" y="1449"/>
                    <a:pt x="5840" y="1530"/>
                    <a:pt x="5686" y="1768"/>
                  </a:cubicBezTo>
                  <a:cubicBezTo>
                    <a:pt x="5445" y="2134"/>
                    <a:pt x="5135" y="2460"/>
                    <a:pt x="4885" y="2827"/>
                  </a:cubicBezTo>
                  <a:cubicBezTo>
                    <a:pt x="4850" y="2880"/>
                    <a:pt x="4900" y="2965"/>
                    <a:pt x="4962" y="2965"/>
                  </a:cubicBezTo>
                  <a:cubicBezTo>
                    <a:pt x="4971" y="2965"/>
                    <a:pt x="4980" y="2963"/>
                    <a:pt x="4990" y="2959"/>
                  </a:cubicBezTo>
                  <a:cubicBezTo>
                    <a:pt x="5204" y="2875"/>
                    <a:pt x="5680" y="2525"/>
                    <a:pt x="5884" y="2525"/>
                  </a:cubicBezTo>
                  <a:cubicBezTo>
                    <a:pt x="5965" y="2525"/>
                    <a:pt x="6003" y="2580"/>
                    <a:pt x="5966" y="2728"/>
                  </a:cubicBezTo>
                  <a:cubicBezTo>
                    <a:pt x="5949" y="2796"/>
                    <a:pt x="6005" y="2840"/>
                    <a:pt x="6059" y="2840"/>
                  </a:cubicBezTo>
                  <a:cubicBezTo>
                    <a:pt x="6095" y="2840"/>
                    <a:pt x="6130" y="2820"/>
                    <a:pt x="6141" y="2774"/>
                  </a:cubicBezTo>
                  <a:lnTo>
                    <a:pt x="6212" y="2494"/>
                  </a:lnTo>
                  <a:cubicBezTo>
                    <a:pt x="6230" y="2427"/>
                    <a:pt x="6246" y="2359"/>
                    <a:pt x="6264" y="2291"/>
                  </a:cubicBezTo>
                  <a:cubicBezTo>
                    <a:pt x="6270" y="2257"/>
                    <a:pt x="6258" y="2223"/>
                    <a:pt x="6233" y="2202"/>
                  </a:cubicBezTo>
                  <a:cubicBezTo>
                    <a:pt x="6220" y="2184"/>
                    <a:pt x="6199" y="2174"/>
                    <a:pt x="6177" y="2174"/>
                  </a:cubicBezTo>
                  <a:cubicBezTo>
                    <a:pt x="6169" y="2174"/>
                    <a:pt x="6161" y="2175"/>
                    <a:pt x="6153" y="2177"/>
                  </a:cubicBezTo>
                  <a:cubicBezTo>
                    <a:pt x="5990" y="2243"/>
                    <a:pt x="5623" y="2464"/>
                    <a:pt x="5497" y="2464"/>
                  </a:cubicBezTo>
                  <a:cubicBezTo>
                    <a:pt x="5421" y="2464"/>
                    <a:pt x="5431" y="2385"/>
                    <a:pt x="5621" y="2146"/>
                  </a:cubicBezTo>
                  <a:cubicBezTo>
                    <a:pt x="5919" y="1777"/>
                    <a:pt x="6132" y="1420"/>
                    <a:pt x="6261" y="968"/>
                  </a:cubicBezTo>
                  <a:lnTo>
                    <a:pt x="6264" y="958"/>
                  </a:lnTo>
                  <a:cubicBezTo>
                    <a:pt x="6281" y="903"/>
                    <a:pt x="6230" y="840"/>
                    <a:pt x="6177" y="840"/>
                  </a:cubicBezTo>
                  <a:cubicBezTo>
                    <a:pt x="6161" y="840"/>
                    <a:pt x="6146" y="845"/>
                    <a:pt x="6132" y="857"/>
                  </a:cubicBezTo>
                  <a:lnTo>
                    <a:pt x="6018" y="943"/>
                  </a:lnTo>
                  <a:cubicBezTo>
                    <a:pt x="5464" y="1372"/>
                    <a:pt x="4833" y="1858"/>
                    <a:pt x="4393" y="2371"/>
                  </a:cubicBezTo>
                  <a:lnTo>
                    <a:pt x="4393" y="2371"/>
                  </a:lnTo>
                  <a:cubicBezTo>
                    <a:pt x="4806" y="1886"/>
                    <a:pt x="5215" y="1459"/>
                    <a:pt x="5501" y="912"/>
                  </a:cubicBezTo>
                  <a:cubicBezTo>
                    <a:pt x="5562" y="811"/>
                    <a:pt x="5615" y="706"/>
                    <a:pt x="5661" y="595"/>
                  </a:cubicBezTo>
                  <a:cubicBezTo>
                    <a:pt x="5683" y="539"/>
                    <a:pt x="5626" y="479"/>
                    <a:pt x="5569" y="479"/>
                  </a:cubicBezTo>
                  <a:cubicBezTo>
                    <a:pt x="5554" y="479"/>
                    <a:pt x="5539" y="484"/>
                    <a:pt x="5525" y="493"/>
                  </a:cubicBezTo>
                  <a:cubicBezTo>
                    <a:pt x="5350" y="623"/>
                    <a:pt x="5184" y="761"/>
                    <a:pt x="5024" y="906"/>
                  </a:cubicBezTo>
                  <a:cubicBezTo>
                    <a:pt x="4476" y="1389"/>
                    <a:pt x="3993" y="1943"/>
                    <a:pt x="3472" y="2460"/>
                  </a:cubicBezTo>
                  <a:cubicBezTo>
                    <a:pt x="3229" y="2700"/>
                    <a:pt x="2961" y="2919"/>
                    <a:pt x="2675" y="3107"/>
                  </a:cubicBezTo>
                  <a:cubicBezTo>
                    <a:pt x="2875" y="2968"/>
                    <a:pt x="3088" y="2516"/>
                    <a:pt x="3223" y="2319"/>
                  </a:cubicBezTo>
                  <a:cubicBezTo>
                    <a:pt x="3552" y="1839"/>
                    <a:pt x="3897" y="1368"/>
                    <a:pt x="4239" y="894"/>
                  </a:cubicBezTo>
                  <a:cubicBezTo>
                    <a:pt x="4307" y="801"/>
                    <a:pt x="4374" y="709"/>
                    <a:pt x="4442" y="617"/>
                  </a:cubicBezTo>
                  <a:cubicBezTo>
                    <a:pt x="4490" y="548"/>
                    <a:pt x="4422" y="485"/>
                    <a:pt x="4356" y="485"/>
                  </a:cubicBezTo>
                  <a:cubicBezTo>
                    <a:pt x="4342" y="485"/>
                    <a:pt x="4328" y="488"/>
                    <a:pt x="4316" y="493"/>
                  </a:cubicBezTo>
                  <a:cubicBezTo>
                    <a:pt x="4094" y="595"/>
                    <a:pt x="3885" y="718"/>
                    <a:pt x="3691" y="866"/>
                  </a:cubicBezTo>
                  <a:cubicBezTo>
                    <a:pt x="2934" y="1411"/>
                    <a:pt x="2383" y="2196"/>
                    <a:pt x="1742" y="2882"/>
                  </a:cubicBezTo>
                  <a:cubicBezTo>
                    <a:pt x="1478" y="3165"/>
                    <a:pt x="1179" y="3415"/>
                    <a:pt x="853" y="3624"/>
                  </a:cubicBezTo>
                  <a:cubicBezTo>
                    <a:pt x="774" y="3677"/>
                    <a:pt x="728" y="3704"/>
                    <a:pt x="715" y="3704"/>
                  </a:cubicBezTo>
                  <a:cubicBezTo>
                    <a:pt x="690" y="3704"/>
                    <a:pt x="797" y="3597"/>
                    <a:pt x="1038" y="3384"/>
                  </a:cubicBezTo>
                  <a:cubicBezTo>
                    <a:pt x="1238" y="3181"/>
                    <a:pt x="1444" y="2978"/>
                    <a:pt x="1653" y="2774"/>
                  </a:cubicBezTo>
                  <a:cubicBezTo>
                    <a:pt x="2293" y="2150"/>
                    <a:pt x="2924" y="1522"/>
                    <a:pt x="3512" y="844"/>
                  </a:cubicBezTo>
                  <a:cubicBezTo>
                    <a:pt x="3574" y="771"/>
                    <a:pt x="3642" y="706"/>
                    <a:pt x="3700" y="635"/>
                  </a:cubicBezTo>
                  <a:cubicBezTo>
                    <a:pt x="3759" y="571"/>
                    <a:pt x="3707" y="482"/>
                    <a:pt x="3637" y="482"/>
                  </a:cubicBezTo>
                  <a:cubicBezTo>
                    <a:pt x="3622" y="482"/>
                    <a:pt x="3607" y="485"/>
                    <a:pt x="3592" y="493"/>
                  </a:cubicBezTo>
                  <a:cubicBezTo>
                    <a:pt x="3435" y="567"/>
                    <a:pt x="3281" y="657"/>
                    <a:pt x="3137" y="752"/>
                  </a:cubicBezTo>
                  <a:cubicBezTo>
                    <a:pt x="2266" y="1331"/>
                    <a:pt x="1638" y="2208"/>
                    <a:pt x="739" y="2771"/>
                  </a:cubicBezTo>
                  <a:cubicBezTo>
                    <a:pt x="1619" y="2217"/>
                    <a:pt x="2216" y="1032"/>
                    <a:pt x="3017" y="232"/>
                  </a:cubicBezTo>
                  <a:cubicBezTo>
                    <a:pt x="3044" y="207"/>
                    <a:pt x="3069" y="176"/>
                    <a:pt x="3097" y="152"/>
                  </a:cubicBezTo>
                  <a:cubicBezTo>
                    <a:pt x="3155" y="94"/>
                    <a:pt x="3101" y="0"/>
                    <a:pt x="3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7"/>
            <p:cNvSpPr/>
            <p:nvPr/>
          </p:nvSpPr>
          <p:spPr>
            <a:xfrm>
              <a:off x="9340625" y="3372988"/>
              <a:ext cx="69850" cy="80275"/>
            </a:xfrm>
            <a:custGeom>
              <a:avLst/>
              <a:gdLst/>
              <a:ahLst/>
              <a:cxnLst/>
              <a:rect l="l" t="t" r="r" b="b"/>
              <a:pathLst>
                <a:path w="2794" h="3211" extrusionOk="0">
                  <a:moveTo>
                    <a:pt x="2674" y="0"/>
                  </a:moveTo>
                  <a:cubicBezTo>
                    <a:pt x="2669" y="0"/>
                    <a:pt x="2664" y="1"/>
                    <a:pt x="2658" y="4"/>
                  </a:cubicBezTo>
                  <a:cubicBezTo>
                    <a:pt x="2615" y="16"/>
                    <a:pt x="2578" y="38"/>
                    <a:pt x="2538" y="53"/>
                  </a:cubicBezTo>
                  <a:cubicBezTo>
                    <a:pt x="2449" y="84"/>
                    <a:pt x="2363" y="124"/>
                    <a:pt x="2274" y="164"/>
                  </a:cubicBezTo>
                  <a:cubicBezTo>
                    <a:pt x="1673" y="426"/>
                    <a:pt x="1119" y="789"/>
                    <a:pt x="547" y="1106"/>
                  </a:cubicBezTo>
                  <a:cubicBezTo>
                    <a:pt x="396" y="1189"/>
                    <a:pt x="248" y="1272"/>
                    <a:pt x="94" y="1343"/>
                  </a:cubicBezTo>
                  <a:cubicBezTo>
                    <a:pt x="1" y="1386"/>
                    <a:pt x="58" y="1509"/>
                    <a:pt x="145" y="1509"/>
                  </a:cubicBezTo>
                  <a:cubicBezTo>
                    <a:pt x="158" y="1509"/>
                    <a:pt x="172" y="1506"/>
                    <a:pt x="187" y="1500"/>
                  </a:cubicBezTo>
                  <a:cubicBezTo>
                    <a:pt x="310" y="1441"/>
                    <a:pt x="430" y="1374"/>
                    <a:pt x="553" y="1309"/>
                  </a:cubicBezTo>
                  <a:cubicBezTo>
                    <a:pt x="1159" y="980"/>
                    <a:pt x="1732" y="592"/>
                    <a:pt x="2366" y="321"/>
                  </a:cubicBezTo>
                  <a:lnTo>
                    <a:pt x="2366" y="321"/>
                  </a:lnTo>
                  <a:cubicBezTo>
                    <a:pt x="1815" y="909"/>
                    <a:pt x="1104" y="1324"/>
                    <a:pt x="568" y="1934"/>
                  </a:cubicBezTo>
                  <a:cubicBezTo>
                    <a:pt x="519" y="1989"/>
                    <a:pt x="470" y="2042"/>
                    <a:pt x="424" y="2103"/>
                  </a:cubicBezTo>
                  <a:cubicBezTo>
                    <a:pt x="375" y="2167"/>
                    <a:pt x="442" y="2237"/>
                    <a:pt x="509" y="2237"/>
                  </a:cubicBezTo>
                  <a:cubicBezTo>
                    <a:pt x="523" y="2237"/>
                    <a:pt x="537" y="2233"/>
                    <a:pt x="550" y="2226"/>
                  </a:cubicBezTo>
                  <a:cubicBezTo>
                    <a:pt x="559" y="2220"/>
                    <a:pt x="568" y="2214"/>
                    <a:pt x="578" y="2208"/>
                  </a:cubicBezTo>
                  <a:cubicBezTo>
                    <a:pt x="1169" y="1885"/>
                    <a:pt x="1670" y="1441"/>
                    <a:pt x="2277" y="1161"/>
                  </a:cubicBezTo>
                  <a:lnTo>
                    <a:pt x="2277" y="1161"/>
                  </a:lnTo>
                  <a:cubicBezTo>
                    <a:pt x="1803" y="1789"/>
                    <a:pt x="1169" y="2263"/>
                    <a:pt x="590" y="2796"/>
                  </a:cubicBezTo>
                  <a:cubicBezTo>
                    <a:pt x="541" y="2842"/>
                    <a:pt x="488" y="2885"/>
                    <a:pt x="439" y="2931"/>
                  </a:cubicBezTo>
                  <a:cubicBezTo>
                    <a:pt x="384" y="2984"/>
                    <a:pt x="427" y="3090"/>
                    <a:pt x="501" y="3090"/>
                  </a:cubicBezTo>
                  <a:cubicBezTo>
                    <a:pt x="510" y="3090"/>
                    <a:pt x="519" y="3088"/>
                    <a:pt x="528" y="3085"/>
                  </a:cubicBezTo>
                  <a:cubicBezTo>
                    <a:pt x="547" y="3076"/>
                    <a:pt x="565" y="3064"/>
                    <a:pt x="584" y="3057"/>
                  </a:cubicBezTo>
                  <a:cubicBezTo>
                    <a:pt x="1138" y="2830"/>
                    <a:pt x="1593" y="2445"/>
                    <a:pt x="2086" y="2116"/>
                  </a:cubicBezTo>
                  <a:lnTo>
                    <a:pt x="2086" y="2116"/>
                  </a:lnTo>
                  <a:cubicBezTo>
                    <a:pt x="1812" y="2430"/>
                    <a:pt x="1486" y="2703"/>
                    <a:pt x="1270" y="3073"/>
                  </a:cubicBezTo>
                  <a:cubicBezTo>
                    <a:pt x="1238" y="3127"/>
                    <a:pt x="1281" y="3211"/>
                    <a:pt x="1345" y="3211"/>
                  </a:cubicBezTo>
                  <a:cubicBezTo>
                    <a:pt x="1355" y="3211"/>
                    <a:pt x="1365" y="3209"/>
                    <a:pt x="1375" y="3205"/>
                  </a:cubicBezTo>
                  <a:cubicBezTo>
                    <a:pt x="1532" y="3141"/>
                    <a:pt x="1689" y="3070"/>
                    <a:pt x="1843" y="2990"/>
                  </a:cubicBezTo>
                  <a:cubicBezTo>
                    <a:pt x="1987" y="2913"/>
                    <a:pt x="2138" y="2842"/>
                    <a:pt x="2292" y="2780"/>
                  </a:cubicBezTo>
                  <a:cubicBezTo>
                    <a:pt x="2333" y="2764"/>
                    <a:pt x="2365" y="2757"/>
                    <a:pt x="2391" y="2757"/>
                  </a:cubicBezTo>
                  <a:cubicBezTo>
                    <a:pt x="2542" y="2757"/>
                    <a:pt x="2468" y="3001"/>
                    <a:pt x="2468" y="3119"/>
                  </a:cubicBezTo>
                  <a:cubicBezTo>
                    <a:pt x="2468" y="3162"/>
                    <a:pt x="2505" y="3202"/>
                    <a:pt x="2548" y="3202"/>
                  </a:cubicBezTo>
                  <a:cubicBezTo>
                    <a:pt x="2553" y="3203"/>
                    <a:pt x="2558" y="3203"/>
                    <a:pt x="2564" y="3203"/>
                  </a:cubicBezTo>
                  <a:cubicBezTo>
                    <a:pt x="2612" y="3203"/>
                    <a:pt x="2652" y="3166"/>
                    <a:pt x="2649" y="3119"/>
                  </a:cubicBezTo>
                  <a:lnTo>
                    <a:pt x="2649" y="2630"/>
                  </a:lnTo>
                  <a:cubicBezTo>
                    <a:pt x="2649" y="2580"/>
                    <a:pt x="2609" y="2540"/>
                    <a:pt x="2560" y="2540"/>
                  </a:cubicBezTo>
                  <a:cubicBezTo>
                    <a:pt x="2554" y="2540"/>
                    <a:pt x="2548" y="2543"/>
                    <a:pt x="2545" y="2543"/>
                  </a:cubicBezTo>
                  <a:cubicBezTo>
                    <a:pt x="2206" y="2587"/>
                    <a:pt x="1920" y="2747"/>
                    <a:pt x="1621" y="2894"/>
                  </a:cubicBezTo>
                  <a:cubicBezTo>
                    <a:pt x="1907" y="2531"/>
                    <a:pt x="2277" y="2236"/>
                    <a:pt x="2514" y="1829"/>
                  </a:cubicBezTo>
                  <a:cubicBezTo>
                    <a:pt x="2551" y="1764"/>
                    <a:pt x="2500" y="1694"/>
                    <a:pt x="2436" y="1694"/>
                  </a:cubicBezTo>
                  <a:cubicBezTo>
                    <a:pt x="2421" y="1694"/>
                    <a:pt x="2406" y="1697"/>
                    <a:pt x="2391" y="1706"/>
                  </a:cubicBezTo>
                  <a:cubicBezTo>
                    <a:pt x="1935" y="1952"/>
                    <a:pt x="1538" y="2291"/>
                    <a:pt x="1104" y="2571"/>
                  </a:cubicBezTo>
                  <a:cubicBezTo>
                    <a:pt x="1664" y="2091"/>
                    <a:pt x="2237" y="1626"/>
                    <a:pt x="2631" y="989"/>
                  </a:cubicBezTo>
                  <a:lnTo>
                    <a:pt x="2637" y="983"/>
                  </a:lnTo>
                  <a:cubicBezTo>
                    <a:pt x="2649" y="958"/>
                    <a:pt x="2649" y="927"/>
                    <a:pt x="2637" y="903"/>
                  </a:cubicBezTo>
                  <a:cubicBezTo>
                    <a:pt x="2624" y="867"/>
                    <a:pt x="2590" y="844"/>
                    <a:pt x="2555" y="844"/>
                  </a:cubicBezTo>
                  <a:cubicBezTo>
                    <a:pt x="2547" y="844"/>
                    <a:pt x="2540" y="845"/>
                    <a:pt x="2532" y="847"/>
                  </a:cubicBezTo>
                  <a:cubicBezTo>
                    <a:pt x="1960" y="1035"/>
                    <a:pt x="1495" y="1395"/>
                    <a:pt x="1009" y="1725"/>
                  </a:cubicBezTo>
                  <a:cubicBezTo>
                    <a:pt x="1547" y="1217"/>
                    <a:pt x="2184" y="817"/>
                    <a:pt x="2662" y="241"/>
                  </a:cubicBezTo>
                  <a:lnTo>
                    <a:pt x="2689" y="210"/>
                  </a:lnTo>
                  <a:cubicBezTo>
                    <a:pt x="2711" y="186"/>
                    <a:pt x="2735" y="161"/>
                    <a:pt x="2754" y="133"/>
                  </a:cubicBezTo>
                  <a:cubicBezTo>
                    <a:pt x="2794" y="87"/>
                    <a:pt x="2754" y="22"/>
                    <a:pt x="2705" y="4"/>
                  </a:cubicBezTo>
                  <a:lnTo>
                    <a:pt x="2695" y="4"/>
                  </a:lnTo>
                  <a:cubicBezTo>
                    <a:pt x="2688" y="2"/>
                    <a:pt x="2681" y="0"/>
                    <a:pt x="2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919169510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8" name="Google Shape;1278;p28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279" name="Google Shape;1279;p28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280" name="Google Shape;1280;p28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1" name="Google Shape;1281;p28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2" name="Google Shape;1282;p28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3" name="Google Shape;1283;p28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4" name="Google Shape;1284;p28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8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8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8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8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8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8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1" name="Google Shape;1291;p28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2" name="Google Shape;1292;p28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3" name="Google Shape;1293;p28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4" name="Google Shape;1294;p28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295" name="Google Shape;1295;p28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96" name="Google Shape;1296;p28"/>
          <p:cNvSpPr txBox="1">
            <a:spLocks noGrp="1"/>
          </p:cNvSpPr>
          <p:nvPr>
            <p:ph type="title" hasCustomPrompt="1"/>
          </p:nvPr>
        </p:nvSpPr>
        <p:spPr>
          <a:xfrm>
            <a:off x="1180900" y="1648500"/>
            <a:ext cx="3276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297" name="Google Shape;1297;p28"/>
          <p:cNvSpPr txBox="1">
            <a:spLocks noGrp="1"/>
          </p:cNvSpPr>
          <p:nvPr>
            <p:ph type="subTitle" idx="1"/>
          </p:nvPr>
        </p:nvSpPr>
        <p:spPr>
          <a:xfrm>
            <a:off x="1180900" y="2691467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8" name="Google Shape;1298;p28"/>
          <p:cNvSpPr txBox="1">
            <a:spLocks noGrp="1"/>
          </p:cNvSpPr>
          <p:nvPr>
            <p:ph type="title" idx="2" hasCustomPrompt="1"/>
          </p:nvPr>
        </p:nvSpPr>
        <p:spPr>
          <a:xfrm>
            <a:off x="4457700" y="2985389"/>
            <a:ext cx="3276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299" name="Google Shape;1299;p28"/>
          <p:cNvSpPr txBox="1">
            <a:spLocks noGrp="1"/>
          </p:cNvSpPr>
          <p:nvPr>
            <p:ph type="subTitle" idx="3"/>
          </p:nvPr>
        </p:nvSpPr>
        <p:spPr>
          <a:xfrm>
            <a:off x="4457700" y="4028368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0" name="Google Shape;1300;p28"/>
          <p:cNvSpPr txBox="1">
            <a:spLocks noGrp="1"/>
          </p:cNvSpPr>
          <p:nvPr>
            <p:ph type="title" idx="4" hasCustomPrompt="1"/>
          </p:nvPr>
        </p:nvSpPr>
        <p:spPr>
          <a:xfrm>
            <a:off x="7734500" y="1648495"/>
            <a:ext cx="3276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301" name="Google Shape;1301;p28"/>
          <p:cNvSpPr txBox="1">
            <a:spLocks noGrp="1"/>
          </p:cNvSpPr>
          <p:nvPr>
            <p:ph type="subTitle" idx="5"/>
          </p:nvPr>
        </p:nvSpPr>
        <p:spPr>
          <a:xfrm>
            <a:off x="7734500" y="2691467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2" name="Google Shape;1302;p28"/>
          <p:cNvSpPr txBox="1">
            <a:spLocks noGrp="1"/>
          </p:cNvSpPr>
          <p:nvPr>
            <p:ph type="subTitle" idx="6"/>
          </p:nvPr>
        </p:nvSpPr>
        <p:spPr>
          <a:xfrm>
            <a:off x="1180900" y="3249699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3" name="Google Shape;1303;p28"/>
          <p:cNvSpPr txBox="1">
            <a:spLocks noGrp="1"/>
          </p:cNvSpPr>
          <p:nvPr>
            <p:ph type="subTitle" idx="7"/>
          </p:nvPr>
        </p:nvSpPr>
        <p:spPr>
          <a:xfrm>
            <a:off x="4457700" y="4586600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4" name="Google Shape;1304;p28"/>
          <p:cNvSpPr txBox="1">
            <a:spLocks noGrp="1"/>
          </p:cNvSpPr>
          <p:nvPr>
            <p:ph type="subTitle" idx="8"/>
          </p:nvPr>
        </p:nvSpPr>
        <p:spPr>
          <a:xfrm>
            <a:off x="7734500" y="3249699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95789213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6" name="Google Shape;1306;p29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307" name="Google Shape;1307;p29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308" name="Google Shape;1308;p29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9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9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1" name="Google Shape;1311;p29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2" name="Google Shape;1312;p29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3" name="Google Shape;1313;p29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4" name="Google Shape;1314;p29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5" name="Google Shape;1315;p29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6" name="Google Shape;1316;p29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7" name="Google Shape;1317;p29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8" name="Google Shape;1318;p29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" name="Google Shape;1319;p29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" name="Google Shape;1320;p29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" name="Google Shape;1321;p29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" name="Google Shape;1322;p29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323" name="Google Shape;1323;p29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24" name="Google Shape;1324;p29"/>
          <p:cNvSpPr txBox="1">
            <a:spLocks noGrp="1"/>
          </p:cNvSpPr>
          <p:nvPr>
            <p:ph type="title" hasCustomPrompt="1"/>
          </p:nvPr>
        </p:nvSpPr>
        <p:spPr>
          <a:xfrm>
            <a:off x="1180900" y="4569677"/>
            <a:ext cx="3276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4267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325" name="Google Shape;1325;p29"/>
          <p:cNvSpPr txBox="1">
            <a:spLocks noGrp="1"/>
          </p:cNvSpPr>
          <p:nvPr>
            <p:ph type="subTitle" idx="1"/>
          </p:nvPr>
        </p:nvSpPr>
        <p:spPr>
          <a:xfrm>
            <a:off x="1180900" y="3909069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29"/>
          <p:cNvSpPr txBox="1">
            <a:spLocks noGrp="1"/>
          </p:cNvSpPr>
          <p:nvPr>
            <p:ph type="title" idx="2" hasCustomPrompt="1"/>
          </p:nvPr>
        </p:nvSpPr>
        <p:spPr>
          <a:xfrm>
            <a:off x="4457700" y="4569669"/>
            <a:ext cx="3276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4267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327" name="Google Shape;1327;p29"/>
          <p:cNvSpPr txBox="1">
            <a:spLocks noGrp="1"/>
          </p:cNvSpPr>
          <p:nvPr>
            <p:ph type="subTitle" idx="3"/>
          </p:nvPr>
        </p:nvSpPr>
        <p:spPr>
          <a:xfrm>
            <a:off x="4457700" y="3909072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9"/>
          <p:cNvSpPr txBox="1">
            <a:spLocks noGrp="1"/>
          </p:cNvSpPr>
          <p:nvPr>
            <p:ph type="title" idx="4" hasCustomPrompt="1"/>
          </p:nvPr>
        </p:nvSpPr>
        <p:spPr>
          <a:xfrm>
            <a:off x="7734500" y="4569675"/>
            <a:ext cx="3276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4267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329" name="Google Shape;1329;p29"/>
          <p:cNvSpPr txBox="1">
            <a:spLocks noGrp="1"/>
          </p:cNvSpPr>
          <p:nvPr>
            <p:ph type="subTitle" idx="5"/>
          </p:nvPr>
        </p:nvSpPr>
        <p:spPr>
          <a:xfrm>
            <a:off x="7734500" y="3909071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0" name="Google Shape;1330;p29"/>
          <p:cNvSpPr txBox="1">
            <a:spLocks noGrp="1"/>
          </p:cNvSpPr>
          <p:nvPr>
            <p:ph type="subTitle" idx="6"/>
          </p:nvPr>
        </p:nvSpPr>
        <p:spPr>
          <a:xfrm>
            <a:off x="1180900" y="5235299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" name="Google Shape;1331;p29"/>
          <p:cNvSpPr txBox="1">
            <a:spLocks noGrp="1"/>
          </p:cNvSpPr>
          <p:nvPr>
            <p:ph type="subTitle" idx="7"/>
          </p:nvPr>
        </p:nvSpPr>
        <p:spPr>
          <a:xfrm>
            <a:off x="4457700" y="5235300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2" name="Google Shape;1332;p29"/>
          <p:cNvSpPr txBox="1">
            <a:spLocks noGrp="1"/>
          </p:cNvSpPr>
          <p:nvPr>
            <p:ph type="subTitle" idx="8"/>
          </p:nvPr>
        </p:nvSpPr>
        <p:spPr>
          <a:xfrm>
            <a:off x="7734500" y="5235299"/>
            <a:ext cx="3276800" cy="70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3" name="Google Shape;1333;p29"/>
          <p:cNvSpPr txBox="1">
            <a:spLocks noGrp="1"/>
          </p:cNvSpPr>
          <p:nvPr>
            <p:ph type="title" idx="9"/>
          </p:nvPr>
        </p:nvSpPr>
        <p:spPr>
          <a:xfrm>
            <a:off x="1097767" y="593367"/>
            <a:ext cx="10134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34" name="Google Shape;1334;p29"/>
          <p:cNvSpPr/>
          <p:nvPr/>
        </p:nvSpPr>
        <p:spPr>
          <a:xfrm rot="-1829763">
            <a:off x="10585251" y="2100050"/>
            <a:ext cx="1515963" cy="492620"/>
          </a:xfrm>
          <a:custGeom>
            <a:avLst/>
            <a:gdLst/>
            <a:ahLst/>
            <a:cxnLst/>
            <a:rect l="l" t="t" r="r" b="b"/>
            <a:pathLst>
              <a:path w="45477" h="14778" extrusionOk="0">
                <a:moveTo>
                  <a:pt x="35545" y="806"/>
                </a:moveTo>
                <a:cubicBezTo>
                  <a:pt x="36125" y="806"/>
                  <a:pt x="36704" y="818"/>
                  <a:pt x="37282" y="845"/>
                </a:cubicBezTo>
                <a:cubicBezTo>
                  <a:pt x="38757" y="912"/>
                  <a:pt x="40240" y="1100"/>
                  <a:pt x="41656" y="1525"/>
                </a:cubicBezTo>
                <a:cubicBezTo>
                  <a:pt x="42740" y="1848"/>
                  <a:pt x="44300" y="2331"/>
                  <a:pt x="44590" y="3581"/>
                </a:cubicBezTo>
                <a:cubicBezTo>
                  <a:pt x="45076" y="5696"/>
                  <a:pt x="41078" y="6428"/>
                  <a:pt x="39760" y="6659"/>
                </a:cubicBezTo>
                <a:cubicBezTo>
                  <a:pt x="37387" y="7078"/>
                  <a:pt x="34955" y="7299"/>
                  <a:pt x="32567" y="7592"/>
                </a:cubicBezTo>
                <a:cubicBezTo>
                  <a:pt x="26133" y="8380"/>
                  <a:pt x="19663" y="8361"/>
                  <a:pt x="13211" y="8811"/>
                </a:cubicBezTo>
                <a:cubicBezTo>
                  <a:pt x="13153" y="8167"/>
                  <a:pt x="12968" y="7546"/>
                  <a:pt x="12488" y="7093"/>
                </a:cubicBezTo>
                <a:cubicBezTo>
                  <a:pt x="16911" y="4055"/>
                  <a:pt x="22055" y="2439"/>
                  <a:pt x="27346" y="1546"/>
                </a:cubicBezTo>
                <a:cubicBezTo>
                  <a:pt x="30045" y="1089"/>
                  <a:pt x="32801" y="806"/>
                  <a:pt x="35545" y="806"/>
                </a:cubicBezTo>
                <a:close/>
                <a:moveTo>
                  <a:pt x="11888" y="7509"/>
                </a:moveTo>
                <a:cubicBezTo>
                  <a:pt x="11906" y="7540"/>
                  <a:pt x="11931" y="7564"/>
                  <a:pt x="11959" y="7586"/>
                </a:cubicBezTo>
                <a:cubicBezTo>
                  <a:pt x="12337" y="7903"/>
                  <a:pt x="12445" y="8392"/>
                  <a:pt x="12488" y="8866"/>
                </a:cubicBezTo>
                <a:cubicBezTo>
                  <a:pt x="12251" y="8882"/>
                  <a:pt x="12014" y="8897"/>
                  <a:pt x="11774" y="8919"/>
                </a:cubicBezTo>
                <a:cubicBezTo>
                  <a:pt x="11768" y="8922"/>
                  <a:pt x="11762" y="8922"/>
                  <a:pt x="11752" y="8925"/>
                </a:cubicBezTo>
                <a:cubicBezTo>
                  <a:pt x="11608" y="8601"/>
                  <a:pt x="11420" y="8306"/>
                  <a:pt x="11232" y="8007"/>
                </a:cubicBezTo>
                <a:cubicBezTo>
                  <a:pt x="11451" y="7838"/>
                  <a:pt x="11666" y="7672"/>
                  <a:pt x="11888" y="7509"/>
                </a:cubicBezTo>
                <a:close/>
                <a:moveTo>
                  <a:pt x="7472" y="8248"/>
                </a:moveTo>
                <a:cubicBezTo>
                  <a:pt x="7658" y="8248"/>
                  <a:pt x="7846" y="8254"/>
                  <a:pt x="8034" y="8266"/>
                </a:cubicBezTo>
                <a:cubicBezTo>
                  <a:pt x="7974" y="8263"/>
                  <a:pt x="7913" y="8261"/>
                  <a:pt x="7852" y="8261"/>
                </a:cubicBezTo>
                <a:cubicBezTo>
                  <a:pt x="7792" y="8261"/>
                  <a:pt x="7731" y="8263"/>
                  <a:pt x="7671" y="8266"/>
                </a:cubicBezTo>
                <a:cubicBezTo>
                  <a:pt x="6775" y="8312"/>
                  <a:pt x="5919" y="8875"/>
                  <a:pt x="5162" y="9294"/>
                </a:cubicBezTo>
                <a:cubicBezTo>
                  <a:pt x="4439" y="9694"/>
                  <a:pt x="3854" y="10242"/>
                  <a:pt x="3288" y="10805"/>
                </a:cubicBezTo>
                <a:cubicBezTo>
                  <a:pt x="3441" y="10433"/>
                  <a:pt x="3608" y="10067"/>
                  <a:pt x="3854" y="9750"/>
                </a:cubicBezTo>
                <a:cubicBezTo>
                  <a:pt x="4736" y="8601"/>
                  <a:pt x="6078" y="8248"/>
                  <a:pt x="7472" y="8248"/>
                </a:cubicBezTo>
                <a:close/>
                <a:moveTo>
                  <a:pt x="6202" y="7277"/>
                </a:moveTo>
                <a:cubicBezTo>
                  <a:pt x="6910" y="7277"/>
                  <a:pt x="7653" y="7398"/>
                  <a:pt x="8363" y="7573"/>
                </a:cubicBezTo>
                <a:cubicBezTo>
                  <a:pt x="8151" y="7559"/>
                  <a:pt x="7939" y="7551"/>
                  <a:pt x="7727" y="7551"/>
                </a:cubicBezTo>
                <a:cubicBezTo>
                  <a:pt x="6709" y="7551"/>
                  <a:pt x="5702" y="7736"/>
                  <a:pt x="4670" y="8238"/>
                </a:cubicBezTo>
                <a:cubicBezTo>
                  <a:pt x="3940" y="8595"/>
                  <a:pt x="3328" y="9149"/>
                  <a:pt x="2906" y="9845"/>
                </a:cubicBezTo>
                <a:cubicBezTo>
                  <a:pt x="2604" y="10328"/>
                  <a:pt x="2472" y="10950"/>
                  <a:pt x="2241" y="11489"/>
                </a:cubicBezTo>
                <a:cubicBezTo>
                  <a:pt x="2447" y="10821"/>
                  <a:pt x="2601" y="10119"/>
                  <a:pt x="2838" y="9442"/>
                </a:cubicBezTo>
                <a:cubicBezTo>
                  <a:pt x="3413" y="7799"/>
                  <a:pt x="4733" y="7277"/>
                  <a:pt x="6202" y="7277"/>
                </a:cubicBezTo>
                <a:close/>
                <a:moveTo>
                  <a:pt x="10967" y="8962"/>
                </a:moveTo>
                <a:cubicBezTo>
                  <a:pt x="10974" y="8974"/>
                  <a:pt x="10980" y="8983"/>
                  <a:pt x="10986" y="8992"/>
                </a:cubicBezTo>
                <a:cubicBezTo>
                  <a:pt x="10875" y="9042"/>
                  <a:pt x="10801" y="9146"/>
                  <a:pt x="10792" y="9266"/>
                </a:cubicBezTo>
                <a:cubicBezTo>
                  <a:pt x="10567" y="10975"/>
                  <a:pt x="8086" y="10805"/>
                  <a:pt x="6806" y="11095"/>
                </a:cubicBezTo>
                <a:cubicBezTo>
                  <a:pt x="5190" y="11458"/>
                  <a:pt x="3789" y="12348"/>
                  <a:pt x="2216" y="12788"/>
                </a:cubicBezTo>
                <a:cubicBezTo>
                  <a:pt x="2244" y="12763"/>
                  <a:pt x="2272" y="12735"/>
                  <a:pt x="2299" y="12708"/>
                </a:cubicBezTo>
                <a:cubicBezTo>
                  <a:pt x="3364" y="11821"/>
                  <a:pt x="4199" y="10682"/>
                  <a:pt x="5455" y="9959"/>
                </a:cubicBezTo>
                <a:cubicBezTo>
                  <a:pt x="6336" y="9450"/>
                  <a:pt x="7194" y="8979"/>
                  <a:pt x="8224" y="8979"/>
                </a:cubicBezTo>
                <a:cubicBezTo>
                  <a:pt x="8277" y="8979"/>
                  <a:pt x="8331" y="8981"/>
                  <a:pt x="8385" y="8983"/>
                </a:cubicBezTo>
                <a:cubicBezTo>
                  <a:pt x="8971" y="9012"/>
                  <a:pt x="9475" y="9113"/>
                  <a:pt x="9992" y="9113"/>
                </a:cubicBezTo>
                <a:cubicBezTo>
                  <a:pt x="10306" y="9113"/>
                  <a:pt x="10624" y="9076"/>
                  <a:pt x="10967" y="8962"/>
                </a:cubicBezTo>
                <a:close/>
                <a:moveTo>
                  <a:pt x="10484" y="10932"/>
                </a:moveTo>
                <a:lnTo>
                  <a:pt x="10484" y="10932"/>
                </a:lnTo>
                <a:cubicBezTo>
                  <a:pt x="9850" y="12101"/>
                  <a:pt x="8736" y="12939"/>
                  <a:pt x="7363" y="13283"/>
                </a:cubicBezTo>
                <a:cubicBezTo>
                  <a:pt x="6919" y="13395"/>
                  <a:pt x="6467" y="13437"/>
                  <a:pt x="6010" y="13437"/>
                </a:cubicBezTo>
                <a:cubicBezTo>
                  <a:pt x="5149" y="13437"/>
                  <a:pt x="4270" y="13290"/>
                  <a:pt x="3395" y="13191"/>
                </a:cubicBezTo>
                <a:cubicBezTo>
                  <a:pt x="4934" y="12637"/>
                  <a:pt x="6406" y="11852"/>
                  <a:pt x="8056" y="11615"/>
                </a:cubicBezTo>
                <a:cubicBezTo>
                  <a:pt x="8880" y="11498"/>
                  <a:pt x="9798" y="11350"/>
                  <a:pt x="10484" y="10932"/>
                </a:cubicBezTo>
                <a:close/>
                <a:moveTo>
                  <a:pt x="8000" y="13844"/>
                </a:moveTo>
                <a:lnTo>
                  <a:pt x="8000" y="13844"/>
                </a:lnTo>
                <a:cubicBezTo>
                  <a:pt x="7692" y="13964"/>
                  <a:pt x="7375" y="14050"/>
                  <a:pt x="7049" y="14096"/>
                </a:cubicBezTo>
                <a:cubicBezTo>
                  <a:pt x="6829" y="14124"/>
                  <a:pt x="6611" y="14137"/>
                  <a:pt x="6394" y="14137"/>
                </a:cubicBezTo>
                <a:cubicBezTo>
                  <a:pt x="5975" y="14137"/>
                  <a:pt x="5560" y="14090"/>
                  <a:pt x="5147" y="14019"/>
                </a:cubicBezTo>
                <a:lnTo>
                  <a:pt x="5147" y="14019"/>
                </a:lnTo>
                <a:cubicBezTo>
                  <a:pt x="5504" y="14048"/>
                  <a:pt x="5861" y="14068"/>
                  <a:pt x="6217" y="14068"/>
                </a:cubicBezTo>
                <a:cubicBezTo>
                  <a:pt x="6814" y="14068"/>
                  <a:pt x="7408" y="14011"/>
                  <a:pt x="8000" y="13844"/>
                </a:cubicBezTo>
                <a:close/>
                <a:moveTo>
                  <a:pt x="36171" y="1"/>
                </a:moveTo>
                <a:cubicBezTo>
                  <a:pt x="34245" y="1"/>
                  <a:pt x="32299" y="199"/>
                  <a:pt x="30501" y="383"/>
                </a:cubicBezTo>
                <a:cubicBezTo>
                  <a:pt x="24176" y="1032"/>
                  <a:pt x="17819" y="2685"/>
                  <a:pt x="12463" y="6207"/>
                </a:cubicBezTo>
                <a:cubicBezTo>
                  <a:pt x="11835" y="6619"/>
                  <a:pt x="11232" y="7075"/>
                  <a:pt x="10641" y="7540"/>
                </a:cubicBezTo>
                <a:cubicBezTo>
                  <a:pt x="9230" y="7005"/>
                  <a:pt x="7860" y="6571"/>
                  <a:pt x="6497" y="6571"/>
                </a:cubicBezTo>
                <a:cubicBezTo>
                  <a:pt x="5482" y="6571"/>
                  <a:pt x="4470" y="6812"/>
                  <a:pt x="3448" y="7432"/>
                </a:cubicBezTo>
                <a:cubicBezTo>
                  <a:pt x="1536" y="8589"/>
                  <a:pt x="2069" y="11313"/>
                  <a:pt x="727" y="12877"/>
                </a:cubicBezTo>
                <a:cubicBezTo>
                  <a:pt x="702" y="12889"/>
                  <a:pt x="677" y="12902"/>
                  <a:pt x="650" y="12914"/>
                </a:cubicBezTo>
                <a:cubicBezTo>
                  <a:pt x="545" y="12957"/>
                  <a:pt x="471" y="13046"/>
                  <a:pt x="449" y="13157"/>
                </a:cubicBezTo>
                <a:cubicBezTo>
                  <a:pt x="382" y="13219"/>
                  <a:pt x="308" y="13274"/>
                  <a:pt x="234" y="13326"/>
                </a:cubicBezTo>
                <a:cubicBezTo>
                  <a:pt x="194" y="13348"/>
                  <a:pt x="157" y="13376"/>
                  <a:pt x="129" y="13413"/>
                </a:cubicBezTo>
                <a:cubicBezTo>
                  <a:pt x="0" y="13542"/>
                  <a:pt x="22" y="13714"/>
                  <a:pt x="114" y="13840"/>
                </a:cubicBezTo>
                <a:cubicBezTo>
                  <a:pt x="176" y="13948"/>
                  <a:pt x="290" y="14014"/>
                  <a:pt x="413" y="14014"/>
                </a:cubicBezTo>
                <a:cubicBezTo>
                  <a:pt x="430" y="14014"/>
                  <a:pt x="447" y="14012"/>
                  <a:pt x="465" y="14010"/>
                </a:cubicBezTo>
                <a:cubicBezTo>
                  <a:pt x="709" y="13980"/>
                  <a:pt x="952" y="13967"/>
                  <a:pt x="1192" y="13967"/>
                </a:cubicBezTo>
                <a:cubicBezTo>
                  <a:pt x="3086" y="13967"/>
                  <a:pt x="4873" y="14778"/>
                  <a:pt x="6735" y="14778"/>
                </a:cubicBezTo>
                <a:cubicBezTo>
                  <a:pt x="7353" y="14778"/>
                  <a:pt x="7980" y="14688"/>
                  <a:pt x="8622" y="14450"/>
                </a:cubicBezTo>
                <a:cubicBezTo>
                  <a:pt x="10309" y="13825"/>
                  <a:pt x="12177" y="11535"/>
                  <a:pt x="11879" y="9636"/>
                </a:cubicBezTo>
                <a:lnTo>
                  <a:pt x="11888" y="9636"/>
                </a:lnTo>
                <a:cubicBezTo>
                  <a:pt x="19602" y="9005"/>
                  <a:pt x="27300" y="9020"/>
                  <a:pt x="34989" y="8017"/>
                </a:cubicBezTo>
                <a:cubicBezTo>
                  <a:pt x="37242" y="7721"/>
                  <a:pt x="39616" y="7598"/>
                  <a:pt x="41804" y="6939"/>
                </a:cubicBezTo>
                <a:cubicBezTo>
                  <a:pt x="43208" y="6518"/>
                  <a:pt x="45476" y="5563"/>
                  <a:pt x="45332" y="3716"/>
                </a:cubicBezTo>
                <a:cubicBezTo>
                  <a:pt x="45169" y="1666"/>
                  <a:pt x="42691" y="1063"/>
                  <a:pt x="41062" y="595"/>
                </a:cubicBezTo>
                <a:cubicBezTo>
                  <a:pt x="39521" y="152"/>
                  <a:pt x="37853" y="1"/>
                  <a:pt x="3617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5" name="Google Shape;1335;p29"/>
          <p:cNvSpPr/>
          <p:nvPr/>
        </p:nvSpPr>
        <p:spPr>
          <a:xfrm>
            <a:off x="10436668" y="377500"/>
            <a:ext cx="1201433" cy="1254067"/>
          </a:xfrm>
          <a:custGeom>
            <a:avLst/>
            <a:gdLst/>
            <a:ahLst/>
            <a:cxnLst/>
            <a:rect l="l" t="t" r="r" b="b"/>
            <a:pathLst>
              <a:path w="36043" h="37622" extrusionOk="0">
                <a:moveTo>
                  <a:pt x="18849" y="667"/>
                </a:moveTo>
                <a:cubicBezTo>
                  <a:pt x="21444" y="667"/>
                  <a:pt x="23158" y="7767"/>
                  <a:pt x="23468" y="9343"/>
                </a:cubicBezTo>
                <a:cubicBezTo>
                  <a:pt x="23508" y="9546"/>
                  <a:pt x="23542" y="9749"/>
                  <a:pt x="23579" y="9955"/>
                </a:cubicBezTo>
                <a:cubicBezTo>
                  <a:pt x="23490" y="9986"/>
                  <a:pt x="23398" y="10017"/>
                  <a:pt x="23311" y="10048"/>
                </a:cubicBezTo>
                <a:cubicBezTo>
                  <a:pt x="21788" y="10590"/>
                  <a:pt x="20295" y="11205"/>
                  <a:pt x="18836" y="11892"/>
                </a:cubicBezTo>
                <a:cubicBezTo>
                  <a:pt x="17297" y="11162"/>
                  <a:pt x="15721" y="10516"/>
                  <a:pt x="14114" y="9955"/>
                </a:cubicBezTo>
                <a:cubicBezTo>
                  <a:pt x="14209" y="9395"/>
                  <a:pt x="14314" y="8835"/>
                  <a:pt x="14434" y="8278"/>
                </a:cubicBezTo>
                <a:lnTo>
                  <a:pt x="14437" y="8278"/>
                </a:lnTo>
                <a:cubicBezTo>
                  <a:pt x="14930" y="6000"/>
                  <a:pt x="15619" y="3427"/>
                  <a:pt x="17183" y="1629"/>
                </a:cubicBezTo>
                <a:cubicBezTo>
                  <a:pt x="17771" y="953"/>
                  <a:pt x="18328" y="667"/>
                  <a:pt x="18849" y="667"/>
                </a:cubicBezTo>
                <a:close/>
                <a:moveTo>
                  <a:pt x="23705" y="10645"/>
                </a:moveTo>
                <a:cubicBezTo>
                  <a:pt x="23927" y="11975"/>
                  <a:pt x="24093" y="13326"/>
                  <a:pt x="24204" y="14690"/>
                </a:cubicBezTo>
                <a:cubicBezTo>
                  <a:pt x="22674" y="13803"/>
                  <a:pt x="21117" y="12997"/>
                  <a:pt x="19599" y="12258"/>
                </a:cubicBezTo>
                <a:cubicBezTo>
                  <a:pt x="20947" y="11652"/>
                  <a:pt x="22317" y="11113"/>
                  <a:pt x="23705" y="10645"/>
                </a:cubicBezTo>
                <a:close/>
                <a:moveTo>
                  <a:pt x="13991" y="10679"/>
                </a:moveTo>
                <a:cubicBezTo>
                  <a:pt x="15355" y="11144"/>
                  <a:pt x="16712" y="11673"/>
                  <a:pt x="18054" y="12267"/>
                </a:cubicBezTo>
                <a:cubicBezTo>
                  <a:pt x="16533" y="13009"/>
                  <a:pt x="15050" y="13819"/>
                  <a:pt x="13600" y="14677"/>
                </a:cubicBezTo>
                <a:cubicBezTo>
                  <a:pt x="13578" y="14690"/>
                  <a:pt x="13557" y="14702"/>
                  <a:pt x="13538" y="14717"/>
                </a:cubicBezTo>
                <a:cubicBezTo>
                  <a:pt x="13634" y="13363"/>
                  <a:pt x="13782" y="12015"/>
                  <a:pt x="13991" y="10679"/>
                </a:cubicBezTo>
                <a:close/>
                <a:moveTo>
                  <a:pt x="31558" y="8969"/>
                </a:moveTo>
                <a:cubicBezTo>
                  <a:pt x="32667" y="8969"/>
                  <a:pt x="33736" y="9181"/>
                  <a:pt x="34476" y="9842"/>
                </a:cubicBezTo>
                <a:cubicBezTo>
                  <a:pt x="35864" y="11082"/>
                  <a:pt x="34174" y="13431"/>
                  <a:pt x="33365" y="14477"/>
                </a:cubicBezTo>
                <a:cubicBezTo>
                  <a:pt x="32272" y="15887"/>
                  <a:pt x="30979" y="17158"/>
                  <a:pt x="29572" y="18319"/>
                </a:cubicBezTo>
                <a:cubicBezTo>
                  <a:pt x="28107" y="17140"/>
                  <a:pt x="26528" y="16075"/>
                  <a:pt x="24906" y="15102"/>
                </a:cubicBezTo>
                <a:cubicBezTo>
                  <a:pt x="24807" y="13535"/>
                  <a:pt x="24638" y="11969"/>
                  <a:pt x="24389" y="10417"/>
                </a:cubicBezTo>
                <a:cubicBezTo>
                  <a:pt x="25635" y="10020"/>
                  <a:pt x="26894" y="9682"/>
                  <a:pt x="28160" y="9417"/>
                </a:cubicBezTo>
                <a:cubicBezTo>
                  <a:pt x="29096" y="9220"/>
                  <a:pt x="30351" y="8969"/>
                  <a:pt x="31558" y="8969"/>
                </a:cubicBezTo>
                <a:close/>
                <a:moveTo>
                  <a:pt x="5998" y="9109"/>
                </a:moveTo>
                <a:cubicBezTo>
                  <a:pt x="8629" y="9109"/>
                  <a:pt x="12032" y="10039"/>
                  <a:pt x="13043" y="10362"/>
                </a:cubicBezTo>
                <a:cubicBezTo>
                  <a:pt x="13092" y="10377"/>
                  <a:pt x="13141" y="10396"/>
                  <a:pt x="13191" y="10411"/>
                </a:cubicBezTo>
                <a:cubicBezTo>
                  <a:pt x="12954" y="12002"/>
                  <a:pt x="12818" y="13615"/>
                  <a:pt x="12744" y="15198"/>
                </a:cubicBezTo>
                <a:cubicBezTo>
                  <a:pt x="11190" y="16155"/>
                  <a:pt x="9691" y="17204"/>
                  <a:pt x="8256" y="18340"/>
                </a:cubicBezTo>
                <a:cubicBezTo>
                  <a:pt x="8035" y="18159"/>
                  <a:pt x="7810" y="17980"/>
                  <a:pt x="7591" y="17795"/>
                </a:cubicBezTo>
                <a:cubicBezTo>
                  <a:pt x="5815" y="16290"/>
                  <a:pt x="3885" y="14480"/>
                  <a:pt x="2984" y="12283"/>
                </a:cubicBezTo>
                <a:cubicBezTo>
                  <a:pt x="1977" y="9823"/>
                  <a:pt x="3691" y="9109"/>
                  <a:pt x="5998" y="9109"/>
                </a:cubicBezTo>
                <a:close/>
                <a:moveTo>
                  <a:pt x="12710" y="16038"/>
                </a:moveTo>
                <a:lnTo>
                  <a:pt x="12710" y="16038"/>
                </a:lnTo>
                <a:cubicBezTo>
                  <a:pt x="12680" y="16980"/>
                  <a:pt x="12667" y="17909"/>
                  <a:pt x="12661" y="18811"/>
                </a:cubicBezTo>
                <a:cubicBezTo>
                  <a:pt x="12667" y="19722"/>
                  <a:pt x="12689" y="20630"/>
                  <a:pt x="12732" y="21545"/>
                </a:cubicBezTo>
                <a:cubicBezTo>
                  <a:pt x="11390" y="20695"/>
                  <a:pt x="10088" y="19787"/>
                  <a:pt x="8838" y="18808"/>
                </a:cubicBezTo>
                <a:cubicBezTo>
                  <a:pt x="8998" y="18676"/>
                  <a:pt x="9131" y="18571"/>
                  <a:pt x="9229" y="18500"/>
                </a:cubicBezTo>
                <a:cubicBezTo>
                  <a:pt x="10343" y="17642"/>
                  <a:pt x="11507" y="16817"/>
                  <a:pt x="12710" y="16038"/>
                </a:cubicBezTo>
                <a:close/>
                <a:moveTo>
                  <a:pt x="24955" y="15982"/>
                </a:moveTo>
                <a:cubicBezTo>
                  <a:pt x="26328" y="16866"/>
                  <a:pt x="27652" y="17820"/>
                  <a:pt x="28923" y="18845"/>
                </a:cubicBezTo>
                <a:cubicBezTo>
                  <a:pt x="27658" y="19833"/>
                  <a:pt x="26319" y="20741"/>
                  <a:pt x="24955" y="21579"/>
                </a:cubicBezTo>
                <a:cubicBezTo>
                  <a:pt x="25023" y="20052"/>
                  <a:pt x="25035" y="18528"/>
                  <a:pt x="24992" y="17001"/>
                </a:cubicBezTo>
                <a:lnTo>
                  <a:pt x="24992" y="17001"/>
                </a:lnTo>
                <a:lnTo>
                  <a:pt x="24995" y="17004"/>
                </a:lnTo>
                <a:cubicBezTo>
                  <a:pt x="24986" y="16663"/>
                  <a:pt x="24971" y="16324"/>
                  <a:pt x="24955" y="15982"/>
                </a:cubicBezTo>
                <a:close/>
                <a:moveTo>
                  <a:pt x="18824" y="12618"/>
                </a:moveTo>
                <a:cubicBezTo>
                  <a:pt x="20695" y="13483"/>
                  <a:pt x="22514" y="14462"/>
                  <a:pt x="24266" y="15548"/>
                </a:cubicBezTo>
                <a:cubicBezTo>
                  <a:pt x="24407" y="17694"/>
                  <a:pt x="24410" y="19842"/>
                  <a:pt x="24275" y="21988"/>
                </a:cubicBezTo>
                <a:cubicBezTo>
                  <a:pt x="23321" y="22560"/>
                  <a:pt x="22360" y="23099"/>
                  <a:pt x="21412" y="23613"/>
                </a:cubicBezTo>
                <a:cubicBezTo>
                  <a:pt x="20566" y="24066"/>
                  <a:pt x="19707" y="24500"/>
                  <a:pt x="18839" y="24912"/>
                </a:cubicBezTo>
                <a:cubicBezTo>
                  <a:pt x="17971" y="24500"/>
                  <a:pt x="17115" y="24066"/>
                  <a:pt x="16269" y="23613"/>
                </a:cubicBezTo>
                <a:cubicBezTo>
                  <a:pt x="15324" y="23102"/>
                  <a:pt x="14394" y="22564"/>
                  <a:pt x="13477" y="22003"/>
                </a:cubicBezTo>
                <a:cubicBezTo>
                  <a:pt x="13421" y="20938"/>
                  <a:pt x="13391" y="19870"/>
                  <a:pt x="13388" y="18805"/>
                </a:cubicBezTo>
                <a:cubicBezTo>
                  <a:pt x="13394" y="17715"/>
                  <a:pt x="13425" y="16623"/>
                  <a:pt x="13486" y="15533"/>
                </a:cubicBezTo>
                <a:cubicBezTo>
                  <a:pt x="15207" y="14456"/>
                  <a:pt x="16989" y="13483"/>
                  <a:pt x="18824" y="12618"/>
                </a:cubicBezTo>
                <a:close/>
                <a:moveTo>
                  <a:pt x="13532" y="22908"/>
                </a:moveTo>
                <a:lnTo>
                  <a:pt x="13532" y="22908"/>
                </a:lnTo>
                <a:cubicBezTo>
                  <a:pt x="14326" y="23373"/>
                  <a:pt x="15121" y="23816"/>
                  <a:pt x="15902" y="24241"/>
                </a:cubicBezTo>
                <a:cubicBezTo>
                  <a:pt x="16592" y="24610"/>
                  <a:pt x="17288" y="24964"/>
                  <a:pt x="17992" y="25306"/>
                </a:cubicBezTo>
                <a:cubicBezTo>
                  <a:pt x="16678" y="25903"/>
                  <a:pt x="15342" y="26451"/>
                  <a:pt x="13979" y="26928"/>
                </a:cubicBezTo>
                <a:cubicBezTo>
                  <a:pt x="13769" y="25595"/>
                  <a:pt x="13625" y="24253"/>
                  <a:pt x="13532" y="22908"/>
                </a:cubicBezTo>
                <a:close/>
                <a:moveTo>
                  <a:pt x="24216" y="22847"/>
                </a:moveTo>
                <a:lnTo>
                  <a:pt x="24216" y="22847"/>
                </a:lnTo>
                <a:cubicBezTo>
                  <a:pt x="24106" y="24223"/>
                  <a:pt x="23936" y="25592"/>
                  <a:pt x="23712" y="26941"/>
                </a:cubicBezTo>
                <a:cubicBezTo>
                  <a:pt x="22351" y="26467"/>
                  <a:pt x="21018" y="25919"/>
                  <a:pt x="19704" y="25318"/>
                </a:cubicBezTo>
                <a:cubicBezTo>
                  <a:pt x="20412" y="24961"/>
                  <a:pt x="21108" y="24601"/>
                  <a:pt x="21779" y="24241"/>
                </a:cubicBezTo>
                <a:cubicBezTo>
                  <a:pt x="22604" y="23795"/>
                  <a:pt x="23416" y="23330"/>
                  <a:pt x="24216" y="22847"/>
                </a:cubicBezTo>
                <a:close/>
                <a:moveTo>
                  <a:pt x="29437" y="19261"/>
                </a:moveTo>
                <a:cubicBezTo>
                  <a:pt x="30096" y="19809"/>
                  <a:pt x="30733" y="20372"/>
                  <a:pt x="31352" y="20954"/>
                </a:cubicBezTo>
                <a:lnTo>
                  <a:pt x="31352" y="20957"/>
                </a:lnTo>
                <a:cubicBezTo>
                  <a:pt x="32826" y="22348"/>
                  <a:pt x="34553" y="24121"/>
                  <a:pt x="34941" y="26196"/>
                </a:cubicBezTo>
                <a:cubicBezTo>
                  <a:pt x="35328" y="28251"/>
                  <a:pt x="32825" y="28578"/>
                  <a:pt x="31356" y="28578"/>
                </a:cubicBezTo>
                <a:cubicBezTo>
                  <a:pt x="31342" y="28578"/>
                  <a:pt x="31328" y="28578"/>
                  <a:pt x="31315" y="28578"/>
                </a:cubicBezTo>
                <a:cubicBezTo>
                  <a:pt x="29049" y="28569"/>
                  <a:pt x="26781" y="27938"/>
                  <a:pt x="24638" y="27255"/>
                </a:cubicBezTo>
                <a:cubicBezTo>
                  <a:pt x="24555" y="27227"/>
                  <a:pt x="24475" y="27196"/>
                  <a:pt x="24392" y="27171"/>
                </a:cubicBezTo>
                <a:cubicBezTo>
                  <a:pt x="24644" y="25599"/>
                  <a:pt x="24820" y="24013"/>
                  <a:pt x="24912" y="22425"/>
                </a:cubicBezTo>
                <a:cubicBezTo>
                  <a:pt x="26476" y="21452"/>
                  <a:pt x="27987" y="20397"/>
                  <a:pt x="29437" y="19261"/>
                </a:cubicBezTo>
                <a:close/>
                <a:moveTo>
                  <a:pt x="8204" y="19335"/>
                </a:moveTo>
                <a:cubicBezTo>
                  <a:pt x="9657" y="20480"/>
                  <a:pt x="11211" y="21514"/>
                  <a:pt x="12784" y="22465"/>
                </a:cubicBezTo>
                <a:cubicBezTo>
                  <a:pt x="12883" y="24038"/>
                  <a:pt x="13055" y="25602"/>
                  <a:pt x="13295" y="27159"/>
                </a:cubicBezTo>
                <a:cubicBezTo>
                  <a:pt x="12612" y="27387"/>
                  <a:pt x="11925" y="27602"/>
                  <a:pt x="11227" y="27793"/>
                </a:cubicBezTo>
                <a:cubicBezTo>
                  <a:pt x="9737" y="28203"/>
                  <a:pt x="8030" y="28617"/>
                  <a:pt x="6384" y="28617"/>
                </a:cubicBezTo>
                <a:cubicBezTo>
                  <a:pt x="5582" y="28617"/>
                  <a:pt x="4795" y="28519"/>
                  <a:pt x="4055" y="28273"/>
                </a:cubicBezTo>
                <a:cubicBezTo>
                  <a:pt x="1" y="26925"/>
                  <a:pt x="5606" y="21554"/>
                  <a:pt x="8204" y="19335"/>
                </a:cubicBezTo>
                <a:close/>
                <a:moveTo>
                  <a:pt x="18882" y="25728"/>
                </a:moveTo>
                <a:cubicBezTo>
                  <a:pt x="20418" y="26448"/>
                  <a:pt x="21988" y="27088"/>
                  <a:pt x="23589" y="27652"/>
                </a:cubicBezTo>
                <a:cubicBezTo>
                  <a:pt x="23422" y="28563"/>
                  <a:pt x="23225" y="29462"/>
                  <a:pt x="23007" y="30348"/>
                </a:cubicBezTo>
                <a:cubicBezTo>
                  <a:pt x="22487" y="32426"/>
                  <a:pt x="21757" y="34882"/>
                  <a:pt x="20107" y="36366"/>
                </a:cubicBezTo>
                <a:cubicBezTo>
                  <a:pt x="19700" y="36733"/>
                  <a:pt x="19296" y="36884"/>
                  <a:pt x="18908" y="36884"/>
                </a:cubicBezTo>
                <a:cubicBezTo>
                  <a:pt x="17864" y="36884"/>
                  <a:pt x="16938" y="35786"/>
                  <a:pt x="16376" y="34839"/>
                </a:cubicBezTo>
                <a:cubicBezTo>
                  <a:pt x="15204" y="32866"/>
                  <a:pt x="14653" y="30499"/>
                  <a:pt x="14216" y="28267"/>
                </a:cubicBezTo>
                <a:cubicBezTo>
                  <a:pt x="14182" y="28101"/>
                  <a:pt x="14157" y="27932"/>
                  <a:pt x="14126" y="27762"/>
                </a:cubicBezTo>
                <a:cubicBezTo>
                  <a:pt x="15755" y="27178"/>
                  <a:pt x="17352" y="26473"/>
                  <a:pt x="18882" y="25728"/>
                </a:cubicBezTo>
                <a:close/>
                <a:moveTo>
                  <a:pt x="18798" y="1"/>
                </a:moveTo>
                <a:cubicBezTo>
                  <a:pt x="18643" y="1"/>
                  <a:pt x="18483" y="16"/>
                  <a:pt x="18319" y="47"/>
                </a:cubicBezTo>
                <a:cubicBezTo>
                  <a:pt x="16992" y="302"/>
                  <a:pt x="16096" y="1743"/>
                  <a:pt x="15518" y="2830"/>
                </a:cubicBezTo>
                <a:cubicBezTo>
                  <a:pt x="14406" y="4910"/>
                  <a:pt x="13726" y="7262"/>
                  <a:pt x="13308" y="9685"/>
                </a:cubicBezTo>
                <a:cubicBezTo>
                  <a:pt x="12236" y="9337"/>
                  <a:pt x="11150" y="9032"/>
                  <a:pt x="10048" y="8786"/>
                </a:cubicBezTo>
                <a:cubicBezTo>
                  <a:pt x="8861" y="8519"/>
                  <a:pt x="7563" y="8285"/>
                  <a:pt x="6289" y="8285"/>
                </a:cubicBezTo>
                <a:cubicBezTo>
                  <a:pt x="5458" y="8285"/>
                  <a:pt x="4637" y="8385"/>
                  <a:pt x="3864" y="8641"/>
                </a:cubicBezTo>
                <a:cubicBezTo>
                  <a:pt x="826" y="9651"/>
                  <a:pt x="2239" y="12895"/>
                  <a:pt x="3590" y="14705"/>
                </a:cubicBezTo>
                <a:cubicBezTo>
                  <a:pt x="4729" y="16238"/>
                  <a:pt x="6108" y="17611"/>
                  <a:pt x="7616" y="18857"/>
                </a:cubicBezTo>
                <a:cubicBezTo>
                  <a:pt x="7087" y="19298"/>
                  <a:pt x="6566" y="19747"/>
                  <a:pt x="6059" y="20215"/>
                </a:cubicBezTo>
                <a:cubicBezTo>
                  <a:pt x="4553" y="21606"/>
                  <a:pt x="3073" y="23216"/>
                  <a:pt x="2285" y="25140"/>
                </a:cubicBezTo>
                <a:cubicBezTo>
                  <a:pt x="1866" y="26165"/>
                  <a:pt x="1863" y="27298"/>
                  <a:pt x="2590" y="28175"/>
                </a:cubicBezTo>
                <a:cubicBezTo>
                  <a:pt x="3438" y="29200"/>
                  <a:pt x="5093" y="29305"/>
                  <a:pt x="6314" y="29305"/>
                </a:cubicBezTo>
                <a:cubicBezTo>
                  <a:pt x="6332" y="29305"/>
                  <a:pt x="6351" y="29305"/>
                  <a:pt x="6369" y="29305"/>
                </a:cubicBezTo>
                <a:cubicBezTo>
                  <a:pt x="8724" y="29295"/>
                  <a:pt x="11113" y="28781"/>
                  <a:pt x="13437" y="28003"/>
                </a:cubicBezTo>
                <a:cubicBezTo>
                  <a:pt x="13486" y="28277"/>
                  <a:pt x="13532" y="28550"/>
                  <a:pt x="13588" y="28824"/>
                </a:cubicBezTo>
                <a:cubicBezTo>
                  <a:pt x="14043" y="31155"/>
                  <a:pt x="14714" y="33571"/>
                  <a:pt x="15989" y="35599"/>
                </a:cubicBezTo>
                <a:cubicBezTo>
                  <a:pt x="16624" y="36606"/>
                  <a:pt x="17610" y="37622"/>
                  <a:pt x="18862" y="37622"/>
                </a:cubicBezTo>
                <a:cubicBezTo>
                  <a:pt x="18950" y="37622"/>
                  <a:pt x="19038" y="37617"/>
                  <a:pt x="19128" y="37606"/>
                </a:cubicBezTo>
                <a:cubicBezTo>
                  <a:pt x="20587" y="37437"/>
                  <a:pt x="21545" y="35956"/>
                  <a:pt x="22170" y="34781"/>
                </a:cubicBezTo>
                <a:cubicBezTo>
                  <a:pt x="23296" y="32669"/>
                  <a:pt x="23862" y="30247"/>
                  <a:pt x="24272" y="27892"/>
                </a:cubicBezTo>
                <a:cubicBezTo>
                  <a:pt x="24694" y="28030"/>
                  <a:pt x="25121" y="28166"/>
                  <a:pt x="25549" y="28292"/>
                </a:cubicBezTo>
                <a:cubicBezTo>
                  <a:pt x="27384" y="28837"/>
                  <a:pt x="29376" y="29308"/>
                  <a:pt x="31330" y="29308"/>
                </a:cubicBezTo>
                <a:cubicBezTo>
                  <a:pt x="31805" y="29308"/>
                  <a:pt x="32278" y="29280"/>
                  <a:pt x="32746" y="29218"/>
                </a:cubicBezTo>
                <a:cubicBezTo>
                  <a:pt x="34017" y="29052"/>
                  <a:pt x="35316" y="28461"/>
                  <a:pt x="35636" y="27113"/>
                </a:cubicBezTo>
                <a:cubicBezTo>
                  <a:pt x="35993" y="25623"/>
                  <a:pt x="34931" y="24026"/>
                  <a:pt x="34097" y="22905"/>
                </a:cubicBezTo>
                <a:cubicBezTo>
                  <a:pt x="32958" y="21378"/>
                  <a:pt x="31595" y="19996"/>
                  <a:pt x="30093" y="18740"/>
                </a:cubicBezTo>
                <a:cubicBezTo>
                  <a:pt x="31921" y="17248"/>
                  <a:pt x="33700" y="15542"/>
                  <a:pt x="34910" y="13498"/>
                </a:cubicBezTo>
                <a:cubicBezTo>
                  <a:pt x="35566" y="12384"/>
                  <a:pt x="36043" y="10947"/>
                  <a:pt x="35335" y="9749"/>
                </a:cubicBezTo>
                <a:cubicBezTo>
                  <a:pt x="34570" y="8455"/>
                  <a:pt x="32694" y="8309"/>
                  <a:pt x="31361" y="8309"/>
                </a:cubicBezTo>
                <a:cubicBezTo>
                  <a:pt x="31346" y="8309"/>
                  <a:pt x="31332" y="8309"/>
                  <a:pt x="31318" y="8309"/>
                </a:cubicBezTo>
                <a:cubicBezTo>
                  <a:pt x="28932" y="8318"/>
                  <a:pt x="26537" y="8958"/>
                  <a:pt x="24272" y="9718"/>
                </a:cubicBezTo>
                <a:cubicBezTo>
                  <a:pt x="24133" y="8943"/>
                  <a:pt x="23973" y="8170"/>
                  <a:pt x="23792" y="7404"/>
                </a:cubicBezTo>
                <a:cubicBezTo>
                  <a:pt x="23302" y="5357"/>
                  <a:pt x="22619" y="3082"/>
                  <a:pt x="21271" y="1420"/>
                </a:cubicBezTo>
                <a:cubicBezTo>
                  <a:pt x="20623" y="623"/>
                  <a:pt x="19804" y="1"/>
                  <a:pt x="187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6" name="Google Shape;1336;p29"/>
          <p:cNvGrpSpPr/>
          <p:nvPr/>
        </p:nvGrpSpPr>
        <p:grpSpPr>
          <a:xfrm>
            <a:off x="10237233" y="1574485"/>
            <a:ext cx="578400" cy="535167"/>
            <a:chOff x="-5109675" y="401650"/>
            <a:chExt cx="433800" cy="401375"/>
          </a:xfrm>
        </p:grpSpPr>
        <p:sp>
          <p:nvSpPr>
            <p:cNvPr id="1337" name="Google Shape;1337;p29"/>
            <p:cNvSpPr/>
            <p:nvPr/>
          </p:nvSpPr>
          <p:spPr>
            <a:xfrm>
              <a:off x="-4981450" y="401650"/>
              <a:ext cx="154125" cy="123100"/>
            </a:xfrm>
            <a:custGeom>
              <a:avLst/>
              <a:gdLst/>
              <a:ahLst/>
              <a:cxnLst/>
              <a:rect l="l" t="t" r="r" b="b"/>
              <a:pathLst>
                <a:path w="6165" h="4924" extrusionOk="0">
                  <a:moveTo>
                    <a:pt x="3418" y="712"/>
                  </a:moveTo>
                  <a:cubicBezTo>
                    <a:pt x="3427" y="712"/>
                    <a:pt x="3437" y="712"/>
                    <a:pt x="3447" y="712"/>
                  </a:cubicBezTo>
                  <a:cubicBezTo>
                    <a:pt x="4484" y="727"/>
                    <a:pt x="5408" y="1463"/>
                    <a:pt x="5248" y="2556"/>
                  </a:cubicBezTo>
                  <a:cubicBezTo>
                    <a:pt x="5100" y="3587"/>
                    <a:pt x="4139" y="4156"/>
                    <a:pt x="3170" y="4196"/>
                  </a:cubicBezTo>
                  <a:cubicBezTo>
                    <a:pt x="1111" y="3786"/>
                    <a:pt x="1251" y="712"/>
                    <a:pt x="3418" y="712"/>
                  </a:cubicBezTo>
                  <a:close/>
                  <a:moveTo>
                    <a:pt x="3422" y="1"/>
                  </a:moveTo>
                  <a:cubicBezTo>
                    <a:pt x="560" y="1"/>
                    <a:pt x="0" y="4362"/>
                    <a:pt x="3007" y="4901"/>
                  </a:cubicBezTo>
                  <a:cubicBezTo>
                    <a:pt x="3044" y="4915"/>
                    <a:pt x="3084" y="4923"/>
                    <a:pt x="3124" y="4923"/>
                  </a:cubicBezTo>
                  <a:cubicBezTo>
                    <a:pt x="3130" y="4923"/>
                    <a:pt x="3136" y="4923"/>
                    <a:pt x="3142" y="4923"/>
                  </a:cubicBezTo>
                  <a:cubicBezTo>
                    <a:pt x="4518" y="4883"/>
                    <a:pt x="5762" y="4036"/>
                    <a:pt x="5968" y="2611"/>
                  </a:cubicBezTo>
                  <a:cubicBezTo>
                    <a:pt x="6165" y="1250"/>
                    <a:pt x="5124" y="204"/>
                    <a:pt x="3825" y="28"/>
                  </a:cubicBezTo>
                  <a:cubicBezTo>
                    <a:pt x="3686" y="10"/>
                    <a:pt x="3552" y="1"/>
                    <a:pt x="34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29"/>
            <p:cNvSpPr/>
            <p:nvPr/>
          </p:nvSpPr>
          <p:spPr>
            <a:xfrm>
              <a:off x="-5109675" y="552650"/>
              <a:ext cx="433800" cy="117300"/>
            </a:xfrm>
            <a:custGeom>
              <a:avLst/>
              <a:gdLst/>
              <a:ahLst/>
              <a:cxnLst/>
              <a:rect l="l" t="t" r="r" b="b"/>
              <a:pathLst>
                <a:path w="17352" h="4692" extrusionOk="0">
                  <a:moveTo>
                    <a:pt x="6794" y="751"/>
                  </a:moveTo>
                  <a:cubicBezTo>
                    <a:pt x="7572" y="751"/>
                    <a:pt x="8349" y="760"/>
                    <a:pt x="9127" y="782"/>
                  </a:cubicBezTo>
                  <a:cubicBezTo>
                    <a:pt x="11623" y="853"/>
                    <a:pt x="14156" y="840"/>
                    <a:pt x="16625" y="1247"/>
                  </a:cubicBezTo>
                  <a:lnTo>
                    <a:pt x="16625" y="3965"/>
                  </a:lnTo>
                  <a:cubicBezTo>
                    <a:pt x="11365" y="3949"/>
                    <a:pt x="6119" y="3518"/>
                    <a:pt x="862" y="3484"/>
                  </a:cubicBezTo>
                  <a:cubicBezTo>
                    <a:pt x="837" y="2595"/>
                    <a:pt x="764" y="1705"/>
                    <a:pt x="739" y="816"/>
                  </a:cubicBezTo>
                  <a:cubicBezTo>
                    <a:pt x="2757" y="807"/>
                    <a:pt x="4775" y="751"/>
                    <a:pt x="6794" y="751"/>
                  </a:cubicBezTo>
                  <a:close/>
                  <a:moveTo>
                    <a:pt x="6776" y="1"/>
                  </a:moveTo>
                  <a:cubicBezTo>
                    <a:pt x="4639" y="1"/>
                    <a:pt x="2499" y="88"/>
                    <a:pt x="366" y="92"/>
                  </a:cubicBezTo>
                  <a:cubicBezTo>
                    <a:pt x="277" y="92"/>
                    <a:pt x="191" y="123"/>
                    <a:pt x="126" y="185"/>
                  </a:cubicBezTo>
                  <a:cubicBezTo>
                    <a:pt x="46" y="249"/>
                    <a:pt x="0" y="351"/>
                    <a:pt x="3" y="459"/>
                  </a:cubicBezTo>
                  <a:cubicBezTo>
                    <a:pt x="9" y="1588"/>
                    <a:pt x="136" y="2715"/>
                    <a:pt x="145" y="3845"/>
                  </a:cubicBezTo>
                  <a:cubicBezTo>
                    <a:pt x="145" y="3934"/>
                    <a:pt x="179" y="4020"/>
                    <a:pt x="240" y="4085"/>
                  </a:cubicBezTo>
                  <a:cubicBezTo>
                    <a:pt x="303" y="4162"/>
                    <a:pt x="397" y="4208"/>
                    <a:pt x="498" y="4208"/>
                  </a:cubicBezTo>
                  <a:cubicBezTo>
                    <a:pt x="501" y="4208"/>
                    <a:pt x="505" y="4208"/>
                    <a:pt x="508" y="4208"/>
                  </a:cubicBezTo>
                  <a:cubicBezTo>
                    <a:pt x="5898" y="4220"/>
                    <a:pt x="11275" y="4679"/>
                    <a:pt x="16665" y="4691"/>
                  </a:cubicBezTo>
                  <a:cubicBezTo>
                    <a:pt x="16727" y="4691"/>
                    <a:pt x="16785" y="4679"/>
                    <a:pt x="16838" y="4651"/>
                  </a:cubicBezTo>
                  <a:cubicBezTo>
                    <a:pt x="16885" y="4670"/>
                    <a:pt x="16937" y="4680"/>
                    <a:pt x="16989" y="4680"/>
                  </a:cubicBezTo>
                  <a:cubicBezTo>
                    <a:pt x="17171" y="4680"/>
                    <a:pt x="17352" y="4563"/>
                    <a:pt x="17352" y="4328"/>
                  </a:cubicBezTo>
                  <a:lnTo>
                    <a:pt x="17352" y="942"/>
                  </a:lnTo>
                  <a:cubicBezTo>
                    <a:pt x="17352" y="923"/>
                    <a:pt x="17349" y="908"/>
                    <a:pt x="17345" y="890"/>
                  </a:cubicBezTo>
                  <a:cubicBezTo>
                    <a:pt x="17345" y="751"/>
                    <a:pt x="17265" y="625"/>
                    <a:pt x="17084" y="591"/>
                  </a:cubicBezTo>
                  <a:cubicBezTo>
                    <a:pt x="14741" y="172"/>
                    <a:pt x="12411" y="243"/>
                    <a:pt x="10050" y="92"/>
                  </a:cubicBezTo>
                  <a:cubicBezTo>
                    <a:pt x="8961" y="24"/>
                    <a:pt x="7869" y="1"/>
                    <a:pt x="6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29"/>
            <p:cNvSpPr/>
            <p:nvPr/>
          </p:nvSpPr>
          <p:spPr>
            <a:xfrm>
              <a:off x="-4962750" y="703675"/>
              <a:ext cx="112200" cy="99350"/>
            </a:xfrm>
            <a:custGeom>
              <a:avLst/>
              <a:gdLst/>
              <a:ahLst/>
              <a:cxnLst/>
              <a:rect l="l" t="t" r="r" b="b"/>
              <a:pathLst>
                <a:path w="4488" h="3974" extrusionOk="0">
                  <a:moveTo>
                    <a:pt x="2276" y="716"/>
                  </a:moveTo>
                  <a:cubicBezTo>
                    <a:pt x="3739" y="716"/>
                    <a:pt x="4142" y="2898"/>
                    <a:pt x="2548" y="3230"/>
                  </a:cubicBezTo>
                  <a:cubicBezTo>
                    <a:pt x="2438" y="3253"/>
                    <a:pt x="2328" y="3264"/>
                    <a:pt x="2220" y="3264"/>
                  </a:cubicBezTo>
                  <a:cubicBezTo>
                    <a:pt x="1516" y="3264"/>
                    <a:pt x="879" y="2803"/>
                    <a:pt x="793" y="2064"/>
                  </a:cubicBezTo>
                  <a:cubicBezTo>
                    <a:pt x="711" y="1345"/>
                    <a:pt x="1160" y="749"/>
                    <a:pt x="1888" y="749"/>
                  </a:cubicBezTo>
                  <a:cubicBezTo>
                    <a:pt x="1896" y="749"/>
                    <a:pt x="1903" y="749"/>
                    <a:pt x="1911" y="749"/>
                  </a:cubicBezTo>
                  <a:cubicBezTo>
                    <a:pt x="1948" y="749"/>
                    <a:pt x="1985" y="746"/>
                    <a:pt x="2019" y="737"/>
                  </a:cubicBezTo>
                  <a:cubicBezTo>
                    <a:pt x="2108" y="722"/>
                    <a:pt x="2194" y="716"/>
                    <a:pt x="2276" y="716"/>
                  </a:cubicBezTo>
                  <a:close/>
                  <a:moveTo>
                    <a:pt x="2253" y="0"/>
                  </a:moveTo>
                  <a:cubicBezTo>
                    <a:pt x="2141" y="0"/>
                    <a:pt x="2028" y="8"/>
                    <a:pt x="1914" y="23"/>
                  </a:cubicBezTo>
                  <a:lnTo>
                    <a:pt x="1911" y="23"/>
                  </a:lnTo>
                  <a:cubicBezTo>
                    <a:pt x="1898" y="23"/>
                    <a:pt x="1885" y="23"/>
                    <a:pt x="1872" y="23"/>
                  </a:cubicBezTo>
                  <a:cubicBezTo>
                    <a:pt x="740" y="23"/>
                    <a:pt x="0" y="959"/>
                    <a:pt x="67" y="2064"/>
                  </a:cubicBezTo>
                  <a:cubicBezTo>
                    <a:pt x="136" y="3244"/>
                    <a:pt x="1148" y="3974"/>
                    <a:pt x="2250" y="3974"/>
                  </a:cubicBezTo>
                  <a:cubicBezTo>
                    <a:pt x="2369" y="3974"/>
                    <a:pt x="2489" y="3965"/>
                    <a:pt x="2610" y="3948"/>
                  </a:cubicBezTo>
                  <a:cubicBezTo>
                    <a:pt x="3733" y="3788"/>
                    <a:pt x="4487" y="2809"/>
                    <a:pt x="4293" y="1673"/>
                  </a:cubicBezTo>
                  <a:cubicBezTo>
                    <a:pt x="4108" y="601"/>
                    <a:pt x="3252" y="0"/>
                    <a:pt x="2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40" name="Google Shape;1340;p29"/>
          <p:cNvSpPr/>
          <p:nvPr/>
        </p:nvSpPr>
        <p:spPr>
          <a:xfrm rot="-1208415">
            <a:off x="11184425" y="3222266"/>
            <a:ext cx="462441" cy="517037"/>
          </a:xfrm>
          <a:custGeom>
            <a:avLst/>
            <a:gdLst/>
            <a:ahLst/>
            <a:cxnLst/>
            <a:rect l="l" t="t" r="r" b="b"/>
            <a:pathLst>
              <a:path w="13874" h="15512" extrusionOk="0">
                <a:moveTo>
                  <a:pt x="2945" y="721"/>
                </a:moveTo>
                <a:cubicBezTo>
                  <a:pt x="3157" y="721"/>
                  <a:pt x="3391" y="754"/>
                  <a:pt x="3648" y="826"/>
                </a:cubicBezTo>
                <a:cubicBezTo>
                  <a:pt x="5113" y="1236"/>
                  <a:pt x="5824" y="3464"/>
                  <a:pt x="6384" y="4690"/>
                </a:cubicBezTo>
                <a:cubicBezTo>
                  <a:pt x="6424" y="4791"/>
                  <a:pt x="6514" y="4862"/>
                  <a:pt x="6621" y="4874"/>
                </a:cubicBezTo>
                <a:cubicBezTo>
                  <a:pt x="6685" y="5019"/>
                  <a:pt x="6836" y="5120"/>
                  <a:pt x="6981" y="5120"/>
                </a:cubicBezTo>
                <a:cubicBezTo>
                  <a:pt x="7088" y="5120"/>
                  <a:pt x="7191" y="5065"/>
                  <a:pt x="7252" y="4933"/>
                </a:cubicBezTo>
                <a:cubicBezTo>
                  <a:pt x="7979" y="3369"/>
                  <a:pt x="8730" y="1497"/>
                  <a:pt x="10531" y="956"/>
                </a:cubicBezTo>
                <a:cubicBezTo>
                  <a:pt x="10832" y="865"/>
                  <a:pt x="11101" y="823"/>
                  <a:pt x="11339" y="823"/>
                </a:cubicBezTo>
                <a:cubicBezTo>
                  <a:pt x="12807" y="823"/>
                  <a:pt x="13137" y="2398"/>
                  <a:pt x="12827" y="3809"/>
                </a:cubicBezTo>
                <a:cubicBezTo>
                  <a:pt x="12430" y="5619"/>
                  <a:pt x="11417" y="7272"/>
                  <a:pt x="10485" y="8851"/>
                </a:cubicBezTo>
                <a:cubicBezTo>
                  <a:pt x="9318" y="10824"/>
                  <a:pt x="7979" y="12693"/>
                  <a:pt x="6603" y="14524"/>
                </a:cubicBezTo>
                <a:cubicBezTo>
                  <a:pt x="5541" y="12856"/>
                  <a:pt x="4458" y="11261"/>
                  <a:pt x="3565" y="9479"/>
                </a:cubicBezTo>
                <a:cubicBezTo>
                  <a:pt x="2675" y="7709"/>
                  <a:pt x="1626" y="6028"/>
                  <a:pt x="1262" y="4052"/>
                </a:cubicBezTo>
                <a:cubicBezTo>
                  <a:pt x="996" y="2602"/>
                  <a:pt x="1356" y="721"/>
                  <a:pt x="2945" y="721"/>
                </a:cubicBezTo>
                <a:close/>
                <a:moveTo>
                  <a:pt x="3002" y="1"/>
                </a:moveTo>
                <a:cubicBezTo>
                  <a:pt x="1938" y="1"/>
                  <a:pt x="987" y="653"/>
                  <a:pt x="607" y="1753"/>
                </a:cubicBezTo>
                <a:cubicBezTo>
                  <a:pt x="0" y="3517"/>
                  <a:pt x="859" y="5684"/>
                  <a:pt x="1589" y="7257"/>
                </a:cubicBezTo>
                <a:cubicBezTo>
                  <a:pt x="2903" y="10085"/>
                  <a:pt x="4553" y="12625"/>
                  <a:pt x="6209" y="15254"/>
                </a:cubicBezTo>
                <a:cubicBezTo>
                  <a:pt x="6224" y="15306"/>
                  <a:pt x="6255" y="15349"/>
                  <a:pt x="6295" y="15386"/>
                </a:cubicBezTo>
                <a:cubicBezTo>
                  <a:pt x="6370" y="15474"/>
                  <a:pt x="6466" y="15511"/>
                  <a:pt x="6561" y="15511"/>
                </a:cubicBezTo>
                <a:cubicBezTo>
                  <a:pt x="6683" y="15511"/>
                  <a:pt x="6804" y="15450"/>
                  <a:pt x="6877" y="15355"/>
                </a:cubicBezTo>
                <a:cubicBezTo>
                  <a:pt x="6883" y="15352"/>
                  <a:pt x="6886" y="15349"/>
                  <a:pt x="6892" y="15343"/>
                </a:cubicBezTo>
                <a:cubicBezTo>
                  <a:pt x="8825" y="12785"/>
                  <a:pt x="10663" y="10159"/>
                  <a:pt x="12174" y="7327"/>
                </a:cubicBezTo>
                <a:cubicBezTo>
                  <a:pt x="13009" y="5770"/>
                  <a:pt x="13874" y="3942"/>
                  <a:pt x="13680" y="2122"/>
                </a:cubicBezTo>
                <a:cubicBezTo>
                  <a:pt x="13543" y="824"/>
                  <a:pt x="12451" y="134"/>
                  <a:pt x="11257" y="134"/>
                </a:cubicBezTo>
                <a:cubicBezTo>
                  <a:pt x="11052" y="134"/>
                  <a:pt x="10845" y="154"/>
                  <a:pt x="10638" y="195"/>
                </a:cubicBezTo>
                <a:cubicBezTo>
                  <a:pt x="8647" y="589"/>
                  <a:pt x="7680" y="2329"/>
                  <a:pt x="6877" y="4028"/>
                </a:cubicBezTo>
                <a:cubicBezTo>
                  <a:pt x="6261" y="2630"/>
                  <a:pt x="5547" y="833"/>
                  <a:pt x="4073" y="220"/>
                </a:cubicBezTo>
                <a:cubicBezTo>
                  <a:pt x="3714" y="71"/>
                  <a:pt x="3352" y="1"/>
                  <a:pt x="300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72129491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2" name="Google Shape;1342;p30"/>
          <p:cNvGrpSpPr/>
          <p:nvPr/>
        </p:nvGrpSpPr>
        <p:grpSpPr>
          <a:xfrm>
            <a:off x="0" y="0"/>
            <a:ext cx="12192000" cy="6858000"/>
            <a:chOff x="0" y="0"/>
            <a:chExt cx="9144000" cy="5143500"/>
          </a:xfrm>
        </p:grpSpPr>
        <p:grpSp>
          <p:nvGrpSpPr>
            <p:cNvPr id="1343" name="Google Shape;1343;p30"/>
            <p:cNvGrpSpPr/>
            <p:nvPr/>
          </p:nvGrpSpPr>
          <p:grpSpPr>
            <a:xfrm>
              <a:off x="0" y="329211"/>
              <a:ext cx="9144000" cy="4641125"/>
              <a:chOff x="-25" y="368850"/>
              <a:chExt cx="9144000" cy="4641125"/>
            </a:xfrm>
          </p:grpSpPr>
          <p:sp>
            <p:nvSpPr>
              <p:cNvPr id="1344" name="Google Shape;1344;p30"/>
              <p:cNvSpPr/>
              <p:nvPr/>
            </p:nvSpPr>
            <p:spPr>
              <a:xfrm>
                <a:off x="-25" y="3688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5" name="Google Shape;1345;p30"/>
              <p:cNvSpPr/>
              <p:nvPr/>
            </p:nvSpPr>
            <p:spPr>
              <a:xfrm>
                <a:off x="-25" y="6994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6" name="Google Shape;1346;p30"/>
              <p:cNvSpPr/>
              <p:nvPr/>
            </p:nvSpPr>
            <p:spPr>
              <a:xfrm>
                <a:off x="-25" y="10300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30"/>
              <p:cNvSpPr/>
              <p:nvPr/>
            </p:nvSpPr>
            <p:spPr>
              <a:xfrm>
                <a:off x="-25" y="13606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30"/>
              <p:cNvSpPr/>
              <p:nvPr/>
            </p:nvSpPr>
            <p:spPr>
              <a:xfrm>
                <a:off x="-25" y="16912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30"/>
              <p:cNvSpPr/>
              <p:nvPr/>
            </p:nvSpPr>
            <p:spPr>
              <a:xfrm>
                <a:off x="-25" y="20217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30"/>
              <p:cNvSpPr/>
              <p:nvPr/>
            </p:nvSpPr>
            <p:spPr>
              <a:xfrm>
                <a:off x="-25" y="23523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30"/>
              <p:cNvSpPr/>
              <p:nvPr/>
            </p:nvSpPr>
            <p:spPr>
              <a:xfrm>
                <a:off x="-25" y="268296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30"/>
              <p:cNvSpPr/>
              <p:nvPr/>
            </p:nvSpPr>
            <p:spPr>
              <a:xfrm>
                <a:off x="-25" y="301355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3" name="Google Shape;1353;p30"/>
              <p:cNvSpPr/>
              <p:nvPr/>
            </p:nvSpPr>
            <p:spPr>
              <a:xfrm>
                <a:off x="-25" y="334413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4" name="Google Shape;1354;p30"/>
              <p:cNvSpPr/>
              <p:nvPr/>
            </p:nvSpPr>
            <p:spPr>
              <a:xfrm>
                <a:off x="-25" y="367472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5" name="Google Shape;1355;p30"/>
              <p:cNvSpPr/>
              <p:nvPr/>
            </p:nvSpPr>
            <p:spPr>
              <a:xfrm>
                <a:off x="-25" y="4005313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6" name="Google Shape;1356;p30"/>
              <p:cNvSpPr/>
              <p:nvPr/>
            </p:nvSpPr>
            <p:spPr>
              <a:xfrm>
                <a:off x="-25" y="4335900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30"/>
              <p:cNvSpPr/>
              <p:nvPr/>
            </p:nvSpPr>
            <p:spPr>
              <a:xfrm>
                <a:off x="-25" y="4666488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30"/>
              <p:cNvSpPr/>
              <p:nvPr/>
            </p:nvSpPr>
            <p:spPr>
              <a:xfrm>
                <a:off x="-25" y="4997075"/>
                <a:ext cx="9144000" cy="1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359" name="Google Shape;1359;p30"/>
            <p:cNvSpPr/>
            <p:nvPr/>
          </p:nvSpPr>
          <p:spPr>
            <a:xfrm>
              <a:off x="584025" y="0"/>
              <a:ext cx="102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60" name="Google Shape;1360;p30"/>
          <p:cNvSpPr txBox="1">
            <a:spLocks noGrp="1"/>
          </p:cNvSpPr>
          <p:nvPr>
            <p:ph type="ctrTitle"/>
          </p:nvPr>
        </p:nvSpPr>
        <p:spPr>
          <a:xfrm>
            <a:off x="1292264" y="1043361"/>
            <a:ext cx="5290000" cy="133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361" name="Google Shape;1361;p30"/>
          <p:cNvSpPr txBox="1">
            <a:spLocks noGrp="1"/>
          </p:cNvSpPr>
          <p:nvPr>
            <p:ph type="subTitle" idx="1"/>
          </p:nvPr>
        </p:nvSpPr>
        <p:spPr>
          <a:xfrm>
            <a:off x="1286244" y="2447231"/>
            <a:ext cx="5302400" cy="183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362" name="Google Shape;1362;p30"/>
          <p:cNvSpPr txBox="1"/>
          <p:nvPr/>
        </p:nvSpPr>
        <p:spPr>
          <a:xfrm>
            <a:off x="6938377" y="4592528"/>
            <a:ext cx="4151600" cy="82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pt-BR" sz="1333"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rPr>
              <a:t>CRÉDITOS: este modelo de apresentação foi criado pelo </a:t>
            </a:r>
            <a:r>
              <a:rPr lang="pt-BR" sz="1333" u="sng"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pt-BR" sz="1333"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rPr>
              <a:t>, e inclui ícones da </a:t>
            </a:r>
            <a:r>
              <a:rPr lang="pt-BR" sz="1333" u="sng"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pt-BR" sz="1333"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rPr>
              <a:t> e infográficos e imagens da </a:t>
            </a:r>
            <a:r>
              <a:rPr lang="pt-BR" sz="1333" u="sng"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Cambay"/>
              <a:ea typeface="Cambay"/>
              <a:cs typeface="Cambay"/>
              <a:sym typeface="Cambay"/>
            </a:endParaRPr>
          </a:p>
        </p:txBody>
      </p:sp>
    </p:spTree>
    <p:extLst>
      <p:ext uri="{BB962C8B-B14F-4D97-AF65-F5344CB8AC3E}">
        <p14:creationId xmlns:p14="http://schemas.microsoft.com/office/powerpoint/2010/main" val="2807865253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4" name="Google Shape;1364;p31"/>
          <p:cNvGrpSpPr/>
          <p:nvPr/>
        </p:nvGrpSpPr>
        <p:grpSpPr>
          <a:xfrm>
            <a:off x="0" y="438949"/>
            <a:ext cx="12192000" cy="6188167"/>
            <a:chOff x="-25" y="368850"/>
            <a:chExt cx="9144000" cy="4641125"/>
          </a:xfrm>
        </p:grpSpPr>
        <p:sp>
          <p:nvSpPr>
            <p:cNvPr id="1365" name="Google Shape;1365;p31"/>
            <p:cNvSpPr/>
            <p:nvPr/>
          </p:nvSpPr>
          <p:spPr>
            <a:xfrm>
              <a:off x="-25" y="368850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31"/>
            <p:cNvSpPr/>
            <p:nvPr/>
          </p:nvSpPr>
          <p:spPr>
            <a:xfrm>
              <a:off x="-25" y="699438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31"/>
            <p:cNvSpPr/>
            <p:nvPr/>
          </p:nvSpPr>
          <p:spPr>
            <a:xfrm>
              <a:off x="-25" y="1030025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31"/>
            <p:cNvSpPr/>
            <p:nvPr/>
          </p:nvSpPr>
          <p:spPr>
            <a:xfrm>
              <a:off x="-25" y="1360613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31"/>
            <p:cNvSpPr/>
            <p:nvPr/>
          </p:nvSpPr>
          <p:spPr>
            <a:xfrm>
              <a:off x="-25" y="1691200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31"/>
            <p:cNvSpPr/>
            <p:nvPr/>
          </p:nvSpPr>
          <p:spPr>
            <a:xfrm>
              <a:off x="-25" y="2021788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31"/>
            <p:cNvSpPr/>
            <p:nvPr/>
          </p:nvSpPr>
          <p:spPr>
            <a:xfrm>
              <a:off x="-25" y="2352375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31"/>
            <p:cNvSpPr/>
            <p:nvPr/>
          </p:nvSpPr>
          <p:spPr>
            <a:xfrm>
              <a:off x="-25" y="2682963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31"/>
            <p:cNvSpPr/>
            <p:nvPr/>
          </p:nvSpPr>
          <p:spPr>
            <a:xfrm>
              <a:off x="-25" y="3013550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31"/>
            <p:cNvSpPr/>
            <p:nvPr/>
          </p:nvSpPr>
          <p:spPr>
            <a:xfrm>
              <a:off x="-25" y="3344138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" name="Google Shape;1375;p31"/>
            <p:cNvSpPr/>
            <p:nvPr/>
          </p:nvSpPr>
          <p:spPr>
            <a:xfrm>
              <a:off x="-25" y="3674725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31"/>
            <p:cNvSpPr/>
            <p:nvPr/>
          </p:nvSpPr>
          <p:spPr>
            <a:xfrm>
              <a:off x="-25" y="4005313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31"/>
            <p:cNvSpPr/>
            <p:nvPr/>
          </p:nvSpPr>
          <p:spPr>
            <a:xfrm>
              <a:off x="-25" y="4335900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31"/>
            <p:cNvSpPr/>
            <p:nvPr/>
          </p:nvSpPr>
          <p:spPr>
            <a:xfrm>
              <a:off x="-25" y="4666488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31"/>
            <p:cNvSpPr/>
            <p:nvPr/>
          </p:nvSpPr>
          <p:spPr>
            <a:xfrm>
              <a:off x="-25" y="4997075"/>
              <a:ext cx="9144000" cy="12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0" name="Google Shape;1380;p31"/>
          <p:cNvSpPr/>
          <p:nvPr/>
        </p:nvSpPr>
        <p:spPr>
          <a:xfrm>
            <a:off x="778700" y="0"/>
            <a:ext cx="13600" cy="6858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16799038"/>
      </p:ext>
    </p:extLst>
  </p:cSld>
  <p:clrMapOvr>
    <a:masterClrMapping/>
  </p:clrMapOvr>
  <p:transition spd="slow">
    <p:cover/>
    <p:sndAc>
      <p:stSnd>
        <p:snd r:embed="rId1" name="click.wav"/>
      </p:stSnd>
    </p:sndAc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BB05295-38AE-58B2-A0C1-5C4008C598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0CCE6B22-56AE-5C3C-8F42-06EED6FBA04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54C82EE2-2E96-1AC7-EC31-D4DFA2C602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1B1A4A8-DED9-3002-DD75-5EB23E3D33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53D60AB7-F174-B356-FA8D-2E8521521C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4868982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1040D41-9FC4-7C11-CA38-15FF4D32F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B4FC55E3-9AE7-8C77-C2BA-849984E7D64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CADC2D6-7EC1-0FD2-FE5D-DAC1C5103B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7EB6C6DF-EDF8-F4CB-DEF4-3A73D1B427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670B3878-62C6-7C8B-7282-53091B6482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6835459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D9F945D-8A50-F184-1423-7F31C911F4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FE72086-FA0F-E2F2-EBB5-FA76AAD317A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DFE8738A-F692-A2BE-D7EA-78774038B2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F94EBD96-6305-0C32-4E48-EDFD6C0371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462A80E8-02FE-9184-B588-7AA9985931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1174896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A7AD0F2-2F78-CAA9-7172-B5D3344307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B9985C49-40CE-0804-5F83-E90BD0A5556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CB504DF2-34D9-2643-34C9-9E49B097046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85315B0A-5FAA-E418-EC33-9355006C24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704EE581-BA56-9C2B-6DE9-478AEF79BB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BF23202A-EF6A-ECFF-3504-DC027290C2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2506586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1051977-3938-2A6B-8D5C-0215288443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EA89738B-EF4C-50B6-DBA0-89BE6CEC67D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6A44493-B6F2-D70E-D25C-0CF54F7BB71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EC5C4D10-7175-0702-2877-261FB62945C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6604088B-3490-F576-D71E-102CBB1D527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1F79F63C-8C2E-87DA-15F0-914EA2C9D0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4CB59D28-5E62-63C3-CD72-00AD635373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98A26EEC-D264-3866-6EC3-79AFB34213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8888394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997C5E0-1C1E-D5CF-417D-78B68CA7C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99FF3371-9B26-A250-671E-22952256F6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0D6E94B0-8CA6-CBB6-A7EB-07A5EEC1EA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2BADADD9-A39D-325E-DDB4-5D66CE2395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5513562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D3F0CA1D-ABF7-65F0-10AE-27876BB668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BA4A5D6D-D5FA-0695-3A1A-144F9EF1A0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6A2E25DC-C907-F1BF-3FF0-123D8AC0E6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48549100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4145470-6CC7-5579-F46E-D49DFA8B1C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5DAA9848-9307-53CE-6164-1930E09599D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5C274093-7EAA-6150-5376-92D3976E919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7919567D-5CBB-FDFC-A143-50D26FBD50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C4BFB610-6521-1AE3-1053-277FA093B7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FA637EF-24B7-2F15-5401-832654DF53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0634665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03717C0-7520-B9E6-F0A8-8AA8C12E98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02C8CCAC-422D-8C10-DCD4-25C6936C69C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886F323E-1CC6-D153-912D-494ED8A3A16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55BBFDE4-6650-BA78-F54D-445AC80471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C897C4B8-037C-7387-746A-2B00FC85B7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55CE798B-E45E-C279-90B3-E4E3B35F2E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5828305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0ED3FFB-51FF-E7E7-6C34-FF24AB5810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246887A7-136C-5C74-B48B-9FB6C35A24C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70B0F926-CF61-DB29-6B7E-0D553B7D319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1BA3D71B-A905-D360-5E77-5C7192A382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AA25B7A4-0111-478C-531E-B1DFD11A51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3755516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DDF75240-0E09-833C-41E9-578BA2C5CEA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9B9512F7-3843-1D5F-A865-ACAF7C3C9A4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70D0314-576E-5D2D-1AD2-FDA8C250C9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6EF41AE8-9A83-9679-7ABD-412C8279BF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45736F0-BB70-578A-5182-1D1698E6B6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0395733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audio" Target="../media/audio1.wav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3.xml"/><Relationship Id="rId7" Type="http://schemas.openxmlformats.org/officeDocument/2006/relationships/slideLayout" Target="../slideLayouts/slideLayout37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32.xml"/><Relationship Id="rId1" Type="http://schemas.openxmlformats.org/officeDocument/2006/relationships/slideLayout" Target="../slideLayouts/slideLayout31.xml"/><Relationship Id="rId6" Type="http://schemas.openxmlformats.org/officeDocument/2006/relationships/slideLayout" Target="../slideLayouts/slideLayout36.xml"/><Relationship Id="rId11" Type="http://schemas.openxmlformats.org/officeDocument/2006/relationships/slideLayout" Target="../slideLayouts/slideLayout41.xml"/><Relationship Id="rId5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40.xml"/><Relationship Id="rId4" Type="http://schemas.openxmlformats.org/officeDocument/2006/relationships/slideLayout" Target="../slideLayouts/slideLayout34.xml"/><Relationship Id="rId9" Type="http://schemas.openxmlformats.org/officeDocument/2006/relationships/slideLayout" Target="../slideLayouts/slideLayout3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Chelsea Market"/>
              <a:buNone/>
              <a:defRPr sz="3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Cambay"/>
              <a:buChar char="●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Cambay"/>
              <a:buChar char="○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Cambay"/>
              <a:buChar char="■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Cambay"/>
              <a:buChar char="●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Cambay"/>
              <a:buChar char="○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Cambay"/>
              <a:buChar char="■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Cambay"/>
              <a:buChar char="●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Cambay"/>
              <a:buChar char="○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Cambay"/>
              <a:buChar char="■"/>
              <a:defRPr>
                <a:solidFill>
                  <a:schemeClr val="lt1"/>
                </a:solidFill>
                <a:latin typeface="Cambay"/>
                <a:ea typeface="Cambay"/>
                <a:cs typeface="Cambay"/>
                <a:sym typeface="Cambay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5522432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66" r:id="rId1"/>
    <p:sldLayoutId id="2147483867" r:id="rId2"/>
    <p:sldLayoutId id="2147483868" r:id="rId3"/>
    <p:sldLayoutId id="2147483869" r:id="rId4"/>
    <p:sldLayoutId id="2147483870" r:id="rId5"/>
    <p:sldLayoutId id="2147483871" r:id="rId6"/>
    <p:sldLayoutId id="2147483872" r:id="rId7"/>
    <p:sldLayoutId id="2147483873" r:id="rId8"/>
    <p:sldLayoutId id="2147483874" r:id="rId9"/>
    <p:sldLayoutId id="2147483875" r:id="rId10"/>
    <p:sldLayoutId id="2147483876" r:id="rId11"/>
    <p:sldLayoutId id="2147483877" r:id="rId12"/>
    <p:sldLayoutId id="2147483878" r:id="rId13"/>
    <p:sldLayoutId id="2147483879" r:id="rId14"/>
    <p:sldLayoutId id="2147483880" r:id="rId15"/>
    <p:sldLayoutId id="2147483881" r:id="rId16"/>
    <p:sldLayoutId id="2147483882" r:id="rId17"/>
    <p:sldLayoutId id="2147483883" r:id="rId18"/>
    <p:sldLayoutId id="2147483884" r:id="rId19"/>
    <p:sldLayoutId id="2147483885" r:id="rId20"/>
    <p:sldLayoutId id="2147483886" r:id="rId21"/>
    <p:sldLayoutId id="2147483887" r:id="rId22"/>
    <p:sldLayoutId id="2147483888" r:id="rId23"/>
    <p:sldLayoutId id="2147483889" r:id="rId24"/>
    <p:sldLayoutId id="2147483890" r:id="rId25"/>
    <p:sldLayoutId id="2147483891" r:id="rId26"/>
    <p:sldLayoutId id="2147483892" r:id="rId27"/>
    <p:sldLayoutId id="2147483893" r:id="rId28"/>
    <p:sldLayoutId id="2147483894" r:id="rId29"/>
    <p:sldLayoutId id="2147483895" r:id="rId30"/>
  </p:sldLayoutIdLst>
  <p:transition spd="slow">
    <p:cover/>
    <p:sndAc>
      <p:stSnd>
        <p:snd r:embed="rId32" name="click.wav"/>
      </p:stSnd>
    </p:sndAc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B13019A6-3EB9-C657-7E4A-52B567337A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321E446F-3C41-4DB9-2FD0-F77930216B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8A14B9D-D6CA-1159-CBF1-26F9BE87C92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A55C2F0-BEE0-4DE1-A35D-A875E9C4E39B}" type="datetimeFigureOut">
              <a:rPr lang="pt-BR" smtClean="0"/>
              <a:t>15/03/2024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A16F5346-3CA0-4DDA-2DD8-85C48D2874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2D947463-EA5C-E106-6E03-004B30A520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B27F468-9DFD-455E-A1BE-6D40F656F29A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777203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7" r:id="rId1"/>
    <p:sldLayoutId id="2147483898" r:id="rId2"/>
    <p:sldLayoutId id="2147483899" r:id="rId3"/>
    <p:sldLayoutId id="2147483900" r:id="rId4"/>
    <p:sldLayoutId id="2147483901" r:id="rId5"/>
    <p:sldLayoutId id="2147483902" r:id="rId6"/>
    <p:sldLayoutId id="2147483903" r:id="rId7"/>
    <p:sldLayoutId id="2147483904" r:id="rId8"/>
    <p:sldLayoutId id="2147483905" r:id="rId9"/>
    <p:sldLayoutId id="2147483906" r:id="rId10"/>
    <p:sldLayoutId id="2147483907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gi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gi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gi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8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AF5A8BD-2CBB-D7D9-C57E-9B3FEE039D5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6F77C59A-0D7B-D2A5-78D6-5F788456E35A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pt-BR"/>
          </a:p>
        </p:txBody>
      </p:sp>
      <p:pic>
        <p:nvPicPr>
          <p:cNvPr id="5" name="Imagem 4">
            <a:extLst>
              <a:ext uri="{FF2B5EF4-FFF2-40B4-BE49-F238E27FC236}">
                <a16:creationId xmlns:a16="http://schemas.microsoft.com/office/drawing/2014/main" id="{E4B45A0E-F3D5-9E79-F693-9203555C6B7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882ED1C7-BCD6-4921-27F4-3DD36B22AE81}"/>
              </a:ext>
            </a:extLst>
          </p:cNvPr>
          <p:cNvSpPr txBox="1"/>
          <p:nvPr/>
        </p:nvSpPr>
        <p:spPr>
          <a:xfrm>
            <a:off x="545910" y="356870"/>
            <a:ext cx="2647666" cy="408623"/>
          </a:xfrm>
          <a:prstGeom prst="round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unito SemiBold" pitchFamily="2" charset="0"/>
                <a:ea typeface="+mn-ea"/>
                <a:cs typeface="+mn-cs"/>
              </a:rPr>
              <a:t>Aula 016 </a:t>
            </a: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118B0F67-C14F-D560-142F-8FB669764431}"/>
              </a:ext>
            </a:extLst>
          </p:cNvPr>
          <p:cNvSpPr txBox="1"/>
          <p:nvPr/>
        </p:nvSpPr>
        <p:spPr>
          <a:xfrm>
            <a:off x="533400" y="6038094"/>
            <a:ext cx="3429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unito SemiBold" pitchFamily="2" charset="0"/>
                <a:ea typeface="+mn-ea"/>
                <a:cs typeface="+mn-cs"/>
              </a:rPr>
              <a:t>2° Série</a:t>
            </a:r>
          </a:p>
        </p:txBody>
      </p:sp>
      <p:grpSp>
        <p:nvGrpSpPr>
          <p:cNvPr id="4" name="Agrupar 3">
            <a:extLst>
              <a:ext uri="{FF2B5EF4-FFF2-40B4-BE49-F238E27FC236}">
                <a16:creationId xmlns:a16="http://schemas.microsoft.com/office/drawing/2014/main" id="{828A30EA-F9B0-8352-3A65-2616BA2545E0}"/>
              </a:ext>
            </a:extLst>
          </p:cNvPr>
          <p:cNvGrpSpPr/>
          <p:nvPr/>
        </p:nvGrpSpPr>
        <p:grpSpPr>
          <a:xfrm>
            <a:off x="457200" y="3146058"/>
            <a:ext cx="6781800" cy="1508105"/>
            <a:chOff x="1447800" y="2133600"/>
            <a:chExt cx="6781800" cy="1508105"/>
          </a:xfrm>
        </p:grpSpPr>
        <p:sp>
          <p:nvSpPr>
            <p:cNvPr id="6" name="CaixaDeTexto 5">
              <a:extLst>
                <a:ext uri="{FF2B5EF4-FFF2-40B4-BE49-F238E27FC236}">
                  <a16:creationId xmlns:a16="http://schemas.microsoft.com/office/drawing/2014/main" id="{39E0067B-CF9E-9EBB-9E37-64682E456D9D}"/>
                </a:ext>
              </a:extLst>
            </p:cNvPr>
            <p:cNvSpPr txBox="1"/>
            <p:nvPr/>
          </p:nvSpPr>
          <p:spPr>
            <a:xfrm>
              <a:off x="1447800" y="2133600"/>
              <a:ext cx="67818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sz="4800" b="1" dirty="0">
                  <a:solidFill>
                    <a:schemeClr val="bg1"/>
                  </a:solidFill>
                  <a:latin typeface="Nunito SemiBold" pitchFamily="2" charset="0"/>
                </a:rPr>
                <a:t>LINGUAGEM </a:t>
              </a:r>
            </a:p>
          </p:txBody>
        </p:sp>
        <p:sp>
          <p:nvSpPr>
            <p:cNvPr id="8" name="CaixaDeTexto 7">
              <a:extLst>
                <a:ext uri="{FF2B5EF4-FFF2-40B4-BE49-F238E27FC236}">
                  <a16:creationId xmlns:a16="http://schemas.microsoft.com/office/drawing/2014/main" id="{D7BC5924-74B2-18E9-73DE-254960CD34AC}"/>
                </a:ext>
              </a:extLst>
            </p:cNvPr>
            <p:cNvSpPr txBox="1"/>
            <p:nvPr/>
          </p:nvSpPr>
          <p:spPr>
            <a:xfrm>
              <a:off x="1600200" y="3272373"/>
              <a:ext cx="46482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t-BR" dirty="0">
                  <a:solidFill>
                    <a:schemeClr val="bg1"/>
                  </a:solidFill>
                  <a:latin typeface="Nunito SemiBold" pitchFamily="2" charset="0"/>
                </a:rPr>
                <a:t>Verbo parte II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61018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" name="Google Shape;1391;p35"/>
          <p:cNvSpPr txBox="1">
            <a:spLocks noGrp="1"/>
          </p:cNvSpPr>
          <p:nvPr>
            <p:ph type="ctrTitle"/>
          </p:nvPr>
        </p:nvSpPr>
        <p:spPr>
          <a:xfrm>
            <a:off x="1232072" y="4649"/>
            <a:ext cx="5737600" cy="3329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r>
              <a:rPr lang="pt-BR" sz="6267" dirty="0"/>
              <a:t>VERBO</a:t>
            </a:r>
            <a:endParaRPr sz="5200" dirty="0"/>
          </a:p>
        </p:txBody>
      </p:sp>
      <p:sp>
        <p:nvSpPr>
          <p:cNvPr id="1392" name="Google Shape;1392;p35"/>
          <p:cNvSpPr txBox="1">
            <a:spLocks noGrp="1"/>
          </p:cNvSpPr>
          <p:nvPr>
            <p:ph type="subTitle" idx="1"/>
          </p:nvPr>
        </p:nvSpPr>
        <p:spPr>
          <a:xfrm>
            <a:off x="1123132" y="3618741"/>
            <a:ext cx="6174168" cy="775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pt-BR" dirty="0"/>
              <a:t>Termos que não só indicam as ações observadas, como</a:t>
            </a:r>
          </a:p>
          <a:p>
            <a:pPr marL="0" indent="0"/>
            <a:r>
              <a:rPr lang="pt-BR" dirty="0"/>
              <a:t>também as localizam no tempo</a:t>
            </a:r>
          </a:p>
        </p:txBody>
      </p:sp>
      <p:grpSp>
        <p:nvGrpSpPr>
          <p:cNvPr id="1393" name="Google Shape;1393;p35"/>
          <p:cNvGrpSpPr/>
          <p:nvPr/>
        </p:nvGrpSpPr>
        <p:grpSpPr>
          <a:xfrm rot="1041100">
            <a:off x="7535469" y="1666391"/>
            <a:ext cx="1220681" cy="1538528"/>
            <a:chOff x="7017725" y="5332225"/>
            <a:chExt cx="1052575" cy="1326650"/>
          </a:xfrm>
        </p:grpSpPr>
        <p:sp>
          <p:nvSpPr>
            <p:cNvPr id="1394" name="Google Shape;1394;p35"/>
            <p:cNvSpPr/>
            <p:nvPr/>
          </p:nvSpPr>
          <p:spPr>
            <a:xfrm>
              <a:off x="7066050" y="5409625"/>
              <a:ext cx="18575" cy="55025"/>
            </a:xfrm>
            <a:custGeom>
              <a:avLst/>
              <a:gdLst/>
              <a:ahLst/>
              <a:cxnLst/>
              <a:rect l="l" t="t" r="r" b="b"/>
              <a:pathLst>
                <a:path w="743" h="2201" extrusionOk="0">
                  <a:moveTo>
                    <a:pt x="658" y="0"/>
                  </a:moveTo>
                  <a:cubicBezTo>
                    <a:pt x="428" y="0"/>
                    <a:pt x="203" y="56"/>
                    <a:pt x="0" y="163"/>
                  </a:cubicBezTo>
                  <a:lnTo>
                    <a:pt x="0" y="1006"/>
                  </a:lnTo>
                  <a:cubicBezTo>
                    <a:pt x="77" y="1037"/>
                    <a:pt x="154" y="1062"/>
                    <a:pt x="216" y="1083"/>
                  </a:cubicBezTo>
                  <a:cubicBezTo>
                    <a:pt x="622" y="1209"/>
                    <a:pt x="501" y="1801"/>
                    <a:pt x="140" y="1801"/>
                  </a:cubicBezTo>
                  <a:cubicBezTo>
                    <a:pt x="104" y="1801"/>
                    <a:pt x="65" y="1795"/>
                    <a:pt x="25" y="1782"/>
                  </a:cubicBezTo>
                  <a:cubicBezTo>
                    <a:pt x="16" y="1779"/>
                    <a:pt x="10" y="1776"/>
                    <a:pt x="0" y="1773"/>
                  </a:cubicBezTo>
                  <a:lnTo>
                    <a:pt x="0" y="2200"/>
                  </a:lnTo>
                  <a:cubicBezTo>
                    <a:pt x="167" y="2175"/>
                    <a:pt x="335" y="2163"/>
                    <a:pt x="503" y="2163"/>
                  </a:cubicBezTo>
                  <a:cubicBezTo>
                    <a:pt x="578" y="2163"/>
                    <a:pt x="652" y="2165"/>
                    <a:pt x="727" y="2170"/>
                  </a:cubicBezTo>
                  <a:lnTo>
                    <a:pt x="727" y="304"/>
                  </a:lnTo>
                  <a:cubicBezTo>
                    <a:pt x="727" y="203"/>
                    <a:pt x="736" y="104"/>
                    <a:pt x="742" y="3"/>
                  </a:cubicBezTo>
                  <a:cubicBezTo>
                    <a:pt x="714" y="1"/>
                    <a:pt x="686" y="0"/>
                    <a:pt x="6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35"/>
            <p:cNvSpPr/>
            <p:nvPr/>
          </p:nvSpPr>
          <p:spPr>
            <a:xfrm>
              <a:off x="7066050" y="5559700"/>
              <a:ext cx="19425" cy="69100"/>
            </a:xfrm>
            <a:custGeom>
              <a:avLst/>
              <a:gdLst/>
              <a:ahLst/>
              <a:cxnLst/>
              <a:rect l="l" t="t" r="r" b="b"/>
              <a:pathLst>
                <a:path w="777" h="2764" extrusionOk="0">
                  <a:moveTo>
                    <a:pt x="213" y="0"/>
                  </a:moveTo>
                  <a:cubicBezTo>
                    <a:pt x="141" y="0"/>
                    <a:pt x="70" y="7"/>
                    <a:pt x="0" y="21"/>
                  </a:cubicBezTo>
                  <a:lnTo>
                    <a:pt x="0" y="929"/>
                  </a:lnTo>
                  <a:cubicBezTo>
                    <a:pt x="111" y="962"/>
                    <a:pt x="225" y="987"/>
                    <a:pt x="339" y="1009"/>
                  </a:cubicBezTo>
                  <a:cubicBezTo>
                    <a:pt x="777" y="1082"/>
                    <a:pt x="622" y="1713"/>
                    <a:pt x="214" y="1713"/>
                  </a:cubicBezTo>
                  <a:cubicBezTo>
                    <a:pt x="192" y="1713"/>
                    <a:pt x="169" y="1711"/>
                    <a:pt x="145" y="1707"/>
                  </a:cubicBezTo>
                  <a:cubicBezTo>
                    <a:pt x="99" y="1698"/>
                    <a:pt x="50" y="1689"/>
                    <a:pt x="0" y="1677"/>
                  </a:cubicBezTo>
                  <a:lnTo>
                    <a:pt x="0" y="2745"/>
                  </a:lnTo>
                  <a:cubicBezTo>
                    <a:pt x="106" y="2728"/>
                    <a:pt x="212" y="2720"/>
                    <a:pt x="319" y="2720"/>
                  </a:cubicBezTo>
                  <a:cubicBezTo>
                    <a:pt x="456" y="2720"/>
                    <a:pt x="592" y="2734"/>
                    <a:pt x="727" y="2763"/>
                  </a:cubicBezTo>
                  <a:lnTo>
                    <a:pt x="727" y="94"/>
                  </a:lnTo>
                  <a:cubicBezTo>
                    <a:pt x="558" y="36"/>
                    <a:pt x="383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35"/>
            <p:cNvSpPr/>
            <p:nvPr/>
          </p:nvSpPr>
          <p:spPr>
            <a:xfrm>
              <a:off x="7066050" y="5481825"/>
              <a:ext cx="18175" cy="61925"/>
            </a:xfrm>
            <a:custGeom>
              <a:avLst/>
              <a:gdLst/>
              <a:ahLst/>
              <a:cxnLst/>
              <a:rect l="l" t="t" r="r" b="b"/>
              <a:pathLst>
                <a:path w="727" h="2477" extrusionOk="0">
                  <a:moveTo>
                    <a:pt x="517" y="0"/>
                  </a:moveTo>
                  <a:cubicBezTo>
                    <a:pt x="343" y="0"/>
                    <a:pt x="169" y="17"/>
                    <a:pt x="0" y="54"/>
                  </a:cubicBezTo>
                  <a:lnTo>
                    <a:pt x="0" y="1347"/>
                  </a:lnTo>
                  <a:cubicBezTo>
                    <a:pt x="68" y="1393"/>
                    <a:pt x="142" y="1433"/>
                    <a:pt x="216" y="1464"/>
                  </a:cubicBezTo>
                  <a:cubicBezTo>
                    <a:pt x="608" y="1608"/>
                    <a:pt x="497" y="2187"/>
                    <a:pt x="152" y="2187"/>
                  </a:cubicBezTo>
                  <a:cubicBezTo>
                    <a:pt x="113" y="2187"/>
                    <a:pt x="70" y="2180"/>
                    <a:pt x="25" y="2163"/>
                  </a:cubicBezTo>
                  <a:cubicBezTo>
                    <a:pt x="16" y="2160"/>
                    <a:pt x="10" y="2154"/>
                    <a:pt x="0" y="2151"/>
                  </a:cubicBezTo>
                  <a:lnTo>
                    <a:pt x="0" y="2421"/>
                  </a:lnTo>
                  <a:cubicBezTo>
                    <a:pt x="61" y="2417"/>
                    <a:pt x="122" y="2414"/>
                    <a:pt x="183" y="2414"/>
                  </a:cubicBezTo>
                  <a:cubicBezTo>
                    <a:pt x="366" y="2414"/>
                    <a:pt x="549" y="2435"/>
                    <a:pt x="727" y="2477"/>
                  </a:cubicBezTo>
                  <a:lnTo>
                    <a:pt x="727" y="8"/>
                  </a:lnTo>
                  <a:cubicBezTo>
                    <a:pt x="657" y="3"/>
                    <a:pt x="587" y="0"/>
                    <a:pt x="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35"/>
            <p:cNvSpPr/>
            <p:nvPr/>
          </p:nvSpPr>
          <p:spPr>
            <a:xfrm>
              <a:off x="7066050" y="6329650"/>
              <a:ext cx="22025" cy="64525"/>
            </a:xfrm>
            <a:custGeom>
              <a:avLst/>
              <a:gdLst/>
              <a:ahLst/>
              <a:cxnLst/>
              <a:rect l="l" t="t" r="r" b="b"/>
              <a:pathLst>
                <a:path w="881" h="2581" extrusionOk="0">
                  <a:moveTo>
                    <a:pt x="0" y="1"/>
                  </a:moveTo>
                  <a:lnTo>
                    <a:pt x="0" y="878"/>
                  </a:lnTo>
                  <a:cubicBezTo>
                    <a:pt x="176" y="927"/>
                    <a:pt x="348" y="964"/>
                    <a:pt x="459" y="992"/>
                  </a:cubicBezTo>
                  <a:cubicBezTo>
                    <a:pt x="880" y="1100"/>
                    <a:pt x="746" y="1706"/>
                    <a:pt x="365" y="1706"/>
                  </a:cubicBezTo>
                  <a:cubicBezTo>
                    <a:pt x="334" y="1706"/>
                    <a:pt x="302" y="1702"/>
                    <a:pt x="268" y="1694"/>
                  </a:cubicBezTo>
                  <a:cubicBezTo>
                    <a:pt x="185" y="1672"/>
                    <a:pt x="96" y="1648"/>
                    <a:pt x="0" y="1620"/>
                  </a:cubicBezTo>
                  <a:lnTo>
                    <a:pt x="0" y="2451"/>
                  </a:lnTo>
                  <a:cubicBezTo>
                    <a:pt x="37" y="2451"/>
                    <a:pt x="79" y="2444"/>
                    <a:pt x="115" y="2444"/>
                  </a:cubicBezTo>
                  <a:cubicBezTo>
                    <a:pt x="121" y="2444"/>
                    <a:pt x="127" y="2444"/>
                    <a:pt x="133" y="2445"/>
                  </a:cubicBezTo>
                  <a:cubicBezTo>
                    <a:pt x="336" y="2463"/>
                    <a:pt x="536" y="2509"/>
                    <a:pt x="727" y="2580"/>
                  </a:cubicBezTo>
                  <a:lnTo>
                    <a:pt x="727" y="182"/>
                  </a:lnTo>
                  <a:cubicBezTo>
                    <a:pt x="484" y="81"/>
                    <a:pt x="228" y="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35"/>
            <p:cNvSpPr/>
            <p:nvPr/>
          </p:nvSpPr>
          <p:spPr>
            <a:xfrm>
              <a:off x="7065825" y="5332225"/>
              <a:ext cx="1004475" cy="1326650"/>
            </a:xfrm>
            <a:custGeom>
              <a:avLst/>
              <a:gdLst/>
              <a:ahLst/>
              <a:cxnLst/>
              <a:rect l="l" t="t" r="r" b="b"/>
              <a:pathLst>
                <a:path w="40179" h="53066" extrusionOk="0">
                  <a:moveTo>
                    <a:pt x="36138" y="0"/>
                  </a:moveTo>
                  <a:cubicBezTo>
                    <a:pt x="35466" y="0"/>
                    <a:pt x="34807" y="48"/>
                    <a:pt x="34260" y="48"/>
                  </a:cubicBezTo>
                  <a:lnTo>
                    <a:pt x="2792" y="48"/>
                  </a:lnTo>
                  <a:cubicBezTo>
                    <a:pt x="1370" y="48"/>
                    <a:pt x="259" y="1126"/>
                    <a:pt x="52" y="2468"/>
                  </a:cubicBezTo>
                  <a:cubicBezTo>
                    <a:pt x="256" y="2410"/>
                    <a:pt x="466" y="2381"/>
                    <a:pt x="678" y="2381"/>
                  </a:cubicBezTo>
                  <a:cubicBezTo>
                    <a:pt x="738" y="2381"/>
                    <a:pt x="799" y="2383"/>
                    <a:pt x="859" y="2388"/>
                  </a:cubicBezTo>
                  <a:cubicBezTo>
                    <a:pt x="1084" y="1523"/>
                    <a:pt x="1656" y="849"/>
                    <a:pt x="2792" y="772"/>
                  </a:cubicBezTo>
                  <a:cubicBezTo>
                    <a:pt x="2936" y="762"/>
                    <a:pt x="3081" y="759"/>
                    <a:pt x="3227" y="759"/>
                  </a:cubicBezTo>
                  <a:cubicBezTo>
                    <a:pt x="3519" y="759"/>
                    <a:pt x="3813" y="772"/>
                    <a:pt x="4100" y="772"/>
                  </a:cubicBezTo>
                  <a:lnTo>
                    <a:pt x="34260" y="772"/>
                  </a:lnTo>
                  <a:cubicBezTo>
                    <a:pt x="34748" y="772"/>
                    <a:pt x="35354" y="731"/>
                    <a:pt x="35973" y="731"/>
                  </a:cubicBezTo>
                  <a:cubicBezTo>
                    <a:pt x="37549" y="731"/>
                    <a:pt x="39206" y="997"/>
                    <a:pt x="39206" y="2889"/>
                  </a:cubicBezTo>
                  <a:lnTo>
                    <a:pt x="39206" y="50277"/>
                  </a:lnTo>
                  <a:cubicBezTo>
                    <a:pt x="39083" y="52105"/>
                    <a:pt x="37354" y="52408"/>
                    <a:pt x="35659" y="52408"/>
                  </a:cubicBezTo>
                  <a:cubicBezTo>
                    <a:pt x="34817" y="52408"/>
                    <a:pt x="33982" y="52333"/>
                    <a:pt x="33358" y="52333"/>
                  </a:cubicBezTo>
                  <a:lnTo>
                    <a:pt x="3565" y="52333"/>
                  </a:lnTo>
                  <a:cubicBezTo>
                    <a:pt x="2198" y="52333"/>
                    <a:pt x="850" y="51983"/>
                    <a:pt x="736" y="50277"/>
                  </a:cubicBezTo>
                  <a:cubicBezTo>
                    <a:pt x="714" y="49957"/>
                    <a:pt x="736" y="49628"/>
                    <a:pt x="736" y="49305"/>
                  </a:cubicBezTo>
                  <a:lnTo>
                    <a:pt x="736" y="48572"/>
                  </a:lnTo>
                  <a:cubicBezTo>
                    <a:pt x="572" y="48500"/>
                    <a:pt x="395" y="48452"/>
                    <a:pt x="228" y="48452"/>
                  </a:cubicBezTo>
                  <a:cubicBezTo>
                    <a:pt x="151" y="48452"/>
                    <a:pt x="76" y="48462"/>
                    <a:pt x="6" y="48486"/>
                  </a:cubicBezTo>
                  <a:cubicBezTo>
                    <a:pt x="6" y="48664"/>
                    <a:pt x="3" y="48843"/>
                    <a:pt x="0" y="49024"/>
                  </a:cubicBezTo>
                  <a:cubicBezTo>
                    <a:pt x="120" y="49101"/>
                    <a:pt x="249" y="49160"/>
                    <a:pt x="388" y="49200"/>
                  </a:cubicBezTo>
                  <a:cubicBezTo>
                    <a:pt x="801" y="49316"/>
                    <a:pt x="673" y="49917"/>
                    <a:pt x="302" y="49917"/>
                  </a:cubicBezTo>
                  <a:cubicBezTo>
                    <a:pt x="269" y="49917"/>
                    <a:pt x="234" y="49912"/>
                    <a:pt x="197" y="49902"/>
                  </a:cubicBezTo>
                  <a:cubicBezTo>
                    <a:pt x="132" y="49880"/>
                    <a:pt x="71" y="49859"/>
                    <a:pt x="9" y="49834"/>
                  </a:cubicBezTo>
                  <a:lnTo>
                    <a:pt x="9" y="49834"/>
                  </a:lnTo>
                  <a:cubicBezTo>
                    <a:pt x="62" y="51044"/>
                    <a:pt x="345" y="52158"/>
                    <a:pt x="1668" y="52820"/>
                  </a:cubicBezTo>
                  <a:cubicBezTo>
                    <a:pt x="2095" y="53034"/>
                    <a:pt x="2583" y="53065"/>
                    <a:pt x="3064" y="53065"/>
                  </a:cubicBezTo>
                  <a:cubicBezTo>
                    <a:pt x="3260" y="53065"/>
                    <a:pt x="3455" y="53060"/>
                    <a:pt x="3645" y="53060"/>
                  </a:cubicBezTo>
                  <a:lnTo>
                    <a:pt x="35842" y="53060"/>
                  </a:lnTo>
                  <a:cubicBezTo>
                    <a:pt x="37787" y="53060"/>
                    <a:pt x="39770" y="52715"/>
                    <a:pt x="39933" y="50277"/>
                  </a:cubicBezTo>
                  <a:lnTo>
                    <a:pt x="39933" y="5706"/>
                  </a:lnTo>
                  <a:cubicBezTo>
                    <a:pt x="39933" y="4351"/>
                    <a:pt x="40179" y="2674"/>
                    <a:pt x="39554" y="1430"/>
                  </a:cubicBezTo>
                  <a:cubicBezTo>
                    <a:pt x="38938" y="202"/>
                    <a:pt x="37512" y="0"/>
                    <a:pt x="36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35"/>
            <p:cNvSpPr/>
            <p:nvPr/>
          </p:nvSpPr>
          <p:spPr>
            <a:xfrm>
              <a:off x="7066050" y="5645700"/>
              <a:ext cx="19500" cy="48425"/>
            </a:xfrm>
            <a:custGeom>
              <a:avLst/>
              <a:gdLst/>
              <a:ahLst/>
              <a:cxnLst/>
              <a:rect l="l" t="t" r="r" b="b"/>
              <a:pathLst>
                <a:path w="780" h="1937" extrusionOk="0">
                  <a:moveTo>
                    <a:pt x="320" y="1"/>
                  </a:moveTo>
                  <a:cubicBezTo>
                    <a:pt x="213" y="1"/>
                    <a:pt x="105" y="15"/>
                    <a:pt x="0" y="43"/>
                  </a:cubicBezTo>
                  <a:lnTo>
                    <a:pt x="0" y="1010"/>
                  </a:lnTo>
                  <a:cubicBezTo>
                    <a:pt x="117" y="1041"/>
                    <a:pt x="237" y="1062"/>
                    <a:pt x="339" y="1078"/>
                  </a:cubicBezTo>
                  <a:cubicBezTo>
                    <a:pt x="779" y="1145"/>
                    <a:pt x="620" y="1784"/>
                    <a:pt x="207" y="1784"/>
                  </a:cubicBezTo>
                  <a:cubicBezTo>
                    <a:pt x="187" y="1784"/>
                    <a:pt x="166" y="1783"/>
                    <a:pt x="145" y="1779"/>
                  </a:cubicBezTo>
                  <a:cubicBezTo>
                    <a:pt x="99" y="1770"/>
                    <a:pt x="50" y="1761"/>
                    <a:pt x="0" y="1752"/>
                  </a:cubicBezTo>
                  <a:lnTo>
                    <a:pt x="0" y="1878"/>
                  </a:lnTo>
                  <a:cubicBezTo>
                    <a:pt x="69" y="1871"/>
                    <a:pt x="138" y="1868"/>
                    <a:pt x="207" y="1868"/>
                  </a:cubicBezTo>
                  <a:cubicBezTo>
                    <a:pt x="382" y="1868"/>
                    <a:pt x="557" y="1890"/>
                    <a:pt x="727" y="1936"/>
                  </a:cubicBezTo>
                  <a:lnTo>
                    <a:pt x="727" y="71"/>
                  </a:lnTo>
                  <a:cubicBezTo>
                    <a:pt x="595" y="24"/>
                    <a:pt x="458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35"/>
            <p:cNvSpPr/>
            <p:nvPr/>
          </p:nvSpPr>
          <p:spPr>
            <a:xfrm>
              <a:off x="7066050" y="5957500"/>
              <a:ext cx="20075" cy="50525"/>
            </a:xfrm>
            <a:custGeom>
              <a:avLst/>
              <a:gdLst/>
              <a:ahLst/>
              <a:cxnLst/>
              <a:rect l="l" t="t" r="r" b="b"/>
              <a:pathLst>
                <a:path w="803" h="2021" extrusionOk="0">
                  <a:moveTo>
                    <a:pt x="122" y="1"/>
                  </a:moveTo>
                  <a:cubicBezTo>
                    <a:pt x="80" y="1"/>
                    <a:pt x="40" y="3"/>
                    <a:pt x="0" y="7"/>
                  </a:cubicBezTo>
                  <a:lnTo>
                    <a:pt x="0" y="518"/>
                  </a:lnTo>
                  <a:cubicBezTo>
                    <a:pt x="123" y="561"/>
                    <a:pt x="250" y="598"/>
                    <a:pt x="379" y="629"/>
                  </a:cubicBezTo>
                  <a:cubicBezTo>
                    <a:pt x="802" y="729"/>
                    <a:pt x="665" y="1339"/>
                    <a:pt x="281" y="1339"/>
                  </a:cubicBezTo>
                  <a:cubicBezTo>
                    <a:pt x="251" y="1339"/>
                    <a:pt x="220" y="1335"/>
                    <a:pt x="188" y="1328"/>
                  </a:cubicBezTo>
                  <a:cubicBezTo>
                    <a:pt x="130" y="1315"/>
                    <a:pt x="68" y="1297"/>
                    <a:pt x="0" y="1278"/>
                  </a:cubicBezTo>
                  <a:lnTo>
                    <a:pt x="0" y="1888"/>
                  </a:lnTo>
                  <a:cubicBezTo>
                    <a:pt x="250" y="1894"/>
                    <a:pt x="493" y="1937"/>
                    <a:pt x="727" y="2020"/>
                  </a:cubicBezTo>
                  <a:lnTo>
                    <a:pt x="727" y="102"/>
                  </a:lnTo>
                  <a:cubicBezTo>
                    <a:pt x="527" y="44"/>
                    <a:pt x="314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35"/>
            <p:cNvSpPr/>
            <p:nvPr/>
          </p:nvSpPr>
          <p:spPr>
            <a:xfrm>
              <a:off x="7066050" y="6479325"/>
              <a:ext cx="18175" cy="48275"/>
            </a:xfrm>
            <a:custGeom>
              <a:avLst/>
              <a:gdLst/>
              <a:ahLst/>
              <a:cxnLst/>
              <a:rect l="l" t="t" r="r" b="b"/>
              <a:pathLst>
                <a:path w="727" h="1931" extrusionOk="0">
                  <a:moveTo>
                    <a:pt x="102" y="0"/>
                  </a:moveTo>
                  <a:cubicBezTo>
                    <a:pt x="68" y="0"/>
                    <a:pt x="34" y="2"/>
                    <a:pt x="0" y="4"/>
                  </a:cubicBezTo>
                  <a:lnTo>
                    <a:pt x="0" y="435"/>
                  </a:lnTo>
                  <a:cubicBezTo>
                    <a:pt x="93" y="493"/>
                    <a:pt x="191" y="542"/>
                    <a:pt x="299" y="573"/>
                  </a:cubicBezTo>
                  <a:cubicBezTo>
                    <a:pt x="707" y="694"/>
                    <a:pt x="582" y="1292"/>
                    <a:pt x="214" y="1292"/>
                  </a:cubicBezTo>
                  <a:cubicBezTo>
                    <a:pt x="180" y="1292"/>
                    <a:pt x="143" y="1286"/>
                    <a:pt x="105" y="1275"/>
                  </a:cubicBezTo>
                  <a:cubicBezTo>
                    <a:pt x="74" y="1263"/>
                    <a:pt x="37" y="1247"/>
                    <a:pt x="0" y="1232"/>
                  </a:cubicBezTo>
                  <a:lnTo>
                    <a:pt x="0" y="1888"/>
                  </a:lnTo>
                  <a:cubicBezTo>
                    <a:pt x="85" y="1876"/>
                    <a:pt x="170" y="1870"/>
                    <a:pt x="254" y="1870"/>
                  </a:cubicBezTo>
                  <a:cubicBezTo>
                    <a:pt x="414" y="1870"/>
                    <a:pt x="572" y="1891"/>
                    <a:pt x="727" y="1931"/>
                  </a:cubicBezTo>
                  <a:lnTo>
                    <a:pt x="727" y="121"/>
                  </a:lnTo>
                  <a:cubicBezTo>
                    <a:pt x="622" y="90"/>
                    <a:pt x="521" y="59"/>
                    <a:pt x="413" y="35"/>
                  </a:cubicBezTo>
                  <a:cubicBezTo>
                    <a:pt x="311" y="11"/>
                    <a:pt x="20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35"/>
            <p:cNvSpPr/>
            <p:nvPr/>
          </p:nvSpPr>
          <p:spPr>
            <a:xfrm>
              <a:off x="7066050" y="6023000"/>
              <a:ext cx="18700" cy="41050"/>
            </a:xfrm>
            <a:custGeom>
              <a:avLst/>
              <a:gdLst/>
              <a:ahLst/>
              <a:cxnLst/>
              <a:rect l="l" t="t" r="r" b="b"/>
              <a:pathLst>
                <a:path w="748" h="1642" extrusionOk="0">
                  <a:moveTo>
                    <a:pt x="0" y="0"/>
                  </a:moveTo>
                  <a:lnTo>
                    <a:pt x="0" y="490"/>
                  </a:lnTo>
                  <a:cubicBezTo>
                    <a:pt x="90" y="530"/>
                    <a:pt x="185" y="561"/>
                    <a:pt x="284" y="576"/>
                  </a:cubicBezTo>
                  <a:cubicBezTo>
                    <a:pt x="725" y="629"/>
                    <a:pt x="747" y="1305"/>
                    <a:pt x="333" y="1305"/>
                  </a:cubicBezTo>
                  <a:cubicBezTo>
                    <a:pt x="317" y="1305"/>
                    <a:pt x="301" y="1304"/>
                    <a:pt x="284" y="1302"/>
                  </a:cubicBezTo>
                  <a:cubicBezTo>
                    <a:pt x="188" y="1290"/>
                    <a:pt x="93" y="1272"/>
                    <a:pt x="0" y="1247"/>
                  </a:cubicBezTo>
                  <a:lnTo>
                    <a:pt x="0" y="1444"/>
                  </a:lnTo>
                  <a:cubicBezTo>
                    <a:pt x="237" y="1469"/>
                    <a:pt x="487" y="1546"/>
                    <a:pt x="727" y="1641"/>
                  </a:cubicBezTo>
                  <a:lnTo>
                    <a:pt x="727" y="160"/>
                  </a:lnTo>
                  <a:cubicBezTo>
                    <a:pt x="524" y="84"/>
                    <a:pt x="314" y="1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35"/>
            <p:cNvSpPr/>
            <p:nvPr/>
          </p:nvSpPr>
          <p:spPr>
            <a:xfrm>
              <a:off x="7066050" y="6138350"/>
              <a:ext cx="18275" cy="46650"/>
            </a:xfrm>
            <a:custGeom>
              <a:avLst/>
              <a:gdLst/>
              <a:ahLst/>
              <a:cxnLst/>
              <a:rect l="l" t="t" r="r" b="b"/>
              <a:pathLst>
                <a:path w="731" h="1866" extrusionOk="0">
                  <a:moveTo>
                    <a:pt x="0" y="1"/>
                  </a:moveTo>
                  <a:lnTo>
                    <a:pt x="0" y="542"/>
                  </a:lnTo>
                  <a:cubicBezTo>
                    <a:pt x="96" y="588"/>
                    <a:pt x="194" y="625"/>
                    <a:pt x="299" y="656"/>
                  </a:cubicBezTo>
                  <a:cubicBezTo>
                    <a:pt x="730" y="743"/>
                    <a:pt x="584" y="1366"/>
                    <a:pt x="184" y="1366"/>
                  </a:cubicBezTo>
                  <a:cubicBezTo>
                    <a:pt x="159" y="1366"/>
                    <a:pt x="132" y="1363"/>
                    <a:pt x="105" y="1358"/>
                  </a:cubicBezTo>
                  <a:cubicBezTo>
                    <a:pt x="74" y="1349"/>
                    <a:pt x="37" y="1340"/>
                    <a:pt x="0" y="1330"/>
                  </a:cubicBezTo>
                  <a:lnTo>
                    <a:pt x="0" y="1740"/>
                  </a:lnTo>
                  <a:cubicBezTo>
                    <a:pt x="247" y="1746"/>
                    <a:pt x="493" y="1789"/>
                    <a:pt x="727" y="1866"/>
                  </a:cubicBezTo>
                  <a:lnTo>
                    <a:pt x="727" y="210"/>
                  </a:lnTo>
                  <a:cubicBezTo>
                    <a:pt x="493" y="108"/>
                    <a:pt x="250" y="3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35"/>
            <p:cNvSpPr/>
            <p:nvPr/>
          </p:nvSpPr>
          <p:spPr>
            <a:xfrm>
              <a:off x="7066050" y="6408800"/>
              <a:ext cx="19925" cy="54925"/>
            </a:xfrm>
            <a:custGeom>
              <a:avLst/>
              <a:gdLst/>
              <a:ahLst/>
              <a:cxnLst/>
              <a:rect l="l" t="t" r="r" b="b"/>
              <a:pathLst>
                <a:path w="797" h="2197" extrusionOk="0">
                  <a:moveTo>
                    <a:pt x="49" y="1"/>
                  </a:moveTo>
                  <a:cubicBezTo>
                    <a:pt x="32" y="1"/>
                    <a:pt x="16" y="1"/>
                    <a:pt x="0" y="2"/>
                  </a:cubicBezTo>
                  <a:lnTo>
                    <a:pt x="0" y="529"/>
                  </a:lnTo>
                  <a:cubicBezTo>
                    <a:pt x="123" y="575"/>
                    <a:pt x="250" y="615"/>
                    <a:pt x="379" y="649"/>
                  </a:cubicBezTo>
                  <a:cubicBezTo>
                    <a:pt x="797" y="759"/>
                    <a:pt x="666" y="1364"/>
                    <a:pt x="287" y="1364"/>
                  </a:cubicBezTo>
                  <a:cubicBezTo>
                    <a:pt x="256" y="1364"/>
                    <a:pt x="223" y="1359"/>
                    <a:pt x="188" y="1350"/>
                  </a:cubicBezTo>
                  <a:cubicBezTo>
                    <a:pt x="130" y="1335"/>
                    <a:pt x="65" y="1317"/>
                    <a:pt x="0" y="1295"/>
                  </a:cubicBezTo>
                  <a:lnTo>
                    <a:pt x="0" y="2105"/>
                  </a:lnTo>
                  <a:cubicBezTo>
                    <a:pt x="23" y="2104"/>
                    <a:pt x="46" y="2103"/>
                    <a:pt x="68" y="2103"/>
                  </a:cubicBezTo>
                  <a:cubicBezTo>
                    <a:pt x="282" y="2103"/>
                    <a:pt x="504" y="2141"/>
                    <a:pt x="727" y="2197"/>
                  </a:cubicBezTo>
                  <a:lnTo>
                    <a:pt x="727" y="171"/>
                  </a:lnTo>
                  <a:cubicBezTo>
                    <a:pt x="503" y="77"/>
                    <a:pt x="269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5"/>
            <p:cNvSpPr/>
            <p:nvPr/>
          </p:nvSpPr>
          <p:spPr>
            <a:xfrm>
              <a:off x="7066050" y="6076950"/>
              <a:ext cx="18175" cy="47200"/>
            </a:xfrm>
            <a:custGeom>
              <a:avLst/>
              <a:gdLst/>
              <a:ahLst/>
              <a:cxnLst/>
              <a:rect l="l" t="t" r="r" b="b"/>
              <a:pathLst>
                <a:path w="727" h="1888" extrusionOk="0">
                  <a:moveTo>
                    <a:pt x="0" y="0"/>
                  </a:moveTo>
                  <a:lnTo>
                    <a:pt x="0" y="570"/>
                  </a:lnTo>
                  <a:cubicBezTo>
                    <a:pt x="96" y="619"/>
                    <a:pt x="194" y="662"/>
                    <a:pt x="299" y="693"/>
                  </a:cubicBezTo>
                  <a:cubicBezTo>
                    <a:pt x="717" y="798"/>
                    <a:pt x="586" y="1405"/>
                    <a:pt x="205" y="1405"/>
                  </a:cubicBezTo>
                  <a:cubicBezTo>
                    <a:pt x="173" y="1405"/>
                    <a:pt x="140" y="1400"/>
                    <a:pt x="105" y="1391"/>
                  </a:cubicBezTo>
                  <a:cubicBezTo>
                    <a:pt x="71" y="1382"/>
                    <a:pt x="37" y="1373"/>
                    <a:pt x="0" y="1361"/>
                  </a:cubicBezTo>
                  <a:lnTo>
                    <a:pt x="0" y="1739"/>
                  </a:lnTo>
                  <a:cubicBezTo>
                    <a:pt x="247" y="1758"/>
                    <a:pt x="493" y="1807"/>
                    <a:pt x="727" y="1887"/>
                  </a:cubicBezTo>
                  <a:lnTo>
                    <a:pt x="727" y="256"/>
                  </a:lnTo>
                  <a:cubicBezTo>
                    <a:pt x="653" y="225"/>
                    <a:pt x="582" y="191"/>
                    <a:pt x="508" y="160"/>
                  </a:cubicBezTo>
                  <a:cubicBezTo>
                    <a:pt x="382" y="111"/>
                    <a:pt x="182" y="2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35"/>
            <p:cNvSpPr/>
            <p:nvPr/>
          </p:nvSpPr>
          <p:spPr>
            <a:xfrm>
              <a:off x="7066050" y="5831550"/>
              <a:ext cx="18175" cy="50800"/>
            </a:xfrm>
            <a:custGeom>
              <a:avLst/>
              <a:gdLst/>
              <a:ahLst/>
              <a:cxnLst/>
              <a:rect l="l" t="t" r="r" b="b"/>
              <a:pathLst>
                <a:path w="727" h="2032" extrusionOk="0">
                  <a:moveTo>
                    <a:pt x="0" y="0"/>
                  </a:moveTo>
                  <a:lnTo>
                    <a:pt x="0" y="539"/>
                  </a:lnTo>
                  <a:cubicBezTo>
                    <a:pt x="65" y="557"/>
                    <a:pt x="133" y="566"/>
                    <a:pt x="200" y="573"/>
                  </a:cubicBezTo>
                  <a:cubicBezTo>
                    <a:pt x="661" y="591"/>
                    <a:pt x="671" y="1296"/>
                    <a:pt x="221" y="1296"/>
                  </a:cubicBezTo>
                  <a:cubicBezTo>
                    <a:pt x="214" y="1296"/>
                    <a:pt x="207" y="1296"/>
                    <a:pt x="200" y="1296"/>
                  </a:cubicBezTo>
                  <a:cubicBezTo>
                    <a:pt x="133" y="1293"/>
                    <a:pt x="65" y="1284"/>
                    <a:pt x="0" y="1271"/>
                  </a:cubicBezTo>
                  <a:lnTo>
                    <a:pt x="0" y="1921"/>
                  </a:lnTo>
                  <a:cubicBezTo>
                    <a:pt x="247" y="1927"/>
                    <a:pt x="490" y="1964"/>
                    <a:pt x="727" y="2032"/>
                  </a:cubicBezTo>
                  <a:lnTo>
                    <a:pt x="727" y="314"/>
                  </a:lnTo>
                  <a:cubicBezTo>
                    <a:pt x="508" y="157"/>
                    <a:pt x="262" y="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35"/>
            <p:cNvSpPr/>
            <p:nvPr/>
          </p:nvSpPr>
          <p:spPr>
            <a:xfrm>
              <a:off x="7066050" y="5766825"/>
              <a:ext cx="18800" cy="52050"/>
            </a:xfrm>
            <a:custGeom>
              <a:avLst/>
              <a:gdLst/>
              <a:ahLst/>
              <a:cxnLst/>
              <a:rect l="l" t="t" r="r" b="b"/>
              <a:pathLst>
                <a:path w="752" h="2082" extrusionOk="0">
                  <a:moveTo>
                    <a:pt x="83" y="1"/>
                  </a:moveTo>
                  <a:cubicBezTo>
                    <a:pt x="55" y="1"/>
                    <a:pt x="28" y="2"/>
                    <a:pt x="0" y="3"/>
                  </a:cubicBezTo>
                  <a:lnTo>
                    <a:pt x="0" y="859"/>
                  </a:lnTo>
                  <a:cubicBezTo>
                    <a:pt x="90" y="890"/>
                    <a:pt x="188" y="902"/>
                    <a:pt x="284" y="902"/>
                  </a:cubicBezTo>
                  <a:cubicBezTo>
                    <a:pt x="294" y="901"/>
                    <a:pt x="305" y="901"/>
                    <a:pt x="315" y="901"/>
                  </a:cubicBezTo>
                  <a:cubicBezTo>
                    <a:pt x="751" y="901"/>
                    <a:pt x="738" y="1596"/>
                    <a:pt x="284" y="1629"/>
                  </a:cubicBezTo>
                  <a:cubicBezTo>
                    <a:pt x="262" y="1629"/>
                    <a:pt x="241" y="1630"/>
                    <a:pt x="219" y="1630"/>
                  </a:cubicBezTo>
                  <a:cubicBezTo>
                    <a:pt x="145" y="1630"/>
                    <a:pt x="72" y="1625"/>
                    <a:pt x="0" y="1613"/>
                  </a:cubicBezTo>
                  <a:lnTo>
                    <a:pt x="0" y="1863"/>
                  </a:lnTo>
                  <a:cubicBezTo>
                    <a:pt x="253" y="1900"/>
                    <a:pt x="496" y="1973"/>
                    <a:pt x="727" y="2081"/>
                  </a:cubicBezTo>
                  <a:lnTo>
                    <a:pt x="727" y="117"/>
                  </a:lnTo>
                  <a:cubicBezTo>
                    <a:pt x="520" y="49"/>
                    <a:pt x="2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5"/>
            <p:cNvSpPr/>
            <p:nvPr/>
          </p:nvSpPr>
          <p:spPr>
            <a:xfrm>
              <a:off x="7066050" y="6199525"/>
              <a:ext cx="18800" cy="48675"/>
            </a:xfrm>
            <a:custGeom>
              <a:avLst/>
              <a:gdLst/>
              <a:ahLst/>
              <a:cxnLst/>
              <a:rect l="l" t="t" r="r" b="b"/>
              <a:pathLst>
                <a:path w="752" h="1947" extrusionOk="0">
                  <a:moveTo>
                    <a:pt x="0" y="1"/>
                  </a:moveTo>
                  <a:lnTo>
                    <a:pt x="0" y="558"/>
                  </a:lnTo>
                  <a:cubicBezTo>
                    <a:pt x="93" y="589"/>
                    <a:pt x="185" y="607"/>
                    <a:pt x="284" y="616"/>
                  </a:cubicBezTo>
                  <a:cubicBezTo>
                    <a:pt x="743" y="635"/>
                    <a:pt x="751" y="1343"/>
                    <a:pt x="298" y="1343"/>
                  </a:cubicBezTo>
                  <a:cubicBezTo>
                    <a:pt x="293" y="1343"/>
                    <a:pt x="288" y="1343"/>
                    <a:pt x="284" y="1343"/>
                  </a:cubicBezTo>
                  <a:cubicBezTo>
                    <a:pt x="188" y="1337"/>
                    <a:pt x="93" y="1324"/>
                    <a:pt x="0" y="1303"/>
                  </a:cubicBezTo>
                  <a:lnTo>
                    <a:pt x="0" y="1937"/>
                  </a:lnTo>
                  <a:cubicBezTo>
                    <a:pt x="113" y="1915"/>
                    <a:pt x="227" y="1904"/>
                    <a:pt x="341" y="1904"/>
                  </a:cubicBezTo>
                  <a:cubicBezTo>
                    <a:pt x="470" y="1904"/>
                    <a:pt x="599" y="1918"/>
                    <a:pt x="727" y="1946"/>
                  </a:cubicBezTo>
                  <a:lnTo>
                    <a:pt x="727" y="195"/>
                  </a:lnTo>
                  <a:cubicBezTo>
                    <a:pt x="493" y="87"/>
                    <a:pt x="234" y="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5"/>
            <p:cNvSpPr/>
            <p:nvPr/>
          </p:nvSpPr>
          <p:spPr>
            <a:xfrm>
              <a:off x="7066050" y="5710500"/>
              <a:ext cx="18175" cy="40875"/>
            </a:xfrm>
            <a:custGeom>
              <a:avLst/>
              <a:gdLst/>
              <a:ahLst/>
              <a:cxnLst/>
              <a:rect l="l" t="t" r="r" b="b"/>
              <a:pathLst>
                <a:path w="727" h="1635" extrusionOk="0">
                  <a:moveTo>
                    <a:pt x="197" y="0"/>
                  </a:moveTo>
                  <a:cubicBezTo>
                    <a:pt x="130" y="0"/>
                    <a:pt x="66" y="7"/>
                    <a:pt x="6" y="22"/>
                  </a:cubicBezTo>
                  <a:lnTo>
                    <a:pt x="0" y="25"/>
                  </a:lnTo>
                  <a:lnTo>
                    <a:pt x="0" y="548"/>
                  </a:lnTo>
                  <a:cubicBezTo>
                    <a:pt x="65" y="597"/>
                    <a:pt x="139" y="637"/>
                    <a:pt x="216" y="665"/>
                  </a:cubicBezTo>
                  <a:cubicBezTo>
                    <a:pt x="617" y="796"/>
                    <a:pt x="501" y="1384"/>
                    <a:pt x="144" y="1384"/>
                  </a:cubicBezTo>
                  <a:cubicBezTo>
                    <a:pt x="107" y="1384"/>
                    <a:pt x="67" y="1378"/>
                    <a:pt x="25" y="1364"/>
                  </a:cubicBezTo>
                  <a:cubicBezTo>
                    <a:pt x="16" y="1361"/>
                    <a:pt x="10" y="1358"/>
                    <a:pt x="0" y="1354"/>
                  </a:cubicBezTo>
                  <a:lnTo>
                    <a:pt x="0" y="1551"/>
                  </a:lnTo>
                  <a:cubicBezTo>
                    <a:pt x="22" y="1551"/>
                    <a:pt x="45" y="1551"/>
                    <a:pt x="67" y="1551"/>
                  </a:cubicBezTo>
                  <a:cubicBezTo>
                    <a:pt x="288" y="1551"/>
                    <a:pt x="511" y="1579"/>
                    <a:pt x="727" y="1635"/>
                  </a:cubicBezTo>
                  <a:lnTo>
                    <a:pt x="727" y="111"/>
                  </a:lnTo>
                  <a:cubicBezTo>
                    <a:pt x="556" y="44"/>
                    <a:pt x="368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5"/>
            <p:cNvSpPr/>
            <p:nvPr/>
          </p:nvSpPr>
          <p:spPr>
            <a:xfrm>
              <a:off x="7066050" y="6265175"/>
              <a:ext cx="18175" cy="50875"/>
            </a:xfrm>
            <a:custGeom>
              <a:avLst/>
              <a:gdLst/>
              <a:ahLst/>
              <a:cxnLst/>
              <a:rect l="l" t="t" r="r" b="b"/>
              <a:pathLst>
                <a:path w="727" h="2035" extrusionOk="0">
                  <a:moveTo>
                    <a:pt x="377" y="0"/>
                  </a:moveTo>
                  <a:cubicBezTo>
                    <a:pt x="249" y="0"/>
                    <a:pt x="122" y="22"/>
                    <a:pt x="0" y="65"/>
                  </a:cubicBezTo>
                  <a:lnTo>
                    <a:pt x="0" y="650"/>
                  </a:lnTo>
                  <a:cubicBezTo>
                    <a:pt x="99" y="687"/>
                    <a:pt x="197" y="721"/>
                    <a:pt x="299" y="748"/>
                  </a:cubicBezTo>
                  <a:cubicBezTo>
                    <a:pt x="712" y="861"/>
                    <a:pt x="584" y="1462"/>
                    <a:pt x="211" y="1462"/>
                  </a:cubicBezTo>
                  <a:cubicBezTo>
                    <a:pt x="177" y="1462"/>
                    <a:pt x="142" y="1457"/>
                    <a:pt x="105" y="1447"/>
                  </a:cubicBezTo>
                  <a:lnTo>
                    <a:pt x="0" y="1416"/>
                  </a:lnTo>
                  <a:lnTo>
                    <a:pt x="0" y="1887"/>
                  </a:lnTo>
                  <a:cubicBezTo>
                    <a:pt x="250" y="1906"/>
                    <a:pt x="493" y="1955"/>
                    <a:pt x="727" y="2035"/>
                  </a:cubicBezTo>
                  <a:lnTo>
                    <a:pt x="727" y="56"/>
                  </a:lnTo>
                  <a:cubicBezTo>
                    <a:pt x="613" y="19"/>
                    <a:pt x="495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5"/>
            <p:cNvSpPr/>
            <p:nvPr/>
          </p:nvSpPr>
          <p:spPr>
            <a:xfrm>
              <a:off x="7066050" y="5897800"/>
              <a:ext cx="18800" cy="44025"/>
            </a:xfrm>
            <a:custGeom>
              <a:avLst/>
              <a:gdLst/>
              <a:ahLst/>
              <a:cxnLst/>
              <a:rect l="l" t="t" r="r" b="b"/>
              <a:pathLst>
                <a:path w="752" h="1761" extrusionOk="0">
                  <a:moveTo>
                    <a:pt x="0" y="0"/>
                  </a:moveTo>
                  <a:lnTo>
                    <a:pt x="0" y="490"/>
                  </a:lnTo>
                  <a:cubicBezTo>
                    <a:pt x="63" y="500"/>
                    <a:pt x="128" y="505"/>
                    <a:pt x="193" y="505"/>
                  </a:cubicBezTo>
                  <a:cubicBezTo>
                    <a:pt x="223" y="505"/>
                    <a:pt x="253" y="504"/>
                    <a:pt x="284" y="502"/>
                  </a:cubicBezTo>
                  <a:cubicBezTo>
                    <a:pt x="292" y="502"/>
                    <a:pt x="301" y="501"/>
                    <a:pt x="309" y="501"/>
                  </a:cubicBezTo>
                  <a:cubicBezTo>
                    <a:pt x="751" y="501"/>
                    <a:pt x="740" y="1201"/>
                    <a:pt x="284" y="1228"/>
                  </a:cubicBezTo>
                  <a:cubicBezTo>
                    <a:pt x="261" y="1229"/>
                    <a:pt x="238" y="1230"/>
                    <a:pt x="216" y="1230"/>
                  </a:cubicBezTo>
                  <a:cubicBezTo>
                    <a:pt x="143" y="1230"/>
                    <a:pt x="71" y="1226"/>
                    <a:pt x="0" y="1216"/>
                  </a:cubicBezTo>
                  <a:lnTo>
                    <a:pt x="0" y="1696"/>
                  </a:lnTo>
                  <a:cubicBezTo>
                    <a:pt x="37" y="1695"/>
                    <a:pt x="73" y="1694"/>
                    <a:pt x="110" y="1694"/>
                  </a:cubicBezTo>
                  <a:cubicBezTo>
                    <a:pt x="316" y="1694"/>
                    <a:pt x="523" y="1716"/>
                    <a:pt x="727" y="1761"/>
                  </a:cubicBezTo>
                  <a:lnTo>
                    <a:pt x="727" y="133"/>
                  </a:lnTo>
                  <a:cubicBezTo>
                    <a:pt x="490" y="56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5"/>
            <p:cNvSpPr/>
            <p:nvPr/>
          </p:nvSpPr>
          <p:spPr>
            <a:xfrm>
              <a:off x="7035800" y="5391750"/>
              <a:ext cx="83125" cy="62875"/>
            </a:xfrm>
            <a:custGeom>
              <a:avLst/>
              <a:gdLst/>
              <a:ahLst/>
              <a:cxnLst/>
              <a:rect l="l" t="t" r="r" b="b"/>
              <a:pathLst>
                <a:path w="3325" h="2515" extrusionOk="0">
                  <a:moveTo>
                    <a:pt x="1866" y="1"/>
                  </a:moveTo>
                  <a:cubicBezTo>
                    <a:pt x="1659" y="1"/>
                    <a:pt x="1453" y="30"/>
                    <a:pt x="1253" y="87"/>
                  </a:cubicBezTo>
                  <a:cubicBezTo>
                    <a:pt x="930" y="179"/>
                    <a:pt x="635" y="354"/>
                    <a:pt x="401" y="598"/>
                  </a:cubicBezTo>
                  <a:cubicBezTo>
                    <a:pt x="139" y="872"/>
                    <a:pt x="1" y="1272"/>
                    <a:pt x="127" y="1644"/>
                  </a:cubicBezTo>
                  <a:cubicBezTo>
                    <a:pt x="287" y="2112"/>
                    <a:pt x="770" y="2346"/>
                    <a:pt x="1210" y="2488"/>
                  </a:cubicBezTo>
                  <a:cubicBezTo>
                    <a:pt x="1220" y="2491"/>
                    <a:pt x="1226" y="2494"/>
                    <a:pt x="1235" y="2497"/>
                  </a:cubicBezTo>
                  <a:cubicBezTo>
                    <a:pt x="1275" y="2509"/>
                    <a:pt x="1313" y="2515"/>
                    <a:pt x="1349" y="2515"/>
                  </a:cubicBezTo>
                  <a:cubicBezTo>
                    <a:pt x="1713" y="2515"/>
                    <a:pt x="1832" y="1921"/>
                    <a:pt x="1426" y="1795"/>
                  </a:cubicBezTo>
                  <a:cubicBezTo>
                    <a:pt x="1364" y="1777"/>
                    <a:pt x="1287" y="1752"/>
                    <a:pt x="1210" y="1718"/>
                  </a:cubicBezTo>
                  <a:cubicBezTo>
                    <a:pt x="1041" y="1653"/>
                    <a:pt x="863" y="1561"/>
                    <a:pt x="810" y="1407"/>
                  </a:cubicBezTo>
                  <a:cubicBezTo>
                    <a:pt x="770" y="1281"/>
                    <a:pt x="881" y="1139"/>
                    <a:pt x="992" y="1032"/>
                  </a:cubicBezTo>
                  <a:cubicBezTo>
                    <a:pt x="1056" y="970"/>
                    <a:pt x="1130" y="918"/>
                    <a:pt x="1210" y="878"/>
                  </a:cubicBezTo>
                  <a:cubicBezTo>
                    <a:pt x="1413" y="771"/>
                    <a:pt x="1638" y="715"/>
                    <a:pt x="1868" y="715"/>
                  </a:cubicBezTo>
                  <a:cubicBezTo>
                    <a:pt x="1896" y="715"/>
                    <a:pt x="1924" y="716"/>
                    <a:pt x="1952" y="718"/>
                  </a:cubicBezTo>
                  <a:cubicBezTo>
                    <a:pt x="2177" y="727"/>
                    <a:pt x="2398" y="785"/>
                    <a:pt x="2602" y="887"/>
                  </a:cubicBezTo>
                  <a:cubicBezTo>
                    <a:pt x="2660" y="917"/>
                    <a:pt x="2718" y="930"/>
                    <a:pt x="2773" y="930"/>
                  </a:cubicBezTo>
                  <a:cubicBezTo>
                    <a:pt x="3105" y="930"/>
                    <a:pt x="3325" y="441"/>
                    <a:pt x="2968" y="259"/>
                  </a:cubicBezTo>
                  <a:cubicBezTo>
                    <a:pt x="2685" y="117"/>
                    <a:pt x="2374" y="31"/>
                    <a:pt x="2060" y="10"/>
                  </a:cubicBezTo>
                  <a:cubicBezTo>
                    <a:pt x="1995" y="4"/>
                    <a:pt x="1930" y="1"/>
                    <a:pt x="18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5"/>
            <p:cNvSpPr/>
            <p:nvPr/>
          </p:nvSpPr>
          <p:spPr>
            <a:xfrm>
              <a:off x="7031100" y="5463625"/>
              <a:ext cx="84250" cy="72850"/>
            </a:xfrm>
            <a:custGeom>
              <a:avLst/>
              <a:gdLst/>
              <a:ahLst/>
              <a:cxnLst/>
              <a:rect l="l" t="t" r="r" b="b"/>
              <a:pathLst>
                <a:path w="3370" h="2914" extrusionOk="0">
                  <a:moveTo>
                    <a:pt x="1882" y="0"/>
                  </a:moveTo>
                  <a:cubicBezTo>
                    <a:pt x="1720" y="0"/>
                    <a:pt x="1558" y="13"/>
                    <a:pt x="1398" y="37"/>
                  </a:cubicBezTo>
                  <a:cubicBezTo>
                    <a:pt x="1032" y="93"/>
                    <a:pt x="687" y="222"/>
                    <a:pt x="413" y="465"/>
                  </a:cubicBezTo>
                  <a:cubicBezTo>
                    <a:pt x="32" y="804"/>
                    <a:pt x="1" y="1466"/>
                    <a:pt x="229" y="1894"/>
                  </a:cubicBezTo>
                  <a:cubicBezTo>
                    <a:pt x="481" y="2371"/>
                    <a:pt x="903" y="2685"/>
                    <a:pt x="1398" y="2875"/>
                  </a:cubicBezTo>
                  <a:cubicBezTo>
                    <a:pt x="1404" y="2879"/>
                    <a:pt x="1414" y="2885"/>
                    <a:pt x="1423" y="2888"/>
                  </a:cubicBezTo>
                  <a:cubicBezTo>
                    <a:pt x="1469" y="2905"/>
                    <a:pt x="1512" y="2913"/>
                    <a:pt x="1552" y="2913"/>
                  </a:cubicBezTo>
                  <a:cubicBezTo>
                    <a:pt x="1896" y="2913"/>
                    <a:pt x="2005" y="2335"/>
                    <a:pt x="1614" y="2189"/>
                  </a:cubicBezTo>
                  <a:cubicBezTo>
                    <a:pt x="1540" y="2158"/>
                    <a:pt x="1466" y="2118"/>
                    <a:pt x="1398" y="2075"/>
                  </a:cubicBezTo>
                  <a:cubicBezTo>
                    <a:pt x="937" y="1777"/>
                    <a:pt x="453" y="1109"/>
                    <a:pt x="1174" y="838"/>
                  </a:cubicBezTo>
                  <a:cubicBezTo>
                    <a:pt x="1244" y="813"/>
                    <a:pt x="1321" y="795"/>
                    <a:pt x="1398" y="779"/>
                  </a:cubicBezTo>
                  <a:cubicBezTo>
                    <a:pt x="1565" y="745"/>
                    <a:pt x="1737" y="727"/>
                    <a:pt x="1909" y="727"/>
                  </a:cubicBezTo>
                  <a:cubicBezTo>
                    <a:pt x="1981" y="727"/>
                    <a:pt x="2053" y="730"/>
                    <a:pt x="2125" y="736"/>
                  </a:cubicBezTo>
                  <a:cubicBezTo>
                    <a:pt x="2337" y="752"/>
                    <a:pt x="2546" y="782"/>
                    <a:pt x="2753" y="828"/>
                  </a:cubicBezTo>
                  <a:cubicBezTo>
                    <a:pt x="2785" y="836"/>
                    <a:pt x="2816" y="840"/>
                    <a:pt x="2846" y="840"/>
                  </a:cubicBezTo>
                  <a:cubicBezTo>
                    <a:pt x="3233" y="840"/>
                    <a:pt x="3370" y="230"/>
                    <a:pt x="2947" y="130"/>
                  </a:cubicBezTo>
                  <a:cubicBezTo>
                    <a:pt x="2676" y="65"/>
                    <a:pt x="2402" y="25"/>
                    <a:pt x="2125" y="10"/>
                  </a:cubicBezTo>
                  <a:cubicBezTo>
                    <a:pt x="2044" y="4"/>
                    <a:pt x="1963" y="0"/>
                    <a:pt x="1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5"/>
            <p:cNvSpPr/>
            <p:nvPr/>
          </p:nvSpPr>
          <p:spPr>
            <a:xfrm>
              <a:off x="7021950" y="5542150"/>
              <a:ext cx="93600" cy="60450"/>
            </a:xfrm>
            <a:custGeom>
              <a:avLst/>
              <a:gdLst/>
              <a:ahLst/>
              <a:cxnLst/>
              <a:rect l="l" t="t" r="r" b="b"/>
              <a:pathLst>
                <a:path w="3744" h="2418" extrusionOk="0">
                  <a:moveTo>
                    <a:pt x="1927" y="0"/>
                  </a:moveTo>
                  <a:cubicBezTo>
                    <a:pt x="1873" y="0"/>
                    <a:pt x="1819" y="2"/>
                    <a:pt x="1764" y="5"/>
                  </a:cubicBezTo>
                  <a:cubicBezTo>
                    <a:pt x="1290" y="45"/>
                    <a:pt x="853" y="239"/>
                    <a:pt x="561" y="704"/>
                  </a:cubicBezTo>
                  <a:cubicBezTo>
                    <a:pt x="1" y="1597"/>
                    <a:pt x="982" y="2203"/>
                    <a:pt x="1764" y="2382"/>
                  </a:cubicBezTo>
                  <a:cubicBezTo>
                    <a:pt x="1814" y="2394"/>
                    <a:pt x="1863" y="2403"/>
                    <a:pt x="1909" y="2412"/>
                  </a:cubicBezTo>
                  <a:cubicBezTo>
                    <a:pt x="1932" y="2416"/>
                    <a:pt x="1954" y="2418"/>
                    <a:pt x="1976" y="2418"/>
                  </a:cubicBezTo>
                  <a:cubicBezTo>
                    <a:pt x="2386" y="2418"/>
                    <a:pt x="2542" y="1784"/>
                    <a:pt x="2103" y="1711"/>
                  </a:cubicBezTo>
                  <a:cubicBezTo>
                    <a:pt x="1989" y="1692"/>
                    <a:pt x="1875" y="1664"/>
                    <a:pt x="1764" y="1631"/>
                  </a:cubicBezTo>
                  <a:cubicBezTo>
                    <a:pt x="1620" y="1591"/>
                    <a:pt x="1478" y="1532"/>
                    <a:pt x="1349" y="1461"/>
                  </a:cubicBezTo>
                  <a:cubicBezTo>
                    <a:pt x="1075" y="1307"/>
                    <a:pt x="1087" y="1166"/>
                    <a:pt x="1300" y="960"/>
                  </a:cubicBezTo>
                  <a:cubicBezTo>
                    <a:pt x="1426" y="836"/>
                    <a:pt x="1589" y="753"/>
                    <a:pt x="1764" y="723"/>
                  </a:cubicBezTo>
                  <a:cubicBezTo>
                    <a:pt x="1832" y="710"/>
                    <a:pt x="1901" y="704"/>
                    <a:pt x="1971" y="704"/>
                  </a:cubicBezTo>
                  <a:cubicBezTo>
                    <a:pt x="2143" y="704"/>
                    <a:pt x="2320" y="739"/>
                    <a:pt x="2491" y="796"/>
                  </a:cubicBezTo>
                  <a:cubicBezTo>
                    <a:pt x="2679" y="861"/>
                    <a:pt x="2860" y="944"/>
                    <a:pt x="3033" y="1043"/>
                  </a:cubicBezTo>
                  <a:cubicBezTo>
                    <a:pt x="3095" y="1078"/>
                    <a:pt x="3156" y="1094"/>
                    <a:pt x="3213" y="1094"/>
                  </a:cubicBezTo>
                  <a:cubicBezTo>
                    <a:pt x="3533" y="1094"/>
                    <a:pt x="3743" y="613"/>
                    <a:pt x="3399" y="418"/>
                  </a:cubicBezTo>
                  <a:cubicBezTo>
                    <a:pt x="3116" y="255"/>
                    <a:pt x="2808" y="138"/>
                    <a:pt x="2491" y="67"/>
                  </a:cubicBezTo>
                  <a:cubicBezTo>
                    <a:pt x="2307" y="21"/>
                    <a:pt x="2117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5"/>
            <p:cNvSpPr/>
            <p:nvPr/>
          </p:nvSpPr>
          <p:spPr>
            <a:xfrm>
              <a:off x="7031275" y="5627725"/>
              <a:ext cx="80350" cy="62525"/>
            </a:xfrm>
            <a:custGeom>
              <a:avLst/>
              <a:gdLst/>
              <a:ahLst/>
              <a:cxnLst/>
              <a:rect l="l" t="t" r="r" b="b"/>
              <a:pathLst>
                <a:path w="3214" h="2501" extrusionOk="0">
                  <a:moveTo>
                    <a:pt x="1705" y="0"/>
                  </a:moveTo>
                  <a:cubicBezTo>
                    <a:pt x="1601" y="0"/>
                    <a:pt x="1496" y="8"/>
                    <a:pt x="1391" y="24"/>
                  </a:cubicBezTo>
                  <a:cubicBezTo>
                    <a:pt x="988" y="91"/>
                    <a:pt x="606" y="279"/>
                    <a:pt x="342" y="621"/>
                  </a:cubicBezTo>
                  <a:cubicBezTo>
                    <a:pt x="74" y="966"/>
                    <a:pt x="0" y="1356"/>
                    <a:pt x="185" y="1754"/>
                  </a:cubicBezTo>
                  <a:cubicBezTo>
                    <a:pt x="388" y="2194"/>
                    <a:pt x="936" y="2385"/>
                    <a:pt x="1391" y="2471"/>
                  </a:cubicBezTo>
                  <a:cubicBezTo>
                    <a:pt x="1441" y="2480"/>
                    <a:pt x="1490" y="2489"/>
                    <a:pt x="1539" y="2495"/>
                  </a:cubicBezTo>
                  <a:cubicBezTo>
                    <a:pt x="1562" y="2499"/>
                    <a:pt x="1584" y="2501"/>
                    <a:pt x="1605" y="2501"/>
                  </a:cubicBezTo>
                  <a:cubicBezTo>
                    <a:pt x="2013" y="2501"/>
                    <a:pt x="2169" y="1864"/>
                    <a:pt x="1730" y="1797"/>
                  </a:cubicBezTo>
                  <a:cubicBezTo>
                    <a:pt x="1628" y="1781"/>
                    <a:pt x="1508" y="1760"/>
                    <a:pt x="1391" y="1729"/>
                  </a:cubicBezTo>
                  <a:cubicBezTo>
                    <a:pt x="1160" y="1674"/>
                    <a:pt x="930" y="1584"/>
                    <a:pt x="828" y="1421"/>
                  </a:cubicBezTo>
                  <a:cubicBezTo>
                    <a:pt x="806" y="1378"/>
                    <a:pt x="797" y="1332"/>
                    <a:pt x="800" y="1283"/>
                  </a:cubicBezTo>
                  <a:cubicBezTo>
                    <a:pt x="822" y="1172"/>
                    <a:pt x="856" y="1123"/>
                    <a:pt x="933" y="1039"/>
                  </a:cubicBezTo>
                  <a:cubicBezTo>
                    <a:pt x="1056" y="904"/>
                    <a:pt x="1216" y="809"/>
                    <a:pt x="1391" y="762"/>
                  </a:cubicBezTo>
                  <a:cubicBezTo>
                    <a:pt x="1496" y="734"/>
                    <a:pt x="1604" y="720"/>
                    <a:pt x="1711" y="720"/>
                  </a:cubicBezTo>
                  <a:cubicBezTo>
                    <a:pt x="1849" y="720"/>
                    <a:pt x="1986" y="743"/>
                    <a:pt x="2118" y="790"/>
                  </a:cubicBezTo>
                  <a:cubicBezTo>
                    <a:pt x="2269" y="839"/>
                    <a:pt x="2410" y="913"/>
                    <a:pt x="2539" y="1009"/>
                  </a:cubicBezTo>
                  <a:cubicBezTo>
                    <a:pt x="2605" y="1057"/>
                    <a:pt x="2670" y="1078"/>
                    <a:pt x="2731" y="1078"/>
                  </a:cubicBezTo>
                  <a:cubicBezTo>
                    <a:pt x="3019" y="1078"/>
                    <a:pt x="3213" y="610"/>
                    <a:pt x="2906" y="381"/>
                  </a:cubicBezTo>
                  <a:cubicBezTo>
                    <a:pt x="2554" y="131"/>
                    <a:pt x="2133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5"/>
            <p:cNvSpPr/>
            <p:nvPr/>
          </p:nvSpPr>
          <p:spPr>
            <a:xfrm>
              <a:off x="7023325" y="5749200"/>
              <a:ext cx="89700" cy="58300"/>
            </a:xfrm>
            <a:custGeom>
              <a:avLst/>
              <a:gdLst/>
              <a:ahLst/>
              <a:cxnLst/>
              <a:rect l="l" t="t" r="r" b="b"/>
              <a:pathLst>
                <a:path w="3588" h="2332" extrusionOk="0">
                  <a:moveTo>
                    <a:pt x="1746" y="0"/>
                  </a:moveTo>
                  <a:cubicBezTo>
                    <a:pt x="1734" y="0"/>
                    <a:pt x="1722" y="0"/>
                    <a:pt x="1709" y="0"/>
                  </a:cubicBezTo>
                  <a:cubicBezTo>
                    <a:pt x="1291" y="13"/>
                    <a:pt x="897" y="142"/>
                    <a:pt x="629" y="493"/>
                  </a:cubicBezTo>
                  <a:cubicBezTo>
                    <a:pt x="1" y="1315"/>
                    <a:pt x="863" y="2192"/>
                    <a:pt x="1709" y="2315"/>
                  </a:cubicBezTo>
                  <a:cubicBezTo>
                    <a:pt x="1781" y="2327"/>
                    <a:pt x="1854" y="2332"/>
                    <a:pt x="1928" y="2332"/>
                  </a:cubicBezTo>
                  <a:cubicBezTo>
                    <a:pt x="1950" y="2332"/>
                    <a:pt x="1971" y="2331"/>
                    <a:pt x="1993" y="2331"/>
                  </a:cubicBezTo>
                  <a:cubicBezTo>
                    <a:pt x="2448" y="2300"/>
                    <a:pt x="2460" y="1603"/>
                    <a:pt x="2021" y="1603"/>
                  </a:cubicBezTo>
                  <a:cubicBezTo>
                    <a:pt x="2012" y="1603"/>
                    <a:pt x="2002" y="1603"/>
                    <a:pt x="1993" y="1604"/>
                  </a:cubicBezTo>
                  <a:cubicBezTo>
                    <a:pt x="1983" y="1604"/>
                    <a:pt x="1973" y="1605"/>
                    <a:pt x="1963" y="1605"/>
                  </a:cubicBezTo>
                  <a:cubicBezTo>
                    <a:pt x="1875" y="1605"/>
                    <a:pt x="1790" y="1592"/>
                    <a:pt x="1709" y="1564"/>
                  </a:cubicBezTo>
                  <a:cubicBezTo>
                    <a:pt x="1315" y="1450"/>
                    <a:pt x="875" y="1109"/>
                    <a:pt x="1346" y="813"/>
                  </a:cubicBezTo>
                  <a:cubicBezTo>
                    <a:pt x="1454" y="748"/>
                    <a:pt x="1580" y="711"/>
                    <a:pt x="1709" y="708"/>
                  </a:cubicBezTo>
                  <a:cubicBezTo>
                    <a:pt x="1737" y="707"/>
                    <a:pt x="1764" y="706"/>
                    <a:pt x="1792" y="706"/>
                  </a:cubicBezTo>
                  <a:cubicBezTo>
                    <a:pt x="2002" y="706"/>
                    <a:pt x="2229" y="754"/>
                    <a:pt x="2436" y="822"/>
                  </a:cubicBezTo>
                  <a:cubicBezTo>
                    <a:pt x="2580" y="868"/>
                    <a:pt x="2722" y="924"/>
                    <a:pt x="2857" y="988"/>
                  </a:cubicBezTo>
                  <a:cubicBezTo>
                    <a:pt x="2915" y="1016"/>
                    <a:pt x="2972" y="1029"/>
                    <a:pt x="3026" y="1029"/>
                  </a:cubicBezTo>
                  <a:cubicBezTo>
                    <a:pt x="3365" y="1029"/>
                    <a:pt x="3588" y="539"/>
                    <a:pt x="3224" y="364"/>
                  </a:cubicBezTo>
                  <a:cubicBezTo>
                    <a:pt x="2971" y="244"/>
                    <a:pt x="2707" y="148"/>
                    <a:pt x="2436" y="84"/>
                  </a:cubicBezTo>
                  <a:cubicBezTo>
                    <a:pt x="2211" y="28"/>
                    <a:pt x="1980" y="0"/>
                    <a:pt x="1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35"/>
            <p:cNvSpPr/>
            <p:nvPr/>
          </p:nvSpPr>
          <p:spPr>
            <a:xfrm>
              <a:off x="7032350" y="5692450"/>
              <a:ext cx="77500" cy="52725"/>
            </a:xfrm>
            <a:custGeom>
              <a:avLst/>
              <a:gdLst/>
              <a:ahLst/>
              <a:cxnLst/>
              <a:rect l="l" t="t" r="r" b="b"/>
              <a:pathLst>
                <a:path w="3100" h="2109" extrusionOk="0">
                  <a:moveTo>
                    <a:pt x="1557" y="1"/>
                  </a:moveTo>
                  <a:cubicBezTo>
                    <a:pt x="1488" y="1"/>
                    <a:pt x="1418" y="4"/>
                    <a:pt x="1348" y="11"/>
                  </a:cubicBezTo>
                  <a:cubicBezTo>
                    <a:pt x="1130" y="36"/>
                    <a:pt x="927" y="100"/>
                    <a:pt x="770" y="233"/>
                  </a:cubicBezTo>
                  <a:cubicBezTo>
                    <a:pt x="0" y="894"/>
                    <a:pt x="526" y="1790"/>
                    <a:pt x="1348" y="2076"/>
                  </a:cubicBezTo>
                  <a:cubicBezTo>
                    <a:pt x="1358" y="2080"/>
                    <a:pt x="1364" y="2086"/>
                    <a:pt x="1373" y="2089"/>
                  </a:cubicBezTo>
                  <a:cubicBezTo>
                    <a:pt x="1414" y="2102"/>
                    <a:pt x="1453" y="2108"/>
                    <a:pt x="1490" y="2108"/>
                  </a:cubicBezTo>
                  <a:cubicBezTo>
                    <a:pt x="1849" y="2108"/>
                    <a:pt x="1966" y="1518"/>
                    <a:pt x="1564" y="1387"/>
                  </a:cubicBezTo>
                  <a:cubicBezTo>
                    <a:pt x="1487" y="1359"/>
                    <a:pt x="1413" y="1319"/>
                    <a:pt x="1348" y="1270"/>
                  </a:cubicBezTo>
                  <a:cubicBezTo>
                    <a:pt x="1124" y="1110"/>
                    <a:pt x="967" y="848"/>
                    <a:pt x="1348" y="747"/>
                  </a:cubicBezTo>
                  <a:lnTo>
                    <a:pt x="1354" y="744"/>
                  </a:lnTo>
                  <a:cubicBezTo>
                    <a:pt x="1413" y="729"/>
                    <a:pt x="1475" y="723"/>
                    <a:pt x="1541" y="723"/>
                  </a:cubicBezTo>
                  <a:cubicBezTo>
                    <a:pt x="1713" y="723"/>
                    <a:pt x="1903" y="768"/>
                    <a:pt x="2075" y="833"/>
                  </a:cubicBezTo>
                  <a:cubicBezTo>
                    <a:pt x="2195" y="876"/>
                    <a:pt x="2309" y="931"/>
                    <a:pt x="2416" y="1002"/>
                  </a:cubicBezTo>
                  <a:cubicBezTo>
                    <a:pt x="2482" y="1048"/>
                    <a:pt x="2546" y="1067"/>
                    <a:pt x="2606" y="1067"/>
                  </a:cubicBezTo>
                  <a:cubicBezTo>
                    <a:pt x="2903" y="1067"/>
                    <a:pt x="3100" y="594"/>
                    <a:pt x="2783" y="374"/>
                  </a:cubicBezTo>
                  <a:cubicBezTo>
                    <a:pt x="2564" y="233"/>
                    <a:pt x="2327" y="128"/>
                    <a:pt x="2075" y="66"/>
                  </a:cubicBezTo>
                  <a:cubicBezTo>
                    <a:pt x="1905" y="22"/>
                    <a:pt x="1731" y="1"/>
                    <a:pt x="15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35"/>
            <p:cNvSpPr/>
            <p:nvPr/>
          </p:nvSpPr>
          <p:spPr>
            <a:xfrm>
              <a:off x="7019800" y="5812825"/>
              <a:ext cx="88600" cy="51150"/>
            </a:xfrm>
            <a:custGeom>
              <a:avLst/>
              <a:gdLst/>
              <a:ahLst/>
              <a:cxnLst/>
              <a:rect l="l" t="t" r="r" b="b"/>
              <a:pathLst>
                <a:path w="3544" h="2046" extrusionOk="0">
                  <a:moveTo>
                    <a:pt x="1585" y="0"/>
                  </a:moveTo>
                  <a:cubicBezTo>
                    <a:pt x="1194" y="0"/>
                    <a:pt x="827" y="132"/>
                    <a:pt x="573" y="469"/>
                  </a:cubicBezTo>
                  <a:cubicBezTo>
                    <a:pt x="0" y="1226"/>
                    <a:pt x="1152" y="1882"/>
                    <a:pt x="1850" y="2017"/>
                  </a:cubicBezTo>
                  <a:cubicBezTo>
                    <a:pt x="1915" y="2033"/>
                    <a:pt x="1983" y="2039"/>
                    <a:pt x="2050" y="2045"/>
                  </a:cubicBezTo>
                  <a:cubicBezTo>
                    <a:pt x="2056" y="2045"/>
                    <a:pt x="2062" y="2045"/>
                    <a:pt x="2068" y="2045"/>
                  </a:cubicBezTo>
                  <a:cubicBezTo>
                    <a:pt x="2521" y="2045"/>
                    <a:pt x="2512" y="1337"/>
                    <a:pt x="2050" y="1318"/>
                  </a:cubicBezTo>
                  <a:cubicBezTo>
                    <a:pt x="1983" y="1315"/>
                    <a:pt x="1915" y="1306"/>
                    <a:pt x="1850" y="1288"/>
                  </a:cubicBezTo>
                  <a:cubicBezTo>
                    <a:pt x="1703" y="1245"/>
                    <a:pt x="1561" y="1183"/>
                    <a:pt x="1432" y="1103"/>
                  </a:cubicBezTo>
                  <a:cubicBezTo>
                    <a:pt x="1352" y="1054"/>
                    <a:pt x="1275" y="992"/>
                    <a:pt x="1210" y="921"/>
                  </a:cubicBezTo>
                  <a:cubicBezTo>
                    <a:pt x="1167" y="876"/>
                    <a:pt x="1166" y="875"/>
                    <a:pt x="1173" y="875"/>
                  </a:cubicBezTo>
                  <a:cubicBezTo>
                    <a:pt x="1173" y="875"/>
                    <a:pt x="1174" y="875"/>
                    <a:pt x="1174" y="875"/>
                  </a:cubicBezTo>
                  <a:cubicBezTo>
                    <a:pt x="1177" y="875"/>
                    <a:pt x="1180" y="874"/>
                    <a:pt x="1182" y="872"/>
                  </a:cubicBezTo>
                  <a:cubicBezTo>
                    <a:pt x="1318" y="771"/>
                    <a:pt x="1478" y="730"/>
                    <a:pt x="1645" y="730"/>
                  </a:cubicBezTo>
                  <a:cubicBezTo>
                    <a:pt x="1712" y="730"/>
                    <a:pt x="1781" y="737"/>
                    <a:pt x="1850" y="749"/>
                  </a:cubicBezTo>
                  <a:cubicBezTo>
                    <a:pt x="2112" y="801"/>
                    <a:pt x="2358" y="909"/>
                    <a:pt x="2577" y="1063"/>
                  </a:cubicBezTo>
                  <a:cubicBezTo>
                    <a:pt x="2641" y="1109"/>
                    <a:pt x="2703" y="1158"/>
                    <a:pt x="2765" y="1214"/>
                  </a:cubicBezTo>
                  <a:cubicBezTo>
                    <a:pt x="2840" y="1285"/>
                    <a:pt x="2924" y="1315"/>
                    <a:pt x="3005" y="1315"/>
                  </a:cubicBezTo>
                  <a:cubicBezTo>
                    <a:pt x="3290" y="1315"/>
                    <a:pt x="3544" y="949"/>
                    <a:pt x="3276" y="700"/>
                  </a:cubicBezTo>
                  <a:cubicBezTo>
                    <a:pt x="3069" y="509"/>
                    <a:pt x="2832" y="355"/>
                    <a:pt x="2577" y="238"/>
                  </a:cubicBezTo>
                  <a:cubicBezTo>
                    <a:pt x="2346" y="130"/>
                    <a:pt x="2103" y="56"/>
                    <a:pt x="1850" y="19"/>
                  </a:cubicBezTo>
                  <a:cubicBezTo>
                    <a:pt x="1761" y="7"/>
                    <a:pt x="1672" y="0"/>
                    <a:pt x="1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5"/>
            <p:cNvSpPr/>
            <p:nvPr/>
          </p:nvSpPr>
          <p:spPr>
            <a:xfrm>
              <a:off x="7032425" y="5879550"/>
              <a:ext cx="75300" cy="49050"/>
            </a:xfrm>
            <a:custGeom>
              <a:avLst/>
              <a:gdLst/>
              <a:ahLst/>
              <a:cxnLst/>
              <a:rect l="l" t="t" r="r" b="b"/>
              <a:pathLst>
                <a:path w="3012" h="1962" extrusionOk="0">
                  <a:moveTo>
                    <a:pt x="1316" y="0"/>
                  </a:moveTo>
                  <a:cubicBezTo>
                    <a:pt x="1169" y="0"/>
                    <a:pt x="1022" y="22"/>
                    <a:pt x="881" y="62"/>
                  </a:cubicBezTo>
                  <a:cubicBezTo>
                    <a:pt x="542" y="161"/>
                    <a:pt x="160" y="398"/>
                    <a:pt x="105" y="780"/>
                  </a:cubicBezTo>
                  <a:cubicBezTo>
                    <a:pt x="0" y="1478"/>
                    <a:pt x="720" y="1878"/>
                    <a:pt x="1345" y="1949"/>
                  </a:cubicBezTo>
                  <a:cubicBezTo>
                    <a:pt x="1407" y="1957"/>
                    <a:pt x="1470" y="1962"/>
                    <a:pt x="1533" y="1962"/>
                  </a:cubicBezTo>
                  <a:cubicBezTo>
                    <a:pt x="1565" y="1962"/>
                    <a:pt x="1597" y="1961"/>
                    <a:pt x="1629" y="1958"/>
                  </a:cubicBezTo>
                  <a:cubicBezTo>
                    <a:pt x="2085" y="1931"/>
                    <a:pt x="2096" y="1231"/>
                    <a:pt x="1654" y="1231"/>
                  </a:cubicBezTo>
                  <a:cubicBezTo>
                    <a:pt x="1646" y="1231"/>
                    <a:pt x="1637" y="1232"/>
                    <a:pt x="1629" y="1232"/>
                  </a:cubicBezTo>
                  <a:cubicBezTo>
                    <a:pt x="1598" y="1234"/>
                    <a:pt x="1568" y="1235"/>
                    <a:pt x="1538" y="1235"/>
                  </a:cubicBezTo>
                  <a:cubicBezTo>
                    <a:pt x="1473" y="1235"/>
                    <a:pt x="1408" y="1230"/>
                    <a:pt x="1345" y="1220"/>
                  </a:cubicBezTo>
                  <a:cubicBezTo>
                    <a:pt x="1241" y="1204"/>
                    <a:pt x="1142" y="1174"/>
                    <a:pt x="1050" y="1127"/>
                  </a:cubicBezTo>
                  <a:cubicBezTo>
                    <a:pt x="979" y="1090"/>
                    <a:pt x="914" y="1041"/>
                    <a:pt x="862" y="983"/>
                  </a:cubicBezTo>
                  <a:cubicBezTo>
                    <a:pt x="844" y="967"/>
                    <a:pt x="831" y="924"/>
                    <a:pt x="822" y="915"/>
                  </a:cubicBezTo>
                  <a:cubicBezTo>
                    <a:pt x="865" y="789"/>
                    <a:pt x="1161" y="736"/>
                    <a:pt x="1271" y="727"/>
                  </a:cubicBezTo>
                  <a:cubicBezTo>
                    <a:pt x="1296" y="727"/>
                    <a:pt x="1321" y="730"/>
                    <a:pt x="1348" y="730"/>
                  </a:cubicBezTo>
                  <a:cubicBezTo>
                    <a:pt x="1592" y="730"/>
                    <a:pt x="1835" y="789"/>
                    <a:pt x="2072" y="863"/>
                  </a:cubicBezTo>
                  <a:cubicBezTo>
                    <a:pt x="2192" y="903"/>
                    <a:pt x="2309" y="940"/>
                    <a:pt x="2420" y="980"/>
                  </a:cubicBezTo>
                  <a:cubicBezTo>
                    <a:pt x="2462" y="994"/>
                    <a:pt x="2501" y="1000"/>
                    <a:pt x="2539" y="1000"/>
                  </a:cubicBezTo>
                  <a:cubicBezTo>
                    <a:pt x="2896" y="1000"/>
                    <a:pt x="3012" y="412"/>
                    <a:pt x="2610" y="278"/>
                  </a:cubicBezTo>
                  <a:cubicBezTo>
                    <a:pt x="2438" y="219"/>
                    <a:pt x="2256" y="164"/>
                    <a:pt x="2072" y="112"/>
                  </a:cubicBezTo>
                  <a:cubicBezTo>
                    <a:pt x="1835" y="44"/>
                    <a:pt x="1592" y="7"/>
                    <a:pt x="1345" y="1"/>
                  </a:cubicBezTo>
                  <a:cubicBezTo>
                    <a:pt x="1335" y="1"/>
                    <a:pt x="1326" y="0"/>
                    <a:pt x="1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35"/>
            <p:cNvSpPr/>
            <p:nvPr/>
          </p:nvSpPr>
          <p:spPr>
            <a:xfrm>
              <a:off x="7024500" y="5940225"/>
              <a:ext cx="86900" cy="50825"/>
            </a:xfrm>
            <a:custGeom>
              <a:avLst/>
              <a:gdLst/>
              <a:ahLst/>
              <a:cxnLst/>
              <a:rect l="l" t="t" r="r" b="b"/>
              <a:pathLst>
                <a:path w="3476" h="2033" extrusionOk="0">
                  <a:moveTo>
                    <a:pt x="1773" y="0"/>
                  </a:moveTo>
                  <a:cubicBezTo>
                    <a:pt x="1736" y="0"/>
                    <a:pt x="1699" y="1"/>
                    <a:pt x="1662" y="2"/>
                  </a:cubicBezTo>
                  <a:cubicBezTo>
                    <a:pt x="1234" y="24"/>
                    <a:pt x="834" y="166"/>
                    <a:pt x="560" y="532"/>
                  </a:cubicBezTo>
                  <a:cubicBezTo>
                    <a:pt x="0" y="1280"/>
                    <a:pt x="1022" y="1778"/>
                    <a:pt x="1662" y="1969"/>
                  </a:cubicBezTo>
                  <a:cubicBezTo>
                    <a:pt x="1727" y="1991"/>
                    <a:pt x="1792" y="2009"/>
                    <a:pt x="1847" y="2022"/>
                  </a:cubicBezTo>
                  <a:cubicBezTo>
                    <a:pt x="1879" y="2029"/>
                    <a:pt x="1909" y="2032"/>
                    <a:pt x="1938" y="2032"/>
                  </a:cubicBezTo>
                  <a:cubicBezTo>
                    <a:pt x="2326" y="2032"/>
                    <a:pt x="2465" y="1420"/>
                    <a:pt x="2041" y="1320"/>
                  </a:cubicBezTo>
                  <a:cubicBezTo>
                    <a:pt x="1912" y="1289"/>
                    <a:pt x="1785" y="1252"/>
                    <a:pt x="1662" y="1209"/>
                  </a:cubicBezTo>
                  <a:cubicBezTo>
                    <a:pt x="1558" y="1175"/>
                    <a:pt x="1456" y="1132"/>
                    <a:pt x="1358" y="1083"/>
                  </a:cubicBezTo>
                  <a:cubicBezTo>
                    <a:pt x="1065" y="935"/>
                    <a:pt x="1124" y="935"/>
                    <a:pt x="1401" y="775"/>
                  </a:cubicBezTo>
                  <a:cubicBezTo>
                    <a:pt x="1484" y="732"/>
                    <a:pt x="1570" y="707"/>
                    <a:pt x="1662" y="701"/>
                  </a:cubicBezTo>
                  <a:cubicBezTo>
                    <a:pt x="1703" y="697"/>
                    <a:pt x="1746" y="694"/>
                    <a:pt x="1789" y="694"/>
                  </a:cubicBezTo>
                  <a:cubicBezTo>
                    <a:pt x="1980" y="694"/>
                    <a:pt x="2191" y="736"/>
                    <a:pt x="2389" y="793"/>
                  </a:cubicBezTo>
                  <a:cubicBezTo>
                    <a:pt x="2580" y="852"/>
                    <a:pt x="2761" y="920"/>
                    <a:pt x="2897" y="972"/>
                  </a:cubicBezTo>
                  <a:cubicBezTo>
                    <a:pt x="2943" y="990"/>
                    <a:pt x="2987" y="998"/>
                    <a:pt x="3027" y="998"/>
                  </a:cubicBezTo>
                  <a:cubicBezTo>
                    <a:pt x="3367" y="998"/>
                    <a:pt x="3475" y="422"/>
                    <a:pt x="3088" y="273"/>
                  </a:cubicBezTo>
                  <a:cubicBezTo>
                    <a:pt x="2860" y="184"/>
                    <a:pt x="2626" y="113"/>
                    <a:pt x="2386" y="64"/>
                  </a:cubicBezTo>
                  <a:cubicBezTo>
                    <a:pt x="2185" y="22"/>
                    <a:pt x="1979" y="0"/>
                    <a:pt x="1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35"/>
            <p:cNvSpPr/>
            <p:nvPr/>
          </p:nvSpPr>
          <p:spPr>
            <a:xfrm>
              <a:off x="7034350" y="6004675"/>
              <a:ext cx="75275" cy="51050"/>
            </a:xfrm>
            <a:custGeom>
              <a:avLst/>
              <a:gdLst/>
              <a:ahLst/>
              <a:cxnLst/>
              <a:rect l="l" t="t" r="r" b="b"/>
              <a:pathLst>
                <a:path w="3011" h="2042" extrusionOk="0">
                  <a:moveTo>
                    <a:pt x="1265" y="1"/>
                  </a:moveTo>
                  <a:cubicBezTo>
                    <a:pt x="1167" y="1"/>
                    <a:pt x="1065" y="10"/>
                    <a:pt x="967" y="32"/>
                  </a:cubicBezTo>
                  <a:cubicBezTo>
                    <a:pt x="607" y="121"/>
                    <a:pt x="225" y="315"/>
                    <a:pt x="142" y="712"/>
                  </a:cubicBezTo>
                  <a:cubicBezTo>
                    <a:pt x="0" y="1380"/>
                    <a:pt x="677" y="1820"/>
                    <a:pt x="1265" y="1980"/>
                  </a:cubicBezTo>
                  <a:cubicBezTo>
                    <a:pt x="1358" y="2008"/>
                    <a:pt x="1453" y="2026"/>
                    <a:pt x="1548" y="2039"/>
                  </a:cubicBezTo>
                  <a:cubicBezTo>
                    <a:pt x="1565" y="2040"/>
                    <a:pt x="1580" y="2041"/>
                    <a:pt x="1595" y="2041"/>
                  </a:cubicBezTo>
                  <a:cubicBezTo>
                    <a:pt x="2016" y="2041"/>
                    <a:pt x="1997" y="1363"/>
                    <a:pt x="1552" y="1309"/>
                  </a:cubicBezTo>
                  <a:cubicBezTo>
                    <a:pt x="1453" y="1294"/>
                    <a:pt x="1358" y="1263"/>
                    <a:pt x="1268" y="1223"/>
                  </a:cubicBezTo>
                  <a:cubicBezTo>
                    <a:pt x="1053" y="1130"/>
                    <a:pt x="825" y="986"/>
                    <a:pt x="850" y="863"/>
                  </a:cubicBezTo>
                  <a:cubicBezTo>
                    <a:pt x="871" y="764"/>
                    <a:pt x="1111" y="740"/>
                    <a:pt x="1268" y="733"/>
                  </a:cubicBezTo>
                  <a:lnTo>
                    <a:pt x="1376" y="733"/>
                  </a:lnTo>
                  <a:cubicBezTo>
                    <a:pt x="1582" y="743"/>
                    <a:pt x="1792" y="813"/>
                    <a:pt x="1992" y="890"/>
                  </a:cubicBezTo>
                  <a:cubicBezTo>
                    <a:pt x="2139" y="949"/>
                    <a:pt x="2284" y="1007"/>
                    <a:pt x="2420" y="1057"/>
                  </a:cubicBezTo>
                  <a:cubicBezTo>
                    <a:pt x="2463" y="1072"/>
                    <a:pt x="2504" y="1078"/>
                    <a:pt x="2542" y="1078"/>
                  </a:cubicBezTo>
                  <a:cubicBezTo>
                    <a:pt x="2897" y="1078"/>
                    <a:pt x="3011" y="491"/>
                    <a:pt x="2613" y="355"/>
                  </a:cubicBezTo>
                  <a:cubicBezTo>
                    <a:pt x="2413" y="287"/>
                    <a:pt x="2204" y="201"/>
                    <a:pt x="1992" y="133"/>
                  </a:cubicBezTo>
                  <a:cubicBezTo>
                    <a:pt x="1758" y="50"/>
                    <a:pt x="1515" y="7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35"/>
            <p:cNvSpPr/>
            <p:nvPr/>
          </p:nvSpPr>
          <p:spPr>
            <a:xfrm>
              <a:off x="7028250" y="6058875"/>
              <a:ext cx="85375" cy="53200"/>
            </a:xfrm>
            <a:custGeom>
              <a:avLst/>
              <a:gdLst/>
              <a:ahLst/>
              <a:cxnLst/>
              <a:rect l="l" t="t" r="r" b="b"/>
              <a:pathLst>
                <a:path w="3415" h="2128" extrusionOk="0">
                  <a:moveTo>
                    <a:pt x="1356" y="0"/>
                  </a:moveTo>
                  <a:cubicBezTo>
                    <a:pt x="1049" y="0"/>
                    <a:pt x="763" y="110"/>
                    <a:pt x="533" y="422"/>
                  </a:cubicBezTo>
                  <a:cubicBezTo>
                    <a:pt x="1" y="1142"/>
                    <a:pt x="854" y="1865"/>
                    <a:pt x="1512" y="2084"/>
                  </a:cubicBezTo>
                  <a:cubicBezTo>
                    <a:pt x="1546" y="2096"/>
                    <a:pt x="1583" y="2105"/>
                    <a:pt x="1617" y="2114"/>
                  </a:cubicBezTo>
                  <a:cubicBezTo>
                    <a:pt x="1652" y="2123"/>
                    <a:pt x="1685" y="2128"/>
                    <a:pt x="1717" y="2128"/>
                  </a:cubicBezTo>
                  <a:cubicBezTo>
                    <a:pt x="2098" y="2128"/>
                    <a:pt x="2229" y="1521"/>
                    <a:pt x="1811" y="1416"/>
                  </a:cubicBezTo>
                  <a:cubicBezTo>
                    <a:pt x="1706" y="1385"/>
                    <a:pt x="1608" y="1342"/>
                    <a:pt x="1512" y="1293"/>
                  </a:cubicBezTo>
                  <a:cubicBezTo>
                    <a:pt x="1238" y="1157"/>
                    <a:pt x="952" y="936"/>
                    <a:pt x="1238" y="754"/>
                  </a:cubicBezTo>
                  <a:cubicBezTo>
                    <a:pt x="1285" y="725"/>
                    <a:pt x="1341" y="715"/>
                    <a:pt x="1402" y="715"/>
                  </a:cubicBezTo>
                  <a:cubicBezTo>
                    <a:pt x="1438" y="715"/>
                    <a:pt x="1475" y="719"/>
                    <a:pt x="1512" y="723"/>
                  </a:cubicBezTo>
                  <a:cubicBezTo>
                    <a:pt x="1694" y="751"/>
                    <a:pt x="1894" y="834"/>
                    <a:pt x="2020" y="883"/>
                  </a:cubicBezTo>
                  <a:cubicBezTo>
                    <a:pt x="2094" y="914"/>
                    <a:pt x="2165" y="948"/>
                    <a:pt x="2239" y="979"/>
                  </a:cubicBezTo>
                  <a:cubicBezTo>
                    <a:pt x="2433" y="1065"/>
                    <a:pt x="2627" y="1154"/>
                    <a:pt x="2827" y="1228"/>
                  </a:cubicBezTo>
                  <a:cubicBezTo>
                    <a:pt x="2871" y="1244"/>
                    <a:pt x="2912" y="1251"/>
                    <a:pt x="2951" y="1251"/>
                  </a:cubicBezTo>
                  <a:cubicBezTo>
                    <a:pt x="3301" y="1251"/>
                    <a:pt x="3414" y="668"/>
                    <a:pt x="3021" y="526"/>
                  </a:cubicBezTo>
                  <a:cubicBezTo>
                    <a:pt x="2784" y="443"/>
                    <a:pt x="2516" y="314"/>
                    <a:pt x="2239" y="206"/>
                  </a:cubicBezTo>
                  <a:cubicBezTo>
                    <a:pt x="1996" y="111"/>
                    <a:pt x="1749" y="34"/>
                    <a:pt x="1512" y="9"/>
                  </a:cubicBezTo>
                  <a:cubicBezTo>
                    <a:pt x="1460" y="3"/>
                    <a:pt x="1408" y="0"/>
                    <a:pt x="1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35"/>
            <p:cNvSpPr/>
            <p:nvPr/>
          </p:nvSpPr>
          <p:spPr>
            <a:xfrm>
              <a:off x="7017725" y="6120225"/>
              <a:ext cx="94200" cy="52225"/>
            </a:xfrm>
            <a:custGeom>
              <a:avLst/>
              <a:gdLst/>
              <a:ahLst/>
              <a:cxnLst/>
              <a:rect l="l" t="t" r="r" b="b"/>
              <a:pathLst>
                <a:path w="3768" h="2089" extrusionOk="0">
                  <a:moveTo>
                    <a:pt x="1751" y="1"/>
                  </a:moveTo>
                  <a:cubicBezTo>
                    <a:pt x="1434" y="1"/>
                    <a:pt x="1136" y="72"/>
                    <a:pt x="908" y="248"/>
                  </a:cubicBezTo>
                  <a:cubicBezTo>
                    <a:pt x="0" y="953"/>
                    <a:pt x="1225" y="1852"/>
                    <a:pt x="1933" y="2055"/>
                  </a:cubicBezTo>
                  <a:cubicBezTo>
                    <a:pt x="1970" y="2065"/>
                    <a:pt x="2007" y="2074"/>
                    <a:pt x="2038" y="2080"/>
                  </a:cubicBezTo>
                  <a:cubicBezTo>
                    <a:pt x="2066" y="2086"/>
                    <a:pt x="2094" y="2088"/>
                    <a:pt x="2120" y="2088"/>
                  </a:cubicBezTo>
                  <a:cubicBezTo>
                    <a:pt x="2518" y="2088"/>
                    <a:pt x="2662" y="1468"/>
                    <a:pt x="2232" y="1381"/>
                  </a:cubicBezTo>
                  <a:cubicBezTo>
                    <a:pt x="2127" y="1350"/>
                    <a:pt x="2029" y="1313"/>
                    <a:pt x="1933" y="1267"/>
                  </a:cubicBezTo>
                  <a:cubicBezTo>
                    <a:pt x="1582" y="1104"/>
                    <a:pt x="1121" y="821"/>
                    <a:pt x="1515" y="732"/>
                  </a:cubicBezTo>
                  <a:cubicBezTo>
                    <a:pt x="1588" y="717"/>
                    <a:pt x="1663" y="710"/>
                    <a:pt x="1737" y="710"/>
                  </a:cubicBezTo>
                  <a:cubicBezTo>
                    <a:pt x="1803" y="710"/>
                    <a:pt x="1868" y="715"/>
                    <a:pt x="1933" y="726"/>
                  </a:cubicBezTo>
                  <a:cubicBezTo>
                    <a:pt x="2183" y="762"/>
                    <a:pt x="2426" y="833"/>
                    <a:pt x="2660" y="935"/>
                  </a:cubicBezTo>
                  <a:cubicBezTo>
                    <a:pt x="2808" y="993"/>
                    <a:pt x="2949" y="1070"/>
                    <a:pt x="3081" y="1156"/>
                  </a:cubicBezTo>
                  <a:cubicBezTo>
                    <a:pt x="3147" y="1202"/>
                    <a:pt x="3211" y="1221"/>
                    <a:pt x="3272" y="1221"/>
                  </a:cubicBezTo>
                  <a:cubicBezTo>
                    <a:pt x="3569" y="1221"/>
                    <a:pt x="3767" y="749"/>
                    <a:pt x="3448" y="532"/>
                  </a:cubicBezTo>
                  <a:cubicBezTo>
                    <a:pt x="3205" y="368"/>
                    <a:pt x="2940" y="242"/>
                    <a:pt x="2660" y="156"/>
                  </a:cubicBezTo>
                  <a:cubicBezTo>
                    <a:pt x="2426" y="76"/>
                    <a:pt x="2183" y="27"/>
                    <a:pt x="1933" y="8"/>
                  </a:cubicBezTo>
                  <a:cubicBezTo>
                    <a:pt x="1872" y="3"/>
                    <a:pt x="1811" y="1"/>
                    <a:pt x="1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5"/>
            <p:cNvSpPr/>
            <p:nvPr/>
          </p:nvSpPr>
          <p:spPr>
            <a:xfrm>
              <a:off x="7021575" y="6181900"/>
              <a:ext cx="91975" cy="51225"/>
            </a:xfrm>
            <a:custGeom>
              <a:avLst/>
              <a:gdLst/>
              <a:ahLst/>
              <a:cxnLst/>
              <a:rect l="l" t="t" r="r" b="b"/>
              <a:pathLst>
                <a:path w="3679" h="2049" extrusionOk="0">
                  <a:moveTo>
                    <a:pt x="1733" y="0"/>
                  </a:moveTo>
                  <a:cubicBezTo>
                    <a:pt x="1331" y="0"/>
                    <a:pt x="953" y="117"/>
                    <a:pt x="680" y="422"/>
                  </a:cubicBezTo>
                  <a:cubicBezTo>
                    <a:pt x="0" y="1189"/>
                    <a:pt x="1041" y="1841"/>
                    <a:pt x="1779" y="2008"/>
                  </a:cubicBezTo>
                  <a:cubicBezTo>
                    <a:pt x="1872" y="2029"/>
                    <a:pt x="1967" y="2042"/>
                    <a:pt x="2063" y="2048"/>
                  </a:cubicBezTo>
                  <a:cubicBezTo>
                    <a:pt x="2068" y="2048"/>
                    <a:pt x="2074" y="2048"/>
                    <a:pt x="2080" y="2048"/>
                  </a:cubicBezTo>
                  <a:cubicBezTo>
                    <a:pt x="2530" y="2048"/>
                    <a:pt x="2521" y="1340"/>
                    <a:pt x="2063" y="1321"/>
                  </a:cubicBezTo>
                  <a:cubicBezTo>
                    <a:pt x="1964" y="1312"/>
                    <a:pt x="1869" y="1294"/>
                    <a:pt x="1779" y="1263"/>
                  </a:cubicBezTo>
                  <a:cubicBezTo>
                    <a:pt x="1404" y="1149"/>
                    <a:pt x="942" y="890"/>
                    <a:pt x="1490" y="733"/>
                  </a:cubicBezTo>
                  <a:cubicBezTo>
                    <a:pt x="1564" y="714"/>
                    <a:pt x="1642" y="704"/>
                    <a:pt x="1720" y="704"/>
                  </a:cubicBezTo>
                  <a:cubicBezTo>
                    <a:pt x="1740" y="704"/>
                    <a:pt x="1760" y="704"/>
                    <a:pt x="1779" y="706"/>
                  </a:cubicBezTo>
                  <a:cubicBezTo>
                    <a:pt x="2013" y="715"/>
                    <a:pt x="2272" y="792"/>
                    <a:pt x="2506" y="900"/>
                  </a:cubicBezTo>
                  <a:cubicBezTo>
                    <a:pt x="2681" y="980"/>
                    <a:pt x="2851" y="1078"/>
                    <a:pt x="3008" y="1192"/>
                  </a:cubicBezTo>
                  <a:cubicBezTo>
                    <a:pt x="3074" y="1242"/>
                    <a:pt x="3139" y="1263"/>
                    <a:pt x="3200" y="1263"/>
                  </a:cubicBezTo>
                  <a:cubicBezTo>
                    <a:pt x="3487" y="1263"/>
                    <a:pt x="3678" y="792"/>
                    <a:pt x="3374" y="564"/>
                  </a:cubicBezTo>
                  <a:cubicBezTo>
                    <a:pt x="3109" y="373"/>
                    <a:pt x="2817" y="225"/>
                    <a:pt x="2506" y="127"/>
                  </a:cubicBezTo>
                  <a:cubicBezTo>
                    <a:pt x="2269" y="50"/>
                    <a:pt x="2026" y="7"/>
                    <a:pt x="1779" y="1"/>
                  </a:cubicBezTo>
                  <a:cubicBezTo>
                    <a:pt x="1764" y="0"/>
                    <a:pt x="1748" y="0"/>
                    <a:pt x="1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35"/>
            <p:cNvSpPr/>
            <p:nvPr/>
          </p:nvSpPr>
          <p:spPr>
            <a:xfrm>
              <a:off x="7036025" y="6247125"/>
              <a:ext cx="79900" cy="54625"/>
            </a:xfrm>
            <a:custGeom>
              <a:avLst/>
              <a:gdLst/>
              <a:ahLst/>
              <a:cxnLst/>
              <a:rect l="l" t="t" r="r" b="b"/>
              <a:pathLst>
                <a:path w="3196" h="2185" extrusionOk="0">
                  <a:moveTo>
                    <a:pt x="1542" y="0"/>
                  </a:moveTo>
                  <a:cubicBezTo>
                    <a:pt x="1428" y="0"/>
                    <a:pt x="1314" y="11"/>
                    <a:pt x="1201" y="33"/>
                  </a:cubicBezTo>
                  <a:cubicBezTo>
                    <a:pt x="974" y="79"/>
                    <a:pt x="755" y="168"/>
                    <a:pt x="564" y="298"/>
                  </a:cubicBezTo>
                  <a:cubicBezTo>
                    <a:pt x="226" y="519"/>
                    <a:pt x="1" y="873"/>
                    <a:pt x="93" y="1286"/>
                  </a:cubicBezTo>
                  <a:cubicBezTo>
                    <a:pt x="201" y="1772"/>
                    <a:pt x="761" y="2009"/>
                    <a:pt x="1201" y="2138"/>
                  </a:cubicBezTo>
                  <a:lnTo>
                    <a:pt x="1306" y="2169"/>
                  </a:lnTo>
                  <a:cubicBezTo>
                    <a:pt x="1343" y="2179"/>
                    <a:pt x="1378" y="2184"/>
                    <a:pt x="1412" y="2184"/>
                  </a:cubicBezTo>
                  <a:cubicBezTo>
                    <a:pt x="1785" y="2184"/>
                    <a:pt x="1913" y="1583"/>
                    <a:pt x="1500" y="1470"/>
                  </a:cubicBezTo>
                  <a:cubicBezTo>
                    <a:pt x="1398" y="1443"/>
                    <a:pt x="1300" y="1409"/>
                    <a:pt x="1201" y="1372"/>
                  </a:cubicBezTo>
                  <a:cubicBezTo>
                    <a:pt x="1124" y="1341"/>
                    <a:pt x="1051" y="1307"/>
                    <a:pt x="980" y="1270"/>
                  </a:cubicBezTo>
                  <a:cubicBezTo>
                    <a:pt x="927" y="1239"/>
                    <a:pt x="881" y="1206"/>
                    <a:pt x="838" y="1162"/>
                  </a:cubicBezTo>
                  <a:cubicBezTo>
                    <a:pt x="831" y="1155"/>
                    <a:pt x="803" y="1109"/>
                    <a:pt x="798" y="1109"/>
                  </a:cubicBezTo>
                  <a:lnTo>
                    <a:pt x="798" y="1109"/>
                  </a:lnTo>
                  <a:cubicBezTo>
                    <a:pt x="797" y="1109"/>
                    <a:pt x="797" y="1110"/>
                    <a:pt x="797" y="1113"/>
                  </a:cubicBezTo>
                  <a:lnTo>
                    <a:pt x="797" y="1113"/>
                  </a:lnTo>
                  <a:cubicBezTo>
                    <a:pt x="794" y="1105"/>
                    <a:pt x="791" y="1098"/>
                    <a:pt x="789" y="1092"/>
                  </a:cubicBezTo>
                  <a:cubicBezTo>
                    <a:pt x="790" y="1080"/>
                    <a:pt x="789" y="1078"/>
                    <a:pt x="788" y="1078"/>
                  </a:cubicBezTo>
                  <a:lnTo>
                    <a:pt x="788" y="1078"/>
                  </a:lnTo>
                  <a:cubicBezTo>
                    <a:pt x="788" y="1078"/>
                    <a:pt x="788" y="1078"/>
                    <a:pt x="788" y="1078"/>
                  </a:cubicBezTo>
                  <a:cubicBezTo>
                    <a:pt x="789" y="1078"/>
                    <a:pt x="794" y="1076"/>
                    <a:pt x="817" y="1036"/>
                  </a:cubicBezTo>
                  <a:cubicBezTo>
                    <a:pt x="866" y="975"/>
                    <a:pt x="924" y="922"/>
                    <a:pt x="992" y="882"/>
                  </a:cubicBezTo>
                  <a:cubicBezTo>
                    <a:pt x="1060" y="845"/>
                    <a:pt x="1127" y="812"/>
                    <a:pt x="1201" y="787"/>
                  </a:cubicBezTo>
                  <a:cubicBezTo>
                    <a:pt x="1322" y="744"/>
                    <a:pt x="1448" y="723"/>
                    <a:pt x="1574" y="723"/>
                  </a:cubicBezTo>
                  <a:cubicBezTo>
                    <a:pt x="1693" y="723"/>
                    <a:pt x="1813" y="742"/>
                    <a:pt x="1928" y="781"/>
                  </a:cubicBezTo>
                  <a:cubicBezTo>
                    <a:pt x="2109" y="839"/>
                    <a:pt x="2269" y="956"/>
                    <a:pt x="2380" y="1116"/>
                  </a:cubicBezTo>
                  <a:cubicBezTo>
                    <a:pt x="2460" y="1231"/>
                    <a:pt x="2572" y="1278"/>
                    <a:pt x="2683" y="1278"/>
                  </a:cubicBezTo>
                  <a:cubicBezTo>
                    <a:pt x="2943" y="1278"/>
                    <a:pt x="3196" y="1019"/>
                    <a:pt x="3008" y="750"/>
                  </a:cubicBezTo>
                  <a:cubicBezTo>
                    <a:pt x="2750" y="384"/>
                    <a:pt x="2365" y="131"/>
                    <a:pt x="1928" y="42"/>
                  </a:cubicBezTo>
                  <a:cubicBezTo>
                    <a:pt x="1800" y="14"/>
                    <a:pt x="1671" y="0"/>
                    <a:pt x="15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35"/>
            <p:cNvSpPr/>
            <p:nvPr/>
          </p:nvSpPr>
          <p:spPr>
            <a:xfrm>
              <a:off x="7021800" y="6312300"/>
              <a:ext cx="93600" cy="59950"/>
            </a:xfrm>
            <a:custGeom>
              <a:avLst/>
              <a:gdLst/>
              <a:ahLst/>
              <a:cxnLst/>
              <a:rect l="l" t="t" r="r" b="b"/>
              <a:pathLst>
                <a:path w="3744" h="2398" extrusionOk="0">
                  <a:moveTo>
                    <a:pt x="1691" y="0"/>
                  </a:moveTo>
                  <a:cubicBezTo>
                    <a:pt x="1260" y="0"/>
                    <a:pt x="865" y="172"/>
                    <a:pt x="551" y="682"/>
                  </a:cubicBezTo>
                  <a:cubicBezTo>
                    <a:pt x="0" y="1584"/>
                    <a:pt x="1025" y="2083"/>
                    <a:pt x="1770" y="2311"/>
                  </a:cubicBezTo>
                  <a:cubicBezTo>
                    <a:pt x="1863" y="2338"/>
                    <a:pt x="1955" y="2366"/>
                    <a:pt x="2035" y="2385"/>
                  </a:cubicBezTo>
                  <a:cubicBezTo>
                    <a:pt x="2070" y="2394"/>
                    <a:pt x="2103" y="2398"/>
                    <a:pt x="2135" y="2398"/>
                  </a:cubicBezTo>
                  <a:cubicBezTo>
                    <a:pt x="2516" y="2398"/>
                    <a:pt x="2650" y="1791"/>
                    <a:pt x="2229" y="1686"/>
                  </a:cubicBezTo>
                  <a:cubicBezTo>
                    <a:pt x="2118" y="1658"/>
                    <a:pt x="1946" y="1621"/>
                    <a:pt x="1770" y="1572"/>
                  </a:cubicBezTo>
                  <a:cubicBezTo>
                    <a:pt x="1404" y="1464"/>
                    <a:pt x="1032" y="1289"/>
                    <a:pt x="1238" y="950"/>
                  </a:cubicBezTo>
                  <a:cubicBezTo>
                    <a:pt x="1355" y="759"/>
                    <a:pt x="1538" y="694"/>
                    <a:pt x="1742" y="694"/>
                  </a:cubicBezTo>
                  <a:cubicBezTo>
                    <a:pt x="1751" y="694"/>
                    <a:pt x="1761" y="694"/>
                    <a:pt x="1770" y="695"/>
                  </a:cubicBezTo>
                  <a:cubicBezTo>
                    <a:pt x="1998" y="698"/>
                    <a:pt x="2254" y="775"/>
                    <a:pt x="2497" y="876"/>
                  </a:cubicBezTo>
                  <a:cubicBezTo>
                    <a:pt x="2755" y="984"/>
                    <a:pt x="2995" y="1110"/>
                    <a:pt x="3168" y="1175"/>
                  </a:cubicBezTo>
                  <a:cubicBezTo>
                    <a:pt x="3215" y="1193"/>
                    <a:pt x="3258" y="1202"/>
                    <a:pt x="3299" y="1202"/>
                  </a:cubicBezTo>
                  <a:cubicBezTo>
                    <a:pt x="3635" y="1202"/>
                    <a:pt x="3743" y="625"/>
                    <a:pt x="3359" y="476"/>
                  </a:cubicBezTo>
                  <a:cubicBezTo>
                    <a:pt x="3079" y="365"/>
                    <a:pt x="2786" y="245"/>
                    <a:pt x="2497" y="150"/>
                  </a:cubicBezTo>
                  <a:cubicBezTo>
                    <a:pt x="2260" y="67"/>
                    <a:pt x="2017" y="18"/>
                    <a:pt x="1770" y="2"/>
                  </a:cubicBezTo>
                  <a:cubicBezTo>
                    <a:pt x="1744" y="1"/>
                    <a:pt x="1717" y="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35"/>
            <p:cNvSpPr/>
            <p:nvPr/>
          </p:nvSpPr>
          <p:spPr>
            <a:xfrm>
              <a:off x="7025800" y="6390675"/>
              <a:ext cx="85825" cy="52250"/>
            </a:xfrm>
            <a:custGeom>
              <a:avLst/>
              <a:gdLst/>
              <a:ahLst/>
              <a:cxnLst/>
              <a:rect l="l" t="t" r="r" b="b"/>
              <a:pathLst>
                <a:path w="3433" h="2090" extrusionOk="0">
                  <a:moveTo>
                    <a:pt x="1724" y="0"/>
                  </a:moveTo>
                  <a:cubicBezTo>
                    <a:pt x="1686" y="0"/>
                    <a:pt x="1647" y="7"/>
                    <a:pt x="1610" y="7"/>
                  </a:cubicBezTo>
                  <a:cubicBezTo>
                    <a:pt x="1176" y="19"/>
                    <a:pt x="693" y="207"/>
                    <a:pt x="462" y="586"/>
                  </a:cubicBezTo>
                  <a:cubicBezTo>
                    <a:pt x="0" y="1352"/>
                    <a:pt x="967" y="1820"/>
                    <a:pt x="1610" y="2020"/>
                  </a:cubicBezTo>
                  <a:cubicBezTo>
                    <a:pt x="1675" y="2042"/>
                    <a:pt x="1737" y="2060"/>
                    <a:pt x="1795" y="2075"/>
                  </a:cubicBezTo>
                  <a:cubicBezTo>
                    <a:pt x="1831" y="2085"/>
                    <a:pt x="1865" y="2089"/>
                    <a:pt x="1897" y="2089"/>
                  </a:cubicBezTo>
                  <a:cubicBezTo>
                    <a:pt x="2277" y="2089"/>
                    <a:pt x="2406" y="1484"/>
                    <a:pt x="1989" y="1374"/>
                  </a:cubicBezTo>
                  <a:cubicBezTo>
                    <a:pt x="1860" y="1343"/>
                    <a:pt x="1733" y="1300"/>
                    <a:pt x="1610" y="1254"/>
                  </a:cubicBezTo>
                  <a:cubicBezTo>
                    <a:pt x="1518" y="1220"/>
                    <a:pt x="1426" y="1183"/>
                    <a:pt x="1339" y="1140"/>
                  </a:cubicBezTo>
                  <a:cubicBezTo>
                    <a:pt x="1247" y="1093"/>
                    <a:pt x="1164" y="1035"/>
                    <a:pt x="1087" y="964"/>
                  </a:cubicBezTo>
                  <a:cubicBezTo>
                    <a:pt x="1087" y="963"/>
                    <a:pt x="1087" y="963"/>
                    <a:pt x="1087" y="963"/>
                  </a:cubicBezTo>
                  <a:cubicBezTo>
                    <a:pt x="1086" y="963"/>
                    <a:pt x="1086" y="963"/>
                    <a:pt x="1084" y="961"/>
                  </a:cubicBezTo>
                  <a:cubicBezTo>
                    <a:pt x="1124" y="909"/>
                    <a:pt x="1235" y="850"/>
                    <a:pt x="1269" y="829"/>
                  </a:cubicBezTo>
                  <a:cubicBezTo>
                    <a:pt x="1370" y="767"/>
                    <a:pt x="1490" y="730"/>
                    <a:pt x="1610" y="727"/>
                  </a:cubicBezTo>
                  <a:cubicBezTo>
                    <a:pt x="1626" y="726"/>
                    <a:pt x="1641" y="726"/>
                    <a:pt x="1657" y="726"/>
                  </a:cubicBezTo>
                  <a:cubicBezTo>
                    <a:pt x="1878" y="726"/>
                    <a:pt x="2113" y="804"/>
                    <a:pt x="2337" y="896"/>
                  </a:cubicBezTo>
                  <a:cubicBezTo>
                    <a:pt x="2515" y="970"/>
                    <a:pt x="2691" y="1053"/>
                    <a:pt x="2845" y="1109"/>
                  </a:cubicBezTo>
                  <a:cubicBezTo>
                    <a:pt x="2888" y="1124"/>
                    <a:pt x="2929" y="1131"/>
                    <a:pt x="2967" y="1131"/>
                  </a:cubicBezTo>
                  <a:cubicBezTo>
                    <a:pt x="3319" y="1131"/>
                    <a:pt x="3433" y="546"/>
                    <a:pt x="3036" y="407"/>
                  </a:cubicBezTo>
                  <a:cubicBezTo>
                    <a:pt x="2802" y="324"/>
                    <a:pt x="2571" y="222"/>
                    <a:pt x="2334" y="139"/>
                  </a:cubicBezTo>
                  <a:cubicBezTo>
                    <a:pt x="2143" y="65"/>
                    <a:pt x="1946" y="19"/>
                    <a:pt x="1743" y="1"/>
                  </a:cubicBezTo>
                  <a:cubicBezTo>
                    <a:pt x="1737" y="0"/>
                    <a:pt x="1730" y="0"/>
                    <a:pt x="17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35"/>
            <p:cNvSpPr/>
            <p:nvPr/>
          </p:nvSpPr>
          <p:spPr>
            <a:xfrm>
              <a:off x="7033650" y="6461350"/>
              <a:ext cx="82850" cy="50225"/>
            </a:xfrm>
            <a:custGeom>
              <a:avLst/>
              <a:gdLst/>
              <a:ahLst/>
              <a:cxnLst/>
              <a:rect l="l" t="t" r="r" b="b"/>
              <a:pathLst>
                <a:path w="3314" h="2009" extrusionOk="0">
                  <a:moveTo>
                    <a:pt x="1378" y="0"/>
                  </a:moveTo>
                  <a:cubicBezTo>
                    <a:pt x="1351" y="0"/>
                    <a:pt x="1323" y="1"/>
                    <a:pt x="1296" y="3"/>
                  </a:cubicBezTo>
                  <a:cubicBezTo>
                    <a:pt x="967" y="15"/>
                    <a:pt x="665" y="132"/>
                    <a:pt x="438" y="458"/>
                  </a:cubicBezTo>
                  <a:cubicBezTo>
                    <a:pt x="0" y="1092"/>
                    <a:pt x="739" y="1736"/>
                    <a:pt x="1296" y="1948"/>
                  </a:cubicBezTo>
                  <a:cubicBezTo>
                    <a:pt x="1330" y="1963"/>
                    <a:pt x="1367" y="1982"/>
                    <a:pt x="1401" y="1991"/>
                  </a:cubicBezTo>
                  <a:cubicBezTo>
                    <a:pt x="1440" y="2003"/>
                    <a:pt x="1477" y="2008"/>
                    <a:pt x="1513" y="2008"/>
                  </a:cubicBezTo>
                  <a:cubicBezTo>
                    <a:pt x="1879" y="2008"/>
                    <a:pt x="2002" y="1413"/>
                    <a:pt x="1595" y="1292"/>
                  </a:cubicBezTo>
                  <a:cubicBezTo>
                    <a:pt x="1487" y="1258"/>
                    <a:pt x="1389" y="1212"/>
                    <a:pt x="1296" y="1151"/>
                  </a:cubicBezTo>
                  <a:cubicBezTo>
                    <a:pt x="1235" y="1117"/>
                    <a:pt x="1179" y="1074"/>
                    <a:pt x="1136" y="1021"/>
                  </a:cubicBezTo>
                  <a:cubicBezTo>
                    <a:pt x="1102" y="975"/>
                    <a:pt x="1078" y="926"/>
                    <a:pt x="1059" y="874"/>
                  </a:cubicBezTo>
                  <a:cubicBezTo>
                    <a:pt x="1053" y="815"/>
                    <a:pt x="1053" y="843"/>
                    <a:pt x="1093" y="803"/>
                  </a:cubicBezTo>
                  <a:cubicBezTo>
                    <a:pt x="1152" y="754"/>
                    <a:pt x="1222" y="726"/>
                    <a:pt x="1296" y="723"/>
                  </a:cubicBezTo>
                  <a:cubicBezTo>
                    <a:pt x="1335" y="719"/>
                    <a:pt x="1374" y="718"/>
                    <a:pt x="1413" y="718"/>
                  </a:cubicBezTo>
                  <a:cubicBezTo>
                    <a:pt x="1514" y="718"/>
                    <a:pt x="1614" y="729"/>
                    <a:pt x="1712" y="754"/>
                  </a:cubicBezTo>
                  <a:cubicBezTo>
                    <a:pt x="1817" y="775"/>
                    <a:pt x="1918" y="809"/>
                    <a:pt x="2023" y="840"/>
                  </a:cubicBezTo>
                  <a:cubicBezTo>
                    <a:pt x="2244" y="904"/>
                    <a:pt x="2466" y="975"/>
                    <a:pt x="2694" y="1024"/>
                  </a:cubicBezTo>
                  <a:cubicBezTo>
                    <a:pt x="2724" y="1031"/>
                    <a:pt x="2752" y="1034"/>
                    <a:pt x="2780" y="1034"/>
                  </a:cubicBezTo>
                  <a:cubicBezTo>
                    <a:pt x="3172" y="1034"/>
                    <a:pt x="3313" y="418"/>
                    <a:pt x="2885" y="323"/>
                  </a:cubicBezTo>
                  <a:cubicBezTo>
                    <a:pt x="2623" y="267"/>
                    <a:pt x="2324" y="169"/>
                    <a:pt x="2023" y="92"/>
                  </a:cubicBezTo>
                  <a:cubicBezTo>
                    <a:pt x="1805" y="40"/>
                    <a:pt x="1587" y="0"/>
                    <a:pt x="1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35"/>
            <p:cNvSpPr/>
            <p:nvPr/>
          </p:nvSpPr>
          <p:spPr>
            <a:xfrm>
              <a:off x="7028875" y="6526050"/>
              <a:ext cx="82675" cy="54125"/>
            </a:xfrm>
            <a:custGeom>
              <a:avLst/>
              <a:gdLst/>
              <a:ahLst/>
              <a:cxnLst/>
              <a:rect l="l" t="t" r="r" b="b"/>
              <a:pathLst>
                <a:path w="3307" h="2165" extrusionOk="0">
                  <a:moveTo>
                    <a:pt x="1749" y="0"/>
                  </a:moveTo>
                  <a:cubicBezTo>
                    <a:pt x="1662" y="0"/>
                    <a:pt x="1574" y="7"/>
                    <a:pt x="1487" y="19"/>
                  </a:cubicBezTo>
                  <a:cubicBezTo>
                    <a:pt x="1195" y="56"/>
                    <a:pt x="921" y="185"/>
                    <a:pt x="705" y="385"/>
                  </a:cubicBezTo>
                  <a:cubicBezTo>
                    <a:pt x="1" y="1047"/>
                    <a:pt x="832" y="1807"/>
                    <a:pt x="1487" y="2081"/>
                  </a:cubicBezTo>
                  <a:cubicBezTo>
                    <a:pt x="1549" y="2106"/>
                    <a:pt x="1610" y="2127"/>
                    <a:pt x="1675" y="2149"/>
                  </a:cubicBezTo>
                  <a:cubicBezTo>
                    <a:pt x="1713" y="2159"/>
                    <a:pt x="1748" y="2164"/>
                    <a:pt x="1782" y="2164"/>
                  </a:cubicBezTo>
                  <a:cubicBezTo>
                    <a:pt x="2152" y="2164"/>
                    <a:pt x="2278" y="1563"/>
                    <a:pt x="1866" y="1447"/>
                  </a:cubicBezTo>
                  <a:cubicBezTo>
                    <a:pt x="1727" y="1407"/>
                    <a:pt x="1598" y="1348"/>
                    <a:pt x="1478" y="1271"/>
                  </a:cubicBezTo>
                  <a:cubicBezTo>
                    <a:pt x="1413" y="1234"/>
                    <a:pt x="1355" y="1191"/>
                    <a:pt x="1300" y="1142"/>
                  </a:cubicBezTo>
                  <a:cubicBezTo>
                    <a:pt x="1121" y="982"/>
                    <a:pt x="1195" y="887"/>
                    <a:pt x="1383" y="776"/>
                  </a:cubicBezTo>
                  <a:cubicBezTo>
                    <a:pt x="1413" y="757"/>
                    <a:pt x="1450" y="745"/>
                    <a:pt x="1484" y="733"/>
                  </a:cubicBezTo>
                  <a:cubicBezTo>
                    <a:pt x="1554" y="709"/>
                    <a:pt x="1629" y="699"/>
                    <a:pt x="1706" y="699"/>
                  </a:cubicBezTo>
                  <a:cubicBezTo>
                    <a:pt x="1873" y="699"/>
                    <a:pt x="2050" y="747"/>
                    <a:pt x="2214" y="819"/>
                  </a:cubicBezTo>
                  <a:cubicBezTo>
                    <a:pt x="2362" y="884"/>
                    <a:pt x="2506" y="964"/>
                    <a:pt x="2635" y="1062"/>
                  </a:cubicBezTo>
                  <a:cubicBezTo>
                    <a:pt x="2701" y="1111"/>
                    <a:pt x="2766" y="1132"/>
                    <a:pt x="2827" y="1132"/>
                  </a:cubicBezTo>
                  <a:cubicBezTo>
                    <a:pt x="3115" y="1132"/>
                    <a:pt x="3307" y="663"/>
                    <a:pt x="3002" y="434"/>
                  </a:cubicBezTo>
                  <a:cubicBezTo>
                    <a:pt x="2768" y="259"/>
                    <a:pt x="2500" y="133"/>
                    <a:pt x="2214" y="62"/>
                  </a:cubicBezTo>
                  <a:cubicBezTo>
                    <a:pt x="2062" y="20"/>
                    <a:pt x="1906" y="0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35"/>
            <p:cNvSpPr/>
            <p:nvPr/>
          </p:nvSpPr>
          <p:spPr>
            <a:xfrm>
              <a:off x="7597550" y="5582450"/>
              <a:ext cx="35900" cy="28725"/>
            </a:xfrm>
            <a:custGeom>
              <a:avLst/>
              <a:gdLst/>
              <a:ahLst/>
              <a:cxnLst/>
              <a:rect l="l" t="t" r="r" b="b"/>
              <a:pathLst>
                <a:path w="1436" h="1149" extrusionOk="0">
                  <a:moveTo>
                    <a:pt x="907" y="1"/>
                  </a:moveTo>
                  <a:cubicBezTo>
                    <a:pt x="514" y="1"/>
                    <a:pt x="120" y="740"/>
                    <a:pt x="47" y="994"/>
                  </a:cubicBezTo>
                  <a:cubicBezTo>
                    <a:pt x="32" y="1044"/>
                    <a:pt x="16" y="1099"/>
                    <a:pt x="1" y="1148"/>
                  </a:cubicBezTo>
                  <a:cubicBezTo>
                    <a:pt x="392" y="1114"/>
                    <a:pt x="789" y="1084"/>
                    <a:pt x="1186" y="1044"/>
                  </a:cubicBezTo>
                  <a:cubicBezTo>
                    <a:pt x="1377" y="720"/>
                    <a:pt x="1435" y="262"/>
                    <a:pt x="1069" y="46"/>
                  </a:cubicBezTo>
                  <a:cubicBezTo>
                    <a:pt x="1016" y="15"/>
                    <a:pt x="962" y="1"/>
                    <a:pt x="9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35"/>
            <p:cNvSpPr/>
            <p:nvPr/>
          </p:nvSpPr>
          <p:spPr>
            <a:xfrm>
              <a:off x="7298825" y="5572150"/>
              <a:ext cx="530775" cy="175450"/>
            </a:xfrm>
            <a:custGeom>
              <a:avLst/>
              <a:gdLst/>
              <a:ahLst/>
              <a:cxnLst/>
              <a:rect l="l" t="t" r="r" b="b"/>
              <a:pathLst>
                <a:path w="21231" h="7018" extrusionOk="0">
                  <a:moveTo>
                    <a:pt x="15511" y="3183"/>
                  </a:moveTo>
                  <a:cubicBezTo>
                    <a:pt x="15565" y="3183"/>
                    <a:pt x="15630" y="3212"/>
                    <a:pt x="15705" y="3269"/>
                  </a:cubicBezTo>
                  <a:cubicBezTo>
                    <a:pt x="15551" y="3576"/>
                    <a:pt x="15385" y="3875"/>
                    <a:pt x="15200" y="4167"/>
                  </a:cubicBezTo>
                  <a:cubicBezTo>
                    <a:pt x="15188" y="4183"/>
                    <a:pt x="15173" y="4204"/>
                    <a:pt x="15157" y="4223"/>
                  </a:cubicBezTo>
                  <a:cubicBezTo>
                    <a:pt x="15167" y="4161"/>
                    <a:pt x="15173" y="4100"/>
                    <a:pt x="15185" y="4029"/>
                  </a:cubicBezTo>
                  <a:cubicBezTo>
                    <a:pt x="15219" y="3881"/>
                    <a:pt x="15262" y="3733"/>
                    <a:pt x="15311" y="3592"/>
                  </a:cubicBezTo>
                  <a:cubicBezTo>
                    <a:pt x="15326" y="3319"/>
                    <a:pt x="15393" y="3183"/>
                    <a:pt x="15511" y="3183"/>
                  </a:cubicBezTo>
                  <a:close/>
                  <a:moveTo>
                    <a:pt x="8860" y="3226"/>
                  </a:moveTo>
                  <a:cubicBezTo>
                    <a:pt x="8866" y="3235"/>
                    <a:pt x="8866" y="3241"/>
                    <a:pt x="8872" y="3253"/>
                  </a:cubicBezTo>
                  <a:cubicBezTo>
                    <a:pt x="9025" y="3568"/>
                    <a:pt x="9283" y="3693"/>
                    <a:pt x="9596" y="3693"/>
                  </a:cubicBezTo>
                  <a:cubicBezTo>
                    <a:pt x="9635" y="3693"/>
                    <a:pt x="9675" y="3691"/>
                    <a:pt x="9715" y="3687"/>
                  </a:cubicBezTo>
                  <a:lnTo>
                    <a:pt x="9715" y="3687"/>
                  </a:lnTo>
                  <a:cubicBezTo>
                    <a:pt x="9623" y="3970"/>
                    <a:pt x="9527" y="4263"/>
                    <a:pt x="9475" y="4352"/>
                  </a:cubicBezTo>
                  <a:cubicBezTo>
                    <a:pt x="9286" y="4675"/>
                    <a:pt x="8524" y="5429"/>
                    <a:pt x="8121" y="5429"/>
                  </a:cubicBezTo>
                  <a:cubicBezTo>
                    <a:pt x="7922" y="5429"/>
                    <a:pt x="7812" y="5245"/>
                    <a:pt x="7902" y="4731"/>
                  </a:cubicBezTo>
                  <a:cubicBezTo>
                    <a:pt x="7924" y="4617"/>
                    <a:pt x="7955" y="4506"/>
                    <a:pt x="7992" y="4395"/>
                  </a:cubicBezTo>
                  <a:cubicBezTo>
                    <a:pt x="8321" y="4038"/>
                    <a:pt x="8638" y="3641"/>
                    <a:pt x="8860" y="3226"/>
                  </a:cubicBezTo>
                  <a:close/>
                  <a:moveTo>
                    <a:pt x="2226" y="5426"/>
                  </a:moveTo>
                  <a:cubicBezTo>
                    <a:pt x="2161" y="5701"/>
                    <a:pt x="1963" y="6380"/>
                    <a:pt x="1943" y="6380"/>
                  </a:cubicBezTo>
                  <a:cubicBezTo>
                    <a:pt x="1938" y="6380"/>
                    <a:pt x="1942" y="6347"/>
                    <a:pt x="1958" y="6270"/>
                  </a:cubicBezTo>
                  <a:cubicBezTo>
                    <a:pt x="2020" y="5980"/>
                    <a:pt x="2112" y="5697"/>
                    <a:pt x="2226" y="5426"/>
                  </a:cubicBezTo>
                  <a:close/>
                  <a:moveTo>
                    <a:pt x="5522" y="1"/>
                  </a:moveTo>
                  <a:cubicBezTo>
                    <a:pt x="4888" y="1"/>
                    <a:pt x="3999" y="1276"/>
                    <a:pt x="3387" y="2281"/>
                  </a:cubicBezTo>
                  <a:cubicBezTo>
                    <a:pt x="3457" y="1603"/>
                    <a:pt x="3414" y="895"/>
                    <a:pt x="2986" y="471"/>
                  </a:cubicBezTo>
                  <a:cubicBezTo>
                    <a:pt x="2851" y="336"/>
                    <a:pt x="2699" y="278"/>
                    <a:pt x="2539" y="278"/>
                  </a:cubicBezTo>
                  <a:cubicBezTo>
                    <a:pt x="1587" y="278"/>
                    <a:pt x="317" y="2345"/>
                    <a:pt x="93" y="2875"/>
                  </a:cubicBezTo>
                  <a:cubicBezTo>
                    <a:pt x="0" y="3092"/>
                    <a:pt x="192" y="3290"/>
                    <a:pt x="365" y="3290"/>
                  </a:cubicBezTo>
                  <a:cubicBezTo>
                    <a:pt x="445" y="3290"/>
                    <a:pt x="521" y="3248"/>
                    <a:pt x="564" y="3145"/>
                  </a:cubicBezTo>
                  <a:cubicBezTo>
                    <a:pt x="715" y="2792"/>
                    <a:pt x="1971" y="953"/>
                    <a:pt x="2537" y="953"/>
                  </a:cubicBezTo>
                  <a:cubicBezTo>
                    <a:pt x="2641" y="953"/>
                    <a:pt x="2722" y="1015"/>
                    <a:pt x="2768" y="1160"/>
                  </a:cubicBezTo>
                  <a:cubicBezTo>
                    <a:pt x="2999" y="1890"/>
                    <a:pt x="2820" y="2785"/>
                    <a:pt x="2617" y="3589"/>
                  </a:cubicBezTo>
                  <a:cubicBezTo>
                    <a:pt x="2143" y="4349"/>
                    <a:pt x="761" y="6519"/>
                    <a:pt x="1651" y="6984"/>
                  </a:cubicBezTo>
                  <a:cubicBezTo>
                    <a:pt x="1693" y="7007"/>
                    <a:pt x="1739" y="7018"/>
                    <a:pt x="1785" y="7018"/>
                  </a:cubicBezTo>
                  <a:cubicBezTo>
                    <a:pt x="1856" y="7018"/>
                    <a:pt x="1926" y="6991"/>
                    <a:pt x="1980" y="6941"/>
                  </a:cubicBezTo>
                  <a:cubicBezTo>
                    <a:pt x="2826" y="6184"/>
                    <a:pt x="2937" y="4872"/>
                    <a:pt x="3128" y="3770"/>
                  </a:cubicBezTo>
                  <a:cubicBezTo>
                    <a:pt x="3310" y="3481"/>
                    <a:pt x="3488" y="3201"/>
                    <a:pt x="3654" y="2936"/>
                  </a:cubicBezTo>
                  <a:cubicBezTo>
                    <a:pt x="3962" y="2434"/>
                    <a:pt x="4289" y="1948"/>
                    <a:pt x="4633" y="1471"/>
                  </a:cubicBezTo>
                  <a:cubicBezTo>
                    <a:pt x="4728" y="1339"/>
                    <a:pt x="5160" y="770"/>
                    <a:pt x="5407" y="770"/>
                  </a:cubicBezTo>
                  <a:cubicBezTo>
                    <a:pt x="5506" y="770"/>
                    <a:pt x="5576" y="863"/>
                    <a:pt x="5581" y="1114"/>
                  </a:cubicBezTo>
                  <a:cubicBezTo>
                    <a:pt x="5587" y="1502"/>
                    <a:pt x="5507" y="1896"/>
                    <a:pt x="5434" y="2277"/>
                  </a:cubicBezTo>
                  <a:cubicBezTo>
                    <a:pt x="5277" y="3053"/>
                    <a:pt x="3710" y="6242"/>
                    <a:pt x="5335" y="6384"/>
                  </a:cubicBezTo>
                  <a:cubicBezTo>
                    <a:pt x="5359" y="6386"/>
                    <a:pt x="5383" y="6387"/>
                    <a:pt x="5407" y="6387"/>
                  </a:cubicBezTo>
                  <a:cubicBezTo>
                    <a:pt x="6079" y="6387"/>
                    <a:pt x="6835" y="5582"/>
                    <a:pt x="7290" y="5119"/>
                  </a:cubicBezTo>
                  <a:cubicBezTo>
                    <a:pt x="7305" y="5476"/>
                    <a:pt x="7456" y="5774"/>
                    <a:pt x="7835" y="5928"/>
                  </a:cubicBezTo>
                  <a:cubicBezTo>
                    <a:pt x="7980" y="5988"/>
                    <a:pt x="8123" y="6016"/>
                    <a:pt x="8263" y="6016"/>
                  </a:cubicBezTo>
                  <a:cubicBezTo>
                    <a:pt x="9311" y="6016"/>
                    <a:pt x="10177" y="4469"/>
                    <a:pt x="10405" y="3499"/>
                  </a:cubicBezTo>
                  <a:cubicBezTo>
                    <a:pt x="10790" y="3339"/>
                    <a:pt x="11190" y="3096"/>
                    <a:pt x="11565" y="2835"/>
                  </a:cubicBezTo>
                  <a:lnTo>
                    <a:pt x="11565" y="2835"/>
                  </a:lnTo>
                  <a:cubicBezTo>
                    <a:pt x="11248" y="4032"/>
                    <a:pt x="11067" y="5417"/>
                    <a:pt x="12015" y="6024"/>
                  </a:cubicBezTo>
                  <a:cubicBezTo>
                    <a:pt x="12175" y="6126"/>
                    <a:pt x="12357" y="6168"/>
                    <a:pt x="12549" y="6168"/>
                  </a:cubicBezTo>
                  <a:cubicBezTo>
                    <a:pt x="13163" y="6168"/>
                    <a:pt x="13880" y="5739"/>
                    <a:pt x="14323" y="5500"/>
                  </a:cubicBezTo>
                  <a:cubicBezTo>
                    <a:pt x="14480" y="5417"/>
                    <a:pt x="14634" y="5322"/>
                    <a:pt x="14779" y="5220"/>
                  </a:cubicBezTo>
                  <a:cubicBezTo>
                    <a:pt x="14927" y="5411"/>
                    <a:pt x="15150" y="5501"/>
                    <a:pt x="15421" y="5501"/>
                  </a:cubicBezTo>
                  <a:cubicBezTo>
                    <a:pt x="15737" y="5501"/>
                    <a:pt x="16118" y="5378"/>
                    <a:pt x="16521" y="5146"/>
                  </a:cubicBezTo>
                  <a:cubicBezTo>
                    <a:pt x="17189" y="4761"/>
                    <a:pt x="17940" y="4211"/>
                    <a:pt x="18556" y="3567"/>
                  </a:cubicBezTo>
                  <a:cubicBezTo>
                    <a:pt x="18910" y="3872"/>
                    <a:pt x="19377" y="4023"/>
                    <a:pt x="19842" y="4257"/>
                  </a:cubicBezTo>
                  <a:cubicBezTo>
                    <a:pt x="20458" y="4564"/>
                    <a:pt x="20658" y="5623"/>
                    <a:pt x="19852" y="5894"/>
                  </a:cubicBezTo>
                  <a:cubicBezTo>
                    <a:pt x="19767" y="5923"/>
                    <a:pt x="19676" y="5934"/>
                    <a:pt x="19583" y="5934"/>
                  </a:cubicBezTo>
                  <a:cubicBezTo>
                    <a:pt x="19354" y="5934"/>
                    <a:pt x="19109" y="5866"/>
                    <a:pt x="18903" y="5820"/>
                  </a:cubicBezTo>
                  <a:cubicBezTo>
                    <a:pt x="18442" y="5713"/>
                    <a:pt x="18008" y="5513"/>
                    <a:pt x="17564" y="5359"/>
                  </a:cubicBezTo>
                  <a:cubicBezTo>
                    <a:pt x="17531" y="5347"/>
                    <a:pt x="17500" y="5342"/>
                    <a:pt x="17471" y="5342"/>
                  </a:cubicBezTo>
                  <a:cubicBezTo>
                    <a:pt x="17206" y="5342"/>
                    <a:pt x="17120" y="5779"/>
                    <a:pt x="17420" y="5882"/>
                  </a:cubicBezTo>
                  <a:cubicBezTo>
                    <a:pt x="18071" y="6107"/>
                    <a:pt x="18815" y="6464"/>
                    <a:pt x="19529" y="6464"/>
                  </a:cubicBezTo>
                  <a:cubicBezTo>
                    <a:pt x="19831" y="6464"/>
                    <a:pt x="20127" y="6401"/>
                    <a:pt x="20409" y="6236"/>
                  </a:cubicBezTo>
                  <a:cubicBezTo>
                    <a:pt x="21231" y="5753"/>
                    <a:pt x="21052" y="4361"/>
                    <a:pt x="20316" y="3909"/>
                  </a:cubicBezTo>
                  <a:cubicBezTo>
                    <a:pt x="19910" y="3660"/>
                    <a:pt x="19254" y="3487"/>
                    <a:pt x="18956" y="3112"/>
                  </a:cubicBezTo>
                  <a:cubicBezTo>
                    <a:pt x="19199" y="2810"/>
                    <a:pt x="19402" y="2474"/>
                    <a:pt x="19556" y="2114"/>
                  </a:cubicBezTo>
                  <a:cubicBezTo>
                    <a:pt x="19702" y="1752"/>
                    <a:pt x="19539" y="1600"/>
                    <a:pt x="19274" y="1600"/>
                  </a:cubicBezTo>
                  <a:cubicBezTo>
                    <a:pt x="18752" y="1600"/>
                    <a:pt x="17837" y="2188"/>
                    <a:pt x="18106" y="2927"/>
                  </a:cubicBezTo>
                  <a:cubicBezTo>
                    <a:pt x="18134" y="2992"/>
                    <a:pt x="18162" y="3056"/>
                    <a:pt x="18199" y="3118"/>
                  </a:cubicBezTo>
                  <a:cubicBezTo>
                    <a:pt x="18134" y="3182"/>
                    <a:pt x="18072" y="3250"/>
                    <a:pt x="18008" y="3312"/>
                  </a:cubicBezTo>
                  <a:cubicBezTo>
                    <a:pt x="17571" y="3715"/>
                    <a:pt x="17109" y="4090"/>
                    <a:pt x="16623" y="4435"/>
                  </a:cubicBezTo>
                  <a:cubicBezTo>
                    <a:pt x="16261" y="4690"/>
                    <a:pt x="15826" y="4944"/>
                    <a:pt x="15522" y="4944"/>
                  </a:cubicBezTo>
                  <a:cubicBezTo>
                    <a:pt x="15415" y="4944"/>
                    <a:pt x="15325" y="4912"/>
                    <a:pt x="15259" y="4838"/>
                  </a:cubicBezTo>
                  <a:cubicBezTo>
                    <a:pt x="15678" y="4438"/>
                    <a:pt x="15970" y="3958"/>
                    <a:pt x="16284" y="3327"/>
                  </a:cubicBezTo>
                  <a:cubicBezTo>
                    <a:pt x="16512" y="2868"/>
                    <a:pt x="16370" y="2364"/>
                    <a:pt x="15791" y="2364"/>
                  </a:cubicBezTo>
                  <a:cubicBezTo>
                    <a:pt x="15047" y="2364"/>
                    <a:pt x="14733" y="3487"/>
                    <a:pt x="14631" y="4041"/>
                  </a:cubicBezTo>
                  <a:cubicBezTo>
                    <a:pt x="14588" y="4266"/>
                    <a:pt x="14582" y="4494"/>
                    <a:pt x="14606" y="4721"/>
                  </a:cubicBezTo>
                  <a:cubicBezTo>
                    <a:pt x="14047" y="5132"/>
                    <a:pt x="13230" y="5557"/>
                    <a:pt x="12643" y="5557"/>
                  </a:cubicBezTo>
                  <a:cubicBezTo>
                    <a:pt x="12335" y="5557"/>
                    <a:pt x="12090" y="5441"/>
                    <a:pt x="11978" y="5143"/>
                  </a:cubicBezTo>
                  <a:cubicBezTo>
                    <a:pt x="11704" y="4420"/>
                    <a:pt x="11938" y="3266"/>
                    <a:pt x="12242" y="2321"/>
                  </a:cubicBezTo>
                  <a:cubicBezTo>
                    <a:pt x="12362" y="2225"/>
                    <a:pt x="12470" y="2133"/>
                    <a:pt x="12569" y="2044"/>
                  </a:cubicBezTo>
                  <a:lnTo>
                    <a:pt x="12569" y="2044"/>
                  </a:lnTo>
                  <a:cubicBezTo>
                    <a:pt x="12249" y="2071"/>
                    <a:pt x="11925" y="2099"/>
                    <a:pt x="11605" y="2130"/>
                  </a:cubicBezTo>
                  <a:cubicBezTo>
                    <a:pt x="11384" y="2268"/>
                    <a:pt x="11168" y="2394"/>
                    <a:pt x="10993" y="2514"/>
                  </a:cubicBezTo>
                  <a:cubicBezTo>
                    <a:pt x="10811" y="2638"/>
                    <a:pt x="10620" y="2748"/>
                    <a:pt x="10423" y="2847"/>
                  </a:cubicBezTo>
                  <a:cubicBezTo>
                    <a:pt x="10304" y="2449"/>
                    <a:pt x="9914" y="2262"/>
                    <a:pt x="9542" y="2262"/>
                  </a:cubicBezTo>
                  <a:cubicBezTo>
                    <a:pt x="9327" y="2262"/>
                    <a:pt x="9117" y="2325"/>
                    <a:pt x="8970" y="2447"/>
                  </a:cubicBezTo>
                  <a:cubicBezTo>
                    <a:pt x="8921" y="2416"/>
                    <a:pt x="8866" y="2400"/>
                    <a:pt x="8810" y="2400"/>
                  </a:cubicBezTo>
                  <a:cubicBezTo>
                    <a:pt x="8742" y="2400"/>
                    <a:pt x="8675" y="2423"/>
                    <a:pt x="8619" y="2468"/>
                  </a:cubicBezTo>
                  <a:cubicBezTo>
                    <a:pt x="8305" y="2733"/>
                    <a:pt x="7791" y="3432"/>
                    <a:pt x="7502" y="4137"/>
                  </a:cubicBezTo>
                  <a:cubicBezTo>
                    <a:pt x="7268" y="4380"/>
                    <a:pt x="7031" y="4608"/>
                    <a:pt x="6822" y="4817"/>
                  </a:cubicBezTo>
                  <a:cubicBezTo>
                    <a:pt x="6462" y="5174"/>
                    <a:pt x="6068" y="5500"/>
                    <a:pt x="5621" y="5747"/>
                  </a:cubicBezTo>
                  <a:cubicBezTo>
                    <a:pt x="5538" y="5793"/>
                    <a:pt x="5470" y="5813"/>
                    <a:pt x="5414" y="5813"/>
                  </a:cubicBezTo>
                  <a:cubicBezTo>
                    <a:pt x="5006" y="5813"/>
                    <a:pt x="5284" y="4704"/>
                    <a:pt x="5341" y="4466"/>
                  </a:cubicBezTo>
                  <a:cubicBezTo>
                    <a:pt x="5587" y="3441"/>
                    <a:pt x="6810" y="1059"/>
                    <a:pt x="5831" y="129"/>
                  </a:cubicBezTo>
                  <a:cubicBezTo>
                    <a:pt x="5738" y="41"/>
                    <a:pt x="5634" y="1"/>
                    <a:pt x="55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35"/>
            <p:cNvSpPr/>
            <p:nvPr/>
          </p:nvSpPr>
          <p:spPr>
            <a:xfrm>
              <a:off x="7555875" y="5601125"/>
              <a:ext cx="125875" cy="26975"/>
            </a:xfrm>
            <a:custGeom>
              <a:avLst/>
              <a:gdLst/>
              <a:ahLst/>
              <a:cxnLst/>
              <a:rect l="l" t="t" r="r" b="b"/>
              <a:pathLst>
                <a:path w="5035" h="1079" extrusionOk="0">
                  <a:moveTo>
                    <a:pt x="4648" y="1"/>
                  </a:moveTo>
                  <a:cubicBezTo>
                    <a:pt x="4624" y="1"/>
                    <a:pt x="4600" y="4"/>
                    <a:pt x="4574" y="10"/>
                  </a:cubicBezTo>
                  <a:cubicBezTo>
                    <a:pt x="4007" y="155"/>
                    <a:pt x="3429" y="235"/>
                    <a:pt x="2850" y="297"/>
                  </a:cubicBezTo>
                  <a:cubicBezTo>
                    <a:pt x="2456" y="337"/>
                    <a:pt x="2059" y="367"/>
                    <a:pt x="1665" y="401"/>
                  </a:cubicBezTo>
                  <a:cubicBezTo>
                    <a:pt x="1219" y="441"/>
                    <a:pt x="775" y="484"/>
                    <a:pt x="332" y="549"/>
                  </a:cubicBezTo>
                  <a:cubicBezTo>
                    <a:pt x="1" y="599"/>
                    <a:pt x="119" y="1079"/>
                    <a:pt x="429" y="1079"/>
                  </a:cubicBezTo>
                  <a:cubicBezTo>
                    <a:pt x="445" y="1079"/>
                    <a:pt x="460" y="1078"/>
                    <a:pt x="477" y="1075"/>
                  </a:cubicBezTo>
                  <a:cubicBezTo>
                    <a:pt x="757" y="1032"/>
                    <a:pt x="1040" y="1001"/>
                    <a:pt x="1323" y="974"/>
                  </a:cubicBezTo>
                  <a:cubicBezTo>
                    <a:pt x="1643" y="940"/>
                    <a:pt x="1967" y="912"/>
                    <a:pt x="2287" y="888"/>
                  </a:cubicBezTo>
                  <a:cubicBezTo>
                    <a:pt x="3102" y="817"/>
                    <a:pt x="3918" y="740"/>
                    <a:pt x="4718" y="537"/>
                  </a:cubicBezTo>
                  <a:cubicBezTo>
                    <a:pt x="5034" y="454"/>
                    <a:pt x="4934" y="1"/>
                    <a:pt x="4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433" name="Google Shape;1433;p35"/>
          <p:cNvSpPr/>
          <p:nvPr/>
        </p:nvSpPr>
        <p:spPr>
          <a:xfrm rot="-1743967" flipH="1">
            <a:off x="7243101" y="759622"/>
            <a:ext cx="1412049" cy="275437"/>
          </a:xfrm>
          <a:custGeom>
            <a:avLst/>
            <a:gdLst/>
            <a:ahLst/>
            <a:cxnLst/>
            <a:rect l="l" t="t" r="r" b="b"/>
            <a:pathLst>
              <a:path w="48687" h="9497" extrusionOk="0">
                <a:moveTo>
                  <a:pt x="47142" y="727"/>
                </a:moveTo>
                <a:cubicBezTo>
                  <a:pt x="47354" y="1257"/>
                  <a:pt x="47490" y="1814"/>
                  <a:pt x="47548" y="2384"/>
                </a:cubicBezTo>
                <a:cubicBezTo>
                  <a:pt x="46537" y="2236"/>
                  <a:pt x="45526" y="2176"/>
                  <a:pt x="44514" y="2176"/>
                </a:cubicBezTo>
                <a:cubicBezTo>
                  <a:pt x="42676" y="2176"/>
                  <a:pt x="40839" y="2374"/>
                  <a:pt x="39006" y="2602"/>
                </a:cubicBezTo>
                <a:cubicBezTo>
                  <a:pt x="35937" y="2981"/>
                  <a:pt x="32902" y="3181"/>
                  <a:pt x="29815" y="3350"/>
                </a:cubicBezTo>
                <a:cubicBezTo>
                  <a:pt x="26604" y="3529"/>
                  <a:pt x="23397" y="3790"/>
                  <a:pt x="20183" y="3938"/>
                </a:cubicBezTo>
                <a:cubicBezTo>
                  <a:pt x="19282" y="3979"/>
                  <a:pt x="18381" y="3993"/>
                  <a:pt x="17481" y="3993"/>
                </a:cubicBezTo>
                <a:cubicBezTo>
                  <a:pt x="15593" y="3993"/>
                  <a:pt x="13706" y="3932"/>
                  <a:pt x="11818" y="3932"/>
                </a:cubicBezTo>
                <a:cubicBezTo>
                  <a:pt x="11787" y="3932"/>
                  <a:pt x="11756" y="3932"/>
                  <a:pt x="11725" y="3932"/>
                </a:cubicBezTo>
                <a:cubicBezTo>
                  <a:pt x="11839" y="3796"/>
                  <a:pt x="11937" y="3646"/>
                  <a:pt x="12017" y="3485"/>
                </a:cubicBezTo>
                <a:cubicBezTo>
                  <a:pt x="12303" y="2898"/>
                  <a:pt x="12060" y="2464"/>
                  <a:pt x="11648" y="2168"/>
                </a:cubicBezTo>
                <a:cubicBezTo>
                  <a:pt x="13987" y="2005"/>
                  <a:pt x="16320" y="1725"/>
                  <a:pt x="18672" y="1623"/>
                </a:cubicBezTo>
                <a:cubicBezTo>
                  <a:pt x="21818" y="1482"/>
                  <a:pt x="24964" y="1374"/>
                  <a:pt x="28110" y="1275"/>
                </a:cubicBezTo>
                <a:cubicBezTo>
                  <a:pt x="34451" y="1078"/>
                  <a:pt x="40792" y="931"/>
                  <a:pt x="47132" y="727"/>
                </a:cubicBezTo>
                <a:close/>
                <a:moveTo>
                  <a:pt x="44513" y="2891"/>
                </a:moveTo>
                <a:cubicBezTo>
                  <a:pt x="45542" y="2891"/>
                  <a:pt x="46571" y="2956"/>
                  <a:pt x="47597" y="3119"/>
                </a:cubicBezTo>
                <a:cubicBezTo>
                  <a:pt x="47616" y="3793"/>
                  <a:pt x="47579" y="4477"/>
                  <a:pt x="47536" y="5154"/>
                </a:cubicBezTo>
                <a:cubicBezTo>
                  <a:pt x="41259" y="5363"/>
                  <a:pt x="34986" y="5754"/>
                  <a:pt x="28710" y="5982"/>
                </a:cubicBezTo>
                <a:cubicBezTo>
                  <a:pt x="25913" y="6082"/>
                  <a:pt x="23113" y="6142"/>
                  <a:pt x="20312" y="6142"/>
                </a:cubicBezTo>
                <a:cubicBezTo>
                  <a:pt x="19938" y="6142"/>
                  <a:pt x="19563" y="6141"/>
                  <a:pt x="19189" y="6139"/>
                </a:cubicBezTo>
                <a:cubicBezTo>
                  <a:pt x="19162" y="6139"/>
                  <a:pt x="19134" y="6139"/>
                  <a:pt x="19107" y="6139"/>
                </a:cubicBezTo>
                <a:cubicBezTo>
                  <a:pt x="16574" y="6139"/>
                  <a:pt x="14095" y="6694"/>
                  <a:pt x="11580" y="6822"/>
                </a:cubicBezTo>
                <a:cubicBezTo>
                  <a:pt x="11922" y="6561"/>
                  <a:pt x="12143" y="6191"/>
                  <a:pt x="12137" y="5646"/>
                </a:cubicBezTo>
                <a:cubicBezTo>
                  <a:pt x="12131" y="5197"/>
                  <a:pt x="11897" y="4880"/>
                  <a:pt x="11546" y="4658"/>
                </a:cubicBezTo>
                <a:cubicBezTo>
                  <a:pt x="11575" y="4658"/>
                  <a:pt x="11605" y="4658"/>
                  <a:pt x="11634" y="4658"/>
                </a:cubicBezTo>
                <a:cubicBezTo>
                  <a:pt x="13531" y="4658"/>
                  <a:pt x="15426" y="4731"/>
                  <a:pt x="17321" y="4731"/>
                </a:cubicBezTo>
                <a:cubicBezTo>
                  <a:pt x="17980" y="4731"/>
                  <a:pt x="18638" y="4722"/>
                  <a:pt x="19297" y="4698"/>
                </a:cubicBezTo>
                <a:cubicBezTo>
                  <a:pt x="22507" y="4587"/>
                  <a:pt x="25715" y="4329"/>
                  <a:pt x="28922" y="4129"/>
                </a:cubicBezTo>
                <a:cubicBezTo>
                  <a:pt x="32013" y="3941"/>
                  <a:pt x="35079" y="3827"/>
                  <a:pt x="38154" y="3436"/>
                </a:cubicBezTo>
                <a:cubicBezTo>
                  <a:pt x="40263" y="3169"/>
                  <a:pt x="42388" y="2891"/>
                  <a:pt x="44513" y="2891"/>
                </a:cubicBezTo>
                <a:close/>
                <a:moveTo>
                  <a:pt x="3383" y="5132"/>
                </a:moveTo>
                <a:cubicBezTo>
                  <a:pt x="3478" y="5699"/>
                  <a:pt x="3515" y="6268"/>
                  <a:pt x="3537" y="6847"/>
                </a:cubicBezTo>
                <a:cubicBezTo>
                  <a:pt x="2740" y="6616"/>
                  <a:pt x="1967" y="6320"/>
                  <a:pt x="1222" y="5960"/>
                </a:cubicBezTo>
                <a:cubicBezTo>
                  <a:pt x="1927" y="5640"/>
                  <a:pt x="2650" y="5382"/>
                  <a:pt x="3383" y="5132"/>
                </a:cubicBezTo>
                <a:close/>
                <a:moveTo>
                  <a:pt x="47493" y="5883"/>
                </a:moveTo>
                <a:cubicBezTo>
                  <a:pt x="47477" y="6167"/>
                  <a:pt x="47465" y="6447"/>
                  <a:pt x="47462" y="6727"/>
                </a:cubicBezTo>
                <a:cubicBezTo>
                  <a:pt x="46185" y="7302"/>
                  <a:pt x="44705" y="7420"/>
                  <a:pt x="43210" y="7420"/>
                </a:cubicBezTo>
                <a:cubicBezTo>
                  <a:pt x="42167" y="7420"/>
                  <a:pt x="41118" y="7363"/>
                  <a:pt x="40125" y="7363"/>
                </a:cubicBezTo>
                <a:cubicBezTo>
                  <a:pt x="39798" y="7363"/>
                  <a:pt x="39478" y="7369"/>
                  <a:pt x="39166" y="7385"/>
                </a:cubicBezTo>
                <a:cubicBezTo>
                  <a:pt x="36045" y="7546"/>
                  <a:pt x="32915" y="7687"/>
                  <a:pt x="29796" y="7890"/>
                </a:cubicBezTo>
                <a:cubicBezTo>
                  <a:pt x="26580" y="8097"/>
                  <a:pt x="23369" y="8426"/>
                  <a:pt x="20150" y="8608"/>
                </a:cubicBezTo>
                <a:cubicBezTo>
                  <a:pt x="17355" y="8764"/>
                  <a:pt x="14563" y="8697"/>
                  <a:pt x="11768" y="8749"/>
                </a:cubicBezTo>
                <a:cubicBezTo>
                  <a:pt x="11829" y="8540"/>
                  <a:pt x="11796" y="8297"/>
                  <a:pt x="11617" y="8029"/>
                </a:cubicBezTo>
                <a:cubicBezTo>
                  <a:pt x="11509" y="7860"/>
                  <a:pt x="11377" y="7703"/>
                  <a:pt x="11232" y="7564"/>
                </a:cubicBezTo>
                <a:cubicBezTo>
                  <a:pt x="13856" y="7476"/>
                  <a:pt x="16436" y="6865"/>
                  <a:pt x="19079" y="6865"/>
                </a:cubicBezTo>
                <a:cubicBezTo>
                  <a:pt x="19124" y="6865"/>
                  <a:pt x="19169" y="6865"/>
                  <a:pt x="19214" y="6865"/>
                </a:cubicBezTo>
                <a:cubicBezTo>
                  <a:pt x="19655" y="6869"/>
                  <a:pt x="20095" y="6871"/>
                  <a:pt x="20536" y="6871"/>
                </a:cubicBezTo>
                <a:cubicBezTo>
                  <a:pt x="23270" y="6871"/>
                  <a:pt x="26004" y="6801"/>
                  <a:pt x="28735" y="6705"/>
                </a:cubicBezTo>
                <a:cubicBezTo>
                  <a:pt x="34989" y="6490"/>
                  <a:pt x="41238" y="6093"/>
                  <a:pt x="47493" y="5883"/>
                </a:cubicBezTo>
                <a:close/>
                <a:moveTo>
                  <a:pt x="10059" y="2267"/>
                </a:moveTo>
                <a:cubicBezTo>
                  <a:pt x="10109" y="2337"/>
                  <a:pt x="10189" y="2387"/>
                  <a:pt x="10275" y="2399"/>
                </a:cubicBezTo>
                <a:cubicBezTo>
                  <a:pt x="10546" y="2430"/>
                  <a:pt x="10814" y="2500"/>
                  <a:pt x="11063" y="2611"/>
                </a:cubicBezTo>
                <a:cubicBezTo>
                  <a:pt x="12285" y="3119"/>
                  <a:pt x="10537" y="3879"/>
                  <a:pt x="10346" y="3932"/>
                </a:cubicBezTo>
                <a:cubicBezTo>
                  <a:pt x="10321" y="3938"/>
                  <a:pt x="10293" y="3941"/>
                  <a:pt x="10266" y="3947"/>
                </a:cubicBezTo>
                <a:cubicBezTo>
                  <a:pt x="10210" y="3947"/>
                  <a:pt x="10155" y="3947"/>
                  <a:pt x="10100" y="3950"/>
                </a:cubicBezTo>
                <a:cubicBezTo>
                  <a:pt x="10026" y="3950"/>
                  <a:pt x="9955" y="3975"/>
                  <a:pt x="9893" y="4021"/>
                </a:cubicBezTo>
                <a:cubicBezTo>
                  <a:pt x="9542" y="4070"/>
                  <a:pt x="9179" y="4098"/>
                  <a:pt x="8828" y="4153"/>
                </a:cubicBezTo>
                <a:lnTo>
                  <a:pt x="8816" y="4153"/>
                </a:lnTo>
                <a:cubicBezTo>
                  <a:pt x="8782" y="4160"/>
                  <a:pt x="8751" y="4163"/>
                  <a:pt x="8717" y="4169"/>
                </a:cubicBezTo>
                <a:cubicBezTo>
                  <a:pt x="8308" y="4245"/>
                  <a:pt x="8438" y="4877"/>
                  <a:pt x="8829" y="4877"/>
                </a:cubicBezTo>
                <a:cubicBezTo>
                  <a:pt x="8832" y="4877"/>
                  <a:pt x="8835" y="4877"/>
                  <a:pt x="8837" y="4877"/>
                </a:cubicBezTo>
                <a:cubicBezTo>
                  <a:pt x="8943" y="4875"/>
                  <a:pt x="9051" y="4873"/>
                  <a:pt x="9162" y="4873"/>
                </a:cubicBezTo>
                <a:cubicBezTo>
                  <a:pt x="9889" y="4873"/>
                  <a:pt x="10711" y="4942"/>
                  <a:pt x="11266" y="5409"/>
                </a:cubicBezTo>
                <a:cubicBezTo>
                  <a:pt x="12122" y="6127"/>
                  <a:pt x="10306" y="6604"/>
                  <a:pt x="10019" y="6671"/>
                </a:cubicBezTo>
                <a:cubicBezTo>
                  <a:pt x="9567" y="6779"/>
                  <a:pt x="9102" y="6822"/>
                  <a:pt x="8647" y="6915"/>
                </a:cubicBezTo>
                <a:cubicBezTo>
                  <a:pt x="8238" y="7000"/>
                  <a:pt x="8364" y="7626"/>
                  <a:pt x="8755" y="7626"/>
                </a:cubicBezTo>
                <a:cubicBezTo>
                  <a:pt x="8759" y="7626"/>
                  <a:pt x="8763" y="7626"/>
                  <a:pt x="8767" y="7626"/>
                </a:cubicBezTo>
                <a:cubicBezTo>
                  <a:pt x="8885" y="7620"/>
                  <a:pt x="9003" y="7617"/>
                  <a:pt x="9121" y="7617"/>
                </a:cubicBezTo>
                <a:cubicBezTo>
                  <a:pt x="9395" y="7617"/>
                  <a:pt x="9669" y="7632"/>
                  <a:pt x="9943" y="7663"/>
                </a:cubicBezTo>
                <a:cubicBezTo>
                  <a:pt x="10337" y="7712"/>
                  <a:pt x="11657" y="8494"/>
                  <a:pt x="10666" y="8780"/>
                </a:cubicBezTo>
                <a:cubicBezTo>
                  <a:pt x="8607" y="7949"/>
                  <a:pt x="6387" y="7616"/>
                  <a:pt x="4248" y="7047"/>
                </a:cubicBezTo>
                <a:cubicBezTo>
                  <a:pt x="4260" y="7007"/>
                  <a:pt x="4266" y="6967"/>
                  <a:pt x="4263" y="6927"/>
                </a:cubicBezTo>
                <a:cubicBezTo>
                  <a:pt x="4242" y="6240"/>
                  <a:pt x="4196" y="5569"/>
                  <a:pt x="4073" y="4898"/>
                </a:cubicBezTo>
                <a:cubicBezTo>
                  <a:pt x="4614" y="4714"/>
                  <a:pt x="5156" y="4529"/>
                  <a:pt x="5689" y="4323"/>
                </a:cubicBezTo>
                <a:cubicBezTo>
                  <a:pt x="7200" y="3738"/>
                  <a:pt x="8490" y="2716"/>
                  <a:pt x="10059" y="2267"/>
                </a:cubicBezTo>
                <a:close/>
                <a:moveTo>
                  <a:pt x="47131" y="0"/>
                </a:moveTo>
                <a:cubicBezTo>
                  <a:pt x="47124" y="0"/>
                  <a:pt x="47116" y="0"/>
                  <a:pt x="47108" y="1"/>
                </a:cubicBezTo>
                <a:cubicBezTo>
                  <a:pt x="40924" y="201"/>
                  <a:pt x="34743" y="349"/>
                  <a:pt x="28562" y="537"/>
                </a:cubicBezTo>
                <a:cubicBezTo>
                  <a:pt x="25413" y="632"/>
                  <a:pt x="22267" y="746"/>
                  <a:pt x="19118" y="875"/>
                </a:cubicBezTo>
                <a:cubicBezTo>
                  <a:pt x="16133" y="1005"/>
                  <a:pt x="13168" y="1395"/>
                  <a:pt x="10186" y="1528"/>
                </a:cubicBezTo>
                <a:cubicBezTo>
                  <a:pt x="10155" y="1528"/>
                  <a:pt x="10124" y="1531"/>
                  <a:pt x="10096" y="1540"/>
                </a:cubicBezTo>
                <a:cubicBezTo>
                  <a:pt x="10072" y="1536"/>
                  <a:pt x="10047" y="1534"/>
                  <a:pt x="10023" y="1534"/>
                </a:cubicBezTo>
                <a:cubicBezTo>
                  <a:pt x="9991" y="1534"/>
                  <a:pt x="9958" y="1538"/>
                  <a:pt x="9927" y="1546"/>
                </a:cubicBezTo>
                <a:cubicBezTo>
                  <a:pt x="8320" y="1986"/>
                  <a:pt x="7003" y="3015"/>
                  <a:pt x="5473" y="3630"/>
                </a:cubicBezTo>
                <a:cubicBezTo>
                  <a:pt x="3752" y="4323"/>
                  <a:pt x="1942" y="4757"/>
                  <a:pt x="286" y="5612"/>
                </a:cubicBezTo>
                <a:cubicBezTo>
                  <a:pt x="0" y="5757"/>
                  <a:pt x="93" y="6090"/>
                  <a:pt x="311" y="6219"/>
                </a:cubicBezTo>
                <a:cubicBezTo>
                  <a:pt x="342" y="6296"/>
                  <a:pt x="400" y="6357"/>
                  <a:pt x="471" y="6394"/>
                </a:cubicBezTo>
                <a:cubicBezTo>
                  <a:pt x="3574" y="8072"/>
                  <a:pt x="7197" y="8121"/>
                  <a:pt x="10423" y="9460"/>
                </a:cubicBezTo>
                <a:cubicBezTo>
                  <a:pt x="10470" y="9482"/>
                  <a:pt x="10520" y="9492"/>
                  <a:pt x="10570" y="9492"/>
                </a:cubicBezTo>
                <a:cubicBezTo>
                  <a:pt x="10599" y="9492"/>
                  <a:pt x="10628" y="9488"/>
                  <a:pt x="10657" y="9482"/>
                </a:cubicBezTo>
                <a:cubicBezTo>
                  <a:pt x="10691" y="9492"/>
                  <a:pt x="10724" y="9496"/>
                  <a:pt x="10758" y="9496"/>
                </a:cubicBezTo>
                <a:cubicBezTo>
                  <a:pt x="10786" y="9496"/>
                  <a:pt x="10814" y="9493"/>
                  <a:pt x="10841" y="9488"/>
                </a:cubicBezTo>
                <a:cubicBezTo>
                  <a:pt x="10869" y="9494"/>
                  <a:pt x="10900" y="9494"/>
                  <a:pt x="10928" y="9494"/>
                </a:cubicBezTo>
                <a:cubicBezTo>
                  <a:pt x="14163" y="9402"/>
                  <a:pt x="17398" y="9491"/>
                  <a:pt x="20630" y="9306"/>
                </a:cubicBezTo>
                <a:cubicBezTo>
                  <a:pt x="24000" y="9115"/>
                  <a:pt x="27362" y="8764"/>
                  <a:pt x="30735" y="8558"/>
                </a:cubicBezTo>
                <a:cubicBezTo>
                  <a:pt x="33980" y="8361"/>
                  <a:pt x="37233" y="8186"/>
                  <a:pt x="40481" y="8050"/>
                </a:cubicBezTo>
                <a:cubicBezTo>
                  <a:pt x="40784" y="8037"/>
                  <a:pt x="41090" y="8033"/>
                  <a:pt x="41397" y="8033"/>
                </a:cubicBezTo>
                <a:cubicBezTo>
                  <a:pt x="42121" y="8033"/>
                  <a:pt x="42854" y="8058"/>
                  <a:pt x="43584" y="8058"/>
                </a:cubicBezTo>
                <a:cubicBezTo>
                  <a:pt x="44974" y="8058"/>
                  <a:pt x="46353" y="7967"/>
                  <a:pt x="47640" y="7435"/>
                </a:cubicBezTo>
                <a:cubicBezTo>
                  <a:pt x="47693" y="7461"/>
                  <a:pt x="47753" y="7474"/>
                  <a:pt x="47814" y="7474"/>
                </a:cubicBezTo>
                <a:cubicBezTo>
                  <a:pt x="48000" y="7474"/>
                  <a:pt x="48190" y="7351"/>
                  <a:pt x="48185" y="7112"/>
                </a:cubicBezTo>
                <a:lnTo>
                  <a:pt x="48185" y="7059"/>
                </a:lnTo>
                <a:cubicBezTo>
                  <a:pt x="48194" y="7022"/>
                  <a:pt x="48194" y="6985"/>
                  <a:pt x="48185" y="6948"/>
                </a:cubicBezTo>
                <a:cubicBezTo>
                  <a:pt x="48179" y="4788"/>
                  <a:pt x="48687" y="2448"/>
                  <a:pt x="47794" y="407"/>
                </a:cubicBezTo>
                <a:cubicBezTo>
                  <a:pt x="47736" y="266"/>
                  <a:pt x="47596" y="176"/>
                  <a:pt x="47444" y="176"/>
                </a:cubicBezTo>
                <a:cubicBezTo>
                  <a:pt x="47437" y="176"/>
                  <a:pt x="47429" y="176"/>
                  <a:pt x="47422" y="177"/>
                </a:cubicBezTo>
                <a:cubicBezTo>
                  <a:pt x="47367" y="67"/>
                  <a:pt x="47252" y="0"/>
                  <a:pt x="471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35"/>
          <p:cNvSpPr/>
          <p:nvPr/>
        </p:nvSpPr>
        <p:spPr>
          <a:xfrm>
            <a:off x="9098692" y="1853915"/>
            <a:ext cx="897128" cy="804484"/>
          </a:xfrm>
          <a:custGeom>
            <a:avLst/>
            <a:gdLst/>
            <a:ahLst/>
            <a:cxnLst/>
            <a:rect l="l" t="t" r="r" b="b"/>
            <a:pathLst>
              <a:path w="30939" h="27744" extrusionOk="0">
                <a:moveTo>
                  <a:pt x="13319" y="718"/>
                </a:moveTo>
                <a:cubicBezTo>
                  <a:pt x="14397" y="718"/>
                  <a:pt x="15477" y="754"/>
                  <a:pt x="16557" y="754"/>
                </a:cubicBezTo>
                <a:cubicBezTo>
                  <a:pt x="16907" y="754"/>
                  <a:pt x="17257" y="750"/>
                  <a:pt x="17607" y="740"/>
                </a:cubicBezTo>
                <a:lnTo>
                  <a:pt x="17607" y="740"/>
                </a:lnTo>
                <a:cubicBezTo>
                  <a:pt x="16262" y="3067"/>
                  <a:pt x="15671" y="5453"/>
                  <a:pt x="16995" y="7986"/>
                </a:cubicBezTo>
                <a:cubicBezTo>
                  <a:pt x="18503" y="10867"/>
                  <a:pt x="21744" y="12948"/>
                  <a:pt x="24145" y="15032"/>
                </a:cubicBezTo>
                <a:lnTo>
                  <a:pt x="24398" y="15250"/>
                </a:lnTo>
                <a:cubicBezTo>
                  <a:pt x="24142" y="15284"/>
                  <a:pt x="23908" y="15426"/>
                  <a:pt x="23647" y="15681"/>
                </a:cubicBezTo>
                <a:cubicBezTo>
                  <a:pt x="23438" y="15886"/>
                  <a:pt x="23187" y="15964"/>
                  <a:pt x="22913" y="15964"/>
                </a:cubicBezTo>
                <a:cubicBezTo>
                  <a:pt x="22153" y="15964"/>
                  <a:pt x="21221" y="15363"/>
                  <a:pt x="20553" y="15204"/>
                </a:cubicBezTo>
                <a:cubicBezTo>
                  <a:pt x="20324" y="15150"/>
                  <a:pt x="20108" y="15125"/>
                  <a:pt x="19903" y="15125"/>
                </a:cubicBezTo>
                <a:cubicBezTo>
                  <a:pt x="18322" y="15125"/>
                  <a:pt x="17364" y="16591"/>
                  <a:pt x="16056" y="17408"/>
                </a:cubicBezTo>
                <a:cubicBezTo>
                  <a:pt x="15641" y="17667"/>
                  <a:pt x="15264" y="17776"/>
                  <a:pt x="14914" y="17776"/>
                </a:cubicBezTo>
                <a:cubicBezTo>
                  <a:pt x="13386" y="17776"/>
                  <a:pt x="12403" y="15680"/>
                  <a:pt x="11208" y="14841"/>
                </a:cubicBezTo>
                <a:cubicBezTo>
                  <a:pt x="10525" y="14361"/>
                  <a:pt x="9859" y="14176"/>
                  <a:pt x="9201" y="14176"/>
                </a:cubicBezTo>
                <a:cubicBezTo>
                  <a:pt x="8432" y="14176"/>
                  <a:pt x="7674" y="14428"/>
                  <a:pt x="6911" y="14755"/>
                </a:cubicBezTo>
                <a:cubicBezTo>
                  <a:pt x="8059" y="13216"/>
                  <a:pt x="9195" y="11667"/>
                  <a:pt x="10241" y="10070"/>
                </a:cubicBezTo>
                <a:cubicBezTo>
                  <a:pt x="12199" y="7084"/>
                  <a:pt x="11186" y="3803"/>
                  <a:pt x="9527" y="983"/>
                </a:cubicBezTo>
                <a:cubicBezTo>
                  <a:pt x="10787" y="767"/>
                  <a:pt x="12052" y="718"/>
                  <a:pt x="13319" y="718"/>
                </a:cubicBezTo>
                <a:close/>
                <a:moveTo>
                  <a:pt x="9169" y="14877"/>
                </a:moveTo>
                <a:cubicBezTo>
                  <a:pt x="9332" y="14877"/>
                  <a:pt x="9500" y="14889"/>
                  <a:pt x="9672" y="14915"/>
                </a:cubicBezTo>
                <a:cubicBezTo>
                  <a:pt x="10623" y="15056"/>
                  <a:pt x="11316" y="15866"/>
                  <a:pt x="11904" y="16552"/>
                </a:cubicBezTo>
                <a:cubicBezTo>
                  <a:pt x="12776" y="17571"/>
                  <a:pt x="13647" y="18455"/>
                  <a:pt x="14939" y="18455"/>
                </a:cubicBezTo>
                <a:cubicBezTo>
                  <a:pt x="15141" y="18455"/>
                  <a:pt x="15354" y="18433"/>
                  <a:pt x="15579" y="18387"/>
                </a:cubicBezTo>
                <a:cubicBezTo>
                  <a:pt x="17368" y="18022"/>
                  <a:pt x="18144" y="15878"/>
                  <a:pt x="20004" y="15878"/>
                </a:cubicBezTo>
                <a:cubicBezTo>
                  <a:pt x="20118" y="15878"/>
                  <a:pt x="20236" y="15886"/>
                  <a:pt x="20359" y="15903"/>
                </a:cubicBezTo>
                <a:cubicBezTo>
                  <a:pt x="21184" y="16020"/>
                  <a:pt x="21865" y="16645"/>
                  <a:pt x="22656" y="16752"/>
                </a:cubicBezTo>
                <a:cubicBezTo>
                  <a:pt x="22719" y="16761"/>
                  <a:pt x="22790" y="16765"/>
                  <a:pt x="22864" y="16765"/>
                </a:cubicBezTo>
                <a:cubicBezTo>
                  <a:pt x="23084" y="16765"/>
                  <a:pt x="23332" y="16727"/>
                  <a:pt x="23505" y="16651"/>
                </a:cubicBezTo>
                <a:cubicBezTo>
                  <a:pt x="23781" y="16537"/>
                  <a:pt x="24314" y="15988"/>
                  <a:pt x="24653" y="15988"/>
                </a:cubicBezTo>
                <a:cubicBezTo>
                  <a:pt x="24688" y="15988"/>
                  <a:pt x="24721" y="15994"/>
                  <a:pt x="24752" y="16008"/>
                </a:cubicBezTo>
                <a:cubicBezTo>
                  <a:pt x="24802" y="16029"/>
                  <a:pt x="24855" y="16040"/>
                  <a:pt x="24908" y="16040"/>
                </a:cubicBezTo>
                <a:cubicBezTo>
                  <a:pt x="25006" y="16040"/>
                  <a:pt x="25102" y="16003"/>
                  <a:pt x="25177" y="15931"/>
                </a:cubicBezTo>
                <a:cubicBezTo>
                  <a:pt x="27288" y="17814"/>
                  <a:pt x="29618" y="20197"/>
                  <a:pt x="29843" y="22992"/>
                </a:cubicBezTo>
                <a:cubicBezTo>
                  <a:pt x="30123" y="26473"/>
                  <a:pt x="25962" y="26963"/>
                  <a:pt x="23043" y="26963"/>
                </a:cubicBezTo>
                <a:cubicBezTo>
                  <a:pt x="22501" y="26963"/>
                  <a:pt x="22001" y="26947"/>
                  <a:pt x="21581" y="26929"/>
                </a:cubicBezTo>
                <a:cubicBezTo>
                  <a:pt x="18256" y="26789"/>
                  <a:pt x="14947" y="26385"/>
                  <a:pt x="11615" y="26385"/>
                </a:cubicBezTo>
                <a:cubicBezTo>
                  <a:pt x="11138" y="26385"/>
                  <a:pt x="10661" y="26393"/>
                  <a:pt x="10183" y="26412"/>
                </a:cubicBezTo>
                <a:cubicBezTo>
                  <a:pt x="9078" y="26453"/>
                  <a:pt x="7902" y="26583"/>
                  <a:pt x="6742" y="26583"/>
                </a:cubicBezTo>
                <a:cubicBezTo>
                  <a:pt x="5421" y="26583"/>
                  <a:pt x="4120" y="26415"/>
                  <a:pt x="2968" y="25756"/>
                </a:cubicBezTo>
                <a:cubicBezTo>
                  <a:pt x="1" y="24060"/>
                  <a:pt x="3131" y="19880"/>
                  <a:pt x="4418" y="18110"/>
                </a:cubicBezTo>
                <a:cubicBezTo>
                  <a:pt x="4941" y="17393"/>
                  <a:pt x="5473" y="16679"/>
                  <a:pt x="6006" y="15964"/>
                </a:cubicBezTo>
                <a:cubicBezTo>
                  <a:pt x="7058" y="15468"/>
                  <a:pt x="8013" y="14877"/>
                  <a:pt x="9169" y="14877"/>
                </a:cubicBezTo>
                <a:close/>
                <a:moveTo>
                  <a:pt x="18022" y="0"/>
                </a:moveTo>
                <a:cubicBezTo>
                  <a:pt x="18013" y="0"/>
                  <a:pt x="18004" y="0"/>
                  <a:pt x="17995" y="1"/>
                </a:cubicBezTo>
                <a:cubicBezTo>
                  <a:pt x="17476" y="24"/>
                  <a:pt x="16958" y="31"/>
                  <a:pt x="16439" y="31"/>
                </a:cubicBezTo>
                <a:cubicBezTo>
                  <a:pt x="15405" y="31"/>
                  <a:pt x="14371" y="1"/>
                  <a:pt x="13339" y="1"/>
                </a:cubicBezTo>
                <a:cubicBezTo>
                  <a:pt x="11897" y="1"/>
                  <a:pt x="10457" y="59"/>
                  <a:pt x="9023" y="337"/>
                </a:cubicBezTo>
                <a:cubicBezTo>
                  <a:pt x="8758" y="389"/>
                  <a:pt x="8712" y="645"/>
                  <a:pt x="8807" y="835"/>
                </a:cubicBezTo>
                <a:cubicBezTo>
                  <a:pt x="8733" y="943"/>
                  <a:pt x="8733" y="1085"/>
                  <a:pt x="8807" y="1192"/>
                </a:cubicBezTo>
                <a:cubicBezTo>
                  <a:pt x="9715" y="2707"/>
                  <a:pt x="10500" y="4271"/>
                  <a:pt x="10623" y="6059"/>
                </a:cubicBezTo>
                <a:cubicBezTo>
                  <a:pt x="10771" y="8171"/>
                  <a:pt x="9527" y="9913"/>
                  <a:pt x="8342" y="11526"/>
                </a:cubicBezTo>
                <a:cubicBezTo>
                  <a:pt x="6495" y="14038"/>
                  <a:pt x="4584" y="16509"/>
                  <a:pt x="2839" y="19101"/>
                </a:cubicBezTo>
                <a:cubicBezTo>
                  <a:pt x="1663" y="20846"/>
                  <a:pt x="271" y="23398"/>
                  <a:pt x="1570" y="25427"/>
                </a:cubicBezTo>
                <a:cubicBezTo>
                  <a:pt x="2669" y="27141"/>
                  <a:pt x="5243" y="27286"/>
                  <a:pt x="7049" y="27295"/>
                </a:cubicBezTo>
                <a:cubicBezTo>
                  <a:pt x="7076" y="27295"/>
                  <a:pt x="7102" y="27295"/>
                  <a:pt x="7129" y="27295"/>
                </a:cubicBezTo>
                <a:cubicBezTo>
                  <a:pt x="8300" y="27295"/>
                  <a:pt x="9468" y="27165"/>
                  <a:pt x="10639" y="27120"/>
                </a:cubicBezTo>
                <a:cubicBezTo>
                  <a:pt x="11041" y="27104"/>
                  <a:pt x="11444" y="27097"/>
                  <a:pt x="11847" y="27097"/>
                </a:cubicBezTo>
                <a:cubicBezTo>
                  <a:pt x="13423" y="27097"/>
                  <a:pt x="15002" y="27204"/>
                  <a:pt x="16573" y="27317"/>
                </a:cubicBezTo>
                <a:cubicBezTo>
                  <a:pt x="18654" y="27464"/>
                  <a:pt x="20805" y="27744"/>
                  <a:pt x="22930" y="27744"/>
                </a:cubicBezTo>
                <a:cubicBezTo>
                  <a:pt x="24084" y="27744"/>
                  <a:pt x="25230" y="27661"/>
                  <a:pt x="26352" y="27430"/>
                </a:cubicBezTo>
                <a:cubicBezTo>
                  <a:pt x="28689" y="26950"/>
                  <a:pt x="30939" y="25196"/>
                  <a:pt x="30529" y="22567"/>
                </a:cubicBezTo>
                <a:cubicBezTo>
                  <a:pt x="30089" y="19757"/>
                  <a:pt x="27864" y="17494"/>
                  <a:pt x="25885" y="15620"/>
                </a:cubicBezTo>
                <a:cubicBezTo>
                  <a:pt x="23690" y="13542"/>
                  <a:pt x="21246" y="11754"/>
                  <a:pt x="19137" y="9587"/>
                </a:cubicBezTo>
                <a:cubicBezTo>
                  <a:pt x="17909" y="8328"/>
                  <a:pt x="16970" y="6850"/>
                  <a:pt x="16906" y="5052"/>
                </a:cubicBezTo>
                <a:cubicBezTo>
                  <a:pt x="16847" y="3489"/>
                  <a:pt x="17678" y="1996"/>
                  <a:pt x="18469" y="709"/>
                </a:cubicBezTo>
                <a:cubicBezTo>
                  <a:pt x="18599" y="503"/>
                  <a:pt x="18491" y="306"/>
                  <a:pt x="18325" y="220"/>
                </a:cubicBezTo>
                <a:cubicBezTo>
                  <a:pt x="18281" y="87"/>
                  <a:pt x="18159" y="0"/>
                  <a:pt x="180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35"/>
          <p:cNvSpPr/>
          <p:nvPr/>
        </p:nvSpPr>
        <p:spPr>
          <a:xfrm>
            <a:off x="10537840" y="3164576"/>
            <a:ext cx="811568" cy="847248"/>
          </a:xfrm>
          <a:custGeom>
            <a:avLst/>
            <a:gdLst/>
            <a:ahLst/>
            <a:cxnLst/>
            <a:rect l="l" t="t" r="r" b="b"/>
            <a:pathLst>
              <a:path w="36043" h="37622" extrusionOk="0">
                <a:moveTo>
                  <a:pt x="18849" y="667"/>
                </a:moveTo>
                <a:cubicBezTo>
                  <a:pt x="21444" y="667"/>
                  <a:pt x="23158" y="7767"/>
                  <a:pt x="23468" y="9343"/>
                </a:cubicBezTo>
                <a:cubicBezTo>
                  <a:pt x="23508" y="9546"/>
                  <a:pt x="23542" y="9749"/>
                  <a:pt x="23579" y="9955"/>
                </a:cubicBezTo>
                <a:cubicBezTo>
                  <a:pt x="23490" y="9986"/>
                  <a:pt x="23398" y="10017"/>
                  <a:pt x="23311" y="10048"/>
                </a:cubicBezTo>
                <a:cubicBezTo>
                  <a:pt x="21788" y="10590"/>
                  <a:pt x="20295" y="11205"/>
                  <a:pt x="18836" y="11892"/>
                </a:cubicBezTo>
                <a:cubicBezTo>
                  <a:pt x="17297" y="11162"/>
                  <a:pt x="15721" y="10516"/>
                  <a:pt x="14114" y="9955"/>
                </a:cubicBezTo>
                <a:cubicBezTo>
                  <a:pt x="14209" y="9395"/>
                  <a:pt x="14314" y="8835"/>
                  <a:pt x="14434" y="8278"/>
                </a:cubicBezTo>
                <a:lnTo>
                  <a:pt x="14437" y="8278"/>
                </a:lnTo>
                <a:cubicBezTo>
                  <a:pt x="14930" y="6000"/>
                  <a:pt x="15619" y="3427"/>
                  <a:pt x="17183" y="1629"/>
                </a:cubicBezTo>
                <a:cubicBezTo>
                  <a:pt x="17771" y="953"/>
                  <a:pt x="18328" y="667"/>
                  <a:pt x="18849" y="667"/>
                </a:cubicBezTo>
                <a:close/>
                <a:moveTo>
                  <a:pt x="23705" y="10645"/>
                </a:moveTo>
                <a:cubicBezTo>
                  <a:pt x="23927" y="11975"/>
                  <a:pt x="24093" y="13326"/>
                  <a:pt x="24204" y="14690"/>
                </a:cubicBezTo>
                <a:cubicBezTo>
                  <a:pt x="22674" y="13803"/>
                  <a:pt x="21117" y="12997"/>
                  <a:pt x="19599" y="12258"/>
                </a:cubicBezTo>
                <a:cubicBezTo>
                  <a:pt x="20947" y="11652"/>
                  <a:pt x="22317" y="11113"/>
                  <a:pt x="23705" y="10645"/>
                </a:cubicBezTo>
                <a:close/>
                <a:moveTo>
                  <a:pt x="13991" y="10679"/>
                </a:moveTo>
                <a:cubicBezTo>
                  <a:pt x="15355" y="11144"/>
                  <a:pt x="16712" y="11673"/>
                  <a:pt x="18054" y="12267"/>
                </a:cubicBezTo>
                <a:cubicBezTo>
                  <a:pt x="16533" y="13009"/>
                  <a:pt x="15050" y="13819"/>
                  <a:pt x="13600" y="14677"/>
                </a:cubicBezTo>
                <a:cubicBezTo>
                  <a:pt x="13578" y="14690"/>
                  <a:pt x="13557" y="14702"/>
                  <a:pt x="13538" y="14717"/>
                </a:cubicBezTo>
                <a:cubicBezTo>
                  <a:pt x="13634" y="13363"/>
                  <a:pt x="13782" y="12015"/>
                  <a:pt x="13991" y="10679"/>
                </a:cubicBezTo>
                <a:close/>
                <a:moveTo>
                  <a:pt x="31558" y="8969"/>
                </a:moveTo>
                <a:cubicBezTo>
                  <a:pt x="32667" y="8969"/>
                  <a:pt x="33736" y="9181"/>
                  <a:pt x="34476" y="9842"/>
                </a:cubicBezTo>
                <a:cubicBezTo>
                  <a:pt x="35864" y="11082"/>
                  <a:pt x="34174" y="13431"/>
                  <a:pt x="33365" y="14477"/>
                </a:cubicBezTo>
                <a:cubicBezTo>
                  <a:pt x="32272" y="15887"/>
                  <a:pt x="30979" y="17158"/>
                  <a:pt x="29572" y="18319"/>
                </a:cubicBezTo>
                <a:cubicBezTo>
                  <a:pt x="28107" y="17140"/>
                  <a:pt x="26528" y="16075"/>
                  <a:pt x="24906" y="15102"/>
                </a:cubicBezTo>
                <a:cubicBezTo>
                  <a:pt x="24807" y="13535"/>
                  <a:pt x="24638" y="11969"/>
                  <a:pt x="24389" y="10417"/>
                </a:cubicBezTo>
                <a:cubicBezTo>
                  <a:pt x="25635" y="10020"/>
                  <a:pt x="26894" y="9682"/>
                  <a:pt x="28160" y="9417"/>
                </a:cubicBezTo>
                <a:cubicBezTo>
                  <a:pt x="29096" y="9220"/>
                  <a:pt x="30351" y="8969"/>
                  <a:pt x="31558" y="8969"/>
                </a:cubicBezTo>
                <a:close/>
                <a:moveTo>
                  <a:pt x="5998" y="9109"/>
                </a:moveTo>
                <a:cubicBezTo>
                  <a:pt x="8629" y="9109"/>
                  <a:pt x="12032" y="10039"/>
                  <a:pt x="13043" y="10362"/>
                </a:cubicBezTo>
                <a:cubicBezTo>
                  <a:pt x="13092" y="10377"/>
                  <a:pt x="13141" y="10396"/>
                  <a:pt x="13191" y="10411"/>
                </a:cubicBezTo>
                <a:cubicBezTo>
                  <a:pt x="12954" y="12002"/>
                  <a:pt x="12818" y="13615"/>
                  <a:pt x="12744" y="15198"/>
                </a:cubicBezTo>
                <a:cubicBezTo>
                  <a:pt x="11190" y="16155"/>
                  <a:pt x="9691" y="17204"/>
                  <a:pt x="8256" y="18340"/>
                </a:cubicBezTo>
                <a:cubicBezTo>
                  <a:pt x="8035" y="18159"/>
                  <a:pt x="7810" y="17980"/>
                  <a:pt x="7591" y="17795"/>
                </a:cubicBezTo>
                <a:cubicBezTo>
                  <a:pt x="5815" y="16290"/>
                  <a:pt x="3885" y="14480"/>
                  <a:pt x="2984" y="12283"/>
                </a:cubicBezTo>
                <a:cubicBezTo>
                  <a:pt x="1977" y="9823"/>
                  <a:pt x="3691" y="9109"/>
                  <a:pt x="5998" y="9109"/>
                </a:cubicBezTo>
                <a:close/>
                <a:moveTo>
                  <a:pt x="12710" y="16038"/>
                </a:moveTo>
                <a:lnTo>
                  <a:pt x="12710" y="16038"/>
                </a:lnTo>
                <a:cubicBezTo>
                  <a:pt x="12680" y="16980"/>
                  <a:pt x="12667" y="17909"/>
                  <a:pt x="12661" y="18811"/>
                </a:cubicBezTo>
                <a:cubicBezTo>
                  <a:pt x="12667" y="19722"/>
                  <a:pt x="12689" y="20630"/>
                  <a:pt x="12732" y="21545"/>
                </a:cubicBezTo>
                <a:cubicBezTo>
                  <a:pt x="11390" y="20695"/>
                  <a:pt x="10088" y="19787"/>
                  <a:pt x="8838" y="18808"/>
                </a:cubicBezTo>
                <a:cubicBezTo>
                  <a:pt x="8998" y="18676"/>
                  <a:pt x="9131" y="18571"/>
                  <a:pt x="9229" y="18500"/>
                </a:cubicBezTo>
                <a:cubicBezTo>
                  <a:pt x="10343" y="17642"/>
                  <a:pt x="11507" y="16817"/>
                  <a:pt x="12710" y="16038"/>
                </a:cubicBezTo>
                <a:close/>
                <a:moveTo>
                  <a:pt x="24955" y="15982"/>
                </a:moveTo>
                <a:cubicBezTo>
                  <a:pt x="26328" y="16866"/>
                  <a:pt x="27652" y="17820"/>
                  <a:pt x="28923" y="18845"/>
                </a:cubicBezTo>
                <a:cubicBezTo>
                  <a:pt x="27658" y="19833"/>
                  <a:pt x="26319" y="20741"/>
                  <a:pt x="24955" y="21579"/>
                </a:cubicBezTo>
                <a:cubicBezTo>
                  <a:pt x="25023" y="20052"/>
                  <a:pt x="25035" y="18528"/>
                  <a:pt x="24992" y="17001"/>
                </a:cubicBezTo>
                <a:lnTo>
                  <a:pt x="24992" y="17001"/>
                </a:lnTo>
                <a:lnTo>
                  <a:pt x="24995" y="17004"/>
                </a:lnTo>
                <a:cubicBezTo>
                  <a:pt x="24986" y="16663"/>
                  <a:pt x="24971" y="16324"/>
                  <a:pt x="24955" y="15982"/>
                </a:cubicBezTo>
                <a:close/>
                <a:moveTo>
                  <a:pt x="18824" y="12618"/>
                </a:moveTo>
                <a:cubicBezTo>
                  <a:pt x="20695" y="13483"/>
                  <a:pt x="22514" y="14462"/>
                  <a:pt x="24266" y="15548"/>
                </a:cubicBezTo>
                <a:cubicBezTo>
                  <a:pt x="24407" y="17694"/>
                  <a:pt x="24410" y="19842"/>
                  <a:pt x="24275" y="21988"/>
                </a:cubicBezTo>
                <a:cubicBezTo>
                  <a:pt x="23321" y="22560"/>
                  <a:pt x="22360" y="23099"/>
                  <a:pt x="21412" y="23613"/>
                </a:cubicBezTo>
                <a:cubicBezTo>
                  <a:pt x="20566" y="24066"/>
                  <a:pt x="19707" y="24500"/>
                  <a:pt x="18839" y="24912"/>
                </a:cubicBezTo>
                <a:cubicBezTo>
                  <a:pt x="17971" y="24500"/>
                  <a:pt x="17115" y="24066"/>
                  <a:pt x="16269" y="23613"/>
                </a:cubicBezTo>
                <a:cubicBezTo>
                  <a:pt x="15324" y="23102"/>
                  <a:pt x="14394" y="22564"/>
                  <a:pt x="13477" y="22003"/>
                </a:cubicBezTo>
                <a:cubicBezTo>
                  <a:pt x="13421" y="20938"/>
                  <a:pt x="13391" y="19870"/>
                  <a:pt x="13388" y="18805"/>
                </a:cubicBezTo>
                <a:cubicBezTo>
                  <a:pt x="13394" y="17715"/>
                  <a:pt x="13425" y="16623"/>
                  <a:pt x="13486" y="15533"/>
                </a:cubicBezTo>
                <a:cubicBezTo>
                  <a:pt x="15207" y="14456"/>
                  <a:pt x="16989" y="13483"/>
                  <a:pt x="18824" y="12618"/>
                </a:cubicBezTo>
                <a:close/>
                <a:moveTo>
                  <a:pt x="13532" y="22908"/>
                </a:moveTo>
                <a:lnTo>
                  <a:pt x="13532" y="22908"/>
                </a:lnTo>
                <a:cubicBezTo>
                  <a:pt x="14326" y="23373"/>
                  <a:pt x="15121" y="23816"/>
                  <a:pt x="15902" y="24241"/>
                </a:cubicBezTo>
                <a:cubicBezTo>
                  <a:pt x="16592" y="24610"/>
                  <a:pt x="17288" y="24964"/>
                  <a:pt x="17992" y="25306"/>
                </a:cubicBezTo>
                <a:cubicBezTo>
                  <a:pt x="16678" y="25903"/>
                  <a:pt x="15342" y="26451"/>
                  <a:pt x="13979" y="26928"/>
                </a:cubicBezTo>
                <a:cubicBezTo>
                  <a:pt x="13769" y="25595"/>
                  <a:pt x="13625" y="24253"/>
                  <a:pt x="13532" y="22908"/>
                </a:cubicBezTo>
                <a:close/>
                <a:moveTo>
                  <a:pt x="24216" y="22847"/>
                </a:moveTo>
                <a:lnTo>
                  <a:pt x="24216" y="22847"/>
                </a:lnTo>
                <a:cubicBezTo>
                  <a:pt x="24106" y="24223"/>
                  <a:pt x="23936" y="25592"/>
                  <a:pt x="23712" y="26941"/>
                </a:cubicBezTo>
                <a:cubicBezTo>
                  <a:pt x="22351" y="26467"/>
                  <a:pt x="21018" y="25919"/>
                  <a:pt x="19704" y="25318"/>
                </a:cubicBezTo>
                <a:cubicBezTo>
                  <a:pt x="20412" y="24961"/>
                  <a:pt x="21108" y="24601"/>
                  <a:pt x="21779" y="24241"/>
                </a:cubicBezTo>
                <a:cubicBezTo>
                  <a:pt x="22604" y="23795"/>
                  <a:pt x="23416" y="23330"/>
                  <a:pt x="24216" y="22847"/>
                </a:cubicBezTo>
                <a:close/>
                <a:moveTo>
                  <a:pt x="29437" y="19261"/>
                </a:moveTo>
                <a:cubicBezTo>
                  <a:pt x="30096" y="19809"/>
                  <a:pt x="30733" y="20372"/>
                  <a:pt x="31352" y="20954"/>
                </a:cubicBezTo>
                <a:lnTo>
                  <a:pt x="31352" y="20957"/>
                </a:lnTo>
                <a:cubicBezTo>
                  <a:pt x="32826" y="22348"/>
                  <a:pt x="34553" y="24121"/>
                  <a:pt x="34941" y="26196"/>
                </a:cubicBezTo>
                <a:cubicBezTo>
                  <a:pt x="35328" y="28251"/>
                  <a:pt x="32825" y="28578"/>
                  <a:pt x="31356" y="28578"/>
                </a:cubicBezTo>
                <a:cubicBezTo>
                  <a:pt x="31342" y="28578"/>
                  <a:pt x="31328" y="28578"/>
                  <a:pt x="31315" y="28578"/>
                </a:cubicBezTo>
                <a:cubicBezTo>
                  <a:pt x="29049" y="28569"/>
                  <a:pt x="26781" y="27938"/>
                  <a:pt x="24638" y="27255"/>
                </a:cubicBezTo>
                <a:cubicBezTo>
                  <a:pt x="24555" y="27227"/>
                  <a:pt x="24475" y="27196"/>
                  <a:pt x="24392" y="27171"/>
                </a:cubicBezTo>
                <a:cubicBezTo>
                  <a:pt x="24644" y="25599"/>
                  <a:pt x="24820" y="24013"/>
                  <a:pt x="24912" y="22425"/>
                </a:cubicBezTo>
                <a:cubicBezTo>
                  <a:pt x="26476" y="21452"/>
                  <a:pt x="27987" y="20397"/>
                  <a:pt x="29437" y="19261"/>
                </a:cubicBezTo>
                <a:close/>
                <a:moveTo>
                  <a:pt x="8204" y="19335"/>
                </a:moveTo>
                <a:cubicBezTo>
                  <a:pt x="9657" y="20480"/>
                  <a:pt x="11211" y="21514"/>
                  <a:pt x="12784" y="22465"/>
                </a:cubicBezTo>
                <a:cubicBezTo>
                  <a:pt x="12883" y="24038"/>
                  <a:pt x="13055" y="25602"/>
                  <a:pt x="13295" y="27159"/>
                </a:cubicBezTo>
                <a:cubicBezTo>
                  <a:pt x="12612" y="27387"/>
                  <a:pt x="11925" y="27602"/>
                  <a:pt x="11227" y="27793"/>
                </a:cubicBezTo>
                <a:cubicBezTo>
                  <a:pt x="9737" y="28203"/>
                  <a:pt x="8030" y="28617"/>
                  <a:pt x="6384" y="28617"/>
                </a:cubicBezTo>
                <a:cubicBezTo>
                  <a:pt x="5582" y="28617"/>
                  <a:pt x="4795" y="28519"/>
                  <a:pt x="4055" y="28273"/>
                </a:cubicBezTo>
                <a:cubicBezTo>
                  <a:pt x="1" y="26925"/>
                  <a:pt x="5606" y="21554"/>
                  <a:pt x="8204" y="19335"/>
                </a:cubicBezTo>
                <a:close/>
                <a:moveTo>
                  <a:pt x="18882" y="25728"/>
                </a:moveTo>
                <a:cubicBezTo>
                  <a:pt x="20418" y="26448"/>
                  <a:pt x="21988" y="27088"/>
                  <a:pt x="23589" y="27652"/>
                </a:cubicBezTo>
                <a:cubicBezTo>
                  <a:pt x="23422" y="28563"/>
                  <a:pt x="23225" y="29462"/>
                  <a:pt x="23007" y="30348"/>
                </a:cubicBezTo>
                <a:cubicBezTo>
                  <a:pt x="22487" y="32426"/>
                  <a:pt x="21757" y="34882"/>
                  <a:pt x="20107" y="36366"/>
                </a:cubicBezTo>
                <a:cubicBezTo>
                  <a:pt x="19700" y="36733"/>
                  <a:pt x="19296" y="36884"/>
                  <a:pt x="18908" y="36884"/>
                </a:cubicBezTo>
                <a:cubicBezTo>
                  <a:pt x="17864" y="36884"/>
                  <a:pt x="16938" y="35786"/>
                  <a:pt x="16376" y="34839"/>
                </a:cubicBezTo>
                <a:cubicBezTo>
                  <a:pt x="15204" y="32866"/>
                  <a:pt x="14653" y="30499"/>
                  <a:pt x="14216" y="28267"/>
                </a:cubicBezTo>
                <a:cubicBezTo>
                  <a:pt x="14182" y="28101"/>
                  <a:pt x="14157" y="27932"/>
                  <a:pt x="14126" y="27762"/>
                </a:cubicBezTo>
                <a:cubicBezTo>
                  <a:pt x="15755" y="27178"/>
                  <a:pt x="17352" y="26473"/>
                  <a:pt x="18882" y="25728"/>
                </a:cubicBezTo>
                <a:close/>
                <a:moveTo>
                  <a:pt x="18798" y="1"/>
                </a:moveTo>
                <a:cubicBezTo>
                  <a:pt x="18643" y="1"/>
                  <a:pt x="18483" y="16"/>
                  <a:pt x="18319" y="47"/>
                </a:cubicBezTo>
                <a:cubicBezTo>
                  <a:pt x="16992" y="302"/>
                  <a:pt x="16096" y="1743"/>
                  <a:pt x="15518" y="2830"/>
                </a:cubicBezTo>
                <a:cubicBezTo>
                  <a:pt x="14406" y="4910"/>
                  <a:pt x="13726" y="7262"/>
                  <a:pt x="13308" y="9685"/>
                </a:cubicBezTo>
                <a:cubicBezTo>
                  <a:pt x="12236" y="9337"/>
                  <a:pt x="11150" y="9032"/>
                  <a:pt x="10048" y="8786"/>
                </a:cubicBezTo>
                <a:cubicBezTo>
                  <a:pt x="8861" y="8519"/>
                  <a:pt x="7563" y="8285"/>
                  <a:pt x="6289" y="8285"/>
                </a:cubicBezTo>
                <a:cubicBezTo>
                  <a:pt x="5458" y="8285"/>
                  <a:pt x="4637" y="8385"/>
                  <a:pt x="3864" y="8641"/>
                </a:cubicBezTo>
                <a:cubicBezTo>
                  <a:pt x="826" y="9651"/>
                  <a:pt x="2239" y="12895"/>
                  <a:pt x="3590" y="14705"/>
                </a:cubicBezTo>
                <a:cubicBezTo>
                  <a:pt x="4729" y="16238"/>
                  <a:pt x="6108" y="17611"/>
                  <a:pt x="7616" y="18857"/>
                </a:cubicBezTo>
                <a:cubicBezTo>
                  <a:pt x="7087" y="19298"/>
                  <a:pt x="6566" y="19747"/>
                  <a:pt x="6059" y="20215"/>
                </a:cubicBezTo>
                <a:cubicBezTo>
                  <a:pt x="4553" y="21606"/>
                  <a:pt x="3073" y="23216"/>
                  <a:pt x="2285" y="25140"/>
                </a:cubicBezTo>
                <a:cubicBezTo>
                  <a:pt x="1866" y="26165"/>
                  <a:pt x="1863" y="27298"/>
                  <a:pt x="2590" y="28175"/>
                </a:cubicBezTo>
                <a:cubicBezTo>
                  <a:pt x="3438" y="29200"/>
                  <a:pt x="5093" y="29305"/>
                  <a:pt x="6314" y="29305"/>
                </a:cubicBezTo>
                <a:cubicBezTo>
                  <a:pt x="6332" y="29305"/>
                  <a:pt x="6351" y="29305"/>
                  <a:pt x="6369" y="29305"/>
                </a:cubicBezTo>
                <a:cubicBezTo>
                  <a:pt x="8724" y="29295"/>
                  <a:pt x="11113" y="28781"/>
                  <a:pt x="13437" y="28003"/>
                </a:cubicBezTo>
                <a:cubicBezTo>
                  <a:pt x="13486" y="28277"/>
                  <a:pt x="13532" y="28550"/>
                  <a:pt x="13588" y="28824"/>
                </a:cubicBezTo>
                <a:cubicBezTo>
                  <a:pt x="14043" y="31155"/>
                  <a:pt x="14714" y="33571"/>
                  <a:pt x="15989" y="35599"/>
                </a:cubicBezTo>
                <a:cubicBezTo>
                  <a:pt x="16624" y="36606"/>
                  <a:pt x="17610" y="37622"/>
                  <a:pt x="18862" y="37622"/>
                </a:cubicBezTo>
                <a:cubicBezTo>
                  <a:pt x="18950" y="37622"/>
                  <a:pt x="19038" y="37617"/>
                  <a:pt x="19128" y="37606"/>
                </a:cubicBezTo>
                <a:cubicBezTo>
                  <a:pt x="20587" y="37437"/>
                  <a:pt x="21545" y="35956"/>
                  <a:pt x="22170" y="34781"/>
                </a:cubicBezTo>
                <a:cubicBezTo>
                  <a:pt x="23296" y="32669"/>
                  <a:pt x="23862" y="30247"/>
                  <a:pt x="24272" y="27892"/>
                </a:cubicBezTo>
                <a:cubicBezTo>
                  <a:pt x="24694" y="28030"/>
                  <a:pt x="25121" y="28166"/>
                  <a:pt x="25549" y="28292"/>
                </a:cubicBezTo>
                <a:cubicBezTo>
                  <a:pt x="27384" y="28837"/>
                  <a:pt x="29376" y="29308"/>
                  <a:pt x="31330" y="29308"/>
                </a:cubicBezTo>
                <a:cubicBezTo>
                  <a:pt x="31805" y="29308"/>
                  <a:pt x="32278" y="29280"/>
                  <a:pt x="32746" y="29218"/>
                </a:cubicBezTo>
                <a:cubicBezTo>
                  <a:pt x="34017" y="29052"/>
                  <a:pt x="35316" y="28461"/>
                  <a:pt x="35636" y="27113"/>
                </a:cubicBezTo>
                <a:cubicBezTo>
                  <a:pt x="35993" y="25623"/>
                  <a:pt x="34931" y="24026"/>
                  <a:pt x="34097" y="22905"/>
                </a:cubicBezTo>
                <a:cubicBezTo>
                  <a:pt x="32958" y="21378"/>
                  <a:pt x="31595" y="19996"/>
                  <a:pt x="30093" y="18740"/>
                </a:cubicBezTo>
                <a:cubicBezTo>
                  <a:pt x="31921" y="17248"/>
                  <a:pt x="33700" y="15542"/>
                  <a:pt x="34910" y="13498"/>
                </a:cubicBezTo>
                <a:cubicBezTo>
                  <a:pt x="35566" y="12384"/>
                  <a:pt x="36043" y="10947"/>
                  <a:pt x="35335" y="9749"/>
                </a:cubicBezTo>
                <a:cubicBezTo>
                  <a:pt x="34570" y="8455"/>
                  <a:pt x="32694" y="8309"/>
                  <a:pt x="31361" y="8309"/>
                </a:cubicBezTo>
                <a:cubicBezTo>
                  <a:pt x="31346" y="8309"/>
                  <a:pt x="31332" y="8309"/>
                  <a:pt x="31318" y="8309"/>
                </a:cubicBezTo>
                <a:cubicBezTo>
                  <a:pt x="28932" y="8318"/>
                  <a:pt x="26537" y="8958"/>
                  <a:pt x="24272" y="9718"/>
                </a:cubicBezTo>
                <a:cubicBezTo>
                  <a:pt x="24133" y="8943"/>
                  <a:pt x="23973" y="8170"/>
                  <a:pt x="23792" y="7404"/>
                </a:cubicBezTo>
                <a:cubicBezTo>
                  <a:pt x="23302" y="5357"/>
                  <a:pt x="22619" y="3082"/>
                  <a:pt x="21271" y="1420"/>
                </a:cubicBezTo>
                <a:cubicBezTo>
                  <a:pt x="20623" y="623"/>
                  <a:pt x="19804" y="1"/>
                  <a:pt x="187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1436" name="Google Shape;1436;p35"/>
          <p:cNvGrpSpPr/>
          <p:nvPr/>
        </p:nvGrpSpPr>
        <p:grpSpPr>
          <a:xfrm rot="8546872">
            <a:off x="8741428" y="3422630"/>
            <a:ext cx="1611681" cy="331153"/>
            <a:chOff x="1430075" y="3198475"/>
            <a:chExt cx="1389250" cy="285450"/>
          </a:xfrm>
        </p:grpSpPr>
        <p:sp>
          <p:nvSpPr>
            <p:cNvPr id="1437" name="Google Shape;1437;p35"/>
            <p:cNvSpPr/>
            <p:nvPr/>
          </p:nvSpPr>
          <p:spPr>
            <a:xfrm>
              <a:off x="1430075" y="3198475"/>
              <a:ext cx="1389250" cy="285450"/>
            </a:xfrm>
            <a:custGeom>
              <a:avLst/>
              <a:gdLst/>
              <a:ahLst/>
              <a:cxnLst/>
              <a:rect l="l" t="t" r="r" b="b"/>
              <a:pathLst>
                <a:path w="55570" h="11418" extrusionOk="0">
                  <a:moveTo>
                    <a:pt x="46318" y="718"/>
                  </a:moveTo>
                  <a:cubicBezTo>
                    <a:pt x="49158" y="718"/>
                    <a:pt x="52000" y="760"/>
                    <a:pt x="54837" y="762"/>
                  </a:cubicBezTo>
                  <a:cubicBezTo>
                    <a:pt x="54822" y="3902"/>
                    <a:pt x="54520" y="7032"/>
                    <a:pt x="54480" y="10172"/>
                  </a:cubicBezTo>
                  <a:cubicBezTo>
                    <a:pt x="54157" y="10246"/>
                    <a:pt x="53828" y="10295"/>
                    <a:pt x="53498" y="10310"/>
                  </a:cubicBezTo>
                  <a:cubicBezTo>
                    <a:pt x="53507" y="10276"/>
                    <a:pt x="53511" y="10240"/>
                    <a:pt x="53507" y="10203"/>
                  </a:cubicBezTo>
                  <a:cubicBezTo>
                    <a:pt x="53409" y="8993"/>
                    <a:pt x="53695" y="7805"/>
                    <a:pt x="53492" y="6595"/>
                  </a:cubicBezTo>
                  <a:cubicBezTo>
                    <a:pt x="53461" y="6412"/>
                    <a:pt x="53333" y="6333"/>
                    <a:pt x="53194" y="6333"/>
                  </a:cubicBezTo>
                  <a:cubicBezTo>
                    <a:pt x="52982" y="6333"/>
                    <a:pt x="52747" y="6514"/>
                    <a:pt x="52793" y="6789"/>
                  </a:cubicBezTo>
                  <a:cubicBezTo>
                    <a:pt x="52981" y="7925"/>
                    <a:pt x="52689" y="9061"/>
                    <a:pt x="52781" y="10203"/>
                  </a:cubicBezTo>
                  <a:cubicBezTo>
                    <a:pt x="52784" y="10249"/>
                    <a:pt x="52796" y="10295"/>
                    <a:pt x="52818" y="10338"/>
                  </a:cubicBezTo>
                  <a:cubicBezTo>
                    <a:pt x="52627" y="10344"/>
                    <a:pt x="52439" y="10350"/>
                    <a:pt x="52258" y="10360"/>
                  </a:cubicBezTo>
                  <a:cubicBezTo>
                    <a:pt x="52011" y="10372"/>
                    <a:pt x="51762" y="10384"/>
                    <a:pt x="51516" y="10393"/>
                  </a:cubicBezTo>
                  <a:cubicBezTo>
                    <a:pt x="51553" y="10338"/>
                    <a:pt x="51571" y="10270"/>
                    <a:pt x="51571" y="10203"/>
                  </a:cubicBezTo>
                  <a:cubicBezTo>
                    <a:pt x="51577" y="8620"/>
                    <a:pt x="51642" y="7063"/>
                    <a:pt x="51316" y="5508"/>
                  </a:cubicBezTo>
                  <a:cubicBezTo>
                    <a:pt x="51278" y="5325"/>
                    <a:pt x="51143" y="5246"/>
                    <a:pt x="51001" y="5246"/>
                  </a:cubicBezTo>
                  <a:cubicBezTo>
                    <a:pt x="50788" y="5246"/>
                    <a:pt x="50558" y="5426"/>
                    <a:pt x="50617" y="5699"/>
                  </a:cubicBezTo>
                  <a:cubicBezTo>
                    <a:pt x="50931" y="7192"/>
                    <a:pt x="50851" y="8691"/>
                    <a:pt x="50848" y="10203"/>
                  </a:cubicBezTo>
                  <a:cubicBezTo>
                    <a:pt x="50845" y="10280"/>
                    <a:pt x="50869" y="10356"/>
                    <a:pt x="50916" y="10421"/>
                  </a:cubicBezTo>
                  <a:cubicBezTo>
                    <a:pt x="50374" y="10443"/>
                    <a:pt x="49829" y="10458"/>
                    <a:pt x="49284" y="10473"/>
                  </a:cubicBezTo>
                  <a:cubicBezTo>
                    <a:pt x="49450" y="9141"/>
                    <a:pt x="49841" y="7814"/>
                    <a:pt x="49503" y="6475"/>
                  </a:cubicBezTo>
                  <a:cubicBezTo>
                    <a:pt x="49456" y="6293"/>
                    <a:pt x="49317" y="6215"/>
                    <a:pt x="49174" y="6215"/>
                  </a:cubicBezTo>
                  <a:cubicBezTo>
                    <a:pt x="48958" y="6215"/>
                    <a:pt x="48732" y="6394"/>
                    <a:pt x="48801" y="6666"/>
                  </a:cubicBezTo>
                  <a:cubicBezTo>
                    <a:pt x="49121" y="7928"/>
                    <a:pt x="48712" y="9230"/>
                    <a:pt x="48558" y="10489"/>
                  </a:cubicBezTo>
                  <a:cubicBezTo>
                    <a:pt x="48164" y="10498"/>
                    <a:pt x="47770" y="10507"/>
                    <a:pt x="47379" y="10513"/>
                  </a:cubicBezTo>
                  <a:cubicBezTo>
                    <a:pt x="47222" y="10517"/>
                    <a:pt x="47065" y="10520"/>
                    <a:pt x="46908" y="10523"/>
                  </a:cubicBezTo>
                  <a:cubicBezTo>
                    <a:pt x="47296" y="8913"/>
                    <a:pt x="46994" y="7235"/>
                    <a:pt x="46973" y="5601"/>
                  </a:cubicBezTo>
                  <a:cubicBezTo>
                    <a:pt x="46969" y="5367"/>
                    <a:pt x="46787" y="5250"/>
                    <a:pt x="46606" y="5250"/>
                  </a:cubicBezTo>
                  <a:cubicBezTo>
                    <a:pt x="46425" y="5250"/>
                    <a:pt x="46245" y="5367"/>
                    <a:pt x="46246" y="5601"/>
                  </a:cubicBezTo>
                  <a:cubicBezTo>
                    <a:pt x="46268" y="7235"/>
                    <a:pt x="46600" y="8934"/>
                    <a:pt x="46154" y="10532"/>
                  </a:cubicBezTo>
                  <a:cubicBezTo>
                    <a:pt x="45224" y="10547"/>
                    <a:pt x="44295" y="10563"/>
                    <a:pt x="43365" y="10572"/>
                  </a:cubicBezTo>
                  <a:cubicBezTo>
                    <a:pt x="43433" y="10507"/>
                    <a:pt x="43467" y="10415"/>
                    <a:pt x="43463" y="10323"/>
                  </a:cubicBezTo>
                  <a:cubicBezTo>
                    <a:pt x="43454" y="8750"/>
                    <a:pt x="43362" y="7177"/>
                    <a:pt x="43463" y="5604"/>
                  </a:cubicBezTo>
                  <a:cubicBezTo>
                    <a:pt x="43479" y="5370"/>
                    <a:pt x="43306" y="5254"/>
                    <a:pt x="43124" y="5254"/>
                  </a:cubicBezTo>
                  <a:cubicBezTo>
                    <a:pt x="42942" y="5254"/>
                    <a:pt x="42752" y="5371"/>
                    <a:pt x="42737" y="5604"/>
                  </a:cubicBezTo>
                  <a:cubicBezTo>
                    <a:pt x="42635" y="7177"/>
                    <a:pt x="42728" y="8750"/>
                    <a:pt x="42737" y="10323"/>
                  </a:cubicBezTo>
                  <a:cubicBezTo>
                    <a:pt x="42734" y="10418"/>
                    <a:pt x="42774" y="10510"/>
                    <a:pt x="42842" y="10575"/>
                  </a:cubicBezTo>
                  <a:cubicBezTo>
                    <a:pt x="42241" y="10581"/>
                    <a:pt x="41641" y="10587"/>
                    <a:pt x="41041" y="10593"/>
                  </a:cubicBezTo>
                  <a:lnTo>
                    <a:pt x="41041" y="10566"/>
                  </a:lnTo>
                  <a:cubicBezTo>
                    <a:pt x="40949" y="9276"/>
                    <a:pt x="41241" y="8002"/>
                    <a:pt x="41029" y="6718"/>
                  </a:cubicBezTo>
                  <a:cubicBezTo>
                    <a:pt x="40998" y="6534"/>
                    <a:pt x="40868" y="6455"/>
                    <a:pt x="40729" y="6455"/>
                  </a:cubicBezTo>
                  <a:cubicBezTo>
                    <a:pt x="40518" y="6455"/>
                    <a:pt x="40284" y="6635"/>
                    <a:pt x="40330" y="6909"/>
                  </a:cubicBezTo>
                  <a:cubicBezTo>
                    <a:pt x="40530" y="8122"/>
                    <a:pt x="40228" y="9347"/>
                    <a:pt x="40315" y="10566"/>
                  </a:cubicBezTo>
                  <a:cubicBezTo>
                    <a:pt x="40315" y="10575"/>
                    <a:pt x="40321" y="10584"/>
                    <a:pt x="40321" y="10593"/>
                  </a:cubicBezTo>
                  <a:cubicBezTo>
                    <a:pt x="39988" y="10597"/>
                    <a:pt x="39653" y="10597"/>
                    <a:pt x="39317" y="10597"/>
                  </a:cubicBezTo>
                  <a:cubicBezTo>
                    <a:pt x="39336" y="10550"/>
                    <a:pt x="39348" y="10498"/>
                    <a:pt x="39348" y="10443"/>
                  </a:cubicBezTo>
                  <a:cubicBezTo>
                    <a:pt x="39357" y="8704"/>
                    <a:pt x="39425" y="6980"/>
                    <a:pt x="39093" y="5265"/>
                  </a:cubicBezTo>
                  <a:cubicBezTo>
                    <a:pt x="39057" y="5081"/>
                    <a:pt x="38924" y="5002"/>
                    <a:pt x="38784" y="5002"/>
                  </a:cubicBezTo>
                  <a:cubicBezTo>
                    <a:pt x="38571" y="5002"/>
                    <a:pt x="38340" y="5182"/>
                    <a:pt x="38394" y="5456"/>
                  </a:cubicBezTo>
                  <a:cubicBezTo>
                    <a:pt x="38711" y="7106"/>
                    <a:pt x="38631" y="8771"/>
                    <a:pt x="38625" y="10443"/>
                  </a:cubicBezTo>
                  <a:cubicBezTo>
                    <a:pt x="38622" y="10495"/>
                    <a:pt x="38634" y="10550"/>
                    <a:pt x="38655" y="10597"/>
                  </a:cubicBezTo>
                  <a:cubicBezTo>
                    <a:pt x="37960" y="10600"/>
                    <a:pt x="37267" y="10600"/>
                    <a:pt x="36572" y="10600"/>
                  </a:cubicBezTo>
                  <a:cubicBezTo>
                    <a:pt x="36633" y="9094"/>
                    <a:pt x="36987" y="7611"/>
                    <a:pt x="36673" y="6109"/>
                  </a:cubicBezTo>
                  <a:cubicBezTo>
                    <a:pt x="36635" y="5926"/>
                    <a:pt x="36501" y="5847"/>
                    <a:pt x="36360" y="5847"/>
                  </a:cubicBezTo>
                  <a:cubicBezTo>
                    <a:pt x="36147" y="5847"/>
                    <a:pt x="35917" y="6027"/>
                    <a:pt x="35974" y="6303"/>
                  </a:cubicBezTo>
                  <a:cubicBezTo>
                    <a:pt x="36270" y="7725"/>
                    <a:pt x="35907" y="9168"/>
                    <a:pt x="35848" y="10600"/>
                  </a:cubicBezTo>
                  <a:lnTo>
                    <a:pt x="35073" y="10600"/>
                  </a:lnTo>
                  <a:cubicBezTo>
                    <a:pt x="35116" y="10523"/>
                    <a:pt x="35125" y="10430"/>
                    <a:pt x="35100" y="10344"/>
                  </a:cubicBezTo>
                  <a:cubicBezTo>
                    <a:pt x="34897" y="9575"/>
                    <a:pt x="34999" y="8802"/>
                    <a:pt x="34986" y="8017"/>
                  </a:cubicBezTo>
                  <a:cubicBezTo>
                    <a:pt x="34974" y="7088"/>
                    <a:pt x="34885" y="6164"/>
                    <a:pt x="34872" y="5238"/>
                  </a:cubicBezTo>
                  <a:cubicBezTo>
                    <a:pt x="34869" y="5004"/>
                    <a:pt x="34686" y="4887"/>
                    <a:pt x="34505" y="4887"/>
                  </a:cubicBezTo>
                  <a:cubicBezTo>
                    <a:pt x="34323" y="4887"/>
                    <a:pt x="34143" y="5004"/>
                    <a:pt x="34146" y="5238"/>
                  </a:cubicBezTo>
                  <a:cubicBezTo>
                    <a:pt x="34158" y="6164"/>
                    <a:pt x="34229" y="7088"/>
                    <a:pt x="34263" y="8017"/>
                  </a:cubicBezTo>
                  <a:cubicBezTo>
                    <a:pt x="34294" y="8879"/>
                    <a:pt x="34180" y="9692"/>
                    <a:pt x="34401" y="10538"/>
                  </a:cubicBezTo>
                  <a:cubicBezTo>
                    <a:pt x="34408" y="10560"/>
                    <a:pt x="34414" y="10581"/>
                    <a:pt x="34423" y="10600"/>
                  </a:cubicBezTo>
                  <a:lnTo>
                    <a:pt x="32816" y="10600"/>
                  </a:lnTo>
                  <a:cubicBezTo>
                    <a:pt x="32829" y="9255"/>
                    <a:pt x="32927" y="7912"/>
                    <a:pt x="32936" y="6570"/>
                  </a:cubicBezTo>
                  <a:cubicBezTo>
                    <a:pt x="32938" y="6335"/>
                    <a:pt x="32757" y="6217"/>
                    <a:pt x="32575" y="6217"/>
                  </a:cubicBezTo>
                  <a:cubicBezTo>
                    <a:pt x="32394" y="6217"/>
                    <a:pt x="32211" y="6335"/>
                    <a:pt x="32210" y="6570"/>
                  </a:cubicBezTo>
                  <a:cubicBezTo>
                    <a:pt x="32201" y="7912"/>
                    <a:pt x="32102" y="9255"/>
                    <a:pt x="32090" y="10600"/>
                  </a:cubicBezTo>
                  <a:lnTo>
                    <a:pt x="30754" y="10600"/>
                  </a:lnTo>
                  <a:cubicBezTo>
                    <a:pt x="30714" y="9839"/>
                    <a:pt x="30892" y="9101"/>
                    <a:pt x="30985" y="8343"/>
                  </a:cubicBezTo>
                  <a:cubicBezTo>
                    <a:pt x="31086" y="7488"/>
                    <a:pt x="30895" y="6583"/>
                    <a:pt x="30880" y="5721"/>
                  </a:cubicBezTo>
                  <a:cubicBezTo>
                    <a:pt x="30874" y="5487"/>
                    <a:pt x="30689" y="5370"/>
                    <a:pt x="30508" y="5370"/>
                  </a:cubicBezTo>
                  <a:cubicBezTo>
                    <a:pt x="30326" y="5370"/>
                    <a:pt x="30148" y="5487"/>
                    <a:pt x="30154" y="5721"/>
                  </a:cubicBezTo>
                  <a:cubicBezTo>
                    <a:pt x="30169" y="6490"/>
                    <a:pt x="30258" y="7254"/>
                    <a:pt x="30274" y="8020"/>
                  </a:cubicBezTo>
                  <a:cubicBezTo>
                    <a:pt x="30292" y="8894"/>
                    <a:pt x="29987" y="9722"/>
                    <a:pt x="30031" y="10600"/>
                  </a:cubicBezTo>
                  <a:cubicBezTo>
                    <a:pt x="29178" y="10600"/>
                    <a:pt x="28325" y="10600"/>
                    <a:pt x="27476" y="10597"/>
                  </a:cubicBezTo>
                  <a:cubicBezTo>
                    <a:pt x="27562" y="10532"/>
                    <a:pt x="27614" y="10430"/>
                    <a:pt x="27611" y="10320"/>
                  </a:cubicBezTo>
                  <a:cubicBezTo>
                    <a:pt x="27630" y="8968"/>
                    <a:pt x="27842" y="7632"/>
                    <a:pt x="28082" y="6303"/>
                  </a:cubicBezTo>
                  <a:cubicBezTo>
                    <a:pt x="28132" y="6027"/>
                    <a:pt x="27899" y="5845"/>
                    <a:pt x="27687" y="5845"/>
                  </a:cubicBezTo>
                  <a:cubicBezTo>
                    <a:pt x="27547" y="5845"/>
                    <a:pt x="27416" y="5925"/>
                    <a:pt x="27383" y="6109"/>
                  </a:cubicBezTo>
                  <a:cubicBezTo>
                    <a:pt x="27131" y="7500"/>
                    <a:pt x="26903" y="8907"/>
                    <a:pt x="26885" y="10323"/>
                  </a:cubicBezTo>
                  <a:cubicBezTo>
                    <a:pt x="26879" y="10427"/>
                    <a:pt x="26928" y="10532"/>
                    <a:pt x="27014" y="10597"/>
                  </a:cubicBezTo>
                  <a:lnTo>
                    <a:pt x="25521" y="10597"/>
                  </a:lnTo>
                  <a:cubicBezTo>
                    <a:pt x="25543" y="10550"/>
                    <a:pt x="25555" y="10495"/>
                    <a:pt x="25552" y="10443"/>
                  </a:cubicBezTo>
                  <a:cubicBezTo>
                    <a:pt x="25552" y="8704"/>
                    <a:pt x="25567" y="6967"/>
                    <a:pt x="25795" y="5238"/>
                  </a:cubicBezTo>
                  <a:cubicBezTo>
                    <a:pt x="25826" y="5007"/>
                    <a:pt x="25661" y="4894"/>
                    <a:pt x="25480" y="4894"/>
                  </a:cubicBezTo>
                  <a:cubicBezTo>
                    <a:pt x="25298" y="4894"/>
                    <a:pt x="25099" y="5009"/>
                    <a:pt x="25069" y="5238"/>
                  </a:cubicBezTo>
                  <a:cubicBezTo>
                    <a:pt x="24841" y="6967"/>
                    <a:pt x="24829" y="8704"/>
                    <a:pt x="24829" y="10443"/>
                  </a:cubicBezTo>
                  <a:cubicBezTo>
                    <a:pt x="24825" y="10495"/>
                    <a:pt x="24838" y="10547"/>
                    <a:pt x="24859" y="10597"/>
                  </a:cubicBezTo>
                  <a:lnTo>
                    <a:pt x="23613" y="10593"/>
                  </a:lnTo>
                  <a:cubicBezTo>
                    <a:pt x="23613" y="10584"/>
                    <a:pt x="23616" y="10575"/>
                    <a:pt x="23616" y="10566"/>
                  </a:cubicBezTo>
                  <a:cubicBezTo>
                    <a:pt x="23634" y="9113"/>
                    <a:pt x="23828" y="7663"/>
                    <a:pt x="23483" y="6232"/>
                  </a:cubicBezTo>
                  <a:cubicBezTo>
                    <a:pt x="23439" y="6050"/>
                    <a:pt x="23302" y="5972"/>
                    <a:pt x="23160" y="5972"/>
                  </a:cubicBezTo>
                  <a:cubicBezTo>
                    <a:pt x="22944" y="5972"/>
                    <a:pt x="22717" y="6151"/>
                    <a:pt x="22782" y="6426"/>
                  </a:cubicBezTo>
                  <a:cubicBezTo>
                    <a:pt x="23111" y="7786"/>
                    <a:pt x="22905" y="9181"/>
                    <a:pt x="22889" y="10563"/>
                  </a:cubicBezTo>
                  <a:cubicBezTo>
                    <a:pt x="22889" y="10575"/>
                    <a:pt x="22889" y="10581"/>
                    <a:pt x="22892" y="10590"/>
                  </a:cubicBezTo>
                  <a:cubicBezTo>
                    <a:pt x="22237" y="10590"/>
                    <a:pt x="21581" y="10590"/>
                    <a:pt x="20925" y="10587"/>
                  </a:cubicBezTo>
                  <a:cubicBezTo>
                    <a:pt x="20941" y="10541"/>
                    <a:pt x="20950" y="10495"/>
                    <a:pt x="20950" y="10446"/>
                  </a:cubicBezTo>
                  <a:cubicBezTo>
                    <a:pt x="20956" y="8897"/>
                    <a:pt x="21058" y="7352"/>
                    <a:pt x="21298" y="5822"/>
                  </a:cubicBezTo>
                  <a:cubicBezTo>
                    <a:pt x="21342" y="5546"/>
                    <a:pt x="21107" y="5365"/>
                    <a:pt x="20896" y="5365"/>
                  </a:cubicBezTo>
                  <a:cubicBezTo>
                    <a:pt x="20757" y="5365"/>
                    <a:pt x="20629" y="5445"/>
                    <a:pt x="20599" y="5628"/>
                  </a:cubicBezTo>
                  <a:cubicBezTo>
                    <a:pt x="20353" y="7223"/>
                    <a:pt x="20227" y="8833"/>
                    <a:pt x="20224" y="10446"/>
                  </a:cubicBezTo>
                  <a:cubicBezTo>
                    <a:pt x="20224" y="10495"/>
                    <a:pt x="20233" y="10541"/>
                    <a:pt x="20248" y="10587"/>
                  </a:cubicBezTo>
                  <a:cubicBezTo>
                    <a:pt x="19870" y="10587"/>
                    <a:pt x="19488" y="10584"/>
                    <a:pt x="19106" y="10581"/>
                  </a:cubicBezTo>
                  <a:cubicBezTo>
                    <a:pt x="19125" y="10538"/>
                    <a:pt x="19134" y="10492"/>
                    <a:pt x="19134" y="10446"/>
                  </a:cubicBezTo>
                  <a:cubicBezTo>
                    <a:pt x="19143" y="9033"/>
                    <a:pt x="19248" y="7623"/>
                    <a:pt x="19254" y="6210"/>
                  </a:cubicBezTo>
                  <a:cubicBezTo>
                    <a:pt x="19256" y="5976"/>
                    <a:pt x="19075" y="5859"/>
                    <a:pt x="18893" y="5859"/>
                  </a:cubicBezTo>
                  <a:cubicBezTo>
                    <a:pt x="18711" y="5859"/>
                    <a:pt x="18529" y="5976"/>
                    <a:pt x="18528" y="6210"/>
                  </a:cubicBezTo>
                  <a:cubicBezTo>
                    <a:pt x="18521" y="7623"/>
                    <a:pt x="18417" y="9033"/>
                    <a:pt x="18408" y="10446"/>
                  </a:cubicBezTo>
                  <a:cubicBezTo>
                    <a:pt x="18408" y="10492"/>
                    <a:pt x="18414" y="10535"/>
                    <a:pt x="18432" y="10578"/>
                  </a:cubicBezTo>
                  <a:cubicBezTo>
                    <a:pt x="17795" y="10575"/>
                    <a:pt x="17158" y="10572"/>
                    <a:pt x="16524" y="10569"/>
                  </a:cubicBezTo>
                  <a:cubicBezTo>
                    <a:pt x="16551" y="10523"/>
                    <a:pt x="16573" y="10473"/>
                    <a:pt x="16579" y="10421"/>
                  </a:cubicBezTo>
                  <a:cubicBezTo>
                    <a:pt x="16792" y="9017"/>
                    <a:pt x="16721" y="7623"/>
                    <a:pt x="16715" y="6210"/>
                  </a:cubicBezTo>
                  <a:cubicBezTo>
                    <a:pt x="16713" y="5976"/>
                    <a:pt x="16531" y="5859"/>
                    <a:pt x="16349" y="5859"/>
                  </a:cubicBezTo>
                  <a:cubicBezTo>
                    <a:pt x="16167" y="5859"/>
                    <a:pt x="15987" y="5976"/>
                    <a:pt x="15988" y="6210"/>
                  </a:cubicBezTo>
                  <a:cubicBezTo>
                    <a:pt x="15994" y="7552"/>
                    <a:pt x="16080" y="8894"/>
                    <a:pt x="15880" y="10227"/>
                  </a:cubicBezTo>
                  <a:cubicBezTo>
                    <a:pt x="15859" y="10353"/>
                    <a:pt x="15902" y="10480"/>
                    <a:pt x="15994" y="10566"/>
                  </a:cubicBezTo>
                  <a:cubicBezTo>
                    <a:pt x="15585" y="10563"/>
                    <a:pt x="15172" y="10560"/>
                    <a:pt x="14763" y="10560"/>
                  </a:cubicBezTo>
                  <a:cubicBezTo>
                    <a:pt x="14566" y="10557"/>
                    <a:pt x="14369" y="10553"/>
                    <a:pt x="14172" y="10553"/>
                  </a:cubicBezTo>
                  <a:cubicBezTo>
                    <a:pt x="14200" y="8780"/>
                    <a:pt x="14504" y="7020"/>
                    <a:pt x="14412" y="5241"/>
                  </a:cubicBezTo>
                  <a:cubicBezTo>
                    <a:pt x="14401" y="5008"/>
                    <a:pt x="14214" y="4891"/>
                    <a:pt x="14032" y="4891"/>
                  </a:cubicBezTo>
                  <a:cubicBezTo>
                    <a:pt x="13851" y="4891"/>
                    <a:pt x="13676" y="5007"/>
                    <a:pt x="13689" y="5241"/>
                  </a:cubicBezTo>
                  <a:cubicBezTo>
                    <a:pt x="13778" y="7017"/>
                    <a:pt x="13473" y="8774"/>
                    <a:pt x="13446" y="10547"/>
                  </a:cubicBezTo>
                  <a:lnTo>
                    <a:pt x="11636" y="10535"/>
                  </a:lnTo>
                  <a:cubicBezTo>
                    <a:pt x="11691" y="9073"/>
                    <a:pt x="12104" y="7534"/>
                    <a:pt x="11617" y="6112"/>
                  </a:cubicBezTo>
                  <a:cubicBezTo>
                    <a:pt x="11557" y="5937"/>
                    <a:pt x="11410" y="5861"/>
                    <a:pt x="11265" y="5861"/>
                  </a:cubicBezTo>
                  <a:cubicBezTo>
                    <a:pt x="11043" y="5861"/>
                    <a:pt x="10824" y="6035"/>
                    <a:pt x="10915" y="6303"/>
                  </a:cubicBezTo>
                  <a:cubicBezTo>
                    <a:pt x="11377" y="7651"/>
                    <a:pt x="10965" y="9141"/>
                    <a:pt x="10909" y="10529"/>
                  </a:cubicBezTo>
                  <a:cubicBezTo>
                    <a:pt x="10217" y="10526"/>
                    <a:pt x="9527" y="10526"/>
                    <a:pt x="8835" y="10526"/>
                  </a:cubicBezTo>
                  <a:cubicBezTo>
                    <a:pt x="8838" y="10507"/>
                    <a:pt x="8835" y="10489"/>
                    <a:pt x="8831" y="10467"/>
                  </a:cubicBezTo>
                  <a:cubicBezTo>
                    <a:pt x="8604" y="9058"/>
                    <a:pt x="8711" y="7586"/>
                    <a:pt x="8955" y="6183"/>
                  </a:cubicBezTo>
                  <a:cubicBezTo>
                    <a:pt x="9001" y="5909"/>
                    <a:pt x="8767" y="5728"/>
                    <a:pt x="8555" y="5728"/>
                  </a:cubicBezTo>
                  <a:cubicBezTo>
                    <a:pt x="8415" y="5728"/>
                    <a:pt x="8285" y="5808"/>
                    <a:pt x="8253" y="5992"/>
                  </a:cubicBezTo>
                  <a:cubicBezTo>
                    <a:pt x="7997" y="7488"/>
                    <a:pt x="7893" y="9017"/>
                    <a:pt x="8114" y="10526"/>
                  </a:cubicBezTo>
                  <a:cubicBezTo>
                    <a:pt x="7551" y="10526"/>
                    <a:pt x="6985" y="10523"/>
                    <a:pt x="6421" y="10523"/>
                  </a:cubicBezTo>
                  <a:cubicBezTo>
                    <a:pt x="6406" y="9165"/>
                    <a:pt x="6314" y="7811"/>
                    <a:pt x="6304" y="6450"/>
                  </a:cubicBezTo>
                  <a:cubicBezTo>
                    <a:pt x="6303" y="6216"/>
                    <a:pt x="6120" y="6099"/>
                    <a:pt x="5939" y="6099"/>
                  </a:cubicBezTo>
                  <a:cubicBezTo>
                    <a:pt x="5757" y="6099"/>
                    <a:pt x="5576" y="6216"/>
                    <a:pt x="5578" y="6450"/>
                  </a:cubicBezTo>
                  <a:cubicBezTo>
                    <a:pt x="5587" y="7811"/>
                    <a:pt x="5679" y="9165"/>
                    <a:pt x="5695" y="10523"/>
                  </a:cubicBezTo>
                  <a:cubicBezTo>
                    <a:pt x="5293" y="10523"/>
                    <a:pt x="4889" y="10521"/>
                    <a:pt x="4486" y="10521"/>
                  </a:cubicBezTo>
                  <a:cubicBezTo>
                    <a:pt x="4284" y="10521"/>
                    <a:pt x="4083" y="10522"/>
                    <a:pt x="3882" y="10523"/>
                  </a:cubicBezTo>
                  <a:cubicBezTo>
                    <a:pt x="3783" y="8999"/>
                    <a:pt x="3950" y="7475"/>
                    <a:pt x="3506" y="5989"/>
                  </a:cubicBezTo>
                  <a:cubicBezTo>
                    <a:pt x="3454" y="5811"/>
                    <a:pt x="3311" y="5735"/>
                    <a:pt x="3167" y="5735"/>
                  </a:cubicBezTo>
                  <a:cubicBezTo>
                    <a:pt x="2949" y="5735"/>
                    <a:pt x="2726" y="5912"/>
                    <a:pt x="2808" y="6183"/>
                  </a:cubicBezTo>
                  <a:cubicBezTo>
                    <a:pt x="3229" y="7605"/>
                    <a:pt x="3063" y="9073"/>
                    <a:pt x="3155" y="10535"/>
                  </a:cubicBezTo>
                  <a:cubicBezTo>
                    <a:pt x="2466" y="10553"/>
                    <a:pt x="1776" y="10593"/>
                    <a:pt x="1096" y="10674"/>
                  </a:cubicBezTo>
                  <a:cubicBezTo>
                    <a:pt x="1078" y="7445"/>
                    <a:pt x="878" y="4225"/>
                    <a:pt x="751" y="999"/>
                  </a:cubicBezTo>
                  <a:cubicBezTo>
                    <a:pt x="5172" y="990"/>
                    <a:pt x="9589" y="833"/>
                    <a:pt x="14006" y="765"/>
                  </a:cubicBezTo>
                  <a:cubicBezTo>
                    <a:pt x="14558" y="756"/>
                    <a:pt x="15109" y="753"/>
                    <a:pt x="15660" y="753"/>
                  </a:cubicBezTo>
                  <a:cubicBezTo>
                    <a:pt x="19666" y="753"/>
                    <a:pt x="23649" y="960"/>
                    <a:pt x="27654" y="1104"/>
                  </a:cubicBezTo>
                  <a:cubicBezTo>
                    <a:pt x="28467" y="1133"/>
                    <a:pt x="29280" y="1145"/>
                    <a:pt x="30093" y="1145"/>
                  </a:cubicBezTo>
                  <a:cubicBezTo>
                    <a:pt x="33773" y="1145"/>
                    <a:pt x="37452" y="892"/>
                    <a:pt x="41130" y="783"/>
                  </a:cubicBezTo>
                  <a:cubicBezTo>
                    <a:pt x="42858" y="733"/>
                    <a:pt x="44588" y="718"/>
                    <a:pt x="46318" y="718"/>
                  </a:cubicBezTo>
                  <a:close/>
                  <a:moveTo>
                    <a:pt x="46379" y="0"/>
                  </a:moveTo>
                  <a:cubicBezTo>
                    <a:pt x="44784" y="0"/>
                    <a:pt x="43189" y="12"/>
                    <a:pt x="41595" y="48"/>
                  </a:cubicBezTo>
                  <a:cubicBezTo>
                    <a:pt x="37706" y="136"/>
                    <a:pt x="33826" y="418"/>
                    <a:pt x="29939" y="418"/>
                  </a:cubicBezTo>
                  <a:cubicBezTo>
                    <a:pt x="29338" y="418"/>
                    <a:pt x="28736" y="411"/>
                    <a:pt x="28134" y="396"/>
                  </a:cubicBezTo>
                  <a:cubicBezTo>
                    <a:pt x="23957" y="286"/>
                    <a:pt x="19808" y="29"/>
                    <a:pt x="15631" y="29"/>
                  </a:cubicBezTo>
                  <a:cubicBezTo>
                    <a:pt x="15246" y="29"/>
                    <a:pt x="14862" y="31"/>
                    <a:pt x="14477" y="35"/>
                  </a:cubicBezTo>
                  <a:cubicBezTo>
                    <a:pt x="9776" y="94"/>
                    <a:pt x="5079" y="276"/>
                    <a:pt x="376" y="282"/>
                  </a:cubicBezTo>
                  <a:cubicBezTo>
                    <a:pt x="305" y="282"/>
                    <a:pt x="234" y="300"/>
                    <a:pt x="176" y="340"/>
                  </a:cubicBezTo>
                  <a:cubicBezTo>
                    <a:pt x="65" y="399"/>
                    <a:pt x="0" y="519"/>
                    <a:pt x="13" y="645"/>
                  </a:cubicBezTo>
                  <a:cubicBezTo>
                    <a:pt x="139" y="4074"/>
                    <a:pt x="364" y="7500"/>
                    <a:pt x="376" y="10932"/>
                  </a:cubicBezTo>
                  <a:cubicBezTo>
                    <a:pt x="376" y="11138"/>
                    <a:pt x="517" y="11255"/>
                    <a:pt x="678" y="11277"/>
                  </a:cubicBezTo>
                  <a:cubicBezTo>
                    <a:pt x="727" y="11360"/>
                    <a:pt x="812" y="11418"/>
                    <a:pt x="935" y="11418"/>
                  </a:cubicBezTo>
                  <a:cubicBezTo>
                    <a:pt x="949" y="11418"/>
                    <a:pt x="964" y="11417"/>
                    <a:pt x="979" y="11415"/>
                  </a:cubicBezTo>
                  <a:cubicBezTo>
                    <a:pt x="2608" y="11216"/>
                    <a:pt x="4270" y="11158"/>
                    <a:pt x="5939" y="11158"/>
                  </a:cubicBezTo>
                  <a:cubicBezTo>
                    <a:pt x="8083" y="11158"/>
                    <a:pt x="10237" y="11254"/>
                    <a:pt x="12341" y="11268"/>
                  </a:cubicBezTo>
                  <a:cubicBezTo>
                    <a:pt x="16376" y="11292"/>
                    <a:pt x="20411" y="11283"/>
                    <a:pt x="24447" y="11292"/>
                  </a:cubicBezTo>
                  <a:cubicBezTo>
                    <a:pt x="28451" y="11305"/>
                    <a:pt x="32455" y="11328"/>
                    <a:pt x="36461" y="11328"/>
                  </a:cubicBezTo>
                  <a:cubicBezTo>
                    <a:pt x="39470" y="11328"/>
                    <a:pt x="42479" y="11315"/>
                    <a:pt x="45489" y="11274"/>
                  </a:cubicBezTo>
                  <a:cubicBezTo>
                    <a:pt x="47585" y="11246"/>
                    <a:pt x="49681" y="11206"/>
                    <a:pt x="51774" y="11111"/>
                  </a:cubicBezTo>
                  <a:cubicBezTo>
                    <a:pt x="52682" y="11071"/>
                    <a:pt x="53748" y="11114"/>
                    <a:pt x="54659" y="10877"/>
                  </a:cubicBezTo>
                  <a:cubicBezTo>
                    <a:pt x="54713" y="10904"/>
                    <a:pt x="54774" y="10918"/>
                    <a:pt x="54836" y="10918"/>
                  </a:cubicBezTo>
                  <a:cubicBezTo>
                    <a:pt x="55017" y="10918"/>
                    <a:pt x="55200" y="10801"/>
                    <a:pt x="55200" y="10569"/>
                  </a:cubicBezTo>
                  <a:cubicBezTo>
                    <a:pt x="55219" y="7297"/>
                    <a:pt x="55548" y="4037"/>
                    <a:pt x="55564" y="765"/>
                  </a:cubicBezTo>
                  <a:cubicBezTo>
                    <a:pt x="55570" y="651"/>
                    <a:pt x="55517" y="543"/>
                    <a:pt x="55425" y="482"/>
                  </a:cubicBezTo>
                  <a:cubicBezTo>
                    <a:pt x="55462" y="276"/>
                    <a:pt x="55351" y="39"/>
                    <a:pt x="55080" y="39"/>
                  </a:cubicBezTo>
                  <a:cubicBezTo>
                    <a:pt x="52183" y="39"/>
                    <a:pt x="49280" y="0"/>
                    <a:pt x="46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35"/>
            <p:cNvSpPr/>
            <p:nvPr/>
          </p:nvSpPr>
          <p:spPr>
            <a:xfrm>
              <a:off x="2537725" y="3350950"/>
              <a:ext cx="21300" cy="111375"/>
            </a:xfrm>
            <a:custGeom>
              <a:avLst/>
              <a:gdLst/>
              <a:ahLst/>
              <a:cxnLst/>
              <a:rect l="l" t="t" r="r" b="b"/>
              <a:pathLst>
                <a:path w="852" h="4455" extrusionOk="0">
                  <a:moveTo>
                    <a:pt x="490" y="0"/>
                  </a:moveTo>
                  <a:cubicBezTo>
                    <a:pt x="308" y="0"/>
                    <a:pt x="126" y="117"/>
                    <a:pt x="124" y="351"/>
                  </a:cubicBezTo>
                  <a:cubicBezTo>
                    <a:pt x="115" y="1604"/>
                    <a:pt x="10" y="2854"/>
                    <a:pt x="4" y="4104"/>
                  </a:cubicBezTo>
                  <a:cubicBezTo>
                    <a:pt x="1" y="4338"/>
                    <a:pt x="181" y="4454"/>
                    <a:pt x="363" y="4454"/>
                  </a:cubicBezTo>
                  <a:cubicBezTo>
                    <a:pt x="544" y="4454"/>
                    <a:pt x="727" y="4338"/>
                    <a:pt x="730" y="4104"/>
                  </a:cubicBezTo>
                  <a:cubicBezTo>
                    <a:pt x="737" y="2854"/>
                    <a:pt x="841" y="1604"/>
                    <a:pt x="850" y="351"/>
                  </a:cubicBezTo>
                  <a:cubicBezTo>
                    <a:pt x="852" y="117"/>
                    <a:pt x="671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439" name="Google Shape;1439;p35"/>
          <p:cNvSpPr/>
          <p:nvPr/>
        </p:nvSpPr>
        <p:spPr>
          <a:xfrm rot="-843900">
            <a:off x="8126901" y="5182280"/>
            <a:ext cx="967711" cy="658440"/>
          </a:xfrm>
          <a:custGeom>
            <a:avLst/>
            <a:gdLst/>
            <a:ahLst/>
            <a:cxnLst/>
            <a:rect l="l" t="t" r="r" b="b"/>
            <a:pathLst>
              <a:path w="33374" h="22708" extrusionOk="0">
                <a:moveTo>
                  <a:pt x="7052" y="705"/>
                </a:moveTo>
                <a:cubicBezTo>
                  <a:pt x="7310" y="705"/>
                  <a:pt x="7567" y="710"/>
                  <a:pt x="7825" y="720"/>
                </a:cubicBezTo>
                <a:cubicBezTo>
                  <a:pt x="10718" y="840"/>
                  <a:pt x="13612" y="926"/>
                  <a:pt x="16505" y="1022"/>
                </a:cubicBezTo>
                <a:cubicBezTo>
                  <a:pt x="19426" y="1120"/>
                  <a:pt x="22347" y="1105"/>
                  <a:pt x="25268" y="1204"/>
                </a:cubicBezTo>
                <a:cubicBezTo>
                  <a:pt x="26022" y="1228"/>
                  <a:pt x="26766" y="1243"/>
                  <a:pt x="27504" y="1243"/>
                </a:cubicBezTo>
                <a:cubicBezTo>
                  <a:pt x="29083" y="1243"/>
                  <a:pt x="30640" y="1174"/>
                  <a:pt x="32234" y="979"/>
                </a:cubicBezTo>
                <a:lnTo>
                  <a:pt x="32234" y="979"/>
                </a:lnTo>
                <a:cubicBezTo>
                  <a:pt x="29569" y="3137"/>
                  <a:pt x="26915" y="5307"/>
                  <a:pt x="24274" y="7492"/>
                </a:cubicBezTo>
                <a:cubicBezTo>
                  <a:pt x="22750" y="8751"/>
                  <a:pt x="21236" y="10022"/>
                  <a:pt x="19731" y="11303"/>
                </a:cubicBezTo>
                <a:cubicBezTo>
                  <a:pt x="18878" y="12035"/>
                  <a:pt x="17915" y="12750"/>
                  <a:pt x="17191" y="13618"/>
                </a:cubicBezTo>
                <a:cubicBezTo>
                  <a:pt x="17173" y="13639"/>
                  <a:pt x="17158" y="13664"/>
                  <a:pt x="17142" y="13691"/>
                </a:cubicBezTo>
                <a:cubicBezTo>
                  <a:pt x="14086" y="11152"/>
                  <a:pt x="11284" y="8332"/>
                  <a:pt x="8169" y="5864"/>
                </a:cubicBezTo>
                <a:cubicBezTo>
                  <a:pt x="6082" y="4211"/>
                  <a:pt x="4008" y="2539"/>
                  <a:pt x="1927" y="874"/>
                </a:cubicBezTo>
                <a:lnTo>
                  <a:pt x="1927" y="874"/>
                </a:lnTo>
                <a:cubicBezTo>
                  <a:pt x="2045" y="876"/>
                  <a:pt x="2162" y="877"/>
                  <a:pt x="2280" y="877"/>
                </a:cubicBezTo>
                <a:cubicBezTo>
                  <a:pt x="3867" y="877"/>
                  <a:pt x="5462" y="705"/>
                  <a:pt x="7052" y="705"/>
                </a:cubicBezTo>
                <a:close/>
                <a:moveTo>
                  <a:pt x="883" y="963"/>
                </a:moveTo>
                <a:lnTo>
                  <a:pt x="883" y="963"/>
                </a:lnTo>
                <a:cubicBezTo>
                  <a:pt x="3140" y="2770"/>
                  <a:pt x="5390" y="4580"/>
                  <a:pt x="7655" y="6378"/>
                </a:cubicBezTo>
                <a:cubicBezTo>
                  <a:pt x="9555" y="7883"/>
                  <a:pt x="11337" y="9521"/>
                  <a:pt x="13131" y="11143"/>
                </a:cubicBezTo>
                <a:cubicBezTo>
                  <a:pt x="13110" y="11158"/>
                  <a:pt x="13094" y="11177"/>
                  <a:pt x="13079" y="11195"/>
                </a:cubicBezTo>
                <a:cubicBezTo>
                  <a:pt x="11337" y="13402"/>
                  <a:pt x="9047" y="15240"/>
                  <a:pt x="6892" y="17028"/>
                </a:cubicBezTo>
                <a:cubicBezTo>
                  <a:pt x="5313" y="18333"/>
                  <a:pt x="3518" y="19537"/>
                  <a:pt x="2130" y="21048"/>
                </a:cubicBezTo>
                <a:cubicBezTo>
                  <a:pt x="2062" y="21042"/>
                  <a:pt x="1989" y="21033"/>
                  <a:pt x="1921" y="21024"/>
                </a:cubicBezTo>
                <a:cubicBezTo>
                  <a:pt x="1465" y="16942"/>
                  <a:pt x="1302" y="12882"/>
                  <a:pt x="1105" y="8785"/>
                </a:cubicBezTo>
                <a:cubicBezTo>
                  <a:pt x="1028" y="7175"/>
                  <a:pt x="951" y="5562"/>
                  <a:pt x="902" y="3949"/>
                </a:cubicBezTo>
                <a:cubicBezTo>
                  <a:pt x="874" y="3026"/>
                  <a:pt x="730" y="1918"/>
                  <a:pt x="883" y="963"/>
                </a:cubicBezTo>
                <a:close/>
                <a:moveTo>
                  <a:pt x="32471" y="1718"/>
                </a:moveTo>
                <a:lnTo>
                  <a:pt x="32471" y="1718"/>
                </a:lnTo>
                <a:cubicBezTo>
                  <a:pt x="32628" y="3355"/>
                  <a:pt x="32487" y="5005"/>
                  <a:pt x="32388" y="6646"/>
                </a:cubicBezTo>
                <a:lnTo>
                  <a:pt x="32391" y="6646"/>
                </a:lnTo>
                <a:cubicBezTo>
                  <a:pt x="32274" y="8579"/>
                  <a:pt x="32311" y="10527"/>
                  <a:pt x="32265" y="12463"/>
                </a:cubicBezTo>
                <a:cubicBezTo>
                  <a:pt x="32194" y="15366"/>
                  <a:pt x="32293" y="18266"/>
                  <a:pt x="32327" y="21168"/>
                </a:cubicBezTo>
                <a:cubicBezTo>
                  <a:pt x="29051" y="17453"/>
                  <a:pt x="25693" y="13575"/>
                  <a:pt x="21839" y="10466"/>
                </a:cubicBezTo>
                <a:cubicBezTo>
                  <a:pt x="22747" y="9699"/>
                  <a:pt x="23659" y="8939"/>
                  <a:pt x="24573" y="8182"/>
                </a:cubicBezTo>
                <a:cubicBezTo>
                  <a:pt x="27192" y="6012"/>
                  <a:pt x="29824" y="3857"/>
                  <a:pt x="32471" y="1718"/>
                </a:cubicBezTo>
                <a:close/>
                <a:moveTo>
                  <a:pt x="21279" y="10940"/>
                </a:moveTo>
                <a:cubicBezTo>
                  <a:pt x="25256" y="14141"/>
                  <a:pt x="28707" y="18164"/>
                  <a:pt x="32077" y="21981"/>
                </a:cubicBezTo>
                <a:cubicBezTo>
                  <a:pt x="27152" y="21972"/>
                  <a:pt x="22233" y="21870"/>
                  <a:pt x="17308" y="21747"/>
                </a:cubicBezTo>
                <a:lnTo>
                  <a:pt x="17311" y="21747"/>
                </a:lnTo>
                <a:cubicBezTo>
                  <a:pt x="14673" y="21682"/>
                  <a:pt x="12039" y="21587"/>
                  <a:pt x="9401" y="21498"/>
                </a:cubicBezTo>
                <a:cubicBezTo>
                  <a:pt x="7301" y="21427"/>
                  <a:pt x="5144" y="21365"/>
                  <a:pt x="3038" y="21153"/>
                </a:cubicBezTo>
                <a:cubicBezTo>
                  <a:pt x="4306" y="19885"/>
                  <a:pt x="5842" y="18823"/>
                  <a:pt x="7215" y="17696"/>
                </a:cubicBezTo>
                <a:cubicBezTo>
                  <a:pt x="9441" y="15871"/>
                  <a:pt x="11805" y="13975"/>
                  <a:pt x="13590" y="11709"/>
                </a:cubicBezTo>
                <a:cubicBezTo>
                  <a:pt x="13615" y="11678"/>
                  <a:pt x="13633" y="11645"/>
                  <a:pt x="13648" y="11608"/>
                </a:cubicBezTo>
                <a:cubicBezTo>
                  <a:pt x="14692" y="12549"/>
                  <a:pt x="15742" y="13479"/>
                  <a:pt x="16828" y="14372"/>
                </a:cubicBezTo>
                <a:cubicBezTo>
                  <a:pt x="16904" y="14434"/>
                  <a:pt x="16987" y="14460"/>
                  <a:pt x="17067" y="14460"/>
                </a:cubicBezTo>
                <a:cubicBezTo>
                  <a:pt x="17217" y="14460"/>
                  <a:pt x="17356" y="14368"/>
                  <a:pt x="17422" y="14246"/>
                </a:cubicBezTo>
                <a:cubicBezTo>
                  <a:pt x="17438" y="14248"/>
                  <a:pt x="17454" y="14250"/>
                  <a:pt x="17470" y="14250"/>
                </a:cubicBezTo>
                <a:cubicBezTo>
                  <a:pt x="17562" y="14250"/>
                  <a:pt x="17650" y="14205"/>
                  <a:pt x="17705" y="14132"/>
                </a:cubicBezTo>
                <a:cubicBezTo>
                  <a:pt x="18383" y="13319"/>
                  <a:pt x="19285" y="12648"/>
                  <a:pt x="20079" y="11958"/>
                </a:cubicBezTo>
                <a:cubicBezTo>
                  <a:pt x="20479" y="11617"/>
                  <a:pt x="20879" y="11281"/>
                  <a:pt x="21279" y="10940"/>
                </a:cubicBezTo>
                <a:close/>
                <a:moveTo>
                  <a:pt x="7539" y="1"/>
                </a:moveTo>
                <a:cubicBezTo>
                  <a:pt x="5865" y="1"/>
                  <a:pt x="4172" y="162"/>
                  <a:pt x="2496" y="162"/>
                </a:cubicBezTo>
                <a:cubicBezTo>
                  <a:pt x="1869" y="162"/>
                  <a:pt x="1243" y="139"/>
                  <a:pt x="622" y="77"/>
                </a:cubicBezTo>
                <a:cubicBezTo>
                  <a:pt x="608" y="75"/>
                  <a:pt x="594" y="75"/>
                  <a:pt x="580" y="75"/>
                </a:cubicBezTo>
                <a:cubicBezTo>
                  <a:pt x="420" y="75"/>
                  <a:pt x="323" y="174"/>
                  <a:pt x="289" y="299"/>
                </a:cubicBezTo>
                <a:cubicBezTo>
                  <a:pt x="283" y="311"/>
                  <a:pt x="277" y="326"/>
                  <a:pt x="271" y="342"/>
                </a:cubicBezTo>
                <a:cubicBezTo>
                  <a:pt x="0" y="1308"/>
                  <a:pt x="139" y="2459"/>
                  <a:pt x="160" y="3444"/>
                </a:cubicBezTo>
                <a:cubicBezTo>
                  <a:pt x="194" y="5140"/>
                  <a:pt x="280" y="6836"/>
                  <a:pt x="363" y="8529"/>
                </a:cubicBezTo>
                <a:cubicBezTo>
                  <a:pt x="570" y="12830"/>
                  <a:pt x="733" y="17093"/>
                  <a:pt x="1228" y="21378"/>
                </a:cubicBezTo>
                <a:cubicBezTo>
                  <a:pt x="1254" y="21606"/>
                  <a:pt x="1448" y="21722"/>
                  <a:pt x="1628" y="21722"/>
                </a:cubicBezTo>
                <a:cubicBezTo>
                  <a:pt x="1662" y="21722"/>
                  <a:pt x="1695" y="21718"/>
                  <a:pt x="1727" y="21710"/>
                </a:cubicBezTo>
                <a:cubicBezTo>
                  <a:pt x="1761" y="21725"/>
                  <a:pt x="1798" y="21735"/>
                  <a:pt x="1832" y="21741"/>
                </a:cubicBezTo>
                <a:cubicBezTo>
                  <a:pt x="4162" y="22052"/>
                  <a:pt x="6593" y="22126"/>
                  <a:pt x="8942" y="22209"/>
                </a:cubicBezTo>
                <a:cubicBezTo>
                  <a:pt x="11574" y="22301"/>
                  <a:pt x="14203" y="22396"/>
                  <a:pt x="16834" y="22461"/>
                </a:cubicBezTo>
                <a:cubicBezTo>
                  <a:pt x="22123" y="22593"/>
                  <a:pt x="27405" y="22707"/>
                  <a:pt x="32693" y="22707"/>
                </a:cubicBezTo>
                <a:cubicBezTo>
                  <a:pt x="32697" y="22707"/>
                  <a:pt x="32701" y="22708"/>
                  <a:pt x="32704" y="22708"/>
                </a:cubicBezTo>
                <a:cubicBezTo>
                  <a:pt x="32793" y="22708"/>
                  <a:pt x="32877" y="22674"/>
                  <a:pt x="32939" y="22612"/>
                </a:cubicBezTo>
                <a:cubicBezTo>
                  <a:pt x="32945" y="22609"/>
                  <a:pt x="32951" y="22603"/>
                  <a:pt x="32958" y="22597"/>
                </a:cubicBezTo>
                <a:cubicBezTo>
                  <a:pt x="33025" y="22529"/>
                  <a:pt x="33059" y="22440"/>
                  <a:pt x="33056" y="22347"/>
                </a:cubicBezTo>
                <a:cubicBezTo>
                  <a:pt x="33047" y="19047"/>
                  <a:pt x="32908" y="15763"/>
                  <a:pt x="32985" y="12463"/>
                </a:cubicBezTo>
                <a:cubicBezTo>
                  <a:pt x="33035" y="10382"/>
                  <a:pt x="33016" y="8299"/>
                  <a:pt x="33139" y="6221"/>
                </a:cubicBezTo>
                <a:cubicBezTo>
                  <a:pt x="33250" y="4352"/>
                  <a:pt x="33373" y="2499"/>
                  <a:pt x="33053" y="643"/>
                </a:cubicBezTo>
                <a:cubicBezTo>
                  <a:pt x="33070" y="443"/>
                  <a:pt x="32912" y="205"/>
                  <a:pt x="32659" y="205"/>
                </a:cubicBezTo>
                <a:cubicBezTo>
                  <a:pt x="32640" y="205"/>
                  <a:pt x="32620" y="206"/>
                  <a:pt x="32600" y="209"/>
                </a:cubicBezTo>
                <a:cubicBezTo>
                  <a:pt x="30928" y="444"/>
                  <a:pt x="29301" y="517"/>
                  <a:pt x="27659" y="517"/>
                </a:cubicBezTo>
                <a:cubicBezTo>
                  <a:pt x="26717" y="517"/>
                  <a:pt x="25770" y="493"/>
                  <a:pt x="24807" y="462"/>
                </a:cubicBezTo>
                <a:cubicBezTo>
                  <a:pt x="22039" y="369"/>
                  <a:pt x="19269" y="379"/>
                  <a:pt x="16505" y="295"/>
                </a:cubicBezTo>
                <a:cubicBezTo>
                  <a:pt x="13762" y="215"/>
                  <a:pt x="11020" y="102"/>
                  <a:pt x="8280" y="12"/>
                </a:cubicBezTo>
                <a:cubicBezTo>
                  <a:pt x="8034" y="4"/>
                  <a:pt x="7787" y="1"/>
                  <a:pt x="75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1440" name="Google Shape;1440;p35"/>
          <p:cNvGrpSpPr/>
          <p:nvPr/>
        </p:nvGrpSpPr>
        <p:grpSpPr>
          <a:xfrm rot="-8100559" flipH="1">
            <a:off x="10274644" y="1813580"/>
            <a:ext cx="1337937" cy="435683"/>
            <a:chOff x="1488825" y="5139150"/>
            <a:chExt cx="1153550" cy="298175"/>
          </a:xfrm>
        </p:grpSpPr>
        <p:grpSp>
          <p:nvGrpSpPr>
            <p:cNvPr id="1441" name="Google Shape;1441;p35"/>
            <p:cNvGrpSpPr/>
            <p:nvPr/>
          </p:nvGrpSpPr>
          <p:grpSpPr>
            <a:xfrm>
              <a:off x="1488825" y="5139150"/>
              <a:ext cx="1153550" cy="298175"/>
              <a:chOff x="1790600" y="7186125"/>
              <a:chExt cx="1153550" cy="298175"/>
            </a:xfrm>
          </p:grpSpPr>
          <p:sp>
            <p:nvSpPr>
              <p:cNvPr id="1442" name="Google Shape;1442;p35"/>
              <p:cNvSpPr/>
              <p:nvPr/>
            </p:nvSpPr>
            <p:spPr>
              <a:xfrm>
                <a:off x="1829300" y="7401150"/>
                <a:ext cx="12175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2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55" y="148"/>
                      <a:pt x="318" y="290"/>
                      <a:pt x="487" y="419"/>
                    </a:cubicBezTo>
                    <a:lnTo>
                      <a:pt x="370" y="278"/>
                    </a:lnTo>
                    <a:cubicBezTo>
                      <a:pt x="241" y="192"/>
                      <a:pt x="118" y="9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5"/>
              <p:cNvSpPr/>
              <p:nvPr/>
            </p:nvSpPr>
            <p:spPr>
              <a:xfrm>
                <a:off x="1790600" y="7281575"/>
                <a:ext cx="873600" cy="202725"/>
              </a:xfrm>
              <a:custGeom>
                <a:avLst/>
                <a:gdLst/>
                <a:ahLst/>
                <a:cxnLst/>
                <a:rect l="l" t="t" r="r" b="b"/>
                <a:pathLst>
                  <a:path w="34944" h="8109" extrusionOk="0">
                    <a:moveTo>
                      <a:pt x="13446" y="21"/>
                    </a:moveTo>
                    <a:cubicBezTo>
                      <a:pt x="12557" y="21"/>
                      <a:pt x="11666" y="32"/>
                      <a:pt x="10774" y="56"/>
                    </a:cubicBezTo>
                    <a:cubicBezTo>
                      <a:pt x="8502" y="117"/>
                      <a:pt x="6129" y="0"/>
                      <a:pt x="3888" y="431"/>
                    </a:cubicBezTo>
                    <a:cubicBezTo>
                      <a:pt x="2444" y="708"/>
                      <a:pt x="93" y="1425"/>
                      <a:pt x="50" y="3275"/>
                    </a:cubicBezTo>
                    <a:cubicBezTo>
                      <a:pt x="0" y="5335"/>
                      <a:pt x="2404" y="6187"/>
                      <a:pt x="3977" y="6818"/>
                    </a:cubicBezTo>
                    <a:cubicBezTo>
                      <a:pt x="7166" y="8102"/>
                      <a:pt x="11075" y="8108"/>
                      <a:pt x="14461" y="8108"/>
                    </a:cubicBezTo>
                    <a:cubicBezTo>
                      <a:pt x="20815" y="8108"/>
                      <a:pt x="27310" y="7111"/>
                      <a:pt x="32995" y="4156"/>
                    </a:cubicBezTo>
                    <a:cubicBezTo>
                      <a:pt x="33663" y="3811"/>
                      <a:pt x="34309" y="3420"/>
                      <a:pt x="34943" y="3017"/>
                    </a:cubicBezTo>
                    <a:cubicBezTo>
                      <a:pt x="34934" y="3014"/>
                      <a:pt x="34925" y="3008"/>
                      <a:pt x="34919" y="3005"/>
                    </a:cubicBezTo>
                    <a:cubicBezTo>
                      <a:pt x="34909" y="2998"/>
                      <a:pt x="34906" y="2995"/>
                      <a:pt x="34900" y="2989"/>
                    </a:cubicBezTo>
                    <a:cubicBezTo>
                      <a:pt x="34889" y="2990"/>
                      <a:pt x="34878" y="2991"/>
                      <a:pt x="34867" y="2991"/>
                    </a:cubicBezTo>
                    <a:cubicBezTo>
                      <a:pt x="34713" y="2991"/>
                      <a:pt x="34591" y="2890"/>
                      <a:pt x="34525" y="2746"/>
                    </a:cubicBezTo>
                    <a:cubicBezTo>
                      <a:pt x="34485" y="2660"/>
                      <a:pt x="34445" y="2577"/>
                      <a:pt x="34405" y="2494"/>
                    </a:cubicBezTo>
                    <a:cubicBezTo>
                      <a:pt x="34168" y="2641"/>
                      <a:pt x="33934" y="2786"/>
                      <a:pt x="33697" y="2924"/>
                    </a:cubicBezTo>
                    <a:cubicBezTo>
                      <a:pt x="33834" y="3174"/>
                      <a:pt x="33621" y="3477"/>
                      <a:pt x="33378" y="3477"/>
                    </a:cubicBezTo>
                    <a:cubicBezTo>
                      <a:pt x="33300" y="3477"/>
                      <a:pt x="33219" y="3446"/>
                      <a:pt x="33146" y="3371"/>
                    </a:cubicBezTo>
                    <a:cubicBezTo>
                      <a:pt x="33115" y="3340"/>
                      <a:pt x="33090" y="3306"/>
                      <a:pt x="33063" y="3275"/>
                    </a:cubicBezTo>
                    <a:cubicBezTo>
                      <a:pt x="28353" y="5843"/>
                      <a:pt x="23071" y="6929"/>
                      <a:pt x="17715" y="7277"/>
                    </a:cubicBezTo>
                    <a:cubicBezTo>
                      <a:pt x="16516" y="7355"/>
                      <a:pt x="15309" y="7398"/>
                      <a:pt x="14101" y="7398"/>
                    </a:cubicBezTo>
                    <a:cubicBezTo>
                      <a:pt x="12301" y="7398"/>
                      <a:pt x="10500" y="7302"/>
                      <a:pt x="8721" y="7083"/>
                    </a:cubicBezTo>
                    <a:lnTo>
                      <a:pt x="8721" y="7083"/>
                    </a:lnTo>
                    <a:cubicBezTo>
                      <a:pt x="8724" y="7089"/>
                      <a:pt x="8727" y="7092"/>
                      <a:pt x="8730" y="7098"/>
                    </a:cubicBezTo>
                    <a:cubicBezTo>
                      <a:pt x="8779" y="7159"/>
                      <a:pt x="8712" y="7238"/>
                      <a:pt x="8648" y="7238"/>
                    </a:cubicBezTo>
                    <a:cubicBezTo>
                      <a:pt x="8627" y="7238"/>
                      <a:pt x="8608" y="7231"/>
                      <a:pt x="8591" y="7212"/>
                    </a:cubicBezTo>
                    <a:cubicBezTo>
                      <a:pt x="8545" y="7160"/>
                      <a:pt x="8502" y="7105"/>
                      <a:pt x="8459" y="7049"/>
                    </a:cubicBezTo>
                    <a:cubicBezTo>
                      <a:pt x="8228" y="7018"/>
                      <a:pt x="7991" y="6991"/>
                      <a:pt x="7760" y="6957"/>
                    </a:cubicBezTo>
                    <a:cubicBezTo>
                      <a:pt x="6298" y="6741"/>
                      <a:pt x="4845" y="6403"/>
                      <a:pt x="3479" y="5836"/>
                    </a:cubicBezTo>
                    <a:cubicBezTo>
                      <a:pt x="3312" y="5769"/>
                      <a:pt x="3131" y="5692"/>
                      <a:pt x="2952" y="5609"/>
                    </a:cubicBezTo>
                    <a:lnTo>
                      <a:pt x="2952" y="5609"/>
                    </a:lnTo>
                    <a:cubicBezTo>
                      <a:pt x="3054" y="5735"/>
                      <a:pt x="3152" y="5858"/>
                      <a:pt x="3257" y="5981"/>
                    </a:cubicBezTo>
                    <a:cubicBezTo>
                      <a:pt x="3314" y="6048"/>
                      <a:pt x="3259" y="6140"/>
                      <a:pt x="3193" y="6140"/>
                    </a:cubicBezTo>
                    <a:cubicBezTo>
                      <a:pt x="3173" y="6140"/>
                      <a:pt x="3153" y="6132"/>
                      <a:pt x="3134" y="6113"/>
                    </a:cubicBezTo>
                    <a:cubicBezTo>
                      <a:pt x="2869" y="5849"/>
                      <a:pt x="2608" y="5584"/>
                      <a:pt x="2346" y="5313"/>
                    </a:cubicBezTo>
                    <a:cubicBezTo>
                      <a:pt x="2303" y="5292"/>
                      <a:pt x="2257" y="5270"/>
                      <a:pt x="2214" y="5245"/>
                    </a:cubicBezTo>
                    <a:cubicBezTo>
                      <a:pt x="2195" y="5261"/>
                      <a:pt x="2172" y="5271"/>
                      <a:pt x="2148" y="5271"/>
                    </a:cubicBezTo>
                    <a:cubicBezTo>
                      <a:pt x="2139" y="5271"/>
                      <a:pt x="2130" y="5269"/>
                      <a:pt x="2121" y="5267"/>
                    </a:cubicBezTo>
                    <a:lnTo>
                      <a:pt x="2121" y="5267"/>
                    </a:lnTo>
                    <a:cubicBezTo>
                      <a:pt x="2167" y="5301"/>
                      <a:pt x="2207" y="5341"/>
                      <a:pt x="2254" y="5375"/>
                    </a:cubicBezTo>
                    <a:cubicBezTo>
                      <a:pt x="2333" y="5429"/>
                      <a:pt x="2288" y="5550"/>
                      <a:pt x="2214" y="5550"/>
                    </a:cubicBezTo>
                    <a:cubicBezTo>
                      <a:pt x="2199" y="5550"/>
                      <a:pt x="2183" y="5545"/>
                      <a:pt x="2167" y="5535"/>
                    </a:cubicBezTo>
                    <a:cubicBezTo>
                      <a:pt x="1302" y="4944"/>
                      <a:pt x="656" y="4125"/>
                      <a:pt x="170" y="3202"/>
                    </a:cubicBezTo>
                    <a:cubicBezTo>
                      <a:pt x="131" y="3131"/>
                      <a:pt x="194" y="3061"/>
                      <a:pt x="255" y="3061"/>
                    </a:cubicBezTo>
                    <a:cubicBezTo>
                      <a:pt x="281" y="3061"/>
                      <a:pt x="307" y="3074"/>
                      <a:pt x="324" y="3106"/>
                    </a:cubicBezTo>
                    <a:cubicBezTo>
                      <a:pt x="533" y="3503"/>
                      <a:pt x="779" y="3879"/>
                      <a:pt x="1056" y="4230"/>
                    </a:cubicBezTo>
                    <a:cubicBezTo>
                      <a:pt x="915" y="4020"/>
                      <a:pt x="819" y="3780"/>
                      <a:pt x="779" y="3528"/>
                    </a:cubicBezTo>
                    <a:cubicBezTo>
                      <a:pt x="764" y="3503"/>
                      <a:pt x="748" y="3479"/>
                      <a:pt x="733" y="3451"/>
                    </a:cubicBezTo>
                    <a:cubicBezTo>
                      <a:pt x="705" y="3408"/>
                      <a:pt x="724" y="3349"/>
                      <a:pt x="773" y="3328"/>
                    </a:cubicBezTo>
                    <a:cubicBezTo>
                      <a:pt x="730" y="1321"/>
                      <a:pt x="4593" y="1013"/>
                      <a:pt x="5889" y="918"/>
                    </a:cubicBezTo>
                    <a:cubicBezTo>
                      <a:pt x="8293" y="745"/>
                      <a:pt x="10734" y="773"/>
                      <a:pt x="13141" y="727"/>
                    </a:cubicBezTo>
                    <a:cubicBezTo>
                      <a:pt x="13689" y="716"/>
                      <a:pt x="14236" y="711"/>
                      <a:pt x="14783" y="711"/>
                    </a:cubicBezTo>
                    <a:cubicBezTo>
                      <a:pt x="19112" y="711"/>
                      <a:pt x="23422" y="1022"/>
                      <a:pt x="27737" y="1265"/>
                    </a:cubicBezTo>
                    <a:cubicBezTo>
                      <a:pt x="27750" y="1218"/>
                      <a:pt x="27793" y="1190"/>
                      <a:pt x="27836" y="1190"/>
                    </a:cubicBezTo>
                    <a:cubicBezTo>
                      <a:pt x="27855" y="1190"/>
                      <a:pt x="27874" y="1196"/>
                      <a:pt x="27891" y="1207"/>
                    </a:cubicBezTo>
                    <a:cubicBezTo>
                      <a:pt x="27922" y="1228"/>
                      <a:pt x="27950" y="1256"/>
                      <a:pt x="27977" y="1278"/>
                    </a:cubicBezTo>
                    <a:cubicBezTo>
                      <a:pt x="28242" y="1293"/>
                      <a:pt x="28504" y="1308"/>
                      <a:pt x="28765" y="1324"/>
                    </a:cubicBezTo>
                    <a:cubicBezTo>
                      <a:pt x="28762" y="1315"/>
                      <a:pt x="28756" y="1308"/>
                      <a:pt x="28750" y="1299"/>
                    </a:cubicBezTo>
                    <a:cubicBezTo>
                      <a:pt x="28715" y="1229"/>
                      <a:pt x="28767" y="1158"/>
                      <a:pt x="28828" y="1158"/>
                    </a:cubicBezTo>
                    <a:cubicBezTo>
                      <a:pt x="28848" y="1158"/>
                      <a:pt x="28869" y="1165"/>
                      <a:pt x="28889" y="1182"/>
                    </a:cubicBezTo>
                    <a:cubicBezTo>
                      <a:pt x="28944" y="1232"/>
                      <a:pt x="28996" y="1287"/>
                      <a:pt x="29052" y="1336"/>
                    </a:cubicBezTo>
                    <a:cubicBezTo>
                      <a:pt x="30206" y="1398"/>
                      <a:pt x="31363" y="1447"/>
                      <a:pt x="32518" y="1484"/>
                    </a:cubicBezTo>
                    <a:cubicBezTo>
                      <a:pt x="32518" y="1419"/>
                      <a:pt x="32518" y="1355"/>
                      <a:pt x="32524" y="1290"/>
                    </a:cubicBezTo>
                    <a:cubicBezTo>
                      <a:pt x="32535" y="1049"/>
                      <a:pt x="32736" y="923"/>
                      <a:pt x="32923" y="923"/>
                    </a:cubicBezTo>
                    <a:cubicBezTo>
                      <a:pt x="33097" y="923"/>
                      <a:pt x="33259" y="1031"/>
                      <a:pt x="33247" y="1256"/>
                    </a:cubicBezTo>
                    <a:cubicBezTo>
                      <a:pt x="33244" y="1336"/>
                      <a:pt x="33241" y="1422"/>
                      <a:pt x="33241" y="1505"/>
                    </a:cubicBezTo>
                    <a:cubicBezTo>
                      <a:pt x="33481" y="1512"/>
                      <a:pt x="33718" y="1524"/>
                      <a:pt x="33958" y="1530"/>
                    </a:cubicBezTo>
                    <a:cubicBezTo>
                      <a:pt x="33964" y="1530"/>
                      <a:pt x="33971" y="1524"/>
                      <a:pt x="33977" y="1524"/>
                    </a:cubicBezTo>
                    <a:cubicBezTo>
                      <a:pt x="33958" y="1465"/>
                      <a:pt x="33937" y="1410"/>
                      <a:pt x="33921" y="1348"/>
                    </a:cubicBezTo>
                    <a:cubicBezTo>
                      <a:pt x="33891" y="1253"/>
                      <a:pt x="33906" y="1148"/>
                      <a:pt x="33958" y="1062"/>
                    </a:cubicBezTo>
                    <a:cubicBezTo>
                      <a:pt x="33958" y="1053"/>
                      <a:pt x="33952" y="1047"/>
                      <a:pt x="33949" y="1038"/>
                    </a:cubicBezTo>
                    <a:cubicBezTo>
                      <a:pt x="33940" y="961"/>
                      <a:pt x="33937" y="884"/>
                      <a:pt x="33934" y="807"/>
                    </a:cubicBezTo>
                    <a:cubicBezTo>
                      <a:pt x="33927" y="807"/>
                      <a:pt x="33924" y="804"/>
                      <a:pt x="33918" y="804"/>
                    </a:cubicBezTo>
                    <a:cubicBezTo>
                      <a:pt x="27076" y="659"/>
                      <a:pt x="20289" y="21"/>
                      <a:pt x="13446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5"/>
              <p:cNvSpPr/>
              <p:nvPr/>
            </p:nvSpPr>
            <p:spPr>
              <a:xfrm>
                <a:off x="2637850" y="7308200"/>
                <a:ext cx="25200" cy="48225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1929" extrusionOk="0">
                    <a:moveTo>
                      <a:pt x="68" y="0"/>
                    </a:moveTo>
                    <a:cubicBezTo>
                      <a:pt x="16" y="86"/>
                      <a:pt x="1" y="191"/>
                      <a:pt x="31" y="287"/>
                    </a:cubicBezTo>
                    <a:cubicBezTo>
                      <a:pt x="47" y="348"/>
                      <a:pt x="68" y="404"/>
                      <a:pt x="90" y="462"/>
                    </a:cubicBezTo>
                    <a:cubicBezTo>
                      <a:pt x="201" y="798"/>
                      <a:pt x="358" y="1115"/>
                      <a:pt x="512" y="1432"/>
                    </a:cubicBezTo>
                    <a:cubicBezTo>
                      <a:pt x="555" y="1515"/>
                      <a:pt x="595" y="1598"/>
                      <a:pt x="632" y="1681"/>
                    </a:cubicBezTo>
                    <a:cubicBezTo>
                      <a:pt x="699" y="1827"/>
                      <a:pt x="826" y="1928"/>
                      <a:pt x="981" y="1928"/>
                    </a:cubicBezTo>
                    <a:cubicBezTo>
                      <a:pt x="989" y="1928"/>
                      <a:pt x="998" y="1928"/>
                      <a:pt x="1007" y="1927"/>
                    </a:cubicBezTo>
                    <a:cubicBezTo>
                      <a:pt x="825" y="1819"/>
                      <a:pt x="804" y="1626"/>
                      <a:pt x="881" y="1472"/>
                    </a:cubicBezTo>
                    <a:lnTo>
                      <a:pt x="779" y="1438"/>
                    </a:lnTo>
                    <a:cubicBezTo>
                      <a:pt x="530" y="1352"/>
                      <a:pt x="478" y="1081"/>
                      <a:pt x="561" y="896"/>
                    </a:cubicBezTo>
                    <a:cubicBezTo>
                      <a:pt x="533" y="739"/>
                      <a:pt x="595" y="573"/>
                      <a:pt x="798" y="520"/>
                    </a:cubicBezTo>
                    <a:cubicBezTo>
                      <a:pt x="825" y="514"/>
                      <a:pt x="850" y="514"/>
                      <a:pt x="875" y="508"/>
                    </a:cubicBezTo>
                    <a:cubicBezTo>
                      <a:pt x="869" y="493"/>
                      <a:pt x="862" y="480"/>
                      <a:pt x="859" y="468"/>
                    </a:cubicBezTo>
                    <a:cubicBezTo>
                      <a:pt x="819" y="482"/>
                      <a:pt x="777" y="488"/>
                      <a:pt x="734" y="488"/>
                    </a:cubicBezTo>
                    <a:cubicBezTo>
                      <a:pt x="603" y="488"/>
                      <a:pt x="472" y="425"/>
                      <a:pt x="407" y="308"/>
                    </a:cubicBezTo>
                    <a:cubicBezTo>
                      <a:pt x="391" y="305"/>
                      <a:pt x="379" y="299"/>
                      <a:pt x="367" y="293"/>
                    </a:cubicBezTo>
                    <a:cubicBezTo>
                      <a:pt x="216" y="265"/>
                      <a:pt x="99" y="151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5"/>
              <p:cNvSpPr/>
              <p:nvPr/>
            </p:nvSpPr>
            <p:spPr>
              <a:xfrm>
                <a:off x="2941750" y="7226625"/>
                <a:ext cx="475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19" h="29" extrusionOk="0">
                    <a:moveTo>
                      <a:pt x="0" y="0"/>
                    </a:moveTo>
                    <a:cubicBezTo>
                      <a:pt x="9" y="10"/>
                      <a:pt x="12" y="19"/>
                      <a:pt x="19" y="28"/>
                    </a:cubicBezTo>
                    <a:cubicBezTo>
                      <a:pt x="12" y="19"/>
                      <a:pt x="9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5"/>
              <p:cNvSpPr/>
              <p:nvPr/>
            </p:nvSpPr>
            <p:spPr>
              <a:xfrm>
                <a:off x="2932050" y="7239400"/>
                <a:ext cx="617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64" extrusionOk="0">
                    <a:moveTo>
                      <a:pt x="246" y="0"/>
                    </a:moveTo>
                    <a:lnTo>
                      <a:pt x="246" y="0"/>
                    </a:lnTo>
                    <a:cubicBezTo>
                      <a:pt x="203" y="19"/>
                      <a:pt x="157" y="31"/>
                      <a:pt x="111" y="31"/>
                    </a:cubicBezTo>
                    <a:cubicBezTo>
                      <a:pt x="77" y="31"/>
                      <a:pt x="49" y="28"/>
                      <a:pt x="19" y="28"/>
                    </a:cubicBezTo>
                    <a:cubicBezTo>
                      <a:pt x="19" y="74"/>
                      <a:pt x="13" y="120"/>
                      <a:pt x="0" y="164"/>
                    </a:cubicBezTo>
                    <a:cubicBezTo>
                      <a:pt x="77" y="105"/>
                      <a:pt x="160" y="50"/>
                      <a:pt x="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5"/>
              <p:cNvSpPr/>
              <p:nvPr/>
            </p:nvSpPr>
            <p:spPr>
              <a:xfrm>
                <a:off x="2941350" y="7227925"/>
                <a:ext cx="2800" cy="902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361" extrusionOk="0">
                    <a:moveTo>
                      <a:pt x="44" y="1"/>
                    </a:moveTo>
                    <a:cubicBezTo>
                      <a:pt x="90" y="121"/>
                      <a:pt x="75" y="256"/>
                      <a:pt x="1" y="361"/>
                    </a:cubicBezTo>
                    <a:cubicBezTo>
                      <a:pt x="93" y="262"/>
                      <a:pt x="111" y="118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5"/>
              <p:cNvSpPr/>
              <p:nvPr/>
            </p:nvSpPr>
            <p:spPr>
              <a:xfrm>
                <a:off x="2657925" y="7249550"/>
                <a:ext cx="266750" cy="142975"/>
              </a:xfrm>
              <a:custGeom>
                <a:avLst/>
                <a:gdLst/>
                <a:ahLst/>
                <a:cxnLst/>
                <a:rect l="l" t="t" r="r" b="b"/>
                <a:pathLst>
                  <a:path w="10670" h="5719" extrusionOk="0">
                    <a:moveTo>
                      <a:pt x="10670" y="1"/>
                    </a:moveTo>
                    <a:lnTo>
                      <a:pt x="10670" y="1"/>
                    </a:lnTo>
                    <a:cubicBezTo>
                      <a:pt x="10534" y="50"/>
                      <a:pt x="10408" y="105"/>
                      <a:pt x="10282" y="164"/>
                    </a:cubicBezTo>
                    <a:cubicBezTo>
                      <a:pt x="10236" y="222"/>
                      <a:pt x="10174" y="265"/>
                      <a:pt x="10100" y="284"/>
                    </a:cubicBezTo>
                    <a:cubicBezTo>
                      <a:pt x="9989" y="315"/>
                      <a:pt x="9885" y="361"/>
                      <a:pt x="9783" y="416"/>
                    </a:cubicBezTo>
                    <a:cubicBezTo>
                      <a:pt x="9740" y="441"/>
                      <a:pt x="9697" y="466"/>
                      <a:pt x="9654" y="490"/>
                    </a:cubicBezTo>
                    <a:cubicBezTo>
                      <a:pt x="9371" y="678"/>
                      <a:pt x="9171" y="949"/>
                      <a:pt x="9001" y="1254"/>
                    </a:cubicBezTo>
                    <a:cubicBezTo>
                      <a:pt x="8731" y="1891"/>
                      <a:pt x="8509" y="2562"/>
                      <a:pt x="8207" y="3205"/>
                    </a:cubicBezTo>
                    <a:cubicBezTo>
                      <a:pt x="7564" y="4574"/>
                      <a:pt x="6446" y="5043"/>
                      <a:pt x="5204" y="5043"/>
                    </a:cubicBezTo>
                    <a:cubicBezTo>
                      <a:pt x="4324" y="5043"/>
                      <a:pt x="3380" y="4807"/>
                      <a:pt x="2500" y="4489"/>
                    </a:cubicBezTo>
                    <a:cubicBezTo>
                      <a:pt x="1703" y="4347"/>
                      <a:pt x="903" y="4107"/>
                      <a:pt x="78" y="3818"/>
                    </a:cubicBezTo>
                    <a:lnTo>
                      <a:pt x="78" y="3818"/>
                    </a:lnTo>
                    <a:cubicBezTo>
                      <a:pt x="1" y="3972"/>
                      <a:pt x="22" y="4165"/>
                      <a:pt x="207" y="4270"/>
                    </a:cubicBezTo>
                    <a:cubicBezTo>
                      <a:pt x="213" y="4276"/>
                      <a:pt x="216" y="4282"/>
                      <a:pt x="223" y="4286"/>
                    </a:cubicBezTo>
                    <a:cubicBezTo>
                      <a:pt x="232" y="4289"/>
                      <a:pt x="241" y="4295"/>
                      <a:pt x="250" y="4298"/>
                    </a:cubicBezTo>
                    <a:cubicBezTo>
                      <a:pt x="1808" y="5077"/>
                      <a:pt x="3322" y="5718"/>
                      <a:pt x="4901" y="5718"/>
                    </a:cubicBezTo>
                    <a:cubicBezTo>
                      <a:pt x="5712" y="5718"/>
                      <a:pt x="6541" y="5549"/>
                      <a:pt x="7401" y="5141"/>
                    </a:cubicBezTo>
                    <a:cubicBezTo>
                      <a:pt x="9420" y="4184"/>
                      <a:pt x="9174" y="1417"/>
                      <a:pt x="106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5"/>
              <p:cNvSpPr/>
              <p:nvPr/>
            </p:nvSpPr>
            <p:spPr>
              <a:xfrm>
                <a:off x="2636475" y="7186125"/>
                <a:ext cx="3071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12285" h="5176" extrusionOk="0">
                    <a:moveTo>
                      <a:pt x="5133" y="0"/>
                    </a:moveTo>
                    <a:cubicBezTo>
                      <a:pt x="4710" y="0"/>
                      <a:pt x="4276" y="49"/>
                      <a:pt x="3829" y="165"/>
                    </a:cubicBezTo>
                    <a:cubicBezTo>
                      <a:pt x="2087" y="617"/>
                      <a:pt x="0" y="2704"/>
                      <a:pt x="105" y="4628"/>
                    </a:cubicBezTo>
                    <a:cubicBezTo>
                      <a:pt x="108" y="4705"/>
                      <a:pt x="108" y="4782"/>
                      <a:pt x="120" y="4859"/>
                    </a:cubicBezTo>
                    <a:cubicBezTo>
                      <a:pt x="120" y="4868"/>
                      <a:pt x="126" y="4874"/>
                      <a:pt x="126" y="4883"/>
                    </a:cubicBezTo>
                    <a:cubicBezTo>
                      <a:pt x="157" y="5031"/>
                      <a:pt x="274" y="5148"/>
                      <a:pt x="425" y="5176"/>
                    </a:cubicBezTo>
                    <a:cubicBezTo>
                      <a:pt x="286" y="5114"/>
                      <a:pt x="185" y="4979"/>
                      <a:pt x="234" y="4788"/>
                    </a:cubicBezTo>
                    <a:cubicBezTo>
                      <a:pt x="711" y="2978"/>
                      <a:pt x="2066" y="1439"/>
                      <a:pt x="3909" y="940"/>
                    </a:cubicBezTo>
                    <a:cubicBezTo>
                      <a:pt x="4079" y="894"/>
                      <a:pt x="4245" y="860"/>
                      <a:pt x="4411" y="832"/>
                    </a:cubicBezTo>
                    <a:cubicBezTo>
                      <a:pt x="4716" y="746"/>
                      <a:pt x="5033" y="697"/>
                      <a:pt x="5353" y="682"/>
                    </a:cubicBezTo>
                    <a:cubicBezTo>
                      <a:pt x="5391" y="681"/>
                      <a:pt x="5429" y="680"/>
                      <a:pt x="5467" y="680"/>
                    </a:cubicBezTo>
                    <a:cubicBezTo>
                      <a:pt x="6073" y="680"/>
                      <a:pt x="6658" y="793"/>
                      <a:pt x="7237" y="956"/>
                    </a:cubicBezTo>
                    <a:cubicBezTo>
                      <a:pt x="8413" y="1172"/>
                      <a:pt x="9585" y="1491"/>
                      <a:pt x="10795" y="1491"/>
                    </a:cubicBezTo>
                    <a:cubicBezTo>
                      <a:pt x="10892" y="1491"/>
                      <a:pt x="10990" y="1489"/>
                      <a:pt x="11088" y="1485"/>
                    </a:cubicBezTo>
                    <a:cubicBezTo>
                      <a:pt x="11095" y="1485"/>
                      <a:pt x="11103" y="1484"/>
                      <a:pt x="11110" y="1484"/>
                    </a:cubicBezTo>
                    <a:cubicBezTo>
                      <a:pt x="11237" y="1484"/>
                      <a:pt x="11356" y="1557"/>
                      <a:pt x="11411" y="1673"/>
                    </a:cubicBezTo>
                    <a:cubicBezTo>
                      <a:pt x="11482" y="1697"/>
                      <a:pt x="11540" y="1750"/>
                      <a:pt x="11580" y="1814"/>
                    </a:cubicBezTo>
                    <a:cubicBezTo>
                      <a:pt x="11734" y="1854"/>
                      <a:pt x="11836" y="2005"/>
                      <a:pt x="11842" y="2159"/>
                    </a:cubicBezTo>
                    <a:cubicBezTo>
                      <a:pt x="11872" y="2159"/>
                      <a:pt x="11903" y="2162"/>
                      <a:pt x="11934" y="2162"/>
                    </a:cubicBezTo>
                    <a:cubicBezTo>
                      <a:pt x="11980" y="2162"/>
                      <a:pt x="12029" y="2150"/>
                      <a:pt x="12073" y="2131"/>
                    </a:cubicBezTo>
                    <a:cubicBezTo>
                      <a:pt x="12122" y="2110"/>
                      <a:pt x="12165" y="2076"/>
                      <a:pt x="12199" y="2033"/>
                    </a:cubicBezTo>
                    <a:cubicBezTo>
                      <a:pt x="12270" y="1928"/>
                      <a:pt x="12285" y="1793"/>
                      <a:pt x="12242" y="1673"/>
                    </a:cubicBezTo>
                    <a:cubicBezTo>
                      <a:pt x="12239" y="1664"/>
                      <a:pt x="12236" y="1657"/>
                      <a:pt x="12233" y="1648"/>
                    </a:cubicBezTo>
                    <a:cubicBezTo>
                      <a:pt x="12226" y="1639"/>
                      <a:pt x="12220" y="1630"/>
                      <a:pt x="12214" y="1620"/>
                    </a:cubicBezTo>
                    <a:cubicBezTo>
                      <a:pt x="12156" y="1510"/>
                      <a:pt x="12043" y="1438"/>
                      <a:pt x="11919" y="1438"/>
                    </a:cubicBezTo>
                    <a:cubicBezTo>
                      <a:pt x="11912" y="1438"/>
                      <a:pt x="11905" y="1438"/>
                      <a:pt x="11897" y="1439"/>
                    </a:cubicBezTo>
                    <a:cubicBezTo>
                      <a:pt x="11864" y="1439"/>
                      <a:pt x="11831" y="1440"/>
                      <a:pt x="11798" y="1440"/>
                    </a:cubicBezTo>
                    <a:cubicBezTo>
                      <a:pt x="9449" y="1440"/>
                      <a:pt x="7436" y="0"/>
                      <a:pt x="5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5"/>
              <p:cNvSpPr/>
              <p:nvPr/>
            </p:nvSpPr>
            <p:spPr>
              <a:xfrm>
                <a:off x="2651175" y="7250250"/>
                <a:ext cx="233175" cy="96375"/>
              </a:xfrm>
              <a:custGeom>
                <a:avLst/>
                <a:gdLst/>
                <a:ahLst/>
                <a:cxnLst/>
                <a:rect l="l" t="t" r="r" b="b"/>
                <a:pathLst>
                  <a:path w="9327" h="3855" extrusionOk="0">
                    <a:moveTo>
                      <a:pt x="9327" y="0"/>
                    </a:moveTo>
                    <a:lnTo>
                      <a:pt x="9327" y="0"/>
                    </a:lnTo>
                    <a:cubicBezTo>
                      <a:pt x="8185" y="773"/>
                      <a:pt x="7240" y="1807"/>
                      <a:pt x="5932" y="2395"/>
                    </a:cubicBezTo>
                    <a:cubicBezTo>
                      <a:pt x="5108" y="2763"/>
                      <a:pt x="4308" y="3105"/>
                      <a:pt x="3424" y="3105"/>
                    </a:cubicBezTo>
                    <a:cubicBezTo>
                      <a:pt x="3258" y="3105"/>
                      <a:pt x="3088" y="3093"/>
                      <a:pt x="2915" y="3066"/>
                    </a:cubicBezTo>
                    <a:cubicBezTo>
                      <a:pt x="2208" y="2959"/>
                      <a:pt x="1630" y="2757"/>
                      <a:pt x="983" y="2757"/>
                    </a:cubicBezTo>
                    <a:cubicBezTo>
                      <a:pt x="779" y="2757"/>
                      <a:pt x="568" y="2777"/>
                      <a:pt x="345" y="2826"/>
                    </a:cubicBezTo>
                    <a:cubicBezTo>
                      <a:pt x="317" y="2832"/>
                      <a:pt x="292" y="2835"/>
                      <a:pt x="268" y="2842"/>
                    </a:cubicBezTo>
                    <a:cubicBezTo>
                      <a:pt x="65" y="2891"/>
                      <a:pt x="0" y="3057"/>
                      <a:pt x="28" y="3217"/>
                    </a:cubicBezTo>
                    <a:cubicBezTo>
                      <a:pt x="75" y="3108"/>
                      <a:pt x="163" y="3028"/>
                      <a:pt x="286" y="3028"/>
                    </a:cubicBezTo>
                    <a:cubicBezTo>
                      <a:pt x="323" y="3028"/>
                      <a:pt x="363" y="3035"/>
                      <a:pt x="406" y="3051"/>
                    </a:cubicBezTo>
                    <a:cubicBezTo>
                      <a:pt x="1204" y="3331"/>
                      <a:pt x="2139" y="3633"/>
                      <a:pt x="3094" y="3799"/>
                    </a:cubicBezTo>
                    <a:lnTo>
                      <a:pt x="3112" y="3802"/>
                    </a:lnTo>
                    <a:cubicBezTo>
                      <a:pt x="3143" y="3808"/>
                      <a:pt x="3171" y="3811"/>
                      <a:pt x="3201" y="3817"/>
                    </a:cubicBezTo>
                    <a:cubicBezTo>
                      <a:pt x="3315" y="3833"/>
                      <a:pt x="3435" y="3845"/>
                      <a:pt x="3552" y="3851"/>
                    </a:cubicBezTo>
                    <a:cubicBezTo>
                      <a:pt x="3593" y="3853"/>
                      <a:pt x="3634" y="3854"/>
                      <a:pt x="3675" y="3854"/>
                    </a:cubicBezTo>
                    <a:cubicBezTo>
                      <a:pt x="4531" y="3854"/>
                      <a:pt x="5392" y="3408"/>
                      <a:pt x="6150" y="3085"/>
                    </a:cubicBezTo>
                    <a:cubicBezTo>
                      <a:pt x="6914" y="2762"/>
                      <a:pt x="7551" y="2275"/>
                      <a:pt x="8172" y="1770"/>
                    </a:cubicBezTo>
                    <a:cubicBezTo>
                      <a:pt x="8514" y="1127"/>
                      <a:pt x="8804" y="450"/>
                      <a:pt x="93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5"/>
              <p:cNvSpPr/>
              <p:nvPr/>
            </p:nvSpPr>
            <p:spPr>
              <a:xfrm>
                <a:off x="2899350" y="7259950"/>
                <a:ext cx="3250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130" h="75" extrusionOk="0">
                    <a:moveTo>
                      <a:pt x="129" y="0"/>
                    </a:moveTo>
                    <a:cubicBezTo>
                      <a:pt x="83" y="25"/>
                      <a:pt x="40" y="46"/>
                      <a:pt x="0" y="74"/>
                    </a:cubicBezTo>
                    <a:cubicBezTo>
                      <a:pt x="43" y="50"/>
                      <a:pt x="86" y="25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5"/>
              <p:cNvSpPr/>
              <p:nvPr/>
            </p:nvSpPr>
            <p:spPr>
              <a:xfrm>
                <a:off x="2914875" y="7231400"/>
                <a:ext cx="17650" cy="22250"/>
              </a:xfrm>
              <a:custGeom>
                <a:avLst/>
                <a:gdLst/>
                <a:ahLst/>
                <a:cxnLst/>
                <a:rect l="l" t="t" r="r" b="b"/>
                <a:pathLst>
                  <a:path w="706" h="890" extrusionOk="0">
                    <a:moveTo>
                      <a:pt x="444" y="0"/>
                    </a:moveTo>
                    <a:cubicBezTo>
                      <a:pt x="578" y="216"/>
                      <a:pt x="508" y="555"/>
                      <a:pt x="192" y="555"/>
                    </a:cubicBezTo>
                    <a:cubicBezTo>
                      <a:pt x="188" y="555"/>
                      <a:pt x="184" y="555"/>
                      <a:pt x="179" y="554"/>
                    </a:cubicBezTo>
                    <a:cubicBezTo>
                      <a:pt x="133" y="554"/>
                      <a:pt x="90" y="561"/>
                      <a:pt x="47" y="561"/>
                    </a:cubicBezTo>
                    <a:cubicBezTo>
                      <a:pt x="87" y="671"/>
                      <a:pt x="72" y="794"/>
                      <a:pt x="1" y="890"/>
                    </a:cubicBezTo>
                    <a:cubicBezTo>
                      <a:pt x="130" y="831"/>
                      <a:pt x="256" y="773"/>
                      <a:pt x="392" y="727"/>
                    </a:cubicBezTo>
                    <a:cubicBezTo>
                      <a:pt x="416" y="718"/>
                      <a:pt x="438" y="705"/>
                      <a:pt x="466" y="696"/>
                    </a:cubicBezTo>
                    <a:cubicBezTo>
                      <a:pt x="570" y="665"/>
                      <a:pt x="650" y="585"/>
                      <a:pt x="684" y="484"/>
                    </a:cubicBezTo>
                    <a:cubicBezTo>
                      <a:pt x="700" y="440"/>
                      <a:pt x="706" y="394"/>
                      <a:pt x="703" y="348"/>
                    </a:cubicBezTo>
                    <a:cubicBezTo>
                      <a:pt x="696" y="191"/>
                      <a:pt x="598" y="43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5"/>
              <p:cNvSpPr/>
              <p:nvPr/>
            </p:nvSpPr>
            <p:spPr>
              <a:xfrm>
                <a:off x="2648000" y="7235000"/>
                <a:ext cx="251675" cy="85425"/>
              </a:xfrm>
              <a:custGeom>
                <a:avLst/>
                <a:gdLst/>
                <a:ahLst/>
                <a:cxnLst/>
                <a:rect l="l" t="t" r="r" b="b"/>
                <a:pathLst>
                  <a:path w="10067" h="3417" extrusionOk="0">
                    <a:moveTo>
                      <a:pt x="8447" y="1"/>
                    </a:moveTo>
                    <a:cubicBezTo>
                      <a:pt x="6853" y="392"/>
                      <a:pt x="5308" y="1023"/>
                      <a:pt x="3636" y="1091"/>
                    </a:cubicBezTo>
                    <a:cubicBezTo>
                      <a:pt x="2808" y="1121"/>
                      <a:pt x="1885" y="1177"/>
                      <a:pt x="1164" y="1519"/>
                    </a:cubicBezTo>
                    <a:cubicBezTo>
                      <a:pt x="853" y="1965"/>
                      <a:pt x="623" y="2463"/>
                      <a:pt x="481" y="2990"/>
                    </a:cubicBezTo>
                    <a:cubicBezTo>
                      <a:pt x="434" y="3177"/>
                      <a:pt x="284" y="3257"/>
                      <a:pt x="133" y="3257"/>
                    </a:cubicBezTo>
                    <a:cubicBezTo>
                      <a:pt x="88" y="3257"/>
                      <a:pt x="43" y="3250"/>
                      <a:pt x="1" y="3236"/>
                    </a:cubicBezTo>
                    <a:lnTo>
                      <a:pt x="1" y="3236"/>
                    </a:lnTo>
                    <a:cubicBezTo>
                      <a:pt x="66" y="3353"/>
                      <a:pt x="197" y="3416"/>
                      <a:pt x="328" y="3416"/>
                    </a:cubicBezTo>
                    <a:cubicBezTo>
                      <a:pt x="371" y="3416"/>
                      <a:pt x="413" y="3410"/>
                      <a:pt x="453" y="3396"/>
                    </a:cubicBezTo>
                    <a:cubicBezTo>
                      <a:pt x="567" y="3359"/>
                      <a:pt x="653" y="3264"/>
                      <a:pt x="678" y="3147"/>
                    </a:cubicBezTo>
                    <a:cubicBezTo>
                      <a:pt x="1075" y="1469"/>
                      <a:pt x="3525" y="1894"/>
                      <a:pt x="4827" y="1737"/>
                    </a:cubicBezTo>
                    <a:cubicBezTo>
                      <a:pt x="6468" y="1540"/>
                      <a:pt x="7949" y="807"/>
                      <a:pt x="9552" y="527"/>
                    </a:cubicBezTo>
                    <a:cubicBezTo>
                      <a:pt x="9709" y="407"/>
                      <a:pt x="9882" y="315"/>
                      <a:pt x="10066" y="247"/>
                    </a:cubicBezTo>
                    <a:cubicBezTo>
                      <a:pt x="9528" y="213"/>
                      <a:pt x="8986" y="118"/>
                      <a:pt x="8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5"/>
              <p:cNvSpPr/>
              <p:nvPr/>
            </p:nvSpPr>
            <p:spPr>
              <a:xfrm>
                <a:off x="2913200" y="7227850"/>
                <a:ext cx="16125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703" extrusionOk="0">
                    <a:moveTo>
                      <a:pt x="339" y="1"/>
                    </a:moveTo>
                    <a:lnTo>
                      <a:pt x="339" y="1"/>
                    </a:lnTo>
                    <a:cubicBezTo>
                      <a:pt x="446" y="213"/>
                      <a:pt x="360" y="527"/>
                      <a:pt x="52" y="539"/>
                    </a:cubicBezTo>
                    <a:lnTo>
                      <a:pt x="0" y="539"/>
                    </a:lnTo>
                    <a:cubicBezTo>
                      <a:pt x="49" y="586"/>
                      <a:pt x="89" y="641"/>
                      <a:pt x="114" y="703"/>
                    </a:cubicBezTo>
                    <a:cubicBezTo>
                      <a:pt x="157" y="703"/>
                      <a:pt x="200" y="696"/>
                      <a:pt x="246" y="696"/>
                    </a:cubicBezTo>
                    <a:cubicBezTo>
                      <a:pt x="251" y="697"/>
                      <a:pt x="255" y="697"/>
                      <a:pt x="259" y="697"/>
                    </a:cubicBezTo>
                    <a:cubicBezTo>
                      <a:pt x="575" y="697"/>
                      <a:pt x="645" y="358"/>
                      <a:pt x="511" y="142"/>
                    </a:cubicBezTo>
                    <a:cubicBezTo>
                      <a:pt x="471" y="78"/>
                      <a:pt x="409" y="28"/>
                      <a:pt x="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5"/>
              <p:cNvSpPr/>
              <p:nvPr/>
            </p:nvSpPr>
            <p:spPr>
              <a:xfrm>
                <a:off x="2641075" y="7204925"/>
                <a:ext cx="283300" cy="111500"/>
              </a:xfrm>
              <a:custGeom>
                <a:avLst/>
                <a:gdLst/>
                <a:ahLst/>
                <a:cxnLst/>
                <a:rect l="l" t="t" r="r" b="b"/>
                <a:pathLst>
                  <a:path w="11332" h="4460" extrusionOk="0">
                    <a:moveTo>
                      <a:pt x="5204" y="1"/>
                    </a:moveTo>
                    <a:cubicBezTo>
                      <a:pt x="4880" y="1"/>
                      <a:pt x="4555" y="25"/>
                      <a:pt x="4227" y="80"/>
                    </a:cubicBezTo>
                    <a:cubicBezTo>
                      <a:pt x="4061" y="108"/>
                      <a:pt x="3895" y="142"/>
                      <a:pt x="3725" y="188"/>
                    </a:cubicBezTo>
                    <a:cubicBezTo>
                      <a:pt x="1878" y="687"/>
                      <a:pt x="527" y="2226"/>
                      <a:pt x="53" y="4036"/>
                    </a:cubicBezTo>
                    <a:cubicBezTo>
                      <a:pt x="1" y="4227"/>
                      <a:pt x="102" y="4362"/>
                      <a:pt x="241" y="4424"/>
                    </a:cubicBezTo>
                    <a:cubicBezTo>
                      <a:pt x="253" y="4430"/>
                      <a:pt x="266" y="4433"/>
                      <a:pt x="281" y="4439"/>
                    </a:cubicBezTo>
                    <a:cubicBezTo>
                      <a:pt x="323" y="4453"/>
                      <a:pt x="368" y="4460"/>
                      <a:pt x="413" y="4460"/>
                    </a:cubicBezTo>
                    <a:cubicBezTo>
                      <a:pt x="563" y="4460"/>
                      <a:pt x="711" y="4380"/>
                      <a:pt x="761" y="4193"/>
                    </a:cubicBezTo>
                    <a:cubicBezTo>
                      <a:pt x="900" y="3666"/>
                      <a:pt x="1130" y="3168"/>
                      <a:pt x="1441" y="2722"/>
                    </a:cubicBezTo>
                    <a:cubicBezTo>
                      <a:pt x="2192" y="1626"/>
                      <a:pt x="3378" y="905"/>
                      <a:pt x="4775" y="705"/>
                    </a:cubicBezTo>
                    <a:cubicBezTo>
                      <a:pt x="5012" y="671"/>
                      <a:pt x="5249" y="656"/>
                      <a:pt x="5486" y="656"/>
                    </a:cubicBezTo>
                    <a:cubicBezTo>
                      <a:pt x="6560" y="656"/>
                      <a:pt x="7640" y="967"/>
                      <a:pt x="8724" y="1204"/>
                    </a:cubicBezTo>
                    <a:cubicBezTo>
                      <a:pt x="9263" y="1321"/>
                      <a:pt x="9802" y="1416"/>
                      <a:pt x="10343" y="1450"/>
                    </a:cubicBezTo>
                    <a:cubicBezTo>
                      <a:pt x="10411" y="1423"/>
                      <a:pt x="10482" y="1398"/>
                      <a:pt x="10556" y="1379"/>
                    </a:cubicBezTo>
                    <a:cubicBezTo>
                      <a:pt x="10586" y="1370"/>
                      <a:pt x="10618" y="1366"/>
                      <a:pt x="10649" y="1366"/>
                    </a:cubicBezTo>
                    <a:cubicBezTo>
                      <a:pt x="10735" y="1366"/>
                      <a:pt x="10820" y="1399"/>
                      <a:pt x="10885" y="1459"/>
                    </a:cubicBezTo>
                    <a:lnTo>
                      <a:pt x="10937" y="1459"/>
                    </a:lnTo>
                    <a:cubicBezTo>
                      <a:pt x="11245" y="1444"/>
                      <a:pt x="11331" y="1130"/>
                      <a:pt x="11224" y="921"/>
                    </a:cubicBezTo>
                    <a:cubicBezTo>
                      <a:pt x="11168" y="805"/>
                      <a:pt x="11053" y="732"/>
                      <a:pt x="10926" y="732"/>
                    </a:cubicBezTo>
                    <a:cubicBezTo>
                      <a:pt x="10919" y="732"/>
                      <a:pt x="10911" y="733"/>
                      <a:pt x="10904" y="733"/>
                    </a:cubicBezTo>
                    <a:cubicBezTo>
                      <a:pt x="10805" y="737"/>
                      <a:pt x="10708" y="739"/>
                      <a:pt x="10610" y="739"/>
                    </a:cubicBezTo>
                    <a:cubicBezTo>
                      <a:pt x="9398" y="739"/>
                      <a:pt x="8227" y="420"/>
                      <a:pt x="7053" y="204"/>
                    </a:cubicBezTo>
                    <a:cubicBezTo>
                      <a:pt x="6440" y="88"/>
                      <a:pt x="5825" y="1"/>
                      <a:pt x="52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5"/>
              <p:cNvSpPr/>
              <p:nvPr/>
            </p:nvSpPr>
            <p:spPr>
              <a:xfrm>
                <a:off x="2649775" y="7238975"/>
                <a:ext cx="267375" cy="126175"/>
              </a:xfrm>
              <a:custGeom>
                <a:avLst/>
                <a:gdLst/>
                <a:ahLst/>
                <a:cxnLst/>
                <a:rect l="l" t="t" r="r" b="b"/>
                <a:pathLst>
                  <a:path w="10695" h="5047" extrusionOk="0">
                    <a:moveTo>
                      <a:pt x="10301" y="1"/>
                    </a:moveTo>
                    <a:cubicBezTo>
                      <a:pt x="10270" y="1"/>
                      <a:pt x="10238" y="5"/>
                      <a:pt x="10208" y="14"/>
                    </a:cubicBezTo>
                    <a:cubicBezTo>
                      <a:pt x="9946" y="88"/>
                      <a:pt x="9700" y="208"/>
                      <a:pt x="9481" y="368"/>
                    </a:cubicBezTo>
                    <a:cubicBezTo>
                      <a:pt x="9447" y="393"/>
                      <a:pt x="9417" y="424"/>
                      <a:pt x="9383" y="451"/>
                    </a:cubicBezTo>
                    <a:cubicBezTo>
                      <a:pt x="8860" y="901"/>
                      <a:pt x="8570" y="1575"/>
                      <a:pt x="8228" y="2221"/>
                    </a:cubicBezTo>
                    <a:cubicBezTo>
                      <a:pt x="8041" y="2578"/>
                      <a:pt x="7831" y="2923"/>
                      <a:pt x="7557" y="3216"/>
                    </a:cubicBezTo>
                    <a:cubicBezTo>
                      <a:pt x="6739" y="4079"/>
                      <a:pt x="5667" y="4378"/>
                      <a:pt x="4541" y="4378"/>
                    </a:cubicBezTo>
                    <a:cubicBezTo>
                      <a:pt x="4117" y="4378"/>
                      <a:pt x="3686" y="4336"/>
                      <a:pt x="3257" y="4265"/>
                    </a:cubicBezTo>
                    <a:cubicBezTo>
                      <a:pt x="3230" y="4259"/>
                      <a:pt x="3199" y="4256"/>
                      <a:pt x="3168" y="4253"/>
                    </a:cubicBezTo>
                    <a:lnTo>
                      <a:pt x="3153" y="4250"/>
                    </a:lnTo>
                    <a:cubicBezTo>
                      <a:pt x="2195" y="4081"/>
                      <a:pt x="1260" y="3779"/>
                      <a:pt x="462" y="3499"/>
                    </a:cubicBezTo>
                    <a:cubicBezTo>
                      <a:pt x="420" y="3484"/>
                      <a:pt x="381" y="3478"/>
                      <a:pt x="345" y="3478"/>
                    </a:cubicBezTo>
                    <a:cubicBezTo>
                      <a:pt x="220" y="3478"/>
                      <a:pt x="132" y="3557"/>
                      <a:pt x="84" y="3665"/>
                    </a:cubicBezTo>
                    <a:cubicBezTo>
                      <a:pt x="1" y="3850"/>
                      <a:pt x="53" y="4121"/>
                      <a:pt x="305" y="4207"/>
                    </a:cubicBezTo>
                    <a:lnTo>
                      <a:pt x="404" y="4241"/>
                    </a:lnTo>
                    <a:cubicBezTo>
                      <a:pt x="1229" y="4527"/>
                      <a:pt x="2029" y="4767"/>
                      <a:pt x="2826" y="4912"/>
                    </a:cubicBezTo>
                    <a:cubicBezTo>
                      <a:pt x="3308" y="4997"/>
                      <a:pt x="3789" y="5047"/>
                      <a:pt x="4274" y="5047"/>
                    </a:cubicBezTo>
                    <a:cubicBezTo>
                      <a:pt x="5028" y="5047"/>
                      <a:pt x="5793" y="4927"/>
                      <a:pt x="6591" y="4635"/>
                    </a:cubicBezTo>
                    <a:cubicBezTo>
                      <a:pt x="7351" y="4355"/>
                      <a:pt x="8016" y="3865"/>
                      <a:pt x="8509" y="3219"/>
                    </a:cubicBezTo>
                    <a:cubicBezTo>
                      <a:pt x="8856" y="2772"/>
                      <a:pt x="9047" y="2181"/>
                      <a:pt x="9327" y="1677"/>
                    </a:cubicBezTo>
                    <a:cubicBezTo>
                      <a:pt x="9497" y="1372"/>
                      <a:pt x="9700" y="1101"/>
                      <a:pt x="9983" y="913"/>
                    </a:cubicBezTo>
                    <a:cubicBezTo>
                      <a:pt x="10023" y="885"/>
                      <a:pt x="10066" y="864"/>
                      <a:pt x="10109" y="839"/>
                    </a:cubicBezTo>
                    <a:cubicBezTo>
                      <a:pt x="10211" y="784"/>
                      <a:pt x="10319" y="738"/>
                      <a:pt x="10429" y="707"/>
                    </a:cubicBezTo>
                    <a:cubicBezTo>
                      <a:pt x="10500" y="688"/>
                      <a:pt x="10562" y="645"/>
                      <a:pt x="10608" y="587"/>
                    </a:cubicBezTo>
                    <a:cubicBezTo>
                      <a:pt x="10676" y="491"/>
                      <a:pt x="10694" y="368"/>
                      <a:pt x="10651" y="258"/>
                    </a:cubicBezTo>
                    <a:cubicBezTo>
                      <a:pt x="10626" y="196"/>
                      <a:pt x="10586" y="141"/>
                      <a:pt x="10537" y="94"/>
                    </a:cubicBezTo>
                    <a:cubicBezTo>
                      <a:pt x="10472" y="34"/>
                      <a:pt x="10387" y="1"/>
                      <a:pt x="103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5"/>
              <p:cNvSpPr/>
              <p:nvPr/>
            </p:nvSpPr>
            <p:spPr>
              <a:xfrm>
                <a:off x="2603525" y="7304700"/>
                <a:ext cx="32925" cy="63750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2550" extrusionOk="0">
                    <a:moveTo>
                      <a:pt x="407" y="1"/>
                    </a:moveTo>
                    <a:cubicBezTo>
                      <a:pt x="219" y="1"/>
                      <a:pt x="18" y="127"/>
                      <a:pt x="7" y="368"/>
                    </a:cubicBezTo>
                    <a:cubicBezTo>
                      <a:pt x="4" y="433"/>
                      <a:pt x="4" y="497"/>
                      <a:pt x="4" y="559"/>
                    </a:cubicBezTo>
                    <a:cubicBezTo>
                      <a:pt x="1" y="747"/>
                      <a:pt x="10" y="931"/>
                      <a:pt x="35" y="1116"/>
                    </a:cubicBezTo>
                    <a:cubicBezTo>
                      <a:pt x="105" y="1202"/>
                      <a:pt x="173" y="1292"/>
                      <a:pt x="232" y="1387"/>
                    </a:cubicBezTo>
                    <a:cubicBezTo>
                      <a:pt x="277" y="1454"/>
                      <a:pt x="218" y="1517"/>
                      <a:pt x="156" y="1517"/>
                    </a:cubicBezTo>
                    <a:cubicBezTo>
                      <a:pt x="139" y="1517"/>
                      <a:pt x="121" y="1512"/>
                      <a:pt x="105" y="1501"/>
                    </a:cubicBezTo>
                    <a:lnTo>
                      <a:pt x="105" y="1501"/>
                    </a:lnTo>
                    <a:cubicBezTo>
                      <a:pt x="185" y="1815"/>
                      <a:pt x="336" y="2104"/>
                      <a:pt x="549" y="2347"/>
                    </a:cubicBezTo>
                    <a:cubicBezTo>
                      <a:pt x="573" y="2381"/>
                      <a:pt x="598" y="2412"/>
                      <a:pt x="629" y="2443"/>
                    </a:cubicBezTo>
                    <a:cubicBezTo>
                      <a:pt x="702" y="2518"/>
                      <a:pt x="784" y="2550"/>
                      <a:pt x="862" y="2550"/>
                    </a:cubicBezTo>
                    <a:cubicBezTo>
                      <a:pt x="1105" y="2550"/>
                      <a:pt x="1317" y="2248"/>
                      <a:pt x="1180" y="1999"/>
                    </a:cubicBezTo>
                    <a:cubicBezTo>
                      <a:pt x="1164" y="1966"/>
                      <a:pt x="1146" y="1938"/>
                      <a:pt x="1124" y="1913"/>
                    </a:cubicBezTo>
                    <a:cubicBezTo>
                      <a:pt x="776" y="1559"/>
                      <a:pt x="721" y="1061"/>
                      <a:pt x="727" y="584"/>
                    </a:cubicBezTo>
                    <a:cubicBezTo>
                      <a:pt x="727" y="500"/>
                      <a:pt x="730" y="414"/>
                      <a:pt x="733" y="334"/>
                    </a:cubicBezTo>
                    <a:cubicBezTo>
                      <a:pt x="744" y="109"/>
                      <a:pt x="581" y="1"/>
                      <a:pt x="4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5"/>
              <p:cNvSpPr/>
              <p:nvPr/>
            </p:nvSpPr>
            <p:spPr>
              <a:xfrm>
                <a:off x="1793925" y="7358125"/>
                <a:ext cx="55025" cy="62275"/>
              </a:xfrm>
              <a:custGeom>
                <a:avLst/>
                <a:gdLst/>
                <a:ahLst/>
                <a:cxnLst/>
                <a:rect l="l" t="t" r="r" b="b"/>
                <a:pathLst>
                  <a:path w="2201" h="2491" extrusionOk="0">
                    <a:moveTo>
                      <a:pt x="124" y="1"/>
                    </a:moveTo>
                    <a:cubicBezTo>
                      <a:pt x="64" y="1"/>
                      <a:pt x="0" y="69"/>
                      <a:pt x="37" y="143"/>
                    </a:cubicBezTo>
                    <a:cubicBezTo>
                      <a:pt x="523" y="1066"/>
                      <a:pt x="1169" y="1882"/>
                      <a:pt x="2037" y="2476"/>
                    </a:cubicBezTo>
                    <a:cubicBezTo>
                      <a:pt x="2053" y="2486"/>
                      <a:pt x="2068" y="2491"/>
                      <a:pt x="2082" y="2491"/>
                    </a:cubicBezTo>
                    <a:cubicBezTo>
                      <a:pt x="2155" y="2491"/>
                      <a:pt x="2200" y="2369"/>
                      <a:pt x="2121" y="2313"/>
                    </a:cubicBezTo>
                    <a:cubicBezTo>
                      <a:pt x="2074" y="2282"/>
                      <a:pt x="2034" y="2242"/>
                      <a:pt x="1988" y="2208"/>
                    </a:cubicBezTo>
                    <a:cubicBezTo>
                      <a:pt x="1970" y="2205"/>
                      <a:pt x="1951" y="2196"/>
                      <a:pt x="1936" y="2180"/>
                    </a:cubicBezTo>
                    <a:lnTo>
                      <a:pt x="1902" y="2140"/>
                    </a:lnTo>
                    <a:cubicBezTo>
                      <a:pt x="1733" y="2011"/>
                      <a:pt x="1570" y="1869"/>
                      <a:pt x="1416" y="1722"/>
                    </a:cubicBezTo>
                    <a:cubicBezTo>
                      <a:pt x="1240" y="1549"/>
                      <a:pt x="1074" y="1365"/>
                      <a:pt x="923" y="1171"/>
                    </a:cubicBezTo>
                    <a:cubicBezTo>
                      <a:pt x="646" y="820"/>
                      <a:pt x="400" y="441"/>
                      <a:pt x="191" y="44"/>
                    </a:cubicBezTo>
                    <a:cubicBezTo>
                      <a:pt x="175" y="14"/>
                      <a:pt x="150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5"/>
              <p:cNvSpPr/>
              <p:nvPr/>
            </p:nvSpPr>
            <p:spPr>
              <a:xfrm>
                <a:off x="1808225" y="7305500"/>
                <a:ext cx="802325" cy="157125"/>
              </a:xfrm>
              <a:custGeom>
                <a:avLst/>
                <a:gdLst/>
                <a:ahLst/>
                <a:cxnLst/>
                <a:rect l="l" t="t" r="r" b="b"/>
                <a:pathLst>
                  <a:path w="32093" h="6285" extrusionOk="0">
                    <a:moveTo>
                      <a:pt x="2460" y="2906"/>
                    </a:moveTo>
                    <a:cubicBezTo>
                      <a:pt x="2755" y="3282"/>
                      <a:pt x="3026" y="3685"/>
                      <a:pt x="3297" y="4064"/>
                    </a:cubicBezTo>
                    <a:cubicBezTo>
                      <a:pt x="3374" y="4175"/>
                      <a:pt x="3457" y="4276"/>
                      <a:pt x="3537" y="4384"/>
                    </a:cubicBezTo>
                    <a:cubicBezTo>
                      <a:pt x="3121" y="3947"/>
                      <a:pt x="2780" y="3433"/>
                      <a:pt x="2466" y="2925"/>
                    </a:cubicBezTo>
                    <a:cubicBezTo>
                      <a:pt x="2463" y="2919"/>
                      <a:pt x="2463" y="2912"/>
                      <a:pt x="2460" y="2906"/>
                    </a:cubicBezTo>
                    <a:close/>
                    <a:moveTo>
                      <a:pt x="15388" y="3039"/>
                    </a:moveTo>
                    <a:cubicBezTo>
                      <a:pt x="15902" y="3547"/>
                      <a:pt x="16474" y="4079"/>
                      <a:pt x="16970" y="4458"/>
                    </a:cubicBezTo>
                    <a:cubicBezTo>
                      <a:pt x="16394" y="4042"/>
                      <a:pt x="15877" y="3559"/>
                      <a:pt x="15388" y="3039"/>
                    </a:cubicBezTo>
                    <a:close/>
                    <a:moveTo>
                      <a:pt x="7215" y="2383"/>
                    </a:moveTo>
                    <a:lnTo>
                      <a:pt x="7215" y="2383"/>
                    </a:lnTo>
                    <a:cubicBezTo>
                      <a:pt x="7397" y="2571"/>
                      <a:pt x="7579" y="2759"/>
                      <a:pt x="7757" y="2952"/>
                    </a:cubicBezTo>
                    <a:cubicBezTo>
                      <a:pt x="8213" y="3442"/>
                      <a:pt x="8631" y="3968"/>
                      <a:pt x="9041" y="4498"/>
                    </a:cubicBezTo>
                    <a:cubicBezTo>
                      <a:pt x="9220" y="4730"/>
                      <a:pt x="9274" y="4812"/>
                      <a:pt x="9261" y="4812"/>
                    </a:cubicBezTo>
                    <a:cubicBezTo>
                      <a:pt x="9236" y="4812"/>
                      <a:pt x="8954" y="4502"/>
                      <a:pt x="8844" y="4402"/>
                    </a:cubicBezTo>
                    <a:cubicBezTo>
                      <a:pt x="8225" y="3836"/>
                      <a:pt x="7726" y="3134"/>
                      <a:pt x="7255" y="2448"/>
                    </a:cubicBezTo>
                    <a:cubicBezTo>
                      <a:pt x="7240" y="2426"/>
                      <a:pt x="7228" y="2402"/>
                      <a:pt x="7215" y="2383"/>
                    </a:cubicBezTo>
                    <a:close/>
                    <a:moveTo>
                      <a:pt x="12290" y="0"/>
                    </a:moveTo>
                    <a:cubicBezTo>
                      <a:pt x="12230" y="0"/>
                      <a:pt x="12187" y="88"/>
                      <a:pt x="12217" y="145"/>
                    </a:cubicBezTo>
                    <a:cubicBezTo>
                      <a:pt x="13300" y="2212"/>
                      <a:pt x="15246" y="3600"/>
                      <a:pt x="16708" y="5377"/>
                    </a:cubicBezTo>
                    <a:lnTo>
                      <a:pt x="16708" y="5377"/>
                    </a:lnTo>
                    <a:cubicBezTo>
                      <a:pt x="16429" y="5039"/>
                      <a:pt x="15823" y="4675"/>
                      <a:pt x="15446" y="4359"/>
                    </a:cubicBezTo>
                    <a:cubicBezTo>
                      <a:pt x="14920" y="3922"/>
                      <a:pt x="14434" y="3439"/>
                      <a:pt x="13947" y="2962"/>
                    </a:cubicBezTo>
                    <a:cubicBezTo>
                      <a:pt x="12975" y="2011"/>
                      <a:pt x="12026" y="1047"/>
                      <a:pt x="10949" y="213"/>
                    </a:cubicBezTo>
                    <a:cubicBezTo>
                      <a:pt x="10931" y="198"/>
                      <a:pt x="10909" y="191"/>
                      <a:pt x="10887" y="191"/>
                    </a:cubicBezTo>
                    <a:cubicBezTo>
                      <a:pt x="10831" y="191"/>
                      <a:pt x="10779" y="238"/>
                      <a:pt x="10801" y="305"/>
                    </a:cubicBezTo>
                    <a:cubicBezTo>
                      <a:pt x="10971" y="801"/>
                      <a:pt x="11202" y="1272"/>
                      <a:pt x="11494" y="1709"/>
                    </a:cubicBezTo>
                    <a:cubicBezTo>
                      <a:pt x="10952" y="1238"/>
                      <a:pt x="10374" y="810"/>
                      <a:pt x="9761" y="431"/>
                    </a:cubicBezTo>
                    <a:cubicBezTo>
                      <a:pt x="9747" y="423"/>
                      <a:pt x="9733" y="419"/>
                      <a:pt x="9719" y="419"/>
                    </a:cubicBezTo>
                    <a:cubicBezTo>
                      <a:pt x="9663" y="419"/>
                      <a:pt x="9614" y="482"/>
                      <a:pt x="9632" y="539"/>
                    </a:cubicBezTo>
                    <a:cubicBezTo>
                      <a:pt x="9801" y="1090"/>
                      <a:pt x="10069" y="1598"/>
                      <a:pt x="10392" y="2072"/>
                    </a:cubicBezTo>
                    <a:cubicBezTo>
                      <a:pt x="9900" y="1641"/>
                      <a:pt x="9376" y="1253"/>
                      <a:pt x="8776" y="955"/>
                    </a:cubicBezTo>
                    <a:cubicBezTo>
                      <a:pt x="8761" y="947"/>
                      <a:pt x="8746" y="944"/>
                      <a:pt x="8732" y="944"/>
                    </a:cubicBezTo>
                    <a:cubicBezTo>
                      <a:pt x="8668" y="944"/>
                      <a:pt x="8626" y="1018"/>
                      <a:pt x="8659" y="1084"/>
                    </a:cubicBezTo>
                    <a:cubicBezTo>
                      <a:pt x="8754" y="1281"/>
                      <a:pt x="8859" y="1472"/>
                      <a:pt x="8970" y="1657"/>
                    </a:cubicBezTo>
                    <a:cubicBezTo>
                      <a:pt x="8564" y="1355"/>
                      <a:pt x="8114" y="1115"/>
                      <a:pt x="7637" y="946"/>
                    </a:cubicBezTo>
                    <a:cubicBezTo>
                      <a:pt x="7629" y="943"/>
                      <a:pt x="7622" y="942"/>
                      <a:pt x="7615" y="942"/>
                    </a:cubicBezTo>
                    <a:cubicBezTo>
                      <a:pt x="7559" y="942"/>
                      <a:pt x="7513" y="1008"/>
                      <a:pt x="7532" y="1059"/>
                    </a:cubicBezTo>
                    <a:cubicBezTo>
                      <a:pt x="7674" y="1435"/>
                      <a:pt x="7853" y="1795"/>
                      <a:pt x="8071" y="2134"/>
                    </a:cubicBezTo>
                    <a:cubicBezTo>
                      <a:pt x="7477" y="1543"/>
                      <a:pt x="6843" y="1001"/>
                      <a:pt x="6169" y="502"/>
                    </a:cubicBezTo>
                    <a:cubicBezTo>
                      <a:pt x="6152" y="490"/>
                      <a:pt x="6130" y="484"/>
                      <a:pt x="6109" y="484"/>
                    </a:cubicBezTo>
                    <a:cubicBezTo>
                      <a:pt x="6050" y="484"/>
                      <a:pt x="5992" y="528"/>
                      <a:pt x="6021" y="598"/>
                    </a:cubicBezTo>
                    <a:cubicBezTo>
                      <a:pt x="6120" y="835"/>
                      <a:pt x="6233" y="1078"/>
                      <a:pt x="6354" y="1324"/>
                    </a:cubicBezTo>
                    <a:cubicBezTo>
                      <a:pt x="5975" y="998"/>
                      <a:pt x="5587" y="687"/>
                      <a:pt x="5178" y="395"/>
                    </a:cubicBezTo>
                    <a:cubicBezTo>
                      <a:pt x="5162" y="384"/>
                      <a:pt x="5147" y="379"/>
                      <a:pt x="5133" y="379"/>
                    </a:cubicBezTo>
                    <a:cubicBezTo>
                      <a:pt x="5072" y="379"/>
                      <a:pt x="5031" y="469"/>
                      <a:pt x="5061" y="524"/>
                    </a:cubicBezTo>
                    <a:cubicBezTo>
                      <a:pt x="5381" y="1198"/>
                      <a:pt x="5775" y="1820"/>
                      <a:pt x="6197" y="2429"/>
                    </a:cubicBezTo>
                    <a:cubicBezTo>
                      <a:pt x="5787" y="2014"/>
                      <a:pt x="5353" y="1632"/>
                      <a:pt x="4848" y="1315"/>
                    </a:cubicBezTo>
                    <a:cubicBezTo>
                      <a:pt x="4835" y="1306"/>
                      <a:pt x="4821" y="1302"/>
                      <a:pt x="4807" y="1302"/>
                    </a:cubicBezTo>
                    <a:cubicBezTo>
                      <a:pt x="4751" y="1302"/>
                      <a:pt x="4694" y="1364"/>
                      <a:pt x="4719" y="1423"/>
                    </a:cubicBezTo>
                    <a:cubicBezTo>
                      <a:pt x="4934" y="1912"/>
                      <a:pt x="5178" y="2389"/>
                      <a:pt x="5449" y="2851"/>
                    </a:cubicBezTo>
                    <a:cubicBezTo>
                      <a:pt x="5008" y="2402"/>
                      <a:pt x="4519" y="2029"/>
                      <a:pt x="3959" y="1857"/>
                    </a:cubicBezTo>
                    <a:cubicBezTo>
                      <a:pt x="3949" y="1853"/>
                      <a:pt x="3940" y="1852"/>
                      <a:pt x="3931" y="1852"/>
                    </a:cubicBezTo>
                    <a:cubicBezTo>
                      <a:pt x="3867" y="1852"/>
                      <a:pt x="3836" y="1938"/>
                      <a:pt x="3863" y="1992"/>
                    </a:cubicBezTo>
                    <a:cubicBezTo>
                      <a:pt x="4042" y="2365"/>
                      <a:pt x="4236" y="2725"/>
                      <a:pt x="4445" y="3079"/>
                    </a:cubicBezTo>
                    <a:cubicBezTo>
                      <a:pt x="4030" y="2663"/>
                      <a:pt x="3589" y="2278"/>
                      <a:pt x="3121" y="1927"/>
                    </a:cubicBezTo>
                    <a:cubicBezTo>
                      <a:pt x="3103" y="1911"/>
                      <a:pt x="3083" y="1905"/>
                      <a:pt x="3063" y="1905"/>
                    </a:cubicBezTo>
                    <a:cubicBezTo>
                      <a:pt x="2999" y="1905"/>
                      <a:pt x="2941" y="1976"/>
                      <a:pt x="2983" y="2044"/>
                    </a:cubicBezTo>
                    <a:cubicBezTo>
                      <a:pt x="3094" y="2275"/>
                      <a:pt x="3211" y="2500"/>
                      <a:pt x="3331" y="2725"/>
                    </a:cubicBezTo>
                    <a:cubicBezTo>
                      <a:pt x="2863" y="2195"/>
                      <a:pt x="2355" y="1715"/>
                      <a:pt x="1736" y="1361"/>
                    </a:cubicBezTo>
                    <a:cubicBezTo>
                      <a:pt x="1723" y="1354"/>
                      <a:pt x="1709" y="1351"/>
                      <a:pt x="1695" y="1351"/>
                    </a:cubicBezTo>
                    <a:cubicBezTo>
                      <a:pt x="1638" y="1351"/>
                      <a:pt x="1590" y="1407"/>
                      <a:pt x="1607" y="1469"/>
                    </a:cubicBezTo>
                    <a:cubicBezTo>
                      <a:pt x="1666" y="1644"/>
                      <a:pt x="1730" y="1820"/>
                      <a:pt x="1801" y="1992"/>
                    </a:cubicBezTo>
                    <a:cubicBezTo>
                      <a:pt x="1549" y="1774"/>
                      <a:pt x="1272" y="1589"/>
                      <a:pt x="973" y="1438"/>
                    </a:cubicBezTo>
                    <a:cubicBezTo>
                      <a:pt x="959" y="1431"/>
                      <a:pt x="945" y="1428"/>
                      <a:pt x="932" y="1428"/>
                    </a:cubicBezTo>
                    <a:cubicBezTo>
                      <a:pt x="875" y="1428"/>
                      <a:pt x="826" y="1484"/>
                      <a:pt x="844" y="1546"/>
                    </a:cubicBezTo>
                    <a:cubicBezTo>
                      <a:pt x="998" y="1980"/>
                      <a:pt x="1219" y="2377"/>
                      <a:pt x="1462" y="2755"/>
                    </a:cubicBezTo>
                    <a:cubicBezTo>
                      <a:pt x="1210" y="2475"/>
                      <a:pt x="930" y="2217"/>
                      <a:pt x="625" y="1989"/>
                    </a:cubicBezTo>
                    <a:cubicBezTo>
                      <a:pt x="606" y="1975"/>
                      <a:pt x="584" y="1968"/>
                      <a:pt x="563" y="1968"/>
                    </a:cubicBezTo>
                    <a:cubicBezTo>
                      <a:pt x="506" y="1968"/>
                      <a:pt x="455" y="2015"/>
                      <a:pt x="477" y="2084"/>
                    </a:cubicBezTo>
                    <a:cubicBezTo>
                      <a:pt x="662" y="2697"/>
                      <a:pt x="967" y="3236"/>
                      <a:pt x="1324" y="3750"/>
                    </a:cubicBezTo>
                    <a:cubicBezTo>
                      <a:pt x="927" y="3313"/>
                      <a:pt x="539" y="2869"/>
                      <a:pt x="182" y="2402"/>
                    </a:cubicBezTo>
                    <a:cubicBezTo>
                      <a:pt x="164" y="2378"/>
                      <a:pt x="137" y="2365"/>
                      <a:pt x="110" y="2365"/>
                    </a:cubicBezTo>
                    <a:cubicBezTo>
                      <a:pt x="95" y="2365"/>
                      <a:pt x="79" y="2369"/>
                      <a:pt x="65" y="2377"/>
                    </a:cubicBezTo>
                    <a:cubicBezTo>
                      <a:pt x="19" y="2395"/>
                      <a:pt x="0" y="2454"/>
                      <a:pt x="28" y="2500"/>
                    </a:cubicBezTo>
                    <a:cubicBezTo>
                      <a:pt x="43" y="2525"/>
                      <a:pt x="59" y="2549"/>
                      <a:pt x="74" y="2577"/>
                    </a:cubicBezTo>
                    <a:cubicBezTo>
                      <a:pt x="397" y="3137"/>
                      <a:pt x="797" y="3611"/>
                      <a:pt x="1210" y="4107"/>
                    </a:cubicBezTo>
                    <a:lnTo>
                      <a:pt x="1330" y="4248"/>
                    </a:lnTo>
                    <a:lnTo>
                      <a:pt x="1364" y="4288"/>
                    </a:lnTo>
                    <a:cubicBezTo>
                      <a:pt x="1376" y="4304"/>
                      <a:pt x="1395" y="4313"/>
                      <a:pt x="1416" y="4316"/>
                    </a:cubicBezTo>
                    <a:cubicBezTo>
                      <a:pt x="1424" y="4318"/>
                      <a:pt x="1432" y="4320"/>
                      <a:pt x="1441" y="4320"/>
                    </a:cubicBezTo>
                    <a:cubicBezTo>
                      <a:pt x="1465" y="4320"/>
                      <a:pt x="1489" y="4310"/>
                      <a:pt x="1505" y="4291"/>
                    </a:cubicBezTo>
                    <a:cubicBezTo>
                      <a:pt x="1521" y="4282"/>
                      <a:pt x="1530" y="4270"/>
                      <a:pt x="1533" y="4255"/>
                    </a:cubicBezTo>
                    <a:cubicBezTo>
                      <a:pt x="1570" y="4291"/>
                      <a:pt x="1604" y="4325"/>
                      <a:pt x="1641" y="4362"/>
                    </a:cubicBezTo>
                    <a:cubicBezTo>
                      <a:pt x="1899" y="4630"/>
                      <a:pt x="2161" y="4898"/>
                      <a:pt x="2426" y="5163"/>
                    </a:cubicBezTo>
                    <a:cubicBezTo>
                      <a:pt x="2445" y="5181"/>
                      <a:pt x="2465" y="5189"/>
                      <a:pt x="2485" y="5189"/>
                    </a:cubicBezTo>
                    <a:cubicBezTo>
                      <a:pt x="2552" y="5189"/>
                      <a:pt x="2606" y="5094"/>
                      <a:pt x="2549" y="5027"/>
                    </a:cubicBezTo>
                    <a:cubicBezTo>
                      <a:pt x="2447" y="4907"/>
                      <a:pt x="2346" y="4781"/>
                      <a:pt x="2244" y="4658"/>
                    </a:cubicBezTo>
                    <a:cubicBezTo>
                      <a:pt x="1955" y="4307"/>
                      <a:pt x="1672" y="3950"/>
                      <a:pt x="1407" y="3577"/>
                    </a:cubicBezTo>
                    <a:cubicBezTo>
                      <a:pt x="1241" y="3346"/>
                      <a:pt x="881" y="2405"/>
                      <a:pt x="761" y="2315"/>
                    </a:cubicBezTo>
                    <a:lnTo>
                      <a:pt x="761" y="2315"/>
                    </a:lnTo>
                    <a:cubicBezTo>
                      <a:pt x="1625" y="2956"/>
                      <a:pt x="2216" y="4011"/>
                      <a:pt x="2844" y="4867"/>
                    </a:cubicBezTo>
                    <a:cubicBezTo>
                      <a:pt x="2864" y="4899"/>
                      <a:pt x="2892" y="4912"/>
                      <a:pt x="2919" y="4912"/>
                    </a:cubicBezTo>
                    <a:cubicBezTo>
                      <a:pt x="2982" y="4912"/>
                      <a:pt x="3043" y="4842"/>
                      <a:pt x="2998" y="4772"/>
                    </a:cubicBezTo>
                    <a:cubicBezTo>
                      <a:pt x="2940" y="4655"/>
                      <a:pt x="2869" y="4547"/>
                      <a:pt x="2801" y="4433"/>
                    </a:cubicBezTo>
                    <a:cubicBezTo>
                      <a:pt x="2795" y="4378"/>
                      <a:pt x="2767" y="4328"/>
                      <a:pt x="2724" y="4298"/>
                    </a:cubicBezTo>
                    <a:cubicBezTo>
                      <a:pt x="2515" y="3956"/>
                      <a:pt x="2297" y="3627"/>
                      <a:pt x="2056" y="3303"/>
                    </a:cubicBezTo>
                    <a:cubicBezTo>
                      <a:pt x="1858" y="3032"/>
                      <a:pt x="988" y="1835"/>
                      <a:pt x="1241" y="1835"/>
                    </a:cubicBezTo>
                    <a:cubicBezTo>
                      <a:pt x="1306" y="1835"/>
                      <a:pt x="1447" y="1915"/>
                      <a:pt x="1693" y="2112"/>
                    </a:cubicBezTo>
                    <a:cubicBezTo>
                      <a:pt x="1792" y="2189"/>
                      <a:pt x="1878" y="2285"/>
                      <a:pt x="1970" y="2371"/>
                    </a:cubicBezTo>
                    <a:cubicBezTo>
                      <a:pt x="2472" y="3460"/>
                      <a:pt x="3211" y="4461"/>
                      <a:pt x="4159" y="5178"/>
                    </a:cubicBezTo>
                    <a:cubicBezTo>
                      <a:pt x="4178" y="5195"/>
                      <a:pt x="4199" y="5203"/>
                      <a:pt x="4219" y="5203"/>
                    </a:cubicBezTo>
                    <a:cubicBezTo>
                      <a:pt x="4291" y="5203"/>
                      <a:pt x="4350" y="5108"/>
                      <a:pt x="4285" y="5046"/>
                    </a:cubicBezTo>
                    <a:cubicBezTo>
                      <a:pt x="3537" y="4181"/>
                      <a:pt x="2946" y="3113"/>
                      <a:pt x="2130" y="2294"/>
                    </a:cubicBezTo>
                    <a:cubicBezTo>
                      <a:pt x="2038" y="2100"/>
                      <a:pt x="1955" y="1900"/>
                      <a:pt x="1875" y="1700"/>
                    </a:cubicBezTo>
                    <a:cubicBezTo>
                      <a:pt x="1868" y="1683"/>
                      <a:pt x="1871" y="1675"/>
                      <a:pt x="1881" y="1675"/>
                    </a:cubicBezTo>
                    <a:cubicBezTo>
                      <a:pt x="1966" y="1675"/>
                      <a:pt x="2594" y="2222"/>
                      <a:pt x="2666" y="2288"/>
                    </a:cubicBezTo>
                    <a:cubicBezTo>
                      <a:pt x="3195" y="2783"/>
                      <a:pt x="3636" y="3374"/>
                      <a:pt x="4076" y="3956"/>
                    </a:cubicBezTo>
                    <a:cubicBezTo>
                      <a:pt x="4390" y="4421"/>
                      <a:pt x="4744" y="4861"/>
                      <a:pt x="5131" y="5270"/>
                    </a:cubicBezTo>
                    <a:cubicBezTo>
                      <a:pt x="5150" y="5290"/>
                      <a:pt x="5170" y="5298"/>
                      <a:pt x="5190" y="5298"/>
                    </a:cubicBezTo>
                    <a:cubicBezTo>
                      <a:pt x="5255" y="5298"/>
                      <a:pt x="5312" y="5204"/>
                      <a:pt x="5255" y="5138"/>
                    </a:cubicBezTo>
                    <a:cubicBezTo>
                      <a:pt x="4845" y="4673"/>
                      <a:pt x="4470" y="4159"/>
                      <a:pt x="4082" y="3654"/>
                    </a:cubicBezTo>
                    <a:cubicBezTo>
                      <a:pt x="3866" y="3319"/>
                      <a:pt x="3660" y="2977"/>
                      <a:pt x="3469" y="2629"/>
                    </a:cubicBezTo>
                    <a:cubicBezTo>
                      <a:pt x="3348" y="2409"/>
                      <a:pt x="3330" y="2324"/>
                      <a:pt x="3375" y="2324"/>
                    </a:cubicBezTo>
                    <a:cubicBezTo>
                      <a:pt x="3522" y="2324"/>
                      <a:pt x="4332" y="3218"/>
                      <a:pt x="4454" y="3340"/>
                    </a:cubicBezTo>
                    <a:cubicBezTo>
                      <a:pt x="4608" y="3494"/>
                      <a:pt x="4756" y="3651"/>
                      <a:pt x="4904" y="3814"/>
                    </a:cubicBezTo>
                    <a:cubicBezTo>
                      <a:pt x="5372" y="4532"/>
                      <a:pt x="5904" y="5206"/>
                      <a:pt x="6495" y="5824"/>
                    </a:cubicBezTo>
                    <a:cubicBezTo>
                      <a:pt x="6512" y="5842"/>
                      <a:pt x="6532" y="5849"/>
                      <a:pt x="6552" y="5849"/>
                    </a:cubicBezTo>
                    <a:cubicBezTo>
                      <a:pt x="6616" y="5849"/>
                      <a:pt x="6678" y="5774"/>
                      <a:pt x="6634" y="5710"/>
                    </a:cubicBezTo>
                    <a:cubicBezTo>
                      <a:pt x="6132" y="4999"/>
                      <a:pt x="5590" y="4319"/>
                      <a:pt x="5015" y="3673"/>
                    </a:cubicBezTo>
                    <a:cubicBezTo>
                      <a:pt x="4981" y="3620"/>
                      <a:pt x="4947" y="3571"/>
                      <a:pt x="4916" y="3522"/>
                    </a:cubicBezTo>
                    <a:cubicBezTo>
                      <a:pt x="4801" y="3350"/>
                      <a:pt x="4199" y="2172"/>
                      <a:pt x="4273" y="2172"/>
                    </a:cubicBezTo>
                    <a:cubicBezTo>
                      <a:pt x="4275" y="2172"/>
                      <a:pt x="4277" y="2173"/>
                      <a:pt x="4279" y="2174"/>
                    </a:cubicBezTo>
                    <a:cubicBezTo>
                      <a:pt x="4839" y="2438"/>
                      <a:pt x="5292" y="3008"/>
                      <a:pt x="5689" y="3460"/>
                    </a:cubicBezTo>
                    <a:cubicBezTo>
                      <a:pt x="6424" y="4304"/>
                      <a:pt x="7034" y="5243"/>
                      <a:pt x="7754" y="6095"/>
                    </a:cubicBezTo>
                    <a:cubicBezTo>
                      <a:pt x="7800" y="6148"/>
                      <a:pt x="7840" y="6206"/>
                      <a:pt x="7889" y="6258"/>
                    </a:cubicBezTo>
                    <a:cubicBezTo>
                      <a:pt x="7906" y="6277"/>
                      <a:pt x="7925" y="6284"/>
                      <a:pt x="7945" y="6284"/>
                    </a:cubicBezTo>
                    <a:cubicBezTo>
                      <a:pt x="8009" y="6284"/>
                      <a:pt x="8075" y="6206"/>
                      <a:pt x="8028" y="6145"/>
                    </a:cubicBezTo>
                    <a:cubicBezTo>
                      <a:pt x="8022" y="6138"/>
                      <a:pt x="8019" y="6135"/>
                      <a:pt x="8016" y="6129"/>
                    </a:cubicBezTo>
                    <a:cubicBezTo>
                      <a:pt x="7012" y="4830"/>
                      <a:pt x="5993" y="3550"/>
                      <a:pt x="5224" y="2091"/>
                    </a:cubicBezTo>
                    <a:cubicBezTo>
                      <a:pt x="5157" y="1965"/>
                      <a:pt x="5164" y="1917"/>
                      <a:pt x="5212" y="1917"/>
                    </a:cubicBezTo>
                    <a:cubicBezTo>
                      <a:pt x="5361" y="1917"/>
                      <a:pt x="5917" y="2383"/>
                      <a:pt x="5917" y="2383"/>
                    </a:cubicBezTo>
                    <a:cubicBezTo>
                      <a:pt x="5917" y="2383"/>
                      <a:pt x="5917" y="2383"/>
                      <a:pt x="5916" y="2383"/>
                    </a:cubicBezTo>
                    <a:lnTo>
                      <a:pt x="5916" y="2383"/>
                    </a:lnTo>
                    <a:cubicBezTo>
                      <a:pt x="6301" y="2740"/>
                      <a:pt x="6640" y="3162"/>
                      <a:pt x="6975" y="3565"/>
                    </a:cubicBezTo>
                    <a:cubicBezTo>
                      <a:pt x="7474" y="4171"/>
                      <a:pt x="7945" y="4796"/>
                      <a:pt x="8453" y="5393"/>
                    </a:cubicBezTo>
                    <a:cubicBezTo>
                      <a:pt x="8469" y="5412"/>
                      <a:pt x="8489" y="5419"/>
                      <a:pt x="8509" y="5419"/>
                    </a:cubicBezTo>
                    <a:cubicBezTo>
                      <a:pt x="8574" y="5419"/>
                      <a:pt x="8641" y="5340"/>
                      <a:pt x="8594" y="5276"/>
                    </a:cubicBezTo>
                    <a:cubicBezTo>
                      <a:pt x="8022" y="4541"/>
                      <a:pt x="7440" y="3814"/>
                      <a:pt x="6874" y="3073"/>
                    </a:cubicBezTo>
                    <a:cubicBezTo>
                      <a:pt x="6547" y="2648"/>
                      <a:pt x="6243" y="2205"/>
                      <a:pt x="5950" y="1755"/>
                    </a:cubicBezTo>
                    <a:cubicBezTo>
                      <a:pt x="5837" y="1583"/>
                      <a:pt x="5252" y="827"/>
                      <a:pt x="5410" y="827"/>
                    </a:cubicBezTo>
                    <a:cubicBezTo>
                      <a:pt x="5449" y="827"/>
                      <a:pt x="5535" y="874"/>
                      <a:pt x="5686" y="989"/>
                    </a:cubicBezTo>
                    <a:cubicBezTo>
                      <a:pt x="5996" y="1229"/>
                      <a:pt x="6292" y="1490"/>
                      <a:pt x="6581" y="1758"/>
                    </a:cubicBezTo>
                    <a:cubicBezTo>
                      <a:pt x="7298" y="3091"/>
                      <a:pt x="8314" y="4424"/>
                      <a:pt x="9527" y="5144"/>
                    </a:cubicBezTo>
                    <a:cubicBezTo>
                      <a:pt x="9541" y="5152"/>
                      <a:pt x="9555" y="5156"/>
                      <a:pt x="9569" y="5156"/>
                    </a:cubicBezTo>
                    <a:cubicBezTo>
                      <a:pt x="9633" y="5156"/>
                      <a:pt x="9690" y="5079"/>
                      <a:pt x="9644" y="5018"/>
                    </a:cubicBezTo>
                    <a:cubicBezTo>
                      <a:pt x="8813" y="3845"/>
                      <a:pt x="7883" y="2740"/>
                      <a:pt x="6834" y="1758"/>
                    </a:cubicBezTo>
                    <a:cubicBezTo>
                      <a:pt x="6763" y="1635"/>
                      <a:pt x="6680" y="1518"/>
                      <a:pt x="6612" y="1395"/>
                    </a:cubicBezTo>
                    <a:cubicBezTo>
                      <a:pt x="6432" y="1081"/>
                      <a:pt x="6239" y="841"/>
                      <a:pt x="6293" y="841"/>
                    </a:cubicBezTo>
                    <a:cubicBezTo>
                      <a:pt x="6324" y="841"/>
                      <a:pt x="6437" y="920"/>
                      <a:pt x="6683" y="1112"/>
                    </a:cubicBezTo>
                    <a:cubicBezTo>
                      <a:pt x="7471" y="1727"/>
                      <a:pt x="8182" y="2442"/>
                      <a:pt x="8865" y="3180"/>
                    </a:cubicBezTo>
                    <a:cubicBezTo>
                      <a:pt x="9071" y="3420"/>
                      <a:pt x="9287" y="3654"/>
                      <a:pt x="9502" y="3885"/>
                    </a:cubicBezTo>
                    <a:cubicBezTo>
                      <a:pt x="9976" y="4412"/>
                      <a:pt x="10444" y="4941"/>
                      <a:pt x="10925" y="5449"/>
                    </a:cubicBezTo>
                    <a:cubicBezTo>
                      <a:pt x="10941" y="5466"/>
                      <a:pt x="10961" y="5474"/>
                      <a:pt x="10981" y="5474"/>
                    </a:cubicBezTo>
                    <a:cubicBezTo>
                      <a:pt x="11047" y="5474"/>
                      <a:pt x="11112" y="5396"/>
                      <a:pt x="11063" y="5335"/>
                    </a:cubicBezTo>
                    <a:cubicBezTo>
                      <a:pt x="10971" y="5218"/>
                      <a:pt x="10872" y="5110"/>
                      <a:pt x="10777" y="4996"/>
                    </a:cubicBezTo>
                    <a:cubicBezTo>
                      <a:pt x="10755" y="4969"/>
                      <a:pt x="10734" y="4941"/>
                      <a:pt x="10709" y="4916"/>
                    </a:cubicBezTo>
                    <a:cubicBezTo>
                      <a:pt x="9752" y="3830"/>
                      <a:pt x="8659" y="2851"/>
                      <a:pt x="7945" y="1573"/>
                    </a:cubicBezTo>
                    <a:cubicBezTo>
                      <a:pt x="7858" y="1419"/>
                      <a:pt x="7878" y="1361"/>
                      <a:pt x="7957" y="1361"/>
                    </a:cubicBezTo>
                    <a:cubicBezTo>
                      <a:pt x="8177" y="1361"/>
                      <a:pt x="8859" y="1817"/>
                      <a:pt x="8945" y="1869"/>
                    </a:cubicBezTo>
                    <a:cubicBezTo>
                      <a:pt x="9071" y="1964"/>
                      <a:pt x="9188" y="2072"/>
                      <a:pt x="9309" y="2180"/>
                    </a:cubicBezTo>
                    <a:cubicBezTo>
                      <a:pt x="10155" y="3423"/>
                      <a:pt x="11260" y="4485"/>
                      <a:pt x="12248" y="5621"/>
                    </a:cubicBezTo>
                    <a:cubicBezTo>
                      <a:pt x="12266" y="5642"/>
                      <a:pt x="12287" y="5651"/>
                      <a:pt x="12306" y="5651"/>
                    </a:cubicBezTo>
                    <a:cubicBezTo>
                      <a:pt x="12371" y="5651"/>
                      <a:pt x="12429" y="5557"/>
                      <a:pt x="12374" y="5489"/>
                    </a:cubicBezTo>
                    <a:cubicBezTo>
                      <a:pt x="11429" y="4362"/>
                      <a:pt x="10546" y="2977"/>
                      <a:pt x="9392" y="1986"/>
                    </a:cubicBezTo>
                    <a:cubicBezTo>
                      <a:pt x="9244" y="1767"/>
                      <a:pt x="9102" y="1546"/>
                      <a:pt x="8973" y="1312"/>
                    </a:cubicBezTo>
                    <a:cubicBezTo>
                      <a:pt x="8956" y="1282"/>
                      <a:pt x="8959" y="1269"/>
                      <a:pt x="8976" y="1269"/>
                    </a:cubicBezTo>
                    <a:cubicBezTo>
                      <a:pt x="9077" y="1269"/>
                      <a:pt x="9680" y="1714"/>
                      <a:pt x="9906" y="1884"/>
                    </a:cubicBezTo>
                    <a:cubicBezTo>
                      <a:pt x="10312" y="2198"/>
                      <a:pt x="10675" y="2571"/>
                      <a:pt x="11038" y="2931"/>
                    </a:cubicBezTo>
                    <a:cubicBezTo>
                      <a:pt x="11097" y="2989"/>
                      <a:pt x="11152" y="3048"/>
                      <a:pt x="11208" y="3106"/>
                    </a:cubicBezTo>
                    <a:cubicBezTo>
                      <a:pt x="11546" y="3482"/>
                      <a:pt x="11906" y="3842"/>
                      <a:pt x="12267" y="4187"/>
                    </a:cubicBezTo>
                    <a:cubicBezTo>
                      <a:pt x="12577" y="4501"/>
                      <a:pt x="12895" y="4809"/>
                      <a:pt x="13236" y="5098"/>
                    </a:cubicBezTo>
                    <a:cubicBezTo>
                      <a:pt x="13255" y="5115"/>
                      <a:pt x="13276" y="5122"/>
                      <a:pt x="13296" y="5122"/>
                    </a:cubicBezTo>
                    <a:cubicBezTo>
                      <a:pt x="13368" y="5122"/>
                      <a:pt x="13427" y="5028"/>
                      <a:pt x="13359" y="4966"/>
                    </a:cubicBezTo>
                    <a:cubicBezTo>
                      <a:pt x="12676" y="4331"/>
                      <a:pt x="12008" y="3691"/>
                      <a:pt x="11380" y="3005"/>
                    </a:cubicBezTo>
                    <a:cubicBezTo>
                      <a:pt x="10980" y="2568"/>
                      <a:pt x="10623" y="2097"/>
                      <a:pt x="10303" y="1601"/>
                    </a:cubicBezTo>
                    <a:cubicBezTo>
                      <a:pt x="10037" y="1190"/>
                      <a:pt x="9791" y="819"/>
                      <a:pt x="9940" y="819"/>
                    </a:cubicBezTo>
                    <a:cubicBezTo>
                      <a:pt x="10021" y="819"/>
                      <a:pt x="10217" y="928"/>
                      <a:pt x="10589" y="1198"/>
                    </a:cubicBezTo>
                    <a:cubicBezTo>
                      <a:pt x="11100" y="1567"/>
                      <a:pt x="11571" y="1989"/>
                      <a:pt x="12026" y="2426"/>
                    </a:cubicBezTo>
                    <a:cubicBezTo>
                      <a:pt x="12682" y="3230"/>
                      <a:pt x="13461" y="3953"/>
                      <a:pt x="14193" y="4667"/>
                    </a:cubicBezTo>
                    <a:cubicBezTo>
                      <a:pt x="14249" y="4793"/>
                      <a:pt x="14323" y="4864"/>
                      <a:pt x="14409" y="4882"/>
                    </a:cubicBezTo>
                    <a:cubicBezTo>
                      <a:pt x="14507" y="4981"/>
                      <a:pt x="14609" y="5083"/>
                      <a:pt x="14704" y="5181"/>
                    </a:cubicBezTo>
                    <a:cubicBezTo>
                      <a:pt x="14723" y="5200"/>
                      <a:pt x="14743" y="5207"/>
                      <a:pt x="14763" y="5207"/>
                    </a:cubicBezTo>
                    <a:cubicBezTo>
                      <a:pt x="14831" y="5207"/>
                      <a:pt x="14890" y="5113"/>
                      <a:pt x="14828" y="5049"/>
                    </a:cubicBezTo>
                    <a:cubicBezTo>
                      <a:pt x="14006" y="4184"/>
                      <a:pt x="13193" y="3288"/>
                      <a:pt x="12325" y="2457"/>
                    </a:cubicBezTo>
                    <a:cubicBezTo>
                      <a:pt x="12162" y="2266"/>
                      <a:pt x="12005" y="2072"/>
                      <a:pt x="11851" y="1875"/>
                    </a:cubicBezTo>
                    <a:cubicBezTo>
                      <a:pt x="11531" y="1460"/>
                      <a:pt x="11269" y="1004"/>
                      <a:pt x="11066" y="521"/>
                    </a:cubicBezTo>
                    <a:lnTo>
                      <a:pt x="11066" y="521"/>
                    </a:lnTo>
                    <a:cubicBezTo>
                      <a:pt x="11180" y="789"/>
                      <a:pt x="11836" y="1173"/>
                      <a:pt x="12060" y="1376"/>
                    </a:cubicBezTo>
                    <a:cubicBezTo>
                      <a:pt x="13689" y="2845"/>
                      <a:pt x="15098" y="4516"/>
                      <a:pt x="16967" y="5698"/>
                    </a:cubicBezTo>
                    <a:cubicBezTo>
                      <a:pt x="16980" y="5706"/>
                      <a:pt x="16994" y="5710"/>
                      <a:pt x="17007" y="5710"/>
                    </a:cubicBezTo>
                    <a:cubicBezTo>
                      <a:pt x="17073" y="5710"/>
                      <a:pt x="17133" y="5628"/>
                      <a:pt x="17087" y="5569"/>
                    </a:cubicBezTo>
                    <a:cubicBezTo>
                      <a:pt x="15678" y="3733"/>
                      <a:pt x="13732" y="2360"/>
                      <a:pt x="12537" y="359"/>
                    </a:cubicBezTo>
                    <a:lnTo>
                      <a:pt x="12537" y="359"/>
                    </a:lnTo>
                    <a:cubicBezTo>
                      <a:pt x="12795" y="788"/>
                      <a:pt x="13490" y="1202"/>
                      <a:pt x="13849" y="1570"/>
                    </a:cubicBezTo>
                    <a:cubicBezTo>
                      <a:pt x="14283" y="2008"/>
                      <a:pt x="14686" y="2475"/>
                      <a:pt x="15105" y="2931"/>
                    </a:cubicBezTo>
                    <a:cubicBezTo>
                      <a:pt x="15856" y="3750"/>
                      <a:pt x="16650" y="4507"/>
                      <a:pt x="17598" y="5095"/>
                    </a:cubicBezTo>
                    <a:cubicBezTo>
                      <a:pt x="17613" y="5104"/>
                      <a:pt x="17628" y="5108"/>
                      <a:pt x="17642" y="5108"/>
                    </a:cubicBezTo>
                    <a:cubicBezTo>
                      <a:pt x="17714" y="5108"/>
                      <a:pt x="17762" y="5006"/>
                      <a:pt x="17706" y="4947"/>
                    </a:cubicBezTo>
                    <a:cubicBezTo>
                      <a:pt x="16305" y="3559"/>
                      <a:pt x="14729" y="2337"/>
                      <a:pt x="13584" y="715"/>
                    </a:cubicBezTo>
                    <a:cubicBezTo>
                      <a:pt x="13411" y="469"/>
                      <a:pt x="13402" y="383"/>
                      <a:pt x="13475" y="383"/>
                    </a:cubicBezTo>
                    <a:cubicBezTo>
                      <a:pt x="13632" y="383"/>
                      <a:pt x="14172" y="789"/>
                      <a:pt x="14218" y="822"/>
                    </a:cubicBezTo>
                    <a:cubicBezTo>
                      <a:pt x="14591" y="1096"/>
                      <a:pt x="14914" y="1447"/>
                      <a:pt x="15240" y="1777"/>
                    </a:cubicBezTo>
                    <a:cubicBezTo>
                      <a:pt x="15936" y="2485"/>
                      <a:pt x="16681" y="3128"/>
                      <a:pt x="17441" y="3768"/>
                    </a:cubicBezTo>
                    <a:cubicBezTo>
                      <a:pt x="17856" y="4165"/>
                      <a:pt x="18300" y="4528"/>
                      <a:pt x="18768" y="4861"/>
                    </a:cubicBezTo>
                    <a:cubicBezTo>
                      <a:pt x="18782" y="4871"/>
                      <a:pt x="18796" y="4875"/>
                      <a:pt x="18810" y="4875"/>
                    </a:cubicBezTo>
                    <a:cubicBezTo>
                      <a:pt x="18881" y="4875"/>
                      <a:pt x="18939" y="4767"/>
                      <a:pt x="18872" y="4713"/>
                    </a:cubicBezTo>
                    <a:cubicBezTo>
                      <a:pt x="18444" y="4365"/>
                      <a:pt x="18013" y="4014"/>
                      <a:pt x="17586" y="3664"/>
                    </a:cubicBezTo>
                    <a:cubicBezTo>
                      <a:pt x="17515" y="3596"/>
                      <a:pt x="17441" y="3531"/>
                      <a:pt x="17370" y="3460"/>
                    </a:cubicBezTo>
                    <a:cubicBezTo>
                      <a:pt x="16871" y="2980"/>
                      <a:pt x="16428" y="2438"/>
                      <a:pt x="16007" y="1887"/>
                    </a:cubicBezTo>
                    <a:cubicBezTo>
                      <a:pt x="15837" y="1669"/>
                      <a:pt x="15517" y="949"/>
                      <a:pt x="15292" y="825"/>
                    </a:cubicBezTo>
                    <a:lnTo>
                      <a:pt x="15292" y="825"/>
                    </a:lnTo>
                    <a:cubicBezTo>
                      <a:pt x="17152" y="1838"/>
                      <a:pt x="18484" y="3750"/>
                      <a:pt x="20048" y="5135"/>
                    </a:cubicBezTo>
                    <a:cubicBezTo>
                      <a:pt x="20065" y="5151"/>
                      <a:pt x="20086" y="5157"/>
                      <a:pt x="20106" y="5157"/>
                    </a:cubicBezTo>
                    <a:cubicBezTo>
                      <a:pt x="20173" y="5157"/>
                      <a:pt x="20239" y="5085"/>
                      <a:pt x="20187" y="5021"/>
                    </a:cubicBezTo>
                    <a:cubicBezTo>
                      <a:pt x="19611" y="4304"/>
                      <a:pt x="18971" y="3651"/>
                      <a:pt x="18327" y="2996"/>
                    </a:cubicBezTo>
                    <a:cubicBezTo>
                      <a:pt x="17866" y="2528"/>
                      <a:pt x="17429" y="2048"/>
                      <a:pt x="17013" y="1540"/>
                    </a:cubicBezTo>
                    <a:cubicBezTo>
                      <a:pt x="16773" y="1242"/>
                      <a:pt x="16507" y="890"/>
                      <a:pt x="16704" y="890"/>
                    </a:cubicBezTo>
                    <a:cubicBezTo>
                      <a:pt x="16772" y="890"/>
                      <a:pt x="16895" y="932"/>
                      <a:pt x="17093" y="1032"/>
                    </a:cubicBezTo>
                    <a:cubicBezTo>
                      <a:pt x="18801" y="1894"/>
                      <a:pt x="19762" y="3808"/>
                      <a:pt x="21381" y="4824"/>
                    </a:cubicBezTo>
                    <a:cubicBezTo>
                      <a:pt x="21397" y="4834"/>
                      <a:pt x="21412" y="4839"/>
                      <a:pt x="21427" y="4839"/>
                    </a:cubicBezTo>
                    <a:cubicBezTo>
                      <a:pt x="21495" y="4839"/>
                      <a:pt x="21537" y="4737"/>
                      <a:pt x="21486" y="4676"/>
                    </a:cubicBezTo>
                    <a:lnTo>
                      <a:pt x="19706" y="2654"/>
                    </a:lnTo>
                    <a:cubicBezTo>
                      <a:pt x="19408" y="2318"/>
                      <a:pt x="19112" y="1980"/>
                      <a:pt x="18817" y="1644"/>
                    </a:cubicBezTo>
                    <a:cubicBezTo>
                      <a:pt x="18628" y="1429"/>
                      <a:pt x="18457" y="1296"/>
                      <a:pt x="18474" y="1296"/>
                    </a:cubicBezTo>
                    <a:cubicBezTo>
                      <a:pt x="18485" y="1296"/>
                      <a:pt x="18572" y="1350"/>
                      <a:pt x="18777" y="1469"/>
                    </a:cubicBezTo>
                    <a:cubicBezTo>
                      <a:pt x="20208" y="2297"/>
                      <a:pt x="21261" y="3722"/>
                      <a:pt x="22477" y="4812"/>
                    </a:cubicBezTo>
                    <a:cubicBezTo>
                      <a:pt x="22495" y="4827"/>
                      <a:pt x="22516" y="4834"/>
                      <a:pt x="22536" y="4834"/>
                    </a:cubicBezTo>
                    <a:cubicBezTo>
                      <a:pt x="22603" y="4834"/>
                      <a:pt x="22667" y="4761"/>
                      <a:pt x="22615" y="4698"/>
                    </a:cubicBezTo>
                    <a:cubicBezTo>
                      <a:pt x="21544" y="3378"/>
                      <a:pt x="20215" y="2257"/>
                      <a:pt x="19368" y="765"/>
                    </a:cubicBezTo>
                    <a:lnTo>
                      <a:pt x="19368" y="765"/>
                    </a:lnTo>
                    <a:cubicBezTo>
                      <a:pt x="19457" y="920"/>
                      <a:pt x="20123" y="1300"/>
                      <a:pt x="20347" y="1487"/>
                    </a:cubicBezTo>
                    <a:cubicBezTo>
                      <a:pt x="20762" y="1835"/>
                      <a:pt x="21144" y="2226"/>
                      <a:pt x="21535" y="2602"/>
                    </a:cubicBezTo>
                    <a:cubicBezTo>
                      <a:pt x="22117" y="3168"/>
                      <a:pt x="22717" y="3700"/>
                      <a:pt x="23391" y="4156"/>
                    </a:cubicBezTo>
                    <a:cubicBezTo>
                      <a:pt x="23405" y="4166"/>
                      <a:pt x="23420" y="4171"/>
                      <a:pt x="23435" y="4171"/>
                    </a:cubicBezTo>
                    <a:cubicBezTo>
                      <a:pt x="23496" y="4171"/>
                      <a:pt x="23546" y="4087"/>
                      <a:pt x="23511" y="4030"/>
                    </a:cubicBezTo>
                    <a:cubicBezTo>
                      <a:pt x="22692" y="2715"/>
                      <a:pt x="21319" y="1909"/>
                      <a:pt x="20377" y="699"/>
                    </a:cubicBezTo>
                    <a:cubicBezTo>
                      <a:pt x="20223" y="502"/>
                      <a:pt x="20190" y="435"/>
                      <a:pt x="20221" y="435"/>
                    </a:cubicBezTo>
                    <a:cubicBezTo>
                      <a:pt x="20269" y="435"/>
                      <a:pt x="20466" y="590"/>
                      <a:pt x="20605" y="678"/>
                    </a:cubicBezTo>
                    <a:cubicBezTo>
                      <a:pt x="21156" y="1026"/>
                      <a:pt x="21639" y="1487"/>
                      <a:pt x="22114" y="1927"/>
                    </a:cubicBezTo>
                    <a:cubicBezTo>
                      <a:pt x="22868" y="2632"/>
                      <a:pt x="23573" y="3374"/>
                      <a:pt x="24394" y="4002"/>
                    </a:cubicBezTo>
                    <a:cubicBezTo>
                      <a:pt x="24413" y="4018"/>
                      <a:pt x="24434" y="4025"/>
                      <a:pt x="24454" y="4025"/>
                    </a:cubicBezTo>
                    <a:cubicBezTo>
                      <a:pt x="24519" y="4025"/>
                      <a:pt x="24575" y="3953"/>
                      <a:pt x="24533" y="3885"/>
                    </a:cubicBezTo>
                    <a:cubicBezTo>
                      <a:pt x="24244" y="3337"/>
                      <a:pt x="23880" y="2888"/>
                      <a:pt x="23468" y="2432"/>
                    </a:cubicBezTo>
                    <a:cubicBezTo>
                      <a:pt x="23151" y="2084"/>
                      <a:pt x="22354" y="961"/>
                      <a:pt x="22030" y="819"/>
                    </a:cubicBezTo>
                    <a:lnTo>
                      <a:pt x="22030" y="819"/>
                    </a:lnTo>
                    <a:cubicBezTo>
                      <a:pt x="23563" y="1478"/>
                      <a:pt x="24705" y="2937"/>
                      <a:pt x="26057" y="3885"/>
                    </a:cubicBezTo>
                    <a:cubicBezTo>
                      <a:pt x="26072" y="3896"/>
                      <a:pt x="26087" y="3901"/>
                      <a:pt x="26101" y="3901"/>
                    </a:cubicBezTo>
                    <a:cubicBezTo>
                      <a:pt x="26168" y="3901"/>
                      <a:pt x="26217" y="3796"/>
                      <a:pt x="26161" y="3740"/>
                    </a:cubicBezTo>
                    <a:cubicBezTo>
                      <a:pt x="25696" y="3263"/>
                      <a:pt x="25216" y="2808"/>
                      <a:pt x="24736" y="2349"/>
                    </a:cubicBezTo>
                    <a:cubicBezTo>
                      <a:pt x="24398" y="2026"/>
                      <a:pt x="23961" y="1399"/>
                      <a:pt x="23586" y="1205"/>
                    </a:cubicBezTo>
                    <a:lnTo>
                      <a:pt x="23586" y="1205"/>
                    </a:lnTo>
                    <a:cubicBezTo>
                      <a:pt x="24943" y="1906"/>
                      <a:pt x="26054" y="3085"/>
                      <a:pt x="27245" y="4018"/>
                    </a:cubicBezTo>
                    <a:cubicBezTo>
                      <a:pt x="27265" y="4036"/>
                      <a:pt x="27286" y="4044"/>
                      <a:pt x="27307" y="4044"/>
                    </a:cubicBezTo>
                    <a:cubicBezTo>
                      <a:pt x="27379" y="4044"/>
                      <a:pt x="27438" y="3950"/>
                      <a:pt x="27371" y="3885"/>
                    </a:cubicBezTo>
                    <a:cubicBezTo>
                      <a:pt x="26352" y="2765"/>
                      <a:pt x="25185" y="1786"/>
                      <a:pt x="24222" y="616"/>
                    </a:cubicBezTo>
                    <a:lnTo>
                      <a:pt x="24222" y="616"/>
                    </a:lnTo>
                    <a:cubicBezTo>
                      <a:pt x="24613" y="1090"/>
                      <a:pt x="25398" y="1472"/>
                      <a:pt x="25909" y="1891"/>
                    </a:cubicBezTo>
                    <a:cubicBezTo>
                      <a:pt x="26568" y="2426"/>
                      <a:pt x="27199" y="2996"/>
                      <a:pt x="27851" y="3537"/>
                    </a:cubicBezTo>
                    <a:cubicBezTo>
                      <a:pt x="27871" y="3555"/>
                      <a:pt x="27892" y="3562"/>
                      <a:pt x="27912" y="3562"/>
                    </a:cubicBezTo>
                    <a:cubicBezTo>
                      <a:pt x="27984" y="3562"/>
                      <a:pt x="28044" y="3467"/>
                      <a:pt x="27974" y="3402"/>
                    </a:cubicBezTo>
                    <a:cubicBezTo>
                      <a:pt x="27132" y="2541"/>
                      <a:pt x="26229" y="1742"/>
                      <a:pt x="25417" y="854"/>
                    </a:cubicBezTo>
                    <a:lnTo>
                      <a:pt x="25417" y="854"/>
                    </a:lnTo>
                    <a:cubicBezTo>
                      <a:pt x="26095" y="1595"/>
                      <a:pt x="27262" y="2449"/>
                      <a:pt x="28239" y="3011"/>
                    </a:cubicBezTo>
                    <a:cubicBezTo>
                      <a:pt x="28252" y="3018"/>
                      <a:pt x="28266" y="3021"/>
                      <a:pt x="28279" y="3021"/>
                    </a:cubicBezTo>
                    <a:cubicBezTo>
                      <a:pt x="28345" y="3021"/>
                      <a:pt x="28405" y="2943"/>
                      <a:pt x="28359" y="2882"/>
                    </a:cubicBezTo>
                    <a:cubicBezTo>
                      <a:pt x="27873" y="2260"/>
                      <a:pt x="27086" y="960"/>
                      <a:pt x="26372" y="666"/>
                    </a:cubicBezTo>
                    <a:lnTo>
                      <a:pt x="26372" y="666"/>
                    </a:lnTo>
                    <a:cubicBezTo>
                      <a:pt x="27467" y="1116"/>
                      <a:pt x="28212" y="2223"/>
                      <a:pt x="29289" y="2752"/>
                    </a:cubicBezTo>
                    <a:cubicBezTo>
                      <a:pt x="29303" y="2760"/>
                      <a:pt x="29317" y="2763"/>
                      <a:pt x="29330" y="2763"/>
                    </a:cubicBezTo>
                    <a:cubicBezTo>
                      <a:pt x="29404" y="2763"/>
                      <a:pt x="29456" y="2667"/>
                      <a:pt x="29393" y="2605"/>
                    </a:cubicBezTo>
                    <a:cubicBezTo>
                      <a:pt x="29033" y="2217"/>
                      <a:pt x="28658" y="1844"/>
                      <a:pt x="28282" y="1472"/>
                    </a:cubicBezTo>
                    <a:cubicBezTo>
                      <a:pt x="28175" y="1365"/>
                      <a:pt x="27389" y="658"/>
                      <a:pt x="27419" y="658"/>
                    </a:cubicBezTo>
                    <a:cubicBezTo>
                      <a:pt x="27428" y="658"/>
                      <a:pt x="27506" y="719"/>
                      <a:pt x="27691" y="872"/>
                    </a:cubicBezTo>
                    <a:cubicBezTo>
                      <a:pt x="28510" y="1549"/>
                      <a:pt x="29184" y="2328"/>
                      <a:pt x="30141" y="2817"/>
                    </a:cubicBezTo>
                    <a:cubicBezTo>
                      <a:pt x="30154" y="2824"/>
                      <a:pt x="30168" y="2827"/>
                      <a:pt x="30181" y="2827"/>
                    </a:cubicBezTo>
                    <a:cubicBezTo>
                      <a:pt x="30247" y="2827"/>
                      <a:pt x="30307" y="2752"/>
                      <a:pt x="30261" y="2691"/>
                    </a:cubicBezTo>
                    <a:cubicBezTo>
                      <a:pt x="29929" y="2223"/>
                      <a:pt x="29513" y="1832"/>
                      <a:pt x="29116" y="1426"/>
                    </a:cubicBezTo>
                    <a:lnTo>
                      <a:pt x="29116" y="1426"/>
                    </a:lnTo>
                    <a:cubicBezTo>
                      <a:pt x="29560" y="1854"/>
                      <a:pt x="30049" y="2229"/>
                      <a:pt x="30575" y="2543"/>
                    </a:cubicBezTo>
                    <a:cubicBezTo>
                      <a:pt x="30590" y="2552"/>
                      <a:pt x="30606" y="2556"/>
                      <a:pt x="30620" y="2556"/>
                    </a:cubicBezTo>
                    <a:cubicBezTo>
                      <a:pt x="30684" y="2556"/>
                      <a:pt x="30731" y="2477"/>
                      <a:pt x="30695" y="2414"/>
                    </a:cubicBezTo>
                    <a:cubicBezTo>
                      <a:pt x="30426" y="1931"/>
                      <a:pt x="30054" y="1527"/>
                      <a:pt x="29730" y="1081"/>
                    </a:cubicBezTo>
                    <a:lnTo>
                      <a:pt x="29730" y="1081"/>
                    </a:lnTo>
                    <a:cubicBezTo>
                      <a:pt x="30026" y="1485"/>
                      <a:pt x="30726" y="1912"/>
                      <a:pt x="31108" y="2281"/>
                    </a:cubicBezTo>
                    <a:cubicBezTo>
                      <a:pt x="31124" y="2298"/>
                      <a:pt x="31144" y="2305"/>
                      <a:pt x="31165" y="2305"/>
                    </a:cubicBezTo>
                    <a:cubicBezTo>
                      <a:pt x="31222" y="2305"/>
                      <a:pt x="31281" y="2250"/>
                      <a:pt x="31256" y="2186"/>
                    </a:cubicBezTo>
                    <a:cubicBezTo>
                      <a:pt x="31209" y="2069"/>
                      <a:pt x="31160" y="1961"/>
                      <a:pt x="31105" y="1857"/>
                    </a:cubicBezTo>
                    <a:lnTo>
                      <a:pt x="31105" y="1857"/>
                    </a:lnTo>
                    <a:cubicBezTo>
                      <a:pt x="31157" y="1921"/>
                      <a:pt x="31209" y="1989"/>
                      <a:pt x="31262" y="2054"/>
                    </a:cubicBezTo>
                    <a:cubicBezTo>
                      <a:pt x="31281" y="2082"/>
                      <a:pt x="31309" y="2094"/>
                      <a:pt x="31337" y="2094"/>
                    </a:cubicBezTo>
                    <a:cubicBezTo>
                      <a:pt x="31384" y="2094"/>
                      <a:pt x="31431" y="2058"/>
                      <a:pt x="31431" y="2001"/>
                    </a:cubicBezTo>
                    <a:cubicBezTo>
                      <a:pt x="31437" y="1869"/>
                      <a:pt x="31425" y="1737"/>
                      <a:pt x="31400" y="1607"/>
                    </a:cubicBezTo>
                    <a:lnTo>
                      <a:pt x="31400" y="1607"/>
                    </a:lnTo>
                    <a:cubicBezTo>
                      <a:pt x="31415" y="1615"/>
                      <a:pt x="31430" y="1619"/>
                      <a:pt x="31445" y="1619"/>
                    </a:cubicBezTo>
                    <a:cubicBezTo>
                      <a:pt x="31493" y="1619"/>
                      <a:pt x="31536" y="1581"/>
                      <a:pt x="31536" y="1527"/>
                    </a:cubicBezTo>
                    <a:cubicBezTo>
                      <a:pt x="31496" y="1287"/>
                      <a:pt x="31512" y="1167"/>
                      <a:pt x="31582" y="1167"/>
                    </a:cubicBezTo>
                    <a:cubicBezTo>
                      <a:pt x="31644" y="1167"/>
                      <a:pt x="31748" y="1261"/>
                      <a:pt x="31896" y="1450"/>
                    </a:cubicBezTo>
                    <a:cubicBezTo>
                      <a:pt x="31902" y="1463"/>
                      <a:pt x="31911" y="1463"/>
                      <a:pt x="31920" y="1469"/>
                    </a:cubicBezTo>
                    <a:cubicBezTo>
                      <a:pt x="31936" y="1479"/>
                      <a:pt x="31953" y="1484"/>
                      <a:pt x="31970" y="1484"/>
                    </a:cubicBezTo>
                    <a:cubicBezTo>
                      <a:pt x="32032" y="1484"/>
                      <a:pt x="32092" y="1422"/>
                      <a:pt x="32047" y="1352"/>
                    </a:cubicBezTo>
                    <a:cubicBezTo>
                      <a:pt x="31988" y="1260"/>
                      <a:pt x="31920" y="1170"/>
                      <a:pt x="31847" y="1084"/>
                    </a:cubicBezTo>
                    <a:cubicBezTo>
                      <a:pt x="31754" y="976"/>
                      <a:pt x="31634" y="890"/>
                      <a:pt x="31502" y="835"/>
                    </a:cubicBezTo>
                    <a:cubicBezTo>
                      <a:pt x="31489" y="828"/>
                      <a:pt x="31475" y="825"/>
                      <a:pt x="31461" y="825"/>
                    </a:cubicBezTo>
                    <a:cubicBezTo>
                      <a:pt x="31412" y="825"/>
                      <a:pt x="31367" y="865"/>
                      <a:pt x="31369" y="921"/>
                    </a:cubicBezTo>
                    <a:cubicBezTo>
                      <a:pt x="31371" y="1099"/>
                      <a:pt x="31353" y="1166"/>
                      <a:pt x="31321" y="1166"/>
                    </a:cubicBezTo>
                    <a:cubicBezTo>
                      <a:pt x="31244" y="1166"/>
                      <a:pt x="31090" y="763"/>
                      <a:pt x="30972" y="616"/>
                    </a:cubicBezTo>
                    <a:cubicBezTo>
                      <a:pt x="30953" y="593"/>
                      <a:pt x="30923" y="582"/>
                      <a:pt x="30894" y="582"/>
                    </a:cubicBezTo>
                    <a:cubicBezTo>
                      <a:pt x="30834" y="582"/>
                      <a:pt x="30776" y="625"/>
                      <a:pt x="30809" y="693"/>
                    </a:cubicBezTo>
                    <a:cubicBezTo>
                      <a:pt x="30938" y="973"/>
                      <a:pt x="31049" y="1511"/>
                      <a:pt x="31191" y="1684"/>
                    </a:cubicBezTo>
                    <a:lnTo>
                      <a:pt x="31191" y="1684"/>
                    </a:lnTo>
                    <a:cubicBezTo>
                      <a:pt x="31009" y="1462"/>
                      <a:pt x="30815" y="1253"/>
                      <a:pt x="30609" y="1050"/>
                    </a:cubicBezTo>
                    <a:cubicBezTo>
                      <a:pt x="30588" y="1007"/>
                      <a:pt x="30551" y="973"/>
                      <a:pt x="30504" y="958"/>
                    </a:cubicBezTo>
                    <a:cubicBezTo>
                      <a:pt x="30403" y="862"/>
                      <a:pt x="30307" y="764"/>
                      <a:pt x="30197" y="678"/>
                    </a:cubicBezTo>
                    <a:cubicBezTo>
                      <a:pt x="30177" y="662"/>
                      <a:pt x="30157" y="655"/>
                      <a:pt x="30138" y="655"/>
                    </a:cubicBezTo>
                    <a:cubicBezTo>
                      <a:pt x="30067" y="655"/>
                      <a:pt x="30011" y="745"/>
                      <a:pt x="30074" y="810"/>
                    </a:cubicBezTo>
                    <a:cubicBezTo>
                      <a:pt x="30238" y="996"/>
                      <a:pt x="30968" y="1825"/>
                      <a:pt x="30914" y="1825"/>
                    </a:cubicBezTo>
                    <a:cubicBezTo>
                      <a:pt x="30899" y="1825"/>
                      <a:pt x="30833" y="1770"/>
                      <a:pt x="30692" y="1635"/>
                    </a:cubicBezTo>
                    <a:cubicBezTo>
                      <a:pt x="30348" y="1293"/>
                      <a:pt x="29957" y="1004"/>
                      <a:pt x="29535" y="767"/>
                    </a:cubicBezTo>
                    <a:cubicBezTo>
                      <a:pt x="29520" y="759"/>
                      <a:pt x="29505" y="755"/>
                      <a:pt x="29490" y="755"/>
                    </a:cubicBezTo>
                    <a:cubicBezTo>
                      <a:pt x="29425" y="755"/>
                      <a:pt x="29379" y="833"/>
                      <a:pt x="29415" y="896"/>
                    </a:cubicBezTo>
                    <a:cubicBezTo>
                      <a:pt x="29578" y="1183"/>
                      <a:pt x="29766" y="1453"/>
                      <a:pt x="29978" y="1706"/>
                    </a:cubicBezTo>
                    <a:cubicBezTo>
                      <a:pt x="30088" y="1842"/>
                      <a:pt x="30472" y="2215"/>
                      <a:pt x="30410" y="2215"/>
                    </a:cubicBezTo>
                    <a:cubicBezTo>
                      <a:pt x="30383" y="2215"/>
                      <a:pt x="30275" y="2147"/>
                      <a:pt x="30030" y="1964"/>
                    </a:cubicBezTo>
                    <a:cubicBezTo>
                      <a:pt x="29418" y="1509"/>
                      <a:pt x="28916" y="902"/>
                      <a:pt x="28353" y="379"/>
                    </a:cubicBezTo>
                    <a:cubicBezTo>
                      <a:pt x="28297" y="330"/>
                      <a:pt x="28245" y="275"/>
                      <a:pt x="28190" y="225"/>
                    </a:cubicBezTo>
                    <a:cubicBezTo>
                      <a:pt x="28170" y="208"/>
                      <a:pt x="28149" y="201"/>
                      <a:pt x="28129" y="201"/>
                    </a:cubicBezTo>
                    <a:cubicBezTo>
                      <a:pt x="28066" y="201"/>
                      <a:pt x="28015" y="274"/>
                      <a:pt x="28048" y="342"/>
                    </a:cubicBezTo>
                    <a:cubicBezTo>
                      <a:pt x="28054" y="351"/>
                      <a:pt x="28060" y="358"/>
                      <a:pt x="28067" y="367"/>
                    </a:cubicBezTo>
                    <a:cubicBezTo>
                      <a:pt x="28470" y="1146"/>
                      <a:pt x="29135" y="1681"/>
                      <a:pt x="29735" y="2309"/>
                    </a:cubicBezTo>
                    <a:cubicBezTo>
                      <a:pt x="29838" y="2417"/>
                      <a:pt x="29870" y="2461"/>
                      <a:pt x="29853" y="2461"/>
                    </a:cubicBezTo>
                    <a:cubicBezTo>
                      <a:pt x="29779" y="2461"/>
                      <a:pt x="28795" y="1639"/>
                      <a:pt x="28698" y="1552"/>
                    </a:cubicBezTo>
                    <a:cubicBezTo>
                      <a:pt x="28230" y="1127"/>
                      <a:pt x="27777" y="705"/>
                      <a:pt x="27279" y="324"/>
                    </a:cubicBezTo>
                    <a:cubicBezTo>
                      <a:pt x="27248" y="299"/>
                      <a:pt x="27220" y="275"/>
                      <a:pt x="27192" y="253"/>
                    </a:cubicBezTo>
                    <a:cubicBezTo>
                      <a:pt x="27174" y="241"/>
                      <a:pt x="27155" y="235"/>
                      <a:pt x="27136" y="235"/>
                    </a:cubicBezTo>
                    <a:cubicBezTo>
                      <a:pt x="27092" y="235"/>
                      <a:pt x="27051" y="264"/>
                      <a:pt x="27039" y="308"/>
                    </a:cubicBezTo>
                    <a:cubicBezTo>
                      <a:pt x="27035" y="330"/>
                      <a:pt x="27042" y="351"/>
                      <a:pt x="27054" y="367"/>
                    </a:cubicBezTo>
                    <a:cubicBezTo>
                      <a:pt x="27574" y="1025"/>
                      <a:pt x="28317" y="2066"/>
                      <a:pt x="29033" y="2423"/>
                    </a:cubicBezTo>
                    <a:lnTo>
                      <a:pt x="29033" y="2423"/>
                    </a:lnTo>
                    <a:cubicBezTo>
                      <a:pt x="27960" y="1892"/>
                      <a:pt x="27274" y="842"/>
                      <a:pt x="26149" y="379"/>
                    </a:cubicBezTo>
                    <a:cubicBezTo>
                      <a:pt x="26135" y="372"/>
                      <a:pt x="26121" y="369"/>
                      <a:pt x="26108" y="369"/>
                    </a:cubicBezTo>
                    <a:cubicBezTo>
                      <a:pt x="26034" y="369"/>
                      <a:pt x="25982" y="467"/>
                      <a:pt x="26044" y="527"/>
                    </a:cubicBezTo>
                    <a:cubicBezTo>
                      <a:pt x="26408" y="927"/>
                      <a:pt x="26777" y="1321"/>
                      <a:pt x="27143" y="1721"/>
                    </a:cubicBezTo>
                    <a:cubicBezTo>
                      <a:pt x="27397" y="1998"/>
                      <a:pt x="28083" y="2636"/>
                      <a:pt x="27987" y="2636"/>
                    </a:cubicBezTo>
                    <a:cubicBezTo>
                      <a:pt x="27945" y="2636"/>
                      <a:pt x="27756" y="2516"/>
                      <a:pt x="27322" y="2195"/>
                    </a:cubicBezTo>
                    <a:cubicBezTo>
                      <a:pt x="26577" y="1647"/>
                      <a:pt x="25918" y="1010"/>
                      <a:pt x="25124" y="524"/>
                    </a:cubicBezTo>
                    <a:cubicBezTo>
                      <a:pt x="25107" y="514"/>
                      <a:pt x="25092" y="509"/>
                      <a:pt x="25077" y="509"/>
                    </a:cubicBezTo>
                    <a:cubicBezTo>
                      <a:pt x="25008" y="509"/>
                      <a:pt x="24968" y="610"/>
                      <a:pt x="25019" y="672"/>
                    </a:cubicBezTo>
                    <a:cubicBezTo>
                      <a:pt x="25379" y="1090"/>
                      <a:pt x="25761" y="1487"/>
                      <a:pt x="26152" y="1875"/>
                    </a:cubicBezTo>
                    <a:cubicBezTo>
                      <a:pt x="25450" y="1293"/>
                      <a:pt x="24733" y="733"/>
                      <a:pt x="23945" y="259"/>
                    </a:cubicBezTo>
                    <a:cubicBezTo>
                      <a:pt x="23932" y="251"/>
                      <a:pt x="23918" y="248"/>
                      <a:pt x="23904" y="248"/>
                    </a:cubicBezTo>
                    <a:cubicBezTo>
                      <a:pt x="23838" y="248"/>
                      <a:pt x="23779" y="327"/>
                      <a:pt x="23825" y="388"/>
                    </a:cubicBezTo>
                    <a:cubicBezTo>
                      <a:pt x="24625" y="1460"/>
                      <a:pt x="25610" y="2355"/>
                      <a:pt x="26549" y="3294"/>
                    </a:cubicBezTo>
                    <a:cubicBezTo>
                      <a:pt x="25644" y="2411"/>
                      <a:pt x="24496" y="1475"/>
                      <a:pt x="23314" y="862"/>
                    </a:cubicBezTo>
                    <a:cubicBezTo>
                      <a:pt x="23298" y="854"/>
                      <a:pt x="23283" y="851"/>
                      <a:pt x="23269" y="851"/>
                    </a:cubicBezTo>
                    <a:cubicBezTo>
                      <a:pt x="23196" y="851"/>
                      <a:pt x="23155" y="946"/>
                      <a:pt x="23209" y="1010"/>
                    </a:cubicBezTo>
                    <a:cubicBezTo>
                      <a:pt x="23653" y="1527"/>
                      <a:pt x="24124" y="2011"/>
                      <a:pt x="24613" y="2488"/>
                    </a:cubicBezTo>
                    <a:cubicBezTo>
                      <a:pt x="24693" y="2565"/>
                      <a:pt x="24773" y="2642"/>
                      <a:pt x="24853" y="2715"/>
                    </a:cubicBezTo>
                    <a:cubicBezTo>
                      <a:pt x="23883" y="1891"/>
                      <a:pt x="22966" y="1029"/>
                      <a:pt x="21778" y="518"/>
                    </a:cubicBezTo>
                    <a:cubicBezTo>
                      <a:pt x="21766" y="512"/>
                      <a:pt x="21753" y="510"/>
                      <a:pt x="21741" y="510"/>
                    </a:cubicBezTo>
                    <a:cubicBezTo>
                      <a:pt x="21674" y="510"/>
                      <a:pt x="21611" y="580"/>
                      <a:pt x="21658" y="647"/>
                    </a:cubicBezTo>
                    <a:cubicBezTo>
                      <a:pt x="22006" y="1152"/>
                      <a:pt x="22406" y="1592"/>
                      <a:pt x="22831" y="2035"/>
                    </a:cubicBezTo>
                    <a:cubicBezTo>
                      <a:pt x="23089" y="2300"/>
                      <a:pt x="23345" y="2568"/>
                      <a:pt x="23591" y="2842"/>
                    </a:cubicBezTo>
                    <a:cubicBezTo>
                      <a:pt x="23601" y="2851"/>
                      <a:pt x="24333" y="3628"/>
                      <a:pt x="24243" y="3628"/>
                    </a:cubicBezTo>
                    <a:cubicBezTo>
                      <a:pt x="24218" y="3628"/>
                      <a:pt x="24127" y="3567"/>
                      <a:pt x="23936" y="3408"/>
                    </a:cubicBezTo>
                    <a:cubicBezTo>
                      <a:pt x="22603" y="2306"/>
                      <a:pt x="21547" y="961"/>
                      <a:pt x="20005" y="124"/>
                    </a:cubicBezTo>
                    <a:cubicBezTo>
                      <a:pt x="19990" y="115"/>
                      <a:pt x="19975" y="112"/>
                      <a:pt x="19961" y="112"/>
                    </a:cubicBezTo>
                    <a:cubicBezTo>
                      <a:pt x="19898" y="112"/>
                      <a:pt x="19853" y="187"/>
                      <a:pt x="19888" y="250"/>
                    </a:cubicBezTo>
                    <a:cubicBezTo>
                      <a:pt x="20602" y="1530"/>
                      <a:pt x="21840" y="2340"/>
                      <a:pt x="22821" y="3396"/>
                    </a:cubicBezTo>
                    <a:cubicBezTo>
                      <a:pt x="23157" y="3755"/>
                      <a:pt x="23257" y="3878"/>
                      <a:pt x="23235" y="3878"/>
                    </a:cubicBezTo>
                    <a:cubicBezTo>
                      <a:pt x="23192" y="3878"/>
                      <a:pt x="22692" y="3417"/>
                      <a:pt x="22554" y="3303"/>
                    </a:cubicBezTo>
                    <a:cubicBezTo>
                      <a:pt x="22135" y="2959"/>
                      <a:pt x="21750" y="2565"/>
                      <a:pt x="21359" y="2189"/>
                    </a:cubicBezTo>
                    <a:cubicBezTo>
                      <a:pt x="20685" y="1533"/>
                      <a:pt x="19999" y="918"/>
                      <a:pt x="19189" y="435"/>
                    </a:cubicBezTo>
                    <a:cubicBezTo>
                      <a:pt x="19174" y="426"/>
                      <a:pt x="19159" y="422"/>
                      <a:pt x="19145" y="422"/>
                    </a:cubicBezTo>
                    <a:cubicBezTo>
                      <a:pt x="19082" y="422"/>
                      <a:pt x="19041" y="503"/>
                      <a:pt x="19069" y="564"/>
                    </a:cubicBezTo>
                    <a:cubicBezTo>
                      <a:pt x="19463" y="1389"/>
                      <a:pt x="20027" y="2131"/>
                      <a:pt x="20651" y="2811"/>
                    </a:cubicBezTo>
                    <a:cubicBezTo>
                      <a:pt x="19919" y="2097"/>
                      <a:pt x="19152" y="1423"/>
                      <a:pt x="18201" y="958"/>
                    </a:cubicBezTo>
                    <a:cubicBezTo>
                      <a:pt x="18186" y="951"/>
                      <a:pt x="18172" y="947"/>
                      <a:pt x="18158" y="947"/>
                    </a:cubicBezTo>
                    <a:cubicBezTo>
                      <a:pt x="18086" y="947"/>
                      <a:pt x="18043" y="1041"/>
                      <a:pt x="18100" y="1106"/>
                    </a:cubicBezTo>
                    <a:lnTo>
                      <a:pt x="20174" y="3463"/>
                    </a:lnTo>
                    <a:lnTo>
                      <a:pt x="20768" y="4141"/>
                    </a:lnTo>
                    <a:lnTo>
                      <a:pt x="20830" y="4215"/>
                    </a:lnTo>
                    <a:cubicBezTo>
                      <a:pt x="20531" y="3968"/>
                      <a:pt x="20245" y="3704"/>
                      <a:pt x="19977" y="3427"/>
                    </a:cubicBezTo>
                    <a:cubicBezTo>
                      <a:pt x="18860" y="2309"/>
                      <a:pt x="17872" y="973"/>
                      <a:pt x="16290" y="527"/>
                    </a:cubicBezTo>
                    <a:cubicBezTo>
                      <a:pt x="16282" y="525"/>
                      <a:pt x="16275" y="524"/>
                      <a:pt x="16268" y="524"/>
                    </a:cubicBezTo>
                    <a:cubicBezTo>
                      <a:pt x="16202" y="524"/>
                      <a:pt x="16158" y="607"/>
                      <a:pt x="16194" y="662"/>
                    </a:cubicBezTo>
                    <a:cubicBezTo>
                      <a:pt x="16582" y="1296"/>
                      <a:pt x="17032" y="1860"/>
                      <a:pt x="17521" y="2405"/>
                    </a:cubicBezTo>
                    <a:cubicBezTo>
                      <a:pt x="16779" y="1681"/>
                      <a:pt x="16000" y="1007"/>
                      <a:pt x="15080" y="505"/>
                    </a:cubicBezTo>
                    <a:cubicBezTo>
                      <a:pt x="15066" y="499"/>
                      <a:pt x="15052" y="496"/>
                      <a:pt x="15039" y="496"/>
                    </a:cubicBezTo>
                    <a:cubicBezTo>
                      <a:pt x="14973" y="496"/>
                      <a:pt x="14921" y="571"/>
                      <a:pt x="14960" y="635"/>
                    </a:cubicBezTo>
                    <a:cubicBezTo>
                      <a:pt x="15366" y="1321"/>
                      <a:pt x="15822" y="1971"/>
                      <a:pt x="16330" y="2583"/>
                    </a:cubicBezTo>
                    <a:cubicBezTo>
                      <a:pt x="16080" y="2358"/>
                      <a:pt x="15834" y="2128"/>
                      <a:pt x="15597" y="1887"/>
                    </a:cubicBezTo>
                    <a:cubicBezTo>
                      <a:pt x="14868" y="1155"/>
                      <a:pt x="14181" y="388"/>
                      <a:pt x="13165" y="74"/>
                    </a:cubicBezTo>
                    <a:cubicBezTo>
                      <a:pt x="13157" y="72"/>
                      <a:pt x="13149" y="71"/>
                      <a:pt x="13141" y="71"/>
                    </a:cubicBezTo>
                    <a:cubicBezTo>
                      <a:pt x="13075" y="71"/>
                      <a:pt x="13037" y="155"/>
                      <a:pt x="13070" y="213"/>
                    </a:cubicBezTo>
                    <a:cubicBezTo>
                      <a:pt x="13304" y="622"/>
                      <a:pt x="13569" y="1013"/>
                      <a:pt x="13861" y="1380"/>
                    </a:cubicBezTo>
                    <a:cubicBezTo>
                      <a:pt x="13387" y="884"/>
                      <a:pt x="12895" y="413"/>
                      <a:pt x="12334" y="16"/>
                    </a:cubicBezTo>
                    <a:cubicBezTo>
                      <a:pt x="12319" y="5"/>
                      <a:pt x="12304" y="0"/>
                      <a:pt x="1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60" name="Google Shape;1460;p35"/>
            <p:cNvSpPr/>
            <p:nvPr/>
          </p:nvSpPr>
          <p:spPr>
            <a:xfrm>
              <a:off x="2307100" y="5345200"/>
              <a:ext cx="425" cy="250"/>
            </a:xfrm>
            <a:custGeom>
              <a:avLst/>
              <a:gdLst/>
              <a:ahLst/>
              <a:cxnLst/>
              <a:rect l="l" t="t" r="r" b="b"/>
              <a:pathLst>
                <a:path w="17" h="10" extrusionOk="0">
                  <a:moveTo>
                    <a:pt x="16" y="9"/>
                  </a:moveTo>
                  <a:cubicBezTo>
                    <a:pt x="13" y="6"/>
                    <a:pt x="7" y="3"/>
                    <a:pt x="1" y="0"/>
                  </a:cubicBezTo>
                  <a:cubicBezTo>
                    <a:pt x="7" y="3"/>
                    <a:pt x="13" y="6"/>
                    <a:pt x="1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35"/>
            <p:cNvSpPr/>
            <p:nvPr/>
          </p:nvSpPr>
          <p:spPr>
            <a:xfrm>
              <a:off x="2303400" y="5247000"/>
              <a:ext cx="950" cy="725"/>
            </a:xfrm>
            <a:custGeom>
              <a:avLst/>
              <a:gdLst/>
              <a:ahLst/>
              <a:cxnLst/>
              <a:rect l="l" t="t" r="r" b="b"/>
              <a:pathLst>
                <a:path w="38" h="29" extrusionOk="0">
                  <a:moveTo>
                    <a:pt x="38" y="1"/>
                  </a:moveTo>
                  <a:cubicBezTo>
                    <a:pt x="26" y="10"/>
                    <a:pt x="10" y="16"/>
                    <a:pt x="1" y="28"/>
                  </a:cubicBezTo>
                  <a:cubicBezTo>
                    <a:pt x="13" y="19"/>
                    <a:pt x="26" y="10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62" name="Google Shape;1462;p35"/>
          <p:cNvGrpSpPr/>
          <p:nvPr/>
        </p:nvGrpSpPr>
        <p:grpSpPr>
          <a:xfrm>
            <a:off x="7265102" y="3676756"/>
            <a:ext cx="505121" cy="465541"/>
            <a:chOff x="2299025" y="5091625"/>
            <a:chExt cx="435500" cy="401375"/>
          </a:xfrm>
        </p:grpSpPr>
        <p:sp>
          <p:nvSpPr>
            <p:cNvPr id="1463" name="Google Shape;1463;p35"/>
            <p:cNvSpPr/>
            <p:nvPr/>
          </p:nvSpPr>
          <p:spPr>
            <a:xfrm>
              <a:off x="2716350" y="5265075"/>
              <a:ext cx="18175" cy="94500"/>
            </a:xfrm>
            <a:custGeom>
              <a:avLst/>
              <a:gdLst/>
              <a:ahLst/>
              <a:cxnLst/>
              <a:rect l="l" t="t" r="r" b="b"/>
              <a:pathLst>
                <a:path w="727" h="3780" extrusionOk="0">
                  <a:moveTo>
                    <a:pt x="721" y="1"/>
                  </a:moveTo>
                  <a:cubicBezTo>
                    <a:pt x="718" y="191"/>
                    <a:pt x="570" y="399"/>
                    <a:pt x="341" y="399"/>
                  </a:cubicBezTo>
                  <a:cubicBezTo>
                    <a:pt x="317" y="399"/>
                    <a:pt x="293" y="396"/>
                    <a:pt x="268" y="392"/>
                  </a:cubicBezTo>
                  <a:cubicBezTo>
                    <a:pt x="179" y="376"/>
                    <a:pt x="89" y="364"/>
                    <a:pt x="0" y="349"/>
                  </a:cubicBezTo>
                  <a:lnTo>
                    <a:pt x="0" y="3067"/>
                  </a:lnTo>
                  <a:lnTo>
                    <a:pt x="40" y="3067"/>
                  </a:lnTo>
                  <a:cubicBezTo>
                    <a:pt x="440" y="3067"/>
                    <a:pt x="496" y="3596"/>
                    <a:pt x="213" y="3750"/>
                  </a:cubicBezTo>
                  <a:cubicBezTo>
                    <a:pt x="261" y="3769"/>
                    <a:pt x="314" y="3779"/>
                    <a:pt x="366" y="3779"/>
                  </a:cubicBezTo>
                  <a:cubicBezTo>
                    <a:pt x="547" y="3779"/>
                    <a:pt x="727" y="3664"/>
                    <a:pt x="727" y="3430"/>
                  </a:cubicBezTo>
                  <a:lnTo>
                    <a:pt x="727" y="41"/>
                  </a:lnTo>
                  <a:cubicBezTo>
                    <a:pt x="727" y="29"/>
                    <a:pt x="724" y="13"/>
                    <a:pt x="7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35"/>
            <p:cNvSpPr/>
            <p:nvPr/>
          </p:nvSpPr>
          <p:spPr>
            <a:xfrm>
              <a:off x="2299025" y="5248000"/>
              <a:ext cx="23025" cy="96300"/>
            </a:xfrm>
            <a:custGeom>
              <a:avLst/>
              <a:gdLst/>
              <a:ahLst/>
              <a:cxnLst/>
              <a:rect l="l" t="t" r="r" b="b"/>
              <a:pathLst>
                <a:path w="921" h="385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2" y="65"/>
                    <a:pt x="68" y="151"/>
                    <a:pt x="71" y="241"/>
                  </a:cubicBezTo>
                  <a:cubicBezTo>
                    <a:pt x="77" y="1373"/>
                    <a:pt x="204" y="2497"/>
                    <a:pt x="213" y="3630"/>
                  </a:cubicBezTo>
                  <a:cubicBezTo>
                    <a:pt x="213" y="3710"/>
                    <a:pt x="244" y="3790"/>
                    <a:pt x="296" y="3851"/>
                  </a:cubicBezTo>
                  <a:cubicBezTo>
                    <a:pt x="148" y="3639"/>
                    <a:pt x="241" y="3266"/>
                    <a:pt x="576" y="3266"/>
                  </a:cubicBezTo>
                  <a:cubicBezTo>
                    <a:pt x="647" y="3266"/>
                    <a:pt x="721" y="3266"/>
                    <a:pt x="792" y="3270"/>
                  </a:cubicBezTo>
                  <a:cubicBezTo>
                    <a:pt x="776" y="3236"/>
                    <a:pt x="779" y="3199"/>
                    <a:pt x="804" y="3171"/>
                  </a:cubicBezTo>
                  <a:cubicBezTo>
                    <a:pt x="844" y="3131"/>
                    <a:pt x="884" y="3091"/>
                    <a:pt x="921" y="3048"/>
                  </a:cubicBezTo>
                  <a:cubicBezTo>
                    <a:pt x="915" y="2866"/>
                    <a:pt x="909" y="2688"/>
                    <a:pt x="899" y="2506"/>
                  </a:cubicBezTo>
                  <a:cubicBezTo>
                    <a:pt x="829" y="2568"/>
                    <a:pt x="761" y="2632"/>
                    <a:pt x="690" y="2694"/>
                  </a:cubicBezTo>
                  <a:cubicBezTo>
                    <a:pt x="671" y="2713"/>
                    <a:pt x="649" y="2721"/>
                    <a:pt x="628" y="2721"/>
                  </a:cubicBezTo>
                  <a:cubicBezTo>
                    <a:pt x="567" y="2721"/>
                    <a:pt x="512" y="2653"/>
                    <a:pt x="548" y="2586"/>
                  </a:cubicBezTo>
                  <a:cubicBezTo>
                    <a:pt x="644" y="2386"/>
                    <a:pt x="761" y="2204"/>
                    <a:pt x="872" y="2023"/>
                  </a:cubicBezTo>
                  <a:cubicBezTo>
                    <a:pt x="869" y="1940"/>
                    <a:pt x="862" y="1860"/>
                    <a:pt x="859" y="1780"/>
                  </a:cubicBezTo>
                  <a:cubicBezTo>
                    <a:pt x="847" y="1798"/>
                    <a:pt x="835" y="1817"/>
                    <a:pt x="825" y="1829"/>
                  </a:cubicBezTo>
                  <a:cubicBezTo>
                    <a:pt x="808" y="1860"/>
                    <a:pt x="782" y="1873"/>
                    <a:pt x="755" y="1873"/>
                  </a:cubicBezTo>
                  <a:cubicBezTo>
                    <a:pt x="694" y="1873"/>
                    <a:pt x="630" y="1807"/>
                    <a:pt x="668" y="1737"/>
                  </a:cubicBezTo>
                  <a:cubicBezTo>
                    <a:pt x="727" y="1635"/>
                    <a:pt x="785" y="1555"/>
                    <a:pt x="841" y="1466"/>
                  </a:cubicBezTo>
                  <a:cubicBezTo>
                    <a:pt x="825" y="1176"/>
                    <a:pt x="816" y="887"/>
                    <a:pt x="807" y="601"/>
                  </a:cubicBezTo>
                  <a:cubicBezTo>
                    <a:pt x="684" y="601"/>
                    <a:pt x="561" y="604"/>
                    <a:pt x="435" y="604"/>
                  </a:cubicBezTo>
                  <a:cubicBezTo>
                    <a:pt x="90" y="604"/>
                    <a:pt x="1" y="207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35"/>
            <p:cNvSpPr/>
            <p:nvPr/>
          </p:nvSpPr>
          <p:spPr>
            <a:xfrm>
              <a:off x="2319525" y="5303100"/>
              <a:ext cx="1700" cy="2325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4" y="0"/>
                  </a:moveTo>
                  <a:cubicBezTo>
                    <a:pt x="23" y="56"/>
                    <a:pt x="1" y="93"/>
                    <a:pt x="16" y="93"/>
                  </a:cubicBezTo>
                  <a:cubicBezTo>
                    <a:pt x="24" y="93"/>
                    <a:pt x="40" y="84"/>
                    <a:pt x="67" y="65"/>
                  </a:cubicBezTo>
                  <a:cubicBezTo>
                    <a:pt x="67" y="44"/>
                    <a:pt x="64" y="22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35"/>
            <p:cNvSpPr/>
            <p:nvPr/>
          </p:nvSpPr>
          <p:spPr>
            <a:xfrm>
              <a:off x="2470175" y="516135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105" y="1"/>
                  </a:moveTo>
                  <a:cubicBezTo>
                    <a:pt x="68" y="31"/>
                    <a:pt x="34" y="68"/>
                    <a:pt x="0" y="102"/>
                  </a:cubicBezTo>
                  <a:cubicBezTo>
                    <a:pt x="40" y="90"/>
                    <a:pt x="77" y="81"/>
                    <a:pt x="117" y="65"/>
                  </a:cubicBezTo>
                  <a:cubicBezTo>
                    <a:pt x="111" y="44"/>
                    <a:pt x="108" y="22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35"/>
            <p:cNvSpPr/>
            <p:nvPr/>
          </p:nvSpPr>
          <p:spPr>
            <a:xfrm>
              <a:off x="2429175" y="5091625"/>
              <a:ext cx="153975" cy="123075"/>
            </a:xfrm>
            <a:custGeom>
              <a:avLst/>
              <a:gdLst/>
              <a:ahLst/>
              <a:cxnLst/>
              <a:rect l="l" t="t" r="r" b="b"/>
              <a:pathLst>
                <a:path w="6159" h="4923" extrusionOk="0">
                  <a:moveTo>
                    <a:pt x="3772" y="683"/>
                  </a:moveTo>
                  <a:cubicBezTo>
                    <a:pt x="3814" y="683"/>
                    <a:pt x="3853" y="713"/>
                    <a:pt x="3860" y="758"/>
                  </a:cubicBezTo>
                  <a:cubicBezTo>
                    <a:pt x="4180" y="823"/>
                    <a:pt x="4478" y="967"/>
                    <a:pt x="4728" y="1180"/>
                  </a:cubicBezTo>
                  <a:cubicBezTo>
                    <a:pt x="4730" y="1180"/>
                    <a:pt x="4732" y="1180"/>
                    <a:pt x="4733" y="1180"/>
                  </a:cubicBezTo>
                  <a:cubicBezTo>
                    <a:pt x="4792" y="1180"/>
                    <a:pt x="4841" y="1224"/>
                    <a:pt x="4832" y="1275"/>
                  </a:cubicBezTo>
                  <a:cubicBezTo>
                    <a:pt x="5165" y="1611"/>
                    <a:pt x="5319" y="2085"/>
                    <a:pt x="5242" y="2553"/>
                  </a:cubicBezTo>
                  <a:cubicBezTo>
                    <a:pt x="5094" y="3584"/>
                    <a:pt x="4140" y="4150"/>
                    <a:pt x="3170" y="4193"/>
                  </a:cubicBezTo>
                  <a:cubicBezTo>
                    <a:pt x="3069" y="4172"/>
                    <a:pt x="2967" y="4147"/>
                    <a:pt x="2868" y="4113"/>
                  </a:cubicBezTo>
                  <a:cubicBezTo>
                    <a:pt x="2862" y="4116"/>
                    <a:pt x="2856" y="4119"/>
                    <a:pt x="2850" y="4122"/>
                  </a:cubicBezTo>
                  <a:cubicBezTo>
                    <a:pt x="2837" y="4128"/>
                    <a:pt x="2824" y="4131"/>
                    <a:pt x="2811" y="4131"/>
                  </a:cubicBezTo>
                  <a:cubicBezTo>
                    <a:pt x="2763" y="4131"/>
                    <a:pt x="2718" y="4095"/>
                    <a:pt x="2718" y="4039"/>
                  </a:cubicBezTo>
                  <a:cubicBezTo>
                    <a:pt x="2539" y="3959"/>
                    <a:pt x="2376" y="3852"/>
                    <a:pt x="2237" y="3716"/>
                  </a:cubicBezTo>
                  <a:cubicBezTo>
                    <a:pt x="2191" y="3735"/>
                    <a:pt x="2148" y="3753"/>
                    <a:pt x="2105" y="3768"/>
                  </a:cubicBezTo>
                  <a:cubicBezTo>
                    <a:pt x="2095" y="3772"/>
                    <a:pt x="2086" y="3773"/>
                    <a:pt x="2077" y="3773"/>
                  </a:cubicBezTo>
                  <a:cubicBezTo>
                    <a:pt x="2003" y="3773"/>
                    <a:pt x="1958" y="3672"/>
                    <a:pt x="2016" y="3614"/>
                  </a:cubicBezTo>
                  <a:cubicBezTo>
                    <a:pt x="2040" y="3593"/>
                    <a:pt x="2065" y="3571"/>
                    <a:pt x="2087" y="3547"/>
                  </a:cubicBezTo>
                  <a:cubicBezTo>
                    <a:pt x="1967" y="3390"/>
                    <a:pt x="1871" y="3214"/>
                    <a:pt x="1810" y="3027"/>
                  </a:cubicBezTo>
                  <a:cubicBezTo>
                    <a:pt x="1668" y="3082"/>
                    <a:pt x="1523" y="3125"/>
                    <a:pt x="1379" y="3162"/>
                  </a:cubicBezTo>
                  <a:cubicBezTo>
                    <a:pt x="1369" y="3165"/>
                    <a:pt x="1359" y="3166"/>
                    <a:pt x="1350" y="3166"/>
                  </a:cubicBezTo>
                  <a:cubicBezTo>
                    <a:pt x="1272" y="3166"/>
                    <a:pt x="1239" y="3075"/>
                    <a:pt x="1286" y="3011"/>
                  </a:cubicBezTo>
                  <a:cubicBezTo>
                    <a:pt x="1413" y="2854"/>
                    <a:pt x="1554" y="2710"/>
                    <a:pt x="1711" y="2577"/>
                  </a:cubicBezTo>
                  <a:cubicBezTo>
                    <a:pt x="1699" y="2451"/>
                    <a:pt x="1702" y="2322"/>
                    <a:pt x="1717" y="2192"/>
                  </a:cubicBezTo>
                  <a:cubicBezTo>
                    <a:pt x="1631" y="2192"/>
                    <a:pt x="1594" y="2079"/>
                    <a:pt x="1668" y="2029"/>
                  </a:cubicBezTo>
                  <a:cubicBezTo>
                    <a:pt x="1696" y="2011"/>
                    <a:pt x="1723" y="1992"/>
                    <a:pt x="1754" y="1974"/>
                  </a:cubicBezTo>
                  <a:cubicBezTo>
                    <a:pt x="1915" y="1290"/>
                    <a:pt x="2469" y="712"/>
                    <a:pt x="3404" y="712"/>
                  </a:cubicBezTo>
                  <a:cubicBezTo>
                    <a:pt x="3416" y="712"/>
                    <a:pt x="3429" y="712"/>
                    <a:pt x="3441" y="712"/>
                  </a:cubicBezTo>
                  <a:cubicBezTo>
                    <a:pt x="3518" y="715"/>
                    <a:pt x="3595" y="721"/>
                    <a:pt x="3672" y="733"/>
                  </a:cubicBezTo>
                  <a:lnTo>
                    <a:pt x="3727" y="696"/>
                  </a:lnTo>
                  <a:cubicBezTo>
                    <a:pt x="3741" y="687"/>
                    <a:pt x="3757" y="683"/>
                    <a:pt x="3772" y="683"/>
                  </a:cubicBezTo>
                  <a:close/>
                  <a:moveTo>
                    <a:pt x="3415" y="1"/>
                  </a:moveTo>
                  <a:cubicBezTo>
                    <a:pt x="560" y="1"/>
                    <a:pt x="0" y="4336"/>
                    <a:pt x="2979" y="4892"/>
                  </a:cubicBezTo>
                  <a:cubicBezTo>
                    <a:pt x="2985" y="4895"/>
                    <a:pt x="2992" y="4895"/>
                    <a:pt x="2998" y="4898"/>
                  </a:cubicBezTo>
                  <a:cubicBezTo>
                    <a:pt x="3013" y="4901"/>
                    <a:pt x="3025" y="4907"/>
                    <a:pt x="3041" y="4907"/>
                  </a:cubicBezTo>
                  <a:lnTo>
                    <a:pt x="3059" y="4907"/>
                  </a:lnTo>
                  <a:cubicBezTo>
                    <a:pt x="3084" y="4917"/>
                    <a:pt x="3109" y="4920"/>
                    <a:pt x="3136" y="4923"/>
                  </a:cubicBezTo>
                  <a:cubicBezTo>
                    <a:pt x="4512" y="4880"/>
                    <a:pt x="5756" y="4036"/>
                    <a:pt x="5962" y="2611"/>
                  </a:cubicBezTo>
                  <a:cubicBezTo>
                    <a:pt x="6159" y="1250"/>
                    <a:pt x="5119" y="201"/>
                    <a:pt x="3820" y="28"/>
                  </a:cubicBezTo>
                  <a:cubicBezTo>
                    <a:pt x="3680" y="10"/>
                    <a:pt x="3545" y="1"/>
                    <a:pt x="3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35"/>
            <p:cNvSpPr/>
            <p:nvPr/>
          </p:nvSpPr>
          <p:spPr>
            <a:xfrm>
              <a:off x="2299025" y="5242625"/>
              <a:ext cx="435350" cy="32400"/>
            </a:xfrm>
            <a:custGeom>
              <a:avLst/>
              <a:gdLst/>
              <a:ahLst/>
              <a:cxnLst/>
              <a:rect l="l" t="t" r="r" b="b"/>
              <a:pathLst>
                <a:path w="17414" h="1296" extrusionOk="0">
                  <a:moveTo>
                    <a:pt x="6845" y="1"/>
                  </a:moveTo>
                  <a:cubicBezTo>
                    <a:pt x="4709" y="1"/>
                    <a:pt x="2568" y="88"/>
                    <a:pt x="438" y="92"/>
                  </a:cubicBezTo>
                  <a:cubicBezTo>
                    <a:pt x="355" y="92"/>
                    <a:pt x="274" y="123"/>
                    <a:pt x="213" y="176"/>
                  </a:cubicBezTo>
                  <a:cubicBezTo>
                    <a:pt x="204" y="185"/>
                    <a:pt x="188" y="194"/>
                    <a:pt x="176" y="203"/>
                  </a:cubicBezTo>
                  <a:cubicBezTo>
                    <a:pt x="173" y="206"/>
                    <a:pt x="170" y="212"/>
                    <a:pt x="167" y="216"/>
                  </a:cubicBezTo>
                  <a:cubicBezTo>
                    <a:pt x="1" y="422"/>
                    <a:pt x="90" y="819"/>
                    <a:pt x="435" y="819"/>
                  </a:cubicBezTo>
                  <a:cubicBezTo>
                    <a:pt x="561" y="819"/>
                    <a:pt x="684" y="816"/>
                    <a:pt x="807" y="816"/>
                  </a:cubicBezTo>
                  <a:cubicBezTo>
                    <a:pt x="1099" y="816"/>
                    <a:pt x="1389" y="810"/>
                    <a:pt x="1678" y="807"/>
                  </a:cubicBezTo>
                  <a:cubicBezTo>
                    <a:pt x="1792" y="727"/>
                    <a:pt x="1909" y="653"/>
                    <a:pt x="2035" y="588"/>
                  </a:cubicBezTo>
                  <a:cubicBezTo>
                    <a:pt x="2048" y="582"/>
                    <a:pt x="2061" y="579"/>
                    <a:pt x="2074" y="579"/>
                  </a:cubicBezTo>
                  <a:cubicBezTo>
                    <a:pt x="2140" y="579"/>
                    <a:pt x="2204" y="648"/>
                    <a:pt x="2158" y="714"/>
                  </a:cubicBezTo>
                  <a:cubicBezTo>
                    <a:pt x="2137" y="745"/>
                    <a:pt x="2112" y="773"/>
                    <a:pt x="2091" y="803"/>
                  </a:cubicBezTo>
                  <a:cubicBezTo>
                    <a:pt x="2426" y="797"/>
                    <a:pt x="2765" y="797"/>
                    <a:pt x="3100" y="791"/>
                  </a:cubicBezTo>
                  <a:cubicBezTo>
                    <a:pt x="3149" y="767"/>
                    <a:pt x="3193" y="736"/>
                    <a:pt x="3242" y="711"/>
                  </a:cubicBezTo>
                  <a:cubicBezTo>
                    <a:pt x="3256" y="704"/>
                    <a:pt x="3271" y="701"/>
                    <a:pt x="3286" y="701"/>
                  </a:cubicBezTo>
                  <a:cubicBezTo>
                    <a:pt x="3333" y="701"/>
                    <a:pt x="3376" y="736"/>
                    <a:pt x="3380" y="788"/>
                  </a:cubicBezTo>
                  <a:cubicBezTo>
                    <a:pt x="3710" y="782"/>
                    <a:pt x="4039" y="776"/>
                    <a:pt x="4368" y="773"/>
                  </a:cubicBezTo>
                  <a:cubicBezTo>
                    <a:pt x="4396" y="751"/>
                    <a:pt x="4424" y="730"/>
                    <a:pt x="4455" y="708"/>
                  </a:cubicBezTo>
                  <a:cubicBezTo>
                    <a:pt x="4468" y="701"/>
                    <a:pt x="4483" y="697"/>
                    <a:pt x="4498" y="697"/>
                  </a:cubicBezTo>
                  <a:cubicBezTo>
                    <a:pt x="4539" y="697"/>
                    <a:pt x="4578" y="724"/>
                    <a:pt x="4587" y="770"/>
                  </a:cubicBezTo>
                  <a:cubicBezTo>
                    <a:pt x="4879" y="763"/>
                    <a:pt x="5172" y="763"/>
                    <a:pt x="5464" y="760"/>
                  </a:cubicBezTo>
                  <a:cubicBezTo>
                    <a:pt x="5492" y="745"/>
                    <a:pt x="5517" y="727"/>
                    <a:pt x="5541" y="708"/>
                  </a:cubicBezTo>
                  <a:cubicBezTo>
                    <a:pt x="5554" y="702"/>
                    <a:pt x="5568" y="698"/>
                    <a:pt x="5582" y="698"/>
                  </a:cubicBezTo>
                  <a:cubicBezTo>
                    <a:pt x="5620" y="698"/>
                    <a:pt x="5658" y="722"/>
                    <a:pt x="5674" y="760"/>
                  </a:cubicBezTo>
                  <a:lnTo>
                    <a:pt x="6289" y="754"/>
                  </a:lnTo>
                  <a:cubicBezTo>
                    <a:pt x="6329" y="736"/>
                    <a:pt x="6369" y="717"/>
                    <a:pt x="6412" y="699"/>
                  </a:cubicBezTo>
                  <a:cubicBezTo>
                    <a:pt x="6421" y="696"/>
                    <a:pt x="6430" y="694"/>
                    <a:pt x="6438" y="694"/>
                  </a:cubicBezTo>
                  <a:cubicBezTo>
                    <a:pt x="6473" y="694"/>
                    <a:pt x="6504" y="717"/>
                    <a:pt x="6514" y="754"/>
                  </a:cubicBezTo>
                  <a:cubicBezTo>
                    <a:pt x="6693" y="754"/>
                    <a:pt x="6872" y="753"/>
                    <a:pt x="7051" y="753"/>
                  </a:cubicBezTo>
                  <a:cubicBezTo>
                    <a:pt x="7767" y="753"/>
                    <a:pt x="8481" y="759"/>
                    <a:pt x="9195" y="779"/>
                  </a:cubicBezTo>
                  <a:cubicBezTo>
                    <a:pt x="10328" y="813"/>
                    <a:pt x="11470" y="828"/>
                    <a:pt x="12609" y="871"/>
                  </a:cubicBezTo>
                  <a:cubicBezTo>
                    <a:pt x="12633" y="859"/>
                    <a:pt x="12658" y="843"/>
                    <a:pt x="12686" y="831"/>
                  </a:cubicBezTo>
                  <a:cubicBezTo>
                    <a:pt x="12699" y="823"/>
                    <a:pt x="12714" y="820"/>
                    <a:pt x="12729" y="820"/>
                  </a:cubicBezTo>
                  <a:cubicBezTo>
                    <a:pt x="12766" y="820"/>
                    <a:pt x="12802" y="843"/>
                    <a:pt x="12818" y="880"/>
                  </a:cubicBezTo>
                  <a:cubicBezTo>
                    <a:pt x="13477" y="908"/>
                    <a:pt x="14135" y="948"/>
                    <a:pt x="14791" y="1007"/>
                  </a:cubicBezTo>
                  <a:cubicBezTo>
                    <a:pt x="14816" y="988"/>
                    <a:pt x="14840" y="970"/>
                    <a:pt x="14865" y="951"/>
                  </a:cubicBezTo>
                  <a:cubicBezTo>
                    <a:pt x="14880" y="941"/>
                    <a:pt x="14895" y="936"/>
                    <a:pt x="14910" y="936"/>
                  </a:cubicBezTo>
                  <a:cubicBezTo>
                    <a:pt x="14955" y="936"/>
                    <a:pt x="14993" y="979"/>
                    <a:pt x="14997" y="1025"/>
                  </a:cubicBezTo>
                  <a:cubicBezTo>
                    <a:pt x="15474" y="1071"/>
                    <a:pt x="15951" y="1133"/>
                    <a:pt x="16425" y="1204"/>
                  </a:cubicBezTo>
                  <a:cubicBezTo>
                    <a:pt x="16440" y="1190"/>
                    <a:pt x="16459" y="1183"/>
                    <a:pt x="16478" y="1183"/>
                  </a:cubicBezTo>
                  <a:cubicBezTo>
                    <a:pt x="16507" y="1183"/>
                    <a:pt x="16535" y="1198"/>
                    <a:pt x="16552" y="1225"/>
                  </a:cubicBezTo>
                  <a:lnTo>
                    <a:pt x="16696" y="1247"/>
                  </a:lnTo>
                  <a:cubicBezTo>
                    <a:pt x="16782" y="1262"/>
                    <a:pt x="16872" y="1271"/>
                    <a:pt x="16961" y="1290"/>
                  </a:cubicBezTo>
                  <a:cubicBezTo>
                    <a:pt x="16985" y="1294"/>
                    <a:pt x="17009" y="1296"/>
                    <a:pt x="17031" y="1296"/>
                  </a:cubicBezTo>
                  <a:cubicBezTo>
                    <a:pt x="17265" y="1296"/>
                    <a:pt x="17411" y="1090"/>
                    <a:pt x="17414" y="899"/>
                  </a:cubicBezTo>
                  <a:cubicBezTo>
                    <a:pt x="17414" y="754"/>
                    <a:pt x="17340" y="622"/>
                    <a:pt x="17155" y="591"/>
                  </a:cubicBezTo>
                  <a:cubicBezTo>
                    <a:pt x="14812" y="172"/>
                    <a:pt x="12482" y="243"/>
                    <a:pt x="10118" y="92"/>
                  </a:cubicBezTo>
                  <a:cubicBezTo>
                    <a:pt x="9030" y="24"/>
                    <a:pt x="7938" y="1"/>
                    <a:pt x="68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35"/>
            <p:cNvSpPr/>
            <p:nvPr/>
          </p:nvSpPr>
          <p:spPr>
            <a:xfrm>
              <a:off x="2302650" y="5329725"/>
              <a:ext cx="426100" cy="30275"/>
            </a:xfrm>
            <a:custGeom>
              <a:avLst/>
              <a:gdLst/>
              <a:ahLst/>
              <a:cxnLst/>
              <a:rect l="l" t="t" r="r" b="b"/>
              <a:pathLst>
                <a:path w="17044" h="1211" extrusionOk="0">
                  <a:moveTo>
                    <a:pt x="428" y="1"/>
                  </a:moveTo>
                  <a:cubicBezTo>
                    <a:pt x="93" y="1"/>
                    <a:pt x="0" y="373"/>
                    <a:pt x="151" y="582"/>
                  </a:cubicBezTo>
                  <a:cubicBezTo>
                    <a:pt x="157" y="598"/>
                    <a:pt x="166" y="610"/>
                    <a:pt x="179" y="622"/>
                  </a:cubicBezTo>
                  <a:cubicBezTo>
                    <a:pt x="182" y="625"/>
                    <a:pt x="188" y="628"/>
                    <a:pt x="194" y="632"/>
                  </a:cubicBezTo>
                  <a:cubicBezTo>
                    <a:pt x="256" y="693"/>
                    <a:pt x="342" y="727"/>
                    <a:pt x="428" y="727"/>
                  </a:cubicBezTo>
                  <a:cubicBezTo>
                    <a:pt x="5821" y="739"/>
                    <a:pt x="11198" y="1198"/>
                    <a:pt x="16588" y="1210"/>
                  </a:cubicBezTo>
                  <a:cubicBezTo>
                    <a:pt x="16647" y="1210"/>
                    <a:pt x="16705" y="1195"/>
                    <a:pt x="16758" y="1167"/>
                  </a:cubicBezTo>
                  <a:cubicBezTo>
                    <a:pt x="17044" y="1010"/>
                    <a:pt x="16988" y="481"/>
                    <a:pt x="16588" y="481"/>
                  </a:cubicBezTo>
                  <a:lnTo>
                    <a:pt x="16548" y="481"/>
                  </a:lnTo>
                  <a:cubicBezTo>
                    <a:pt x="15606" y="478"/>
                    <a:pt x="14664" y="459"/>
                    <a:pt x="13726" y="435"/>
                  </a:cubicBezTo>
                  <a:cubicBezTo>
                    <a:pt x="13682" y="465"/>
                    <a:pt x="13642" y="499"/>
                    <a:pt x="13599" y="530"/>
                  </a:cubicBezTo>
                  <a:cubicBezTo>
                    <a:pt x="13583" y="541"/>
                    <a:pt x="13568" y="545"/>
                    <a:pt x="13553" y="545"/>
                  </a:cubicBezTo>
                  <a:cubicBezTo>
                    <a:pt x="13499" y="545"/>
                    <a:pt x="13459" y="484"/>
                    <a:pt x="13473" y="428"/>
                  </a:cubicBezTo>
                  <a:cubicBezTo>
                    <a:pt x="13193" y="419"/>
                    <a:pt x="12913" y="413"/>
                    <a:pt x="12636" y="404"/>
                  </a:cubicBezTo>
                  <a:lnTo>
                    <a:pt x="12630" y="410"/>
                  </a:lnTo>
                  <a:cubicBezTo>
                    <a:pt x="12618" y="419"/>
                    <a:pt x="12603" y="424"/>
                    <a:pt x="12589" y="424"/>
                  </a:cubicBezTo>
                  <a:cubicBezTo>
                    <a:pt x="12570" y="424"/>
                    <a:pt x="12551" y="416"/>
                    <a:pt x="12537" y="401"/>
                  </a:cubicBezTo>
                  <a:cubicBezTo>
                    <a:pt x="11922" y="382"/>
                    <a:pt x="11306" y="358"/>
                    <a:pt x="10694" y="333"/>
                  </a:cubicBezTo>
                  <a:cubicBezTo>
                    <a:pt x="10614" y="398"/>
                    <a:pt x="10537" y="468"/>
                    <a:pt x="10450" y="530"/>
                  </a:cubicBezTo>
                  <a:cubicBezTo>
                    <a:pt x="10436" y="541"/>
                    <a:pt x="10420" y="546"/>
                    <a:pt x="10406" y="546"/>
                  </a:cubicBezTo>
                  <a:cubicBezTo>
                    <a:pt x="10337" y="546"/>
                    <a:pt x="10279" y="444"/>
                    <a:pt x="10343" y="388"/>
                  </a:cubicBezTo>
                  <a:cubicBezTo>
                    <a:pt x="10364" y="367"/>
                    <a:pt x="10389" y="342"/>
                    <a:pt x="10414" y="321"/>
                  </a:cubicBezTo>
                  <a:cubicBezTo>
                    <a:pt x="10038" y="305"/>
                    <a:pt x="9662" y="290"/>
                    <a:pt x="9287" y="274"/>
                  </a:cubicBezTo>
                  <a:cubicBezTo>
                    <a:pt x="9232" y="318"/>
                    <a:pt x="9179" y="367"/>
                    <a:pt x="9121" y="410"/>
                  </a:cubicBezTo>
                  <a:cubicBezTo>
                    <a:pt x="9106" y="421"/>
                    <a:pt x="9091" y="426"/>
                    <a:pt x="9076" y="426"/>
                  </a:cubicBezTo>
                  <a:cubicBezTo>
                    <a:pt x="9007" y="426"/>
                    <a:pt x="8949" y="323"/>
                    <a:pt x="9010" y="265"/>
                  </a:cubicBezTo>
                  <a:cubicBezTo>
                    <a:pt x="9013" y="265"/>
                    <a:pt x="9013" y="262"/>
                    <a:pt x="9016" y="262"/>
                  </a:cubicBezTo>
                  <a:lnTo>
                    <a:pt x="8348" y="234"/>
                  </a:lnTo>
                  <a:cubicBezTo>
                    <a:pt x="8323" y="250"/>
                    <a:pt x="8302" y="271"/>
                    <a:pt x="8271" y="287"/>
                  </a:cubicBezTo>
                  <a:cubicBezTo>
                    <a:pt x="8256" y="297"/>
                    <a:pt x="8240" y="302"/>
                    <a:pt x="8226" y="302"/>
                  </a:cubicBezTo>
                  <a:cubicBezTo>
                    <a:pt x="8185" y="302"/>
                    <a:pt x="8151" y="266"/>
                    <a:pt x="8142" y="225"/>
                  </a:cubicBezTo>
                  <a:lnTo>
                    <a:pt x="7415" y="191"/>
                  </a:lnTo>
                  <a:cubicBezTo>
                    <a:pt x="7378" y="222"/>
                    <a:pt x="7345" y="259"/>
                    <a:pt x="7305" y="287"/>
                  </a:cubicBezTo>
                  <a:cubicBezTo>
                    <a:pt x="7287" y="300"/>
                    <a:pt x="7270" y="306"/>
                    <a:pt x="7255" y="306"/>
                  </a:cubicBezTo>
                  <a:cubicBezTo>
                    <a:pt x="7203" y="306"/>
                    <a:pt x="7167" y="239"/>
                    <a:pt x="7181" y="182"/>
                  </a:cubicBezTo>
                  <a:cubicBezTo>
                    <a:pt x="6803" y="167"/>
                    <a:pt x="6424" y="151"/>
                    <a:pt x="6046" y="136"/>
                  </a:cubicBezTo>
                  <a:cubicBezTo>
                    <a:pt x="5935" y="191"/>
                    <a:pt x="5830" y="253"/>
                    <a:pt x="5707" y="296"/>
                  </a:cubicBezTo>
                  <a:cubicBezTo>
                    <a:pt x="5697" y="300"/>
                    <a:pt x="5687" y="302"/>
                    <a:pt x="5677" y="302"/>
                  </a:cubicBezTo>
                  <a:cubicBezTo>
                    <a:pt x="5607" y="302"/>
                    <a:pt x="5572" y="200"/>
                    <a:pt x="5621" y="145"/>
                  </a:cubicBezTo>
                  <a:cubicBezTo>
                    <a:pt x="5627" y="139"/>
                    <a:pt x="5636" y="130"/>
                    <a:pt x="5642" y="121"/>
                  </a:cubicBezTo>
                  <a:cubicBezTo>
                    <a:pt x="5458" y="114"/>
                    <a:pt x="5276" y="108"/>
                    <a:pt x="5091" y="102"/>
                  </a:cubicBezTo>
                  <a:cubicBezTo>
                    <a:pt x="5064" y="121"/>
                    <a:pt x="5036" y="145"/>
                    <a:pt x="5005" y="167"/>
                  </a:cubicBezTo>
                  <a:cubicBezTo>
                    <a:pt x="4991" y="175"/>
                    <a:pt x="4975" y="179"/>
                    <a:pt x="4960" y="179"/>
                  </a:cubicBezTo>
                  <a:cubicBezTo>
                    <a:pt x="4914" y="179"/>
                    <a:pt x="4872" y="144"/>
                    <a:pt x="4870" y="93"/>
                  </a:cubicBezTo>
                  <a:cubicBezTo>
                    <a:pt x="4639" y="84"/>
                    <a:pt x="4411" y="77"/>
                    <a:pt x="4180" y="68"/>
                  </a:cubicBezTo>
                  <a:cubicBezTo>
                    <a:pt x="4131" y="99"/>
                    <a:pt x="4085" y="139"/>
                    <a:pt x="4036" y="167"/>
                  </a:cubicBezTo>
                  <a:cubicBezTo>
                    <a:pt x="4022" y="174"/>
                    <a:pt x="4007" y="177"/>
                    <a:pt x="3993" y="177"/>
                  </a:cubicBezTo>
                  <a:cubicBezTo>
                    <a:pt x="3937" y="177"/>
                    <a:pt x="3889" y="124"/>
                    <a:pt x="3906" y="62"/>
                  </a:cubicBezTo>
                  <a:cubicBezTo>
                    <a:pt x="3743" y="56"/>
                    <a:pt x="3577" y="53"/>
                    <a:pt x="3411" y="50"/>
                  </a:cubicBezTo>
                  <a:cubicBezTo>
                    <a:pt x="3402" y="53"/>
                    <a:pt x="3392" y="54"/>
                    <a:pt x="3383" y="54"/>
                  </a:cubicBezTo>
                  <a:cubicBezTo>
                    <a:pt x="3374" y="54"/>
                    <a:pt x="3365" y="53"/>
                    <a:pt x="3355" y="50"/>
                  </a:cubicBezTo>
                  <a:cubicBezTo>
                    <a:pt x="2955" y="37"/>
                    <a:pt x="2555" y="28"/>
                    <a:pt x="2155" y="19"/>
                  </a:cubicBezTo>
                  <a:cubicBezTo>
                    <a:pt x="2050" y="74"/>
                    <a:pt x="1949" y="133"/>
                    <a:pt x="1835" y="179"/>
                  </a:cubicBezTo>
                  <a:cubicBezTo>
                    <a:pt x="1825" y="183"/>
                    <a:pt x="1815" y="185"/>
                    <a:pt x="1805" y="185"/>
                  </a:cubicBezTo>
                  <a:cubicBezTo>
                    <a:pt x="1734" y="185"/>
                    <a:pt x="1697" y="80"/>
                    <a:pt x="1749" y="25"/>
                  </a:cubicBezTo>
                  <a:cubicBezTo>
                    <a:pt x="1752" y="22"/>
                    <a:pt x="1755" y="19"/>
                    <a:pt x="1758" y="16"/>
                  </a:cubicBezTo>
                  <a:cubicBezTo>
                    <a:pt x="1450" y="10"/>
                    <a:pt x="1142" y="7"/>
                    <a:pt x="837" y="4"/>
                  </a:cubicBezTo>
                  <a:cubicBezTo>
                    <a:pt x="813" y="19"/>
                    <a:pt x="791" y="34"/>
                    <a:pt x="767" y="47"/>
                  </a:cubicBezTo>
                  <a:cubicBezTo>
                    <a:pt x="753" y="55"/>
                    <a:pt x="738" y="59"/>
                    <a:pt x="724" y="59"/>
                  </a:cubicBezTo>
                  <a:cubicBezTo>
                    <a:pt x="689" y="59"/>
                    <a:pt x="657" y="37"/>
                    <a:pt x="6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35"/>
            <p:cNvSpPr/>
            <p:nvPr/>
          </p:nvSpPr>
          <p:spPr>
            <a:xfrm>
              <a:off x="2447725" y="5393750"/>
              <a:ext cx="112125" cy="99250"/>
            </a:xfrm>
            <a:custGeom>
              <a:avLst/>
              <a:gdLst/>
              <a:ahLst/>
              <a:cxnLst/>
              <a:rect l="l" t="t" r="r" b="b"/>
              <a:pathLst>
                <a:path w="4485" h="3970" extrusionOk="0">
                  <a:moveTo>
                    <a:pt x="2546" y="340"/>
                  </a:moveTo>
                  <a:cubicBezTo>
                    <a:pt x="2617" y="340"/>
                    <a:pt x="2671" y="432"/>
                    <a:pt x="2610" y="496"/>
                  </a:cubicBezTo>
                  <a:cubicBezTo>
                    <a:pt x="2545" y="573"/>
                    <a:pt x="2474" y="647"/>
                    <a:pt x="2410" y="721"/>
                  </a:cubicBezTo>
                  <a:cubicBezTo>
                    <a:pt x="3641" y="838"/>
                    <a:pt x="4023" y="2558"/>
                    <a:pt x="2899" y="3100"/>
                  </a:cubicBezTo>
                  <a:cubicBezTo>
                    <a:pt x="2884" y="3119"/>
                    <a:pt x="2871" y="3140"/>
                    <a:pt x="2853" y="3159"/>
                  </a:cubicBezTo>
                  <a:cubicBezTo>
                    <a:pt x="2838" y="3177"/>
                    <a:pt x="2816" y="3186"/>
                    <a:pt x="2794" y="3186"/>
                  </a:cubicBezTo>
                  <a:cubicBezTo>
                    <a:pt x="2775" y="3186"/>
                    <a:pt x="2756" y="3179"/>
                    <a:pt x="2742" y="3165"/>
                  </a:cubicBezTo>
                  <a:cubicBezTo>
                    <a:pt x="2677" y="3189"/>
                    <a:pt x="2613" y="3208"/>
                    <a:pt x="2548" y="3223"/>
                  </a:cubicBezTo>
                  <a:cubicBezTo>
                    <a:pt x="2438" y="3247"/>
                    <a:pt x="2327" y="3258"/>
                    <a:pt x="2218" y="3258"/>
                  </a:cubicBezTo>
                  <a:cubicBezTo>
                    <a:pt x="1518" y="3258"/>
                    <a:pt x="882" y="2795"/>
                    <a:pt x="794" y="2063"/>
                  </a:cubicBezTo>
                  <a:cubicBezTo>
                    <a:pt x="754" y="2032"/>
                    <a:pt x="738" y="1980"/>
                    <a:pt x="791" y="1940"/>
                  </a:cubicBezTo>
                  <a:cubicBezTo>
                    <a:pt x="772" y="1666"/>
                    <a:pt x="852" y="1395"/>
                    <a:pt x="1009" y="1170"/>
                  </a:cubicBezTo>
                  <a:cubicBezTo>
                    <a:pt x="997" y="1133"/>
                    <a:pt x="1012" y="1093"/>
                    <a:pt x="1049" y="1078"/>
                  </a:cubicBezTo>
                  <a:lnTo>
                    <a:pt x="1129" y="1038"/>
                  </a:lnTo>
                  <a:cubicBezTo>
                    <a:pt x="1280" y="893"/>
                    <a:pt x="1474" y="798"/>
                    <a:pt x="1680" y="764"/>
                  </a:cubicBezTo>
                  <a:cubicBezTo>
                    <a:pt x="1954" y="625"/>
                    <a:pt x="2228" y="490"/>
                    <a:pt x="2502" y="351"/>
                  </a:cubicBezTo>
                  <a:cubicBezTo>
                    <a:pt x="2517" y="343"/>
                    <a:pt x="2532" y="340"/>
                    <a:pt x="2546" y="340"/>
                  </a:cubicBezTo>
                  <a:close/>
                  <a:moveTo>
                    <a:pt x="2254" y="1"/>
                  </a:moveTo>
                  <a:cubicBezTo>
                    <a:pt x="2145" y="1"/>
                    <a:pt x="2035" y="8"/>
                    <a:pt x="1923" y="22"/>
                  </a:cubicBezTo>
                  <a:cubicBezTo>
                    <a:pt x="1920" y="19"/>
                    <a:pt x="1914" y="19"/>
                    <a:pt x="1911" y="19"/>
                  </a:cubicBezTo>
                  <a:cubicBezTo>
                    <a:pt x="1898" y="19"/>
                    <a:pt x="1885" y="19"/>
                    <a:pt x="1872" y="19"/>
                  </a:cubicBezTo>
                  <a:cubicBezTo>
                    <a:pt x="740" y="19"/>
                    <a:pt x="0" y="955"/>
                    <a:pt x="64" y="2057"/>
                  </a:cubicBezTo>
                  <a:cubicBezTo>
                    <a:pt x="136" y="3238"/>
                    <a:pt x="1149" y="3969"/>
                    <a:pt x="2251" y="3969"/>
                  </a:cubicBezTo>
                  <a:cubicBezTo>
                    <a:pt x="2370" y="3969"/>
                    <a:pt x="2490" y="3961"/>
                    <a:pt x="2610" y="3944"/>
                  </a:cubicBezTo>
                  <a:cubicBezTo>
                    <a:pt x="3730" y="3780"/>
                    <a:pt x="4484" y="2802"/>
                    <a:pt x="4290" y="1669"/>
                  </a:cubicBezTo>
                  <a:cubicBezTo>
                    <a:pt x="4107" y="594"/>
                    <a:pt x="3253" y="1"/>
                    <a:pt x="2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35"/>
            <p:cNvSpPr/>
            <p:nvPr/>
          </p:nvSpPr>
          <p:spPr>
            <a:xfrm>
              <a:off x="2460125" y="5108775"/>
              <a:ext cx="93425" cy="86200"/>
            </a:xfrm>
            <a:custGeom>
              <a:avLst/>
              <a:gdLst/>
              <a:ahLst/>
              <a:cxnLst/>
              <a:rect l="l" t="t" r="r" b="b"/>
              <a:pathLst>
                <a:path w="3737" h="3448" extrusionOk="0">
                  <a:moveTo>
                    <a:pt x="2531" y="0"/>
                  </a:moveTo>
                  <a:cubicBezTo>
                    <a:pt x="2516" y="0"/>
                    <a:pt x="2500" y="4"/>
                    <a:pt x="2486" y="14"/>
                  </a:cubicBezTo>
                  <a:lnTo>
                    <a:pt x="2431" y="50"/>
                  </a:lnTo>
                  <a:cubicBezTo>
                    <a:pt x="1794" y="469"/>
                    <a:pt x="1150" y="872"/>
                    <a:pt x="513" y="1291"/>
                  </a:cubicBezTo>
                  <a:cubicBezTo>
                    <a:pt x="485" y="1309"/>
                    <a:pt x="458" y="1328"/>
                    <a:pt x="427" y="1346"/>
                  </a:cubicBezTo>
                  <a:cubicBezTo>
                    <a:pt x="356" y="1396"/>
                    <a:pt x="390" y="1509"/>
                    <a:pt x="476" y="1509"/>
                  </a:cubicBezTo>
                  <a:cubicBezTo>
                    <a:pt x="480" y="1510"/>
                    <a:pt x="484" y="1511"/>
                    <a:pt x="488" y="1511"/>
                  </a:cubicBezTo>
                  <a:cubicBezTo>
                    <a:pt x="499" y="1511"/>
                    <a:pt x="511" y="1507"/>
                    <a:pt x="522" y="1500"/>
                  </a:cubicBezTo>
                  <a:cubicBezTo>
                    <a:pt x="1089" y="1125"/>
                    <a:pt x="1667" y="761"/>
                    <a:pt x="2240" y="389"/>
                  </a:cubicBezTo>
                  <a:lnTo>
                    <a:pt x="2240" y="389"/>
                  </a:lnTo>
                  <a:cubicBezTo>
                    <a:pt x="1775" y="1020"/>
                    <a:pt x="1055" y="1380"/>
                    <a:pt x="470" y="1894"/>
                  </a:cubicBezTo>
                  <a:cubicBezTo>
                    <a:pt x="316" y="2024"/>
                    <a:pt x="175" y="2168"/>
                    <a:pt x="48" y="2328"/>
                  </a:cubicBezTo>
                  <a:cubicBezTo>
                    <a:pt x="1" y="2390"/>
                    <a:pt x="35" y="2482"/>
                    <a:pt x="113" y="2482"/>
                  </a:cubicBezTo>
                  <a:cubicBezTo>
                    <a:pt x="121" y="2482"/>
                    <a:pt x="129" y="2481"/>
                    <a:pt x="138" y="2479"/>
                  </a:cubicBezTo>
                  <a:cubicBezTo>
                    <a:pt x="282" y="2442"/>
                    <a:pt x="427" y="2399"/>
                    <a:pt x="569" y="2344"/>
                  </a:cubicBezTo>
                  <a:cubicBezTo>
                    <a:pt x="1403" y="2030"/>
                    <a:pt x="2111" y="1457"/>
                    <a:pt x="2880" y="1002"/>
                  </a:cubicBezTo>
                  <a:lnTo>
                    <a:pt x="2880" y="1002"/>
                  </a:lnTo>
                  <a:cubicBezTo>
                    <a:pt x="2188" y="1608"/>
                    <a:pt x="1504" y="2217"/>
                    <a:pt x="849" y="2864"/>
                  </a:cubicBezTo>
                  <a:cubicBezTo>
                    <a:pt x="824" y="2885"/>
                    <a:pt x="799" y="2907"/>
                    <a:pt x="775" y="2932"/>
                  </a:cubicBezTo>
                  <a:cubicBezTo>
                    <a:pt x="719" y="2987"/>
                    <a:pt x="764" y="3090"/>
                    <a:pt x="838" y="3090"/>
                  </a:cubicBezTo>
                  <a:cubicBezTo>
                    <a:pt x="846" y="3090"/>
                    <a:pt x="855" y="3088"/>
                    <a:pt x="864" y="3085"/>
                  </a:cubicBezTo>
                  <a:cubicBezTo>
                    <a:pt x="910" y="3070"/>
                    <a:pt x="953" y="3049"/>
                    <a:pt x="996" y="3033"/>
                  </a:cubicBezTo>
                  <a:cubicBezTo>
                    <a:pt x="1689" y="2768"/>
                    <a:pt x="2277" y="2310"/>
                    <a:pt x="2917" y="1940"/>
                  </a:cubicBezTo>
                  <a:lnTo>
                    <a:pt x="2917" y="1940"/>
                  </a:lnTo>
                  <a:cubicBezTo>
                    <a:pt x="2406" y="2365"/>
                    <a:pt x="1883" y="2768"/>
                    <a:pt x="1486" y="3313"/>
                  </a:cubicBezTo>
                  <a:cubicBezTo>
                    <a:pt x="1480" y="3326"/>
                    <a:pt x="1473" y="3341"/>
                    <a:pt x="1477" y="3356"/>
                  </a:cubicBezTo>
                  <a:cubicBezTo>
                    <a:pt x="1479" y="3410"/>
                    <a:pt x="1524" y="3448"/>
                    <a:pt x="1573" y="3448"/>
                  </a:cubicBezTo>
                  <a:cubicBezTo>
                    <a:pt x="1586" y="3448"/>
                    <a:pt x="1599" y="3445"/>
                    <a:pt x="1612" y="3439"/>
                  </a:cubicBezTo>
                  <a:cubicBezTo>
                    <a:pt x="1618" y="3436"/>
                    <a:pt x="1624" y="3430"/>
                    <a:pt x="1627" y="3427"/>
                  </a:cubicBezTo>
                  <a:cubicBezTo>
                    <a:pt x="2215" y="3119"/>
                    <a:pt x="2763" y="2744"/>
                    <a:pt x="3339" y="2414"/>
                  </a:cubicBezTo>
                  <a:lnTo>
                    <a:pt x="3339" y="2414"/>
                  </a:lnTo>
                  <a:cubicBezTo>
                    <a:pt x="3170" y="2611"/>
                    <a:pt x="2957" y="2765"/>
                    <a:pt x="2729" y="2919"/>
                  </a:cubicBezTo>
                  <a:cubicBezTo>
                    <a:pt x="2650" y="2973"/>
                    <a:pt x="2699" y="3092"/>
                    <a:pt x="2774" y="3092"/>
                  </a:cubicBezTo>
                  <a:cubicBezTo>
                    <a:pt x="2789" y="3092"/>
                    <a:pt x="2805" y="3087"/>
                    <a:pt x="2822" y="3076"/>
                  </a:cubicBezTo>
                  <a:cubicBezTo>
                    <a:pt x="3185" y="2830"/>
                    <a:pt x="3514" y="2602"/>
                    <a:pt x="3702" y="2196"/>
                  </a:cubicBezTo>
                  <a:cubicBezTo>
                    <a:pt x="3737" y="2131"/>
                    <a:pt x="3687" y="2060"/>
                    <a:pt x="3624" y="2060"/>
                  </a:cubicBezTo>
                  <a:cubicBezTo>
                    <a:pt x="3610" y="2060"/>
                    <a:pt x="3594" y="2064"/>
                    <a:pt x="3579" y="2073"/>
                  </a:cubicBezTo>
                  <a:cubicBezTo>
                    <a:pt x="3025" y="2362"/>
                    <a:pt x="2508" y="2710"/>
                    <a:pt x="1972" y="3027"/>
                  </a:cubicBezTo>
                  <a:cubicBezTo>
                    <a:pt x="2458" y="2510"/>
                    <a:pt x="3049" y="2100"/>
                    <a:pt x="3567" y="1608"/>
                  </a:cubicBezTo>
                  <a:cubicBezTo>
                    <a:pt x="3621" y="1557"/>
                    <a:pt x="3580" y="1451"/>
                    <a:pt x="3509" y="1451"/>
                  </a:cubicBezTo>
                  <a:cubicBezTo>
                    <a:pt x="3499" y="1451"/>
                    <a:pt x="3488" y="1453"/>
                    <a:pt x="3477" y="1457"/>
                  </a:cubicBezTo>
                  <a:cubicBezTo>
                    <a:pt x="2689" y="1783"/>
                    <a:pt x="2031" y="2353"/>
                    <a:pt x="1267" y="2719"/>
                  </a:cubicBezTo>
                  <a:cubicBezTo>
                    <a:pt x="2012" y="2005"/>
                    <a:pt x="2788" y="1322"/>
                    <a:pt x="3567" y="641"/>
                  </a:cubicBezTo>
                  <a:cubicBezTo>
                    <a:pt x="3582" y="629"/>
                    <a:pt x="3588" y="611"/>
                    <a:pt x="3591" y="592"/>
                  </a:cubicBezTo>
                  <a:cubicBezTo>
                    <a:pt x="3600" y="542"/>
                    <a:pt x="3551" y="497"/>
                    <a:pt x="3495" y="497"/>
                  </a:cubicBezTo>
                  <a:cubicBezTo>
                    <a:pt x="3493" y="497"/>
                    <a:pt x="3492" y="497"/>
                    <a:pt x="3490" y="497"/>
                  </a:cubicBezTo>
                  <a:cubicBezTo>
                    <a:pt x="3484" y="495"/>
                    <a:pt x="3478" y="494"/>
                    <a:pt x="3473" y="494"/>
                  </a:cubicBezTo>
                  <a:cubicBezTo>
                    <a:pt x="3467" y="494"/>
                    <a:pt x="3462" y="495"/>
                    <a:pt x="3456" y="497"/>
                  </a:cubicBezTo>
                  <a:cubicBezTo>
                    <a:pt x="2418" y="946"/>
                    <a:pt x="1572" y="1774"/>
                    <a:pt x="516" y="2171"/>
                  </a:cubicBezTo>
                  <a:cubicBezTo>
                    <a:pt x="479" y="2184"/>
                    <a:pt x="439" y="2193"/>
                    <a:pt x="402" y="2205"/>
                  </a:cubicBezTo>
                  <a:cubicBezTo>
                    <a:pt x="436" y="2171"/>
                    <a:pt x="467" y="2137"/>
                    <a:pt x="504" y="2104"/>
                  </a:cubicBezTo>
                  <a:cubicBezTo>
                    <a:pt x="1209" y="1439"/>
                    <a:pt x="2151" y="1054"/>
                    <a:pt x="2609" y="137"/>
                  </a:cubicBezTo>
                  <a:cubicBezTo>
                    <a:pt x="2622" y="118"/>
                    <a:pt x="2622" y="97"/>
                    <a:pt x="2615" y="75"/>
                  </a:cubicBezTo>
                  <a:cubicBezTo>
                    <a:pt x="2611" y="30"/>
                    <a:pt x="2572" y="0"/>
                    <a:pt x="2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35"/>
            <p:cNvSpPr/>
            <p:nvPr/>
          </p:nvSpPr>
          <p:spPr>
            <a:xfrm>
              <a:off x="2311800" y="5257075"/>
              <a:ext cx="405050" cy="86225"/>
            </a:xfrm>
            <a:custGeom>
              <a:avLst/>
              <a:gdLst/>
              <a:ahLst/>
              <a:cxnLst/>
              <a:rect l="l" t="t" r="r" b="b"/>
              <a:pathLst>
                <a:path w="16202" h="3449" extrusionOk="0">
                  <a:moveTo>
                    <a:pt x="1564" y="1"/>
                  </a:moveTo>
                  <a:cubicBezTo>
                    <a:pt x="1551" y="1"/>
                    <a:pt x="1537" y="4"/>
                    <a:pt x="1524" y="10"/>
                  </a:cubicBezTo>
                  <a:cubicBezTo>
                    <a:pt x="1401" y="75"/>
                    <a:pt x="1281" y="145"/>
                    <a:pt x="1167" y="229"/>
                  </a:cubicBezTo>
                  <a:cubicBezTo>
                    <a:pt x="835" y="462"/>
                    <a:pt x="551" y="758"/>
                    <a:pt x="333" y="1103"/>
                  </a:cubicBezTo>
                  <a:cubicBezTo>
                    <a:pt x="274" y="1192"/>
                    <a:pt x="213" y="1278"/>
                    <a:pt x="161" y="1374"/>
                  </a:cubicBezTo>
                  <a:cubicBezTo>
                    <a:pt x="122" y="1441"/>
                    <a:pt x="186" y="1507"/>
                    <a:pt x="248" y="1507"/>
                  </a:cubicBezTo>
                  <a:cubicBezTo>
                    <a:pt x="274" y="1507"/>
                    <a:pt x="300" y="1495"/>
                    <a:pt x="318" y="1466"/>
                  </a:cubicBezTo>
                  <a:cubicBezTo>
                    <a:pt x="324" y="1454"/>
                    <a:pt x="336" y="1435"/>
                    <a:pt x="348" y="1414"/>
                  </a:cubicBezTo>
                  <a:cubicBezTo>
                    <a:pt x="527" y="1158"/>
                    <a:pt x="1221" y="339"/>
                    <a:pt x="1260" y="339"/>
                  </a:cubicBezTo>
                  <a:cubicBezTo>
                    <a:pt x="1273" y="339"/>
                    <a:pt x="1218" y="425"/>
                    <a:pt x="1053" y="644"/>
                  </a:cubicBezTo>
                  <a:cubicBezTo>
                    <a:pt x="804" y="980"/>
                    <a:pt x="576" y="1312"/>
                    <a:pt x="361" y="1660"/>
                  </a:cubicBezTo>
                  <a:cubicBezTo>
                    <a:pt x="250" y="1845"/>
                    <a:pt x="133" y="2023"/>
                    <a:pt x="37" y="2223"/>
                  </a:cubicBezTo>
                  <a:cubicBezTo>
                    <a:pt x="1" y="2292"/>
                    <a:pt x="57" y="2360"/>
                    <a:pt x="118" y="2360"/>
                  </a:cubicBezTo>
                  <a:cubicBezTo>
                    <a:pt x="139" y="2360"/>
                    <a:pt x="160" y="2352"/>
                    <a:pt x="179" y="2334"/>
                  </a:cubicBezTo>
                  <a:cubicBezTo>
                    <a:pt x="250" y="2269"/>
                    <a:pt x="318" y="2208"/>
                    <a:pt x="388" y="2143"/>
                  </a:cubicBezTo>
                  <a:cubicBezTo>
                    <a:pt x="687" y="1875"/>
                    <a:pt x="982" y="1604"/>
                    <a:pt x="1281" y="1337"/>
                  </a:cubicBezTo>
                  <a:cubicBezTo>
                    <a:pt x="1552" y="1090"/>
                    <a:pt x="1841" y="866"/>
                    <a:pt x="2146" y="663"/>
                  </a:cubicBezTo>
                  <a:cubicBezTo>
                    <a:pt x="2324" y="526"/>
                    <a:pt x="2430" y="458"/>
                    <a:pt x="2463" y="458"/>
                  </a:cubicBezTo>
                  <a:cubicBezTo>
                    <a:pt x="2501" y="458"/>
                    <a:pt x="2446" y="544"/>
                    <a:pt x="2300" y="715"/>
                  </a:cubicBezTo>
                  <a:cubicBezTo>
                    <a:pt x="1743" y="1429"/>
                    <a:pt x="1032" y="2023"/>
                    <a:pt x="413" y="2688"/>
                  </a:cubicBezTo>
                  <a:cubicBezTo>
                    <a:pt x="373" y="2728"/>
                    <a:pt x="333" y="2768"/>
                    <a:pt x="296" y="2811"/>
                  </a:cubicBezTo>
                  <a:cubicBezTo>
                    <a:pt x="271" y="2836"/>
                    <a:pt x="265" y="2876"/>
                    <a:pt x="284" y="2907"/>
                  </a:cubicBezTo>
                  <a:cubicBezTo>
                    <a:pt x="294" y="2941"/>
                    <a:pt x="326" y="2962"/>
                    <a:pt x="360" y="2962"/>
                  </a:cubicBezTo>
                  <a:cubicBezTo>
                    <a:pt x="375" y="2962"/>
                    <a:pt x="390" y="2958"/>
                    <a:pt x="404" y="2950"/>
                  </a:cubicBezTo>
                  <a:cubicBezTo>
                    <a:pt x="428" y="2937"/>
                    <a:pt x="450" y="2922"/>
                    <a:pt x="471" y="2910"/>
                  </a:cubicBezTo>
                  <a:cubicBezTo>
                    <a:pt x="1536" y="2316"/>
                    <a:pt x="2423" y="1475"/>
                    <a:pt x="3386" y="736"/>
                  </a:cubicBezTo>
                  <a:cubicBezTo>
                    <a:pt x="3573" y="593"/>
                    <a:pt x="3666" y="535"/>
                    <a:pt x="3693" y="535"/>
                  </a:cubicBezTo>
                  <a:cubicBezTo>
                    <a:pt x="3804" y="535"/>
                    <a:pt x="2836" y="1493"/>
                    <a:pt x="2700" y="1629"/>
                  </a:cubicBezTo>
                  <a:cubicBezTo>
                    <a:pt x="2263" y="2060"/>
                    <a:pt x="1807" y="2466"/>
                    <a:pt x="1392" y="2919"/>
                  </a:cubicBezTo>
                  <a:cubicBezTo>
                    <a:pt x="1392" y="2922"/>
                    <a:pt x="1386" y="2925"/>
                    <a:pt x="1383" y="2931"/>
                  </a:cubicBezTo>
                  <a:cubicBezTo>
                    <a:pt x="1334" y="2983"/>
                    <a:pt x="1369" y="3088"/>
                    <a:pt x="1442" y="3088"/>
                  </a:cubicBezTo>
                  <a:cubicBezTo>
                    <a:pt x="1451" y="3088"/>
                    <a:pt x="1461" y="3086"/>
                    <a:pt x="1472" y="3082"/>
                  </a:cubicBezTo>
                  <a:cubicBezTo>
                    <a:pt x="1586" y="3036"/>
                    <a:pt x="1684" y="2977"/>
                    <a:pt x="1792" y="2925"/>
                  </a:cubicBezTo>
                  <a:cubicBezTo>
                    <a:pt x="2488" y="2577"/>
                    <a:pt x="3045" y="2078"/>
                    <a:pt x="3611" y="1521"/>
                  </a:cubicBezTo>
                  <a:cubicBezTo>
                    <a:pt x="3768" y="1364"/>
                    <a:pt x="3931" y="1210"/>
                    <a:pt x="4094" y="1060"/>
                  </a:cubicBezTo>
                  <a:cubicBezTo>
                    <a:pt x="4162" y="997"/>
                    <a:pt x="4744" y="410"/>
                    <a:pt x="4796" y="410"/>
                  </a:cubicBezTo>
                  <a:cubicBezTo>
                    <a:pt x="4808" y="410"/>
                    <a:pt x="4791" y="442"/>
                    <a:pt x="4732" y="521"/>
                  </a:cubicBezTo>
                  <a:cubicBezTo>
                    <a:pt x="4156" y="1297"/>
                    <a:pt x="3577" y="2069"/>
                    <a:pt x="2956" y="2808"/>
                  </a:cubicBezTo>
                  <a:cubicBezTo>
                    <a:pt x="2916" y="2854"/>
                    <a:pt x="2934" y="2928"/>
                    <a:pt x="2989" y="2953"/>
                  </a:cubicBezTo>
                  <a:cubicBezTo>
                    <a:pt x="2999" y="2956"/>
                    <a:pt x="3009" y="2957"/>
                    <a:pt x="3019" y="2957"/>
                  </a:cubicBezTo>
                  <a:cubicBezTo>
                    <a:pt x="3029" y="2957"/>
                    <a:pt x="3039" y="2956"/>
                    <a:pt x="3048" y="2953"/>
                  </a:cubicBezTo>
                  <a:cubicBezTo>
                    <a:pt x="3060" y="2947"/>
                    <a:pt x="3072" y="2947"/>
                    <a:pt x="3085" y="2934"/>
                  </a:cubicBezTo>
                  <a:cubicBezTo>
                    <a:pt x="3851" y="2128"/>
                    <a:pt x="4467" y="1192"/>
                    <a:pt x="5393" y="549"/>
                  </a:cubicBezTo>
                  <a:cubicBezTo>
                    <a:pt x="5514" y="446"/>
                    <a:pt x="5577" y="395"/>
                    <a:pt x="5583" y="395"/>
                  </a:cubicBezTo>
                  <a:cubicBezTo>
                    <a:pt x="5591" y="395"/>
                    <a:pt x="5496" y="488"/>
                    <a:pt x="5298" y="675"/>
                  </a:cubicBezTo>
                  <a:cubicBezTo>
                    <a:pt x="5006" y="964"/>
                    <a:pt x="4747" y="1287"/>
                    <a:pt x="4488" y="1608"/>
                  </a:cubicBezTo>
                  <a:cubicBezTo>
                    <a:pt x="4144" y="2029"/>
                    <a:pt x="3842" y="2485"/>
                    <a:pt x="3547" y="2943"/>
                  </a:cubicBezTo>
                  <a:cubicBezTo>
                    <a:pt x="3540" y="2953"/>
                    <a:pt x="3547" y="2959"/>
                    <a:pt x="3543" y="2965"/>
                  </a:cubicBezTo>
                  <a:cubicBezTo>
                    <a:pt x="3524" y="3025"/>
                    <a:pt x="3572" y="3080"/>
                    <a:pt x="3628" y="3080"/>
                  </a:cubicBezTo>
                  <a:cubicBezTo>
                    <a:pt x="3642" y="3080"/>
                    <a:pt x="3656" y="3077"/>
                    <a:pt x="3670" y="3070"/>
                  </a:cubicBezTo>
                  <a:cubicBezTo>
                    <a:pt x="3722" y="3039"/>
                    <a:pt x="3765" y="3002"/>
                    <a:pt x="3814" y="2971"/>
                  </a:cubicBezTo>
                  <a:cubicBezTo>
                    <a:pt x="4664" y="2448"/>
                    <a:pt x="5316" y="1697"/>
                    <a:pt x="6055" y="1029"/>
                  </a:cubicBezTo>
                  <a:cubicBezTo>
                    <a:pt x="6446" y="677"/>
                    <a:pt x="6588" y="550"/>
                    <a:pt x="6589" y="550"/>
                  </a:cubicBezTo>
                  <a:lnTo>
                    <a:pt x="6589" y="550"/>
                  </a:lnTo>
                  <a:cubicBezTo>
                    <a:pt x="6591" y="550"/>
                    <a:pt x="5912" y="1167"/>
                    <a:pt x="5720" y="1364"/>
                  </a:cubicBezTo>
                  <a:cubicBezTo>
                    <a:pt x="5258" y="1841"/>
                    <a:pt x="4852" y="2371"/>
                    <a:pt x="4513" y="2943"/>
                  </a:cubicBezTo>
                  <a:cubicBezTo>
                    <a:pt x="4507" y="2959"/>
                    <a:pt x="4504" y="2977"/>
                    <a:pt x="4507" y="2996"/>
                  </a:cubicBezTo>
                  <a:cubicBezTo>
                    <a:pt x="4507" y="3045"/>
                    <a:pt x="4549" y="3082"/>
                    <a:pt x="4596" y="3082"/>
                  </a:cubicBezTo>
                  <a:cubicBezTo>
                    <a:pt x="4610" y="3082"/>
                    <a:pt x="4625" y="3078"/>
                    <a:pt x="4639" y="3070"/>
                  </a:cubicBezTo>
                  <a:cubicBezTo>
                    <a:pt x="4670" y="3048"/>
                    <a:pt x="4698" y="3023"/>
                    <a:pt x="4729" y="3002"/>
                  </a:cubicBezTo>
                  <a:cubicBezTo>
                    <a:pt x="5473" y="2488"/>
                    <a:pt x="6071" y="1823"/>
                    <a:pt x="6717" y="1189"/>
                  </a:cubicBezTo>
                  <a:cubicBezTo>
                    <a:pt x="6957" y="961"/>
                    <a:pt x="7216" y="755"/>
                    <a:pt x="7493" y="573"/>
                  </a:cubicBezTo>
                  <a:lnTo>
                    <a:pt x="7493" y="573"/>
                  </a:lnTo>
                  <a:cubicBezTo>
                    <a:pt x="7231" y="752"/>
                    <a:pt x="7022" y="1072"/>
                    <a:pt x="6812" y="1315"/>
                  </a:cubicBezTo>
                  <a:cubicBezTo>
                    <a:pt x="6314" y="1897"/>
                    <a:pt x="5784" y="2451"/>
                    <a:pt x="5276" y="3023"/>
                  </a:cubicBezTo>
                  <a:cubicBezTo>
                    <a:pt x="5270" y="3033"/>
                    <a:pt x="5261" y="3039"/>
                    <a:pt x="5255" y="3048"/>
                  </a:cubicBezTo>
                  <a:cubicBezTo>
                    <a:pt x="5206" y="3102"/>
                    <a:pt x="5241" y="3205"/>
                    <a:pt x="5313" y="3205"/>
                  </a:cubicBezTo>
                  <a:cubicBezTo>
                    <a:pt x="5323" y="3205"/>
                    <a:pt x="5333" y="3203"/>
                    <a:pt x="5344" y="3199"/>
                  </a:cubicBezTo>
                  <a:cubicBezTo>
                    <a:pt x="5464" y="3156"/>
                    <a:pt x="5569" y="3094"/>
                    <a:pt x="5680" y="3039"/>
                  </a:cubicBezTo>
                  <a:cubicBezTo>
                    <a:pt x="6434" y="2676"/>
                    <a:pt x="7009" y="2122"/>
                    <a:pt x="7613" y="1521"/>
                  </a:cubicBezTo>
                  <a:cubicBezTo>
                    <a:pt x="7884" y="1247"/>
                    <a:pt x="8179" y="1001"/>
                    <a:pt x="8493" y="780"/>
                  </a:cubicBezTo>
                  <a:cubicBezTo>
                    <a:pt x="8633" y="681"/>
                    <a:pt x="8698" y="643"/>
                    <a:pt x="8716" y="643"/>
                  </a:cubicBezTo>
                  <a:cubicBezTo>
                    <a:pt x="8768" y="643"/>
                    <a:pt x="8420" y="963"/>
                    <a:pt x="8361" y="1038"/>
                  </a:cubicBezTo>
                  <a:cubicBezTo>
                    <a:pt x="7841" y="1703"/>
                    <a:pt x="7366" y="2399"/>
                    <a:pt x="6828" y="3048"/>
                  </a:cubicBezTo>
                  <a:cubicBezTo>
                    <a:pt x="6822" y="3060"/>
                    <a:pt x="6815" y="3073"/>
                    <a:pt x="6815" y="3085"/>
                  </a:cubicBezTo>
                  <a:cubicBezTo>
                    <a:pt x="6801" y="3143"/>
                    <a:pt x="6837" y="3210"/>
                    <a:pt x="6891" y="3210"/>
                  </a:cubicBezTo>
                  <a:cubicBezTo>
                    <a:pt x="6906" y="3210"/>
                    <a:pt x="6922" y="3205"/>
                    <a:pt x="6939" y="3193"/>
                  </a:cubicBezTo>
                  <a:cubicBezTo>
                    <a:pt x="6979" y="3162"/>
                    <a:pt x="7012" y="3128"/>
                    <a:pt x="7053" y="3097"/>
                  </a:cubicBezTo>
                  <a:cubicBezTo>
                    <a:pt x="7985" y="2362"/>
                    <a:pt x="8721" y="1414"/>
                    <a:pt x="9706" y="733"/>
                  </a:cubicBezTo>
                  <a:cubicBezTo>
                    <a:pt x="9866" y="623"/>
                    <a:pt x="9949" y="579"/>
                    <a:pt x="9980" y="579"/>
                  </a:cubicBezTo>
                  <a:cubicBezTo>
                    <a:pt x="10101" y="579"/>
                    <a:pt x="9404" y="1269"/>
                    <a:pt x="9296" y="1401"/>
                  </a:cubicBezTo>
                  <a:cubicBezTo>
                    <a:pt x="8832" y="1986"/>
                    <a:pt x="8351" y="2546"/>
                    <a:pt x="7797" y="3048"/>
                  </a:cubicBezTo>
                  <a:cubicBezTo>
                    <a:pt x="7776" y="3070"/>
                    <a:pt x="7767" y="3097"/>
                    <a:pt x="7776" y="3125"/>
                  </a:cubicBezTo>
                  <a:cubicBezTo>
                    <a:pt x="7785" y="3166"/>
                    <a:pt x="7822" y="3204"/>
                    <a:pt x="7864" y="3204"/>
                  </a:cubicBezTo>
                  <a:cubicBezTo>
                    <a:pt x="7878" y="3204"/>
                    <a:pt x="7893" y="3200"/>
                    <a:pt x="7908" y="3190"/>
                  </a:cubicBezTo>
                  <a:cubicBezTo>
                    <a:pt x="7933" y="3174"/>
                    <a:pt x="7957" y="3153"/>
                    <a:pt x="7985" y="3134"/>
                  </a:cubicBezTo>
                  <a:cubicBezTo>
                    <a:pt x="8764" y="2608"/>
                    <a:pt x="9410" y="1934"/>
                    <a:pt x="10115" y="1312"/>
                  </a:cubicBezTo>
                  <a:cubicBezTo>
                    <a:pt x="10380" y="1078"/>
                    <a:pt x="10669" y="872"/>
                    <a:pt x="10974" y="693"/>
                  </a:cubicBezTo>
                  <a:lnTo>
                    <a:pt x="10974" y="693"/>
                  </a:lnTo>
                  <a:cubicBezTo>
                    <a:pt x="10679" y="878"/>
                    <a:pt x="10377" y="1398"/>
                    <a:pt x="10146" y="1666"/>
                  </a:cubicBezTo>
                  <a:cubicBezTo>
                    <a:pt x="9684" y="2202"/>
                    <a:pt x="9176" y="2691"/>
                    <a:pt x="8650" y="3165"/>
                  </a:cubicBezTo>
                  <a:cubicBezTo>
                    <a:pt x="8650" y="3165"/>
                    <a:pt x="8647" y="3168"/>
                    <a:pt x="8644" y="3168"/>
                  </a:cubicBezTo>
                  <a:cubicBezTo>
                    <a:pt x="8583" y="3224"/>
                    <a:pt x="8641" y="3328"/>
                    <a:pt x="8711" y="3328"/>
                  </a:cubicBezTo>
                  <a:cubicBezTo>
                    <a:pt x="8725" y="3328"/>
                    <a:pt x="8740" y="3324"/>
                    <a:pt x="8755" y="3313"/>
                  </a:cubicBezTo>
                  <a:cubicBezTo>
                    <a:pt x="8813" y="3270"/>
                    <a:pt x="8866" y="3220"/>
                    <a:pt x="8921" y="3174"/>
                  </a:cubicBezTo>
                  <a:cubicBezTo>
                    <a:pt x="9709" y="2556"/>
                    <a:pt x="10386" y="1814"/>
                    <a:pt x="11140" y="1149"/>
                  </a:cubicBezTo>
                  <a:cubicBezTo>
                    <a:pt x="11396" y="927"/>
                    <a:pt x="11673" y="730"/>
                    <a:pt x="11965" y="561"/>
                  </a:cubicBezTo>
                  <a:lnTo>
                    <a:pt x="11965" y="561"/>
                  </a:lnTo>
                  <a:cubicBezTo>
                    <a:pt x="11954" y="570"/>
                    <a:pt x="11639" y="1358"/>
                    <a:pt x="11593" y="1435"/>
                  </a:cubicBezTo>
                  <a:cubicBezTo>
                    <a:pt x="11183" y="2109"/>
                    <a:pt x="10626" y="2694"/>
                    <a:pt x="10048" y="3224"/>
                  </a:cubicBezTo>
                  <a:cubicBezTo>
                    <a:pt x="10023" y="3245"/>
                    <a:pt x="10001" y="3270"/>
                    <a:pt x="9977" y="3291"/>
                  </a:cubicBezTo>
                  <a:cubicBezTo>
                    <a:pt x="9913" y="3347"/>
                    <a:pt x="9973" y="3449"/>
                    <a:pt x="10042" y="3449"/>
                  </a:cubicBezTo>
                  <a:cubicBezTo>
                    <a:pt x="10057" y="3449"/>
                    <a:pt x="10073" y="3444"/>
                    <a:pt x="10088" y="3433"/>
                  </a:cubicBezTo>
                  <a:cubicBezTo>
                    <a:pt x="10171" y="3371"/>
                    <a:pt x="10248" y="3301"/>
                    <a:pt x="10328" y="3236"/>
                  </a:cubicBezTo>
                  <a:cubicBezTo>
                    <a:pt x="11020" y="2676"/>
                    <a:pt x="11624" y="2026"/>
                    <a:pt x="12258" y="1401"/>
                  </a:cubicBezTo>
                  <a:cubicBezTo>
                    <a:pt x="12507" y="1155"/>
                    <a:pt x="12775" y="930"/>
                    <a:pt x="13058" y="721"/>
                  </a:cubicBezTo>
                  <a:lnTo>
                    <a:pt x="13058" y="721"/>
                  </a:lnTo>
                  <a:cubicBezTo>
                    <a:pt x="12882" y="856"/>
                    <a:pt x="12685" y="1192"/>
                    <a:pt x="12550" y="1395"/>
                  </a:cubicBezTo>
                  <a:cubicBezTo>
                    <a:pt x="12175" y="1955"/>
                    <a:pt x="11802" y="2516"/>
                    <a:pt x="11414" y="3067"/>
                  </a:cubicBezTo>
                  <a:cubicBezTo>
                    <a:pt x="11370" y="3132"/>
                    <a:pt x="11433" y="3202"/>
                    <a:pt x="11498" y="3202"/>
                  </a:cubicBezTo>
                  <a:cubicBezTo>
                    <a:pt x="11519" y="3202"/>
                    <a:pt x="11541" y="3195"/>
                    <a:pt x="11559" y="3177"/>
                  </a:cubicBezTo>
                  <a:cubicBezTo>
                    <a:pt x="12301" y="2426"/>
                    <a:pt x="13024" y="1657"/>
                    <a:pt x="13834" y="977"/>
                  </a:cubicBezTo>
                  <a:cubicBezTo>
                    <a:pt x="14010" y="808"/>
                    <a:pt x="14111" y="723"/>
                    <a:pt x="14136" y="723"/>
                  </a:cubicBezTo>
                  <a:cubicBezTo>
                    <a:pt x="14165" y="723"/>
                    <a:pt x="14097" y="832"/>
                    <a:pt x="13932" y="1047"/>
                  </a:cubicBezTo>
                  <a:cubicBezTo>
                    <a:pt x="13704" y="1371"/>
                    <a:pt x="13461" y="1681"/>
                    <a:pt x="13203" y="1980"/>
                  </a:cubicBezTo>
                  <a:cubicBezTo>
                    <a:pt x="12864" y="2383"/>
                    <a:pt x="12501" y="2771"/>
                    <a:pt x="12156" y="3168"/>
                  </a:cubicBezTo>
                  <a:cubicBezTo>
                    <a:pt x="12122" y="3211"/>
                    <a:pt x="12128" y="3270"/>
                    <a:pt x="12171" y="3304"/>
                  </a:cubicBezTo>
                  <a:cubicBezTo>
                    <a:pt x="12185" y="3319"/>
                    <a:pt x="12204" y="3327"/>
                    <a:pt x="12223" y="3327"/>
                  </a:cubicBezTo>
                  <a:cubicBezTo>
                    <a:pt x="12237" y="3327"/>
                    <a:pt x="12252" y="3322"/>
                    <a:pt x="12264" y="3313"/>
                  </a:cubicBezTo>
                  <a:lnTo>
                    <a:pt x="12270" y="3307"/>
                  </a:lnTo>
                  <a:cubicBezTo>
                    <a:pt x="13003" y="2777"/>
                    <a:pt x="13612" y="2131"/>
                    <a:pt x="14243" y="1487"/>
                  </a:cubicBezTo>
                  <a:cubicBezTo>
                    <a:pt x="14418" y="1312"/>
                    <a:pt x="14597" y="1146"/>
                    <a:pt x="14782" y="983"/>
                  </a:cubicBezTo>
                  <a:lnTo>
                    <a:pt x="14782" y="983"/>
                  </a:lnTo>
                  <a:cubicBezTo>
                    <a:pt x="14711" y="1247"/>
                    <a:pt x="14591" y="1497"/>
                    <a:pt x="14434" y="1721"/>
                  </a:cubicBezTo>
                  <a:cubicBezTo>
                    <a:pt x="14095" y="2306"/>
                    <a:pt x="13590" y="2811"/>
                    <a:pt x="13123" y="3291"/>
                  </a:cubicBezTo>
                  <a:cubicBezTo>
                    <a:pt x="13113" y="3301"/>
                    <a:pt x="13107" y="3313"/>
                    <a:pt x="13107" y="3328"/>
                  </a:cubicBezTo>
                  <a:cubicBezTo>
                    <a:pt x="13093" y="3384"/>
                    <a:pt x="13133" y="3445"/>
                    <a:pt x="13187" y="3445"/>
                  </a:cubicBezTo>
                  <a:cubicBezTo>
                    <a:pt x="13202" y="3445"/>
                    <a:pt x="13217" y="3440"/>
                    <a:pt x="13233" y="3430"/>
                  </a:cubicBezTo>
                  <a:cubicBezTo>
                    <a:pt x="13276" y="3402"/>
                    <a:pt x="13316" y="3365"/>
                    <a:pt x="13360" y="3334"/>
                  </a:cubicBezTo>
                  <a:cubicBezTo>
                    <a:pt x="14092" y="2817"/>
                    <a:pt x="14652" y="2159"/>
                    <a:pt x="15250" y="1487"/>
                  </a:cubicBezTo>
                  <a:cubicBezTo>
                    <a:pt x="15365" y="1360"/>
                    <a:pt x="15650" y="962"/>
                    <a:pt x="15709" y="962"/>
                  </a:cubicBezTo>
                  <a:cubicBezTo>
                    <a:pt x="15736" y="962"/>
                    <a:pt x="15713" y="1050"/>
                    <a:pt x="15597" y="1297"/>
                  </a:cubicBezTo>
                  <a:cubicBezTo>
                    <a:pt x="15274" y="1980"/>
                    <a:pt x="14849" y="2611"/>
                    <a:pt x="14335" y="3168"/>
                  </a:cubicBezTo>
                  <a:cubicBezTo>
                    <a:pt x="14280" y="3226"/>
                    <a:pt x="14330" y="3325"/>
                    <a:pt x="14400" y="3325"/>
                  </a:cubicBezTo>
                  <a:cubicBezTo>
                    <a:pt x="14415" y="3325"/>
                    <a:pt x="14430" y="3320"/>
                    <a:pt x="14446" y="3310"/>
                  </a:cubicBezTo>
                  <a:cubicBezTo>
                    <a:pt x="14652" y="3174"/>
                    <a:pt x="14849" y="3030"/>
                    <a:pt x="15037" y="2870"/>
                  </a:cubicBezTo>
                  <a:cubicBezTo>
                    <a:pt x="15288" y="2665"/>
                    <a:pt x="15561" y="2482"/>
                    <a:pt x="15649" y="2482"/>
                  </a:cubicBezTo>
                  <a:cubicBezTo>
                    <a:pt x="15737" y="2482"/>
                    <a:pt x="15646" y="2659"/>
                    <a:pt x="15182" y="3168"/>
                  </a:cubicBezTo>
                  <a:cubicBezTo>
                    <a:pt x="15129" y="3223"/>
                    <a:pt x="15169" y="3323"/>
                    <a:pt x="15244" y="3323"/>
                  </a:cubicBezTo>
                  <a:cubicBezTo>
                    <a:pt x="15252" y="3323"/>
                    <a:pt x="15262" y="3322"/>
                    <a:pt x="15271" y="3319"/>
                  </a:cubicBezTo>
                  <a:cubicBezTo>
                    <a:pt x="15475" y="3241"/>
                    <a:pt x="15688" y="3201"/>
                    <a:pt x="15905" y="3201"/>
                  </a:cubicBezTo>
                  <a:cubicBezTo>
                    <a:pt x="15928" y="3201"/>
                    <a:pt x="15950" y="3201"/>
                    <a:pt x="15973" y="3202"/>
                  </a:cubicBezTo>
                  <a:cubicBezTo>
                    <a:pt x="16086" y="3199"/>
                    <a:pt x="16087" y="3020"/>
                    <a:pt x="15976" y="3020"/>
                  </a:cubicBezTo>
                  <a:cubicBezTo>
                    <a:pt x="15975" y="3020"/>
                    <a:pt x="15974" y="3020"/>
                    <a:pt x="15973" y="3020"/>
                  </a:cubicBezTo>
                  <a:cubicBezTo>
                    <a:pt x="15870" y="3022"/>
                    <a:pt x="15667" y="3091"/>
                    <a:pt x="15579" y="3091"/>
                  </a:cubicBezTo>
                  <a:cubicBezTo>
                    <a:pt x="15530" y="3091"/>
                    <a:pt x="15517" y="3069"/>
                    <a:pt x="15579" y="3002"/>
                  </a:cubicBezTo>
                  <a:cubicBezTo>
                    <a:pt x="15874" y="2682"/>
                    <a:pt x="16034" y="2322"/>
                    <a:pt x="16182" y="1925"/>
                  </a:cubicBezTo>
                  <a:cubicBezTo>
                    <a:pt x="16202" y="1866"/>
                    <a:pt x="16146" y="1810"/>
                    <a:pt x="16090" y="1810"/>
                  </a:cubicBezTo>
                  <a:cubicBezTo>
                    <a:pt x="16075" y="1810"/>
                    <a:pt x="16060" y="1814"/>
                    <a:pt x="16047" y="1823"/>
                  </a:cubicBezTo>
                  <a:cubicBezTo>
                    <a:pt x="15841" y="1955"/>
                    <a:pt x="15644" y="2103"/>
                    <a:pt x="15456" y="2263"/>
                  </a:cubicBezTo>
                  <a:cubicBezTo>
                    <a:pt x="15323" y="2371"/>
                    <a:pt x="14786" y="2981"/>
                    <a:pt x="14762" y="2981"/>
                  </a:cubicBezTo>
                  <a:cubicBezTo>
                    <a:pt x="14754" y="2981"/>
                    <a:pt x="14808" y="2907"/>
                    <a:pt x="14963" y="2713"/>
                  </a:cubicBezTo>
                  <a:cubicBezTo>
                    <a:pt x="15431" y="2125"/>
                    <a:pt x="15751" y="1417"/>
                    <a:pt x="16050" y="736"/>
                  </a:cubicBezTo>
                  <a:cubicBezTo>
                    <a:pt x="16065" y="706"/>
                    <a:pt x="16062" y="672"/>
                    <a:pt x="16041" y="644"/>
                  </a:cubicBezTo>
                  <a:cubicBezTo>
                    <a:pt x="16024" y="617"/>
                    <a:pt x="15997" y="602"/>
                    <a:pt x="15969" y="602"/>
                  </a:cubicBezTo>
                  <a:cubicBezTo>
                    <a:pt x="15950" y="602"/>
                    <a:pt x="15931" y="609"/>
                    <a:pt x="15914" y="623"/>
                  </a:cubicBezTo>
                  <a:cubicBezTo>
                    <a:pt x="15914" y="623"/>
                    <a:pt x="15908" y="623"/>
                    <a:pt x="15908" y="626"/>
                  </a:cubicBezTo>
                  <a:cubicBezTo>
                    <a:pt x="15253" y="1174"/>
                    <a:pt x="14726" y="1838"/>
                    <a:pt x="14138" y="2448"/>
                  </a:cubicBezTo>
                  <a:cubicBezTo>
                    <a:pt x="14218" y="2346"/>
                    <a:pt x="14295" y="2248"/>
                    <a:pt x="14357" y="2159"/>
                  </a:cubicBezTo>
                  <a:cubicBezTo>
                    <a:pt x="14674" y="1694"/>
                    <a:pt x="14920" y="1247"/>
                    <a:pt x="15093" y="715"/>
                  </a:cubicBezTo>
                  <a:cubicBezTo>
                    <a:pt x="15115" y="647"/>
                    <a:pt x="15061" y="604"/>
                    <a:pt x="15005" y="604"/>
                  </a:cubicBezTo>
                  <a:cubicBezTo>
                    <a:pt x="14983" y="604"/>
                    <a:pt x="14960" y="611"/>
                    <a:pt x="14942" y="626"/>
                  </a:cubicBezTo>
                  <a:cubicBezTo>
                    <a:pt x="14175" y="1241"/>
                    <a:pt x="13464" y="1965"/>
                    <a:pt x="12808" y="2700"/>
                  </a:cubicBezTo>
                  <a:lnTo>
                    <a:pt x="12808" y="2700"/>
                  </a:lnTo>
                  <a:cubicBezTo>
                    <a:pt x="13422" y="2004"/>
                    <a:pt x="14027" y="1317"/>
                    <a:pt x="14477" y="496"/>
                  </a:cubicBezTo>
                  <a:cubicBezTo>
                    <a:pt x="14486" y="481"/>
                    <a:pt x="14489" y="462"/>
                    <a:pt x="14486" y="444"/>
                  </a:cubicBezTo>
                  <a:cubicBezTo>
                    <a:pt x="14482" y="398"/>
                    <a:pt x="14445" y="357"/>
                    <a:pt x="14401" y="357"/>
                  </a:cubicBezTo>
                  <a:cubicBezTo>
                    <a:pt x="14385" y="357"/>
                    <a:pt x="14370" y="362"/>
                    <a:pt x="14354" y="373"/>
                  </a:cubicBezTo>
                  <a:cubicBezTo>
                    <a:pt x="14329" y="389"/>
                    <a:pt x="14305" y="410"/>
                    <a:pt x="14280" y="429"/>
                  </a:cubicBezTo>
                  <a:cubicBezTo>
                    <a:pt x="13461" y="1017"/>
                    <a:pt x="12747" y="1706"/>
                    <a:pt x="12042" y="2429"/>
                  </a:cubicBezTo>
                  <a:cubicBezTo>
                    <a:pt x="12119" y="2346"/>
                    <a:pt x="12190" y="2260"/>
                    <a:pt x="12255" y="2168"/>
                  </a:cubicBezTo>
                  <a:cubicBezTo>
                    <a:pt x="12630" y="1608"/>
                    <a:pt x="13003" y="1047"/>
                    <a:pt x="13390" y="496"/>
                  </a:cubicBezTo>
                  <a:cubicBezTo>
                    <a:pt x="13430" y="436"/>
                    <a:pt x="13371" y="360"/>
                    <a:pt x="13307" y="360"/>
                  </a:cubicBezTo>
                  <a:cubicBezTo>
                    <a:pt x="13293" y="360"/>
                    <a:pt x="13278" y="364"/>
                    <a:pt x="13264" y="373"/>
                  </a:cubicBezTo>
                  <a:cubicBezTo>
                    <a:pt x="12750" y="709"/>
                    <a:pt x="12310" y="1097"/>
                    <a:pt x="11870" y="1531"/>
                  </a:cubicBezTo>
                  <a:cubicBezTo>
                    <a:pt x="11734" y="1663"/>
                    <a:pt x="11602" y="1808"/>
                    <a:pt x="11473" y="1955"/>
                  </a:cubicBezTo>
                  <a:cubicBezTo>
                    <a:pt x="11833" y="1460"/>
                    <a:pt x="12131" y="918"/>
                    <a:pt x="12310" y="355"/>
                  </a:cubicBezTo>
                  <a:cubicBezTo>
                    <a:pt x="12316" y="336"/>
                    <a:pt x="12316" y="318"/>
                    <a:pt x="12310" y="302"/>
                  </a:cubicBezTo>
                  <a:cubicBezTo>
                    <a:pt x="12294" y="262"/>
                    <a:pt x="12258" y="240"/>
                    <a:pt x="12219" y="240"/>
                  </a:cubicBezTo>
                  <a:cubicBezTo>
                    <a:pt x="12204" y="240"/>
                    <a:pt x="12189" y="243"/>
                    <a:pt x="12175" y="250"/>
                  </a:cubicBezTo>
                  <a:cubicBezTo>
                    <a:pt x="12150" y="262"/>
                    <a:pt x="12125" y="281"/>
                    <a:pt x="12098" y="293"/>
                  </a:cubicBezTo>
                  <a:cubicBezTo>
                    <a:pt x="11565" y="576"/>
                    <a:pt x="11100" y="946"/>
                    <a:pt x="10660" y="1346"/>
                  </a:cubicBezTo>
                  <a:cubicBezTo>
                    <a:pt x="10891" y="1066"/>
                    <a:pt x="11113" y="783"/>
                    <a:pt x="11331" y="496"/>
                  </a:cubicBezTo>
                  <a:cubicBezTo>
                    <a:pt x="11379" y="433"/>
                    <a:pt x="11312" y="363"/>
                    <a:pt x="11246" y="363"/>
                  </a:cubicBezTo>
                  <a:cubicBezTo>
                    <a:pt x="11232" y="363"/>
                    <a:pt x="11218" y="366"/>
                    <a:pt x="11205" y="373"/>
                  </a:cubicBezTo>
                  <a:cubicBezTo>
                    <a:pt x="10263" y="856"/>
                    <a:pt x="9549" y="1589"/>
                    <a:pt x="8776" y="2297"/>
                  </a:cubicBezTo>
                  <a:cubicBezTo>
                    <a:pt x="8838" y="2232"/>
                    <a:pt x="8896" y="2174"/>
                    <a:pt x="8936" y="2128"/>
                  </a:cubicBezTo>
                  <a:cubicBezTo>
                    <a:pt x="9426" y="1564"/>
                    <a:pt x="9869" y="964"/>
                    <a:pt x="10349" y="395"/>
                  </a:cubicBezTo>
                  <a:cubicBezTo>
                    <a:pt x="10406" y="330"/>
                    <a:pt x="10352" y="239"/>
                    <a:pt x="10281" y="239"/>
                  </a:cubicBezTo>
                  <a:cubicBezTo>
                    <a:pt x="10267" y="239"/>
                    <a:pt x="10253" y="243"/>
                    <a:pt x="10238" y="250"/>
                  </a:cubicBezTo>
                  <a:cubicBezTo>
                    <a:pt x="9275" y="703"/>
                    <a:pt x="8582" y="1417"/>
                    <a:pt x="7847" y="2165"/>
                  </a:cubicBezTo>
                  <a:cubicBezTo>
                    <a:pt x="7720" y="2294"/>
                    <a:pt x="7279" y="2837"/>
                    <a:pt x="7261" y="2837"/>
                  </a:cubicBezTo>
                  <a:cubicBezTo>
                    <a:pt x="7254" y="2837"/>
                    <a:pt x="7316" y="2747"/>
                    <a:pt x="7499" y="2503"/>
                  </a:cubicBezTo>
                  <a:cubicBezTo>
                    <a:pt x="8001" y="1838"/>
                    <a:pt x="8484" y="1158"/>
                    <a:pt x="9016" y="515"/>
                  </a:cubicBezTo>
                  <a:cubicBezTo>
                    <a:pt x="9077" y="451"/>
                    <a:pt x="9025" y="360"/>
                    <a:pt x="8953" y="360"/>
                  </a:cubicBezTo>
                  <a:cubicBezTo>
                    <a:pt x="8937" y="360"/>
                    <a:pt x="8922" y="364"/>
                    <a:pt x="8906" y="373"/>
                  </a:cubicBezTo>
                  <a:cubicBezTo>
                    <a:pt x="8065" y="736"/>
                    <a:pt x="7480" y="1414"/>
                    <a:pt x="6831" y="2042"/>
                  </a:cubicBezTo>
                  <a:cubicBezTo>
                    <a:pt x="6675" y="2193"/>
                    <a:pt x="5912" y="2802"/>
                    <a:pt x="5796" y="2802"/>
                  </a:cubicBezTo>
                  <a:cubicBezTo>
                    <a:pt x="5751" y="2802"/>
                    <a:pt x="5802" y="2712"/>
                    <a:pt x="6021" y="2469"/>
                  </a:cubicBezTo>
                  <a:cubicBezTo>
                    <a:pt x="6634" y="1792"/>
                    <a:pt x="7243" y="1118"/>
                    <a:pt x="7807" y="392"/>
                  </a:cubicBezTo>
                  <a:cubicBezTo>
                    <a:pt x="7857" y="328"/>
                    <a:pt x="7814" y="236"/>
                    <a:pt x="7744" y="236"/>
                  </a:cubicBezTo>
                  <a:cubicBezTo>
                    <a:pt x="7729" y="236"/>
                    <a:pt x="7713" y="240"/>
                    <a:pt x="7696" y="250"/>
                  </a:cubicBezTo>
                  <a:cubicBezTo>
                    <a:pt x="6880" y="712"/>
                    <a:pt x="6274" y="1389"/>
                    <a:pt x="5615" y="2048"/>
                  </a:cubicBezTo>
                  <a:cubicBezTo>
                    <a:pt x="5452" y="2214"/>
                    <a:pt x="5280" y="2371"/>
                    <a:pt x="5101" y="2519"/>
                  </a:cubicBezTo>
                  <a:cubicBezTo>
                    <a:pt x="4967" y="2636"/>
                    <a:pt x="4901" y="2684"/>
                    <a:pt x="4880" y="2684"/>
                  </a:cubicBezTo>
                  <a:cubicBezTo>
                    <a:pt x="4798" y="2684"/>
                    <a:pt x="5486" y="1893"/>
                    <a:pt x="5587" y="1777"/>
                  </a:cubicBezTo>
                  <a:cubicBezTo>
                    <a:pt x="6009" y="1284"/>
                    <a:pt x="6498" y="847"/>
                    <a:pt x="6960" y="392"/>
                  </a:cubicBezTo>
                  <a:cubicBezTo>
                    <a:pt x="7019" y="330"/>
                    <a:pt x="6965" y="238"/>
                    <a:pt x="6893" y="238"/>
                  </a:cubicBezTo>
                  <a:cubicBezTo>
                    <a:pt x="6879" y="238"/>
                    <a:pt x="6864" y="242"/>
                    <a:pt x="6849" y="250"/>
                  </a:cubicBezTo>
                  <a:cubicBezTo>
                    <a:pt x="6006" y="758"/>
                    <a:pt x="5356" y="1451"/>
                    <a:pt x="4652" y="2128"/>
                  </a:cubicBezTo>
                  <a:cubicBezTo>
                    <a:pt x="4411" y="2359"/>
                    <a:pt x="4153" y="2565"/>
                    <a:pt x="3876" y="2746"/>
                  </a:cubicBezTo>
                  <a:cubicBezTo>
                    <a:pt x="4030" y="2642"/>
                    <a:pt x="4273" y="2199"/>
                    <a:pt x="4384" y="2048"/>
                  </a:cubicBezTo>
                  <a:cubicBezTo>
                    <a:pt x="4855" y="1398"/>
                    <a:pt x="5393" y="804"/>
                    <a:pt x="5991" y="272"/>
                  </a:cubicBezTo>
                  <a:cubicBezTo>
                    <a:pt x="6018" y="247"/>
                    <a:pt x="6024" y="207"/>
                    <a:pt x="6006" y="173"/>
                  </a:cubicBezTo>
                  <a:cubicBezTo>
                    <a:pt x="5996" y="139"/>
                    <a:pt x="5963" y="116"/>
                    <a:pt x="5928" y="116"/>
                  </a:cubicBezTo>
                  <a:cubicBezTo>
                    <a:pt x="5919" y="116"/>
                    <a:pt x="5910" y="118"/>
                    <a:pt x="5901" y="121"/>
                  </a:cubicBezTo>
                  <a:cubicBezTo>
                    <a:pt x="5858" y="136"/>
                    <a:pt x="5821" y="158"/>
                    <a:pt x="5778" y="176"/>
                  </a:cubicBezTo>
                  <a:cubicBezTo>
                    <a:pt x="5375" y="352"/>
                    <a:pt x="5002" y="598"/>
                    <a:pt x="4679" y="900"/>
                  </a:cubicBezTo>
                  <a:cubicBezTo>
                    <a:pt x="4839" y="684"/>
                    <a:pt x="4996" y="469"/>
                    <a:pt x="5159" y="253"/>
                  </a:cubicBezTo>
                  <a:cubicBezTo>
                    <a:pt x="5175" y="232"/>
                    <a:pt x="5175" y="204"/>
                    <a:pt x="5163" y="179"/>
                  </a:cubicBezTo>
                  <a:cubicBezTo>
                    <a:pt x="5149" y="142"/>
                    <a:pt x="5114" y="120"/>
                    <a:pt x="5076" y="120"/>
                  </a:cubicBezTo>
                  <a:cubicBezTo>
                    <a:pt x="5062" y="120"/>
                    <a:pt x="5047" y="123"/>
                    <a:pt x="5033" y="130"/>
                  </a:cubicBezTo>
                  <a:cubicBezTo>
                    <a:pt x="5006" y="145"/>
                    <a:pt x="4981" y="164"/>
                    <a:pt x="4956" y="182"/>
                  </a:cubicBezTo>
                  <a:cubicBezTo>
                    <a:pt x="3950" y="816"/>
                    <a:pt x="3217" y="1765"/>
                    <a:pt x="2263" y="2472"/>
                  </a:cubicBezTo>
                  <a:cubicBezTo>
                    <a:pt x="2176" y="2537"/>
                    <a:pt x="1837" y="2803"/>
                    <a:pt x="1787" y="2803"/>
                  </a:cubicBezTo>
                  <a:cubicBezTo>
                    <a:pt x="1761" y="2803"/>
                    <a:pt x="1816" y="2728"/>
                    <a:pt x="2032" y="2509"/>
                  </a:cubicBezTo>
                  <a:cubicBezTo>
                    <a:pt x="2291" y="2251"/>
                    <a:pt x="2565" y="2005"/>
                    <a:pt x="2829" y="1755"/>
                  </a:cubicBezTo>
                  <a:cubicBezTo>
                    <a:pt x="3300" y="1306"/>
                    <a:pt x="3716" y="801"/>
                    <a:pt x="4070" y="253"/>
                  </a:cubicBezTo>
                  <a:cubicBezTo>
                    <a:pt x="4079" y="235"/>
                    <a:pt x="4082" y="210"/>
                    <a:pt x="4076" y="189"/>
                  </a:cubicBezTo>
                  <a:cubicBezTo>
                    <a:pt x="4067" y="146"/>
                    <a:pt x="4028" y="118"/>
                    <a:pt x="3988" y="118"/>
                  </a:cubicBezTo>
                  <a:cubicBezTo>
                    <a:pt x="3973" y="118"/>
                    <a:pt x="3958" y="122"/>
                    <a:pt x="3944" y="130"/>
                  </a:cubicBezTo>
                  <a:cubicBezTo>
                    <a:pt x="3916" y="149"/>
                    <a:pt x="3888" y="173"/>
                    <a:pt x="3857" y="192"/>
                  </a:cubicBezTo>
                  <a:cubicBezTo>
                    <a:pt x="2740" y="953"/>
                    <a:pt x="1769" y="1904"/>
                    <a:pt x="622" y="2624"/>
                  </a:cubicBezTo>
                  <a:lnTo>
                    <a:pt x="622" y="2624"/>
                  </a:lnTo>
                  <a:cubicBezTo>
                    <a:pt x="1389" y="2141"/>
                    <a:pt x="2290" y="1090"/>
                    <a:pt x="2857" y="253"/>
                  </a:cubicBezTo>
                  <a:cubicBezTo>
                    <a:pt x="2866" y="241"/>
                    <a:pt x="2869" y="222"/>
                    <a:pt x="2869" y="207"/>
                  </a:cubicBezTo>
                  <a:cubicBezTo>
                    <a:pt x="2865" y="157"/>
                    <a:pt x="2820" y="121"/>
                    <a:pt x="2773" y="121"/>
                  </a:cubicBezTo>
                  <a:cubicBezTo>
                    <a:pt x="2760" y="121"/>
                    <a:pt x="2747" y="124"/>
                    <a:pt x="2734" y="130"/>
                  </a:cubicBezTo>
                  <a:cubicBezTo>
                    <a:pt x="2685" y="155"/>
                    <a:pt x="2638" y="185"/>
                    <a:pt x="2589" y="213"/>
                  </a:cubicBezTo>
                  <a:cubicBezTo>
                    <a:pt x="1844" y="610"/>
                    <a:pt x="1232" y="1127"/>
                    <a:pt x="604" y="1706"/>
                  </a:cubicBezTo>
                  <a:cubicBezTo>
                    <a:pt x="493" y="1811"/>
                    <a:pt x="422" y="1869"/>
                    <a:pt x="376" y="1903"/>
                  </a:cubicBezTo>
                  <a:cubicBezTo>
                    <a:pt x="349" y="1924"/>
                    <a:pt x="333" y="1933"/>
                    <a:pt x="326" y="1933"/>
                  </a:cubicBezTo>
                  <a:cubicBezTo>
                    <a:pt x="311" y="1933"/>
                    <a:pt x="332" y="1896"/>
                    <a:pt x="373" y="1838"/>
                  </a:cubicBezTo>
                  <a:cubicBezTo>
                    <a:pt x="475" y="1694"/>
                    <a:pt x="699" y="1426"/>
                    <a:pt x="767" y="1327"/>
                  </a:cubicBezTo>
                  <a:cubicBezTo>
                    <a:pt x="1022" y="949"/>
                    <a:pt x="1315" y="598"/>
                    <a:pt x="1583" y="225"/>
                  </a:cubicBezTo>
                  <a:cubicBezTo>
                    <a:pt x="1604" y="195"/>
                    <a:pt x="1626" y="164"/>
                    <a:pt x="1647" y="133"/>
                  </a:cubicBezTo>
                  <a:cubicBezTo>
                    <a:pt x="1693" y="67"/>
                    <a:pt x="1629" y="1"/>
                    <a:pt x="15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35"/>
            <p:cNvSpPr/>
            <p:nvPr/>
          </p:nvSpPr>
          <p:spPr>
            <a:xfrm>
              <a:off x="2466250" y="5402225"/>
              <a:ext cx="69200" cy="71200"/>
            </a:xfrm>
            <a:custGeom>
              <a:avLst/>
              <a:gdLst/>
              <a:ahLst/>
              <a:cxnLst/>
              <a:rect l="l" t="t" r="r" b="b"/>
              <a:pathLst>
                <a:path w="2768" h="2848" extrusionOk="0">
                  <a:moveTo>
                    <a:pt x="1806" y="1"/>
                  </a:moveTo>
                  <a:cubicBezTo>
                    <a:pt x="1791" y="1"/>
                    <a:pt x="1776" y="4"/>
                    <a:pt x="1761" y="12"/>
                  </a:cubicBezTo>
                  <a:cubicBezTo>
                    <a:pt x="1487" y="151"/>
                    <a:pt x="1213" y="286"/>
                    <a:pt x="939" y="425"/>
                  </a:cubicBezTo>
                  <a:lnTo>
                    <a:pt x="391" y="699"/>
                  </a:lnTo>
                  <a:lnTo>
                    <a:pt x="308" y="739"/>
                  </a:lnTo>
                  <a:cubicBezTo>
                    <a:pt x="274" y="754"/>
                    <a:pt x="256" y="794"/>
                    <a:pt x="271" y="831"/>
                  </a:cubicBezTo>
                  <a:cubicBezTo>
                    <a:pt x="278" y="876"/>
                    <a:pt x="317" y="906"/>
                    <a:pt x="359" y="906"/>
                  </a:cubicBezTo>
                  <a:cubicBezTo>
                    <a:pt x="373" y="906"/>
                    <a:pt x="387" y="903"/>
                    <a:pt x="400" y="896"/>
                  </a:cubicBezTo>
                  <a:lnTo>
                    <a:pt x="1416" y="388"/>
                  </a:lnTo>
                  <a:lnTo>
                    <a:pt x="1416" y="388"/>
                  </a:lnTo>
                  <a:cubicBezTo>
                    <a:pt x="995" y="828"/>
                    <a:pt x="527" y="1216"/>
                    <a:pt x="50" y="1601"/>
                  </a:cubicBezTo>
                  <a:cubicBezTo>
                    <a:pt x="0" y="1638"/>
                    <a:pt x="16" y="1690"/>
                    <a:pt x="56" y="1721"/>
                  </a:cubicBezTo>
                  <a:cubicBezTo>
                    <a:pt x="76" y="1739"/>
                    <a:pt x="102" y="1749"/>
                    <a:pt x="129" y="1749"/>
                  </a:cubicBezTo>
                  <a:cubicBezTo>
                    <a:pt x="138" y="1749"/>
                    <a:pt x="148" y="1748"/>
                    <a:pt x="157" y="1745"/>
                  </a:cubicBezTo>
                  <a:cubicBezTo>
                    <a:pt x="687" y="1518"/>
                    <a:pt x="1164" y="1198"/>
                    <a:pt x="1684" y="954"/>
                  </a:cubicBezTo>
                  <a:lnTo>
                    <a:pt x="1684" y="954"/>
                  </a:lnTo>
                  <a:cubicBezTo>
                    <a:pt x="1262" y="1376"/>
                    <a:pt x="794" y="1748"/>
                    <a:pt x="410" y="2207"/>
                  </a:cubicBezTo>
                  <a:cubicBezTo>
                    <a:pt x="357" y="2270"/>
                    <a:pt x="401" y="2364"/>
                    <a:pt x="471" y="2364"/>
                  </a:cubicBezTo>
                  <a:cubicBezTo>
                    <a:pt x="486" y="2364"/>
                    <a:pt x="503" y="2359"/>
                    <a:pt x="521" y="2349"/>
                  </a:cubicBezTo>
                  <a:cubicBezTo>
                    <a:pt x="1007" y="2050"/>
                    <a:pt x="1469" y="1712"/>
                    <a:pt x="1973" y="1441"/>
                  </a:cubicBezTo>
                  <a:lnTo>
                    <a:pt x="1973" y="1441"/>
                  </a:lnTo>
                  <a:cubicBezTo>
                    <a:pt x="1647" y="1822"/>
                    <a:pt x="1250" y="2149"/>
                    <a:pt x="1001" y="2589"/>
                  </a:cubicBezTo>
                  <a:cubicBezTo>
                    <a:pt x="963" y="2654"/>
                    <a:pt x="1015" y="2725"/>
                    <a:pt x="1080" y="2725"/>
                  </a:cubicBezTo>
                  <a:cubicBezTo>
                    <a:pt x="1095" y="2725"/>
                    <a:pt x="1111" y="2721"/>
                    <a:pt x="1127" y="2712"/>
                  </a:cubicBezTo>
                  <a:cubicBezTo>
                    <a:pt x="1564" y="2481"/>
                    <a:pt x="1980" y="2226"/>
                    <a:pt x="2447" y="2069"/>
                  </a:cubicBezTo>
                  <a:lnTo>
                    <a:pt x="2447" y="2069"/>
                  </a:lnTo>
                  <a:cubicBezTo>
                    <a:pt x="2315" y="2290"/>
                    <a:pt x="2158" y="2500"/>
                    <a:pt x="1986" y="2690"/>
                  </a:cubicBezTo>
                  <a:cubicBezTo>
                    <a:pt x="1946" y="2730"/>
                    <a:pt x="1955" y="2795"/>
                    <a:pt x="2001" y="2826"/>
                  </a:cubicBezTo>
                  <a:cubicBezTo>
                    <a:pt x="2017" y="2840"/>
                    <a:pt x="2036" y="2847"/>
                    <a:pt x="2055" y="2847"/>
                  </a:cubicBezTo>
                  <a:cubicBezTo>
                    <a:pt x="2076" y="2847"/>
                    <a:pt x="2097" y="2838"/>
                    <a:pt x="2112" y="2820"/>
                  </a:cubicBezTo>
                  <a:cubicBezTo>
                    <a:pt x="2130" y="2801"/>
                    <a:pt x="2143" y="2780"/>
                    <a:pt x="2161" y="2761"/>
                  </a:cubicBezTo>
                  <a:cubicBezTo>
                    <a:pt x="2383" y="2518"/>
                    <a:pt x="2577" y="2244"/>
                    <a:pt x="2734" y="1955"/>
                  </a:cubicBezTo>
                  <a:cubicBezTo>
                    <a:pt x="2767" y="1891"/>
                    <a:pt x="2720" y="1817"/>
                    <a:pt x="2652" y="1817"/>
                  </a:cubicBezTo>
                  <a:cubicBezTo>
                    <a:pt x="2644" y="1817"/>
                    <a:pt x="2637" y="1818"/>
                    <a:pt x="2629" y="1819"/>
                  </a:cubicBezTo>
                  <a:cubicBezTo>
                    <a:pt x="2177" y="1930"/>
                    <a:pt x="1779" y="2149"/>
                    <a:pt x="1379" y="2367"/>
                  </a:cubicBezTo>
                  <a:cubicBezTo>
                    <a:pt x="1690" y="1976"/>
                    <a:pt x="2093" y="1653"/>
                    <a:pt x="2370" y="1228"/>
                  </a:cubicBezTo>
                  <a:cubicBezTo>
                    <a:pt x="2414" y="1157"/>
                    <a:pt x="2351" y="1094"/>
                    <a:pt x="2285" y="1094"/>
                  </a:cubicBezTo>
                  <a:cubicBezTo>
                    <a:pt x="2271" y="1094"/>
                    <a:pt x="2257" y="1096"/>
                    <a:pt x="2244" y="1102"/>
                  </a:cubicBezTo>
                  <a:cubicBezTo>
                    <a:pt x="1841" y="1278"/>
                    <a:pt x="1472" y="1511"/>
                    <a:pt x="1108" y="1755"/>
                  </a:cubicBezTo>
                  <a:cubicBezTo>
                    <a:pt x="1453" y="1431"/>
                    <a:pt x="1810" y="1124"/>
                    <a:pt x="2112" y="760"/>
                  </a:cubicBezTo>
                  <a:cubicBezTo>
                    <a:pt x="2158" y="706"/>
                    <a:pt x="2128" y="604"/>
                    <a:pt x="2056" y="604"/>
                  </a:cubicBezTo>
                  <a:cubicBezTo>
                    <a:pt x="2047" y="604"/>
                    <a:pt x="2037" y="606"/>
                    <a:pt x="2026" y="610"/>
                  </a:cubicBezTo>
                  <a:cubicBezTo>
                    <a:pt x="1592" y="767"/>
                    <a:pt x="1198" y="994"/>
                    <a:pt x="798" y="1216"/>
                  </a:cubicBezTo>
                  <a:cubicBezTo>
                    <a:pt x="1105" y="957"/>
                    <a:pt x="1395" y="677"/>
                    <a:pt x="1669" y="382"/>
                  </a:cubicBezTo>
                  <a:cubicBezTo>
                    <a:pt x="1736" y="305"/>
                    <a:pt x="1807" y="234"/>
                    <a:pt x="1872" y="157"/>
                  </a:cubicBezTo>
                  <a:cubicBezTo>
                    <a:pt x="1931" y="93"/>
                    <a:pt x="1878" y="1"/>
                    <a:pt x="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74" name="Google Shape;1474;p35"/>
          <p:cNvGrpSpPr/>
          <p:nvPr/>
        </p:nvGrpSpPr>
        <p:grpSpPr>
          <a:xfrm>
            <a:off x="9283078" y="422935"/>
            <a:ext cx="906841" cy="948800"/>
            <a:chOff x="6873750" y="4032475"/>
            <a:chExt cx="781850" cy="818025"/>
          </a:xfrm>
        </p:grpSpPr>
        <p:sp>
          <p:nvSpPr>
            <p:cNvPr id="1475" name="Google Shape;1475;p35"/>
            <p:cNvSpPr/>
            <p:nvPr/>
          </p:nvSpPr>
          <p:spPr>
            <a:xfrm>
              <a:off x="7392925" y="4813525"/>
              <a:ext cx="1825" cy="525"/>
            </a:xfrm>
            <a:custGeom>
              <a:avLst/>
              <a:gdLst/>
              <a:ahLst/>
              <a:cxnLst/>
              <a:rect l="l" t="t" r="r" b="b"/>
              <a:pathLst>
                <a:path w="73" h="21" extrusionOk="0">
                  <a:moveTo>
                    <a:pt x="14" y="0"/>
                  </a:moveTo>
                  <a:cubicBezTo>
                    <a:pt x="2" y="13"/>
                    <a:pt x="0" y="20"/>
                    <a:pt x="11" y="20"/>
                  </a:cubicBezTo>
                  <a:cubicBezTo>
                    <a:pt x="21" y="20"/>
                    <a:pt x="40" y="15"/>
                    <a:pt x="72" y="3"/>
                  </a:cubicBezTo>
                  <a:cubicBezTo>
                    <a:pt x="50" y="3"/>
                    <a:pt x="32" y="3"/>
                    <a:pt x="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35"/>
            <p:cNvSpPr/>
            <p:nvPr/>
          </p:nvSpPr>
          <p:spPr>
            <a:xfrm>
              <a:off x="7478825" y="4199400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0"/>
                  </a:moveTo>
                  <a:cubicBezTo>
                    <a:pt x="20" y="0"/>
                    <a:pt x="13" y="3"/>
                    <a:pt x="0" y="8"/>
                  </a:cubicBezTo>
                  <a:lnTo>
                    <a:pt x="7" y="11"/>
                  </a:lnTo>
                  <a:cubicBezTo>
                    <a:pt x="17" y="3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35"/>
            <p:cNvSpPr/>
            <p:nvPr/>
          </p:nvSpPr>
          <p:spPr>
            <a:xfrm>
              <a:off x="6873750" y="4135175"/>
              <a:ext cx="423025" cy="681175"/>
            </a:xfrm>
            <a:custGeom>
              <a:avLst/>
              <a:gdLst/>
              <a:ahLst/>
              <a:cxnLst/>
              <a:rect l="l" t="t" r="r" b="b"/>
              <a:pathLst>
                <a:path w="16921" h="27247" extrusionOk="0">
                  <a:moveTo>
                    <a:pt x="16096" y="0"/>
                  </a:moveTo>
                  <a:cubicBezTo>
                    <a:pt x="15938" y="0"/>
                    <a:pt x="15781" y="2"/>
                    <a:pt x="15625" y="7"/>
                  </a:cubicBezTo>
                  <a:cubicBezTo>
                    <a:pt x="10755" y="118"/>
                    <a:pt x="5864" y="1869"/>
                    <a:pt x="2940" y="5923"/>
                  </a:cubicBezTo>
                  <a:cubicBezTo>
                    <a:pt x="92" y="9866"/>
                    <a:pt x="0" y="15207"/>
                    <a:pt x="1998" y="19522"/>
                  </a:cubicBezTo>
                  <a:cubicBezTo>
                    <a:pt x="3155" y="22022"/>
                    <a:pt x="5088" y="24410"/>
                    <a:pt x="7341" y="25992"/>
                  </a:cubicBezTo>
                  <a:cubicBezTo>
                    <a:pt x="8653" y="26912"/>
                    <a:pt x="10059" y="27246"/>
                    <a:pt x="11496" y="27246"/>
                  </a:cubicBezTo>
                  <a:cubicBezTo>
                    <a:pt x="12646" y="27246"/>
                    <a:pt x="13816" y="27033"/>
                    <a:pt x="14975" y="26734"/>
                  </a:cubicBezTo>
                  <a:cubicBezTo>
                    <a:pt x="15098" y="26448"/>
                    <a:pt x="15218" y="26162"/>
                    <a:pt x="15354" y="25882"/>
                  </a:cubicBezTo>
                  <a:lnTo>
                    <a:pt x="15354" y="25882"/>
                  </a:lnTo>
                  <a:cubicBezTo>
                    <a:pt x="15175" y="25940"/>
                    <a:pt x="14991" y="25989"/>
                    <a:pt x="14809" y="26039"/>
                  </a:cubicBezTo>
                  <a:cubicBezTo>
                    <a:pt x="14517" y="26214"/>
                    <a:pt x="14221" y="26383"/>
                    <a:pt x="13913" y="26537"/>
                  </a:cubicBezTo>
                  <a:cubicBezTo>
                    <a:pt x="13901" y="26542"/>
                    <a:pt x="13890" y="26544"/>
                    <a:pt x="13878" y="26544"/>
                  </a:cubicBezTo>
                  <a:cubicBezTo>
                    <a:pt x="13802" y="26544"/>
                    <a:pt x="13754" y="26443"/>
                    <a:pt x="13824" y="26383"/>
                  </a:cubicBezTo>
                  <a:cubicBezTo>
                    <a:pt x="13913" y="26325"/>
                    <a:pt x="14006" y="26273"/>
                    <a:pt x="14095" y="26217"/>
                  </a:cubicBezTo>
                  <a:lnTo>
                    <a:pt x="14095" y="26217"/>
                  </a:lnTo>
                  <a:cubicBezTo>
                    <a:pt x="13229" y="26419"/>
                    <a:pt x="12354" y="26553"/>
                    <a:pt x="11469" y="26553"/>
                  </a:cubicBezTo>
                  <a:cubicBezTo>
                    <a:pt x="11217" y="26553"/>
                    <a:pt x="10965" y="26542"/>
                    <a:pt x="10712" y="26519"/>
                  </a:cubicBezTo>
                  <a:cubicBezTo>
                    <a:pt x="10589" y="26559"/>
                    <a:pt x="10466" y="26596"/>
                    <a:pt x="10343" y="26630"/>
                  </a:cubicBezTo>
                  <a:cubicBezTo>
                    <a:pt x="10334" y="26632"/>
                    <a:pt x="10326" y="26633"/>
                    <a:pt x="10318" y="26633"/>
                  </a:cubicBezTo>
                  <a:cubicBezTo>
                    <a:pt x="10235" y="26633"/>
                    <a:pt x="10196" y="26523"/>
                    <a:pt x="10269" y="26470"/>
                  </a:cubicBezTo>
                  <a:cubicBezTo>
                    <a:pt x="10241" y="26466"/>
                    <a:pt x="10216" y="26463"/>
                    <a:pt x="10189" y="26460"/>
                  </a:cubicBezTo>
                  <a:cubicBezTo>
                    <a:pt x="9696" y="26374"/>
                    <a:pt x="9216" y="26220"/>
                    <a:pt x="8767" y="26005"/>
                  </a:cubicBezTo>
                  <a:cubicBezTo>
                    <a:pt x="8594" y="26057"/>
                    <a:pt x="8419" y="26109"/>
                    <a:pt x="8246" y="26146"/>
                  </a:cubicBezTo>
                  <a:cubicBezTo>
                    <a:pt x="8240" y="26148"/>
                    <a:pt x="8233" y="26148"/>
                    <a:pt x="8226" y="26148"/>
                  </a:cubicBezTo>
                  <a:cubicBezTo>
                    <a:pt x="8149" y="26148"/>
                    <a:pt x="8092" y="26055"/>
                    <a:pt x="8157" y="25995"/>
                  </a:cubicBezTo>
                  <a:cubicBezTo>
                    <a:pt x="8228" y="25928"/>
                    <a:pt x="8299" y="25863"/>
                    <a:pt x="8366" y="25795"/>
                  </a:cubicBezTo>
                  <a:cubicBezTo>
                    <a:pt x="8099" y="25648"/>
                    <a:pt x="7840" y="25485"/>
                    <a:pt x="7591" y="25306"/>
                  </a:cubicBezTo>
                  <a:cubicBezTo>
                    <a:pt x="7520" y="25340"/>
                    <a:pt x="7449" y="25371"/>
                    <a:pt x="7378" y="25408"/>
                  </a:cubicBezTo>
                  <a:cubicBezTo>
                    <a:pt x="7367" y="25413"/>
                    <a:pt x="7354" y="25416"/>
                    <a:pt x="7341" y="25416"/>
                  </a:cubicBezTo>
                  <a:cubicBezTo>
                    <a:pt x="7276" y="25416"/>
                    <a:pt x="7209" y="25351"/>
                    <a:pt x="7255" y="25284"/>
                  </a:cubicBezTo>
                  <a:cubicBezTo>
                    <a:pt x="7289" y="25232"/>
                    <a:pt x="7335" y="25189"/>
                    <a:pt x="7372" y="25140"/>
                  </a:cubicBezTo>
                  <a:cubicBezTo>
                    <a:pt x="7031" y="24878"/>
                    <a:pt x="6704" y="24601"/>
                    <a:pt x="6390" y="24306"/>
                  </a:cubicBezTo>
                  <a:cubicBezTo>
                    <a:pt x="6310" y="24324"/>
                    <a:pt x="6230" y="24352"/>
                    <a:pt x="6147" y="24367"/>
                  </a:cubicBezTo>
                  <a:cubicBezTo>
                    <a:pt x="6142" y="24368"/>
                    <a:pt x="6136" y="24369"/>
                    <a:pt x="6130" y="24369"/>
                  </a:cubicBezTo>
                  <a:cubicBezTo>
                    <a:pt x="6054" y="24369"/>
                    <a:pt x="5989" y="24274"/>
                    <a:pt x="6058" y="24216"/>
                  </a:cubicBezTo>
                  <a:cubicBezTo>
                    <a:pt x="6101" y="24179"/>
                    <a:pt x="6150" y="24146"/>
                    <a:pt x="6193" y="24112"/>
                  </a:cubicBezTo>
                  <a:cubicBezTo>
                    <a:pt x="5950" y="23872"/>
                    <a:pt x="5710" y="23628"/>
                    <a:pt x="5488" y="23385"/>
                  </a:cubicBezTo>
                  <a:cubicBezTo>
                    <a:pt x="5476" y="23373"/>
                    <a:pt x="5467" y="23361"/>
                    <a:pt x="5458" y="23345"/>
                  </a:cubicBezTo>
                  <a:cubicBezTo>
                    <a:pt x="5424" y="23361"/>
                    <a:pt x="5393" y="23376"/>
                    <a:pt x="5362" y="23388"/>
                  </a:cubicBezTo>
                  <a:cubicBezTo>
                    <a:pt x="5348" y="23395"/>
                    <a:pt x="5334" y="23397"/>
                    <a:pt x="5320" y="23397"/>
                  </a:cubicBezTo>
                  <a:cubicBezTo>
                    <a:pt x="5246" y="23397"/>
                    <a:pt x="5192" y="23314"/>
                    <a:pt x="5251" y="23247"/>
                  </a:cubicBezTo>
                  <a:cubicBezTo>
                    <a:pt x="5273" y="23222"/>
                    <a:pt x="5294" y="23204"/>
                    <a:pt x="5316" y="23182"/>
                  </a:cubicBezTo>
                  <a:cubicBezTo>
                    <a:pt x="5045" y="22877"/>
                    <a:pt x="4784" y="22560"/>
                    <a:pt x="4534" y="22237"/>
                  </a:cubicBezTo>
                  <a:cubicBezTo>
                    <a:pt x="4423" y="22271"/>
                    <a:pt x="4319" y="22314"/>
                    <a:pt x="4211" y="22348"/>
                  </a:cubicBezTo>
                  <a:cubicBezTo>
                    <a:pt x="4200" y="22351"/>
                    <a:pt x="4190" y="22353"/>
                    <a:pt x="4181" y="22353"/>
                  </a:cubicBezTo>
                  <a:cubicBezTo>
                    <a:pt x="4098" y="22353"/>
                    <a:pt x="4066" y="22231"/>
                    <a:pt x="4140" y="22182"/>
                  </a:cubicBezTo>
                  <a:cubicBezTo>
                    <a:pt x="4223" y="22126"/>
                    <a:pt x="4303" y="22086"/>
                    <a:pt x="4383" y="22037"/>
                  </a:cubicBezTo>
                  <a:cubicBezTo>
                    <a:pt x="4125" y="21689"/>
                    <a:pt x="3875" y="21329"/>
                    <a:pt x="3645" y="20963"/>
                  </a:cubicBezTo>
                  <a:cubicBezTo>
                    <a:pt x="3503" y="20975"/>
                    <a:pt x="3361" y="20981"/>
                    <a:pt x="3217" y="20981"/>
                  </a:cubicBezTo>
                  <a:cubicBezTo>
                    <a:pt x="3127" y="20978"/>
                    <a:pt x="3094" y="20858"/>
                    <a:pt x="3174" y="20812"/>
                  </a:cubicBezTo>
                  <a:cubicBezTo>
                    <a:pt x="3260" y="20753"/>
                    <a:pt x="3352" y="20701"/>
                    <a:pt x="3441" y="20646"/>
                  </a:cubicBezTo>
                  <a:cubicBezTo>
                    <a:pt x="3294" y="20399"/>
                    <a:pt x="3158" y="20147"/>
                    <a:pt x="3023" y="19895"/>
                  </a:cubicBezTo>
                  <a:cubicBezTo>
                    <a:pt x="2952" y="19907"/>
                    <a:pt x="2887" y="19925"/>
                    <a:pt x="2817" y="19932"/>
                  </a:cubicBezTo>
                  <a:cubicBezTo>
                    <a:pt x="2814" y="19932"/>
                    <a:pt x="2812" y="19932"/>
                    <a:pt x="2810" y="19932"/>
                  </a:cubicBezTo>
                  <a:cubicBezTo>
                    <a:pt x="2734" y="19932"/>
                    <a:pt x="2695" y="19826"/>
                    <a:pt x="2752" y="19778"/>
                  </a:cubicBezTo>
                  <a:cubicBezTo>
                    <a:pt x="2798" y="19735"/>
                    <a:pt x="2847" y="19701"/>
                    <a:pt x="2897" y="19661"/>
                  </a:cubicBezTo>
                  <a:cubicBezTo>
                    <a:pt x="2761" y="19399"/>
                    <a:pt x="2641" y="19131"/>
                    <a:pt x="2521" y="18863"/>
                  </a:cubicBezTo>
                  <a:cubicBezTo>
                    <a:pt x="2500" y="18845"/>
                    <a:pt x="2484" y="18814"/>
                    <a:pt x="2487" y="18787"/>
                  </a:cubicBezTo>
                  <a:cubicBezTo>
                    <a:pt x="2398" y="18583"/>
                    <a:pt x="2315" y="18380"/>
                    <a:pt x="2235" y="18171"/>
                  </a:cubicBezTo>
                  <a:cubicBezTo>
                    <a:pt x="2204" y="18192"/>
                    <a:pt x="2167" y="18211"/>
                    <a:pt x="2133" y="18229"/>
                  </a:cubicBezTo>
                  <a:cubicBezTo>
                    <a:pt x="2117" y="18239"/>
                    <a:pt x="2102" y="18243"/>
                    <a:pt x="2087" y="18243"/>
                  </a:cubicBezTo>
                  <a:cubicBezTo>
                    <a:pt x="2010" y="18243"/>
                    <a:pt x="1964" y="18127"/>
                    <a:pt x="2044" y="18072"/>
                  </a:cubicBezTo>
                  <a:cubicBezTo>
                    <a:pt x="2084" y="18042"/>
                    <a:pt x="2130" y="18017"/>
                    <a:pt x="2170" y="17989"/>
                  </a:cubicBezTo>
                  <a:cubicBezTo>
                    <a:pt x="2047" y="17648"/>
                    <a:pt x="1936" y="17303"/>
                    <a:pt x="1838" y="16955"/>
                  </a:cubicBezTo>
                  <a:cubicBezTo>
                    <a:pt x="1748" y="17004"/>
                    <a:pt x="1656" y="17047"/>
                    <a:pt x="1570" y="17100"/>
                  </a:cubicBezTo>
                  <a:cubicBezTo>
                    <a:pt x="1554" y="17109"/>
                    <a:pt x="1539" y="17113"/>
                    <a:pt x="1525" y="17113"/>
                  </a:cubicBezTo>
                  <a:cubicBezTo>
                    <a:pt x="1445" y="17113"/>
                    <a:pt x="1394" y="16992"/>
                    <a:pt x="1478" y="16943"/>
                  </a:cubicBezTo>
                  <a:cubicBezTo>
                    <a:pt x="1579" y="16884"/>
                    <a:pt x="1684" y="16826"/>
                    <a:pt x="1785" y="16767"/>
                  </a:cubicBezTo>
                  <a:cubicBezTo>
                    <a:pt x="1755" y="16656"/>
                    <a:pt x="1724" y="16543"/>
                    <a:pt x="1696" y="16429"/>
                  </a:cubicBezTo>
                  <a:cubicBezTo>
                    <a:pt x="1539" y="16469"/>
                    <a:pt x="1382" y="16512"/>
                    <a:pt x="1225" y="16543"/>
                  </a:cubicBezTo>
                  <a:cubicBezTo>
                    <a:pt x="1220" y="16544"/>
                    <a:pt x="1214" y="16544"/>
                    <a:pt x="1209" y="16544"/>
                  </a:cubicBezTo>
                  <a:cubicBezTo>
                    <a:pt x="1134" y="16544"/>
                    <a:pt x="1064" y="16449"/>
                    <a:pt x="1136" y="16389"/>
                  </a:cubicBezTo>
                  <a:cubicBezTo>
                    <a:pt x="1290" y="16266"/>
                    <a:pt x="1447" y="16149"/>
                    <a:pt x="1604" y="16032"/>
                  </a:cubicBezTo>
                  <a:cubicBezTo>
                    <a:pt x="1548" y="15764"/>
                    <a:pt x="1502" y="15493"/>
                    <a:pt x="1465" y="15219"/>
                  </a:cubicBezTo>
                  <a:cubicBezTo>
                    <a:pt x="1385" y="15259"/>
                    <a:pt x="1305" y="15296"/>
                    <a:pt x="1225" y="15330"/>
                  </a:cubicBezTo>
                  <a:cubicBezTo>
                    <a:pt x="1213" y="15335"/>
                    <a:pt x="1201" y="15337"/>
                    <a:pt x="1191" y="15337"/>
                  </a:cubicBezTo>
                  <a:cubicBezTo>
                    <a:pt x="1114" y="15337"/>
                    <a:pt x="1084" y="15213"/>
                    <a:pt x="1154" y="15167"/>
                  </a:cubicBezTo>
                  <a:cubicBezTo>
                    <a:pt x="1244" y="15105"/>
                    <a:pt x="1336" y="15053"/>
                    <a:pt x="1428" y="14994"/>
                  </a:cubicBezTo>
                  <a:cubicBezTo>
                    <a:pt x="1394" y="14730"/>
                    <a:pt x="1376" y="14465"/>
                    <a:pt x="1361" y="14203"/>
                  </a:cubicBezTo>
                  <a:cubicBezTo>
                    <a:pt x="1262" y="14231"/>
                    <a:pt x="1164" y="14262"/>
                    <a:pt x="1062" y="14280"/>
                  </a:cubicBezTo>
                  <a:cubicBezTo>
                    <a:pt x="1055" y="14282"/>
                    <a:pt x="1047" y="14282"/>
                    <a:pt x="1041" y="14282"/>
                  </a:cubicBezTo>
                  <a:cubicBezTo>
                    <a:pt x="952" y="14282"/>
                    <a:pt x="903" y="14163"/>
                    <a:pt x="991" y="14117"/>
                  </a:cubicBezTo>
                  <a:cubicBezTo>
                    <a:pt x="1111" y="14055"/>
                    <a:pt x="1222" y="13988"/>
                    <a:pt x="1339" y="13923"/>
                  </a:cubicBezTo>
                  <a:cubicBezTo>
                    <a:pt x="1327" y="13628"/>
                    <a:pt x="1333" y="13332"/>
                    <a:pt x="1342" y="13040"/>
                  </a:cubicBezTo>
                  <a:lnTo>
                    <a:pt x="1342" y="13040"/>
                  </a:lnTo>
                  <a:cubicBezTo>
                    <a:pt x="1247" y="13073"/>
                    <a:pt x="1157" y="13117"/>
                    <a:pt x="1062" y="13150"/>
                  </a:cubicBezTo>
                  <a:cubicBezTo>
                    <a:pt x="1052" y="13154"/>
                    <a:pt x="1042" y="13156"/>
                    <a:pt x="1032" y="13156"/>
                  </a:cubicBezTo>
                  <a:cubicBezTo>
                    <a:pt x="952" y="13156"/>
                    <a:pt x="919" y="13034"/>
                    <a:pt x="991" y="12984"/>
                  </a:cubicBezTo>
                  <a:cubicBezTo>
                    <a:pt x="1111" y="12901"/>
                    <a:pt x="1234" y="12824"/>
                    <a:pt x="1354" y="12744"/>
                  </a:cubicBezTo>
                  <a:cubicBezTo>
                    <a:pt x="1367" y="12516"/>
                    <a:pt x="1388" y="12289"/>
                    <a:pt x="1413" y="12064"/>
                  </a:cubicBezTo>
                  <a:lnTo>
                    <a:pt x="1413" y="12064"/>
                  </a:lnTo>
                  <a:cubicBezTo>
                    <a:pt x="1250" y="12147"/>
                    <a:pt x="1077" y="12212"/>
                    <a:pt x="902" y="12261"/>
                  </a:cubicBezTo>
                  <a:cubicBezTo>
                    <a:pt x="893" y="12263"/>
                    <a:pt x="885" y="12264"/>
                    <a:pt x="877" y="12264"/>
                  </a:cubicBezTo>
                  <a:cubicBezTo>
                    <a:pt x="793" y="12264"/>
                    <a:pt x="747" y="12142"/>
                    <a:pt x="831" y="12095"/>
                  </a:cubicBezTo>
                  <a:cubicBezTo>
                    <a:pt x="1037" y="11981"/>
                    <a:pt x="1244" y="11864"/>
                    <a:pt x="1450" y="11750"/>
                  </a:cubicBezTo>
                  <a:cubicBezTo>
                    <a:pt x="1499" y="11393"/>
                    <a:pt x="1564" y="11042"/>
                    <a:pt x="1647" y="10694"/>
                  </a:cubicBezTo>
                  <a:lnTo>
                    <a:pt x="1647" y="10694"/>
                  </a:lnTo>
                  <a:cubicBezTo>
                    <a:pt x="1456" y="10771"/>
                    <a:pt x="1259" y="10836"/>
                    <a:pt x="1062" y="10888"/>
                  </a:cubicBezTo>
                  <a:cubicBezTo>
                    <a:pt x="1053" y="10890"/>
                    <a:pt x="1044" y="10892"/>
                    <a:pt x="1036" y="10892"/>
                  </a:cubicBezTo>
                  <a:cubicBezTo>
                    <a:pt x="952" y="10892"/>
                    <a:pt x="913" y="10773"/>
                    <a:pt x="991" y="10725"/>
                  </a:cubicBezTo>
                  <a:cubicBezTo>
                    <a:pt x="1247" y="10568"/>
                    <a:pt x="1505" y="10420"/>
                    <a:pt x="1761" y="10266"/>
                  </a:cubicBezTo>
                  <a:cubicBezTo>
                    <a:pt x="1909" y="9709"/>
                    <a:pt x="2096" y="9167"/>
                    <a:pt x="2324" y="8638"/>
                  </a:cubicBezTo>
                  <a:lnTo>
                    <a:pt x="2324" y="8638"/>
                  </a:lnTo>
                  <a:cubicBezTo>
                    <a:pt x="2149" y="8690"/>
                    <a:pt x="1976" y="8746"/>
                    <a:pt x="1788" y="8792"/>
                  </a:cubicBezTo>
                  <a:cubicBezTo>
                    <a:pt x="1779" y="8794"/>
                    <a:pt x="1771" y="8795"/>
                    <a:pt x="1762" y="8795"/>
                  </a:cubicBezTo>
                  <a:cubicBezTo>
                    <a:pt x="1675" y="8795"/>
                    <a:pt x="1647" y="8682"/>
                    <a:pt x="1718" y="8626"/>
                  </a:cubicBezTo>
                  <a:cubicBezTo>
                    <a:pt x="1992" y="8413"/>
                    <a:pt x="2247" y="8299"/>
                    <a:pt x="2527" y="8188"/>
                  </a:cubicBezTo>
                  <a:cubicBezTo>
                    <a:pt x="2533" y="8176"/>
                    <a:pt x="2540" y="8167"/>
                    <a:pt x="2543" y="8155"/>
                  </a:cubicBezTo>
                  <a:lnTo>
                    <a:pt x="2543" y="8155"/>
                  </a:lnTo>
                  <a:cubicBezTo>
                    <a:pt x="2395" y="8213"/>
                    <a:pt x="2244" y="8265"/>
                    <a:pt x="2090" y="8309"/>
                  </a:cubicBezTo>
                  <a:cubicBezTo>
                    <a:pt x="2080" y="8312"/>
                    <a:pt x="2071" y="8313"/>
                    <a:pt x="2062" y="8313"/>
                  </a:cubicBezTo>
                  <a:cubicBezTo>
                    <a:pt x="1979" y="8313"/>
                    <a:pt x="1941" y="8193"/>
                    <a:pt x="2019" y="8145"/>
                  </a:cubicBezTo>
                  <a:cubicBezTo>
                    <a:pt x="2278" y="7982"/>
                    <a:pt x="2536" y="7828"/>
                    <a:pt x="2795" y="7668"/>
                  </a:cubicBezTo>
                  <a:cubicBezTo>
                    <a:pt x="2995" y="7296"/>
                    <a:pt x="3217" y="6933"/>
                    <a:pt x="3454" y="6582"/>
                  </a:cubicBezTo>
                  <a:lnTo>
                    <a:pt x="3454" y="6582"/>
                  </a:lnTo>
                  <a:cubicBezTo>
                    <a:pt x="3263" y="6671"/>
                    <a:pt x="3072" y="6763"/>
                    <a:pt x="2878" y="6846"/>
                  </a:cubicBezTo>
                  <a:cubicBezTo>
                    <a:pt x="2866" y="6851"/>
                    <a:pt x="2854" y="6854"/>
                    <a:pt x="2842" y="6854"/>
                  </a:cubicBezTo>
                  <a:cubicBezTo>
                    <a:pt x="2765" y="6854"/>
                    <a:pt x="2693" y="6763"/>
                    <a:pt x="2767" y="6702"/>
                  </a:cubicBezTo>
                  <a:cubicBezTo>
                    <a:pt x="3201" y="6351"/>
                    <a:pt x="3654" y="6025"/>
                    <a:pt x="4106" y="5708"/>
                  </a:cubicBezTo>
                  <a:cubicBezTo>
                    <a:pt x="4316" y="5452"/>
                    <a:pt x="4537" y="5206"/>
                    <a:pt x="4768" y="4966"/>
                  </a:cubicBezTo>
                  <a:cubicBezTo>
                    <a:pt x="4725" y="4929"/>
                    <a:pt x="4734" y="4861"/>
                    <a:pt x="4784" y="4833"/>
                  </a:cubicBezTo>
                  <a:cubicBezTo>
                    <a:pt x="4857" y="4790"/>
                    <a:pt x="4934" y="4753"/>
                    <a:pt x="5008" y="4710"/>
                  </a:cubicBezTo>
                  <a:cubicBezTo>
                    <a:pt x="6267" y="3476"/>
                    <a:pt x="7769" y="2519"/>
                    <a:pt x="9419" y="1897"/>
                  </a:cubicBezTo>
                  <a:cubicBezTo>
                    <a:pt x="10176" y="1614"/>
                    <a:pt x="10955" y="1380"/>
                    <a:pt x="11743" y="1198"/>
                  </a:cubicBezTo>
                  <a:cubicBezTo>
                    <a:pt x="12365" y="924"/>
                    <a:pt x="13008" y="712"/>
                    <a:pt x="13704" y="626"/>
                  </a:cubicBezTo>
                  <a:cubicBezTo>
                    <a:pt x="13708" y="625"/>
                    <a:pt x="13711" y="625"/>
                    <a:pt x="13715" y="625"/>
                  </a:cubicBezTo>
                  <a:cubicBezTo>
                    <a:pt x="13799" y="625"/>
                    <a:pt x="13824" y="756"/>
                    <a:pt x="13750" y="795"/>
                  </a:cubicBezTo>
                  <a:cubicBezTo>
                    <a:pt x="13713" y="813"/>
                    <a:pt x="13676" y="832"/>
                    <a:pt x="13639" y="850"/>
                  </a:cubicBezTo>
                  <a:cubicBezTo>
                    <a:pt x="14070" y="792"/>
                    <a:pt x="14507" y="749"/>
                    <a:pt x="14944" y="718"/>
                  </a:cubicBezTo>
                  <a:cubicBezTo>
                    <a:pt x="15141" y="635"/>
                    <a:pt x="15338" y="549"/>
                    <a:pt x="15538" y="465"/>
                  </a:cubicBezTo>
                  <a:cubicBezTo>
                    <a:pt x="15548" y="462"/>
                    <a:pt x="15558" y="460"/>
                    <a:pt x="15567" y="460"/>
                  </a:cubicBezTo>
                  <a:cubicBezTo>
                    <a:pt x="15646" y="460"/>
                    <a:pt x="15689" y="590"/>
                    <a:pt x="15606" y="632"/>
                  </a:cubicBezTo>
                  <a:lnTo>
                    <a:pt x="15498" y="687"/>
                  </a:lnTo>
                  <a:cubicBezTo>
                    <a:pt x="15765" y="679"/>
                    <a:pt x="16032" y="671"/>
                    <a:pt x="16298" y="671"/>
                  </a:cubicBezTo>
                  <a:cubicBezTo>
                    <a:pt x="16339" y="671"/>
                    <a:pt x="16381" y="671"/>
                    <a:pt x="16422" y="672"/>
                  </a:cubicBezTo>
                  <a:cubicBezTo>
                    <a:pt x="16502" y="602"/>
                    <a:pt x="16572" y="567"/>
                    <a:pt x="16630" y="567"/>
                  </a:cubicBezTo>
                  <a:cubicBezTo>
                    <a:pt x="16654" y="567"/>
                    <a:pt x="16676" y="573"/>
                    <a:pt x="16696" y="586"/>
                  </a:cubicBezTo>
                  <a:lnTo>
                    <a:pt x="16794" y="542"/>
                  </a:lnTo>
                  <a:cubicBezTo>
                    <a:pt x="16834" y="367"/>
                    <a:pt x="16874" y="192"/>
                    <a:pt x="16921" y="16"/>
                  </a:cubicBezTo>
                  <a:cubicBezTo>
                    <a:pt x="16644" y="6"/>
                    <a:pt x="16368" y="0"/>
                    <a:pt x="16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35"/>
            <p:cNvSpPr/>
            <p:nvPr/>
          </p:nvSpPr>
          <p:spPr>
            <a:xfrm>
              <a:off x="7283200" y="4136650"/>
              <a:ext cx="372400" cy="695850"/>
            </a:xfrm>
            <a:custGeom>
              <a:avLst/>
              <a:gdLst/>
              <a:ahLst/>
              <a:cxnLst/>
              <a:rect l="l" t="t" r="r" b="b"/>
              <a:pathLst>
                <a:path w="14896" h="27834" extrusionOk="0">
                  <a:moveTo>
                    <a:pt x="1284" y="0"/>
                  </a:moveTo>
                  <a:cubicBezTo>
                    <a:pt x="1220" y="219"/>
                    <a:pt x="1161" y="437"/>
                    <a:pt x="1115" y="659"/>
                  </a:cubicBezTo>
                  <a:cubicBezTo>
                    <a:pt x="1426" y="680"/>
                    <a:pt x="1737" y="705"/>
                    <a:pt x="2048" y="742"/>
                  </a:cubicBezTo>
                  <a:cubicBezTo>
                    <a:pt x="2134" y="711"/>
                    <a:pt x="2220" y="680"/>
                    <a:pt x="2306" y="656"/>
                  </a:cubicBezTo>
                  <a:cubicBezTo>
                    <a:pt x="2317" y="653"/>
                    <a:pt x="2327" y="651"/>
                    <a:pt x="2336" y="651"/>
                  </a:cubicBezTo>
                  <a:cubicBezTo>
                    <a:pt x="2405" y="651"/>
                    <a:pt x="2437" y="734"/>
                    <a:pt x="2399" y="791"/>
                  </a:cubicBezTo>
                  <a:cubicBezTo>
                    <a:pt x="2947" y="865"/>
                    <a:pt x="3491" y="957"/>
                    <a:pt x="4027" y="1084"/>
                  </a:cubicBezTo>
                  <a:lnTo>
                    <a:pt x="4061" y="1068"/>
                  </a:lnTo>
                  <a:cubicBezTo>
                    <a:pt x="4073" y="1063"/>
                    <a:pt x="4086" y="1061"/>
                    <a:pt x="4098" y="1061"/>
                  </a:cubicBezTo>
                  <a:cubicBezTo>
                    <a:pt x="4139" y="1061"/>
                    <a:pt x="4179" y="1087"/>
                    <a:pt x="4193" y="1127"/>
                  </a:cubicBezTo>
                  <a:cubicBezTo>
                    <a:pt x="4735" y="1259"/>
                    <a:pt x="5267" y="1419"/>
                    <a:pt x="5794" y="1607"/>
                  </a:cubicBezTo>
                  <a:cubicBezTo>
                    <a:pt x="5914" y="1533"/>
                    <a:pt x="6037" y="1465"/>
                    <a:pt x="6160" y="1391"/>
                  </a:cubicBezTo>
                  <a:cubicBezTo>
                    <a:pt x="6176" y="1382"/>
                    <a:pt x="6192" y="1377"/>
                    <a:pt x="6206" y="1377"/>
                  </a:cubicBezTo>
                  <a:cubicBezTo>
                    <a:pt x="6283" y="1377"/>
                    <a:pt x="6332" y="1494"/>
                    <a:pt x="6249" y="1548"/>
                  </a:cubicBezTo>
                  <a:cubicBezTo>
                    <a:pt x="6172" y="1595"/>
                    <a:pt x="6092" y="1641"/>
                    <a:pt x="6015" y="1687"/>
                  </a:cubicBezTo>
                  <a:cubicBezTo>
                    <a:pt x="6606" y="1909"/>
                    <a:pt x="7182" y="2170"/>
                    <a:pt x="7739" y="2469"/>
                  </a:cubicBezTo>
                  <a:cubicBezTo>
                    <a:pt x="7884" y="2404"/>
                    <a:pt x="8032" y="2340"/>
                    <a:pt x="8176" y="2278"/>
                  </a:cubicBezTo>
                  <a:cubicBezTo>
                    <a:pt x="8191" y="2270"/>
                    <a:pt x="8206" y="2267"/>
                    <a:pt x="8220" y="2267"/>
                  </a:cubicBezTo>
                  <a:cubicBezTo>
                    <a:pt x="8299" y="2267"/>
                    <a:pt x="8350" y="2380"/>
                    <a:pt x="8269" y="2435"/>
                  </a:cubicBezTo>
                  <a:cubicBezTo>
                    <a:pt x="8176" y="2500"/>
                    <a:pt x="8081" y="2552"/>
                    <a:pt x="7989" y="2613"/>
                  </a:cubicBezTo>
                  <a:cubicBezTo>
                    <a:pt x="8189" y="2730"/>
                    <a:pt x="8392" y="2841"/>
                    <a:pt x="8586" y="2967"/>
                  </a:cubicBezTo>
                  <a:cubicBezTo>
                    <a:pt x="8854" y="3140"/>
                    <a:pt x="9115" y="3331"/>
                    <a:pt x="9364" y="3531"/>
                  </a:cubicBezTo>
                  <a:cubicBezTo>
                    <a:pt x="9398" y="3518"/>
                    <a:pt x="9432" y="3503"/>
                    <a:pt x="9466" y="3488"/>
                  </a:cubicBezTo>
                  <a:cubicBezTo>
                    <a:pt x="9480" y="3482"/>
                    <a:pt x="9493" y="3479"/>
                    <a:pt x="9506" y="3479"/>
                  </a:cubicBezTo>
                  <a:cubicBezTo>
                    <a:pt x="9594" y="3479"/>
                    <a:pt x="9652" y="3602"/>
                    <a:pt x="9558" y="3645"/>
                  </a:cubicBezTo>
                  <a:lnTo>
                    <a:pt x="9528" y="3657"/>
                  </a:lnTo>
                  <a:cubicBezTo>
                    <a:pt x="9734" y="3829"/>
                    <a:pt x="9922" y="4014"/>
                    <a:pt x="10109" y="4196"/>
                  </a:cubicBezTo>
                  <a:cubicBezTo>
                    <a:pt x="10171" y="4174"/>
                    <a:pt x="10233" y="4143"/>
                    <a:pt x="10297" y="4122"/>
                  </a:cubicBezTo>
                  <a:cubicBezTo>
                    <a:pt x="10306" y="4119"/>
                    <a:pt x="10314" y="4118"/>
                    <a:pt x="10322" y="4118"/>
                  </a:cubicBezTo>
                  <a:cubicBezTo>
                    <a:pt x="10403" y="4118"/>
                    <a:pt x="10452" y="4249"/>
                    <a:pt x="10365" y="4288"/>
                  </a:cubicBezTo>
                  <a:cubicBezTo>
                    <a:pt x="10331" y="4303"/>
                    <a:pt x="10294" y="4319"/>
                    <a:pt x="10257" y="4337"/>
                  </a:cubicBezTo>
                  <a:cubicBezTo>
                    <a:pt x="10436" y="4519"/>
                    <a:pt x="10596" y="4716"/>
                    <a:pt x="10759" y="4913"/>
                  </a:cubicBezTo>
                  <a:cubicBezTo>
                    <a:pt x="10873" y="4864"/>
                    <a:pt x="10987" y="4814"/>
                    <a:pt x="11101" y="4768"/>
                  </a:cubicBezTo>
                  <a:cubicBezTo>
                    <a:pt x="11113" y="4763"/>
                    <a:pt x="11125" y="4761"/>
                    <a:pt x="11136" y="4761"/>
                  </a:cubicBezTo>
                  <a:cubicBezTo>
                    <a:pt x="11219" y="4761"/>
                    <a:pt x="11242" y="4903"/>
                    <a:pt x="11150" y="4944"/>
                  </a:cubicBezTo>
                  <a:cubicBezTo>
                    <a:pt x="11061" y="4981"/>
                    <a:pt x="10971" y="5021"/>
                    <a:pt x="10882" y="5058"/>
                  </a:cubicBezTo>
                  <a:cubicBezTo>
                    <a:pt x="11014" y="5227"/>
                    <a:pt x="11141" y="5405"/>
                    <a:pt x="11261" y="5584"/>
                  </a:cubicBezTo>
                  <a:cubicBezTo>
                    <a:pt x="11270" y="5581"/>
                    <a:pt x="11280" y="5579"/>
                    <a:pt x="11289" y="5579"/>
                  </a:cubicBezTo>
                  <a:cubicBezTo>
                    <a:pt x="11355" y="5579"/>
                    <a:pt x="11399" y="5659"/>
                    <a:pt x="11353" y="5716"/>
                  </a:cubicBezTo>
                  <a:cubicBezTo>
                    <a:pt x="11550" y="6012"/>
                    <a:pt x="11728" y="6316"/>
                    <a:pt x="11895" y="6627"/>
                  </a:cubicBezTo>
                  <a:cubicBezTo>
                    <a:pt x="11901" y="6627"/>
                    <a:pt x="11904" y="6624"/>
                    <a:pt x="11910" y="6624"/>
                  </a:cubicBezTo>
                  <a:cubicBezTo>
                    <a:pt x="11917" y="6622"/>
                    <a:pt x="11924" y="6622"/>
                    <a:pt x="11931" y="6622"/>
                  </a:cubicBezTo>
                  <a:cubicBezTo>
                    <a:pt x="12005" y="6622"/>
                    <a:pt x="12064" y="6719"/>
                    <a:pt x="11999" y="6775"/>
                  </a:cubicBezTo>
                  <a:lnTo>
                    <a:pt x="11981" y="6787"/>
                  </a:lnTo>
                  <a:cubicBezTo>
                    <a:pt x="12163" y="7141"/>
                    <a:pt x="12326" y="7505"/>
                    <a:pt x="12470" y="7877"/>
                  </a:cubicBezTo>
                  <a:cubicBezTo>
                    <a:pt x="12492" y="7865"/>
                    <a:pt x="12513" y="7856"/>
                    <a:pt x="12535" y="7843"/>
                  </a:cubicBezTo>
                  <a:cubicBezTo>
                    <a:pt x="12550" y="7835"/>
                    <a:pt x="12565" y="7831"/>
                    <a:pt x="12579" y="7831"/>
                  </a:cubicBezTo>
                  <a:cubicBezTo>
                    <a:pt x="12659" y="7831"/>
                    <a:pt x="12711" y="7950"/>
                    <a:pt x="12624" y="8000"/>
                  </a:cubicBezTo>
                  <a:cubicBezTo>
                    <a:pt x="12597" y="8016"/>
                    <a:pt x="12569" y="8031"/>
                    <a:pt x="12541" y="8046"/>
                  </a:cubicBezTo>
                  <a:cubicBezTo>
                    <a:pt x="12701" y="8487"/>
                    <a:pt x="12840" y="8936"/>
                    <a:pt x="12954" y="9392"/>
                  </a:cubicBezTo>
                  <a:cubicBezTo>
                    <a:pt x="13037" y="9358"/>
                    <a:pt x="13117" y="9318"/>
                    <a:pt x="13200" y="9287"/>
                  </a:cubicBezTo>
                  <a:cubicBezTo>
                    <a:pt x="13209" y="9284"/>
                    <a:pt x="13218" y="9282"/>
                    <a:pt x="13227" y="9282"/>
                  </a:cubicBezTo>
                  <a:cubicBezTo>
                    <a:pt x="13310" y="9282"/>
                    <a:pt x="13357" y="9414"/>
                    <a:pt x="13271" y="9453"/>
                  </a:cubicBezTo>
                  <a:cubicBezTo>
                    <a:pt x="13175" y="9496"/>
                    <a:pt x="13089" y="9530"/>
                    <a:pt x="12997" y="9573"/>
                  </a:cubicBezTo>
                  <a:cubicBezTo>
                    <a:pt x="13024" y="9693"/>
                    <a:pt x="13058" y="9813"/>
                    <a:pt x="13083" y="9936"/>
                  </a:cubicBezTo>
                  <a:cubicBezTo>
                    <a:pt x="13151" y="9955"/>
                    <a:pt x="13172" y="10038"/>
                    <a:pt x="13120" y="10084"/>
                  </a:cubicBezTo>
                  <a:cubicBezTo>
                    <a:pt x="13200" y="10466"/>
                    <a:pt x="13264" y="10851"/>
                    <a:pt x="13317" y="11238"/>
                  </a:cubicBezTo>
                  <a:lnTo>
                    <a:pt x="13363" y="11223"/>
                  </a:lnTo>
                  <a:cubicBezTo>
                    <a:pt x="13372" y="11220"/>
                    <a:pt x="13381" y="11218"/>
                    <a:pt x="13390" y="11218"/>
                  </a:cubicBezTo>
                  <a:cubicBezTo>
                    <a:pt x="13470" y="11218"/>
                    <a:pt x="13514" y="11348"/>
                    <a:pt x="13431" y="11389"/>
                  </a:cubicBezTo>
                  <a:cubicBezTo>
                    <a:pt x="13400" y="11405"/>
                    <a:pt x="13369" y="11417"/>
                    <a:pt x="13338" y="11435"/>
                  </a:cubicBezTo>
                  <a:cubicBezTo>
                    <a:pt x="13369" y="11716"/>
                    <a:pt x="13400" y="11996"/>
                    <a:pt x="13418" y="12276"/>
                  </a:cubicBezTo>
                  <a:cubicBezTo>
                    <a:pt x="13483" y="12307"/>
                    <a:pt x="13492" y="12396"/>
                    <a:pt x="13431" y="12439"/>
                  </a:cubicBezTo>
                  <a:cubicBezTo>
                    <a:pt x="13465" y="12934"/>
                    <a:pt x="13471" y="13433"/>
                    <a:pt x="13461" y="13932"/>
                  </a:cubicBezTo>
                  <a:cubicBezTo>
                    <a:pt x="13477" y="13956"/>
                    <a:pt x="13477" y="13993"/>
                    <a:pt x="13458" y="14018"/>
                  </a:cubicBezTo>
                  <a:cubicBezTo>
                    <a:pt x="13452" y="14421"/>
                    <a:pt x="13431" y="14821"/>
                    <a:pt x="13400" y="15222"/>
                  </a:cubicBezTo>
                  <a:cubicBezTo>
                    <a:pt x="13443" y="15206"/>
                    <a:pt x="13480" y="15188"/>
                    <a:pt x="13523" y="15175"/>
                  </a:cubicBezTo>
                  <a:cubicBezTo>
                    <a:pt x="13532" y="15173"/>
                    <a:pt x="13540" y="15172"/>
                    <a:pt x="13549" y="15172"/>
                  </a:cubicBezTo>
                  <a:cubicBezTo>
                    <a:pt x="13626" y="15172"/>
                    <a:pt x="13674" y="15271"/>
                    <a:pt x="13612" y="15329"/>
                  </a:cubicBezTo>
                  <a:cubicBezTo>
                    <a:pt x="13538" y="15397"/>
                    <a:pt x="13458" y="15462"/>
                    <a:pt x="13378" y="15523"/>
                  </a:cubicBezTo>
                  <a:cubicBezTo>
                    <a:pt x="13338" y="15929"/>
                    <a:pt x="13292" y="16333"/>
                    <a:pt x="13231" y="16730"/>
                  </a:cubicBezTo>
                  <a:lnTo>
                    <a:pt x="13283" y="16711"/>
                  </a:lnTo>
                  <a:cubicBezTo>
                    <a:pt x="13293" y="16707"/>
                    <a:pt x="13303" y="16705"/>
                    <a:pt x="13313" y="16705"/>
                  </a:cubicBezTo>
                  <a:cubicBezTo>
                    <a:pt x="13391" y="16705"/>
                    <a:pt x="13433" y="16836"/>
                    <a:pt x="13351" y="16878"/>
                  </a:cubicBezTo>
                  <a:cubicBezTo>
                    <a:pt x="13301" y="16902"/>
                    <a:pt x="13249" y="16924"/>
                    <a:pt x="13197" y="16948"/>
                  </a:cubicBezTo>
                  <a:cubicBezTo>
                    <a:pt x="13148" y="17253"/>
                    <a:pt x="13092" y="17555"/>
                    <a:pt x="13031" y="17853"/>
                  </a:cubicBezTo>
                  <a:cubicBezTo>
                    <a:pt x="13080" y="17823"/>
                    <a:pt x="13132" y="17798"/>
                    <a:pt x="13181" y="17767"/>
                  </a:cubicBezTo>
                  <a:cubicBezTo>
                    <a:pt x="13197" y="17758"/>
                    <a:pt x="13212" y="17754"/>
                    <a:pt x="13227" y="17754"/>
                  </a:cubicBezTo>
                  <a:cubicBezTo>
                    <a:pt x="13305" y="17754"/>
                    <a:pt x="13354" y="17872"/>
                    <a:pt x="13274" y="17924"/>
                  </a:cubicBezTo>
                  <a:cubicBezTo>
                    <a:pt x="13175" y="17989"/>
                    <a:pt x="13074" y="18044"/>
                    <a:pt x="12975" y="18103"/>
                  </a:cubicBezTo>
                  <a:cubicBezTo>
                    <a:pt x="12960" y="18167"/>
                    <a:pt x="12944" y="18232"/>
                    <a:pt x="12929" y="18297"/>
                  </a:cubicBezTo>
                  <a:cubicBezTo>
                    <a:pt x="12960" y="18281"/>
                    <a:pt x="12987" y="18266"/>
                    <a:pt x="13018" y="18253"/>
                  </a:cubicBezTo>
                  <a:cubicBezTo>
                    <a:pt x="13032" y="18248"/>
                    <a:pt x="13046" y="18245"/>
                    <a:pt x="13058" y="18245"/>
                  </a:cubicBezTo>
                  <a:cubicBezTo>
                    <a:pt x="13146" y="18245"/>
                    <a:pt x="13205" y="18368"/>
                    <a:pt x="13111" y="18410"/>
                  </a:cubicBezTo>
                  <a:cubicBezTo>
                    <a:pt x="13031" y="18444"/>
                    <a:pt x="12954" y="18481"/>
                    <a:pt x="12877" y="18518"/>
                  </a:cubicBezTo>
                  <a:cubicBezTo>
                    <a:pt x="12843" y="18654"/>
                    <a:pt x="12815" y="18792"/>
                    <a:pt x="12778" y="18925"/>
                  </a:cubicBezTo>
                  <a:cubicBezTo>
                    <a:pt x="12710" y="19186"/>
                    <a:pt x="12627" y="19451"/>
                    <a:pt x="12544" y="19713"/>
                  </a:cubicBezTo>
                  <a:cubicBezTo>
                    <a:pt x="12600" y="19746"/>
                    <a:pt x="12600" y="19829"/>
                    <a:pt x="12544" y="19863"/>
                  </a:cubicBezTo>
                  <a:cubicBezTo>
                    <a:pt x="12529" y="19876"/>
                    <a:pt x="12507" y="19885"/>
                    <a:pt x="12492" y="19897"/>
                  </a:cubicBezTo>
                  <a:cubicBezTo>
                    <a:pt x="12384" y="20220"/>
                    <a:pt x="12270" y="20541"/>
                    <a:pt x="12144" y="20858"/>
                  </a:cubicBezTo>
                  <a:cubicBezTo>
                    <a:pt x="12175" y="20848"/>
                    <a:pt x="12203" y="20836"/>
                    <a:pt x="12233" y="20827"/>
                  </a:cubicBezTo>
                  <a:cubicBezTo>
                    <a:pt x="12242" y="20824"/>
                    <a:pt x="12251" y="20823"/>
                    <a:pt x="12259" y="20823"/>
                  </a:cubicBezTo>
                  <a:cubicBezTo>
                    <a:pt x="12342" y="20823"/>
                    <a:pt x="12388" y="20951"/>
                    <a:pt x="12304" y="20993"/>
                  </a:cubicBezTo>
                  <a:cubicBezTo>
                    <a:pt x="12212" y="21039"/>
                    <a:pt x="12119" y="21082"/>
                    <a:pt x="12027" y="21128"/>
                  </a:cubicBezTo>
                  <a:cubicBezTo>
                    <a:pt x="11895" y="21445"/>
                    <a:pt x="11753" y="21759"/>
                    <a:pt x="11599" y="22067"/>
                  </a:cubicBezTo>
                  <a:cubicBezTo>
                    <a:pt x="11636" y="22098"/>
                    <a:pt x="11636" y="22160"/>
                    <a:pt x="11596" y="22187"/>
                  </a:cubicBezTo>
                  <a:cubicBezTo>
                    <a:pt x="11562" y="22218"/>
                    <a:pt x="11525" y="22243"/>
                    <a:pt x="11491" y="22274"/>
                  </a:cubicBezTo>
                  <a:cubicBezTo>
                    <a:pt x="11264" y="22720"/>
                    <a:pt x="11008" y="23154"/>
                    <a:pt x="10728" y="23572"/>
                  </a:cubicBezTo>
                  <a:cubicBezTo>
                    <a:pt x="10790" y="23576"/>
                    <a:pt x="10845" y="23637"/>
                    <a:pt x="10805" y="23702"/>
                  </a:cubicBezTo>
                  <a:cubicBezTo>
                    <a:pt x="10417" y="24317"/>
                    <a:pt x="9823" y="24859"/>
                    <a:pt x="9177" y="25349"/>
                  </a:cubicBezTo>
                  <a:cubicBezTo>
                    <a:pt x="8998" y="25512"/>
                    <a:pt x="8823" y="25675"/>
                    <a:pt x="8629" y="25823"/>
                  </a:cubicBezTo>
                  <a:cubicBezTo>
                    <a:pt x="8284" y="26084"/>
                    <a:pt x="7912" y="26309"/>
                    <a:pt x="7521" y="26494"/>
                  </a:cubicBezTo>
                  <a:cubicBezTo>
                    <a:pt x="7364" y="26598"/>
                    <a:pt x="7207" y="26700"/>
                    <a:pt x="7059" y="26801"/>
                  </a:cubicBezTo>
                  <a:cubicBezTo>
                    <a:pt x="7044" y="26812"/>
                    <a:pt x="7029" y="26817"/>
                    <a:pt x="7015" y="26817"/>
                  </a:cubicBezTo>
                  <a:cubicBezTo>
                    <a:pt x="6973" y="26817"/>
                    <a:pt x="6940" y="26775"/>
                    <a:pt x="6933" y="26731"/>
                  </a:cubicBezTo>
                  <a:cubicBezTo>
                    <a:pt x="6280" y="26955"/>
                    <a:pt x="5594" y="27075"/>
                    <a:pt x="4904" y="27085"/>
                  </a:cubicBezTo>
                  <a:cubicBezTo>
                    <a:pt x="4652" y="27189"/>
                    <a:pt x="4396" y="27288"/>
                    <a:pt x="4132" y="27374"/>
                  </a:cubicBezTo>
                  <a:cubicBezTo>
                    <a:pt x="4123" y="27376"/>
                    <a:pt x="4115" y="27377"/>
                    <a:pt x="4107" y="27377"/>
                  </a:cubicBezTo>
                  <a:cubicBezTo>
                    <a:pt x="4034" y="27377"/>
                    <a:pt x="3987" y="27282"/>
                    <a:pt x="4045" y="27223"/>
                  </a:cubicBezTo>
                  <a:cubicBezTo>
                    <a:pt x="4104" y="27168"/>
                    <a:pt x="4166" y="27118"/>
                    <a:pt x="4227" y="27069"/>
                  </a:cubicBezTo>
                  <a:cubicBezTo>
                    <a:pt x="3796" y="27035"/>
                    <a:pt x="3368" y="26968"/>
                    <a:pt x="2947" y="26869"/>
                  </a:cubicBezTo>
                  <a:cubicBezTo>
                    <a:pt x="2805" y="26906"/>
                    <a:pt x="2663" y="26946"/>
                    <a:pt x="2519" y="26974"/>
                  </a:cubicBezTo>
                  <a:cubicBezTo>
                    <a:pt x="2511" y="26976"/>
                    <a:pt x="2503" y="26977"/>
                    <a:pt x="2495" y="26977"/>
                  </a:cubicBezTo>
                  <a:cubicBezTo>
                    <a:pt x="2409" y="26977"/>
                    <a:pt x="2369" y="26856"/>
                    <a:pt x="2448" y="26808"/>
                  </a:cubicBezTo>
                  <a:lnTo>
                    <a:pt x="2522" y="26761"/>
                  </a:lnTo>
                  <a:cubicBezTo>
                    <a:pt x="2140" y="26654"/>
                    <a:pt x="1762" y="26521"/>
                    <a:pt x="1395" y="26367"/>
                  </a:cubicBezTo>
                  <a:cubicBezTo>
                    <a:pt x="1318" y="26404"/>
                    <a:pt x="1244" y="26444"/>
                    <a:pt x="1171" y="26478"/>
                  </a:cubicBezTo>
                  <a:cubicBezTo>
                    <a:pt x="1157" y="26485"/>
                    <a:pt x="1144" y="26487"/>
                    <a:pt x="1131" y="26487"/>
                  </a:cubicBezTo>
                  <a:cubicBezTo>
                    <a:pt x="1054" y="26487"/>
                    <a:pt x="986" y="26392"/>
                    <a:pt x="1060" y="26337"/>
                  </a:cubicBezTo>
                  <a:cubicBezTo>
                    <a:pt x="1090" y="26312"/>
                    <a:pt x="1127" y="26287"/>
                    <a:pt x="1158" y="26263"/>
                  </a:cubicBezTo>
                  <a:cubicBezTo>
                    <a:pt x="829" y="26115"/>
                    <a:pt x="503" y="25952"/>
                    <a:pt x="189" y="25773"/>
                  </a:cubicBezTo>
                  <a:cubicBezTo>
                    <a:pt x="130" y="25795"/>
                    <a:pt x="72" y="25820"/>
                    <a:pt x="16" y="25844"/>
                  </a:cubicBezTo>
                  <a:cubicBezTo>
                    <a:pt x="14" y="25845"/>
                    <a:pt x="12" y="25846"/>
                    <a:pt x="11" y="25846"/>
                  </a:cubicBezTo>
                  <a:cubicBezTo>
                    <a:pt x="8" y="25846"/>
                    <a:pt x="5" y="25844"/>
                    <a:pt x="1" y="25844"/>
                  </a:cubicBezTo>
                  <a:lnTo>
                    <a:pt x="1" y="25844"/>
                  </a:lnTo>
                  <a:cubicBezTo>
                    <a:pt x="13" y="25853"/>
                    <a:pt x="25" y="25863"/>
                    <a:pt x="38" y="25875"/>
                  </a:cubicBezTo>
                  <a:cubicBezTo>
                    <a:pt x="284" y="26152"/>
                    <a:pt x="423" y="26469"/>
                    <a:pt x="583" y="26798"/>
                  </a:cubicBezTo>
                  <a:cubicBezTo>
                    <a:pt x="583" y="26798"/>
                    <a:pt x="583" y="26801"/>
                    <a:pt x="583" y="26801"/>
                  </a:cubicBezTo>
                  <a:cubicBezTo>
                    <a:pt x="1887" y="27433"/>
                    <a:pt x="3314" y="27834"/>
                    <a:pt x="4741" y="27834"/>
                  </a:cubicBezTo>
                  <a:cubicBezTo>
                    <a:pt x="5698" y="27834"/>
                    <a:pt x="6655" y="27653"/>
                    <a:pt x="7573" y="27242"/>
                  </a:cubicBezTo>
                  <a:cubicBezTo>
                    <a:pt x="10211" y="26057"/>
                    <a:pt x="11713" y="23720"/>
                    <a:pt x="12763" y="21122"/>
                  </a:cubicBezTo>
                  <a:cubicBezTo>
                    <a:pt x="14730" y="16265"/>
                    <a:pt x="14896" y="9992"/>
                    <a:pt x="12046" y="5427"/>
                  </a:cubicBezTo>
                  <a:cubicBezTo>
                    <a:pt x="9774" y="1782"/>
                    <a:pt x="5437" y="286"/>
                    <a:pt x="1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35"/>
            <p:cNvSpPr/>
            <p:nvPr/>
          </p:nvSpPr>
          <p:spPr>
            <a:xfrm>
              <a:off x="7198100" y="4156025"/>
              <a:ext cx="7875" cy="3025"/>
            </a:xfrm>
            <a:custGeom>
              <a:avLst/>
              <a:gdLst/>
              <a:ahLst/>
              <a:cxnLst/>
              <a:rect l="l" t="t" r="r" b="b"/>
              <a:pathLst>
                <a:path w="315" h="121" extrusionOk="0">
                  <a:moveTo>
                    <a:pt x="314" y="1"/>
                  </a:moveTo>
                  <a:lnTo>
                    <a:pt x="314" y="1"/>
                  </a:lnTo>
                  <a:cubicBezTo>
                    <a:pt x="216" y="50"/>
                    <a:pt x="108" y="90"/>
                    <a:pt x="0" y="121"/>
                  </a:cubicBezTo>
                  <a:cubicBezTo>
                    <a:pt x="40" y="115"/>
                    <a:pt x="77" y="105"/>
                    <a:pt x="114" y="99"/>
                  </a:cubicBezTo>
                  <a:cubicBezTo>
                    <a:pt x="182" y="65"/>
                    <a:pt x="250" y="35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35"/>
            <p:cNvSpPr/>
            <p:nvPr/>
          </p:nvSpPr>
          <p:spPr>
            <a:xfrm>
              <a:off x="7268200" y="4774600"/>
              <a:ext cx="14725" cy="6850"/>
            </a:xfrm>
            <a:custGeom>
              <a:avLst/>
              <a:gdLst/>
              <a:ahLst/>
              <a:cxnLst/>
              <a:rect l="l" t="t" r="r" b="b"/>
              <a:pathLst>
                <a:path w="589" h="274" extrusionOk="0">
                  <a:moveTo>
                    <a:pt x="262" y="1"/>
                  </a:moveTo>
                  <a:cubicBezTo>
                    <a:pt x="157" y="1"/>
                    <a:pt x="64" y="57"/>
                    <a:pt x="1" y="138"/>
                  </a:cubicBezTo>
                  <a:cubicBezTo>
                    <a:pt x="99" y="148"/>
                    <a:pt x="195" y="191"/>
                    <a:pt x="265" y="265"/>
                  </a:cubicBezTo>
                  <a:cubicBezTo>
                    <a:pt x="271" y="268"/>
                    <a:pt x="278" y="268"/>
                    <a:pt x="284" y="271"/>
                  </a:cubicBezTo>
                  <a:cubicBezTo>
                    <a:pt x="319" y="258"/>
                    <a:pt x="356" y="251"/>
                    <a:pt x="393" y="251"/>
                  </a:cubicBezTo>
                  <a:cubicBezTo>
                    <a:pt x="434" y="251"/>
                    <a:pt x="476" y="259"/>
                    <a:pt x="515" y="274"/>
                  </a:cubicBezTo>
                  <a:cubicBezTo>
                    <a:pt x="496" y="225"/>
                    <a:pt x="518" y="169"/>
                    <a:pt x="567" y="151"/>
                  </a:cubicBezTo>
                  <a:cubicBezTo>
                    <a:pt x="576" y="148"/>
                    <a:pt x="582" y="145"/>
                    <a:pt x="589" y="141"/>
                  </a:cubicBezTo>
                  <a:cubicBezTo>
                    <a:pt x="542" y="111"/>
                    <a:pt x="490" y="86"/>
                    <a:pt x="444" y="55"/>
                  </a:cubicBezTo>
                  <a:cubicBezTo>
                    <a:pt x="381" y="17"/>
                    <a:pt x="320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35"/>
            <p:cNvSpPr/>
            <p:nvPr/>
          </p:nvSpPr>
          <p:spPr>
            <a:xfrm>
              <a:off x="7229875" y="4777925"/>
              <a:ext cx="71125" cy="72575"/>
            </a:xfrm>
            <a:custGeom>
              <a:avLst/>
              <a:gdLst/>
              <a:ahLst/>
              <a:cxnLst/>
              <a:rect l="l" t="t" r="r" b="b"/>
              <a:pathLst>
                <a:path w="2845" h="2903" extrusionOk="0">
                  <a:moveTo>
                    <a:pt x="1428" y="1"/>
                  </a:moveTo>
                  <a:cubicBezTo>
                    <a:pt x="1301" y="1"/>
                    <a:pt x="1174" y="57"/>
                    <a:pt x="1115" y="175"/>
                  </a:cubicBezTo>
                  <a:cubicBezTo>
                    <a:pt x="1115" y="175"/>
                    <a:pt x="1115" y="178"/>
                    <a:pt x="1115" y="178"/>
                  </a:cubicBezTo>
                  <a:cubicBezTo>
                    <a:pt x="980" y="458"/>
                    <a:pt x="856" y="744"/>
                    <a:pt x="736" y="1030"/>
                  </a:cubicBezTo>
                  <a:cubicBezTo>
                    <a:pt x="542" y="1477"/>
                    <a:pt x="358" y="1926"/>
                    <a:pt x="142" y="2363"/>
                  </a:cubicBezTo>
                  <a:cubicBezTo>
                    <a:pt x="0" y="2653"/>
                    <a:pt x="227" y="2903"/>
                    <a:pt x="468" y="2903"/>
                  </a:cubicBezTo>
                  <a:cubicBezTo>
                    <a:pt x="577" y="2903"/>
                    <a:pt x="689" y="2851"/>
                    <a:pt x="770" y="2730"/>
                  </a:cubicBezTo>
                  <a:cubicBezTo>
                    <a:pt x="872" y="2576"/>
                    <a:pt x="976" y="2425"/>
                    <a:pt x="1078" y="2271"/>
                  </a:cubicBezTo>
                  <a:lnTo>
                    <a:pt x="1078" y="2280"/>
                  </a:lnTo>
                  <a:cubicBezTo>
                    <a:pt x="1133" y="2448"/>
                    <a:pt x="1292" y="2539"/>
                    <a:pt x="1446" y="2539"/>
                  </a:cubicBezTo>
                  <a:cubicBezTo>
                    <a:pt x="1592" y="2539"/>
                    <a:pt x="1733" y="2457"/>
                    <a:pt x="1777" y="2280"/>
                  </a:cubicBezTo>
                  <a:cubicBezTo>
                    <a:pt x="1783" y="2255"/>
                    <a:pt x="1789" y="2228"/>
                    <a:pt x="1795" y="2203"/>
                  </a:cubicBezTo>
                  <a:cubicBezTo>
                    <a:pt x="1865" y="2260"/>
                    <a:pt x="1956" y="2289"/>
                    <a:pt x="2046" y="2289"/>
                  </a:cubicBezTo>
                  <a:cubicBezTo>
                    <a:pt x="2228" y="2289"/>
                    <a:pt x="2407" y="2173"/>
                    <a:pt x="2399" y="1938"/>
                  </a:cubicBezTo>
                  <a:cubicBezTo>
                    <a:pt x="2399" y="1855"/>
                    <a:pt x="2386" y="1775"/>
                    <a:pt x="2380" y="1692"/>
                  </a:cubicBezTo>
                  <a:cubicBezTo>
                    <a:pt x="2611" y="1683"/>
                    <a:pt x="2845" y="1431"/>
                    <a:pt x="2716" y="1150"/>
                  </a:cubicBezTo>
                  <a:cubicBezTo>
                    <a:pt x="2716" y="1150"/>
                    <a:pt x="2716" y="1147"/>
                    <a:pt x="2716" y="1147"/>
                  </a:cubicBezTo>
                  <a:cubicBezTo>
                    <a:pt x="2556" y="815"/>
                    <a:pt x="2417" y="501"/>
                    <a:pt x="2171" y="224"/>
                  </a:cubicBezTo>
                  <a:cubicBezTo>
                    <a:pt x="2158" y="212"/>
                    <a:pt x="2146" y="199"/>
                    <a:pt x="2134" y="190"/>
                  </a:cubicBezTo>
                  <a:cubicBezTo>
                    <a:pt x="2128" y="192"/>
                    <a:pt x="2122" y="192"/>
                    <a:pt x="2117" y="192"/>
                  </a:cubicBezTo>
                  <a:cubicBezTo>
                    <a:pt x="2086" y="192"/>
                    <a:pt x="2058" y="172"/>
                    <a:pt x="2048" y="141"/>
                  </a:cubicBezTo>
                  <a:cubicBezTo>
                    <a:pt x="2009" y="126"/>
                    <a:pt x="1968" y="118"/>
                    <a:pt x="1927" y="118"/>
                  </a:cubicBezTo>
                  <a:cubicBezTo>
                    <a:pt x="1890" y="118"/>
                    <a:pt x="1853" y="125"/>
                    <a:pt x="1817" y="138"/>
                  </a:cubicBezTo>
                  <a:cubicBezTo>
                    <a:pt x="1811" y="135"/>
                    <a:pt x="1804" y="132"/>
                    <a:pt x="1798" y="132"/>
                  </a:cubicBezTo>
                  <a:cubicBezTo>
                    <a:pt x="1728" y="58"/>
                    <a:pt x="1635" y="15"/>
                    <a:pt x="1534" y="5"/>
                  </a:cubicBezTo>
                  <a:cubicBezTo>
                    <a:pt x="1512" y="2"/>
                    <a:pt x="1490" y="2"/>
                    <a:pt x="1466" y="2"/>
                  </a:cubicBezTo>
                  <a:cubicBezTo>
                    <a:pt x="1453" y="1"/>
                    <a:pt x="1441" y="1"/>
                    <a:pt x="1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35"/>
            <p:cNvSpPr/>
            <p:nvPr/>
          </p:nvSpPr>
          <p:spPr>
            <a:xfrm>
              <a:off x="7314075" y="4202575"/>
              <a:ext cx="103425" cy="42050"/>
            </a:xfrm>
            <a:custGeom>
              <a:avLst/>
              <a:gdLst/>
              <a:ahLst/>
              <a:cxnLst/>
              <a:rect l="l" t="t" r="r" b="b"/>
              <a:pathLst>
                <a:path w="4137" h="1682" extrusionOk="0">
                  <a:moveTo>
                    <a:pt x="3692" y="1"/>
                  </a:moveTo>
                  <a:cubicBezTo>
                    <a:pt x="3651" y="1"/>
                    <a:pt x="3606" y="10"/>
                    <a:pt x="3558" y="29"/>
                  </a:cubicBezTo>
                  <a:cubicBezTo>
                    <a:pt x="3140" y="192"/>
                    <a:pt x="2721" y="340"/>
                    <a:pt x="2303" y="472"/>
                  </a:cubicBezTo>
                  <a:cubicBezTo>
                    <a:pt x="1712" y="792"/>
                    <a:pt x="1121" y="1115"/>
                    <a:pt x="523" y="1420"/>
                  </a:cubicBezTo>
                  <a:cubicBezTo>
                    <a:pt x="351" y="1509"/>
                    <a:pt x="176" y="1593"/>
                    <a:pt x="0" y="1682"/>
                  </a:cubicBezTo>
                  <a:cubicBezTo>
                    <a:pt x="1253" y="1568"/>
                    <a:pt x="2509" y="1220"/>
                    <a:pt x="3752" y="728"/>
                  </a:cubicBezTo>
                  <a:cubicBezTo>
                    <a:pt x="4136" y="577"/>
                    <a:pt x="4029" y="1"/>
                    <a:pt x="36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35"/>
            <p:cNvSpPr/>
            <p:nvPr/>
          </p:nvSpPr>
          <p:spPr>
            <a:xfrm>
              <a:off x="7262825" y="4221450"/>
              <a:ext cx="82050" cy="24100"/>
            </a:xfrm>
            <a:custGeom>
              <a:avLst/>
              <a:gdLst/>
              <a:ahLst/>
              <a:cxnLst/>
              <a:rect l="l" t="t" r="r" b="b"/>
              <a:pathLst>
                <a:path w="3282" h="964" extrusionOk="0">
                  <a:moveTo>
                    <a:pt x="3281" y="0"/>
                  </a:moveTo>
                  <a:lnTo>
                    <a:pt x="3281" y="0"/>
                  </a:lnTo>
                  <a:cubicBezTo>
                    <a:pt x="2792" y="111"/>
                    <a:pt x="2296" y="185"/>
                    <a:pt x="1795" y="222"/>
                  </a:cubicBezTo>
                  <a:cubicBezTo>
                    <a:pt x="1795" y="234"/>
                    <a:pt x="1798" y="247"/>
                    <a:pt x="1801" y="256"/>
                  </a:cubicBezTo>
                  <a:cubicBezTo>
                    <a:pt x="1838" y="532"/>
                    <a:pt x="1599" y="713"/>
                    <a:pt x="1389" y="713"/>
                  </a:cubicBezTo>
                  <a:cubicBezTo>
                    <a:pt x="1250" y="713"/>
                    <a:pt x="1124" y="634"/>
                    <a:pt x="1099" y="450"/>
                  </a:cubicBezTo>
                  <a:cubicBezTo>
                    <a:pt x="1093" y="400"/>
                    <a:pt x="1090" y="348"/>
                    <a:pt x="1084" y="299"/>
                  </a:cubicBezTo>
                  <a:cubicBezTo>
                    <a:pt x="720" y="496"/>
                    <a:pt x="360" y="690"/>
                    <a:pt x="0" y="887"/>
                  </a:cubicBezTo>
                  <a:cubicBezTo>
                    <a:pt x="389" y="936"/>
                    <a:pt x="783" y="964"/>
                    <a:pt x="1178" y="964"/>
                  </a:cubicBezTo>
                  <a:cubicBezTo>
                    <a:pt x="1199" y="964"/>
                    <a:pt x="1220" y="964"/>
                    <a:pt x="1241" y="964"/>
                  </a:cubicBezTo>
                  <a:cubicBezTo>
                    <a:pt x="1385" y="893"/>
                    <a:pt x="1533" y="831"/>
                    <a:pt x="1681" y="761"/>
                  </a:cubicBezTo>
                  <a:cubicBezTo>
                    <a:pt x="2207" y="508"/>
                    <a:pt x="2746" y="256"/>
                    <a:pt x="3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35"/>
            <p:cNvSpPr/>
            <p:nvPr/>
          </p:nvSpPr>
          <p:spPr>
            <a:xfrm>
              <a:off x="7216325" y="4219600"/>
              <a:ext cx="41350" cy="17325"/>
            </a:xfrm>
            <a:custGeom>
              <a:avLst/>
              <a:gdLst/>
              <a:ahLst/>
              <a:cxnLst/>
              <a:rect l="l" t="t" r="r" b="b"/>
              <a:pathLst>
                <a:path w="1654" h="693" extrusionOk="0">
                  <a:moveTo>
                    <a:pt x="841" y="0"/>
                  </a:moveTo>
                  <a:cubicBezTo>
                    <a:pt x="561" y="157"/>
                    <a:pt x="281" y="314"/>
                    <a:pt x="1" y="471"/>
                  </a:cubicBezTo>
                  <a:cubicBezTo>
                    <a:pt x="213" y="554"/>
                    <a:pt x="429" y="628"/>
                    <a:pt x="644" y="693"/>
                  </a:cubicBezTo>
                  <a:lnTo>
                    <a:pt x="1654" y="197"/>
                  </a:lnTo>
                  <a:cubicBezTo>
                    <a:pt x="1380" y="148"/>
                    <a:pt x="1109" y="8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5"/>
            <p:cNvSpPr/>
            <p:nvPr/>
          </p:nvSpPr>
          <p:spPr>
            <a:xfrm>
              <a:off x="7188100" y="4206125"/>
              <a:ext cx="29875" cy="16875"/>
            </a:xfrm>
            <a:custGeom>
              <a:avLst/>
              <a:gdLst/>
              <a:ahLst/>
              <a:cxnLst/>
              <a:rect l="l" t="t" r="r" b="b"/>
              <a:pathLst>
                <a:path w="1195" h="675" extrusionOk="0">
                  <a:moveTo>
                    <a:pt x="555" y="1"/>
                  </a:moveTo>
                  <a:cubicBezTo>
                    <a:pt x="222" y="1"/>
                    <a:pt x="1" y="489"/>
                    <a:pt x="360" y="672"/>
                  </a:cubicBezTo>
                  <a:lnTo>
                    <a:pt x="370" y="675"/>
                  </a:lnTo>
                  <a:cubicBezTo>
                    <a:pt x="647" y="539"/>
                    <a:pt x="921" y="398"/>
                    <a:pt x="1195" y="262"/>
                  </a:cubicBezTo>
                  <a:cubicBezTo>
                    <a:pt x="1041" y="195"/>
                    <a:pt x="884" y="124"/>
                    <a:pt x="727" y="44"/>
                  </a:cubicBezTo>
                  <a:cubicBezTo>
                    <a:pt x="668" y="14"/>
                    <a:pt x="610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5"/>
            <p:cNvSpPr/>
            <p:nvPr/>
          </p:nvSpPr>
          <p:spPr>
            <a:xfrm>
              <a:off x="7238425" y="4225750"/>
              <a:ext cx="43275" cy="16500"/>
            </a:xfrm>
            <a:custGeom>
              <a:avLst/>
              <a:gdLst/>
              <a:ahLst/>
              <a:cxnLst/>
              <a:rect l="l" t="t" r="r" b="b"/>
              <a:pathLst>
                <a:path w="1731" h="660" extrusionOk="0">
                  <a:moveTo>
                    <a:pt x="1072" y="1"/>
                  </a:moveTo>
                  <a:cubicBezTo>
                    <a:pt x="718" y="173"/>
                    <a:pt x="357" y="342"/>
                    <a:pt x="0" y="518"/>
                  </a:cubicBezTo>
                  <a:cubicBezTo>
                    <a:pt x="216" y="573"/>
                    <a:pt x="431" y="619"/>
                    <a:pt x="647" y="659"/>
                  </a:cubicBezTo>
                  <a:cubicBezTo>
                    <a:pt x="902" y="521"/>
                    <a:pt x="1161" y="385"/>
                    <a:pt x="1413" y="247"/>
                  </a:cubicBezTo>
                  <a:cubicBezTo>
                    <a:pt x="1518" y="188"/>
                    <a:pt x="1623" y="124"/>
                    <a:pt x="1730" y="62"/>
                  </a:cubicBezTo>
                  <a:cubicBezTo>
                    <a:pt x="1509" y="53"/>
                    <a:pt x="1290" y="3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5"/>
            <p:cNvSpPr/>
            <p:nvPr/>
          </p:nvSpPr>
          <p:spPr>
            <a:xfrm>
              <a:off x="7204325" y="4215825"/>
              <a:ext cx="27500" cy="13575"/>
            </a:xfrm>
            <a:custGeom>
              <a:avLst/>
              <a:gdLst/>
              <a:ahLst/>
              <a:cxnLst/>
              <a:rect l="l" t="t" r="r" b="b"/>
              <a:pathLst>
                <a:path w="1100" h="543" extrusionOk="0">
                  <a:moveTo>
                    <a:pt x="875" y="1"/>
                  </a:moveTo>
                  <a:cubicBezTo>
                    <a:pt x="586" y="142"/>
                    <a:pt x="293" y="281"/>
                    <a:pt x="1" y="419"/>
                  </a:cubicBezTo>
                  <a:cubicBezTo>
                    <a:pt x="93" y="459"/>
                    <a:pt x="185" y="505"/>
                    <a:pt x="278" y="542"/>
                  </a:cubicBezTo>
                  <a:cubicBezTo>
                    <a:pt x="552" y="391"/>
                    <a:pt x="826" y="238"/>
                    <a:pt x="1100" y="84"/>
                  </a:cubicBezTo>
                  <a:cubicBezTo>
                    <a:pt x="1026" y="59"/>
                    <a:pt x="952" y="28"/>
                    <a:pt x="8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5"/>
            <p:cNvSpPr/>
            <p:nvPr/>
          </p:nvSpPr>
          <p:spPr>
            <a:xfrm>
              <a:off x="7288275" y="4178800"/>
              <a:ext cx="18900" cy="30750"/>
            </a:xfrm>
            <a:custGeom>
              <a:avLst/>
              <a:gdLst/>
              <a:ahLst/>
              <a:cxnLst/>
              <a:rect l="l" t="t" r="r" b="b"/>
              <a:pathLst>
                <a:path w="756" h="1230" extrusionOk="0">
                  <a:moveTo>
                    <a:pt x="755" y="1"/>
                  </a:moveTo>
                  <a:lnTo>
                    <a:pt x="755" y="1"/>
                  </a:lnTo>
                  <a:cubicBezTo>
                    <a:pt x="506" y="149"/>
                    <a:pt x="260" y="306"/>
                    <a:pt x="13" y="453"/>
                  </a:cubicBezTo>
                  <a:cubicBezTo>
                    <a:pt x="1" y="715"/>
                    <a:pt x="1" y="974"/>
                    <a:pt x="7" y="1229"/>
                  </a:cubicBezTo>
                  <a:cubicBezTo>
                    <a:pt x="244" y="1115"/>
                    <a:pt x="478" y="1001"/>
                    <a:pt x="715" y="884"/>
                  </a:cubicBezTo>
                  <a:cubicBezTo>
                    <a:pt x="715" y="595"/>
                    <a:pt x="727" y="300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5"/>
            <p:cNvSpPr/>
            <p:nvPr/>
          </p:nvSpPr>
          <p:spPr>
            <a:xfrm>
              <a:off x="7288825" y="4173050"/>
              <a:ext cx="19025" cy="11700"/>
            </a:xfrm>
            <a:custGeom>
              <a:avLst/>
              <a:gdLst/>
              <a:ahLst/>
              <a:cxnLst/>
              <a:rect l="l" t="t" r="r" b="b"/>
              <a:pathLst>
                <a:path w="761" h="468" extrusionOk="0">
                  <a:moveTo>
                    <a:pt x="761" y="0"/>
                  </a:moveTo>
                  <a:cubicBezTo>
                    <a:pt x="511" y="145"/>
                    <a:pt x="259" y="283"/>
                    <a:pt x="4" y="422"/>
                  </a:cubicBezTo>
                  <a:cubicBezTo>
                    <a:pt x="4" y="437"/>
                    <a:pt x="4" y="453"/>
                    <a:pt x="1" y="468"/>
                  </a:cubicBezTo>
                  <a:cubicBezTo>
                    <a:pt x="256" y="317"/>
                    <a:pt x="508" y="163"/>
                    <a:pt x="761" y="6"/>
                  </a:cubicBezTo>
                  <a:cubicBezTo>
                    <a:pt x="761" y="6"/>
                    <a:pt x="761" y="3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5"/>
            <p:cNvSpPr/>
            <p:nvPr/>
          </p:nvSpPr>
          <p:spPr>
            <a:xfrm>
              <a:off x="7288675" y="4206050"/>
              <a:ext cx="17800" cy="16800"/>
            </a:xfrm>
            <a:custGeom>
              <a:avLst/>
              <a:gdLst/>
              <a:ahLst/>
              <a:cxnLst/>
              <a:rect l="l" t="t" r="r" b="b"/>
              <a:pathLst>
                <a:path w="712" h="672" extrusionOk="0">
                  <a:moveTo>
                    <a:pt x="699" y="1"/>
                  </a:moveTo>
                  <a:cubicBezTo>
                    <a:pt x="465" y="111"/>
                    <a:pt x="231" y="225"/>
                    <a:pt x="0" y="336"/>
                  </a:cubicBezTo>
                  <a:cubicBezTo>
                    <a:pt x="7" y="450"/>
                    <a:pt x="13" y="561"/>
                    <a:pt x="22" y="672"/>
                  </a:cubicBezTo>
                  <a:cubicBezTo>
                    <a:pt x="253" y="536"/>
                    <a:pt x="481" y="404"/>
                    <a:pt x="711" y="262"/>
                  </a:cubicBezTo>
                  <a:cubicBezTo>
                    <a:pt x="705" y="176"/>
                    <a:pt x="702" y="87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5"/>
            <p:cNvSpPr/>
            <p:nvPr/>
          </p:nvSpPr>
          <p:spPr>
            <a:xfrm>
              <a:off x="7289675" y="4032475"/>
              <a:ext cx="95525" cy="142900"/>
            </a:xfrm>
            <a:custGeom>
              <a:avLst/>
              <a:gdLst/>
              <a:ahLst/>
              <a:cxnLst/>
              <a:rect l="l" t="t" r="r" b="b"/>
              <a:pathLst>
                <a:path w="3821" h="5716" extrusionOk="0">
                  <a:moveTo>
                    <a:pt x="3292" y="0"/>
                  </a:moveTo>
                  <a:cubicBezTo>
                    <a:pt x="3235" y="0"/>
                    <a:pt x="3174" y="16"/>
                    <a:pt x="3112" y="52"/>
                  </a:cubicBezTo>
                  <a:cubicBezTo>
                    <a:pt x="1656" y="895"/>
                    <a:pt x="742" y="2443"/>
                    <a:pt x="287" y="4130"/>
                  </a:cubicBezTo>
                  <a:cubicBezTo>
                    <a:pt x="240" y="4303"/>
                    <a:pt x="200" y="4478"/>
                    <a:pt x="164" y="4653"/>
                  </a:cubicBezTo>
                  <a:cubicBezTo>
                    <a:pt x="271" y="4607"/>
                    <a:pt x="382" y="4558"/>
                    <a:pt x="496" y="4509"/>
                  </a:cubicBezTo>
                  <a:cubicBezTo>
                    <a:pt x="509" y="4503"/>
                    <a:pt x="523" y="4500"/>
                    <a:pt x="535" y="4500"/>
                  </a:cubicBezTo>
                  <a:cubicBezTo>
                    <a:pt x="621" y="4500"/>
                    <a:pt x="679" y="4623"/>
                    <a:pt x="585" y="4666"/>
                  </a:cubicBezTo>
                  <a:cubicBezTo>
                    <a:pt x="428" y="4740"/>
                    <a:pt x="274" y="4823"/>
                    <a:pt x="117" y="4900"/>
                  </a:cubicBezTo>
                  <a:cubicBezTo>
                    <a:pt x="68" y="5171"/>
                    <a:pt x="28" y="5441"/>
                    <a:pt x="0" y="5715"/>
                  </a:cubicBezTo>
                  <a:cubicBezTo>
                    <a:pt x="253" y="5580"/>
                    <a:pt x="508" y="5448"/>
                    <a:pt x="767" y="5325"/>
                  </a:cubicBezTo>
                  <a:cubicBezTo>
                    <a:pt x="791" y="5158"/>
                    <a:pt x="822" y="4992"/>
                    <a:pt x="856" y="4826"/>
                  </a:cubicBezTo>
                  <a:cubicBezTo>
                    <a:pt x="905" y="4604"/>
                    <a:pt x="961" y="4383"/>
                    <a:pt x="1025" y="4167"/>
                  </a:cubicBezTo>
                  <a:cubicBezTo>
                    <a:pt x="1450" y="2714"/>
                    <a:pt x="2250" y="1391"/>
                    <a:pt x="3479" y="680"/>
                  </a:cubicBezTo>
                  <a:cubicBezTo>
                    <a:pt x="3820" y="481"/>
                    <a:pt x="3610" y="0"/>
                    <a:pt x="3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5"/>
            <p:cNvSpPr/>
            <p:nvPr/>
          </p:nvSpPr>
          <p:spPr>
            <a:xfrm>
              <a:off x="7289900" y="4219675"/>
              <a:ext cx="18825" cy="19600"/>
            </a:xfrm>
            <a:custGeom>
              <a:avLst/>
              <a:gdLst/>
              <a:ahLst/>
              <a:cxnLst/>
              <a:rect l="l" t="t" r="r" b="b"/>
              <a:pathLst>
                <a:path w="753" h="784" extrusionOk="0">
                  <a:moveTo>
                    <a:pt x="684" y="0"/>
                  </a:moveTo>
                  <a:cubicBezTo>
                    <a:pt x="456" y="127"/>
                    <a:pt x="228" y="250"/>
                    <a:pt x="1" y="373"/>
                  </a:cubicBezTo>
                  <a:cubicBezTo>
                    <a:pt x="7" y="422"/>
                    <a:pt x="10" y="471"/>
                    <a:pt x="16" y="521"/>
                  </a:cubicBezTo>
                  <a:cubicBezTo>
                    <a:pt x="41" y="705"/>
                    <a:pt x="166" y="784"/>
                    <a:pt x="305" y="784"/>
                  </a:cubicBezTo>
                  <a:cubicBezTo>
                    <a:pt x="514" y="784"/>
                    <a:pt x="753" y="603"/>
                    <a:pt x="718" y="327"/>
                  </a:cubicBezTo>
                  <a:cubicBezTo>
                    <a:pt x="718" y="318"/>
                    <a:pt x="715" y="305"/>
                    <a:pt x="712" y="293"/>
                  </a:cubicBezTo>
                  <a:cubicBezTo>
                    <a:pt x="699" y="197"/>
                    <a:pt x="693" y="99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5"/>
            <p:cNvSpPr/>
            <p:nvPr/>
          </p:nvSpPr>
          <p:spPr>
            <a:xfrm>
              <a:off x="6892550" y="4144900"/>
              <a:ext cx="671800" cy="403950"/>
            </a:xfrm>
            <a:custGeom>
              <a:avLst/>
              <a:gdLst/>
              <a:ahLst/>
              <a:cxnLst/>
              <a:rect l="l" t="t" r="r" b="b"/>
              <a:pathLst>
                <a:path w="26872" h="16158" extrusionOk="0">
                  <a:moveTo>
                    <a:pt x="23472" y="2178"/>
                  </a:moveTo>
                  <a:cubicBezTo>
                    <a:pt x="23473" y="2178"/>
                    <a:pt x="23468" y="2182"/>
                    <a:pt x="23458" y="2191"/>
                  </a:cubicBezTo>
                  <a:cubicBezTo>
                    <a:pt x="23424" y="2213"/>
                    <a:pt x="23341" y="2268"/>
                    <a:pt x="23190" y="2367"/>
                  </a:cubicBezTo>
                  <a:cubicBezTo>
                    <a:pt x="22100" y="3065"/>
                    <a:pt x="20823" y="3518"/>
                    <a:pt x="19579" y="3983"/>
                  </a:cubicBezTo>
                  <a:cubicBezTo>
                    <a:pt x="20029" y="3783"/>
                    <a:pt x="20478" y="3579"/>
                    <a:pt x="20927" y="3382"/>
                  </a:cubicBezTo>
                  <a:cubicBezTo>
                    <a:pt x="21494" y="3136"/>
                    <a:pt x="22057" y="2893"/>
                    <a:pt x="22623" y="2650"/>
                  </a:cubicBezTo>
                  <a:cubicBezTo>
                    <a:pt x="22774" y="2582"/>
                    <a:pt x="23338" y="2247"/>
                    <a:pt x="23451" y="2188"/>
                  </a:cubicBezTo>
                  <a:cubicBezTo>
                    <a:pt x="23464" y="2182"/>
                    <a:pt x="23471" y="2178"/>
                    <a:pt x="23472" y="2178"/>
                  </a:cubicBezTo>
                  <a:close/>
                  <a:moveTo>
                    <a:pt x="16419" y="0"/>
                  </a:moveTo>
                  <a:cubicBezTo>
                    <a:pt x="16406" y="0"/>
                    <a:pt x="16392" y="3"/>
                    <a:pt x="16378" y="9"/>
                  </a:cubicBezTo>
                  <a:cubicBezTo>
                    <a:pt x="16273" y="52"/>
                    <a:pt x="16156" y="107"/>
                    <a:pt x="16045" y="153"/>
                  </a:cubicBezTo>
                  <a:lnTo>
                    <a:pt x="15947" y="200"/>
                  </a:lnTo>
                  <a:cubicBezTo>
                    <a:pt x="15926" y="186"/>
                    <a:pt x="15904" y="179"/>
                    <a:pt x="15879" y="179"/>
                  </a:cubicBezTo>
                  <a:cubicBezTo>
                    <a:pt x="15821" y="179"/>
                    <a:pt x="15752" y="215"/>
                    <a:pt x="15673" y="286"/>
                  </a:cubicBezTo>
                  <a:cubicBezTo>
                    <a:pt x="15651" y="304"/>
                    <a:pt x="15630" y="326"/>
                    <a:pt x="15605" y="350"/>
                  </a:cubicBezTo>
                  <a:cubicBezTo>
                    <a:pt x="11148" y="2324"/>
                    <a:pt x="6777" y="4672"/>
                    <a:pt x="2622" y="7193"/>
                  </a:cubicBezTo>
                  <a:cubicBezTo>
                    <a:pt x="2456" y="7295"/>
                    <a:pt x="2058" y="7529"/>
                    <a:pt x="1852" y="7639"/>
                  </a:cubicBezTo>
                  <a:cubicBezTo>
                    <a:pt x="1783" y="7676"/>
                    <a:pt x="1736" y="7700"/>
                    <a:pt x="1727" y="7700"/>
                  </a:cubicBezTo>
                  <a:cubicBezTo>
                    <a:pt x="1717" y="7700"/>
                    <a:pt x="1758" y="7668"/>
                    <a:pt x="1874" y="7590"/>
                  </a:cubicBezTo>
                  <a:cubicBezTo>
                    <a:pt x="1932" y="7553"/>
                    <a:pt x="2006" y="7504"/>
                    <a:pt x="2108" y="7436"/>
                  </a:cubicBezTo>
                  <a:cubicBezTo>
                    <a:pt x="2680" y="7073"/>
                    <a:pt x="3240" y="6691"/>
                    <a:pt x="3810" y="6319"/>
                  </a:cubicBezTo>
                  <a:cubicBezTo>
                    <a:pt x="4900" y="5602"/>
                    <a:pt x="6042" y="4965"/>
                    <a:pt x="7174" y="4318"/>
                  </a:cubicBezTo>
                  <a:cubicBezTo>
                    <a:pt x="9661" y="2905"/>
                    <a:pt x="12207" y="1603"/>
                    <a:pt x="14750" y="298"/>
                  </a:cubicBezTo>
                  <a:lnTo>
                    <a:pt x="14857" y="243"/>
                  </a:lnTo>
                  <a:cubicBezTo>
                    <a:pt x="14940" y="202"/>
                    <a:pt x="14897" y="70"/>
                    <a:pt x="14820" y="70"/>
                  </a:cubicBezTo>
                  <a:cubicBezTo>
                    <a:pt x="14810" y="70"/>
                    <a:pt x="14800" y="72"/>
                    <a:pt x="14790" y="76"/>
                  </a:cubicBezTo>
                  <a:cubicBezTo>
                    <a:pt x="14589" y="156"/>
                    <a:pt x="14392" y="246"/>
                    <a:pt x="14195" y="329"/>
                  </a:cubicBezTo>
                  <a:cubicBezTo>
                    <a:pt x="10403" y="1930"/>
                    <a:pt x="6836" y="3992"/>
                    <a:pt x="3145" y="5805"/>
                  </a:cubicBezTo>
                  <a:cubicBezTo>
                    <a:pt x="3108" y="5823"/>
                    <a:pt x="2991" y="5891"/>
                    <a:pt x="2862" y="5962"/>
                  </a:cubicBezTo>
                  <a:cubicBezTo>
                    <a:pt x="2683" y="6061"/>
                    <a:pt x="2488" y="6174"/>
                    <a:pt x="2479" y="6174"/>
                  </a:cubicBezTo>
                  <a:cubicBezTo>
                    <a:pt x="2478" y="6174"/>
                    <a:pt x="2478" y="6173"/>
                    <a:pt x="2480" y="6171"/>
                  </a:cubicBezTo>
                  <a:cubicBezTo>
                    <a:pt x="2640" y="6042"/>
                    <a:pt x="2809" y="5922"/>
                    <a:pt x="2976" y="5799"/>
                  </a:cubicBezTo>
                  <a:cubicBezTo>
                    <a:pt x="3367" y="5506"/>
                    <a:pt x="3767" y="5226"/>
                    <a:pt x="4173" y="4958"/>
                  </a:cubicBezTo>
                  <a:cubicBezTo>
                    <a:pt x="5097" y="4349"/>
                    <a:pt x="6069" y="3823"/>
                    <a:pt x="7048" y="3315"/>
                  </a:cubicBezTo>
                  <a:cubicBezTo>
                    <a:pt x="8972" y="2314"/>
                    <a:pt x="10960" y="1449"/>
                    <a:pt x="12890" y="458"/>
                  </a:cubicBezTo>
                  <a:cubicBezTo>
                    <a:pt x="12930" y="440"/>
                    <a:pt x="12964" y="421"/>
                    <a:pt x="13001" y="403"/>
                  </a:cubicBezTo>
                  <a:cubicBezTo>
                    <a:pt x="13076" y="367"/>
                    <a:pt x="13049" y="233"/>
                    <a:pt x="12964" y="233"/>
                  </a:cubicBezTo>
                  <a:cubicBezTo>
                    <a:pt x="12961" y="233"/>
                    <a:pt x="12958" y="233"/>
                    <a:pt x="12955" y="233"/>
                  </a:cubicBezTo>
                  <a:cubicBezTo>
                    <a:pt x="12259" y="323"/>
                    <a:pt x="11616" y="535"/>
                    <a:pt x="10994" y="806"/>
                  </a:cubicBezTo>
                  <a:cubicBezTo>
                    <a:pt x="10360" y="1083"/>
                    <a:pt x="9748" y="1419"/>
                    <a:pt x="9126" y="1745"/>
                  </a:cubicBezTo>
                  <a:cubicBezTo>
                    <a:pt x="7497" y="2591"/>
                    <a:pt x="5863" y="3429"/>
                    <a:pt x="4259" y="4321"/>
                  </a:cubicBezTo>
                  <a:cubicBezTo>
                    <a:pt x="4185" y="4361"/>
                    <a:pt x="4108" y="4401"/>
                    <a:pt x="4035" y="4441"/>
                  </a:cubicBezTo>
                  <a:cubicBezTo>
                    <a:pt x="3958" y="4497"/>
                    <a:pt x="4006" y="4607"/>
                    <a:pt x="4086" y="4607"/>
                  </a:cubicBezTo>
                  <a:cubicBezTo>
                    <a:pt x="4099" y="4607"/>
                    <a:pt x="4113" y="4605"/>
                    <a:pt x="4127" y="4598"/>
                  </a:cubicBezTo>
                  <a:cubicBezTo>
                    <a:pt x="5801" y="3659"/>
                    <a:pt x="7513" y="2785"/>
                    <a:pt x="9215" y="1902"/>
                  </a:cubicBezTo>
                  <a:cubicBezTo>
                    <a:pt x="10012" y="1489"/>
                    <a:pt x="10773" y="1061"/>
                    <a:pt x="11613" y="738"/>
                  </a:cubicBezTo>
                  <a:cubicBezTo>
                    <a:pt x="11807" y="661"/>
                    <a:pt x="12019" y="621"/>
                    <a:pt x="12225" y="560"/>
                  </a:cubicBezTo>
                  <a:cubicBezTo>
                    <a:pt x="12333" y="529"/>
                    <a:pt x="12438" y="489"/>
                    <a:pt x="12539" y="440"/>
                  </a:cubicBezTo>
                  <a:lnTo>
                    <a:pt x="12539" y="440"/>
                  </a:lnTo>
                  <a:cubicBezTo>
                    <a:pt x="12472" y="474"/>
                    <a:pt x="12404" y="504"/>
                    <a:pt x="12336" y="538"/>
                  </a:cubicBezTo>
                  <a:cubicBezTo>
                    <a:pt x="11908" y="757"/>
                    <a:pt x="11477" y="966"/>
                    <a:pt x="11047" y="1175"/>
                  </a:cubicBezTo>
                  <a:cubicBezTo>
                    <a:pt x="8412" y="2453"/>
                    <a:pt x="5758" y="3656"/>
                    <a:pt x="3357" y="5319"/>
                  </a:cubicBezTo>
                  <a:cubicBezTo>
                    <a:pt x="2902" y="5632"/>
                    <a:pt x="2452" y="5959"/>
                    <a:pt x="2018" y="6313"/>
                  </a:cubicBezTo>
                  <a:cubicBezTo>
                    <a:pt x="1944" y="6374"/>
                    <a:pt x="2016" y="6462"/>
                    <a:pt x="2092" y="6462"/>
                  </a:cubicBezTo>
                  <a:cubicBezTo>
                    <a:pt x="2105" y="6462"/>
                    <a:pt x="2117" y="6460"/>
                    <a:pt x="2129" y="6454"/>
                  </a:cubicBezTo>
                  <a:cubicBezTo>
                    <a:pt x="2320" y="6371"/>
                    <a:pt x="2514" y="6279"/>
                    <a:pt x="2705" y="6193"/>
                  </a:cubicBezTo>
                  <a:cubicBezTo>
                    <a:pt x="4533" y="5374"/>
                    <a:pt x="6291" y="4389"/>
                    <a:pt x="8076" y="3487"/>
                  </a:cubicBezTo>
                  <a:cubicBezTo>
                    <a:pt x="9154" y="2939"/>
                    <a:pt x="10209" y="2360"/>
                    <a:pt x="11296" y="1831"/>
                  </a:cubicBezTo>
                  <a:cubicBezTo>
                    <a:pt x="11730" y="1622"/>
                    <a:pt x="12170" y="1419"/>
                    <a:pt x="12607" y="1215"/>
                  </a:cubicBezTo>
                  <a:lnTo>
                    <a:pt x="12607" y="1215"/>
                  </a:lnTo>
                  <a:cubicBezTo>
                    <a:pt x="9003" y="3115"/>
                    <a:pt x="5509" y="5131"/>
                    <a:pt x="2046" y="7279"/>
                  </a:cubicBezTo>
                  <a:cubicBezTo>
                    <a:pt x="1788" y="7439"/>
                    <a:pt x="1529" y="7593"/>
                    <a:pt x="1270" y="7756"/>
                  </a:cubicBezTo>
                  <a:cubicBezTo>
                    <a:pt x="1192" y="7804"/>
                    <a:pt x="1231" y="7923"/>
                    <a:pt x="1315" y="7923"/>
                  </a:cubicBezTo>
                  <a:cubicBezTo>
                    <a:pt x="1323" y="7923"/>
                    <a:pt x="1332" y="7922"/>
                    <a:pt x="1341" y="7920"/>
                  </a:cubicBezTo>
                  <a:cubicBezTo>
                    <a:pt x="1495" y="7876"/>
                    <a:pt x="1649" y="7824"/>
                    <a:pt x="1794" y="7766"/>
                  </a:cubicBezTo>
                  <a:cubicBezTo>
                    <a:pt x="2686" y="7424"/>
                    <a:pt x="3450" y="6873"/>
                    <a:pt x="4262" y="6353"/>
                  </a:cubicBezTo>
                  <a:cubicBezTo>
                    <a:pt x="5441" y="5599"/>
                    <a:pt x="6762" y="5017"/>
                    <a:pt x="7993" y="4352"/>
                  </a:cubicBezTo>
                  <a:cubicBezTo>
                    <a:pt x="9317" y="3641"/>
                    <a:pt x="10656" y="2942"/>
                    <a:pt x="12010" y="2265"/>
                  </a:cubicBezTo>
                  <a:lnTo>
                    <a:pt x="12010" y="2265"/>
                  </a:lnTo>
                  <a:cubicBezTo>
                    <a:pt x="10800" y="2930"/>
                    <a:pt x="9597" y="3607"/>
                    <a:pt x="8381" y="4260"/>
                  </a:cubicBezTo>
                  <a:cubicBezTo>
                    <a:pt x="7067" y="4965"/>
                    <a:pt x="5737" y="5629"/>
                    <a:pt x="4447" y="6384"/>
                  </a:cubicBezTo>
                  <a:cubicBezTo>
                    <a:pt x="3718" y="6811"/>
                    <a:pt x="2985" y="7313"/>
                    <a:pt x="2197" y="7633"/>
                  </a:cubicBezTo>
                  <a:cubicBezTo>
                    <a:pt x="2049" y="7695"/>
                    <a:pt x="1914" y="7747"/>
                    <a:pt x="1778" y="7799"/>
                  </a:cubicBezTo>
                  <a:cubicBezTo>
                    <a:pt x="1498" y="7910"/>
                    <a:pt x="1243" y="8024"/>
                    <a:pt x="969" y="8237"/>
                  </a:cubicBezTo>
                  <a:cubicBezTo>
                    <a:pt x="898" y="8293"/>
                    <a:pt x="926" y="8406"/>
                    <a:pt x="1014" y="8406"/>
                  </a:cubicBezTo>
                  <a:cubicBezTo>
                    <a:pt x="1022" y="8406"/>
                    <a:pt x="1030" y="8405"/>
                    <a:pt x="1040" y="8403"/>
                  </a:cubicBezTo>
                  <a:cubicBezTo>
                    <a:pt x="1227" y="8357"/>
                    <a:pt x="1400" y="8301"/>
                    <a:pt x="1575" y="8249"/>
                  </a:cubicBezTo>
                  <a:cubicBezTo>
                    <a:pt x="2415" y="7990"/>
                    <a:pt x="3151" y="7636"/>
                    <a:pt x="3967" y="7218"/>
                  </a:cubicBezTo>
                  <a:cubicBezTo>
                    <a:pt x="5435" y="6461"/>
                    <a:pt x="6943" y="5780"/>
                    <a:pt x="8446" y="5094"/>
                  </a:cubicBezTo>
                  <a:cubicBezTo>
                    <a:pt x="9748" y="4497"/>
                    <a:pt x="11120" y="3887"/>
                    <a:pt x="12475" y="3250"/>
                  </a:cubicBezTo>
                  <a:cubicBezTo>
                    <a:pt x="12767" y="3112"/>
                    <a:pt x="13060" y="2973"/>
                    <a:pt x="13349" y="2834"/>
                  </a:cubicBezTo>
                  <a:cubicBezTo>
                    <a:pt x="14208" y="2419"/>
                    <a:pt x="15048" y="1988"/>
                    <a:pt x="15858" y="1545"/>
                  </a:cubicBezTo>
                  <a:cubicBezTo>
                    <a:pt x="16113" y="1406"/>
                    <a:pt x="16366" y="1265"/>
                    <a:pt x="16615" y="1123"/>
                  </a:cubicBezTo>
                  <a:cubicBezTo>
                    <a:pt x="16926" y="941"/>
                    <a:pt x="17234" y="757"/>
                    <a:pt x="17532" y="572"/>
                  </a:cubicBezTo>
                  <a:lnTo>
                    <a:pt x="17532" y="572"/>
                  </a:lnTo>
                  <a:cubicBezTo>
                    <a:pt x="17227" y="763"/>
                    <a:pt x="16920" y="941"/>
                    <a:pt x="16612" y="1129"/>
                  </a:cubicBezTo>
                  <a:cubicBezTo>
                    <a:pt x="16359" y="1283"/>
                    <a:pt x="16110" y="1437"/>
                    <a:pt x="15855" y="1591"/>
                  </a:cubicBezTo>
                  <a:cubicBezTo>
                    <a:pt x="15100" y="2043"/>
                    <a:pt x="14337" y="2484"/>
                    <a:pt x="13574" y="2918"/>
                  </a:cubicBezTo>
                  <a:cubicBezTo>
                    <a:pt x="13300" y="3071"/>
                    <a:pt x="13026" y="3225"/>
                    <a:pt x="12752" y="3379"/>
                  </a:cubicBezTo>
                  <a:cubicBezTo>
                    <a:pt x="8843" y="5552"/>
                    <a:pt x="4844" y="7572"/>
                    <a:pt x="1012" y="9880"/>
                  </a:cubicBezTo>
                  <a:cubicBezTo>
                    <a:pt x="756" y="10034"/>
                    <a:pt x="498" y="10182"/>
                    <a:pt x="242" y="10339"/>
                  </a:cubicBezTo>
                  <a:cubicBezTo>
                    <a:pt x="163" y="10390"/>
                    <a:pt x="203" y="10508"/>
                    <a:pt x="289" y="10508"/>
                  </a:cubicBezTo>
                  <a:cubicBezTo>
                    <a:pt x="297" y="10508"/>
                    <a:pt x="305" y="10507"/>
                    <a:pt x="313" y="10505"/>
                  </a:cubicBezTo>
                  <a:cubicBezTo>
                    <a:pt x="510" y="10450"/>
                    <a:pt x="707" y="10385"/>
                    <a:pt x="898" y="10308"/>
                  </a:cubicBezTo>
                  <a:cubicBezTo>
                    <a:pt x="2058" y="9853"/>
                    <a:pt x="3151" y="9028"/>
                    <a:pt x="4225" y="8452"/>
                  </a:cubicBezTo>
                  <a:cubicBezTo>
                    <a:pt x="5805" y="7606"/>
                    <a:pt x="7424" y="6839"/>
                    <a:pt x="9040" y="6073"/>
                  </a:cubicBezTo>
                  <a:cubicBezTo>
                    <a:pt x="10643" y="5309"/>
                    <a:pt x="12241" y="4527"/>
                    <a:pt x="13838" y="3749"/>
                  </a:cubicBezTo>
                  <a:cubicBezTo>
                    <a:pt x="14195" y="3576"/>
                    <a:pt x="14553" y="3407"/>
                    <a:pt x="14910" y="3235"/>
                  </a:cubicBezTo>
                  <a:cubicBezTo>
                    <a:pt x="15221" y="3081"/>
                    <a:pt x="15534" y="2933"/>
                    <a:pt x="15845" y="2782"/>
                  </a:cubicBezTo>
                  <a:cubicBezTo>
                    <a:pt x="16076" y="2668"/>
                    <a:pt x="16313" y="2557"/>
                    <a:pt x="16547" y="2447"/>
                  </a:cubicBezTo>
                  <a:cubicBezTo>
                    <a:pt x="17483" y="1991"/>
                    <a:pt x="18419" y="1532"/>
                    <a:pt x="19364" y="1089"/>
                  </a:cubicBezTo>
                  <a:lnTo>
                    <a:pt x="19364" y="1089"/>
                  </a:lnTo>
                  <a:cubicBezTo>
                    <a:pt x="18409" y="1539"/>
                    <a:pt x="17483" y="2136"/>
                    <a:pt x="16556" y="2708"/>
                  </a:cubicBezTo>
                  <a:cubicBezTo>
                    <a:pt x="16329" y="2850"/>
                    <a:pt x="16098" y="2982"/>
                    <a:pt x="15870" y="3118"/>
                  </a:cubicBezTo>
                  <a:cubicBezTo>
                    <a:pt x="15768" y="3179"/>
                    <a:pt x="15667" y="3238"/>
                    <a:pt x="15565" y="3296"/>
                  </a:cubicBezTo>
                  <a:cubicBezTo>
                    <a:pt x="15461" y="3358"/>
                    <a:pt x="15356" y="3422"/>
                    <a:pt x="15251" y="3481"/>
                  </a:cubicBezTo>
                  <a:cubicBezTo>
                    <a:pt x="14996" y="3619"/>
                    <a:pt x="14740" y="3755"/>
                    <a:pt x="14485" y="3890"/>
                  </a:cubicBezTo>
                  <a:cubicBezTo>
                    <a:pt x="13007" y="4691"/>
                    <a:pt x="11521" y="5469"/>
                    <a:pt x="10022" y="6227"/>
                  </a:cubicBezTo>
                  <a:cubicBezTo>
                    <a:pt x="7698" y="7393"/>
                    <a:pt x="5441" y="8689"/>
                    <a:pt x="3182" y="9973"/>
                  </a:cubicBezTo>
                  <a:cubicBezTo>
                    <a:pt x="2846" y="10151"/>
                    <a:pt x="2517" y="10336"/>
                    <a:pt x="2194" y="10530"/>
                  </a:cubicBezTo>
                  <a:cubicBezTo>
                    <a:pt x="1698" y="10810"/>
                    <a:pt x="1200" y="11090"/>
                    <a:pt x="701" y="11364"/>
                  </a:cubicBezTo>
                  <a:cubicBezTo>
                    <a:pt x="495" y="11481"/>
                    <a:pt x="289" y="11595"/>
                    <a:pt x="82" y="11712"/>
                  </a:cubicBezTo>
                  <a:cubicBezTo>
                    <a:pt x="0" y="11757"/>
                    <a:pt x="46" y="11881"/>
                    <a:pt x="130" y="11881"/>
                  </a:cubicBezTo>
                  <a:cubicBezTo>
                    <a:pt x="138" y="11881"/>
                    <a:pt x="145" y="11880"/>
                    <a:pt x="153" y="11878"/>
                  </a:cubicBezTo>
                  <a:cubicBezTo>
                    <a:pt x="329" y="11829"/>
                    <a:pt x="501" y="11761"/>
                    <a:pt x="667" y="11681"/>
                  </a:cubicBezTo>
                  <a:cubicBezTo>
                    <a:pt x="1193" y="11426"/>
                    <a:pt x="1652" y="11053"/>
                    <a:pt x="2178" y="10770"/>
                  </a:cubicBezTo>
                  <a:cubicBezTo>
                    <a:pt x="3062" y="10287"/>
                    <a:pt x="3942" y="9800"/>
                    <a:pt x="4853" y="9366"/>
                  </a:cubicBezTo>
                  <a:cubicBezTo>
                    <a:pt x="6823" y="8431"/>
                    <a:pt x="8753" y="7436"/>
                    <a:pt x="10748" y="6553"/>
                  </a:cubicBezTo>
                  <a:cubicBezTo>
                    <a:pt x="12133" y="5937"/>
                    <a:pt x="13546" y="5346"/>
                    <a:pt x="14953" y="4737"/>
                  </a:cubicBezTo>
                  <a:lnTo>
                    <a:pt x="14953" y="4737"/>
                  </a:lnTo>
                  <a:cubicBezTo>
                    <a:pt x="10083" y="7122"/>
                    <a:pt x="5109" y="9311"/>
                    <a:pt x="606" y="12358"/>
                  </a:cubicBezTo>
                  <a:cubicBezTo>
                    <a:pt x="486" y="12438"/>
                    <a:pt x="362" y="12515"/>
                    <a:pt x="245" y="12598"/>
                  </a:cubicBezTo>
                  <a:cubicBezTo>
                    <a:pt x="174" y="12648"/>
                    <a:pt x="203" y="12770"/>
                    <a:pt x="282" y="12770"/>
                  </a:cubicBezTo>
                  <a:cubicBezTo>
                    <a:pt x="292" y="12770"/>
                    <a:pt x="302" y="12769"/>
                    <a:pt x="313" y="12765"/>
                  </a:cubicBezTo>
                  <a:cubicBezTo>
                    <a:pt x="409" y="12731"/>
                    <a:pt x="498" y="12688"/>
                    <a:pt x="593" y="12654"/>
                  </a:cubicBezTo>
                  <a:cubicBezTo>
                    <a:pt x="2259" y="12032"/>
                    <a:pt x="3801" y="11161"/>
                    <a:pt x="5355" y="10296"/>
                  </a:cubicBezTo>
                  <a:cubicBezTo>
                    <a:pt x="7337" y="9191"/>
                    <a:pt x="9437" y="8323"/>
                    <a:pt x="11524" y="7430"/>
                  </a:cubicBezTo>
                  <a:cubicBezTo>
                    <a:pt x="12422" y="7045"/>
                    <a:pt x="13324" y="6676"/>
                    <a:pt x="14229" y="6304"/>
                  </a:cubicBezTo>
                  <a:lnTo>
                    <a:pt x="14229" y="6304"/>
                  </a:lnTo>
                  <a:cubicBezTo>
                    <a:pt x="13398" y="6685"/>
                    <a:pt x="12564" y="7070"/>
                    <a:pt x="11736" y="7461"/>
                  </a:cubicBezTo>
                  <a:cubicBezTo>
                    <a:pt x="9726" y="8409"/>
                    <a:pt x="7728" y="9385"/>
                    <a:pt x="5786" y="10468"/>
                  </a:cubicBezTo>
                  <a:cubicBezTo>
                    <a:pt x="4028" y="11450"/>
                    <a:pt x="2363" y="12589"/>
                    <a:pt x="590" y="13537"/>
                  </a:cubicBezTo>
                  <a:cubicBezTo>
                    <a:pt x="476" y="13599"/>
                    <a:pt x="362" y="13666"/>
                    <a:pt x="245" y="13731"/>
                  </a:cubicBezTo>
                  <a:cubicBezTo>
                    <a:pt x="157" y="13777"/>
                    <a:pt x="209" y="13897"/>
                    <a:pt x="295" y="13897"/>
                  </a:cubicBezTo>
                  <a:cubicBezTo>
                    <a:pt x="302" y="13897"/>
                    <a:pt x="309" y="13896"/>
                    <a:pt x="316" y="13894"/>
                  </a:cubicBezTo>
                  <a:cubicBezTo>
                    <a:pt x="412" y="13876"/>
                    <a:pt x="513" y="13842"/>
                    <a:pt x="615" y="13817"/>
                  </a:cubicBezTo>
                  <a:cubicBezTo>
                    <a:pt x="2326" y="13383"/>
                    <a:pt x="3779" y="12327"/>
                    <a:pt x="5312" y="11481"/>
                  </a:cubicBezTo>
                  <a:cubicBezTo>
                    <a:pt x="7537" y="10250"/>
                    <a:pt x="10049" y="9446"/>
                    <a:pt x="12407" y="8498"/>
                  </a:cubicBezTo>
                  <a:lnTo>
                    <a:pt x="12450" y="8483"/>
                  </a:lnTo>
                  <a:lnTo>
                    <a:pt x="12450" y="8483"/>
                  </a:lnTo>
                  <a:cubicBezTo>
                    <a:pt x="10434" y="9400"/>
                    <a:pt x="8482" y="10444"/>
                    <a:pt x="6497" y="11426"/>
                  </a:cubicBezTo>
                  <a:cubicBezTo>
                    <a:pt x="4515" y="12407"/>
                    <a:pt x="2536" y="13392"/>
                    <a:pt x="679" y="14608"/>
                  </a:cubicBezTo>
                  <a:cubicBezTo>
                    <a:pt x="590" y="14667"/>
                    <a:pt x="495" y="14719"/>
                    <a:pt x="405" y="14781"/>
                  </a:cubicBezTo>
                  <a:cubicBezTo>
                    <a:pt x="335" y="14827"/>
                    <a:pt x="367" y="14951"/>
                    <a:pt x="443" y="14951"/>
                  </a:cubicBezTo>
                  <a:cubicBezTo>
                    <a:pt x="453" y="14951"/>
                    <a:pt x="464" y="14949"/>
                    <a:pt x="476" y="14944"/>
                  </a:cubicBezTo>
                  <a:cubicBezTo>
                    <a:pt x="559" y="14910"/>
                    <a:pt x="636" y="14870"/>
                    <a:pt x="716" y="14833"/>
                  </a:cubicBezTo>
                  <a:cubicBezTo>
                    <a:pt x="1335" y="14550"/>
                    <a:pt x="1911" y="14187"/>
                    <a:pt x="2496" y="13836"/>
                  </a:cubicBezTo>
                  <a:cubicBezTo>
                    <a:pt x="3481" y="13245"/>
                    <a:pt x="4589" y="12823"/>
                    <a:pt x="5626" y="12340"/>
                  </a:cubicBezTo>
                  <a:cubicBezTo>
                    <a:pt x="8005" y="11235"/>
                    <a:pt x="10471" y="10336"/>
                    <a:pt x="12903" y="9357"/>
                  </a:cubicBezTo>
                  <a:cubicBezTo>
                    <a:pt x="13174" y="9249"/>
                    <a:pt x="13444" y="9142"/>
                    <a:pt x="13715" y="9034"/>
                  </a:cubicBezTo>
                  <a:lnTo>
                    <a:pt x="13715" y="9034"/>
                  </a:lnTo>
                  <a:lnTo>
                    <a:pt x="12767" y="9489"/>
                  </a:lnTo>
                  <a:cubicBezTo>
                    <a:pt x="10536" y="10573"/>
                    <a:pt x="8304" y="11653"/>
                    <a:pt x="6078" y="12752"/>
                  </a:cubicBezTo>
                  <a:cubicBezTo>
                    <a:pt x="4318" y="13620"/>
                    <a:pt x="2446" y="14470"/>
                    <a:pt x="855" y="15646"/>
                  </a:cubicBezTo>
                  <a:cubicBezTo>
                    <a:pt x="695" y="15760"/>
                    <a:pt x="538" y="15880"/>
                    <a:pt x="384" y="16003"/>
                  </a:cubicBezTo>
                  <a:cubicBezTo>
                    <a:pt x="311" y="16061"/>
                    <a:pt x="384" y="16158"/>
                    <a:pt x="460" y="16158"/>
                  </a:cubicBezTo>
                  <a:cubicBezTo>
                    <a:pt x="464" y="16158"/>
                    <a:pt x="469" y="16157"/>
                    <a:pt x="473" y="16157"/>
                  </a:cubicBezTo>
                  <a:cubicBezTo>
                    <a:pt x="633" y="16126"/>
                    <a:pt x="790" y="16083"/>
                    <a:pt x="944" y="16043"/>
                  </a:cubicBezTo>
                  <a:cubicBezTo>
                    <a:pt x="2619" y="15612"/>
                    <a:pt x="4121" y="14651"/>
                    <a:pt x="5681" y="13934"/>
                  </a:cubicBezTo>
                  <a:cubicBezTo>
                    <a:pt x="7953" y="12891"/>
                    <a:pt x="10222" y="11853"/>
                    <a:pt x="12506" y="10841"/>
                  </a:cubicBezTo>
                  <a:cubicBezTo>
                    <a:pt x="17160" y="8778"/>
                    <a:pt x="21808" y="6694"/>
                    <a:pt x="26508" y="4731"/>
                  </a:cubicBezTo>
                  <a:cubicBezTo>
                    <a:pt x="26597" y="4694"/>
                    <a:pt x="26687" y="4654"/>
                    <a:pt x="26776" y="4617"/>
                  </a:cubicBezTo>
                  <a:cubicBezTo>
                    <a:pt x="26871" y="4578"/>
                    <a:pt x="26843" y="4434"/>
                    <a:pt x="26761" y="4434"/>
                  </a:cubicBezTo>
                  <a:cubicBezTo>
                    <a:pt x="26750" y="4434"/>
                    <a:pt x="26739" y="4436"/>
                    <a:pt x="26727" y="4441"/>
                  </a:cubicBezTo>
                  <a:cubicBezTo>
                    <a:pt x="26613" y="4491"/>
                    <a:pt x="26496" y="4540"/>
                    <a:pt x="26382" y="4586"/>
                  </a:cubicBezTo>
                  <a:cubicBezTo>
                    <a:pt x="19391" y="7504"/>
                    <a:pt x="12472" y="10613"/>
                    <a:pt x="5589" y="13774"/>
                  </a:cubicBezTo>
                  <a:cubicBezTo>
                    <a:pt x="4038" y="14488"/>
                    <a:pt x="2554" y="15421"/>
                    <a:pt x="901" y="15877"/>
                  </a:cubicBezTo>
                  <a:cubicBezTo>
                    <a:pt x="867" y="15886"/>
                    <a:pt x="834" y="15898"/>
                    <a:pt x="797" y="15907"/>
                  </a:cubicBezTo>
                  <a:lnTo>
                    <a:pt x="797" y="15907"/>
                  </a:lnTo>
                  <a:cubicBezTo>
                    <a:pt x="834" y="15898"/>
                    <a:pt x="867" y="15886"/>
                    <a:pt x="898" y="15870"/>
                  </a:cubicBezTo>
                  <a:cubicBezTo>
                    <a:pt x="1169" y="15741"/>
                    <a:pt x="1535" y="15387"/>
                    <a:pt x="1754" y="15249"/>
                  </a:cubicBezTo>
                  <a:cubicBezTo>
                    <a:pt x="2095" y="15036"/>
                    <a:pt x="2452" y="14845"/>
                    <a:pt x="2803" y="14651"/>
                  </a:cubicBezTo>
                  <a:cubicBezTo>
                    <a:pt x="3644" y="14190"/>
                    <a:pt x="4490" y="13743"/>
                    <a:pt x="5343" y="13319"/>
                  </a:cubicBezTo>
                  <a:cubicBezTo>
                    <a:pt x="8821" y="11586"/>
                    <a:pt x="12315" y="9880"/>
                    <a:pt x="15827" y="8221"/>
                  </a:cubicBezTo>
                  <a:cubicBezTo>
                    <a:pt x="15993" y="8144"/>
                    <a:pt x="16162" y="8067"/>
                    <a:pt x="16329" y="7990"/>
                  </a:cubicBezTo>
                  <a:cubicBezTo>
                    <a:pt x="18449" y="7144"/>
                    <a:pt x="20573" y="6297"/>
                    <a:pt x="22676" y="5408"/>
                  </a:cubicBezTo>
                  <a:cubicBezTo>
                    <a:pt x="23036" y="5294"/>
                    <a:pt x="23390" y="5171"/>
                    <a:pt x="23741" y="5032"/>
                  </a:cubicBezTo>
                  <a:cubicBezTo>
                    <a:pt x="24012" y="4925"/>
                    <a:pt x="24255" y="4786"/>
                    <a:pt x="24510" y="4651"/>
                  </a:cubicBezTo>
                  <a:cubicBezTo>
                    <a:pt x="24556" y="4626"/>
                    <a:pt x="24677" y="4558"/>
                    <a:pt x="24818" y="4475"/>
                  </a:cubicBezTo>
                  <a:cubicBezTo>
                    <a:pt x="25172" y="4321"/>
                    <a:pt x="25529" y="4170"/>
                    <a:pt x="25880" y="4013"/>
                  </a:cubicBezTo>
                  <a:cubicBezTo>
                    <a:pt x="25917" y="3998"/>
                    <a:pt x="25954" y="3983"/>
                    <a:pt x="25988" y="3964"/>
                  </a:cubicBezTo>
                  <a:cubicBezTo>
                    <a:pt x="26075" y="3928"/>
                    <a:pt x="26026" y="3797"/>
                    <a:pt x="25945" y="3797"/>
                  </a:cubicBezTo>
                  <a:cubicBezTo>
                    <a:pt x="25937" y="3797"/>
                    <a:pt x="25929" y="3798"/>
                    <a:pt x="25920" y="3801"/>
                  </a:cubicBezTo>
                  <a:cubicBezTo>
                    <a:pt x="25855" y="3823"/>
                    <a:pt x="25794" y="3850"/>
                    <a:pt x="25732" y="3875"/>
                  </a:cubicBezTo>
                  <a:cubicBezTo>
                    <a:pt x="25317" y="4029"/>
                    <a:pt x="24914" y="4210"/>
                    <a:pt x="24523" y="4414"/>
                  </a:cubicBezTo>
                  <a:cubicBezTo>
                    <a:pt x="23747" y="4752"/>
                    <a:pt x="22968" y="5082"/>
                    <a:pt x="22186" y="5408"/>
                  </a:cubicBezTo>
                  <a:cubicBezTo>
                    <a:pt x="21324" y="5703"/>
                    <a:pt x="20463" y="5993"/>
                    <a:pt x="19613" y="6340"/>
                  </a:cubicBezTo>
                  <a:cubicBezTo>
                    <a:pt x="18646" y="6741"/>
                    <a:pt x="17689" y="7165"/>
                    <a:pt x="16738" y="7602"/>
                  </a:cubicBezTo>
                  <a:cubicBezTo>
                    <a:pt x="15873" y="7950"/>
                    <a:pt x="15014" y="8301"/>
                    <a:pt x="14155" y="8655"/>
                  </a:cubicBezTo>
                  <a:cubicBezTo>
                    <a:pt x="10717" y="10077"/>
                    <a:pt x="7257" y="11379"/>
                    <a:pt x="3881" y="12952"/>
                  </a:cubicBezTo>
                  <a:cubicBezTo>
                    <a:pt x="3754" y="13014"/>
                    <a:pt x="3631" y="13078"/>
                    <a:pt x="3505" y="13137"/>
                  </a:cubicBezTo>
                  <a:cubicBezTo>
                    <a:pt x="4647" y="12531"/>
                    <a:pt x="5814" y="11967"/>
                    <a:pt x="6971" y="11395"/>
                  </a:cubicBezTo>
                  <a:cubicBezTo>
                    <a:pt x="9661" y="10062"/>
                    <a:pt x="12318" y="8704"/>
                    <a:pt x="15076" y="7516"/>
                  </a:cubicBezTo>
                  <a:cubicBezTo>
                    <a:pt x="17671" y="6402"/>
                    <a:pt x="20302" y="5365"/>
                    <a:pt x="22910" y="4281"/>
                  </a:cubicBezTo>
                  <a:cubicBezTo>
                    <a:pt x="23664" y="3983"/>
                    <a:pt x="24412" y="3675"/>
                    <a:pt x="25151" y="3333"/>
                  </a:cubicBezTo>
                  <a:lnTo>
                    <a:pt x="25181" y="3321"/>
                  </a:lnTo>
                  <a:cubicBezTo>
                    <a:pt x="25275" y="3278"/>
                    <a:pt x="25215" y="3155"/>
                    <a:pt x="25128" y="3155"/>
                  </a:cubicBezTo>
                  <a:cubicBezTo>
                    <a:pt x="25116" y="3155"/>
                    <a:pt x="25102" y="3158"/>
                    <a:pt x="25089" y="3164"/>
                  </a:cubicBezTo>
                  <a:cubicBezTo>
                    <a:pt x="25055" y="3179"/>
                    <a:pt x="25021" y="3195"/>
                    <a:pt x="24984" y="3207"/>
                  </a:cubicBezTo>
                  <a:cubicBezTo>
                    <a:pt x="24082" y="3595"/>
                    <a:pt x="23177" y="3973"/>
                    <a:pt x="22266" y="4349"/>
                  </a:cubicBezTo>
                  <a:cubicBezTo>
                    <a:pt x="21999" y="4454"/>
                    <a:pt x="21728" y="4555"/>
                    <a:pt x="21460" y="4657"/>
                  </a:cubicBezTo>
                  <a:cubicBezTo>
                    <a:pt x="20090" y="5168"/>
                    <a:pt x="18714" y="5657"/>
                    <a:pt x="17357" y="6196"/>
                  </a:cubicBezTo>
                  <a:cubicBezTo>
                    <a:pt x="14383" y="7381"/>
                    <a:pt x="11441" y="8671"/>
                    <a:pt x="8473" y="9880"/>
                  </a:cubicBezTo>
                  <a:cubicBezTo>
                    <a:pt x="7257" y="10373"/>
                    <a:pt x="6029" y="10875"/>
                    <a:pt x="4875" y="11509"/>
                  </a:cubicBezTo>
                  <a:cubicBezTo>
                    <a:pt x="3588" y="12223"/>
                    <a:pt x="2391" y="13054"/>
                    <a:pt x="990" y="13540"/>
                  </a:cubicBezTo>
                  <a:cubicBezTo>
                    <a:pt x="806" y="13605"/>
                    <a:pt x="715" y="13631"/>
                    <a:pt x="691" y="13631"/>
                  </a:cubicBezTo>
                  <a:cubicBezTo>
                    <a:pt x="589" y="13631"/>
                    <a:pt x="1657" y="13161"/>
                    <a:pt x="1834" y="13057"/>
                  </a:cubicBezTo>
                  <a:cubicBezTo>
                    <a:pt x="2443" y="12700"/>
                    <a:pt x="3040" y="12321"/>
                    <a:pt x="3641" y="11949"/>
                  </a:cubicBezTo>
                  <a:cubicBezTo>
                    <a:pt x="4995" y="11112"/>
                    <a:pt x="6374" y="10327"/>
                    <a:pt x="7784" y="9594"/>
                  </a:cubicBezTo>
                  <a:cubicBezTo>
                    <a:pt x="10496" y="8175"/>
                    <a:pt x="13297" y="6904"/>
                    <a:pt x="16089" y="5651"/>
                  </a:cubicBezTo>
                  <a:cubicBezTo>
                    <a:pt x="17520" y="5011"/>
                    <a:pt x="18951" y="4358"/>
                    <a:pt x="20416" y="3798"/>
                  </a:cubicBezTo>
                  <a:cubicBezTo>
                    <a:pt x="21528" y="3376"/>
                    <a:pt x="22623" y="2942"/>
                    <a:pt x="23611" y="2283"/>
                  </a:cubicBezTo>
                  <a:cubicBezTo>
                    <a:pt x="23704" y="2222"/>
                    <a:pt x="23802" y="2170"/>
                    <a:pt x="23892" y="2105"/>
                  </a:cubicBezTo>
                  <a:cubicBezTo>
                    <a:pt x="23975" y="2050"/>
                    <a:pt x="23925" y="1937"/>
                    <a:pt x="23846" y="1937"/>
                  </a:cubicBezTo>
                  <a:cubicBezTo>
                    <a:pt x="23832" y="1937"/>
                    <a:pt x="23817" y="1940"/>
                    <a:pt x="23802" y="1948"/>
                  </a:cubicBezTo>
                  <a:cubicBezTo>
                    <a:pt x="23655" y="2010"/>
                    <a:pt x="23510" y="2074"/>
                    <a:pt x="23362" y="2139"/>
                  </a:cubicBezTo>
                  <a:cubicBezTo>
                    <a:pt x="19819" y="3662"/>
                    <a:pt x="16295" y="5223"/>
                    <a:pt x="12736" y="6719"/>
                  </a:cubicBezTo>
                  <a:cubicBezTo>
                    <a:pt x="9381" y="8132"/>
                    <a:pt x="6189" y="9689"/>
                    <a:pt x="2979" y="11395"/>
                  </a:cubicBezTo>
                  <a:cubicBezTo>
                    <a:pt x="2259" y="11780"/>
                    <a:pt x="1264" y="12112"/>
                    <a:pt x="686" y="12509"/>
                  </a:cubicBezTo>
                  <a:cubicBezTo>
                    <a:pt x="1390" y="12023"/>
                    <a:pt x="2120" y="11567"/>
                    <a:pt x="2850" y="11118"/>
                  </a:cubicBezTo>
                  <a:cubicBezTo>
                    <a:pt x="4435" y="10148"/>
                    <a:pt x="6078" y="9280"/>
                    <a:pt x="7734" y="8440"/>
                  </a:cubicBezTo>
                  <a:cubicBezTo>
                    <a:pt x="10754" y="6907"/>
                    <a:pt x="13838" y="5516"/>
                    <a:pt x="16861" y="3989"/>
                  </a:cubicBezTo>
                  <a:cubicBezTo>
                    <a:pt x="17037" y="3900"/>
                    <a:pt x="17212" y="3816"/>
                    <a:pt x="17384" y="3727"/>
                  </a:cubicBezTo>
                  <a:cubicBezTo>
                    <a:pt x="17982" y="3419"/>
                    <a:pt x="18573" y="3099"/>
                    <a:pt x="19164" y="2776"/>
                  </a:cubicBezTo>
                  <a:cubicBezTo>
                    <a:pt x="19327" y="2690"/>
                    <a:pt x="19493" y="2604"/>
                    <a:pt x="19656" y="2514"/>
                  </a:cubicBezTo>
                  <a:cubicBezTo>
                    <a:pt x="19819" y="2425"/>
                    <a:pt x="19985" y="2327"/>
                    <a:pt x="20152" y="2231"/>
                  </a:cubicBezTo>
                  <a:cubicBezTo>
                    <a:pt x="20450" y="2068"/>
                    <a:pt x="20743" y="1896"/>
                    <a:pt x="21035" y="1723"/>
                  </a:cubicBezTo>
                  <a:lnTo>
                    <a:pt x="21143" y="1659"/>
                  </a:lnTo>
                  <a:cubicBezTo>
                    <a:pt x="21377" y="1631"/>
                    <a:pt x="21491" y="1557"/>
                    <a:pt x="21503" y="1443"/>
                  </a:cubicBezTo>
                  <a:cubicBezTo>
                    <a:pt x="21549" y="1412"/>
                    <a:pt x="21595" y="1385"/>
                    <a:pt x="21641" y="1357"/>
                  </a:cubicBezTo>
                  <a:cubicBezTo>
                    <a:pt x="21718" y="1308"/>
                    <a:pt x="21798" y="1265"/>
                    <a:pt x="21875" y="1215"/>
                  </a:cubicBezTo>
                  <a:cubicBezTo>
                    <a:pt x="21958" y="1164"/>
                    <a:pt x="21908" y="1044"/>
                    <a:pt x="21830" y="1044"/>
                  </a:cubicBezTo>
                  <a:cubicBezTo>
                    <a:pt x="21815" y="1044"/>
                    <a:pt x="21799" y="1049"/>
                    <a:pt x="21783" y="1058"/>
                  </a:cubicBezTo>
                  <a:cubicBezTo>
                    <a:pt x="21663" y="1132"/>
                    <a:pt x="21540" y="1203"/>
                    <a:pt x="21420" y="1277"/>
                  </a:cubicBezTo>
                  <a:cubicBezTo>
                    <a:pt x="20890" y="1594"/>
                    <a:pt x="20358" y="1902"/>
                    <a:pt x="19822" y="2200"/>
                  </a:cubicBezTo>
                  <a:cubicBezTo>
                    <a:pt x="19250" y="2502"/>
                    <a:pt x="18674" y="2788"/>
                    <a:pt x="18089" y="3062"/>
                  </a:cubicBezTo>
                  <a:cubicBezTo>
                    <a:pt x="17551" y="3318"/>
                    <a:pt x="17015" y="3570"/>
                    <a:pt x="16489" y="3823"/>
                  </a:cubicBezTo>
                  <a:cubicBezTo>
                    <a:pt x="16341" y="3893"/>
                    <a:pt x="16193" y="3955"/>
                    <a:pt x="16045" y="4026"/>
                  </a:cubicBezTo>
                  <a:cubicBezTo>
                    <a:pt x="12897" y="5503"/>
                    <a:pt x="9664" y="6793"/>
                    <a:pt x="6534" y="8317"/>
                  </a:cubicBezTo>
                  <a:cubicBezTo>
                    <a:pt x="9197" y="6882"/>
                    <a:pt x="11905" y="5546"/>
                    <a:pt x="14553" y="4084"/>
                  </a:cubicBezTo>
                  <a:cubicBezTo>
                    <a:pt x="14639" y="4038"/>
                    <a:pt x="14722" y="3992"/>
                    <a:pt x="14808" y="3946"/>
                  </a:cubicBezTo>
                  <a:cubicBezTo>
                    <a:pt x="15168" y="3749"/>
                    <a:pt x="15528" y="3555"/>
                    <a:pt x="15892" y="3361"/>
                  </a:cubicBezTo>
                  <a:cubicBezTo>
                    <a:pt x="16119" y="3238"/>
                    <a:pt x="16347" y="3112"/>
                    <a:pt x="16572" y="2988"/>
                  </a:cubicBezTo>
                  <a:cubicBezTo>
                    <a:pt x="17701" y="2367"/>
                    <a:pt x="18810" y="1702"/>
                    <a:pt x="19795" y="877"/>
                  </a:cubicBezTo>
                  <a:cubicBezTo>
                    <a:pt x="19819" y="858"/>
                    <a:pt x="19828" y="824"/>
                    <a:pt x="19816" y="794"/>
                  </a:cubicBezTo>
                  <a:cubicBezTo>
                    <a:pt x="19802" y="753"/>
                    <a:pt x="19764" y="728"/>
                    <a:pt x="19722" y="728"/>
                  </a:cubicBezTo>
                  <a:cubicBezTo>
                    <a:pt x="19710" y="728"/>
                    <a:pt x="19697" y="730"/>
                    <a:pt x="19684" y="735"/>
                  </a:cubicBezTo>
                  <a:lnTo>
                    <a:pt x="19650" y="751"/>
                  </a:lnTo>
                  <a:cubicBezTo>
                    <a:pt x="18610" y="1237"/>
                    <a:pt x="17572" y="1736"/>
                    <a:pt x="16541" y="2237"/>
                  </a:cubicBezTo>
                  <a:cubicBezTo>
                    <a:pt x="16304" y="2351"/>
                    <a:pt x="16070" y="2468"/>
                    <a:pt x="15833" y="2582"/>
                  </a:cubicBezTo>
                  <a:cubicBezTo>
                    <a:pt x="15424" y="2782"/>
                    <a:pt x="15014" y="2982"/>
                    <a:pt x="14605" y="3182"/>
                  </a:cubicBezTo>
                  <a:lnTo>
                    <a:pt x="13592" y="3678"/>
                  </a:lnTo>
                  <a:cubicBezTo>
                    <a:pt x="12462" y="4232"/>
                    <a:pt x="11333" y="4783"/>
                    <a:pt x="10197" y="5319"/>
                  </a:cubicBezTo>
                  <a:cubicBezTo>
                    <a:pt x="7310" y="6685"/>
                    <a:pt x="4453" y="8077"/>
                    <a:pt x="1686" y="9674"/>
                  </a:cubicBezTo>
                  <a:cubicBezTo>
                    <a:pt x="1748" y="9634"/>
                    <a:pt x="1809" y="9600"/>
                    <a:pt x="1871" y="9563"/>
                  </a:cubicBezTo>
                  <a:cubicBezTo>
                    <a:pt x="2643" y="9102"/>
                    <a:pt x="3428" y="8658"/>
                    <a:pt x="4210" y="8215"/>
                  </a:cubicBezTo>
                  <a:cubicBezTo>
                    <a:pt x="5786" y="7332"/>
                    <a:pt x="7377" y="6482"/>
                    <a:pt x="8969" y="5626"/>
                  </a:cubicBezTo>
                  <a:cubicBezTo>
                    <a:pt x="10299" y="4912"/>
                    <a:pt x="11625" y="4189"/>
                    <a:pt x="12949" y="3456"/>
                  </a:cubicBezTo>
                  <a:cubicBezTo>
                    <a:pt x="13229" y="3299"/>
                    <a:pt x="13509" y="3142"/>
                    <a:pt x="13789" y="2985"/>
                  </a:cubicBezTo>
                  <a:cubicBezTo>
                    <a:pt x="14476" y="2597"/>
                    <a:pt x="15159" y="2203"/>
                    <a:pt x="15836" y="1806"/>
                  </a:cubicBezTo>
                  <a:cubicBezTo>
                    <a:pt x="16089" y="1659"/>
                    <a:pt x="16332" y="1502"/>
                    <a:pt x="16581" y="1351"/>
                  </a:cubicBezTo>
                  <a:cubicBezTo>
                    <a:pt x="17055" y="1065"/>
                    <a:pt x="17532" y="781"/>
                    <a:pt x="18003" y="486"/>
                  </a:cubicBezTo>
                  <a:cubicBezTo>
                    <a:pt x="18012" y="480"/>
                    <a:pt x="18019" y="467"/>
                    <a:pt x="18025" y="458"/>
                  </a:cubicBezTo>
                  <a:cubicBezTo>
                    <a:pt x="18060" y="400"/>
                    <a:pt x="18027" y="316"/>
                    <a:pt x="17959" y="316"/>
                  </a:cubicBezTo>
                  <a:cubicBezTo>
                    <a:pt x="17950" y="316"/>
                    <a:pt x="17942" y="317"/>
                    <a:pt x="17932" y="320"/>
                  </a:cubicBezTo>
                  <a:cubicBezTo>
                    <a:pt x="17846" y="347"/>
                    <a:pt x="17760" y="378"/>
                    <a:pt x="17671" y="409"/>
                  </a:cubicBezTo>
                  <a:cubicBezTo>
                    <a:pt x="17323" y="526"/>
                    <a:pt x="16981" y="664"/>
                    <a:pt x="16649" y="824"/>
                  </a:cubicBezTo>
                  <a:cubicBezTo>
                    <a:pt x="16390" y="951"/>
                    <a:pt x="16138" y="1083"/>
                    <a:pt x="15882" y="1215"/>
                  </a:cubicBezTo>
                  <a:cubicBezTo>
                    <a:pt x="15359" y="1495"/>
                    <a:pt x="14845" y="1794"/>
                    <a:pt x="14312" y="2065"/>
                  </a:cubicBezTo>
                  <a:cubicBezTo>
                    <a:pt x="13885" y="2283"/>
                    <a:pt x="13451" y="2496"/>
                    <a:pt x="13017" y="2708"/>
                  </a:cubicBezTo>
                  <a:cubicBezTo>
                    <a:pt x="12743" y="2847"/>
                    <a:pt x="12469" y="2988"/>
                    <a:pt x="12192" y="3121"/>
                  </a:cubicBezTo>
                  <a:cubicBezTo>
                    <a:pt x="11471" y="3472"/>
                    <a:pt x="10751" y="3819"/>
                    <a:pt x="10031" y="4161"/>
                  </a:cubicBezTo>
                  <a:cubicBezTo>
                    <a:pt x="8661" y="4817"/>
                    <a:pt x="7270" y="5429"/>
                    <a:pt x="5894" y="6076"/>
                  </a:cubicBezTo>
                  <a:cubicBezTo>
                    <a:pt x="4509" y="6725"/>
                    <a:pt x="3157" y="7615"/>
                    <a:pt x="1686" y="8055"/>
                  </a:cubicBezTo>
                  <a:lnTo>
                    <a:pt x="1658" y="8064"/>
                  </a:lnTo>
                  <a:cubicBezTo>
                    <a:pt x="1455" y="8125"/>
                    <a:pt x="1362" y="8149"/>
                    <a:pt x="1343" y="8149"/>
                  </a:cubicBezTo>
                  <a:cubicBezTo>
                    <a:pt x="1311" y="8149"/>
                    <a:pt x="1480" y="8084"/>
                    <a:pt x="1683" y="8009"/>
                  </a:cubicBezTo>
                  <a:cubicBezTo>
                    <a:pt x="1898" y="7932"/>
                    <a:pt x="2154" y="7843"/>
                    <a:pt x="2243" y="7812"/>
                  </a:cubicBezTo>
                  <a:cubicBezTo>
                    <a:pt x="2788" y="7624"/>
                    <a:pt x="3274" y="7282"/>
                    <a:pt x="3767" y="6996"/>
                  </a:cubicBezTo>
                  <a:cubicBezTo>
                    <a:pt x="5186" y="6168"/>
                    <a:pt x="6617" y="5392"/>
                    <a:pt x="8073" y="4629"/>
                  </a:cubicBezTo>
                  <a:cubicBezTo>
                    <a:pt x="10726" y="3241"/>
                    <a:pt x="13303" y="1702"/>
                    <a:pt x="16002" y="397"/>
                  </a:cubicBezTo>
                  <a:cubicBezTo>
                    <a:pt x="16159" y="320"/>
                    <a:pt x="16313" y="237"/>
                    <a:pt x="16470" y="163"/>
                  </a:cubicBezTo>
                  <a:cubicBezTo>
                    <a:pt x="16564" y="120"/>
                    <a:pt x="16506" y="0"/>
                    <a:pt x="16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5"/>
            <p:cNvSpPr/>
            <p:nvPr/>
          </p:nvSpPr>
          <p:spPr>
            <a:xfrm>
              <a:off x="6908600" y="4276200"/>
              <a:ext cx="716450" cy="524725"/>
            </a:xfrm>
            <a:custGeom>
              <a:avLst/>
              <a:gdLst/>
              <a:ahLst/>
              <a:cxnLst/>
              <a:rect l="l" t="t" r="r" b="b"/>
              <a:pathLst>
                <a:path w="28658" h="20989" extrusionOk="0">
                  <a:moveTo>
                    <a:pt x="26367" y="1401"/>
                  </a:moveTo>
                  <a:cubicBezTo>
                    <a:pt x="26376" y="1401"/>
                    <a:pt x="25870" y="1733"/>
                    <a:pt x="25761" y="1790"/>
                  </a:cubicBezTo>
                  <a:cubicBezTo>
                    <a:pt x="25731" y="1806"/>
                    <a:pt x="25694" y="1818"/>
                    <a:pt x="25663" y="1833"/>
                  </a:cubicBezTo>
                  <a:cubicBezTo>
                    <a:pt x="25798" y="1750"/>
                    <a:pt x="25934" y="1673"/>
                    <a:pt x="26069" y="1587"/>
                  </a:cubicBezTo>
                  <a:cubicBezTo>
                    <a:pt x="26282" y="1451"/>
                    <a:pt x="26363" y="1401"/>
                    <a:pt x="26367" y="1401"/>
                  </a:cubicBezTo>
                  <a:close/>
                  <a:moveTo>
                    <a:pt x="24367" y="1036"/>
                  </a:moveTo>
                  <a:cubicBezTo>
                    <a:pt x="24102" y="1168"/>
                    <a:pt x="23838" y="1304"/>
                    <a:pt x="23573" y="1433"/>
                  </a:cubicBezTo>
                  <a:cubicBezTo>
                    <a:pt x="22489" y="1956"/>
                    <a:pt x="21387" y="2421"/>
                    <a:pt x="20279" y="2871"/>
                  </a:cubicBezTo>
                  <a:cubicBezTo>
                    <a:pt x="21470" y="2329"/>
                    <a:pt x="22656" y="1778"/>
                    <a:pt x="23856" y="1258"/>
                  </a:cubicBezTo>
                  <a:lnTo>
                    <a:pt x="24367" y="1036"/>
                  </a:lnTo>
                  <a:close/>
                  <a:moveTo>
                    <a:pt x="26734" y="6417"/>
                  </a:moveTo>
                  <a:cubicBezTo>
                    <a:pt x="24595" y="7417"/>
                    <a:pt x="22397" y="8319"/>
                    <a:pt x="20205" y="9215"/>
                  </a:cubicBezTo>
                  <a:lnTo>
                    <a:pt x="20205" y="9215"/>
                  </a:lnTo>
                  <a:cubicBezTo>
                    <a:pt x="20953" y="8867"/>
                    <a:pt x="21704" y="8522"/>
                    <a:pt x="22459" y="8184"/>
                  </a:cubicBezTo>
                  <a:cubicBezTo>
                    <a:pt x="23431" y="7750"/>
                    <a:pt x="24413" y="7337"/>
                    <a:pt x="25398" y="6937"/>
                  </a:cubicBezTo>
                  <a:cubicBezTo>
                    <a:pt x="25823" y="6765"/>
                    <a:pt x="26251" y="6601"/>
                    <a:pt x="26679" y="6435"/>
                  </a:cubicBezTo>
                  <a:cubicBezTo>
                    <a:pt x="26697" y="6429"/>
                    <a:pt x="26716" y="6423"/>
                    <a:pt x="26734" y="6417"/>
                  </a:cubicBezTo>
                  <a:close/>
                  <a:moveTo>
                    <a:pt x="25804" y="8122"/>
                  </a:moveTo>
                  <a:lnTo>
                    <a:pt x="25804" y="8122"/>
                  </a:lnTo>
                  <a:cubicBezTo>
                    <a:pt x="25700" y="8171"/>
                    <a:pt x="25592" y="8217"/>
                    <a:pt x="25484" y="8264"/>
                  </a:cubicBezTo>
                  <a:cubicBezTo>
                    <a:pt x="24413" y="8738"/>
                    <a:pt x="23330" y="9181"/>
                    <a:pt x="22255" y="9640"/>
                  </a:cubicBezTo>
                  <a:cubicBezTo>
                    <a:pt x="23419" y="9089"/>
                    <a:pt x="24616" y="8618"/>
                    <a:pt x="25804" y="8122"/>
                  </a:cubicBezTo>
                  <a:close/>
                  <a:moveTo>
                    <a:pt x="28208" y="9821"/>
                  </a:moveTo>
                  <a:cubicBezTo>
                    <a:pt x="28237" y="9821"/>
                    <a:pt x="27439" y="10293"/>
                    <a:pt x="27288" y="10357"/>
                  </a:cubicBezTo>
                  <a:lnTo>
                    <a:pt x="27288" y="10354"/>
                  </a:lnTo>
                  <a:cubicBezTo>
                    <a:pt x="27211" y="10388"/>
                    <a:pt x="27131" y="10415"/>
                    <a:pt x="27054" y="10449"/>
                  </a:cubicBezTo>
                  <a:cubicBezTo>
                    <a:pt x="27214" y="10360"/>
                    <a:pt x="27377" y="10277"/>
                    <a:pt x="27537" y="10184"/>
                  </a:cubicBezTo>
                  <a:cubicBezTo>
                    <a:pt x="28016" y="9916"/>
                    <a:pt x="28195" y="9821"/>
                    <a:pt x="28208" y="9821"/>
                  </a:cubicBezTo>
                  <a:close/>
                  <a:moveTo>
                    <a:pt x="22591" y="12524"/>
                  </a:moveTo>
                  <a:lnTo>
                    <a:pt x="22591" y="12524"/>
                  </a:lnTo>
                  <a:cubicBezTo>
                    <a:pt x="22234" y="12690"/>
                    <a:pt x="21871" y="12841"/>
                    <a:pt x="21504" y="12985"/>
                  </a:cubicBezTo>
                  <a:cubicBezTo>
                    <a:pt x="21868" y="12832"/>
                    <a:pt x="22228" y="12678"/>
                    <a:pt x="22591" y="12524"/>
                  </a:cubicBezTo>
                  <a:close/>
                  <a:moveTo>
                    <a:pt x="25567" y="13564"/>
                  </a:moveTo>
                  <a:lnTo>
                    <a:pt x="25567" y="13564"/>
                  </a:lnTo>
                  <a:cubicBezTo>
                    <a:pt x="24555" y="14050"/>
                    <a:pt x="23520" y="14503"/>
                    <a:pt x="22483" y="14943"/>
                  </a:cubicBezTo>
                  <a:cubicBezTo>
                    <a:pt x="23037" y="14657"/>
                    <a:pt x="23594" y="14377"/>
                    <a:pt x="24167" y="14118"/>
                  </a:cubicBezTo>
                  <a:cubicBezTo>
                    <a:pt x="24626" y="13912"/>
                    <a:pt x="25096" y="13737"/>
                    <a:pt x="25567" y="13564"/>
                  </a:cubicBezTo>
                  <a:close/>
                  <a:moveTo>
                    <a:pt x="26276" y="0"/>
                  </a:moveTo>
                  <a:cubicBezTo>
                    <a:pt x="26267" y="0"/>
                    <a:pt x="26257" y="2"/>
                    <a:pt x="26248" y="5"/>
                  </a:cubicBezTo>
                  <a:lnTo>
                    <a:pt x="26229" y="5"/>
                  </a:lnTo>
                  <a:cubicBezTo>
                    <a:pt x="21686" y="2123"/>
                    <a:pt x="17084" y="4111"/>
                    <a:pt x="12427" y="5967"/>
                  </a:cubicBezTo>
                  <a:cubicBezTo>
                    <a:pt x="11476" y="6349"/>
                    <a:pt x="10586" y="6875"/>
                    <a:pt x="9666" y="7328"/>
                  </a:cubicBezTo>
                  <a:cubicBezTo>
                    <a:pt x="8558" y="7870"/>
                    <a:pt x="7345" y="8239"/>
                    <a:pt x="6184" y="8651"/>
                  </a:cubicBezTo>
                  <a:cubicBezTo>
                    <a:pt x="4199" y="9353"/>
                    <a:pt x="2229" y="10089"/>
                    <a:pt x="394" y="11126"/>
                  </a:cubicBezTo>
                  <a:cubicBezTo>
                    <a:pt x="290" y="11185"/>
                    <a:pt x="185" y="11240"/>
                    <a:pt x="87" y="11299"/>
                  </a:cubicBezTo>
                  <a:cubicBezTo>
                    <a:pt x="1" y="11351"/>
                    <a:pt x="51" y="11469"/>
                    <a:pt x="130" y="11469"/>
                  </a:cubicBezTo>
                  <a:cubicBezTo>
                    <a:pt x="145" y="11469"/>
                    <a:pt x="160" y="11465"/>
                    <a:pt x="176" y="11456"/>
                  </a:cubicBezTo>
                  <a:cubicBezTo>
                    <a:pt x="265" y="11403"/>
                    <a:pt x="354" y="11360"/>
                    <a:pt x="444" y="11311"/>
                  </a:cubicBezTo>
                  <a:cubicBezTo>
                    <a:pt x="3276" y="9713"/>
                    <a:pt x="6428" y="9005"/>
                    <a:pt x="9364" y="7663"/>
                  </a:cubicBezTo>
                  <a:cubicBezTo>
                    <a:pt x="10734" y="7038"/>
                    <a:pt x="12058" y="6377"/>
                    <a:pt x="13437" y="5795"/>
                  </a:cubicBezTo>
                  <a:lnTo>
                    <a:pt x="13437" y="5795"/>
                  </a:lnTo>
                  <a:cubicBezTo>
                    <a:pt x="10158" y="7448"/>
                    <a:pt x="6957" y="9249"/>
                    <a:pt x="3636" y="10815"/>
                  </a:cubicBezTo>
                  <a:cubicBezTo>
                    <a:pt x="3442" y="10905"/>
                    <a:pt x="3254" y="11009"/>
                    <a:pt x="3066" y="11108"/>
                  </a:cubicBezTo>
                  <a:cubicBezTo>
                    <a:pt x="2272" y="11459"/>
                    <a:pt x="1506" y="11871"/>
                    <a:pt x="779" y="12345"/>
                  </a:cubicBezTo>
                  <a:cubicBezTo>
                    <a:pt x="736" y="12376"/>
                    <a:pt x="693" y="12401"/>
                    <a:pt x="650" y="12428"/>
                  </a:cubicBezTo>
                  <a:cubicBezTo>
                    <a:pt x="570" y="12483"/>
                    <a:pt x="618" y="12598"/>
                    <a:pt x="696" y="12598"/>
                  </a:cubicBezTo>
                  <a:cubicBezTo>
                    <a:pt x="711" y="12598"/>
                    <a:pt x="726" y="12594"/>
                    <a:pt x="742" y="12585"/>
                  </a:cubicBezTo>
                  <a:cubicBezTo>
                    <a:pt x="776" y="12567"/>
                    <a:pt x="810" y="12548"/>
                    <a:pt x="844" y="12530"/>
                  </a:cubicBezTo>
                  <a:cubicBezTo>
                    <a:pt x="1613" y="12090"/>
                    <a:pt x="2398" y="11665"/>
                    <a:pt x="3183" y="11240"/>
                  </a:cubicBezTo>
                  <a:cubicBezTo>
                    <a:pt x="4575" y="10628"/>
                    <a:pt x="6043" y="10206"/>
                    <a:pt x="7437" y="9599"/>
                  </a:cubicBezTo>
                  <a:cubicBezTo>
                    <a:pt x="11023" y="8045"/>
                    <a:pt x="14563" y="6364"/>
                    <a:pt x="18220" y="4982"/>
                  </a:cubicBezTo>
                  <a:cubicBezTo>
                    <a:pt x="19657" y="4441"/>
                    <a:pt x="21095" y="3893"/>
                    <a:pt x="22526" y="3326"/>
                  </a:cubicBezTo>
                  <a:lnTo>
                    <a:pt x="22526" y="3326"/>
                  </a:lnTo>
                  <a:cubicBezTo>
                    <a:pt x="22089" y="3536"/>
                    <a:pt x="21655" y="3742"/>
                    <a:pt x="21221" y="3951"/>
                  </a:cubicBezTo>
                  <a:cubicBezTo>
                    <a:pt x="18796" y="5127"/>
                    <a:pt x="16284" y="6124"/>
                    <a:pt x="13787" y="7140"/>
                  </a:cubicBezTo>
                  <a:cubicBezTo>
                    <a:pt x="11651" y="8011"/>
                    <a:pt x="9613" y="8987"/>
                    <a:pt x="7554" y="10024"/>
                  </a:cubicBezTo>
                  <a:cubicBezTo>
                    <a:pt x="6612" y="10504"/>
                    <a:pt x="5572" y="10791"/>
                    <a:pt x="4602" y="11219"/>
                  </a:cubicBezTo>
                  <a:cubicBezTo>
                    <a:pt x="3411" y="11742"/>
                    <a:pt x="2248" y="12404"/>
                    <a:pt x="1133" y="13075"/>
                  </a:cubicBezTo>
                  <a:cubicBezTo>
                    <a:pt x="1109" y="13087"/>
                    <a:pt x="1093" y="13115"/>
                    <a:pt x="1093" y="13142"/>
                  </a:cubicBezTo>
                  <a:cubicBezTo>
                    <a:pt x="1090" y="13173"/>
                    <a:pt x="1106" y="13201"/>
                    <a:pt x="1127" y="13219"/>
                  </a:cubicBezTo>
                  <a:cubicBezTo>
                    <a:pt x="1143" y="13233"/>
                    <a:pt x="1163" y="13240"/>
                    <a:pt x="1183" y="13240"/>
                  </a:cubicBezTo>
                  <a:cubicBezTo>
                    <a:pt x="1190" y="13240"/>
                    <a:pt x="1197" y="13239"/>
                    <a:pt x="1204" y="13238"/>
                  </a:cubicBezTo>
                  <a:cubicBezTo>
                    <a:pt x="2158" y="13035"/>
                    <a:pt x="3023" y="12530"/>
                    <a:pt x="3904" y="12117"/>
                  </a:cubicBezTo>
                  <a:cubicBezTo>
                    <a:pt x="5119" y="11548"/>
                    <a:pt x="6341" y="10991"/>
                    <a:pt x="7588" y="10492"/>
                  </a:cubicBezTo>
                  <a:cubicBezTo>
                    <a:pt x="9946" y="9550"/>
                    <a:pt x="12261" y="8501"/>
                    <a:pt x="14606" y="7537"/>
                  </a:cubicBezTo>
                  <a:cubicBezTo>
                    <a:pt x="14954" y="7392"/>
                    <a:pt x="15299" y="7257"/>
                    <a:pt x="15653" y="7125"/>
                  </a:cubicBezTo>
                  <a:lnTo>
                    <a:pt x="15653" y="7125"/>
                  </a:lnTo>
                  <a:cubicBezTo>
                    <a:pt x="14966" y="7432"/>
                    <a:pt x="14283" y="7743"/>
                    <a:pt x="13603" y="8054"/>
                  </a:cubicBezTo>
                  <a:cubicBezTo>
                    <a:pt x="11396" y="9067"/>
                    <a:pt x="9158" y="9969"/>
                    <a:pt x="6929" y="10932"/>
                  </a:cubicBezTo>
                  <a:cubicBezTo>
                    <a:pt x="5929" y="11363"/>
                    <a:pt x="5012" y="11988"/>
                    <a:pt x="4079" y="12548"/>
                  </a:cubicBezTo>
                  <a:cubicBezTo>
                    <a:pt x="3214" y="13062"/>
                    <a:pt x="2284" y="13386"/>
                    <a:pt x="1500" y="14023"/>
                  </a:cubicBezTo>
                  <a:cubicBezTo>
                    <a:pt x="1450" y="14063"/>
                    <a:pt x="1401" y="14100"/>
                    <a:pt x="1355" y="14140"/>
                  </a:cubicBezTo>
                  <a:cubicBezTo>
                    <a:pt x="1301" y="14188"/>
                    <a:pt x="1337" y="14294"/>
                    <a:pt x="1413" y="14294"/>
                  </a:cubicBezTo>
                  <a:cubicBezTo>
                    <a:pt x="1415" y="14294"/>
                    <a:pt x="1417" y="14294"/>
                    <a:pt x="1420" y="14294"/>
                  </a:cubicBezTo>
                  <a:cubicBezTo>
                    <a:pt x="1490" y="14284"/>
                    <a:pt x="1558" y="14266"/>
                    <a:pt x="1629" y="14257"/>
                  </a:cubicBezTo>
                  <a:cubicBezTo>
                    <a:pt x="2324" y="14149"/>
                    <a:pt x="2928" y="13860"/>
                    <a:pt x="3565" y="13543"/>
                  </a:cubicBezTo>
                  <a:cubicBezTo>
                    <a:pt x="4578" y="13044"/>
                    <a:pt x="5707" y="12718"/>
                    <a:pt x="6751" y="12271"/>
                  </a:cubicBezTo>
                  <a:cubicBezTo>
                    <a:pt x="9287" y="11185"/>
                    <a:pt x="11842" y="10172"/>
                    <a:pt x="14434" y="9215"/>
                  </a:cubicBezTo>
                  <a:cubicBezTo>
                    <a:pt x="14825" y="9070"/>
                    <a:pt x="15216" y="8928"/>
                    <a:pt x="15607" y="8784"/>
                  </a:cubicBezTo>
                  <a:lnTo>
                    <a:pt x="15607" y="8784"/>
                  </a:lnTo>
                  <a:cubicBezTo>
                    <a:pt x="15345" y="8888"/>
                    <a:pt x="15083" y="8993"/>
                    <a:pt x="14822" y="9098"/>
                  </a:cubicBezTo>
                  <a:cubicBezTo>
                    <a:pt x="12618" y="9987"/>
                    <a:pt x="10429" y="10883"/>
                    <a:pt x="8284" y="11908"/>
                  </a:cubicBezTo>
                  <a:cubicBezTo>
                    <a:pt x="6194" y="12905"/>
                    <a:pt x="4014" y="13780"/>
                    <a:pt x="2047" y="15008"/>
                  </a:cubicBezTo>
                  <a:cubicBezTo>
                    <a:pt x="1958" y="15063"/>
                    <a:pt x="1866" y="15116"/>
                    <a:pt x="1777" y="15171"/>
                  </a:cubicBezTo>
                  <a:cubicBezTo>
                    <a:pt x="1700" y="15220"/>
                    <a:pt x="1730" y="15340"/>
                    <a:pt x="1823" y="15340"/>
                  </a:cubicBezTo>
                  <a:cubicBezTo>
                    <a:pt x="1846" y="15341"/>
                    <a:pt x="1870" y="15341"/>
                    <a:pt x="1894" y="15341"/>
                  </a:cubicBezTo>
                  <a:cubicBezTo>
                    <a:pt x="2012" y="15341"/>
                    <a:pt x="2130" y="15335"/>
                    <a:pt x="2248" y="15322"/>
                  </a:cubicBezTo>
                  <a:cubicBezTo>
                    <a:pt x="4196" y="15149"/>
                    <a:pt x="6258" y="13703"/>
                    <a:pt x="7976" y="12982"/>
                  </a:cubicBezTo>
                  <a:cubicBezTo>
                    <a:pt x="10171" y="12065"/>
                    <a:pt x="12368" y="11154"/>
                    <a:pt x="14535" y="10166"/>
                  </a:cubicBezTo>
                  <a:cubicBezTo>
                    <a:pt x="16964" y="9052"/>
                    <a:pt x="19377" y="7943"/>
                    <a:pt x="21861" y="6949"/>
                  </a:cubicBezTo>
                  <a:cubicBezTo>
                    <a:pt x="23111" y="6447"/>
                    <a:pt x="24435" y="6044"/>
                    <a:pt x="25718" y="5564"/>
                  </a:cubicBezTo>
                  <a:lnTo>
                    <a:pt x="25718" y="5564"/>
                  </a:lnTo>
                  <a:cubicBezTo>
                    <a:pt x="25697" y="5573"/>
                    <a:pt x="25678" y="5586"/>
                    <a:pt x="25657" y="5598"/>
                  </a:cubicBezTo>
                  <a:cubicBezTo>
                    <a:pt x="24410" y="6174"/>
                    <a:pt x="23130" y="6666"/>
                    <a:pt x="21861" y="7192"/>
                  </a:cubicBezTo>
                  <a:cubicBezTo>
                    <a:pt x="19722" y="8076"/>
                    <a:pt x="17580" y="8953"/>
                    <a:pt x="15456" y="9877"/>
                  </a:cubicBezTo>
                  <a:cubicBezTo>
                    <a:pt x="13261" y="10834"/>
                    <a:pt x="11113" y="11890"/>
                    <a:pt x="8998" y="13016"/>
                  </a:cubicBezTo>
                  <a:cubicBezTo>
                    <a:pt x="7979" y="13558"/>
                    <a:pt x="6985" y="14140"/>
                    <a:pt x="6009" y="14755"/>
                  </a:cubicBezTo>
                  <a:cubicBezTo>
                    <a:pt x="5039" y="15371"/>
                    <a:pt x="3965" y="15790"/>
                    <a:pt x="2989" y="16396"/>
                  </a:cubicBezTo>
                  <a:cubicBezTo>
                    <a:pt x="2909" y="16448"/>
                    <a:pt x="2823" y="16491"/>
                    <a:pt x="2746" y="16544"/>
                  </a:cubicBezTo>
                  <a:cubicBezTo>
                    <a:pt x="2674" y="16591"/>
                    <a:pt x="2705" y="16714"/>
                    <a:pt x="2787" y="16714"/>
                  </a:cubicBezTo>
                  <a:cubicBezTo>
                    <a:pt x="2795" y="16714"/>
                    <a:pt x="2804" y="16713"/>
                    <a:pt x="2814" y="16710"/>
                  </a:cubicBezTo>
                  <a:cubicBezTo>
                    <a:pt x="2925" y="16676"/>
                    <a:pt x="3029" y="16633"/>
                    <a:pt x="3137" y="16596"/>
                  </a:cubicBezTo>
                  <a:cubicBezTo>
                    <a:pt x="4978" y="15999"/>
                    <a:pt x="6708" y="15149"/>
                    <a:pt x="8456" y="14328"/>
                  </a:cubicBezTo>
                  <a:cubicBezTo>
                    <a:pt x="10355" y="13435"/>
                    <a:pt x="12316" y="12659"/>
                    <a:pt x="14265" y="11868"/>
                  </a:cubicBezTo>
                  <a:lnTo>
                    <a:pt x="14265" y="11868"/>
                  </a:lnTo>
                  <a:cubicBezTo>
                    <a:pt x="12488" y="12733"/>
                    <a:pt x="10728" y="13616"/>
                    <a:pt x="8986" y="14555"/>
                  </a:cubicBezTo>
                  <a:cubicBezTo>
                    <a:pt x="7326" y="15454"/>
                    <a:pt x="5224" y="16122"/>
                    <a:pt x="3922" y="17541"/>
                  </a:cubicBezTo>
                  <a:cubicBezTo>
                    <a:pt x="3900" y="17566"/>
                    <a:pt x="3876" y="17584"/>
                    <a:pt x="3857" y="17606"/>
                  </a:cubicBezTo>
                  <a:cubicBezTo>
                    <a:pt x="3795" y="17673"/>
                    <a:pt x="3849" y="17756"/>
                    <a:pt x="3923" y="17756"/>
                  </a:cubicBezTo>
                  <a:cubicBezTo>
                    <a:pt x="3937" y="17756"/>
                    <a:pt x="3951" y="17754"/>
                    <a:pt x="3965" y="17747"/>
                  </a:cubicBezTo>
                  <a:cubicBezTo>
                    <a:pt x="3999" y="17735"/>
                    <a:pt x="4030" y="17720"/>
                    <a:pt x="4061" y="17707"/>
                  </a:cubicBezTo>
                  <a:cubicBezTo>
                    <a:pt x="6018" y="16864"/>
                    <a:pt x="7911" y="15882"/>
                    <a:pt x="9860" y="15017"/>
                  </a:cubicBezTo>
                  <a:cubicBezTo>
                    <a:pt x="11260" y="14395"/>
                    <a:pt x="12698" y="13838"/>
                    <a:pt x="14132" y="13281"/>
                  </a:cubicBezTo>
                  <a:lnTo>
                    <a:pt x="14132" y="13281"/>
                  </a:lnTo>
                  <a:cubicBezTo>
                    <a:pt x="12682" y="13958"/>
                    <a:pt x="11257" y="14666"/>
                    <a:pt x="9850" y="15451"/>
                  </a:cubicBezTo>
                  <a:cubicBezTo>
                    <a:pt x="8176" y="16390"/>
                    <a:pt x="6298" y="17258"/>
                    <a:pt x="4796" y="18471"/>
                  </a:cubicBezTo>
                  <a:cubicBezTo>
                    <a:pt x="4753" y="18505"/>
                    <a:pt x="4707" y="18538"/>
                    <a:pt x="4664" y="18575"/>
                  </a:cubicBezTo>
                  <a:cubicBezTo>
                    <a:pt x="4592" y="18633"/>
                    <a:pt x="4660" y="18728"/>
                    <a:pt x="4734" y="18728"/>
                  </a:cubicBezTo>
                  <a:cubicBezTo>
                    <a:pt x="4739" y="18728"/>
                    <a:pt x="4745" y="18727"/>
                    <a:pt x="4750" y="18726"/>
                  </a:cubicBezTo>
                  <a:cubicBezTo>
                    <a:pt x="4833" y="18711"/>
                    <a:pt x="4913" y="18683"/>
                    <a:pt x="4996" y="18662"/>
                  </a:cubicBezTo>
                  <a:cubicBezTo>
                    <a:pt x="6702" y="18246"/>
                    <a:pt x="8336" y="17036"/>
                    <a:pt x="9894" y="16276"/>
                  </a:cubicBezTo>
                  <a:cubicBezTo>
                    <a:pt x="12064" y="15217"/>
                    <a:pt x="14366" y="14401"/>
                    <a:pt x="16607" y="13506"/>
                  </a:cubicBezTo>
                  <a:cubicBezTo>
                    <a:pt x="18688" y="12671"/>
                    <a:pt x="20750" y="11797"/>
                    <a:pt x="22846" y="11003"/>
                  </a:cubicBezTo>
                  <a:lnTo>
                    <a:pt x="22846" y="11003"/>
                  </a:lnTo>
                  <a:cubicBezTo>
                    <a:pt x="21981" y="11397"/>
                    <a:pt x="21138" y="11831"/>
                    <a:pt x="20282" y="12247"/>
                  </a:cubicBezTo>
                  <a:cubicBezTo>
                    <a:pt x="18949" y="12896"/>
                    <a:pt x="17524" y="13352"/>
                    <a:pt x="16142" y="13884"/>
                  </a:cubicBezTo>
                  <a:cubicBezTo>
                    <a:pt x="14092" y="14675"/>
                    <a:pt x="11984" y="15559"/>
                    <a:pt x="10115" y="16716"/>
                  </a:cubicBezTo>
                  <a:cubicBezTo>
                    <a:pt x="8798" y="17532"/>
                    <a:pt x="6948" y="18237"/>
                    <a:pt x="5978" y="19502"/>
                  </a:cubicBezTo>
                  <a:cubicBezTo>
                    <a:pt x="5938" y="19551"/>
                    <a:pt x="5895" y="19594"/>
                    <a:pt x="5858" y="19643"/>
                  </a:cubicBezTo>
                  <a:cubicBezTo>
                    <a:pt x="5812" y="19712"/>
                    <a:pt x="5876" y="19779"/>
                    <a:pt x="5943" y="19779"/>
                  </a:cubicBezTo>
                  <a:cubicBezTo>
                    <a:pt x="5957" y="19779"/>
                    <a:pt x="5971" y="19776"/>
                    <a:pt x="5984" y="19770"/>
                  </a:cubicBezTo>
                  <a:cubicBezTo>
                    <a:pt x="6058" y="19730"/>
                    <a:pt x="6123" y="19702"/>
                    <a:pt x="6194" y="19668"/>
                  </a:cubicBezTo>
                  <a:cubicBezTo>
                    <a:pt x="8333" y="18594"/>
                    <a:pt x="10515" y="17612"/>
                    <a:pt x="12713" y="16667"/>
                  </a:cubicBezTo>
                  <a:lnTo>
                    <a:pt x="12713" y="16667"/>
                  </a:lnTo>
                  <a:cubicBezTo>
                    <a:pt x="12331" y="16904"/>
                    <a:pt x="11950" y="17144"/>
                    <a:pt x="11559" y="17372"/>
                  </a:cubicBezTo>
                  <a:cubicBezTo>
                    <a:pt x="10706" y="17874"/>
                    <a:pt x="9767" y="18215"/>
                    <a:pt x="8878" y="18643"/>
                  </a:cubicBezTo>
                  <a:cubicBezTo>
                    <a:pt x="8148" y="18991"/>
                    <a:pt x="7560" y="19600"/>
                    <a:pt x="6972" y="20154"/>
                  </a:cubicBezTo>
                  <a:cubicBezTo>
                    <a:pt x="6902" y="20219"/>
                    <a:pt x="6834" y="20287"/>
                    <a:pt x="6760" y="20351"/>
                  </a:cubicBezTo>
                  <a:cubicBezTo>
                    <a:pt x="6695" y="20411"/>
                    <a:pt x="6755" y="20504"/>
                    <a:pt x="6830" y="20504"/>
                  </a:cubicBezTo>
                  <a:cubicBezTo>
                    <a:pt x="6836" y="20504"/>
                    <a:pt x="6843" y="20504"/>
                    <a:pt x="6849" y="20502"/>
                  </a:cubicBezTo>
                  <a:cubicBezTo>
                    <a:pt x="7025" y="20465"/>
                    <a:pt x="7197" y="20416"/>
                    <a:pt x="7373" y="20361"/>
                  </a:cubicBezTo>
                  <a:cubicBezTo>
                    <a:pt x="8789" y="19920"/>
                    <a:pt x="10171" y="18997"/>
                    <a:pt x="11482" y="18369"/>
                  </a:cubicBezTo>
                  <a:cubicBezTo>
                    <a:pt x="13495" y="17403"/>
                    <a:pt x="15536" y="16565"/>
                    <a:pt x="17620" y="15765"/>
                  </a:cubicBezTo>
                  <a:lnTo>
                    <a:pt x="17620" y="15765"/>
                  </a:lnTo>
                  <a:cubicBezTo>
                    <a:pt x="16207" y="16461"/>
                    <a:pt x="14809" y="17190"/>
                    <a:pt x="13443" y="17963"/>
                  </a:cubicBezTo>
                  <a:cubicBezTo>
                    <a:pt x="12815" y="18320"/>
                    <a:pt x="12141" y="18683"/>
                    <a:pt x="11587" y="19151"/>
                  </a:cubicBezTo>
                  <a:cubicBezTo>
                    <a:pt x="10746" y="19865"/>
                    <a:pt x="9798" y="20247"/>
                    <a:pt x="8878" y="20819"/>
                  </a:cubicBezTo>
                  <a:cubicBezTo>
                    <a:pt x="8875" y="20819"/>
                    <a:pt x="8875" y="20825"/>
                    <a:pt x="8875" y="20825"/>
                  </a:cubicBezTo>
                  <a:cubicBezTo>
                    <a:pt x="8802" y="20879"/>
                    <a:pt x="8841" y="20989"/>
                    <a:pt x="8924" y="20989"/>
                  </a:cubicBezTo>
                  <a:cubicBezTo>
                    <a:pt x="8932" y="20989"/>
                    <a:pt x="8940" y="20988"/>
                    <a:pt x="8949" y="20986"/>
                  </a:cubicBezTo>
                  <a:cubicBezTo>
                    <a:pt x="9072" y="20955"/>
                    <a:pt x="9195" y="20912"/>
                    <a:pt x="9318" y="20875"/>
                  </a:cubicBezTo>
                  <a:cubicBezTo>
                    <a:pt x="11233" y="20302"/>
                    <a:pt x="12959" y="19289"/>
                    <a:pt x="14779" y="18477"/>
                  </a:cubicBezTo>
                  <a:cubicBezTo>
                    <a:pt x="16308" y="17793"/>
                    <a:pt x="17841" y="17119"/>
                    <a:pt x="19374" y="16439"/>
                  </a:cubicBezTo>
                  <a:lnTo>
                    <a:pt x="19374" y="16439"/>
                  </a:lnTo>
                  <a:cubicBezTo>
                    <a:pt x="18155" y="17138"/>
                    <a:pt x="16949" y="17852"/>
                    <a:pt x="15736" y="18560"/>
                  </a:cubicBezTo>
                  <a:cubicBezTo>
                    <a:pt x="15059" y="18957"/>
                    <a:pt x="14443" y="19465"/>
                    <a:pt x="13800" y="19924"/>
                  </a:cubicBezTo>
                  <a:cubicBezTo>
                    <a:pt x="13427" y="20130"/>
                    <a:pt x="13061" y="20348"/>
                    <a:pt x="12701" y="20573"/>
                  </a:cubicBezTo>
                  <a:cubicBezTo>
                    <a:pt x="12609" y="20632"/>
                    <a:pt x="12519" y="20681"/>
                    <a:pt x="12427" y="20739"/>
                  </a:cubicBezTo>
                  <a:cubicBezTo>
                    <a:pt x="12346" y="20794"/>
                    <a:pt x="12396" y="20908"/>
                    <a:pt x="12474" y="20908"/>
                  </a:cubicBezTo>
                  <a:cubicBezTo>
                    <a:pt x="12489" y="20908"/>
                    <a:pt x="12504" y="20905"/>
                    <a:pt x="12519" y="20896"/>
                  </a:cubicBezTo>
                  <a:cubicBezTo>
                    <a:pt x="12827" y="20742"/>
                    <a:pt x="13123" y="20573"/>
                    <a:pt x="13412" y="20398"/>
                  </a:cubicBezTo>
                  <a:cubicBezTo>
                    <a:pt x="13449" y="20373"/>
                    <a:pt x="13486" y="20348"/>
                    <a:pt x="13520" y="20327"/>
                  </a:cubicBezTo>
                  <a:lnTo>
                    <a:pt x="13590" y="20293"/>
                  </a:lnTo>
                  <a:cubicBezTo>
                    <a:pt x="14237" y="19967"/>
                    <a:pt x="14846" y="19591"/>
                    <a:pt x="15465" y="19213"/>
                  </a:cubicBezTo>
                  <a:cubicBezTo>
                    <a:pt x="16459" y="18603"/>
                    <a:pt x="17524" y="18215"/>
                    <a:pt x="18583" y="17741"/>
                  </a:cubicBezTo>
                  <a:cubicBezTo>
                    <a:pt x="19737" y="17221"/>
                    <a:pt x="20836" y="16571"/>
                    <a:pt x="21932" y="15940"/>
                  </a:cubicBezTo>
                  <a:cubicBezTo>
                    <a:pt x="23868" y="14823"/>
                    <a:pt x="25823" y="13844"/>
                    <a:pt x="27858" y="12936"/>
                  </a:cubicBezTo>
                  <a:cubicBezTo>
                    <a:pt x="27938" y="12899"/>
                    <a:pt x="28015" y="12862"/>
                    <a:pt x="28091" y="12828"/>
                  </a:cubicBezTo>
                  <a:cubicBezTo>
                    <a:pt x="28185" y="12786"/>
                    <a:pt x="28127" y="12663"/>
                    <a:pt x="28041" y="12663"/>
                  </a:cubicBezTo>
                  <a:cubicBezTo>
                    <a:pt x="28029" y="12663"/>
                    <a:pt x="28016" y="12666"/>
                    <a:pt x="28002" y="12671"/>
                  </a:cubicBezTo>
                  <a:cubicBezTo>
                    <a:pt x="27971" y="12684"/>
                    <a:pt x="27941" y="12699"/>
                    <a:pt x="27910" y="12715"/>
                  </a:cubicBezTo>
                  <a:cubicBezTo>
                    <a:pt x="25306" y="13875"/>
                    <a:pt x="22868" y="15236"/>
                    <a:pt x="20368" y="16615"/>
                  </a:cubicBezTo>
                  <a:cubicBezTo>
                    <a:pt x="18663" y="17556"/>
                    <a:pt x="16881" y="18329"/>
                    <a:pt x="15148" y="19206"/>
                  </a:cubicBezTo>
                  <a:cubicBezTo>
                    <a:pt x="15376" y="19043"/>
                    <a:pt x="15600" y="18880"/>
                    <a:pt x="15828" y="18717"/>
                  </a:cubicBezTo>
                  <a:cubicBezTo>
                    <a:pt x="17133" y="17797"/>
                    <a:pt x="18620" y="17012"/>
                    <a:pt x="20027" y="16261"/>
                  </a:cubicBezTo>
                  <a:cubicBezTo>
                    <a:pt x="20433" y="16042"/>
                    <a:pt x="20839" y="15823"/>
                    <a:pt x="21243" y="15602"/>
                  </a:cubicBezTo>
                  <a:cubicBezTo>
                    <a:pt x="21427" y="15519"/>
                    <a:pt x="21612" y="15439"/>
                    <a:pt x="21797" y="15356"/>
                  </a:cubicBezTo>
                  <a:cubicBezTo>
                    <a:pt x="23591" y="14537"/>
                    <a:pt x="25435" y="13826"/>
                    <a:pt x="27187" y="12921"/>
                  </a:cubicBezTo>
                  <a:cubicBezTo>
                    <a:pt x="27448" y="12801"/>
                    <a:pt x="27707" y="12668"/>
                    <a:pt x="27956" y="12521"/>
                  </a:cubicBezTo>
                  <a:cubicBezTo>
                    <a:pt x="28055" y="12465"/>
                    <a:pt x="28156" y="12407"/>
                    <a:pt x="28255" y="12345"/>
                  </a:cubicBezTo>
                  <a:cubicBezTo>
                    <a:pt x="28337" y="12291"/>
                    <a:pt x="28288" y="12174"/>
                    <a:pt x="28210" y="12174"/>
                  </a:cubicBezTo>
                  <a:cubicBezTo>
                    <a:pt x="28195" y="12174"/>
                    <a:pt x="28179" y="12178"/>
                    <a:pt x="28162" y="12188"/>
                  </a:cubicBezTo>
                  <a:cubicBezTo>
                    <a:pt x="28113" y="12216"/>
                    <a:pt x="28064" y="12244"/>
                    <a:pt x="28015" y="12271"/>
                  </a:cubicBezTo>
                  <a:cubicBezTo>
                    <a:pt x="27935" y="12317"/>
                    <a:pt x="27854" y="12361"/>
                    <a:pt x="27774" y="12404"/>
                  </a:cubicBezTo>
                  <a:cubicBezTo>
                    <a:pt x="27765" y="12401"/>
                    <a:pt x="27756" y="12400"/>
                    <a:pt x="27746" y="12400"/>
                  </a:cubicBezTo>
                  <a:cubicBezTo>
                    <a:pt x="27683" y="12400"/>
                    <a:pt x="27606" y="12450"/>
                    <a:pt x="27516" y="12551"/>
                  </a:cubicBezTo>
                  <a:cubicBezTo>
                    <a:pt x="27408" y="12610"/>
                    <a:pt x="27300" y="12675"/>
                    <a:pt x="27190" y="12733"/>
                  </a:cubicBezTo>
                  <a:cubicBezTo>
                    <a:pt x="26916" y="12859"/>
                    <a:pt x="26642" y="12976"/>
                    <a:pt x="26359" y="13075"/>
                  </a:cubicBezTo>
                  <a:cubicBezTo>
                    <a:pt x="25854" y="13269"/>
                    <a:pt x="25343" y="13435"/>
                    <a:pt x="24841" y="13632"/>
                  </a:cubicBezTo>
                  <a:cubicBezTo>
                    <a:pt x="23794" y="14041"/>
                    <a:pt x="22788" y="14561"/>
                    <a:pt x="21797" y="15091"/>
                  </a:cubicBezTo>
                  <a:cubicBezTo>
                    <a:pt x="21427" y="15288"/>
                    <a:pt x="21061" y="15491"/>
                    <a:pt x="20695" y="15694"/>
                  </a:cubicBezTo>
                  <a:cubicBezTo>
                    <a:pt x="19925" y="16014"/>
                    <a:pt x="19156" y="16334"/>
                    <a:pt x="18398" y="16664"/>
                  </a:cubicBezTo>
                  <a:cubicBezTo>
                    <a:pt x="16779" y="17372"/>
                    <a:pt x="15157" y="18074"/>
                    <a:pt x="13566" y="18843"/>
                  </a:cubicBezTo>
                  <a:cubicBezTo>
                    <a:pt x="12796" y="19216"/>
                    <a:pt x="12036" y="19603"/>
                    <a:pt x="11260" y="19964"/>
                  </a:cubicBezTo>
                  <a:cubicBezTo>
                    <a:pt x="10749" y="20201"/>
                    <a:pt x="10232" y="20398"/>
                    <a:pt x="9703" y="20582"/>
                  </a:cubicBezTo>
                  <a:cubicBezTo>
                    <a:pt x="9420" y="20681"/>
                    <a:pt x="9307" y="20717"/>
                    <a:pt x="9294" y="20717"/>
                  </a:cubicBezTo>
                  <a:cubicBezTo>
                    <a:pt x="9263" y="20717"/>
                    <a:pt x="9884" y="20480"/>
                    <a:pt x="10038" y="20407"/>
                  </a:cubicBezTo>
                  <a:cubicBezTo>
                    <a:pt x="10799" y="20050"/>
                    <a:pt x="11371" y="19539"/>
                    <a:pt x="12036" y="19040"/>
                  </a:cubicBezTo>
                  <a:cubicBezTo>
                    <a:pt x="12735" y="18517"/>
                    <a:pt x="13544" y="18111"/>
                    <a:pt x="14308" y="17689"/>
                  </a:cubicBezTo>
                  <a:cubicBezTo>
                    <a:pt x="15973" y="16772"/>
                    <a:pt x="17672" y="15907"/>
                    <a:pt x="19396" y="15103"/>
                  </a:cubicBezTo>
                  <a:cubicBezTo>
                    <a:pt x="19565" y="15023"/>
                    <a:pt x="19741" y="14952"/>
                    <a:pt x="19910" y="14875"/>
                  </a:cubicBezTo>
                  <a:cubicBezTo>
                    <a:pt x="21387" y="14300"/>
                    <a:pt x="22856" y="13703"/>
                    <a:pt x="24321" y="13081"/>
                  </a:cubicBezTo>
                  <a:cubicBezTo>
                    <a:pt x="24330" y="13078"/>
                    <a:pt x="24336" y="13078"/>
                    <a:pt x="24342" y="13075"/>
                  </a:cubicBezTo>
                  <a:lnTo>
                    <a:pt x="24361" y="13065"/>
                  </a:lnTo>
                  <a:cubicBezTo>
                    <a:pt x="25651" y="12521"/>
                    <a:pt x="26928" y="11957"/>
                    <a:pt x="28181" y="11366"/>
                  </a:cubicBezTo>
                  <a:cubicBezTo>
                    <a:pt x="28233" y="11342"/>
                    <a:pt x="28285" y="11320"/>
                    <a:pt x="28335" y="11296"/>
                  </a:cubicBezTo>
                  <a:cubicBezTo>
                    <a:pt x="28417" y="11257"/>
                    <a:pt x="28372" y="11123"/>
                    <a:pt x="28294" y="11123"/>
                  </a:cubicBezTo>
                  <a:cubicBezTo>
                    <a:pt x="28284" y="11123"/>
                    <a:pt x="28274" y="11125"/>
                    <a:pt x="28264" y="11129"/>
                  </a:cubicBezTo>
                  <a:lnTo>
                    <a:pt x="28215" y="11151"/>
                  </a:lnTo>
                  <a:cubicBezTo>
                    <a:pt x="25712" y="12194"/>
                    <a:pt x="23185" y="13216"/>
                    <a:pt x="20701" y="14318"/>
                  </a:cubicBezTo>
                  <a:cubicBezTo>
                    <a:pt x="18971" y="15020"/>
                    <a:pt x="17235" y="15710"/>
                    <a:pt x="15493" y="16384"/>
                  </a:cubicBezTo>
                  <a:cubicBezTo>
                    <a:pt x="13957" y="16978"/>
                    <a:pt x="12482" y="17689"/>
                    <a:pt x="10996" y="18400"/>
                  </a:cubicBezTo>
                  <a:cubicBezTo>
                    <a:pt x="10211" y="18778"/>
                    <a:pt x="9426" y="19157"/>
                    <a:pt x="8635" y="19530"/>
                  </a:cubicBezTo>
                  <a:cubicBezTo>
                    <a:pt x="8133" y="19767"/>
                    <a:pt x="7724" y="20047"/>
                    <a:pt x="7188" y="20244"/>
                  </a:cubicBezTo>
                  <a:cubicBezTo>
                    <a:pt x="7370" y="20176"/>
                    <a:pt x="7831" y="19616"/>
                    <a:pt x="8028" y="19443"/>
                  </a:cubicBezTo>
                  <a:cubicBezTo>
                    <a:pt x="9340" y="18286"/>
                    <a:pt x="11263" y="17803"/>
                    <a:pt x="12744" y="16858"/>
                  </a:cubicBezTo>
                  <a:cubicBezTo>
                    <a:pt x="13236" y="16547"/>
                    <a:pt x="13747" y="16261"/>
                    <a:pt x="14274" y="16002"/>
                  </a:cubicBezTo>
                  <a:cubicBezTo>
                    <a:pt x="15582" y="15451"/>
                    <a:pt x="16893" y="14903"/>
                    <a:pt x="18205" y="14358"/>
                  </a:cubicBezTo>
                  <a:lnTo>
                    <a:pt x="18457" y="14254"/>
                  </a:lnTo>
                  <a:cubicBezTo>
                    <a:pt x="20664" y="13398"/>
                    <a:pt x="22825" y="12542"/>
                    <a:pt x="24936" y="11529"/>
                  </a:cubicBezTo>
                  <a:cubicBezTo>
                    <a:pt x="25620" y="11243"/>
                    <a:pt x="26297" y="10954"/>
                    <a:pt x="26980" y="10671"/>
                  </a:cubicBezTo>
                  <a:cubicBezTo>
                    <a:pt x="27491" y="10458"/>
                    <a:pt x="27944" y="10267"/>
                    <a:pt x="28359" y="9941"/>
                  </a:cubicBezTo>
                  <a:cubicBezTo>
                    <a:pt x="28442" y="9883"/>
                    <a:pt x="28519" y="9818"/>
                    <a:pt x="28596" y="9747"/>
                  </a:cubicBezTo>
                  <a:cubicBezTo>
                    <a:pt x="28658" y="9689"/>
                    <a:pt x="28610" y="9590"/>
                    <a:pt x="28533" y="9590"/>
                  </a:cubicBezTo>
                  <a:cubicBezTo>
                    <a:pt x="28524" y="9590"/>
                    <a:pt x="28516" y="9591"/>
                    <a:pt x="28507" y="9593"/>
                  </a:cubicBezTo>
                  <a:cubicBezTo>
                    <a:pt x="28464" y="9606"/>
                    <a:pt x="28424" y="9624"/>
                    <a:pt x="28384" y="9640"/>
                  </a:cubicBezTo>
                  <a:cubicBezTo>
                    <a:pt x="27697" y="9864"/>
                    <a:pt x="27103" y="10231"/>
                    <a:pt x="26469" y="10572"/>
                  </a:cubicBezTo>
                  <a:cubicBezTo>
                    <a:pt x="26051" y="10797"/>
                    <a:pt x="25623" y="11000"/>
                    <a:pt x="25195" y="11203"/>
                  </a:cubicBezTo>
                  <a:cubicBezTo>
                    <a:pt x="24810" y="11366"/>
                    <a:pt x="24429" y="11536"/>
                    <a:pt x="24047" y="11702"/>
                  </a:cubicBezTo>
                  <a:cubicBezTo>
                    <a:pt x="22141" y="12539"/>
                    <a:pt x="20211" y="13327"/>
                    <a:pt x="18291" y="14127"/>
                  </a:cubicBezTo>
                  <a:cubicBezTo>
                    <a:pt x="17971" y="14244"/>
                    <a:pt x="17657" y="14364"/>
                    <a:pt x="17346" y="14497"/>
                  </a:cubicBezTo>
                  <a:cubicBezTo>
                    <a:pt x="16416" y="14894"/>
                    <a:pt x="15471" y="15263"/>
                    <a:pt x="14542" y="15666"/>
                  </a:cubicBezTo>
                  <a:cubicBezTo>
                    <a:pt x="14406" y="15725"/>
                    <a:pt x="14277" y="15796"/>
                    <a:pt x="14148" y="15857"/>
                  </a:cubicBezTo>
                  <a:cubicBezTo>
                    <a:pt x="12070" y="16735"/>
                    <a:pt x="10004" y="17627"/>
                    <a:pt x="7967" y="18591"/>
                  </a:cubicBezTo>
                  <a:cubicBezTo>
                    <a:pt x="7548" y="18788"/>
                    <a:pt x="7133" y="18991"/>
                    <a:pt x="6720" y="19194"/>
                  </a:cubicBezTo>
                  <a:cubicBezTo>
                    <a:pt x="6477" y="19313"/>
                    <a:pt x="6356" y="19359"/>
                    <a:pt x="6314" y="19359"/>
                  </a:cubicBezTo>
                  <a:cubicBezTo>
                    <a:pt x="6197" y="19359"/>
                    <a:pt x="6687" y="19005"/>
                    <a:pt x="6859" y="18874"/>
                  </a:cubicBezTo>
                  <a:cubicBezTo>
                    <a:pt x="7376" y="18483"/>
                    <a:pt x="7991" y="18215"/>
                    <a:pt x="8555" y="17901"/>
                  </a:cubicBezTo>
                  <a:cubicBezTo>
                    <a:pt x="10158" y="17009"/>
                    <a:pt x="11596" y="16042"/>
                    <a:pt x="13295" y="15322"/>
                  </a:cubicBezTo>
                  <a:cubicBezTo>
                    <a:pt x="15111" y="14552"/>
                    <a:pt x="16912" y="13795"/>
                    <a:pt x="18759" y="13090"/>
                  </a:cubicBezTo>
                  <a:cubicBezTo>
                    <a:pt x="20332" y="12490"/>
                    <a:pt x="21784" y="11637"/>
                    <a:pt x="23333" y="10972"/>
                  </a:cubicBezTo>
                  <a:cubicBezTo>
                    <a:pt x="23954" y="10708"/>
                    <a:pt x="24545" y="10406"/>
                    <a:pt x="25130" y="10092"/>
                  </a:cubicBezTo>
                  <a:cubicBezTo>
                    <a:pt x="26254" y="9618"/>
                    <a:pt x="27359" y="9101"/>
                    <a:pt x="28415" y="8470"/>
                  </a:cubicBezTo>
                  <a:cubicBezTo>
                    <a:pt x="28452" y="8442"/>
                    <a:pt x="28464" y="8393"/>
                    <a:pt x="28442" y="8353"/>
                  </a:cubicBezTo>
                  <a:cubicBezTo>
                    <a:pt x="28427" y="8322"/>
                    <a:pt x="28397" y="8304"/>
                    <a:pt x="28366" y="8304"/>
                  </a:cubicBezTo>
                  <a:cubicBezTo>
                    <a:pt x="28360" y="8304"/>
                    <a:pt x="28353" y="8305"/>
                    <a:pt x="28347" y="8307"/>
                  </a:cubicBezTo>
                  <a:cubicBezTo>
                    <a:pt x="27491" y="8476"/>
                    <a:pt x="26786" y="8947"/>
                    <a:pt x="26063" y="9412"/>
                  </a:cubicBezTo>
                  <a:cubicBezTo>
                    <a:pt x="25854" y="9547"/>
                    <a:pt x="25638" y="9670"/>
                    <a:pt x="25423" y="9790"/>
                  </a:cubicBezTo>
                  <a:cubicBezTo>
                    <a:pt x="24699" y="10098"/>
                    <a:pt x="23961" y="10381"/>
                    <a:pt x="23228" y="10661"/>
                  </a:cubicBezTo>
                  <a:cubicBezTo>
                    <a:pt x="19704" y="12010"/>
                    <a:pt x="16216" y="13463"/>
                    <a:pt x="12716" y="14869"/>
                  </a:cubicBezTo>
                  <a:cubicBezTo>
                    <a:pt x="11202" y="15479"/>
                    <a:pt x="9734" y="16141"/>
                    <a:pt x="8281" y="16885"/>
                  </a:cubicBezTo>
                  <a:cubicBezTo>
                    <a:pt x="7554" y="17261"/>
                    <a:pt x="6831" y="17643"/>
                    <a:pt x="6114" y="18031"/>
                  </a:cubicBezTo>
                  <a:cubicBezTo>
                    <a:pt x="5962" y="18112"/>
                    <a:pt x="5213" y="18510"/>
                    <a:pt x="5100" y="18510"/>
                  </a:cubicBezTo>
                  <a:cubicBezTo>
                    <a:pt x="5055" y="18510"/>
                    <a:pt x="5113" y="18445"/>
                    <a:pt x="5356" y="18268"/>
                  </a:cubicBezTo>
                  <a:cubicBezTo>
                    <a:pt x="5760" y="17972"/>
                    <a:pt x="6215" y="17738"/>
                    <a:pt x="6652" y="17495"/>
                  </a:cubicBezTo>
                  <a:cubicBezTo>
                    <a:pt x="9918" y="15676"/>
                    <a:pt x="13119" y="13915"/>
                    <a:pt x="16533" y="12385"/>
                  </a:cubicBezTo>
                  <a:cubicBezTo>
                    <a:pt x="17072" y="12145"/>
                    <a:pt x="17607" y="11893"/>
                    <a:pt x="18140" y="11646"/>
                  </a:cubicBezTo>
                  <a:cubicBezTo>
                    <a:pt x="19614" y="11000"/>
                    <a:pt x="21067" y="10323"/>
                    <a:pt x="22539" y="9667"/>
                  </a:cubicBezTo>
                  <a:cubicBezTo>
                    <a:pt x="24539" y="8778"/>
                    <a:pt x="26617" y="8147"/>
                    <a:pt x="28415" y="6860"/>
                  </a:cubicBezTo>
                  <a:cubicBezTo>
                    <a:pt x="28476" y="6820"/>
                    <a:pt x="28467" y="6731"/>
                    <a:pt x="28402" y="6700"/>
                  </a:cubicBezTo>
                  <a:cubicBezTo>
                    <a:pt x="28391" y="6694"/>
                    <a:pt x="28378" y="6691"/>
                    <a:pt x="28366" y="6691"/>
                  </a:cubicBezTo>
                  <a:cubicBezTo>
                    <a:pt x="28352" y="6691"/>
                    <a:pt x="28338" y="6695"/>
                    <a:pt x="28325" y="6703"/>
                  </a:cubicBezTo>
                  <a:cubicBezTo>
                    <a:pt x="26515" y="7750"/>
                    <a:pt x="24530" y="8411"/>
                    <a:pt x="22622" y="9252"/>
                  </a:cubicBezTo>
                  <a:cubicBezTo>
                    <a:pt x="20935" y="9997"/>
                    <a:pt x="19294" y="10855"/>
                    <a:pt x="17629" y="11665"/>
                  </a:cubicBezTo>
                  <a:cubicBezTo>
                    <a:pt x="15019" y="12752"/>
                    <a:pt x="12368" y="13743"/>
                    <a:pt x="9770" y="14866"/>
                  </a:cubicBezTo>
                  <a:cubicBezTo>
                    <a:pt x="8179" y="15553"/>
                    <a:pt x="6634" y="16350"/>
                    <a:pt x="5058" y="17076"/>
                  </a:cubicBezTo>
                  <a:cubicBezTo>
                    <a:pt x="4790" y="17199"/>
                    <a:pt x="4381" y="17295"/>
                    <a:pt x="4181" y="17520"/>
                  </a:cubicBezTo>
                  <a:cubicBezTo>
                    <a:pt x="4479" y="17184"/>
                    <a:pt x="4885" y="16944"/>
                    <a:pt x="5261" y="16704"/>
                  </a:cubicBezTo>
                  <a:cubicBezTo>
                    <a:pt x="5987" y="16239"/>
                    <a:pt x="6791" y="15904"/>
                    <a:pt x="7560" y="15516"/>
                  </a:cubicBezTo>
                  <a:cubicBezTo>
                    <a:pt x="10728" y="13927"/>
                    <a:pt x="13852" y="12274"/>
                    <a:pt x="17041" y="10726"/>
                  </a:cubicBezTo>
                  <a:cubicBezTo>
                    <a:pt x="20639" y="9246"/>
                    <a:pt x="24281" y="7799"/>
                    <a:pt x="27784" y="6115"/>
                  </a:cubicBezTo>
                  <a:cubicBezTo>
                    <a:pt x="27876" y="6100"/>
                    <a:pt x="27922" y="6072"/>
                    <a:pt x="27947" y="6038"/>
                  </a:cubicBezTo>
                  <a:cubicBezTo>
                    <a:pt x="28070" y="5977"/>
                    <a:pt x="28199" y="5918"/>
                    <a:pt x="28322" y="5856"/>
                  </a:cubicBezTo>
                  <a:cubicBezTo>
                    <a:pt x="28353" y="5841"/>
                    <a:pt x="28387" y="5826"/>
                    <a:pt x="28418" y="5810"/>
                  </a:cubicBezTo>
                  <a:cubicBezTo>
                    <a:pt x="28501" y="5771"/>
                    <a:pt x="28456" y="5639"/>
                    <a:pt x="28374" y="5639"/>
                  </a:cubicBezTo>
                  <a:cubicBezTo>
                    <a:pt x="28366" y="5639"/>
                    <a:pt x="28356" y="5641"/>
                    <a:pt x="28347" y="5644"/>
                  </a:cubicBezTo>
                  <a:lnTo>
                    <a:pt x="28301" y="5663"/>
                  </a:lnTo>
                  <a:cubicBezTo>
                    <a:pt x="24425" y="7017"/>
                    <a:pt x="20713" y="8756"/>
                    <a:pt x="17019" y="10532"/>
                  </a:cubicBezTo>
                  <a:lnTo>
                    <a:pt x="16804" y="10621"/>
                  </a:lnTo>
                  <a:cubicBezTo>
                    <a:pt x="13455" y="12034"/>
                    <a:pt x="10078" y="13364"/>
                    <a:pt x="6797" y="14919"/>
                  </a:cubicBezTo>
                  <a:cubicBezTo>
                    <a:pt x="5880" y="15353"/>
                    <a:pt x="4956" y="15762"/>
                    <a:pt x="4008" y="16125"/>
                  </a:cubicBezTo>
                  <a:cubicBezTo>
                    <a:pt x="3784" y="16211"/>
                    <a:pt x="3340" y="16368"/>
                    <a:pt x="3183" y="16473"/>
                  </a:cubicBezTo>
                  <a:cubicBezTo>
                    <a:pt x="3522" y="16245"/>
                    <a:pt x="3894" y="16064"/>
                    <a:pt x="4258" y="15876"/>
                  </a:cubicBezTo>
                  <a:cubicBezTo>
                    <a:pt x="5904" y="15029"/>
                    <a:pt x="7465" y="14060"/>
                    <a:pt x="9093" y="13176"/>
                  </a:cubicBezTo>
                  <a:cubicBezTo>
                    <a:pt x="12547" y="11305"/>
                    <a:pt x="16145" y="9753"/>
                    <a:pt x="19771" y="8254"/>
                  </a:cubicBezTo>
                  <a:cubicBezTo>
                    <a:pt x="21347" y="7599"/>
                    <a:pt x="22936" y="6983"/>
                    <a:pt x="24502" y="6315"/>
                  </a:cubicBezTo>
                  <a:cubicBezTo>
                    <a:pt x="25290" y="5977"/>
                    <a:pt x="26075" y="5641"/>
                    <a:pt x="26805" y="5189"/>
                  </a:cubicBezTo>
                  <a:cubicBezTo>
                    <a:pt x="26869" y="5149"/>
                    <a:pt x="26937" y="5099"/>
                    <a:pt x="27005" y="5047"/>
                  </a:cubicBezTo>
                  <a:cubicBezTo>
                    <a:pt x="27374" y="4884"/>
                    <a:pt x="27741" y="4711"/>
                    <a:pt x="28095" y="4521"/>
                  </a:cubicBezTo>
                  <a:cubicBezTo>
                    <a:pt x="28101" y="4518"/>
                    <a:pt x="28101" y="4511"/>
                    <a:pt x="28104" y="4508"/>
                  </a:cubicBezTo>
                  <a:cubicBezTo>
                    <a:pt x="28156" y="4462"/>
                    <a:pt x="28135" y="4376"/>
                    <a:pt x="28070" y="4357"/>
                  </a:cubicBezTo>
                  <a:cubicBezTo>
                    <a:pt x="28061" y="4354"/>
                    <a:pt x="28052" y="4352"/>
                    <a:pt x="28043" y="4352"/>
                  </a:cubicBezTo>
                  <a:cubicBezTo>
                    <a:pt x="28037" y="4352"/>
                    <a:pt x="28030" y="4353"/>
                    <a:pt x="28024" y="4354"/>
                  </a:cubicBezTo>
                  <a:cubicBezTo>
                    <a:pt x="27664" y="4477"/>
                    <a:pt x="27328" y="4659"/>
                    <a:pt x="27002" y="4850"/>
                  </a:cubicBezTo>
                  <a:cubicBezTo>
                    <a:pt x="26626" y="4998"/>
                    <a:pt x="26242" y="5127"/>
                    <a:pt x="25860" y="5256"/>
                  </a:cubicBezTo>
                  <a:cubicBezTo>
                    <a:pt x="22551" y="6386"/>
                    <a:pt x="19202" y="7688"/>
                    <a:pt x="16065" y="9242"/>
                  </a:cubicBezTo>
                  <a:cubicBezTo>
                    <a:pt x="12747" y="10886"/>
                    <a:pt x="9256" y="12136"/>
                    <a:pt x="5917" y="13718"/>
                  </a:cubicBezTo>
                  <a:cubicBezTo>
                    <a:pt x="5039" y="14137"/>
                    <a:pt x="4153" y="14577"/>
                    <a:pt x="3229" y="14872"/>
                  </a:cubicBezTo>
                  <a:cubicBezTo>
                    <a:pt x="2999" y="14946"/>
                    <a:pt x="2378" y="15004"/>
                    <a:pt x="2200" y="15117"/>
                  </a:cubicBezTo>
                  <a:lnTo>
                    <a:pt x="2200" y="15117"/>
                  </a:lnTo>
                  <a:cubicBezTo>
                    <a:pt x="2535" y="14902"/>
                    <a:pt x="2888" y="14709"/>
                    <a:pt x="3239" y="14518"/>
                  </a:cubicBezTo>
                  <a:cubicBezTo>
                    <a:pt x="4898" y="13604"/>
                    <a:pt x="6674" y="12884"/>
                    <a:pt x="8379" y="12065"/>
                  </a:cubicBezTo>
                  <a:cubicBezTo>
                    <a:pt x="12073" y="10295"/>
                    <a:pt x="15917" y="8842"/>
                    <a:pt x="19725" y="7337"/>
                  </a:cubicBezTo>
                  <a:cubicBezTo>
                    <a:pt x="21381" y="6681"/>
                    <a:pt x="23031" y="6013"/>
                    <a:pt x="24718" y="5432"/>
                  </a:cubicBezTo>
                  <a:cubicBezTo>
                    <a:pt x="25361" y="5210"/>
                    <a:pt x="25986" y="4992"/>
                    <a:pt x="26592" y="4681"/>
                  </a:cubicBezTo>
                  <a:cubicBezTo>
                    <a:pt x="26860" y="4542"/>
                    <a:pt x="27122" y="4394"/>
                    <a:pt x="27387" y="4253"/>
                  </a:cubicBezTo>
                  <a:cubicBezTo>
                    <a:pt x="27587" y="4167"/>
                    <a:pt x="27787" y="4080"/>
                    <a:pt x="27984" y="3991"/>
                  </a:cubicBezTo>
                  <a:cubicBezTo>
                    <a:pt x="28076" y="3951"/>
                    <a:pt x="28168" y="3914"/>
                    <a:pt x="28258" y="3874"/>
                  </a:cubicBezTo>
                  <a:cubicBezTo>
                    <a:pt x="28341" y="3835"/>
                    <a:pt x="28296" y="3703"/>
                    <a:pt x="28214" y="3703"/>
                  </a:cubicBezTo>
                  <a:cubicBezTo>
                    <a:pt x="28206" y="3703"/>
                    <a:pt x="28196" y="3705"/>
                    <a:pt x="28187" y="3708"/>
                  </a:cubicBezTo>
                  <a:cubicBezTo>
                    <a:pt x="28104" y="3739"/>
                    <a:pt x="28024" y="3779"/>
                    <a:pt x="27941" y="3813"/>
                  </a:cubicBezTo>
                  <a:cubicBezTo>
                    <a:pt x="27873" y="3840"/>
                    <a:pt x="27805" y="3868"/>
                    <a:pt x="27738" y="3899"/>
                  </a:cubicBezTo>
                  <a:cubicBezTo>
                    <a:pt x="27734" y="3893"/>
                    <a:pt x="27726" y="3889"/>
                    <a:pt x="27715" y="3889"/>
                  </a:cubicBezTo>
                  <a:cubicBezTo>
                    <a:pt x="27665" y="3889"/>
                    <a:pt x="27543" y="3951"/>
                    <a:pt x="27347" y="4074"/>
                  </a:cubicBezTo>
                  <a:cubicBezTo>
                    <a:pt x="27328" y="4083"/>
                    <a:pt x="27310" y="4096"/>
                    <a:pt x="27288" y="4105"/>
                  </a:cubicBezTo>
                  <a:cubicBezTo>
                    <a:pt x="26885" y="4280"/>
                    <a:pt x="26479" y="4453"/>
                    <a:pt x="26072" y="4622"/>
                  </a:cubicBezTo>
                  <a:cubicBezTo>
                    <a:pt x="24881" y="5124"/>
                    <a:pt x="23674" y="5595"/>
                    <a:pt x="22465" y="6057"/>
                  </a:cubicBezTo>
                  <a:cubicBezTo>
                    <a:pt x="22406" y="6081"/>
                    <a:pt x="22345" y="6100"/>
                    <a:pt x="22283" y="6124"/>
                  </a:cubicBezTo>
                  <a:lnTo>
                    <a:pt x="22169" y="6170"/>
                  </a:lnTo>
                  <a:cubicBezTo>
                    <a:pt x="19876" y="7045"/>
                    <a:pt x="17567" y="7873"/>
                    <a:pt x="15265" y="8719"/>
                  </a:cubicBezTo>
                  <a:cubicBezTo>
                    <a:pt x="11688" y="10034"/>
                    <a:pt x="8213" y="11579"/>
                    <a:pt x="4655" y="12933"/>
                  </a:cubicBezTo>
                  <a:cubicBezTo>
                    <a:pt x="4014" y="13176"/>
                    <a:pt x="3417" y="13423"/>
                    <a:pt x="2795" y="13721"/>
                  </a:cubicBezTo>
                  <a:cubicBezTo>
                    <a:pt x="2473" y="13877"/>
                    <a:pt x="2252" y="13943"/>
                    <a:pt x="2144" y="13943"/>
                  </a:cubicBezTo>
                  <a:cubicBezTo>
                    <a:pt x="1987" y="13943"/>
                    <a:pt x="2065" y="13804"/>
                    <a:pt x="2408" y="13598"/>
                  </a:cubicBezTo>
                  <a:cubicBezTo>
                    <a:pt x="2740" y="13398"/>
                    <a:pt x="3109" y="13244"/>
                    <a:pt x="3460" y="13078"/>
                  </a:cubicBezTo>
                  <a:cubicBezTo>
                    <a:pt x="5181" y="12271"/>
                    <a:pt x="6671" y="11191"/>
                    <a:pt x="8468" y="10511"/>
                  </a:cubicBezTo>
                  <a:cubicBezTo>
                    <a:pt x="11808" y="9242"/>
                    <a:pt x="14988" y="7577"/>
                    <a:pt x="18285" y="6195"/>
                  </a:cubicBezTo>
                  <a:cubicBezTo>
                    <a:pt x="21230" y="5198"/>
                    <a:pt x="24222" y="4277"/>
                    <a:pt x="26946" y="2797"/>
                  </a:cubicBezTo>
                  <a:cubicBezTo>
                    <a:pt x="27125" y="2772"/>
                    <a:pt x="27220" y="2720"/>
                    <a:pt x="27230" y="2637"/>
                  </a:cubicBezTo>
                  <a:cubicBezTo>
                    <a:pt x="27328" y="2581"/>
                    <a:pt x="27430" y="2526"/>
                    <a:pt x="27528" y="2467"/>
                  </a:cubicBezTo>
                  <a:cubicBezTo>
                    <a:pt x="27556" y="2452"/>
                    <a:pt x="27584" y="2437"/>
                    <a:pt x="27611" y="2421"/>
                  </a:cubicBezTo>
                  <a:cubicBezTo>
                    <a:pt x="27698" y="2371"/>
                    <a:pt x="27646" y="2252"/>
                    <a:pt x="27566" y="2252"/>
                  </a:cubicBezTo>
                  <a:cubicBezTo>
                    <a:pt x="27552" y="2252"/>
                    <a:pt x="27537" y="2256"/>
                    <a:pt x="27522" y="2264"/>
                  </a:cubicBezTo>
                  <a:cubicBezTo>
                    <a:pt x="27500" y="2277"/>
                    <a:pt x="27479" y="2286"/>
                    <a:pt x="27457" y="2295"/>
                  </a:cubicBezTo>
                  <a:cubicBezTo>
                    <a:pt x="25192" y="3480"/>
                    <a:pt x="22800" y="4280"/>
                    <a:pt x="20408" y="5158"/>
                  </a:cubicBezTo>
                  <a:cubicBezTo>
                    <a:pt x="19759" y="5395"/>
                    <a:pt x="19119" y="5650"/>
                    <a:pt x="18478" y="5912"/>
                  </a:cubicBezTo>
                  <a:cubicBezTo>
                    <a:pt x="17721" y="6164"/>
                    <a:pt x="16967" y="6423"/>
                    <a:pt x="16225" y="6703"/>
                  </a:cubicBezTo>
                  <a:cubicBezTo>
                    <a:pt x="12876" y="7974"/>
                    <a:pt x="9577" y="9433"/>
                    <a:pt x="6283" y="10843"/>
                  </a:cubicBezTo>
                  <a:cubicBezTo>
                    <a:pt x="4972" y="11403"/>
                    <a:pt x="3448" y="12010"/>
                    <a:pt x="2204" y="12671"/>
                  </a:cubicBezTo>
                  <a:cubicBezTo>
                    <a:pt x="3713" y="11825"/>
                    <a:pt x="5283" y="11142"/>
                    <a:pt x="6892" y="10514"/>
                  </a:cubicBezTo>
                  <a:cubicBezTo>
                    <a:pt x="8709" y="9806"/>
                    <a:pt x="10365" y="8725"/>
                    <a:pt x="12181" y="7999"/>
                  </a:cubicBezTo>
                  <a:cubicBezTo>
                    <a:pt x="14135" y="7214"/>
                    <a:pt x="16084" y="6411"/>
                    <a:pt x="18026" y="5589"/>
                  </a:cubicBezTo>
                  <a:cubicBezTo>
                    <a:pt x="19944" y="4776"/>
                    <a:pt x="21834" y="3890"/>
                    <a:pt x="23696" y="2957"/>
                  </a:cubicBezTo>
                  <a:cubicBezTo>
                    <a:pt x="23905" y="2852"/>
                    <a:pt x="24102" y="2735"/>
                    <a:pt x="24305" y="2628"/>
                  </a:cubicBezTo>
                  <a:cubicBezTo>
                    <a:pt x="25250" y="2258"/>
                    <a:pt x="26214" y="1870"/>
                    <a:pt x="26968" y="1209"/>
                  </a:cubicBezTo>
                  <a:lnTo>
                    <a:pt x="26986" y="1196"/>
                  </a:lnTo>
                  <a:cubicBezTo>
                    <a:pt x="27051" y="1140"/>
                    <a:pt x="26992" y="1043"/>
                    <a:pt x="26919" y="1043"/>
                  </a:cubicBezTo>
                  <a:cubicBezTo>
                    <a:pt x="26912" y="1043"/>
                    <a:pt x="26904" y="1044"/>
                    <a:pt x="26897" y="1045"/>
                  </a:cubicBezTo>
                  <a:cubicBezTo>
                    <a:pt x="26891" y="1045"/>
                    <a:pt x="26888" y="1048"/>
                    <a:pt x="26882" y="1048"/>
                  </a:cubicBezTo>
                  <a:cubicBezTo>
                    <a:pt x="26097" y="1249"/>
                    <a:pt x="25475" y="1793"/>
                    <a:pt x="24776" y="2184"/>
                  </a:cubicBezTo>
                  <a:cubicBezTo>
                    <a:pt x="24681" y="2237"/>
                    <a:pt x="24579" y="2289"/>
                    <a:pt x="24484" y="2341"/>
                  </a:cubicBezTo>
                  <a:cubicBezTo>
                    <a:pt x="24385" y="2378"/>
                    <a:pt x="24287" y="2418"/>
                    <a:pt x="24192" y="2455"/>
                  </a:cubicBezTo>
                  <a:cubicBezTo>
                    <a:pt x="20144" y="4111"/>
                    <a:pt x="16053" y="5604"/>
                    <a:pt x="12051" y="7374"/>
                  </a:cubicBezTo>
                  <a:cubicBezTo>
                    <a:pt x="9992" y="8285"/>
                    <a:pt x="7951" y="9233"/>
                    <a:pt x="5837" y="10012"/>
                  </a:cubicBezTo>
                  <a:cubicBezTo>
                    <a:pt x="5440" y="10160"/>
                    <a:pt x="5042" y="10307"/>
                    <a:pt x="4645" y="10458"/>
                  </a:cubicBezTo>
                  <a:cubicBezTo>
                    <a:pt x="7637" y="8888"/>
                    <a:pt x="10685" y="7396"/>
                    <a:pt x="13686" y="5872"/>
                  </a:cubicBezTo>
                  <a:cubicBezTo>
                    <a:pt x="17589" y="3886"/>
                    <a:pt x="21843" y="2677"/>
                    <a:pt x="25663" y="528"/>
                  </a:cubicBezTo>
                  <a:cubicBezTo>
                    <a:pt x="25789" y="510"/>
                    <a:pt x="25863" y="467"/>
                    <a:pt x="25884" y="405"/>
                  </a:cubicBezTo>
                  <a:cubicBezTo>
                    <a:pt x="26029" y="322"/>
                    <a:pt x="26177" y="248"/>
                    <a:pt x="26318" y="162"/>
                  </a:cubicBezTo>
                  <a:cubicBezTo>
                    <a:pt x="26331" y="156"/>
                    <a:pt x="26331" y="147"/>
                    <a:pt x="26337" y="137"/>
                  </a:cubicBezTo>
                  <a:cubicBezTo>
                    <a:pt x="26386" y="81"/>
                    <a:pt x="26342" y="0"/>
                    <a:pt x="26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5"/>
            <p:cNvSpPr/>
            <p:nvPr/>
          </p:nvSpPr>
          <p:spPr>
            <a:xfrm>
              <a:off x="7280600" y="4629000"/>
              <a:ext cx="317600" cy="192075"/>
            </a:xfrm>
            <a:custGeom>
              <a:avLst/>
              <a:gdLst/>
              <a:ahLst/>
              <a:cxnLst/>
              <a:rect l="l" t="t" r="r" b="b"/>
              <a:pathLst>
                <a:path w="12704" h="7683" extrusionOk="0">
                  <a:moveTo>
                    <a:pt x="12599" y="0"/>
                  </a:moveTo>
                  <a:cubicBezTo>
                    <a:pt x="12584" y="0"/>
                    <a:pt x="12569" y="4"/>
                    <a:pt x="12556" y="12"/>
                  </a:cubicBezTo>
                  <a:lnTo>
                    <a:pt x="12143" y="222"/>
                  </a:lnTo>
                  <a:cubicBezTo>
                    <a:pt x="12106" y="228"/>
                    <a:pt x="12070" y="243"/>
                    <a:pt x="12042" y="271"/>
                  </a:cubicBezTo>
                  <a:cubicBezTo>
                    <a:pt x="10410" y="1093"/>
                    <a:pt x="8742" y="1933"/>
                    <a:pt x="7104" y="2832"/>
                  </a:cubicBezTo>
                  <a:cubicBezTo>
                    <a:pt x="4799" y="3946"/>
                    <a:pt x="2478" y="5027"/>
                    <a:pt x="93" y="5965"/>
                  </a:cubicBezTo>
                  <a:cubicBezTo>
                    <a:pt x="86" y="5969"/>
                    <a:pt x="80" y="5972"/>
                    <a:pt x="71" y="5975"/>
                  </a:cubicBezTo>
                  <a:cubicBezTo>
                    <a:pt x="22" y="5993"/>
                    <a:pt x="0" y="6049"/>
                    <a:pt x="19" y="6098"/>
                  </a:cubicBezTo>
                  <a:cubicBezTo>
                    <a:pt x="26" y="6129"/>
                    <a:pt x="54" y="6149"/>
                    <a:pt x="85" y="6149"/>
                  </a:cubicBezTo>
                  <a:cubicBezTo>
                    <a:pt x="90" y="6149"/>
                    <a:pt x="96" y="6149"/>
                    <a:pt x="102" y="6147"/>
                  </a:cubicBezTo>
                  <a:cubicBezTo>
                    <a:pt x="106" y="6147"/>
                    <a:pt x="110" y="6150"/>
                    <a:pt x="114" y="6150"/>
                  </a:cubicBezTo>
                  <a:cubicBezTo>
                    <a:pt x="116" y="6150"/>
                    <a:pt x="118" y="6149"/>
                    <a:pt x="120" y="6147"/>
                  </a:cubicBezTo>
                  <a:cubicBezTo>
                    <a:pt x="179" y="6126"/>
                    <a:pt x="234" y="6101"/>
                    <a:pt x="290" y="6079"/>
                  </a:cubicBezTo>
                  <a:cubicBezTo>
                    <a:pt x="1896" y="5442"/>
                    <a:pt x="3475" y="4743"/>
                    <a:pt x="5042" y="4014"/>
                  </a:cubicBezTo>
                  <a:lnTo>
                    <a:pt x="5042" y="4014"/>
                  </a:lnTo>
                  <a:cubicBezTo>
                    <a:pt x="3725" y="4805"/>
                    <a:pt x="2453" y="5648"/>
                    <a:pt x="1262" y="6569"/>
                  </a:cubicBezTo>
                  <a:cubicBezTo>
                    <a:pt x="1228" y="6593"/>
                    <a:pt x="1194" y="6615"/>
                    <a:pt x="1161" y="6643"/>
                  </a:cubicBezTo>
                  <a:cubicBezTo>
                    <a:pt x="1087" y="6700"/>
                    <a:pt x="1157" y="6794"/>
                    <a:pt x="1232" y="6794"/>
                  </a:cubicBezTo>
                  <a:cubicBezTo>
                    <a:pt x="1245" y="6794"/>
                    <a:pt x="1259" y="6791"/>
                    <a:pt x="1271" y="6784"/>
                  </a:cubicBezTo>
                  <a:cubicBezTo>
                    <a:pt x="1348" y="6747"/>
                    <a:pt x="1422" y="6710"/>
                    <a:pt x="1499" y="6673"/>
                  </a:cubicBezTo>
                  <a:cubicBezTo>
                    <a:pt x="4128" y="5402"/>
                    <a:pt x="6747" y="4103"/>
                    <a:pt x="9364" y="2804"/>
                  </a:cubicBezTo>
                  <a:lnTo>
                    <a:pt x="9364" y="2804"/>
                  </a:lnTo>
                  <a:cubicBezTo>
                    <a:pt x="8924" y="3112"/>
                    <a:pt x="8490" y="3411"/>
                    <a:pt x="8062" y="3669"/>
                  </a:cubicBezTo>
                  <a:cubicBezTo>
                    <a:pt x="6230" y="4768"/>
                    <a:pt x="4442" y="5944"/>
                    <a:pt x="2623" y="7067"/>
                  </a:cubicBezTo>
                  <a:lnTo>
                    <a:pt x="2552" y="7111"/>
                  </a:lnTo>
                  <a:cubicBezTo>
                    <a:pt x="2471" y="7161"/>
                    <a:pt x="2512" y="7280"/>
                    <a:pt x="2594" y="7280"/>
                  </a:cubicBezTo>
                  <a:cubicBezTo>
                    <a:pt x="2602" y="7280"/>
                    <a:pt x="2611" y="7279"/>
                    <a:pt x="2620" y="7277"/>
                  </a:cubicBezTo>
                  <a:cubicBezTo>
                    <a:pt x="2767" y="7249"/>
                    <a:pt x="2909" y="7212"/>
                    <a:pt x="3051" y="7172"/>
                  </a:cubicBezTo>
                  <a:cubicBezTo>
                    <a:pt x="4313" y="6830"/>
                    <a:pt x="5436" y="6169"/>
                    <a:pt x="6560" y="5488"/>
                  </a:cubicBezTo>
                  <a:cubicBezTo>
                    <a:pt x="7606" y="4854"/>
                    <a:pt x="8721" y="4331"/>
                    <a:pt x="9792" y="3740"/>
                  </a:cubicBezTo>
                  <a:lnTo>
                    <a:pt x="9792" y="3740"/>
                  </a:lnTo>
                  <a:cubicBezTo>
                    <a:pt x="9173" y="4180"/>
                    <a:pt x="8536" y="4596"/>
                    <a:pt x="7908" y="5024"/>
                  </a:cubicBezTo>
                  <a:cubicBezTo>
                    <a:pt x="6735" y="5821"/>
                    <a:pt x="5405" y="6449"/>
                    <a:pt x="4328" y="7375"/>
                  </a:cubicBezTo>
                  <a:cubicBezTo>
                    <a:pt x="4270" y="7428"/>
                    <a:pt x="4205" y="7477"/>
                    <a:pt x="4146" y="7529"/>
                  </a:cubicBezTo>
                  <a:cubicBezTo>
                    <a:pt x="4087" y="7588"/>
                    <a:pt x="4136" y="7683"/>
                    <a:pt x="4213" y="7683"/>
                  </a:cubicBezTo>
                  <a:cubicBezTo>
                    <a:pt x="4220" y="7683"/>
                    <a:pt x="4228" y="7682"/>
                    <a:pt x="4236" y="7680"/>
                  </a:cubicBezTo>
                  <a:cubicBezTo>
                    <a:pt x="4497" y="7594"/>
                    <a:pt x="4753" y="7495"/>
                    <a:pt x="5005" y="7391"/>
                  </a:cubicBezTo>
                  <a:cubicBezTo>
                    <a:pt x="6603" y="6720"/>
                    <a:pt x="8006" y="5698"/>
                    <a:pt x="9481" y="4793"/>
                  </a:cubicBezTo>
                  <a:cubicBezTo>
                    <a:pt x="9709" y="4654"/>
                    <a:pt x="9936" y="4522"/>
                    <a:pt x="10167" y="4396"/>
                  </a:cubicBezTo>
                  <a:cubicBezTo>
                    <a:pt x="10359" y="4257"/>
                    <a:pt x="10472" y="4187"/>
                    <a:pt x="10508" y="4187"/>
                  </a:cubicBezTo>
                  <a:cubicBezTo>
                    <a:pt x="10538" y="4187"/>
                    <a:pt x="10516" y="4234"/>
                    <a:pt x="10444" y="4328"/>
                  </a:cubicBezTo>
                  <a:cubicBezTo>
                    <a:pt x="10164" y="4651"/>
                    <a:pt x="9782" y="4904"/>
                    <a:pt x="9447" y="5165"/>
                  </a:cubicBezTo>
                  <a:cubicBezTo>
                    <a:pt x="8656" y="5778"/>
                    <a:pt x="7899" y="6384"/>
                    <a:pt x="7068" y="6947"/>
                  </a:cubicBezTo>
                  <a:cubicBezTo>
                    <a:pt x="7040" y="6969"/>
                    <a:pt x="7028" y="7003"/>
                    <a:pt x="7034" y="7037"/>
                  </a:cubicBezTo>
                  <a:cubicBezTo>
                    <a:pt x="7041" y="7081"/>
                    <a:pt x="7074" y="7123"/>
                    <a:pt x="7116" y="7123"/>
                  </a:cubicBezTo>
                  <a:cubicBezTo>
                    <a:pt x="7130" y="7123"/>
                    <a:pt x="7145" y="7118"/>
                    <a:pt x="7160" y="7107"/>
                  </a:cubicBezTo>
                  <a:cubicBezTo>
                    <a:pt x="7308" y="7006"/>
                    <a:pt x="7465" y="6901"/>
                    <a:pt x="7622" y="6800"/>
                  </a:cubicBezTo>
                  <a:cubicBezTo>
                    <a:pt x="8157" y="6446"/>
                    <a:pt x="8739" y="6067"/>
                    <a:pt x="9281" y="5655"/>
                  </a:cubicBezTo>
                  <a:cubicBezTo>
                    <a:pt x="9924" y="5165"/>
                    <a:pt x="10518" y="4623"/>
                    <a:pt x="10906" y="4008"/>
                  </a:cubicBezTo>
                  <a:cubicBezTo>
                    <a:pt x="10946" y="3943"/>
                    <a:pt x="10891" y="3882"/>
                    <a:pt x="10829" y="3878"/>
                  </a:cubicBezTo>
                  <a:cubicBezTo>
                    <a:pt x="10824" y="3878"/>
                    <a:pt x="10819" y="3877"/>
                    <a:pt x="10815" y="3877"/>
                  </a:cubicBezTo>
                  <a:cubicBezTo>
                    <a:pt x="10802" y="3877"/>
                    <a:pt x="10791" y="3880"/>
                    <a:pt x="10780" y="3885"/>
                  </a:cubicBezTo>
                  <a:cubicBezTo>
                    <a:pt x="9582" y="4466"/>
                    <a:pt x="8483" y="5208"/>
                    <a:pt x="7363" y="5929"/>
                  </a:cubicBezTo>
                  <a:cubicBezTo>
                    <a:pt x="6803" y="6289"/>
                    <a:pt x="6227" y="6621"/>
                    <a:pt x="5636" y="6923"/>
                  </a:cubicBezTo>
                  <a:cubicBezTo>
                    <a:pt x="5288" y="7098"/>
                    <a:pt x="4928" y="7249"/>
                    <a:pt x="4565" y="7381"/>
                  </a:cubicBezTo>
                  <a:cubicBezTo>
                    <a:pt x="4533" y="7393"/>
                    <a:pt x="4514" y="7398"/>
                    <a:pt x="4504" y="7398"/>
                  </a:cubicBezTo>
                  <a:cubicBezTo>
                    <a:pt x="4493" y="7398"/>
                    <a:pt x="4495" y="7391"/>
                    <a:pt x="4507" y="7378"/>
                  </a:cubicBezTo>
                  <a:cubicBezTo>
                    <a:pt x="4605" y="7280"/>
                    <a:pt x="5362" y="6827"/>
                    <a:pt x="5405" y="6797"/>
                  </a:cubicBezTo>
                  <a:cubicBezTo>
                    <a:pt x="7505" y="5439"/>
                    <a:pt x="9678" y="4199"/>
                    <a:pt x="11592" y="2580"/>
                  </a:cubicBezTo>
                  <a:cubicBezTo>
                    <a:pt x="11629" y="2549"/>
                    <a:pt x="11663" y="2521"/>
                    <a:pt x="11697" y="2493"/>
                  </a:cubicBezTo>
                  <a:cubicBezTo>
                    <a:pt x="11737" y="2463"/>
                    <a:pt x="11740" y="2404"/>
                    <a:pt x="11700" y="2373"/>
                  </a:cubicBezTo>
                  <a:cubicBezTo>
                    <a:pt x="11682" y="2353"/>
                    <a:pt x="11656" y="2343"/>
                    <a:pt x="11630" y="2343"/>
                  </a:cubicBezTo>
                  <a:cubicBezTo>
                    <a:pt x="11609" y="2343"/>
                    <a:pt x="11588" y="2350"/>
                    <a:pt x="11571" y="2364"/>
                  </a:cubicBezTo>
                  <a:cubicBezTo>
                    <a:pt x="9847" y="3749"/>
                    <a:pt x="7674" y="4614"/>
                    <a:pt x="5775" y="5747"/>
                  </a:cubicBezTo>
                  <a:cubicBezTo>
                    <a:pt x="4981" y="6224"/>
                    <a:pt x="3497" y="6741"/>
                    <a:pt x="3038" y="7024"/>
                  </a:cubicBezTo>
                  <a:cubicBezTo>
                    <a:pt x="4236" y="6286"/>
                    <a:pt x="5412" y="5513"/>
                    <a:pt x="6603" y="4768"/>
                  </a:cubicBezTo>
                  <a:cubicBezTo>
                    <a:pt x="7619" y="4134"/>
                    <a:pt x="8653" y="3528"/>
                    <a:pt x="9678" y="2906"/>
                  </a:cubicBezTo>
                  <a:cubicBezTo>
                    <a:pt x="10096" y="2653"/>
                    <a:pt x="10497" y="2379"/>
                    <a:pt x="10900" y="2099"/>
                  </a:cubicBezTo>
                  <a:cubicBezTo>
                    <a:pt x="10958" y="2056"/>
                    <a:pt x="11032" y="2001"/>
                    <a:pt x="11106" y="1939"/>
                  </a:cubicBezTo>
                  <a:cubicBezTo>
                    <a:pt x="11448" y="1773"/>
                    <a:pt x="11789" y="1601"/>
                    <a:pt x="12131" y="1434"/>
                  </a:cubicBezTo>
                  <a:cubicBezTo>
                    <a:pt x="12223" y="1388"/>
                    <a:pt x="12313" y="1342"/>
                    <a:pt x="12405" y="1296"/>
                  </a:cubicBezTo>
                  <a:cubicBezTo>
                    <a:pt x="12489" y="1257"/>
                    <a:pt x="12443" y="1126"/>
                    <a:pt x="12360" y="1126"/>
                  </a:cubicBezTo>
                  <a:cubicBezTo>
                    <a:pt x="12352" y="1126"/>
                    <a:pt x="12343" y="1127"/>
                    <a:pt x="12334" y="1130"/>
                  </a:cubicBezTo>
                  <a:cubicBezTo>
                    <a:pt x="12307" y="1139"/>
                    <a:pt x="12276" y="1154"/>
                    <a:pt x="12248" y="1164"/>
                  </a:cubicBezTo>
                  <a:cubicBezTo>
                    <a:pt x="11703" y="1345"/>
                    <a:pt x="11171" y="1625"/>
                    <a:pt x="10647" y="1945"/>
                  </a:cubicBezTo>
                  <a:cubicBezTo>
                    <a:pt x="8807" y="2823"/>
                    <a:pt x="6944" y="3669"/>
                    <a:pt x="5134" y="4608"/>
                  </a:cubicBezTo>
                  <a:cubicBezTo>
                    <a:pt x="4085" y="5150"/>
                    <a:pt x="3035" y="5692"/>
                    <a:pt x="1986" y="6230"/>
                  </a:cubicBezTo>
                  <a:cubicBezTo>
                    <a:pt x="1743" y="6355"/>
                    <a:pt x="1641" y="6404"/>
                    <a:pt x="1628" y="6404"/>
                  </a:cubicBezTo>
                  <a:cubicBezTo>
                    <a:pt x="1590" y="6404"/>
                    <a:pt x="2462" y="5910"/>
                    <a:pt x="2607" y="5812"/>
                  </a:cubicBezTo>
                  <a:cubicBezTo>
                    <a:pt x="3063" y="5501"/>
                    <a:pt x="3537" y="5214"/>
                    <a:pt x="4011" y="4931"/>
                  </a:cubicBezTo>
                  <a:cubicBezTo>
                    <a:pt x="5415" y="4085"/>
                    <a:pt x="6846" y="3281"/>
                    <a:pt x="8286" y="2490"/>
                  </a:cubicBezTo>
                  <a:cubicBezTo>
                    <a:pt x="9764" y="1801"/>
                    <a:pt x="11238" y="1096"/>
                    <a:pt x="12596" y="200"/>
                  </a:cubicBezTo>
                  <a:cubicBezTo>
                    <a:pt x="12611" y="188"/>
                    <a:pt x="12633" y="179"/>
                    <a:pt x="12648" y="166"/>
                  </a:cubicBezTo>
                  <a:cubicBezTo>
                    <a:pt x="12704" y="132"/>
                    <a:pt x="12704" y="52"/>
                    <a:pt x="12648" y="19"/>
                  </a:cubicBezTo>
                  <a:cubicBezTo>
                    <a:pt x="12634" y="6"/>
                    <a:pt x="12617" y="0"/>
                    <a:pt x="1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96" name="Google Shape;1496;p35"/>
          <p:cNvGrpSpPr/>
          <p:nvPr/>
        </p:nvGrpSpPr>
        <p:grpSpPr>
          <a:xfrm rot="-928482">
            <a:off x="9531472" y="4149686"/>
            <a:ext cx="1712771" cy="2094857"/>
            <a:chOff x="3495650" y="5668000"/>
            <a:chExt cx="1239125" cy="1515550"/>
          </a:xfrm>
        </p:grpSpPr>
        <p:sp>
          <p:nvSpPr>
            <p:cNvPr id="1497" name="Google Shape;1497;p35"/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5"/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5"/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5"/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5"/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5"/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5"/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5"/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5"/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5"/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5"/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5"/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5"/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5"/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5"/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5"/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5"/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5"/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5"/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5"/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5"/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5"/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5"/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5"/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5"/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5"/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5"/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5"/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5"/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5"/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5"/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5"/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5"/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5"/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5"/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5"/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5"/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5"/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5"/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5"/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5"/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35"/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35"/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35"/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35"/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35"/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35"/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35"/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35"/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35"/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35"/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35"/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35"/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35"/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35"/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35"/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35"/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35"/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35"/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35"/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35"/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35"/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35"/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35"/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35"/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5"/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35"/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35"/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35"/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35"/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35"/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35"/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35"/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35"/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35"/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35"/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35"/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35"/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35"/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35"/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35"/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35"/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35"/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35"/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35"/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35"/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35"/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35"/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35"/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35"/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35"/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35"/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35"/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35"/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35"/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35"/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35"/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35"/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35"/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35"/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35"/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35"/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35"/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35"/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35"/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35"/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35"/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35"/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35"/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35"/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35"/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35"/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35"/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35"/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35"/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35"/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5"/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5"/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5"/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5"/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5"/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5"/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5"/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5"/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5"/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5"/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3" name="Google Shape;1623;p35"/>
          <p:cNvSpPr/>
          <p:nvPr/>
        </p:nvSpPr>
        <p:spPr>
          <a:xfrm rot="7135095">
            <a:off x="8307754" y="4260801"/>
            <a:ext cx="296529" cy="763571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1624" name="Google Shape;1624;p35"/>
          <p:cNvGrpSpPr/>
          <p:nvPr/>
        </p:nvGrpSpPr>
        <p:grpSpPr>
          <a:xfrm>
            <a:off x="7265100" y="4938959"/>
            <a:ext cx="363867" cy="393067"/>
            <a:chOff x="-7115500" y="4156075"/>
            <a:chExt cx="272900" cy="294800"/>
          </a:xfrm>
        </p:grpSpPr>
        <p:sp>
          <p:nvSpPr>
            <p:cNvPr id="1625" name="Google Shape;1625;p35"/>
            <p:cNvSpPr/>
            <p:nvPr/>
          </p:nvSpPr>
          <p:spPr>
            <a:xfrm>
              <a:off x="-6852950" y="4357100"/>
              <a:ext cx="650" cy="17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25" y="1"/>
                  </a:moveTo>
                  <a:cubicBezTo>
                    <a:pt x="16" y="4"/>
                    <a:pt x="7" y="4"/>
                    <a:pt x="1" y="7"/>
                  </a:cubicBezTo>
                  <a:cubicBezTo>
                    <a:pt x="10" y="4"/>
                    <a:pt x="16" y="4"/>
                    <a:pt x="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5"/>
            <p:cNvSpPr/>
            <p:nvPr/>
          </p:nvSpPr>
          <p:spPr>
            <a:xfrm>
              <a:off x="-6864475" y="4271650"/>
              <a:ext cx="21800" cy="85025"/>
            </a:xfrm>
            <a:custGeom>
              <a:avLst/>
              <a:gdLst/>
              <a:ahLst/>
              <a:cxnLst/>
              <a:rect l="l" t="t" r="r" b="b"/>
              <a:pathLst>
                <a:path w="872" h="3401" extrusionOk="0">
                  <a:moveTo>
                    <a:pt x="509" y="0"/>
                  </a:moveTo>
                  <a:cubicBezTo>
                    <a:pt x="330" y="0"/>
                    <a:pt x="149" y="117"/>
                    <a:pt x="148" y="350"/>
                  </a:cubicBezTo>
                  <a:cubicBezTo>
                    <a:pt x="148" y="452"/>
                    <a:pt x="139" y="556"/>
                    <a:pt x="136" y="658"/>
                  </a:cubicBezTo>
                  <a:cubicBezTo>
                    <a:pt x="120" y="1064"/>
                    <a:pt x="89" y="1473"/>
                    <a:pt x="55" y="1880"/>
                  </a:cubicBezTo>
                  <a:cubicBezTo>
                    <a:pt x="80" y="1901"/>
                    <a:pt x="92" y="1938"/>
                    <a:pt x="83" y="1969"/>
                  </a:cubicBezTo>
                  <a:cubicBezTo>
                    <a:pt x="68" y="2037"/>
                    <a:pt x="49" y="2104"/>
                    <a:pt x="34" y="2172"/>
                  </a:cubicBezTo>
                  <a:cubicBezTo>
                    <a:pt x="19" y="2366"/>
                    <a:pt x="9" y="2554"/>
                    <a:pt x="0" y="2745"/>
                  </a:cubicBezTo>
                  <a:cubicBezTo>
                    <a:pt x="117" y="2739"/>
                    <a:pt x="231" y="2739"/>
                    <a:pt x="351" y="2729"/>
                  </a:cubicBezTo>
                  <a:cubicBezTo>
                    <a:pt x="362" y="2728"/>
                    <a:pt x="373" y="2728"/>
                    <a:pt x="384" y="2728"/>
                  </a:cubicBezTo>
                  <a:cubicBezTo>
                    <a:pt x="754" y="2728"/>
                    <a:pt x="795" y="3230"/>
                    <a:pt x="517" y="3400"/>
                  </a:cubicBezTo>
                  <a:cubicBezTo>
                    <a:pt x="637" y="3345"/>
                    <a:pt x="714" y="3222"/>
                    <a:pt x="711" y="3093"/>
                  </a:cubicBezTo>
                  <a:cubicBezTo>
                    <a:pt x="723" y="2175"/>
                    <a:pt x="865" y="1267"/>
                    <a:pt x="871" y="347"/>
                  </a:cubicBezTo>
                  <a:cubicBezTo>
                    <a:pt x="871" y="335"/>
                    <a:pt x="868" y="319"/>
                    <a:pt x="865" y="307"/>
                  </a:cubicBezTo>
                  <a:cubicBezTo>
                    <a:pt x="846" y="103"/>
                    <a:pt x="678" y="0"/>
                    <a:pt x="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5"/>
            <p:cNvSpPr/>
            <p:nvPr/>
          </p:nvSpPr>
          <p:spPr>
            <a:xfrm>
              <a:off x="-7001225" y="4269375"/>
              <a:ext cx="4625" cy="9575"/>
            </a:xfrm>
            <a:custGeom>
              <a:avLst/>
              <a:gdLst/>
              <a:ahLst/>
              <a:cxnLst/>
              <a:rect l="l" t="t" r="r" b="b"/>
              <a:pathLst>
                <a:path w="185" h="383" extrusionOk="0">
                  <a:moveTo>
                    <a:pt x="170" y="1"/>
                  </a:moveTo>
                  <a:lnTo>
                    <a:pt x="148" y="7"/>
                  </a:lnTo>
                  <a:cubicBezTo>
                    <a:pt x="179" y="149"/>
                    <a:pt x="120" y="299"/>
                    <a:pt x="0" y="382"/>
                  </a:cubicBezTo>
                  <a:cubicBezTo>
                    <a:pt x="117" y="327"/>
                    <a:pt x="185" y="204"/>
                    <a:pt x="173" y="78"/>
                  </a:cubicBezTo>
                  <a:cubicBezTo>
                    <a:pt x="173" y="53"/>
                    <a:pt x="170" y="25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5"/>
            <p:cNvSpPr/>
            <p:nvPr/>
          </p:nvSpPr>
          <p:spPr>
            <a:xfrm>
              <a:off x="-7017475" y="4159425"/>
              <a:ext cx="20725" cy="104900"/>
            </a:xfrm>
            <a:custGeom>
              <a:avLst/>
              <a:gdLst/>
              <a:ahLst/>
              <a:cxnLst/>
              <a:rect l="l" t="t" r="r" b="b"/>
              <a:pathLst>
                <a:path w="829" h="4196" extrusionOk="0">
                  <a:moveTo>
                    <a:pt x="302" y="0"/>
                  </a:moveTo>
                  <a:cubicBezTo>
                    <a:pt x="204" y="59"/>
                    <a:pt x="139" y="163"/>
                    <a:pt x="127" y="277"/>
                  </a:cubicBezTo>
                  <a:cubicBezTo>
                    <a:pt x="1" y="1533"/>
                    <a:pt x="22" y="2838"/>
                    <a:pt x="81" y="4103"/>
                  </a:cubicBezTo>
                  <a:cubicBezTo>
                    <a:pt x="207" y="4106"/>
                    <a:pt x="333" y="4112"/>
                    <a:pt x="459" y="4112"/>
                  </a:cubicBezTo>
                  <a:cubicBezTo>
                    <a:pt x="539" y="4112"/>
                    <a:pt x="619" y="4143"/>
                    <a:pt x="681" y="4196"/>
                  </a:cubicBezTo>
                  <a:lnTo>
                    <a:pt x="807" y="4122"/>
                  </a:lnTo>
                  <a:cubicBezTo>
                    <a:pt x="798" y="3943"/>
                    <a:pt x="792" y="3765"/>
                    <a:pt x="786" y="3586"/>
                  </a:cubicBezTo>
                  <a:cubicBezTo>
                    <a:pt x="675" y="3642"/>
                    <a:pt x="567" y="3694"/>
                    <a:pt x="453" y="3740"/>
                  </a:cubicBezTo>
                  <a:cubicBezTo>
                    <a:pt x="443" y="3744"/>
                    <a:pt x="433" y="3746"/>
                    <a:pt x="423" y="3746"/>
                  </a:cubicBezTo>
                  <a:cubicBezTo>
                    <a:pt x="350" y="3746"/>
                    <a:pt x="315" y="3641"/>
                    <a:pt x="364" y="3586"/>
                  </a:cubicBezTo>
                  <a:cubicBezTo>
                    <a:pt x="493" y="3445"/>
                    <a:pt x="635" y="3318"/>
                    <a:pt x="773" y="3186"/>
                  </a:cubicBezTo>
                  <a:cubicBezTo>
                    <a:pt x="767" y="2983"/>
                    <a:pt x="764" y="2780"/>
                    <a:pt x="764" y="2573"/>
                  </a:cubicBezTo>
                  <a:cubicBezTo>
                    <a:pt x="589" y="2660"/>
                    <a:pt x="401" y="2727"/>
                    <a:pt x="210" y="2770"/>
                  </a:cubicBezTo>
                  <a:cubicBezTo>
                    <a:pt x="204" y="2772"/>
                    <a:pt x="198" y="2772"/>
                    <a:pt x="193" y="2772"/>
                  </a:cubicBezTo>
                  <a:cubicBezTo>
                    <a:pt x="129" y="2772"/>
                    <a:pt x="61" y="2700"/>
                    <a:pt x="108" y="2638"/>
                  </a:cubicBezTo>
                  <a:cubicBezTo>
                    <a:pt x="312" y="2380"/>
                    <a:pt x="530" y="2133"/>
                    <a:pt x="770" y="1905"/>
                  </a:cubicBezTo>
                  <a:cubicBezTo>
                    <a:pt x="770" y="1758"/>
                    <a:pt x="773" y="1610"/>
                    <a:pt x="780" y="1462"/>
                  </a:cubicBezTo>
                  <a:lnTo>
                    <a:pt x="780" y="1462"/>
                  </a:lnTo>
                  <a:cubicBezTo>
                    <a:pt x="718" y="1493"/>
                    <a:pt x="659" y="1524"/>
                    <a:pt x="595" y="1551"/>
                  </a:cubicBezTo>
                  <a:cubicBezTo>
                    <a:pt x="581" y="1558"/>
                    <a:pt x="567" y="1561"/>
                    <a:pt x="554" y="1561"/>
                  </a:cubicBezTo>
                  <a:cubicBezTo>
                    <a:pt x="469" y="1561"/>
                    <a:pt x="412" y="1438"/>
                    <a:pt x="502" y="1398"/>
                  </a:cubicBezTo>
                  <a:cubicBezTo>
                    <a:pt x="604" y="1351"/>
                    <a:pt x="690" y="1293"/>
                    <a:pt x="786" y="1244"/>
                  </a:cubicBezTo>
                  <a:cubicBezTo>
                    <a:pt x="795" y="1034"/>
                    <a:pt x="813" y="828"/>
                    <a:pt x="829" y="619"/>
                  </a:cubicBezTo>
                  <a:lnTo>
                    <a:pt x="829" y="619"/>
                  </a:lnTo>
                  <a:cubicBezTo>
                    <a:pt x="718" y="628"/>
                    <a:pt x="604" y="628"/>
                    <a:pt x="490" y="640"/>
                  </a:cubicBezTo>
                  <a:cubicBezTo>
                    <a:pt x="472" y="643"/>
                    <a:pt x="454" y="644"/>
                    <a:pt x="438" y="644"/>
                  </a:cubicBezTo>
                  <a:cubicBezTo>
                    <a:pt x="101" y="644"/>
                    <a:pt x="62" y="191"/>
                    <a:pt x="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5"/>
            <p:cNvSpPr/>
            <p:nvPr/>
          </p:nvSpPr>
          <p:spPr>
            <a:xfrm>
              <a:off x="-7006300" y="4216350"/>
              <a:ext cx="7875" cy="6425"/>
            </a:xfrm>
            <a:custGeom>
              <a:avLst/>
              <a:gdLst/>
              <a:ahLst/>
              <a:cxnLst/>
              <a:rect l="l" t="t" r="r" b="b"/>
              <a:pathLst>
                <a:path w="315" h="257" extrusionOk="0">
                  <a:moveTo>
                    <a:pt x="314" y="1"/>
                  </a:moveTo>
                  <a:cubicBezTo>
                    <a:pt x="203" y="118"/>
                    <a:pt x="95" y="214"/>
                    <a:pt x="7" y="253"/>
                  </a:cubicBezTo>
                  <a:lnTo>
                    <a:pt x="7" y="253"/>
                  </a:lnTo>
                  <a:cubicBezTo>
                    <a:pt x="113" y="208"/>
                    <a:pt x="215" y="160"/>
                    <a:pt x="314" y="103"/>
                  </a:cubicBezTo>
                  <a:cubicBezTo>
                    <a:pt x="314" y="69"/>
                    <a:pt x="314" y="35"/>
                    <a:pt x="314" y="1"/>
                  </a:cubicBezTo>
                  <a:close/>
                  <a:moveTo>
                    <a:pt x="7" y="253"/>
                  </a:moveTo>
                  <a:cubicBezTo>
                    <a:pt x="5" y="254"/>
                    <a:pt x="3" y="255"/>
                    <a:pt x="0" y="256"/>
                  </a:cubicBezTo>
                  <a:cubicBezTo>
                    <a:pt x="2" y="255"/>
                    <a:pt x="5" y="254"/>
                    <a:pt x="7" y="25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5"/>
            <p:cNvSpPr/>
            <p:nvPr/>
          </p:nvSpPr>
          <p:spPr>
            <a:xfrm>
              <a:off x="-6927200" y="4163950"/>
              <a:ext cx="175" cy="800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3" y="10"/>
                    <a:pt x="3" y="22"/>
                    <a:pt x="7" y="31"/>
                  </a:cubicBezTo>
                  <a:cubicBezTo>
                    <a:pt x="7" y="19"/>
                    <a:pt x="3" y="10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5"/>
            <p:cNvSpPr/>
            <p:nvPr/>
          </p:nvSpPr>
          <p:spPr>
            <a:xfrm>
              <a:off x="-7015950" y="4156075"/>
              <a:ext cx="88300" cy="19975"/>
            </a:xfrm>
            <a:custGeom>
              <a:avLst/>
              <a:gdLst/>
              <a:ahLst/>
              <a:cxnLst/>
              <a:rect l="l" t="t" r="r" b="b"/>
              <a:pathLst>
                <a:path w="3532" h="799" extrusionOk="0">
                  <a:moveTo>
                    <a:pt x="1203" y="1"/>
                  </a:moveTo>
                  <a:cubicBezTo>
                    <a:pt x="945" y="1"/>
                    <a:pt x="687" y="12"/>
                    <a:pt x="429" y="45"/>
                  </a:cubicBezTo>
                  <a:cubicBezTo>
                    <a:pt x="358" y="54"/>
                    <a:pt x="294" y="85"/>
                    <a:pt x="241" y="131"/>
                  </a:cubicBezTo>
                  <a:cubicBezTo>
                    <a:pt x="1" y="325"/>
                    <a:pt x="40" y="778"/>
                    <a:pt x="377" y="778"/>
                  </a:cubicBezTo>
                  <a:cubicBezTo>
                    <a:pt x="393" y="778"/>
                    <a:pt x="411" y="777"/>
                    <a:pt x="429" y="774"/>
                  </a:cubicBezTo>
                  <a:cubicBezTo>
                    <a:pt x="543" y="759"/>
                    <a:pt x="657" y="759"/>
                    <a:pt x="768" y="753"/>
                  </a:cubicBezTo>
                  <a:cubicBezTo>
                    <a:pt x="945" y="741"/>
                    <a:pt x="1122" y="736"/>
                    <a:pt x="1300" y="736"/>
                  </a:cubicBezTo>
                  <a:cubicBezTo>
                    <a:pt x="1450" y="736"/>
                    <a:pt x="1600" y="740"/>
                    <a:pt x="1750" y="747"/>
                  </a:cubicBezTo>
                  <a:cubicBezTo>
                    <a:pt x="1839" y="682"/>
                    <a:pt x="1928" y="627"/>
                    <a:pt x="2018" y="562"/>
                  </a:cubicBezTo>
                  <a:cubicBezTo>
                    <a:pt x="2032" y="551"/>
                    <a:pt x="2047" y="546"/>
                    <a:pt x="2062" y="546"/>
                  </a:cubicBezTo>
                  <a:cubicBezTo>
                    <a:pt x="2123" y="546"/>
                    <a:pt x="2178" y="626"/>
                    <a:pt x="2141" y="685"/>
                  </a:cubicBezTo>
                  <a:cubicBezTo>
                    <a:pt x="2122" y="713"/>
                    <a:pt x="2104" y="737"/>
                    <a:pt x="2085" y="762"/>
                  </a:cubicBezTo>
                  <a:cubicBezTo>
                    <a:pt x="2347" y="777"/>
                    <a:pt x="2612" y="790"/>
                    <a:pt x="2873" y="799"/>
                  </a:cubicBezTo>
                  <a:cubicBezTo>
                    <a:pt x="2870" y="685"/>
                    <a:pt x="2870" y="568"/>
                    <a:pt x="2861" y="451"/>
                  </a:cubicBezTo>
                  <a:cubicBezTo>
                    <a:pt x="2845" y="219"/>
                    <a:pt x="3016" y="104"/>
                    <a:pt x="3196" y="104"/>
                  </a:cubicBezTo>
                  <a:cubicBezTo>
                    <a:pt x="3325" y="104"/>
                    <a:pt x="3460" y="163"/>
                    <a:pt x="3532" y="282"/>
                  </a:cubicBezTo>
                  <a:cubicBezTo>
                    <a:pt x="3478" y="164"/>
                    <a:pt x="3361" y="88"/>
                    <a:pt x="3232" y="88"/>
                  </a:cubicBezTo>
                  <a:cubicBezTo>
                    <a:pt x="3229" y="88"/>
                    <a:pt x="3227" y="88"/>
                    <a:pt x="3224" y="88"/>
                  </a:cubicBezTo>
                  <a:cubicBezTo>
                    <a:pt x="2552" y="81"/>
                    <a:pt x="1877" y="1"/>
                    <a:pt x="1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5"/>
            <p:cNvSpPr/>
            <p:nvPr/>
          </p:nvSpPr>
          <p:spPr>
            <a:xfrm>
              <a:off x="-6944850" y="4158725"/>
              <a:ext cx="20975" cy="117450"/>
            </a:xfrm>
            <a:custGeom>
              <a:avLst/>
              <a:gdLst/>
              <a:ahLst/>
              <a:cxnLst/>
              <a:rect l="l" t="t" r="r" b="b"/>
              <a:pathLst>
                <a:path w="839" h="4698" extrusionOk="0">
                  <a:moveTo>
                    <a:pt x="352" y="1"/>
                  </a:moveTo>
                  <a:cubicBezTo>
                    <a:pt x="172" y="1"/>
                    <a:pt x="1" y="116"/>
                    <a:pt x="17" y="348"/>
                  </a:cubicBezTo>
                  <a:cubicBezTo>
                    <a:pt x="26" y="465"/>
                    <a:pt x="26" y="582"/>
                    <a:pt x="29" y="696"/>
                  </a:cubicBezTo>
                  <a:cubicBezTo>
                    <a:pt x="75" y="1653"/>
                    <a:pt x="38" y="2608"/>
                    <a:pt x="35" y="3562"/>
                  </a:cubicBezTo>
                  <a:cubicBezTo>
                    <a:pt x="35" y="3568"/>
                    <a:pt x="35" y="3571"/>
                    <a:pt x="35" y="3577"/>
                  </a:cubicBezTo>
                  <a:cubicBezTo>
                    <a:pt x="35" y="3783"/>
                    <a:pt x="42" y="3993"/>
                    <a:pt x="48" y="4202"/>
                  </a:cubicBezTo>
                  <a:cubicBezTo>
                    <a:pt x="55" y="4200"/>
                    <a:pt x="61" y="4199"/>
                    <a:pt x="68" y="4199"/>
                  </a:cubicBezTo>
                  <a:cubicBezTo>
                    <a:pt x="136" y="4199"/>
                    <a:pt x="190" y="4294"/>
                    <a:pt x="131" y="4350"/>
                  </a:cubicBezTo>
                  <a:cubicBezTo>
                    <a:pt x="103" y="4374"/>
                    <a:pt x="78" y="4405"/>
                    <a:pt x="51" y="4433"/>
                  </a:cubicBezTo>
                  <a:cubicBezTo>
                    <a:pt x="54" y="4510"/>
                    <a:pt x="51" y="4587"/>
                    <a:pt x="57" y="4664"/>
                  </a:cubicBezTo>
                  <a:cubicBezTo>
                    <a:pt x="57" y="4676"/>
                    <a:pt x="60" y="4688"/>
                    <a:pt x="63" y="4698"/>
                  </a:cubicBezTo>
                  <a:cubicBezTo>
                    <a:pt x="74" y="4511"/>
                    <a:pt x="221" y="4308"/>
                    <a:pt x="453" y="4308"/>
                  </a:cubicBezTo>
                  <a:cubicBezTo>
                    <a:pt x="473" y="4308"/>
                    <a:pt x="494" y="4310"/>
                    <a:pt x="516" y="4313"/>
                  </a:cubicBezTo>
                  <a:cubicBezTo>
                    <a:pt x="602" y="4328"/>
                    <a:pt x="688" y="4334"/>
                    <a:pt x="774" y="4347"/>
                  </a:cubicBezTo>
                  <a:cubicBezTo>
                    <a:pt x="734" y="3014"/>
                    <a:pt x="839" y="1681"/>
                    <a:pt x="743" y="348"/>
                  </a:cubicBezTo>
                  <a:cubicBezTo>
                    <a:pt x="740" y="308"/>
                    <a:pt x="731" y="274"/>
                    <a:pt x="716" y="237"/>
                  </a:cubicBezTo>
                  <a:cubicBezTo>
                    <a:pt x="709" y="228"/>
                    <a:pt x="709" y="219"/>
                    <a:pt x="706" y="210"/>
                  </a:cubicBezTo>
                  <a:cubicBezTo>
                    <a:pt x="700" y="200"/>
                    <a:pt x="694" y="188"/>
                    <a:pt x="688" y="179"/>
                  </a:cubicBezTo>
                  <a:cubicBezTo>
                    <a:pt x="616" y="60"/>
                    <a:pt x="481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5"/>
            <p:cNvSpPr/>
            <p:nvPr/>
          </p:nvSpPr>
          <p:spPr>
            <a:xfrm>
              <a:off x="-7106200" y="4259775"/>
              <a:ext cx="109525" cy="20625"/>
            </a:xfrm>
            <a:custGeom>
              <a:avLst/>
              <a:gdLst/>
              <a:ahLst/>
              <a:cxnLst/>
              <a:rect l="l" t="t" r="r" b="b"/>
              <a:pathLst>
                <a:path w="4381" h="825" extrusionOk="0">
                  <a:moveTo>
                    <a:pt x="925" y="1"/>
                  </a:moveTo>
                  <a:cubicBezTo>
                    <a:pt x="675" y="1"/>
                    <a:pt x="425" y="6"/>
                    <a:pt x="176" y="18"/>
                  </a:cubicBezTo>
                  <a:cubicBezTo>
                    <a:pt x="115" y="22"/>
                    <a:pt x="53" y="40"/>
                    <a:pt x="1" y="77"/>
                  </a:cubicBezTo>
                  <a:cubicBezTo>
                    <a:pt x="18" y="75"/>
                    <a:pt x="36" y="74"/>
                    <a:pt x="53" y="74"/>
                  </a:cubicBezTo>
                  <a:cubicBezTo>
                    <a:pt x="231" y="74"/>
                    <a:pt x="418" y="186"/>
                    <a:pt x="438" y="419"/>
                  </a:cubicBezTo>
                  <a:cubicBezTo>
                    <a:pt x="447" y="523"/>
                    <a:pt x="444" y="631"/>
                    <a:pt x="447" y="739"/>
                  </a:cubicBezTo>
                  <a:cubicBezTo>
                    <a:pt x="518" y="736"/>
                    <a:pt x="589" y="736"/>
                    <a:pt x="659" y="736"/>
                  </a:cubicBezTo>
                  <a:lnTo>
                    <a:pt x="767" y="662"/>
                  </a:lnTo>
                  <a:cubicBezTo>
                    <a:pt x="785" y="646"/>
                    <a:pt x="806" y="639"/>
                    <a:pt x="827" y="639"/>
                  </a:cubicBezTo>
                  <a:cubicBezTo>
                    <a:pt x="874" y="639"/>
                    <a:pt x="920" y="677"/>
                    <a:pt x="918" y="733"/>
                  </a:cubicBezTo>
                  <a:cubicBezTo>
                    <a:pt x="1404" y="733"/>
                    <a:pt x="1894" y="748"/>
                    <a:pt x="2383" y="770"/>
                  </a:cubicBezTo>
                  <a:cubicBezTo>
                    <a:pt x="2390" y="768"/>
                    <a:pt x="2396" y="768"/>
                    <a:pt x="2403" y="768"/>
                  </a:cubicBezTo>
                  <a:cubicBezTo>
                    <a:pt x="2413" y="768"/>
                    <a:pt x="2423" y="769"/>
                    <a:pt x="2432" y="773"/>
                  </a:cubicBezTo>
                  <a:cubicBezTo>
                    <a:pt x="2676" y="785"/>
                    <a:pt x="2919" y="794"/>
                    <a:pt x="3165" y="803"/>
                  </a:cubicBezTo>
                  <a:cubicBezTo>
                    <a:pt x="3180" y="791"/>
                    <a:pt x="3193" y="782"/>
                    <a:pt x="3208" y="770"/>
                  </a:cubicBezTo>
                  <a:cubicBezTo>
                    <a:pt x="3221" y="760"/>
                    <a:pt x="3237" y="756"/>
                    <a:pt x="3252" y="756"/>
                  </a:cubicBezTo>
                  <a:cubicBezTo>
                    <a:pt x="3283" y="756"/>
                    <a:pt x="3313" y="774"/>
                    <a:pt x="3325" y="806"/>
                  </a:cubicBezTo>
                  <a:cubicBezTo>
                    <a:pt x="3553" y="816"/>
                    <a:pt x="3781" y="825"/>
                    <a:pt x="4008" y="825"/>
                  </a:cubicBezTo>
                  <a:cubicBezTo>
                    <a:pt x="4079" y="825"/>
                    <a:pt x="4144" y="803"/>
                    <a:pt x="4202" y="766"/>
                  </a:cubicBezTo>
                  <a:cubicBezTo>
                    <a:pt x="4322" y="680"/>
                    <a:pt x="4381" y="533"/>
                    <a:pt x="4347" y="391"/>
                  </a:cubicBezTo>
                  <a:lnTo>
                    <a:pt x="4347" y="391"/>
                  </a:lnTo>
                  <a:cubicBezTo>
                    <a:pt x="4273" y="409"/>
                    <a:pt x="4199" y="434"/>
                    <a:pt x="4125" y="452"/>
                  </a:cubicBezTo>
                  <a:cubicBezTo>
                    <a:pt x="4118" y="454"/>
                    <a:pt x="4111" y="455"/>
                    <a:pt x="4104" y="455"/>
                  </a:cubicBezTo>
                  <a:cubicBezTo>
                    <a:pt x="4016" y="455"/>
                    <a:pt x="3969" y="335"/>
                    <a:pt x="4055" y="286"/>
                  </a:cubicBezTo>
                  <a:cubicBezTo>
                    <a:pt x="4113" y="252"/>
                    <a:pt x="4168" y="215"/>
                    <a:pt x="4230" y="182"/>
                  </a:cubicBezTo>
                  <a:cubicBezTo>
                    <a:pt x="4168" y="129"/>
                    <a:pt x="4092" y="98"/>
                    <a:pt x="4008" y="98"/>
                  </a:cubicBezTo>
                  <a:cubicBezTo>
                    <a:pt x="3882" y="98"/>
                    <a:pt x="3756" y="92"/>
                    <a:pt x="3630" y="89"/>
                  </a:cubicBezTo>
                  <a:cubicBezTo>
                    <a:pt x="2731" y="68"/>
                    <a:pt x="1826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5"/>
            <p:cNvSpPr/>
            <p:nvPr/>
          </p:nvSpPr>
          <p:spPr>
            <a:xfrm>
              <a:off x="-7115500" y="4261600"/>
              <a:ext cx="20875" cy="85175"/>
            </a:xfrm>
            <a:custGeom>
              <a:avLst/>
              <a:gdLst/>
              <a:ahLst/>
              <a:cxnLst/>
              <a:rect l="l" t="t" r="r" b="b"/>
              <a:pathLst>
                <a:path w="835" h="3407" extrusionOk="0">
                  <a:moveTo>
                    <a:pt x="426" y="1"/>
                  </a:moveTo>
                  <a:cubicBezTo>
                    <a:pt x="408" y="1"/>
                    <a:pt x="390" y="2"/>
                    <a:pt x="373" y="4"/>
                  </a:cubicBezTo>
                  <a:cubicBezTo>
                    <a:pt x="210" y="22"/>
                    <a:pt x="65" y="133"/>
                    <a:pt x="83" y="346"/>
                  </a:cubicBezTo>
                  <a:cubicBezTo>
                    <a:pt x="160" y="1281"/>
                    <a:pt x="0" y="2214"/>
                    <a:pt x="157" y="3147"/>
                  </a:cubicBezTo>
                  <a:cubicBezTo>
                    <a:pt x="189" y="3330"/>
                    <a:pt x="317" y="3406"/>
                    <a:pt x="456" y="3406"/>
                  </a:cubicBezTo>
                  <a:cubicBezTo>
                    <a:pt x="464" y="3406"/>
                    <a:pt x="472" y="3406"/>
                    <a:pt x="480" y="3405"/>
                  </a:cubicBezTo>
                  <a:cubicBezTo>
                    <a:pt x="63" y="3334"/>
                    <a:pt x="53" y="2686"/>
                    <a:pt x="465" y="2686"/>
                  </a:cubicBezTo>
                  <a:cubicBezTo>
                    <a:pt x="479" y="2686"/>
                    <a:pt x="493" y="2687"/>
                    <a:pt x="508" y="2688"/>
                  </a:cubicBezTo>
                  <a:cubicBezTo>
                    <a:pt x="616" y="2700"/>
                    <a:pt x="727" y="2700"/>
                    <a:pt x="834" y="2707"/>
                  </a:cubicBezTo>
                  <a:cubicBezTo>
                    <a:pt x="834" y="2697"/>
                    <a:pt x="834" y="2688"/>
                    <a:pt x="834" y="2679"/>
                  </a:cubicBezTo>
                  <a:cubicBezTo>
                    <a:pt x="770" y="2670"/>
                    <a:pt x="733" y="2602"/>
                    <a:pt x="761" y="2543"/>
                  </a:cubicBezTo>
                  <a:cubicBezTo>
                    <a:pt x="776" y="2510"/>
                    <a:pt x="794" y="2479"/>
                    <a:pt x="813" y="2445"/>
                  </a:cubicBezTo>
                  <a:cubicBezTo>
                    <a:pt x="804" y="2279"/>
                    <a:pt x="801" y="2112"/>
                    <a:pt x="804" y="1943"/>
                  </a:cubicBezTo>
                  <a:cubicBezTo>
                    <a:pt x="767" y="1925"/>
                    <a:pt x="745" y="1882"/>
                    <a:pt x="754" y="1842"/>
                  </a:cubicBezTo>
                  <a:cubicBezTo>
                    <a:pt x="764" y="1777"/>
                    <a:pt x="782" y="1718"/>
                    <a:pt x="807" y="1660"/>
                  </a:cubicBezTo>
                  <a:cubicBezTo>
                    <a:pt x="813" y="1435"/>
                    <a:pt x="822" y="1207"/>
                    <a:pt x="828" y="983"/>
                  </a:cubicBezTo>
                  <a:cubicBezTo>
                    <a:pt x="751" y="974"/>
                    <a:pt x="727" y="847"/>
                    <a:pt x="816" y="810"/>
                  </a:cubicBezTo>
                  <a:lnTo>
                    <a:pt x="822" y="804"/>
                  </a:lnTo>
                  <a:cubicBezTo>
                    <a:pt x="822" y="758"/>
                    <a:pt x="819" y="712"/>
                    <a:pt x="819" y="666"/>
                  </a:cubicBezTo>
                  <a:cubicBezTo>
                    <a:pt x="816" y="558"/>
                    <a:pt x="819" y="450"/>
                    <a:pt x="810" y="346"/>
                  </a:cubicBezTo>
                  <a:cubicBezTo>
                    <a:pt x="790" y="113"/>
                    <a:pt x="605" y="1"/>
                    <a:pt x="4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5"/>
            <p:cNvSpPr/>
            <p:nvPr/>
          </p:nvSpPr>
          <p:spPr>
            <a:xfrm>
              <a:off x="-7114200" y="4328725"/>
              <a:ext cx="107225" cy="19625"/>
            </a:xfrm>
            <a:custGeom>
              <a:avLst/>
              <a:gdLst/>
              <a:ahLst/>
              <a:cxnLst/>
              <a:rect l="l" t="t" r="r" b="b"/>
              <a:pathLst>
                <a:path w="4289" h="785" extrusionOk="0">
                  <a:moveTo>
                    <a:pt x="410" y="1"/>
                  </a:moveTo>
                  <a:cubicBezTo>
                    <a:pt x="1" y="1"/>
                    <a:pt x="8" y="646"/>
                    <a:pt x="425" y="720"/>
                  </a:cubicBezTo>
                  <a:cubicBezTo>
                    <a:pt x="435" y="723"/>
                    <a:pt x="444" y="726"/>
                    <a:pt x="453" y="730"/>
                  </a:cubicBezTo>
                  <a:cubicBezTo>
                    <a:pt x="871" y="771"/>
                    <a:pt x="1289" y="785"/>
                    <a:pt x="1709" y="785"/>
                  </a:cubicBezTo>
                  <a:cubicBezTo>
                    <a:pt x="2384" y="785"/>
                    <a:pt x="3060" y="749"/>
                    <a:pt x="3734" y="736"/>
                  </a:cubicBezTo>
                  <a:cubicBezTo>
                    <a:pt x="3734" y="613"/>
                    <a:pt x="3734" y="489"/>
                    <a:pt x="3737" y="366"/>
                  </a:cubicBezTo>
                  <a:cubicBezTo>
                    <a:pt x="3751" y="134"/>
                    <a:pt x="3936" y="20"/>
                    <a:pt x="4115" y="20"/>
                  </a:cubicBezTo>
                  <a:cubicBezTo>
                    <a:pt x="4176" y="20"/>
                    <a:pt x="4236" y="33"/>
                    <a:pt x="4288" y="58"/>
                  </a:cubicBezTo>
                  <a:cubicBezTo>
                    <a:pt x="4233" y="22"/>
                    <a:pt x="4168" y="3"/>
                    <a:pt x="4104" y="3"/>
                  </a:cubicBezTo>
                  <a:cubicBezTo>
                    <a:pt x="3888" y="3"/>
                    <a:pt x="3673" y="9"/>
                    <a:pt x="3460" y="15"/>
                  </a:cubicBezTo>
                  <a:cubicBezTo>
                    <a:pt x="3439" y="43"/>
                    <a:pt x="3414" y="65"/>
                    <a:pt x="3393" y="92"/>
                  </a:cubicBezTo>
                  <a:cubicBezTo>
                    <a:pt x="3376" y="112"/>
                    <a:pt x="3357" y="121"/>
                    <a:pt x="3337" y="121"/>
                  </a:cubicBezTo>
                  <a:cubicBezTo>
                    <a:pt x="3291" y="121"/>
                    <a:pt x="3245" y="73"/>
                    <a:pt x="3245" y="22"/>
                  </a:cubicBezTo>
                  <a:cubicBezTo>
                    <a:pt x="2909" y="31"/>
                    <a:pt x="2574" y="43"/>
                    <a:pt x="2238" y="49"/>
                  </a:cubicBezTo>
                  <a:lnTo>
                    <a:pt x="2164" y="105"/>
                  </a:lnTo>
                  <a:cubicBezTo>
                    <a:pt x="2150" y="115"/>
                    <a:pt x="2136" y="119"/>
                    <a:pt x="2122" y="119"/>
                  </a:cubicBezTo>
                  <a:cubicBezTo>
                    <a:pt x="2083" y="119"/>
                    <a:pt x="2049" y="87"/>
                    <a:pt x="2035" y="49"/>
                  </a:cubicBezTo>
                  <a:cubicBezTo>
                    <a:pt x="1913" y="51"/>
                    <a:pt x="1791" y="54"/>
                    <a:pt x="1670" y="54"/>
                  </a:cubicBezTo>
                  <a:cubicBezTo>
                    <a:pt x="1619" y="54"/>
                    <a:pt x="1569" y="53"/>
                    <a:pt x="1518" y="52"/>
                  </a:cubicBezTo>
                  <a:cubicBezTo>
                    <a:pt x="1490" y="71"/>
                    <a:pt x="1466" y="89"/>
                    <a:pt x="1441" y="105"/>
                  </a:cubicBezTo>
                  <a:cubicBezTo>
                    <a:pt x="1427" y="111"/>
                    <a:pt x="1412" y="114"/>
                    <a:pt x="1398" y="114"/>
                  </a:cubicBezTo>
                  <a:cubicBezTo>
                    <a:pt x="1358" y="114"/>
                    <a:pt x="1318" y="91"/>
                    <a:pt x="1303" y="52"/>
                  </a:cubicBezTo>
                  <a:cubicBezTo>
                    <a:pt x="1130" y="46"/>
                    <a:pt x="958" y="34"/>
                    <a:pt x="782" y="22"/>
                  </a:cubicBezTo>
                  <a:cubicBezTo>
                    <a:pt x="672" y="15"/>
                    <a:pt x="564" y="15"/>
                    <a:pt x="453" y="3"/>
                  </a:cubicBezTo>
                  <a:cubicBezTo>
                    <a:pt x="438" y="2"/>
                    <a:pt x="424" y="1"/>
                    <a:pt x="4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5"/>
            <p:cNvSpPr/>
            <p:nvPr/>
          </p:nvSpPr>
          <p:spPr>
            <a:xfrm>
              <a:off x="-7021550" y="4329175"/>
              <a:ext cx="19950" cy="115850"/>
            </a:xfrm>
            <a:custGeom>
              <a:avLst/>
              <a:gdLst/>
              <a:ahLst/>
              <a:cxnLst/>
              <a:rect l="l" t="t" r="r" b="b"/>
              <a:pathLst>
                <a:path w="798" h="4634" extrusionOk="0">
                  <a:moveTo>
                    <a:pt x="411" y="1"/>
                  </a:moveTo>
                  <a:cubicBezTo>
                    <a:pt x="232" y="1"/>
                    <a:pt x="48" y="116"/>
                    <a:pt x="34" y="348"/>
                  </a:cubicBezTo>
                  <a:cubicBezTo>
                    <a:pt x="28" y="471"/>
                    <a:pt x="31" y="595"/>
                    <a:pt x="31" y="718"/>
                  </a:cubicBezTo>
                  <a:cubicBezTo>
                    <a:pt x="1" y="1924"/>
                    <a:pt x="124" y="3134"/>
                    <a:pt x="59" y="4341"/>
                  </a:cubicBezTo>
                  <a:cubicBezTo>
                    <a:pt x="47" y="4458"/>
                    <a:pt x="105" y="4571"/>
                    <a:pt x="207" y="4633"/>
                  </a:cubicBezTo>
                  <a:cubicBezTo>
                    <a:pt x="87" y="4427"/>
                    <a:pt x="182" y="4082"/>
                    <a:pt x="499" y="4061"/>
                  </a:cubicBezTo>
                  <a:cubicBezTo>
                    <a:pt x="598" y="4054"/>
                    <a:pt x="693" y="4057"/>
                    <a:pt x="789" y="4054"/>
                  </a:cubicBezTo>
                  <a:cubicBezTo>
                    <a:pt x="792" y="3934"/>
                    <a:pt x="795" y="3817"/>
                    <a:pt x="795" y="3700"/>
                  </a:cubicBezTo>
                  <a:lnTo>
                    <a:pt x="795" y="3700"/>
                  </a:lnTo>
                  <a:cubicBezTo>
                    <a:pt x="773" y="3707"/>
                    <a:pt x="755" y="3719"/>
                    <a:pt x="736" y="3728"/>
                  </a:cubicBezTo>
                  <a:cubicBezTo>
                    <a:pt x="727" y="3731"/>
                    <a:pt x="718" y="3733"/>
                    <a:pt x="709" y="3733"/>
                  </a:cubicBezTo>
                  <a:cubicBezTo>
                    <a:pt x="638" y="3733"/>
                    <a:pt x="592" y="3629"/>
                    <a:pt x="647" y="3574"/>
                  </a:cubicBezTo>
                  <a:cubicBezTo>
                    <a:pt x="696" y="3525"/>
                    <a:pt x="749" y="3485"/>
                    <a:pt x="798" y="3439"/>
                  </a:cubicBezTo>
                  <a:cubicBezTo>
                    <a:pt x="798" y="3242"/>
                    <a:pt x="792" y="3048"/>
                    <a:pt x="786" y="2851"/>
                  </a:cubicBezTo>
                  <a:cubicBezTo>
                    <a:pt x="776" y="2857"/>
                    <a:pt x="767" y="2863"/>
                    <a:pt x="758" y="2869"/>
                  </a:cubicBezTo>
                  <a:cubicBezTo>
                    <a:pt x="746" y="2876"/>
                    <a:pt x="733" y="2878"/>
                    <a:pt x="720" y="2878"/>
                  </a:cubicBezTo>
                  <a:cubicBezTo>
                    <a:pt x="655" y="2878"/>
                    <a:pt x="586" y="2810"/>
                    <a:pt x="635" y="2743"/>
                  </a:cubicBezTo>
                  <a:cubicBezTo>
                    <a:pt x="681" y="2685"/>
                    <a:pt x="730" y="2632"/>
                    <a:pt x="779" y="2577"/>
                  </a:cubicBezTo>
                  <a:cubicBezTo>
                    <a:pt x="773" y="2368"/>
                    <a:pt x="767" y="2158"/>
                    <a:pt x="761" y="1949"/>
                  </a:cubicBezTo>
                  <a:cubicBezTo>
                    <a:pt x="641" y="2017"/>
                    <a:pt x="521" y="2084"/>
                    <a:pt x="395" y="2143"/>
                  </a:cubicBezTo>
                  <a:cubicBezTo>
                    <a:pt x="381" y="2149"/>
                    <a:pt x="368" y="2151"/>
                    <a:pt x="355" y="2151"/>
                  </a:cubicBezTo>
                  <a:cubicBezTo>
                    <a:pt x="270" y="2151"/>
                    <a:pt x="211" y="2029"/>
                    <a:pt x="302" y="1986"/>
                  </a:cubicBezTo>
                  <a:cubicBezTo>
                    <a:pt x="456" y="1915"/>
                    <a:pt x="607" y="1832"/>
                    <a:pt x="755" y="1749"/>
                  </a:cubicBezTo>
                  <a:cubicBezTo>
                    <a:pt x="752" y="1601"/>
                    <a:pt x="746" y="1450"/>
                    <a:pt x="746" y="1303"/>
                  </a:cubicBezTo>
                  <a:cubicBezTo>
                    <a:pt x="662" y="1346"/>
                    <a:pt x="582" y="1389"/>
                    <a:pt x="496" y="1426"/>
                  </a:cubicBezTo>
                  <a:cubicBezTo>
                    <a:pt x="485" y="1430"/>
                    <a:pt x="475" y="1432"/>
                    <a:pt x="465" y="1432"/>
                  </a:cubicBezTo>
                  <a:cubicBezTo>
                    <a:pt x="395" y="1432"/>
                    <a:pt x="358" y="1326"/>
                    <a:pt x="407" y="1275"/>
                  </a:cubicBezTo>
                  <a:cubicBezTo>
                    <a:pt x="518" y="1152"/>
                    <a:pt x="638" y="1038"/>
                    <a:pt x="752" y="918"/>
                  </a:cubicBezTo>
                  <a:cubicBezTo>
                    <a:pt x="752" y="739"/>
                    <a:pt x="752" y="561"/>
                    <a:pt x="761" y="379"/>
                  </a:cubicBezTo>
                  <a:lnTo>
                    <a:pt x="761" y="379"/>
                  </a:lnTo>
                  <a:cubicBezTo>
                    <a:pt x="721" y="404"/>
                    <a:pt x="681" y="428"/>
                    <a:pt x="638" y="450"/>
                  </a:cubicBezTo>
                  <a:cubicBezTo>
                    <a:pt x="625" y="456"/>
                    <a:pt x="613" y="458"/>
                    <a:pt x="600" y="458"/>
                  </a:cubicBezTo>
                  <a:cubicBezTo>
                    <a:pt x="526" y="458"/>
                    <a:pt x="459" y="366"/>
                    <a:pt x="530" y="305"/>
                  </a:cubicBezTo>
                  <a:cubicBezTo>
                    <a:pt x="592" y="253"/>
                    <a:pt x="644" y="197"/>
                    <a:pt x="702" y="145"/>
                  </a:cubicBezTo>
                  <a:cubicBezTo>
                    <a:pt x="675" y="99"/>
                    <a:pt x="635" y="62"/>
                    <a:pt x="585" y="40"/>
                  </a:cubicBezTo>
                  <a:cubicBezTo>
                    <a:pt x="532" y="14"/>
                    <a:pt x="472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5"/>
            <p:cNvSpPr/>
            <p:nvPr/>
          </p:nvSpPr>
          <p:spPr>
            <a:xfrm>
              <a:off x="-7019400" y="4430425"/>
              <a:ext cx="86450" cy="20450"/>
            </a:xfrm>
            <a:custGeom>
              <a:avLst/>
              <a:gdLst/>
              <a:ahLst/>
              <a:cxnLst/>
              <a:rect l="l" t="t" r="r" b="b"/>
              <a:pathLst>
                <a:path w="3458" h="818" extrusionOk="0">
                  <a:moveTo>
                    <a:pt x="955" y="1"/>
                  </a:moveTo>
                  <a:cubicBezTo>
                    <a:pt x="871" y="1"/>
                    <a:pt x="787" y="2"/>
                    <a:pt x="703" y="4"/>
                  </a:cubicBezTo>
                  <a:cubicBezTo>
                    <a:pt x="607" y="7"/>
                    <a:pt x="509" y="4"/>
                    <a:pt x="413" y="11"/>
                  </a:cubicBezTo>
                  <a:cubicBezTo>
                    <a:pt x="96" y="32"/>
                    <a:pt x="1" y="377"/>
                    <a:pt x="118" y="583"/>
                  </a:cubicBezTo>
                  <a:cubicBezTo>
                    <a:pt x="170" y="680"/>
                    <a:pt x="270" y="739"/>
                    <a:pt x="377" y="739"/>
                  </a:cubicBezTo>
                  <a:cubicBezTo>
                    <a:pt x="389" y="739"/>
                    <a:pt x="401" y="739"/>
                    <a:pt x="413" y="737"/>
                  </a:cubicBezTo>
                  <a:cubicBezTo>
                    <a:pt x="580" y="725"/>
                    <a:pt x="747" y="721"/>
                    <a:pt x="914" y="721"/>
                  </a:cubicBezTo>
                  <a:cubicBezTo>
                    <a:pt x="1639" y="721"/>
                    <a:pt x="2368" y="809"/>
                    <a:pt x="3088" y="817"/>
                  </a:cubicBezTo>
                  <a:cubicBezTo>
                    <a:pt x="3090" y="817"/>
                    <a:pt x="3092" y="817"/>
                    <a:pt x="3094" y="817"/>
                  </a:cubicBezTo>
                  <a:cubicBezTo>
                    <a:pt x="3351" y="817"/>
                    <a:pt x="3457" y="600"/>
                    <a:pt x="3433" y="401"/>
                  </a:cubicBezTo>
                  <a:lnTo>
                    <a:pt x="3433" y="401"/>
                  </a:lnTo>
                  <a:cubicBezTo>
                    <a:pt x="3404" y="557"/>
                    <a:pt x="3264" y="635"/>
                    <a:pt x="3116" y="635"/>
                  </a:cubicBezTo>
                  <a:cubicBezTo>
                    <a:pt x="2936" y="635"/>
                    <a:pt x="2743" y="521"/>
                    <a:pt x="2716" y="294"/>
                  </a:cubicBezTo>
                  <a:cubicBezTo>
                    <a:pt x="2706" y="220"/>
                    <a:pt x="2700" y="149"/>
                    <a:pt x="2694" y="75"/>
                  </a:cubicBezTo>
                  <a:cubicBezTo>
                    <a:pt x="2116" y="51"/>
                    <a:pt x="1534" y="1"/>
                    <a:pt x="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5"/>
            <p:cNvSpPr/>
            <p:nvPr/>
          </p:nvSpPr>
          <p:spPr>
            <a:xfrm>
              <a:off x="-6948825" y="4343650"/>
              <a:ext cx="1250" cy="1775"/>
            </a:xfrm>
            <a:custGeom>
              <a:avLst/>
              <a:gdLst/>
              <a:ahLst/>
              <a:cxnLst/>
              <a:rect l="l" t="t" r="r" b="b"/>
              <a:pathLst>
                <a:path w="50" h="71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22"/>
                    <a:pt x="13" y="43"/>
                    <a:pt x="0" y="68"/>
                  </a:cubicBezTo>
                  <a:cubicBezTo>
                    <a:pt x="4" y="71"/>
                    <a:pt x="7" y="71"/>
                    <a:pt x="10" y="71"/>
                  </a:cubicBezTo>
                  <a:cubicBezTo>
                    <a:pt x="19" y="46"/>
                    <a:pt x="34" y="22"/>
                    <a:pt x="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5"/>
            <p:cNvSpPr/>
            <p:nvPr/>
          </p:nvSpPr>
          <p:spPr>
            <a:xfrm>
              <a:off x="-6952675" y="4350575"/>
              <a:ext cx="21025" cy="95750"/>
            </a:xfrm>
            <a:custGeom>
              <a:avLst/>
              <a:gdLst/>
              <a:ahLst/>
              <a:cxnLst/>
              <a:rect l="l" t="t" r="r" b="b"/>
              <a:pathLst>
                <a:path w="841" h="3830" extrusionOk="0">
                  <a:moveTo>
                    <a:pt x="148" y="0"/>
                  </a:moveTo>
                  <a:lnTo>
                    <a:pt x="124" y="31"/>
                  </a:lnTo>
                  <a:cubicBezTo>
                    <a:pt x="118" y="253"/>
                    <a:pt x="108" y="471"/>
                    <a:pt x="96" y="693"/>
                  </a:cubicBezTo>
                  <a:cubicBezTo>
                    <a:pt x="108" y="717"/>
                    <a:pt x="108" y="748"/>
                    <a:pt x="96" y="773"/>
                  </a:cubicBezTo>
                  <a:lnTo>
                    <a:pt x="90" y="779"/>
                  </a:lnTo>
                  <a:cubicBezTo>
                    <a:pt x="56" y="1296"/>
                    <a:pt x="13" y="1816"/>
                    <a:pt x="1" y="2333"/>
                  </a:cubicBezTo>
                  <a:cubicBezTo>
                    <a:pt x="7" y="2333"/>
                    <a:pt x="10" y="2330"/>
                    <a:pt x="16" y="2330"/>
                  </a:cubicBezTo>
                  <a:cubicBezTo>
                    <a:pt x="65" y="2330"/>
                    <a:pt x="108" y="2370"/>
                    <a:pt x="108" y="2420"/>
                  </a:cubicBezTo>
                  <a:lnTo>
                    <a:pt x="108" y="2903"/>
                  </a:lnTo>
                  <a:cubicBezTo>
                    <a:pt x="108" y="2953"/>
                    <a:pt x="68" y="2990"/>
                    <a:pt x="22" y="2990"/>
                  </a:cubicBezTo>
                  <a:cubicBezTo>
                    <a:pt x="17" y="2990"/>
                    <a:pt x="12" y="2990"/>
                    <a:pt x="7" y="2989"/>
                  </a:cubicBezTo>
                  <a:lnTo>
                    <a:pt x="7" y="2989"/>
                  </a:lnTo>
                  <a:cubicBezTo>
                    <a:pt x="10" y="3081"/>
                    <a:pt x="19" y="3177"/>
                    <a:pt x="28" y="3269"/>
                  </a:cubicBezTo>
                  <a:cubicBezTo>
                    <a:pt x="34" y="3343"/>
                    <a:pt x="37" y="3414"/>
                    <a:pt x="47" y="3488"/>
                  </a:cubicBezTo>
                  <a:cubicBezTo>
                    <a:pt x="75" y="3715"/>
                    <a:pt x="268" y="3829"/>
                    <a:pt x="448" y="3829"/>
                  </a:cubicBezTo>
                  <a:cubicBezTo>
                    <a:pt x="596" y="3829"/>
                    <a:pt x="735" y="3751"/>
                    <a:pt x="764" y="3595"/>
                  </a:cubicBezTo>
                  <a:cubicBezTo>
                    <a:pt x="773" y="3559"/>
                    <a:pt x="776" y="3522"/>
                    <a:pt x="773" y="3488"/>
                  </a:cubicBezTo>
                  <a:cubicBezTo>
                    <a:pt x="641" y="2429"/>
                    <a:pt x="798" y="1367"/>
                    <a:pt x="841" y="305"/>
                  </a:cubicBezTo>
                  <a:cubicBezTo>
                    <a:pt x="727" y="305"/>
                    <a:pt x="607" y="299"/>
                    <a:pt x="490" y="299"/>
                  </a:cubicBezTo>
                  <a:cubicBezTo>
                    <a:pt x="284" y="299"/>
                    <a:pt x="176" y="157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5"/>
            <p:cNvSpPr/>
            <p:nvPr/>
          </p:nvSpPr>
          <p:spPr>
            <a:xfrm>
              <a:off x="-6935525" y="4283375"/>
              <a:ext cx="1275" cy="875"/>
            </a:xfrm>
            <a:custGeom>
              <a:avLst/>
              <a:gdLst/>
              <a:ahLst/>
              <a:cxnLst/>
              <a:rect l="l" t="t" r="r" b="b"/>
              <a:pathLst>
                <a:path w="51" h="35" extrusionOk="0">
                  <a:moveTo>
                    <a:pt x="50" y="1"/>
                  </a:moveTo>
                  <a:cubicBezTo>
                    <a:pt x="43" y="5"/>
                    <a:pt x="37" y="11"/>
                    <a:pt x="30" y="17"/>
                  </a:cubicBezTo>
                  <a:lnTo>
                    <a:pt x="30" y="17"/>
                  </a:lnTo>
                  <a:cubicBezTo>
                    <a:pt x="37" y="12"/>
                    <a:pt x="44" y="6"/>
                    <a:pt x="50" y="1"/>
                  </a:cubicBezTo>
                  <a:close/>
                  <a:moveTo>
                    <a:pt x="30" y="17"/>
                  </a:moveTo>
                  <a:lnTo>
                    <a:pt x="30" y="17"/>
                  </a:lnTo>
                  <a:cubicBezTo>
                    <a:pt x="21" y="23"/>
                    <a:pt x="12" y="30"/>
                    <a:pt x="1" y="35"/>
                  </a:cubicBezTo>
                  <a:lnTo>
                    <a:pt x="7" y="35"/>
                  </a:lnTo>
                  <a:cubicBezTo>
                    <a:pt x="15" y="30"/>
                    <a:pt x="23" y="23"/>
                    <a:pt x="30" y="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5"/>
            <p:cNvSpPr/>
            <p:nvPr/>
          </p:nvSpPr>
          <p:spPr>
            <a:xfrm>
              <a:off x="-6921575" y="4282175"/>
              <a:ext cx="5525" cy="3700"/>
            </a:xfrm>
            <a:custGeom>
              <a:avLst/>
              <a:gdLst/>
              <a:ahLst/>
              <a:cxnLst/>
              <a:rect l="l" t="t" r="r" b="b"/>
              <a:pathLst>
                <a:path w="221" h="148" extrusionOk="0">
                  <a:moveTo>
                    <a:pt x="203" y="1"/>
                  </a:moveTo>
                  <a:cubicBezTo>
                    <a:pt x="178" y="1"/>
                    <a:pt x="97" y="60"/>
                    <a:pt x="0" y="138"/>
                  </a:cubicBezTo>
                  <a:cubicBezTo>
                    <a:pt x="43" y="141"/>
                    <a:pt x="86" y="144"/>
                    <a:pt x="129" y="147"/>
                  </a:cubicBezTo>
                  <a:cubicBezTo>
                    <a:pt x="139" y="135"/>
                    <a:pt x="145" y="120"/>
                    <a:pt x="154" y="107"/>
                  </a:cubicBezTo>
                  <a:cubicBezTo>
                    <a:pt x="209" y="31"/>
                    <a:pt x="22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5"/>
            <p:cNvSpPr/>
            <p:nvPr/>
          </p:nvSpPr>
          <p:spPr>
            <a:xfrm>
              <a:off x="-6943525" y="4266475"/>
              <a:ext cx="100925" cy="21625"/>
            </a:xfrm>
            <a:custGeom>
              <a:avLst/>
              <a:gdLst/>
              <a:ahLst/>
              <a:cxnLst/>
              <a:rect l="l" t="t" r="r" b="b"/>
              <a:pathLst>
                <a:path w="4037" h="865" extrusionOk="0">
                  <a:moveTo>
                    <a:pt x="394" y="1"/>
                  </a:moveTo>
                  <a:cubicBezTo>
                    <a:pt x="167" y="1"/>
                    <a:pt x="21" y="202"/>
                    <a:pt x="10" y="388"/>
                  </a:cubicBezTo>
                  <a:cubicBezTo>
                    <a:pt x="1" y="486"/>
                    <a:pt x="41" y="582"/>
                    <a:pt x="118" y="643"/>
                  </a:cubicBezTo>
                  <a:cubicBezTo>
                    <a:pt x="262" y="545"/>
                    <a:pt x="413" y="458"/>
                    <a:pt x="570" y="381"/>
                  </a:cubicBezTo>
                  <a:cubicBezTo>
                    <a:pt x="586" y="373"/>
                    <a:pt x="601" y="370"/>
                    <a:pt x="616" y="370"/>
                  </a:cubicBezTo>
                  <a:cubicBezTo>
                    <a:pt x="688" y="370"/>
                    <a:pt x="740" y="459"/>
                    <a:pt x="681" y="523"/>
                  </a:cubicBezTo>
                  <a:cubicBezTo>
                    <a:pt x="623" y="597"/>
                    <a:pt x="555" y="662"/>
                    <a:pt x="493" y="732"/>
                  </a:cubicBezTo>
                  <a:cubicBezTo>
                    <a:pt x="552" y="739"/>
                    <a:pt x="610" y="748"/>
                    <a:pt x="672" y="754"/>
                  </a:cubicBezTo>
                  <a:cubicBezTo>
                    <a:pt x="866" y="609"/>
                    <a:pt x="1075" y="483"/>
                    <a:pt x="1297" y="381"/>
                  </a:cubicBezTo>
                  <a:cubicBezTo>
                    <a:pt x="1309" y="376"/>
                    <a:pt x="1323" y="373"/>
                    <a:pt x="1337" y="373"/>
                  </a:cubicBezTo>
                  <a:cubicBezTo>
                    <a:pt x="1403" y="373"/>
                    <a:pt x="1471" y="436"/>
                    <a:pt x="1423" y="505"/>
                  </a:cubicBezTo>
                  <a:cubicBezTo>
                    <a:pt x="1355" y="597"/>
                    <a:pt x="1288" y="689"/>
                    <a:pt x="1220" y="782"/>
                  </a:cubicBezTo>
                  <a:cubicBezTo>
                    <a:pt x="1481" y="791"/>
                    <a:pt x="1743" y="791"/>
                    <a:pt x="2005" y="794"/>
                  </a:cubicBezTo>
                  <a:cubicBezTo>
                    <a:pt x="2165" y="649"/>
                    <a:pt x="2331" y="511"/>
                    <a:pt x="2510" y="381"/>
                  </a:cubicBezTo>
                  <a:cubicBezTo>
                    <a:pt x="2522" y="372"/>
                    <a:pt x="2537" y="367"/>
                    <a:pt x="2552" y="367"/>
                  </a:cubicBezTo>
                  <a:cubicBezTo>
                    <a:pt x="2607" y="367"/>
                    <a:pt x="2664" y="427"/>
                    <a:pt x="2642" y="483"/>
                  </a:cubicBezTo>
                  <a:cubicBezTo>
                    <a:pt x="2596" y="594"/>
                    <a:pt x="2543" y="699"/>
                    <a:pt x="2482" y="800"/>
                  </a:cubicBezTo>
                  <a:cubicBezTo>
                    <a:pt x="2657" y="806"/>
                    <a:pt x="2830" y="815"/>
                    <a:pt x="3002" y="831"/>
                  </a:cubicBezTo>
                  <a:lnTo>
                    <a:pt x="3113" y="745"/>
                  </a:lnTo>
                  <a:cubicBezTo>
                    <a:pt x="3128" y="733"/>
                    <a:pt x="3143" y="728"/>
                    <a:pt x="3159" y="728"/>
                  </a:cubicBezTo>
                  <a:cubicBezTo>
                    <a:pt x="3213" y="728"/>
                    <a:pt x="3262" y="791"/>
                    <a:pt x="3245" y="846"/>
                  </a:cubicBezTo>
                  <a:lnTo>
                    <a:pt x="3242" y="856"/>
                  </a:lnTo>
                  <a:lnTo>
                    <a:pt x="3298" y="865"/>
                  </a:lnTo>
                  <a:cubicBezTo>
                    <a:pt x="3301" y="763"/>
                    <a:pt x="3310" y="659"/>
                    <a:pt x="3310" y="557"/>
                  </a:cubicBezTo>
                  <a:cubicBezTo>
                    <a:pt x="3311" y="324"/>
                    <a:pt x="3490" y="209"/>
                    <a:pt x="3670" y="209"/>
                  </a:cubicBezTo>
                  <a:cubicBezTo>
                    <a:pt x="3839" y="209"/>
                    <a:pt x="4009" y="312"/>
                    <a:pt x="4030" y="517"/>
                  </a:cubicBezTo>
                  <a:cubicBezTo>
                    <a:pt x="4036" y="363"/>
                    <a:pt x="3922" y="228"/>
                    <a:pt x="3768" y="209"/>
                  </a:cubicBezTo>
                  <a:cubicBezTo>
                    <a:pt x="2759" y="15"/>
                    <a:pt x="1734" y="151"/>
                    <a:pt x="721" y="40"/>
                  </a:cubicBezTo>
                  <a:cubicBezTo>
                    <a:pt x="635" y="27"/>
                    <a:pt x="549" y="21"/>
                    <a:pt x="459" y="6"/>
                  </a:cubicBezTo>
                  <a:cubicBezTo>
                    <a:pt x="437" y="2"/>
                    <a:pt x="415" y="1"/>
                    <a:pt x="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5"/>
            <p:cNvSpPr/>
            <p:nvPr/>
          </p:nvSpPr>
          <p:spPr>
            <a:xfrm>
              <a:off x="-6948900" y="4339850"/>
              <a:ext cx="104325" cy="19225"/>
            </a:xfrm>
            <a:custGeom>
              <a:avLst/>
              <a:gdLst/>
              <a:ahLst/>
              <a:cxnLst/>
              <a:rect l="l" t="t" r="r" b="b"/>
              <a:pathLst>
                <a:path w="4173" h="769" extrusionOk="0">
                  <a:moveTo>
                    <a:pt x="3761" y="0"/>
                  </a:moveTo>
                  <a:cubicBezTo>
                    <a:pt x="3750" y="0"/>
                    <a:pt x="3739" y="0"/>
                    <a:pt x="3728" y="1"/>
                  </a:cubicBezTo>
                  <a:cubicBezTo>
                    <a:pt x="3611" y="11"/>
                    <a:pt x="3497" y="11"/>
                    <a:pt x="3377" y="17"/>
                  </a:cubicBezTo>
                  <a:cubicBezTo>
                    <a:pt x="3073" y="32"/>
                    <a:pt x="2769" y="37"/>
                    <a:pt x="2465" y="37"/>
                  </a:cubicBezTo>
                  <a:cubicBezTo>
                    <a:pt x="1758" y="37"/>
                    <a:pt x="1050" y="8"/>
                    <a:pt x="339" y="1"/>
                  </a:cubicBezTo>
                  <a:cubicBezTo>
                    <a:pt x="293" y="1"/>
                    <a:pt x="247" y="11"/>
                    <a:pt x="204" y="29"/>
                  </a:cubicBezTo>
                  <a:cubicBezTo>
                    <a:pt x="164" y="60"/>
                    <a:pt x="117" y="84"/>
                    <a:pt x="74" y="115"/>
                  </a:cubicBezTo>
                  <a:cubicBezTo>
                    <a:pt x="65" y="128"/>
                    <a:pt x="59" y="140"/>
                    <a:pt x="53" y="152"/>
                  </a:cubicBezTo>
                  <a:cubicBezTo>
                    <a:pt x="37" y="174"/>
                    <a:pt x="25" y="198"/>
                    <a:pt x="13" y="223"/>
                  </a:cubicBezTo>
                  <a:cubicBezTo>
                    <a:pt x="65" y="241"/>
                    <a:pt x="102" y="303"/>
                    <a:pt x="65" y="352"/>
                  </a:cubicBezTo>
                  <a:cubicBezTo>
                    <a:pt x="43" y="380"/>
                    <a:pt x="22" y="405"/>
                    <a:pt x="0" y="429"/>
                  </a:cubicBezTo>
                  <a:cubicBezTo>
                    <a:pt x="25" y="586"/>
                    <a:pt x="136" y="725"/>
                    <a:pt x="339" y="728"/>
                  </a:cubicBezTo>
                  <a:cubicBezTo>
                    <a:pt x="456" y="728"/>
                    <a:pt x="573" y="731"/>
                    <a:pt x="690" y="734"/>
                  </a:cubicBezTo>
                  <a:cubicBezTo>
                    <a:pt x="1302" y="745"/>
                    <a:pt x="1911" y="768"/>
                    <a:pt x="2521" y="768"/>
                  </a:cubicBezTo>
                  <a:cubicBezTo>
                    <a:pt x="2923" y="768"/>
                    <a:pt x="3325" y="758"/>
                    <a:pt x="3728" y="728"/>
                  </a:cubicBezTo>
                  <a:cubicBezTo>
                    <a:pt x="3765" y="722"/>
                    <a:pt x="3805" y="712"/>
                    <a:pt x="3839" y="697"/>
                  </a:cubicBezTo>
                  <a:cubicBezTo>
                    <a:pt x="3848" y="694"/>
                    <a:pt x="3857" y="694"/>
                    <a:pt x="3863" y="688"/>
                  </a:cubicBezTo>
                  <a:cubicBezTo>
                    <a:pt x="3876" y="685"/>
                    <a:pt x="3885" y="679"/>
                    <a:pt x="3897" y="672"/>
                  </a:cubicBezTo>
                  <a:cubicBezTo>
                    <a:pt x="4172" y="502"/>
                    <a:pt x="4131" y="0"/>
                    <a:pt x="3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5"/>
            <p:cNvSpPr/>
            <p:nvPr/>
          </p:nvSpPr>
          <p:spPr>
            <a:xfrm>
              <a:off x="-7097275" y="4169725"/>
              <a:ext cx="153750" cy="162000"/>
            </a:xfrm>
            <a:custGeom>
              <a:avLst/>
              <a:gdLst/>
              <a:ahLst/>
              <a:cxnLst/>
              <a:rect l="l" t="t" r="r" b="b"/>
              <a:pathLst>
                <a:path w="6150" h="6480" extrusionOk="0">
                  <a:moveTo>
                    <a:pt x="5748" y="3325"/>
                  </a:moveTo>
                  <a:lnTo>
                    <a:pt x="5748" y="3325"/>
                  </a:lnTo>
                  <a:cubicBezTo>
                    <a:pt x="5581" y="3396"/>
                    <a:pt x="5424" y="3485"/>
                    <a:pt x="5280" y="3590"/>
                  </a:cubicBezTo>
                  <a:cubicBezTo>
                    <a:pt x="5274" y="3568"/>
                    <a:pt x="5261" y="3550"/>
                    <a:pt x="5246" y="3534"/>
                  </a:cubicBezTo>
                  <a:cubicBezTo>
                    <a:pt x="5412" y="3463"/>
                    <a:pt x="5578" y="3393"/>
                    <a:pt x="5748" y="3325"/>
                  </a:cubicBezTo>
                  <a:close/>
                  <a:moveTo>
                    <a:pt x="5309" y="0"/>
                  </a:moveTo>
                  <a:cubicBezTo>
                    <a:pt x="5294" y="0"/>
                    <a:pt x="5279" y="5"/>
                    <a:pt x="5264" y="16"/>
                  </a:cubicBezTo>
                  <a:cubicBezTo>
                    <a:pt x="5175" y="81"/>
                    <a:pt x="5086" y="136"/>
                    <a:pt x="4997" y="201"/>
                  </a:cubicBezTo>
                  <a:cubicBezTo>
                    <a:pt x="4670" y="435"/>
                    <a:pt x="4329" y="644"/>
                    <a:pt x="3975" y="829"/>
                  </a:cubicBezTo>
                  <a:cubicBezTo>
                    <a:pt x="3879" y="878"/>
                    <a:pt x="3790" y="936"/>
                    <a:pt x="3691" y="982"/>
                  </a:cubicBezTo>
                  <a:cubicBezTo>
                    <a:pt x="3598" y="1025"/>
                    <a:pt x="3655" y="1149"/>
                    <a:pt x="3742" y="1149"/>
                  </a:cubicBezTo>
                  <a:cubicBezTo>
                    <a:pt x="3755" y="1149"/>
                    <a:pt x="3769" y="1146"/>
                    <a:pt x="3784" y="1139"/>
                  </a:cubicBezTo>
                  <a:cubicBezTo>
                    <a:pt x="3845" y="1112"/>
                    <a:pt x="3904" y="1078"/>
                    <a:pt x="3965" y="1047"/>
                  </a:cubicBezTo>
                  <a:cubicBezTo>
                    <a:pt x="4242" y="915"/>
                    <a:pt x="4513" y="767"/>
                    <a:pt x="4772" y="601"/>
                  </a:cubicBezTo>
                  <a:cubicBezTo>
                    <a:pt x="4975" y="469"/>
                    <a:pt x="5064" y="419"/>
                    <a:pt x="5082" y="419"/>
                  </a:cubicBezTo>
                  <a:cubicBezTo>
                    <a:pt x="5133" y="419"/>
                    <a:pt x="4639" y="807"/>
                    <a:pt x="4553" y="899"/>
                  </a:cubicBezTo>
                  <a:cubicBezTo>
                    <a:pt x="4359" y="1106"/>
                    <a:pt x="4159" y="1300"/>
                    <a:pt x="3962" y="1493"/>
                  </a:cubicBezTo>
                  <a:cubicBezTo>
                    <a:pt x="3722" y="1721"/>
                    <a:pt x="3504" y="1968"/>
                    <a:pt x="3300" y="2226"/>
                  </a:cubicBezTo>
                  <a:cubicBezTo>
                    <a:pt x="3253" y="2288"/>
                    <a:pt x="3321" y="2360"/>
                    <a:pt x="3385" y="2360"/>
                  </a:cubicBezTo>
                  <a:cubicBezTo>
                    <a:pt x="3390" y="2360"/>
                    <a:pt x="3396" y="2360"/>
                    <a:pt x="3402" y="2358"/>
                  </a:cubicBezTo>
                  <a:cubicBezTo>
                    <a:pt x="3593" y="2315"/>
                    <a:pt x="3781" y="2248"/>
                    <a:pt x="3956" y="2161"/>
                  </a:cubicBezTo>
                  <a:cubicBezTo>
                    <a:pt x="4513" y="1894"/>
                    <a:pt x="4963" y="1457"/>
                    <a:pt x="5471" y="1069"/>
                  </a:cubicBezTo>
                  <a:cubicBezTo>
                    <a:pt x="5590" y="977"/>
                    <a:pt x="5655" y="938"/>
                    <a:pt x="5678" y="938"/>
                  </a:cubicBezTo>
                  <a:cubicBezTo>
                    <a:pt x="5794" y="938"/>
                    <a:pt x="4924" y="1872"/>
                    <a:pt x="4796" y="1995"/>
                  </a:cubicBezTo>
                  <a:cubicBezTo>
                    <a:pt x="4523" y="2260"/>
                    <a:pt x="4239" y="2512"/>
                    <a:pt x="3965" y="2774"/>
                  </a:cubicBezTo>
                  <a:cubicBezTo>
                    <a:pt x="3827" y="2903"/>
                    <a:pt x="3685" y="3033"/>
                    <a:pt x="3556" y="3174"/>
                  </a:cubicBezTo>
                  <a:cubicBezTo>
                    <a:pt x="3507" y="3229"/>
                    <a:pt x="3542" y="3334"/>
                    <a:pt x="3615" y="3334"/>
                  </a:cubicBezTo>
                  <a:cubicBezTo>
                    <a:pt x="3625" y="3334"/>
                    <a:pt x="3635" y="3332"/>
                    <a:pt x="3645" y="3328"/>
                  </a:cubicBezTo>
                  <a:cubicBezTo>
                    <a:pt x="3759" y="3282"/>
                    <a:pt x="3867" y="3230"/>
                    <a:pt x="3978" y="3174"/>
                  </a:cubicBezTo>
                  <a:cubicBezTo>
                    <a:pt x="4486" y="2919"/>
                    <a:pt x="4932" y="2568"/>
                    <a:pt x="5418" y="2263"/>
                  </a:cubicBezTo>
                  <a:cubicBezTo>
                    <a:pt x="5615" y="2140"/>
                    <a:pt x="5723" y="2091"/>
                    <a:pt x="5770" y="2091"/>
                  </a:cubicBezTo>
                  <a:cubicBezTo>
                    <a:pt x="5944" y="2091"/>
                    <a:pt x="5288" y="2760"/>
                    <a:pt x="5147" y="2891"/>
                  </a:cubicBezTo>
                  <a:cubicBezTo>
                    <a:pt x="4809" y="3211"/>
                    <a:pt x="4402" y="3470"/>
                    <a:pt x="3999" y="3710"/>
                  </a:cubicBezTo>
                  <a:lnTo>
                    <a:pt x="3873" y="3784"/>
                  </a:lnTo>
                  <a:cubicBezTo>
                    <a:pt x="3815" y="3817"/>
                    <a:pt x="3753" y="3854"/>
                    <a:pt x="3694" y="3888"/>
                  </a:cubicBezTo>
                  <a:cubicBezTo>
                    <a:pt x="3612" y="3937"/>
                    <a:pt x="3659" y="4057"/>
                    <a:pt x="3744" y="4057"/>
                  </a:cubicBezTo>
                  <a:cubicBezTo>
                    <a:pt x="3751" y="4057"/>
                    <a:pt x="3758" y="4056"/>
                    <a:pt x="3765" y="4054"/>
                  </a:cubicBezTo>
                  <a:cubicBezTo>
                    <a:pt x="3842" y="4036"/>
                    <a:pt x="3916" y="4011"/>
                    <a:pt x="3990" y="3990"/>
                  </a:cubicBezTo>
                  <a:lnTo>
                    <a:pt x="4012" y="3984"/>
                  </a:lnTo>
                  <a:cubicBezTo>
                    <a:pt x="4329" y="3894"/>
                    <a:pt x="4639" y="3787"/>
                    <a:pt x="4947" y="3657"/>
                  </a:cubicBezTo>
                  <a:lnTo>
                    <a:pt x="4947" y="3657"/>
                  </a:lnTo>
                  <a:cubicBezTo>
                    <a:pt x="4289" y="4076"/>
                    <a:pt x="3658" y="4529"/>
                    <a:pt x="3051" y="5015"/>
                  </a:cubicBezTo>
                  <a:cubicBezTo>
                    <a:pt x="2655" y="5325"/>
                    <a:pt x="1998" y="5694"/>
                    <a:pt x="1723" y="6117"/>
                  </a:cubicBezTo>
                  <a:lnTo>
                    <a:pt x="1723" y="6117"/>
                  </a:lnTo>
                  <a:cubicBezTo>
                    <a:pt x="2089" y="5552"/>
                    <a:pt x="2538" y="5039"/>
                    <a:pt x="2962" y="4513"/>
                  </a:cubicBezTo>
                  <a:cubicBezTo>
                    <a:pt x="2983" y="4482"/>
                    <a:pt x="2987" y="4442"/>
                    <a:pt x="2968" y="4408"/>
                  </a:cubicBezTo>
                  <a:cubicBezTo>
                    <a:pt x="2956" y="4376"/>
                    <a:pt x="2926" y="4356"/>
                    <a:pt x="2895" y="4356"/>
                  </a:cubicBezTo>
                  <a:cubicBezTo>
                    <a:pt x="2880" y="4356"/>
                    <a:pt x="2864" y="4361"/>
                    <a:pt x="2851" y="4372"/>
                  </a:cubicBezTo>
                  <a:cubicBezTo>
                    <a:pt x="2836" y="4381"/>
                    <a:pt x="2823" y="4393"/>
                    <a:pt x="2808" y="4405"/>
                  </a:cubicBezTo>
                  <a:cubicBezTo>
                    <a:pt x="2352" y="4719"/>
                    <a:pt x="1998" y="5110"/>
                    <a:pt x="1632" y="5526"/>
                  </a:cubicBezTo>
                  <a:cubicBezTo>
                    <a:pt x="1499" y="5678"/>
                    <a:pt x="1057" y="6176"/>
                    <a:pt x="964" y="6176"/>
                  </a:cubicBezTo>
                  <a:cubicBezTo>
                    <a:pt x="920" y="6176"/>
                    <a:pt x="955" y="6062"/>
                    <a:pt x="1143" y="5741"/>
                  </a:cubicBezTo>
                  <a:cubicBezTo>
                    <a:pt x="1395" y="5307"/>
                    <a:pt x="1792" y="4904"/>
                    <a:pt x="2112" y="4513"/>
                  </a:cubicBezTo>
                  <a:cubicBezTo>
                    <a:pt x="2155" y="4470"/>
                    <a:pt x="2137" y="4393"/>
                    <a:pt x="2078" y="4375"/>
                  </a:cubicBezTo>
                  <a:cubicBezTo>
                    <a:pt x="2069" y="4371"/>
                    <a:pt x="2058" y="4368"/>
                    <a:pt x="2048" y="4368"/>
                  </a:cubicBezTo>
                  <a:cubicBezTo>
                    <a:pt x="2041" y="4368"/>
                    <a:pt x="2035" y="4369"/>
                    <a:pt x="2029" y="4372"/>
                  </a:cubicBezTo>
                  <a:cubicBezTo>
                    <a:pt x="2014" y="4372"/>
                    <a:pt x="1998" y="4378"/>
                    <a:pt x="1986" y="4387"/>
                  </a:cubicBezTo>
                  <a:cubicBezTo>
                    <a:pt x="1454" y="4802"/>
                    <a:pt x="1081" y="5357"/>
                    <a:pt x="607" y="5834"/>
                  </a:cubicBezTo>
                  <a:cubicBezTo>
                    <a:pt x="448" y="5993"/>
                    <a:pt x="372" y="6056"/>
                    <a:pt x="351" y="6056"/>
                  </a:cubicBezTo>
                  <a:cubicBezTo>
                    <a:pt x="273" y="6056"/>
                    <a:pt x="900" y="5245"/>
                    <a:pt x="893" y="5245"/>
                  </a:cubicBezTo>
                  <a:cubicBezTo>
                    <a:pt x="893" y="5245"/>
                    <a:pt x="892" y="5246"/>
                    <a:pt x="890" y="5249"/>
                  </a:cubicBezTo>
                  <a:lnTo>
                    <a:pt x="890" y="5249"/>
                  </a:lnTo>
                  <a:cubicBezTo>
                    <a:pt x="1087" y="5019"/>
                    <a:pt x="1261" y="4766"/>
                    <a:pt x="1401" y="4498"/>
                  </a:cubicBezTo>
                  <a:cubicBezTo>
                    <a:pt x="1431" y="4436"/>
                    <a:pt x="1385" y="4359"/>
                    <a:pt x="1325" y="4359"/>
                  </a:cubicBezTo>
                  <a:cubicBezTo>
                    <a:pt x="1310" y="4359"/>
                    <a:pt x="1294" y="4364"/>
                    <a:pt x="1278" y="4375"/>
                  </a:cubicBezTo>
                  <a:cubicBezTo>
                    <a:pt x="1007" y="4550"/>
                    <a:pt x="761" y="4762"/>
                    <a:pt x="546" y="5006"/>
                  </a:cubicBezTo>
                  <a:cubicBezTo>
                    <a:pt x="395" y="5168"/>
                    <a:pt x="313" y="5232"/>
                    <a:pt x="275" y="5232"/>
                  </a:cubicBezTo>
                  <a:cubicBezTo>
                    <a:pt x="157" y="5232"/>
                    <a:pt x="494" y="4583"/>
                    <a:pt x="564" y="4356"/>
                  </a:cubicBezTo>
                  <a:cubicBezTo>
                    <a:pt x="567" y="4347"/>
                    <a:pt x="564" y="4341"/>
                    <a:pt x="564" y="4335"/>
                  </a:cubicBezTo>
                  <a:cubicBezTo>
                    <a:pt x="566" y="4279"/>
                    <a:pt x="522" y="4242"/>
                    <a:pt x="475" y="4242"/>
                  </a:cubicBezTo>
                  <a:cubicBezTo>
                    <a:pt x="453" y="4242"/>
                    <a:pt x="431" y="4250"/>
                    <a:pt x="413" y="4267"/>
                  </a:cubicBezTo>
                  <a:lnTo>
                    <a:pt x="305" y="4338"/>
                  </a:lnTo>
                  <a:lnTo>
                    <a:pt x="96" y="4479"/>
                  </a:lnTo>
                  <a:lnTo>
                    <a:pt x="90" y="4485"/>
                  </a:lnTo>
                  <a:cubicBezTo>
                    <a:pt x="1" y="4522"/>
                    <a:pt x="25" y="4652"/>
                    <a:pt x="102" y="4658"/>
                  </a:cubicBezTo>
                  <a:cubicBezTo>
                    <a:pt x="111" y="4658"/>
                    <a:pt x="117" y="4662"/>
                    <a:pt x="126" y="4662"/>
                  </a:cubicBezTo>
                  <a:cubicBezTo>
                    <a:pt x="130" y="4662"/>
                    <a:pt x="134" y="4661"/>
                    <a:pt x="139" y="4658"/>
                  </a:cubicBezTo>
                  <a:cubicBezTo>
                    <a:pt x="199" y="4633"/>
                    <a:pt x="244" y="4622"/>
                    <a:pt x="275" y="4622"/>
                  </a:cubicBezTo>
                  <a:cubicBezTo>
                    <a:pt x="463" y="4622"/>
                    <a:pt x="202" y="5019"/>
                    <a:pt x="81" y="5335"/>
                  </a:cubicBezTo>
                  <a:cubicBezTo>
                    <a:pt x="56" y="5393"/>
                    <a:pt x="41" y="5452"/>
                    <a:pt x="28" y="5514"/>
                  </a:cubicBezTo>
                  <a:cubicBezTo>
                    <a:pt x="22" y="5557"/>
                    <a:pt x="41" y="5597"/>
                    <a:pt x="78" y="5618"/>
                  </a:cubicBezTo>
                  <a:cubicBezTo>
                    <a:pt x="91" y="5625"/>
                    <a:pt x="105" y="5629"/>
                    <a:pt x="119" y="5629"/>
                  </a:cubicBezTo>
                  <a:cubicBezTo>
                    <a:pt x="142" y="5629"/>
                    <a:pt x="165" y="5620"/>
                    <a:pt x="182" y="5603"/>
                  </a:cubicBezTo>
                  <a:cubicBezTo>
                    <a:pt x="355" y="5452"/>
                    <a:pt x="1045" y="4702"/>
                    <a:pt x="1084" y="4702"/>
                  </a:cubicBezTo>
                  <a:cubicBezTo>
                    <a:pt x="1099" y="4702"/>
                    <a:pt x="1014" y="4816"/>
                    <a:pt x="761" y="5126"/>
                  </a:cubicBezTo>
                  <a:cubicBezTo>
                    <a:pt x="499" y="5446"/>
                    <a:pt x="265" y="5751"/>
                    <a:pt x="87" y="6120"/>
                  </a:cubicBezTo>
                  <a:cubicBezTo>
                    <a:pt x="72" y="6154"/>
                    <a:pt x="53" y="6185"/>
                    <a:pt x="38" y="6218"/>
                  </a:cubicBezTo>
                  <a:cubicBezTo>
                    <a:pt x="10" y="6277"/>
                    <a:pt x="44" y="6345"/>
                    <a:pt x="108" y="6354"/>
                  </a:cubicBezTo>
                  <a:cubicBezTo>
                    <a:pt x="113" y="6355"/>
                    <a:pt x="118" y="6355"/>
                    <a:pt x="122" y="6355"/>
                  </a:cubicBezTo>
                  <a:cubicBezTo>
                    <a:pt x="136" y="6355"/>
                    <a:pt x="149" y="6352"/>
                    <a:pt x="161" y="6345"/>
                  </a:cubicBezTo>
                  <a:cubicBezTo>
                    <a:pt x="552" y="6129"/>
                    <a:pt x="850" y="5837"/>
                    <a:pt x="1133" y="5520"/>
                  </a:cubicBezTo>
                  <a:lnTo>
                    <a:pt x="1133" y="5520"/>
                  </a:lnTo>
                  <a:cubicBezTo>
                    <a:pt x="930" y="5778"/>
                    <a:pt x="764" y="6061"/>
                    <a:pt x="635" y="6363"/>
                  </a:cubicBezTo>
                  <a:cubicBezTo>
                    <a:pt x="629" y="6378"/>
                    <a:pt x="629" y="6394"/>
                    <a:pt x="635" y="6409"/>
                  </a:cubicBezTo>
                  <a:cubicBezTo>
                    <a:pt x="651" y="6450"/>
                    <a:pt x="688" y="6474"/>
                    <a:pt x="728" y="6474"/>
                  </a:cubicBezTo>
                  <a:cubicBezTo>
                    <a:pt x="742" y="6474"/>
                    <a:pt x="757" y="6471"/>
                    <a:pt x="770" y="6465"/>
                  </a:cubicBezTo>
                  <a:cubicBezTo>
                    <a:pt x="798" y="6449"/>
                    <a:pt x="820" y="6431"/>
                    <a:pt x="847" y="6412"/>
                  </a:cubicBezTo>
                  <a:cubicBezTo>
                    <a:pt x="1398" y="6089"/>
                    <a:pt x="1783" y="5627"/>
                    <a:pt x="2211" y="5150"/>
                  </a:cubicBezTo>
                  <a:cubicBezTo>
                    <a:pt x="2446" y="4889"/>
                    <a:pt x="2534" y="4790"/>
                    <a:pt x="2534" y="4790"/>
                  </a:cubicBezTo>
                  <a:lnTo>
                    <a:pt x="2534" y="4790"/>
                  </a:lnTo>
                  <a:cubicBezTo>
                    <a:pt x="2534" y="4790"/>
                    <a:pt x="2281" y="5078"/>
                    <a:pt x="2066" y="5353"/>
                  </a:cubicBezTo>
                  <a:cubicBezTo>
                    <a:pt x="1817" y="5670"/>
                    <a:pt x="1589" y="6000"/>
                    <a:pt x="1371" y="6342"/>
                  </a:cubicBezTo>
                  <a:cubicBezTo>
                    <a:pt x="1358" y="6360"/>
                    <a:pt x="1355" y="6388"/>
                    <a:pt x="1364" y="6409"/>
                  </a:cubicBezTo>
                  <a:cubicBezTo>
                    <a:pt x="1378" y="6447"/>
                    <a:pt x="1413" y="6479"/>
                    <a:pt x="1451" y="6479"/>
                  </a:cubicBezTo>
                  <a:cubicBezTo>
                    <a:pt x="1465" y="6479"/>
                    <a:pt x="1479" y="6475"/>
                    <a:pt x="1494" y="6465"/>
                  </a:cubicBezTo>
                  <a:lnTo>
                    <a:pt x="1568" y="6409"/>
                  </a:lnTo>
                  <a:cubicBezTo>
                    <a:pt x="2691" y="5575"/>
                    <a:pt x="3938" y="4695"/>
                    <a:pt x="4898" y="3768"/>
                  </a:cubicBezTo>
                  <a:lnTo>
                    <a:pt x="4898" y="3768"/>
                  </a:lnTo>
                  <a:cubicBezTo>
                    <a:pt x="4045" y="4593"/>
                    <a:pt x="3165" y="5286"/>
                    <a:pt x="2580" y="6342"/>
                  </a:cubicBezTo>
                  <a:cubicBezTo>
                    <a:pt x="2574" y="6351"/>
                    <a:pt x="2574" y="6366"/>
                    <a:pt x="2574" y="6378"/>
                  </a:cubicBezTo>
                  <a:cubicBezTo>
                    <a:pt x="2574" y="6430"/>
                    <a:pt x="2620" y="6479"/>
                    <a:pt x="2666" y="6479"/>
                  </a:cubicBezTo>
                  <a:cubicBezTo>
                    <a:pt x="2686" y="6479"/>
                    <a:pt x="2705" y="6470"/>
                    <a:pt x="2722" y="6449"/>
                  </a:cubicBezTo>
                  <a:cubicBezTo>
                    <a:pt x="2743" y="6425"/>
                    <a:pt x="2768" y="6400"/>
                    <a:pt x="2790" y="6375"/>
                  </a:cubicBezTo>
                  <a:cubicBezTo>
                    <a:pt x="3775" y="5190"/>
                    <a:pt x="4904" y="4156"/>
                    <a:pt x="6105" y="3183"/>
                  </a:cubicBezTo>
                  <a:cubicBezTo>
                    <a:pt x="6120" y="3171"/>
                    <a:pt x="6129" y="3156"/>
                    <a:pt x="6129" y="3137"/>
                  </a:cubicBezTo>
                  <a:cubicBezTo>
                    <a:pt x="6132" y="3131"/>
                    <a:pt x="6132" y="3128"/>
                    <a:pt x="6129" y="3122"/>
                  </a:cubicBezTo>
                  <a:cubicBezTo>
                    <a:pt x="6129" y="3075"/>
                    <a:pt x="6092" y="3028"/>
                    <a:pt x="6043" y="3028"/>
                  </a:cubicBezTo>
                  <a:cubicBezTo>
                    <a:pt x="6034" y="3028"/>
                    <a:pt x="6025" y="3029"/>
                    <a:pt x="6015" y="3033"/>
                  </a:cubicBezTo>
                  <a:cubicBezTo>
                    <a:pt x="5569" y="3196"/>
                    <a:pt x="5135" y="3387"/>
                    <a:pt x="4698" y="3571"/>
                  </a:cubicBezTo>
                  <a:cubicBezTo>
                    <a:pt x="4526" y="3643"/>
                    <a:pt x="4100" y="3882"/>
                    <a:pt x="4077" y="3882"/>
                  </a:cubicBezTo>
                  <a:cubicBezTo>
                    <a:pt x="4067" y="3882"/>
                    <a:pt x="4144" y="3830"/>
                    <a:pt x="4375" y="3685"/>
                  </a:cubicBezTo>
                  <a:cubicBezTo>
                    <a:pt x="5086" y="3242"/>
                    <a:pt x="5726" y="2697"/>
                    <a:pt x="6117" y="1955"/>
                  </a:cubicBezTo>
                  <a:cubicBezTo>
                    <a:pt x="6150" y="1895"/>
                    <a:pt x="6107" y="1816"/>
                    <a:pt x="6042" y="1816"/>
                  </a:cubicBezTo>
                  <a:cubicBezTo>
                    <a:pt x="6033" y="1816"/>
                    <a:pt x="6024" y="1817"/>
                    <a:pt x="6015" y="1820"/>
                  </a:cubicBezTo>
                  <a:cubicBezTo>
                    <a:pt x="5668" y="1937"/>
                    <a:pt x="5335" y="2097"/>
                    <a:pt x="5027" y="2294"/>
                  </a:cubicBezTo>
                  <a:cubicBezTo>
                    <a:pt x="4873" y="2389"/>
                    <a:pt x="4070" y="3007"/>
                    <a:pt x="3996" y="3007"/>
                  </a:cubicBezTo>
                  <a:cubicBezTo>
                    <a:pt x="3975" y="3007"/>
                    <a:pt x="4016" y="2954"/>
                    <a:pt x="4156" y="2817"/>
                  </a:cubicBezTo>
                  <a:cubicBezTo>
                    <a:pt x="4840" y="2149"/>
                    <a:pt x="5548" y="1607"/>
                    <a:pt x="5997" y="742"/>
                  </a:cubicBezTo>
                  <a:cubicBezTo>
                    <a:pt x="6035" y="677"/>
                    <a:pt x="5982" y="608"/>
                    <a:pt x="5918" y="608"/>
                  </a:cubicBezTo>
                  <a:cubicBezTo>
                    <a:pt x="5904" y="608"/>
                    <a:pt x="5889" y="611"/>
                    <a:pt x="5874" y="619"/>
                  </a:cubicBezTo>
                  <a:cubicBezTo>
                    <a:pt x="5169" y="982"/>
                    <a:pt x="4636" y="1589"/>
                    <a:pt x="3950" y="1968"/>
                  </a:cubicBezTo>
                  <a:cubicBezTo>
                    <a:pt x="3851" y="2022"/>
                    <a:pt x="3748" y="2070"/>
                    <a:pt x="3643" y="2115"/>
                  </a:cubicBezTo>
                  <a:lnTo>
                    <a:pt x="3643" y="2115"/>
                  </a:lnTo>
                  <a:cubicBezTo>
                    <a:pt x="3731" y="2076"/>
                    <a:pt x="3839" y="1980"/>
                    <a:pt x="3950" y="1863"/>
                  </a:cubicBezTo>
                  <a:cubicBezTo>
                    <a:pt x="4212" y="1592"/>
                    <a:pt x="4510" y="1192"/>
                    <a:pt x="4680" y="1026"/>
                  </a:cubicBezTo>
                  <a:cubicBezTo>
                    <a:pt x="4923" y="779"/>
                    <a:pt x="5144" y="508"/>
                    <a:pt x="5332" y="216"/>
                  </a:cubicBezTo>
                  <a:cubicBezTo>
                    <a:pt x="5351" y="188"/>
                    <a:pt x="5372" y="164"/>
                    <a:pt x="5391" y="139"/>
                  </a:cubicBezTo>
                  <a:cubicBezTo>
                    <a:pt x="5428" y="80"/>
                    <a:pt x="5371" y="0"/>
                    <a:pt x="5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5"/>
            <p:cNvSpPr/>
            <p:nvPr/>
          </p:nvSpPr>
          <p:spPr>
            <a:xfrm>
              <a:off x="-7019000" y="4263675"/>
              <a:ext cx="157050" cy="101400"/>
            </a:xfrm>
            <a:custGeom>
              <a:avLst/>
              <a:gdLst/>
              <a:ahLst/>
              <a:cxnLst/>
              <a:rect l="l" t="t" r="r" b="b"/>
              <a:pathLst>
                <a:path w="6282" h="4056" extrusionOk="0">
                  <a:moveTo>
                    <a:pt x="3036" y="0"/>
                  </a:moveTo>
                  <a:cubicBezTo>
                    <a:pt x="3028" y="0"/>
                    <a:pt x="3021" y="2"/>
                    <a:pt x="3014" y="4"/>
                  </a:cubicBezTo>
                  <a:cubicBezTo>
                    <a:pt x="3004" y="7"/>
                    <a:pt x="2995" y="4"/>
                    <a:pt x="2986" y="10"/>
                  </a:cubicBezTo>
                  <a:cubicBezTo>
                    <a:pt x="1961" y="771"/>
                    <a:pt x="933" y="1500"/>
                    <a:pt x="62" y="2442"/>
                  </a:cubicBezTo>
                  <a:cubicBezTo>
                    <a:pt x="0" y="2508"/>
                    <a:pt x="62" y="2600"/>
                    <a:pt x="131" y="2600"/>
                  </a:cubicBezTo>
                  <a:cubicBezTo>
                    <a:pt x="151" y="2600"/>
                    <a:pt x="172" y="2591"/>
                    <a:pt x="191" y="2571"/>
                  </a:cubicBezTo>
                  <a:cubicBezTo>
                    <a:pt x="539" y="2196"/>
                    <a:pt x="908" y="1842"/>
                    <a:pt x="1299" y="1512"/>
                  </a:cubicBezTo>
                  <a:cubicBezTo>
                    <a:pt x="1589" y="1275"/>
                    <a:pt x="1881" y="1044"/>
                    <a:pt x="2183" y="826"/>
                  </a:cubicBezTo>
                  <a:lnTo>
                    <a:pt x="2223" y="795"/>
                  </a:lnTo>
                  <a:lnTo>
                    <a:pt x="2223" y="795"/>
                  </a:lnTo>
                  <a:cubicBezTo>
                    <a:pt x="1678" y="1451"/>
                    <a:pt x="1225" y="2177"/>
                    <a:pt x="600" y="2765"/>
                  </a:cubicBezTo>
                  <a:cubicBezTo>
                    <a:pt x="542" y="2821"/>
                    <a:pt x="487" y="2876"/>
                    <a:pt x="425" y="2928"/>
                  </a:cubicBezTo>
                  <a:cubicBezTo>
                    <a:pt x="355" y="2988"/>
                    <a:pt x="419" y="3079"/>
                    <a:pt x="495" y="3079"/>
                  </a:cubicBezTo>
                  <a:cubicBezTo>
                    <a:pt x="508" y="3079"/>
                    <a:pt x="522" y="3076"/>
                    <a:pt x="536" y="3070"/>
                  </a:cubicBezTo>
                  <a:cubicBezTo>
                    <a:pt x="579" y="3048"/>
                    <a:pt x="616" y="3024"/>
                    <a:pt x="656" y="3002"/>
                  </a:cubicBezTo>
                  <a:cubicBezTo>
                    <a:pt x="1696" y="2454"/>
                    <a:pt x="2361" y="1460"/>
                    <a:pt x="3340" y="823"/>
                  </a:cubicBezTo>
                  <a:cubicBezTo>
                    <a:pt x="3358" y="811"/>
                    <a:pt x="3371" y="798"/>
                    <a:pt x="3389" y="789"/>
                  </a:cubicBezTo>
                  <a:lnTo>
                    <a:pt x="3389" y="789"/>
                  </a:lnTo>
                  <a:cubicBezTo>
                    <a:pt x="3374" y="798"/>
                    <a:pt x="3358" y="814"/>
                    <a:pt x="3346" y="823"/>
                  </a:cubicBezTo>
                  <a:cubicBezTo>
                    <a:pt x="2906" y="1121"/>
                    <a:pt x="2515" y="1679"/>
                    <a:pt x="2136" y="2051"/>
                  </a:cubicBezTo>
                  <a:cubicBezTo>
                    <a:pt x="1635" y="2547"/>
                    <a:pt x="1136" y="3036"/>
                    <a:pt x="650" y="3541"/>
                  </a:cubicBezTo>
                  <a:cubicBezTo>
                    <a:pt x="533" y="3661"/>
                    <a:pt x="419" y="3775"/>
                    <a:pt x="302" y="3895"/>
                  </a:cubicBezTo>
                  <a:cubicBezTo>
                    <a:pt x="253" y="3949"/>
                    <a:pt x="290" y="4055"/>
                    <a:pt x="360" y="4055"/>
                  </a:cubicBezTo>
                  <a:cubicBezTo>
                    <a:pt x="370" y="4055"/>
                    <a:pt x="380" y="4053"/>
                    <a:pt x="391" y="4049"/>
                  </a:cubicBezTo>
                  <a:cubicBezTo>
                    <a:pt x="480" y="4009"/>
                    <a:pt x="557" y="3966"/>
                    <a:pt x="640" y="3926"/>
                  </a:cubicBezTo>
                  <a:cubicBezTo>
                    <a:pt x="1564" y="3452"/>
                    <a:pt x="2189" y="2654"/>
                    <a:pt x="2866" y="1869"/>
                  </a:cubicBezTo>
                  <a:cubicBezTo>
                    <a:pt x="3057" y="1651"/>
                    <a:pt x="3260" y="1448"/>
                    <a:pt x="3469" y="1251"/>
                  </a:cubicBezTo>
                  <a:cubicBezTo>
                    <a:pt x="3515" y="1208"/>
                    <a:pt x="3728" y="1014"/>
                    <a:pt x="3894" y="878"/>
                  </a:cubicBezTo>
                  <a:cubicBezTo>
                    <a:pt x="3992" y="800"/>
                    <a:pt x="4073" y="741"/>
                    <a:pt x="4097" y="741"/>
                  </a:cubicBezTo>
                  <a:cubicBezTo>
                    <a:pt x="4115" y="741"/>
                    <a:pt x="4103" y="771"/>
                    <a:pt x="4048" y="847"/>
                  </a:cubicBezTo>
                  <a:cubicBezTo>
                    <a:pt x="4039" y="860"/>
                    <a:pt x="4033" y="872"/>
                    <a:pt x="4023" y="887"/>
                  </a:cubicBezTo>
                  <a:cubicBezTo>
                    <a:pt x="3448" y="1685"/>
                    <a:pt x="2875" y="2482"/>
                    <a:pt x="2346" y="3310"/>
                  </a:cubicBezTo>
                  <a:cubicBezTo>
                    <a:pt x="2318" y="3353"/>
                    <a:pt x="2337" y="3408"/>
                    <a:pt x="2380" y="3430"/>
                  </a:cubicBezTo>
                  <a:cubicBezTo>
                    <a:pt x="2466" y="3390"/>
                    <a:pt x="2552" y="3353"/>
                    <a:pt x="2641" y="3319"/>
                  </a:cubicBezTo>
                  <a:cubicBezTo>
                    <a:pt x="2721" y="3270"/>
                    <a:pt x="2798" y="3218"/>
                    <a:pt x="2875" y="3162"/>
                  </a:cubicBezTo>
                  <a:cubicBezTo>
                    <a:pt x="2918" y="3131"/>
                    <a:pt x="2964" y="3107"/>
                    <a:pt x="3004" y="3076"/>
                  </a:cubicBezTo>
                  <a:cubicBezTo>
                    <a:pt x="3592" y="2633"/>
                    <a:pt x="4088" y="2088"/>
                    <a:pt x="4602" y="1546"/>
                  </a:cubicBezTo>
                  <a:cubicBezTo>
                    <a:pt x="4794" y="1346"/>
                    <a:pt x="5106" y="1078"/>
                    <a:pt x="5177" y="1078"/>
                  </a:cubicBezTo>
                  <a:cubicBezTo>
                    <a:pt x="5232" y="1078"/>
                    <a:pt x="5144" y="1235"/>
                    <a:pt x="4750" y="1703"/>
                  </a:cubicBezTo>
                  <a:cubicBezTo>
                    <a:pt x="4433" y="2082"/>
                    <a:pt x="4091" y="2430"/>
                    <a:pt x="3799" y="2827"/>
                  </a:cubicBezTo>
                  <a:cubicBezTo>
                    <a:pt x="3754" y="2887"/>
                    <a:pt x="3814" y="2963"/>
                    <a:pt x="3878" y="2963"/>
                  </a:cubicBezTo>
                  <a:cubicBezTo>
                    <a:pt x="3893" y="2963"/>
                    <a:pt x="3908" y="2959"/>
                    <a:pt x="3922" y="2950"/>
                  </a:cubicBezTo>
                  <a:cubicBezTo>
                    <a:pt x="4454" y="2608"/>
                    <a:pt x="4907" y="2190"/>
                    <a:pt x="5362" y="1752"/>
                  </a:cubicBezTo>
                  <a:cubicBezTo>
                    <a:pt x="5470" y="1649"/>
                    <a:pt x="5715" y="1449"/>
                    <a:pt x="5799" y="1449"/>
                  </a:cubicBezTo>
                  <a:cubicBezTo>
                    <a:pt x="5852" y="1449"/>
                    <a:pt x="5840" y="1530"/>
                    <a:pt x="5686" y="1768"/>
                  </a:cubicBezTo>
                  <a:cubicBezTo>
                    <a:pt x="5445" y="2134"/>
                    <a:pt x="5135" y="2460"/>
                    <a:pt x="4885" y="2827"/>
                  </a:cubicBezTo>
                  <a:cubicBezTo>
                    <a:pt x="4850" y="2880"/>
                    <a:pt x="4900" y="2965"/>
                    <a:pt x="4962" y="2965"/>
                  </a:cubicBezTo>
                  <a:cubicBezTo>
                    <a:pt x="4971" y="2965"/>
                    <a:pt x="4980" y="2963"/>
                    <a:pt x="4990" y="2959"/>
                  </a:cubicBezTo>
                  <a:cubicBezTo>
                    <a:pt x="5204" y="2875"/>
                    <a:pt x="5680" y="2525"/>
                    <a:pt x="5884" y="2525"/>
                  </a:cubicBezTo>
                  <a:cubicBezTo>
                    <a:pt x="5965" y="2525"/>
                    <a:pt x="6003" y="2580"/>
                    <a:pt x="5966" y="2728"/>
                  </a:cubicBezTo>
                  <a:cubicBezTo>
                    <a:pt x="5949" y="2796"/>
                    <a:pt x="6005" y="2840"/>
                    <a:pt x="6059" y="2840"/>
                  </a:cubicBezTo>
                  <a:cubicBezTo>
                    <a:pt x="6095" y="2840"/>
                    <a:pt x="6130" y="2820"/>
                    <a:pt x="6141" y="2774"/>
                  </a:cubicBezTo>
                  <a:lnTo>
                    <a:pt x="6212" y="2494"/>
                  </a:lnTo>
                  <a:cubicBezTo>
                    <a:pt x="6230" y="2427"/>
                    <a:pt x="6246" y="2359"/>
                    <a:pt x="6264" y="2291"/>
                  </a:cubicBezTo>
                  <a:cubicBezTo>
                    <a:pt x="6270" y="2257"/>
                    <a:pt x="6258" y="2223"/>
                    <a:pt x="6233" y="2202"/>
                  </a:cubicBezTo>
                  <a:cubicBezTo>
                    <a:pt x="6220" y="2184"/>
                    <a:pt x="6199" y="2174"/>
                    <a:pt x="6177" y="2174"/>
                  </a:cubicBezTo>
                  <a:cubicBezTo>
                    <a:pt x="6169" y="2174"/>
                    <a:pt x="6161" y="2175"/>
                    <a:pt x="6153" y="2177"/>
                  </a:cubicBezTo>
                  <a:cubicBezTo>
                    <a:pt x="5990" y="2243"/>
                    <a:pt x="5623" y="2464"/>
                    <a:pt x="5497" y="2464"/>
                  </a:cubicBezTo>
                  <a:cubicBezTo>
                    <a:pt x="5421" y="2464"/>
                    <a:pt x="5431" y="2385"/>
                    <a:pt x="5621" y="2146"/>
                  </a:cubicBezTo>
                  <a:cubicBezTo>
                    <a:pt x="5919" y="1777"/>
                    <a:pt x="6132" y="1420"/>
                    <a:pt x="6261" y="968"/>
                  </a:cubicBezTo>
                  <a:lnTo>
                    <a:pt x="6264" y="958"/>
                  </a:lnTo>
                  <a:cubicBezTo>
                    <a:pt x="6281" y="903"/>
                    <a:pt x="6230" y="840"/>
                    <a:pt x="6177" y="840"/>
                  </a:cubicBezTo>
                  <a:cubicBezTo>
                    <a:pt x="6161" y="840"/>
                    <a:pt x="6146" y="845"/>
                    <a:pt x="6132" y="857"/>
                  </a:cubicBezTo>
                  <a:lnTo>
                    <a:pt x="6018" y="943"/>
                  </a:lnTo>
                  <a:cubicBezTo>
                    <a:pt x="5464" y="1372"/>
                    <a:pt x="4833" y="1858"/>
                    <a:pt x="4393" y="2371"/>
                  </a:cubicBezTo>
                  <a:lnTo>
                    <a:pt x="4393" y="2371"/>
                  </a:lnTo>
                  <a:cubicBezTo>
                    <a:pt x="4806" y="1886"/>
                    <a:pt x="5215" y="1459"/>
                    <a:pt x="5501" y="912"/>
                  </a:cubicBezTo>
                  <a:cubicBezTo>
                    <a:pt x="5562" y="811"/>
                    <a:pt x="5615" y="706"/>
                    <a:pt x="5661" y="595"/>
                  </a:cubicBezTo>
                  <a:cubicBezTo>
                    <a:pt x="5683" y="539"/>
                    <a:pt x="5626" y="479"/>
                    <a:pt x="5569" y="479"/>
                  </a:cubicBezTo>
                  <a:cubicBezTo>
                    <a:pt x="5554" y="479"/>
                    <a:pt x="5539" y="484"/>
                    <a:pt x="5525" y="493"/>
                  </a:cubicBezTo>
                  <a:cubicBezTo>
                    <a:pt x="5350" y="623"/>
                    <a:pt x="5184" y="761"/>
                    <a:pt x="5024" y="906"/>
                  </a:cubicBezTo>
                  <a:cubicBezTo>
                    <a:pt x="4476" y="1389"/>
                    <a:pt x="3993" y="1943"/>
                    <a:pt x="3472" y="2460"/>
                  </a:cubicBezTo>
                  <a:cubicBezTo>
                    <a:pt x="3229" y="2700"/>
                    <a:pt x="2961" y="2919"/>
                    <a:pt x="2675" y="3107"/>
                  </a:cubicBezTo>
                  <a:cubicBezTo>
                    <a:pt x="2875" y="2968"/>
                    <a:pt x="3088" y="2516"/>
                    <a:pt x="3223" y="2319"/>
                  </a:cubicBezTo>
                  <a:cubicBezTo>
                    <a:pt x="3552" y="1839"/>
                    <a:pt x="3897" y="1368"/>
                    <a:pt x="4239" y="894"/>
                  </a:cubicBezTo>
                  <a:cubicBezTo>
                    <a:pt x="4307" y="801"/>
                    <a:pt x="4374" y="709"/>
                    <a:pt x="4442" y="617"/>
                  </a:cubicBezTo>
                  <a:cubicBezTo>
                    <a:pt x="4490" y="548"/>
                    <a:pt x="4422" y="485"/>
                    <a:pt x="4356" y="485"/>
                  </a:cubicBezTo>
                  <a:cubicBezTo>
                    <a:pt x="4342" y="485"/>
                    <a:pt x="4328" y="488"/>
                    <a:pt x="4316" y="493"/>
                  </a:cubicBezTo>
                  <a:cubicBezTo>
                    <a:pt x="4094" y="595"/>
                    <a:pt x="3885" y="718"/>
                    <a:pt x="3691" y="866"/>
                  </a:cubicBezTo>
                  <a:cubicBezTo>
                    <a:pt x="2934" y="1411"/>
                    <a:pt x="2383" y="2196"/>
                    <a:pt x="1742" y="2882"/>
                  </a:cubicBezTo>
                  <a:cubicBezTo>
                    <a:pt x="1478" y="3165"/>
                    <a:pt x="1179" y="3415"/>
                    <a:pt x="853" y="3624"/>
                  </a:cubicBezTo>
                  <a:cubicBezTo>
                    <a:pt x="774" y="3677"/>
                    <a:pt x="728" y="3704"/>
                    <a:pt x="715" y="3704"/>
                  </a:cubicBezTo>
                  <a:cubicBezTo>
                    <a:pt x="690" y="3704"/>
                    <a:pt x="797" y="3597"/>
                    <a:pt x="1038" y="3384"/>
                  </a:cubicBezTo>
                  <a:cubicBezTo>
                    <a:pt x="1238" y="3181"/>
                    <a:pt x="1444" y="2978"/>
                    <a:pt x="1653" y="2774"/>
                  </a:cubicBezTo>
                  <a:cubicBezTo>
                    <a:pt x="2293" y="2150"/>
                    <a:pt x="2924" y="1522"/>
                    <a:pt x="3512" y="844"/>
                  </a:cubicBezTo>
                  <a:cubicBezTo>
                    <a:pt x="3574" y="771"/>
                    <a:pt x="3642" y="706"/>
                    <a:pt x="3700" y="635"/>
                  </a:cubicBezTo>
                  <a:cubicBezTo>
                    <a:pt x="3759" y="571"/>
                    <a:pt x="3707" y="482"/>
                    <a:pt x="3637" y="482"/>
                  </a:cubicBezTo>
                  <a:cubicBezTo>
                    <a:pt x="3622" y="482"/>
                    <a:pt x="3607" y="485"/>
                    <a:pt x="3592" y="493"/>
                  </a:cubicBezTo>
                  <a:cubicBezTo>
                    <a:pt x="3435" y="567"/>
                    <a:pt x="3281" y="657"/>
                    <a:pt x="3137" y="752"/>
                  </a:cubicBezTo>
                  <a:cubicBezTo>
                    <a:pt x="2266" y="1331"/>
                    <a:pt x="1638" y="2208"/>
                    <a:pt x="739" y="2771"/>
                  </a:cubicBezTo>
                  <a:cubicBezTo>
                    <a:pt x="1619" y="2217"/>
                    <a:pt x="2216" y="1032"/>
                    <a:pt x="3017" y="232"/>
                  </a:cubicBezTo>
                  <a:cubicBezTo>
                    <a:pt x="3044" y="207"/>
                    <a:pt x="3069" y="176"/>
                    <a:pt x="3097" y="152"/>
                  </a:cubicBezTo>
                  <a:cubicBezTo>
                    <a:pt x="3155" y="94"/>
                    <a:pt x="3101" y="0"/>
                    <a:pt x="30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5"/>
            <p:cNvSpPr/>
            <p:nvPr/>
          </p:nvSpPr>
          <p:spPr>
            <a:xfrm>
              <a:off x="-7016275" y="4345325"/>
              <a:ext cx="69850" cy="80275"/>
            </a:xfrm>
            <a:custGeom>
              <a:avLst/>
              <a:gdLst/>
              <a:ahLst/>
              <a:cxnLst/>
              <a:rect l="l" t="t" r="r" b="b"/>
              <a:pathLst>
                <a:path w="2794" h="3211" extrusionOk="0">
                  <a:moveTo>
                    <a:pt x="2674" y="0"/>
                  </a:moveTo>
                  <a:cubicBezTo>
                    <a:pt x="2669" y="0"/>
                    <a:pt x="2664" y="1"/>
                    <a:pt x="2658" y="4"/>
                  </a:cubicBezTo>
                  <a:cubicBezTo>
                    <a:pt x="2615" y="16"/>
                    <a:pt x="2578" y="38"/>
                    <a:pt x="2538" y="53"/>
                  </a:cubicBezTo>
                  <a:cubicBezTo>
                    <a:pt x="2449" y="84"/>
                    <a:pt x="2363" y="124"/>
                    <a:pt x="2274" y="164"/>
                  </a:cubicBezTo>
                  <a:cubicBezTo>
                    <a:pt x="1673" y="426"/>
                    <a:pt x="1119" y="789"/>
                    <a:pt x="547" y="1106"/>
                  </a:cubicBezTo>
                  <a:cubicBezTo>
                    <a:pt x="396" y="1189"/>
                    <a:pt x="248" y="1272"/>
                    <a:pt x="94" y="1343"/>
                  </a:cubicBezTo>
                  <a:cubicBezTo>
                    <a:pt x="1" y="1386"/>
                    <a:pt x="58" y="1509"/>
                    <a:pt x="145" y="1509"/>
                  </a:cubicBezTo>
                  <a:cubicBezTo>
                    <a:pt x="158" y="1509"/>
                    <a:pt x="172" y="1506"/>
                    <a:pt x="187" y="1500"/>
                  </a:cubicBezTo>
                  <a:cubicBezTo>
                    <a:pt x="310" y="1441"/>
                    <a:pt x="430" y="1374"/>
                    <a:pt x="553" y="1309"/>
                  </a:cubicBezTo>
                  <a:cubicBezTo>
                    <a:pt x="1159" y="980"/>
                    <a:pt x="1732" y="592"/>
                    <a:pt x="2366" y="321"/>
                  </a:cubicBezTo>
                  <a:lnTo>
                    <a:pt x="2366" y="321"/>
                  </a:lnTo>
                  <a:cubicBezTo>
                    <a:pt x="1815" y="909"/>
                    <a:pt x="1104" y="1324"/>
                    <a:pt x="568" y="1934"/>
                  </a:cubicBezTo>
                  <a:cubicBezTo>
                    <a:pt x="519" y="1989"/>
                    <a:pt x="470" y="2042"/>
                    <a:pt x="424" y="2103"/>
                  </a:cubicBezTo>
                  <a:cubicBezTo>
                    <a:pt x="375" y="2167"/>
                    <a:pt x="442" y="2237"/>
                    <a:pt x="509" y="2237"/>
                  </a:cubicBezTo>
                  <a:cubicBezTo>
                    <a:pt x="523" y="2237"/>
                    <a:pt x="537" y="2233"/>
                    <a:pt x="550" y="2226"/>
                  </a:cubicBezTo>
                  <a:cubicBezTo>
                    <a:pt x="559" y="2220"/>
                    <a:pt x="568" y="2214"/>
                    <a:pt x="578" y="2208"/>
                  </a:cubicBezTo>
                  <a:cubicBezTo>
                    <a:pt x="1169" y="1885"/>
                    <a:pt x="1670" y="1441"/>
                    <a:pt x="2277" y="1161"/>
                  </a:cubicBezTo>
                  <a:lnTo>
                    <a:pt x="2277" y="1161"/>
                  </a:lnTo>
                  <a:cubicBezTo>
                    <a:pt x="1803" y="1789"/>
                    <a:pt x="1169" y="2263"/>
                    <a:pt x="590" y="2796"/>
                  </a:cubicBezTo>
                  <a:cubicBezTo>
                    <a:pt x="541" y="2842"/>
                    <a:pt x="488" y="2885"/>
                    <a:pt x="439" y="2931"/>
                  </a:cubicBezTo>
                  <a:cubicBezTo>
                    <a:pt x="384" y="2984"/>
                    <a:pt x="427" y="3090"/>
                    <a:pt x="501" y="3090"/>
                  </a:cubicBezTo>
                  <a:cubicBezTo>
                    <a:pt x="510" y="3090"/>
                    <a:pt x="519" y="3088"/>
                    <a:pt x="528" y="3085"/>
                  </a:cubicBezTo>
                  <a:cubicBezTo>
                    <a:pt x="547" y="3076"/>
                    <a:pt x="565" y="3064"/>
                    <a:pt x="584" y="3057"/>
                  </a:cubicBezTo>
                  <a:cubicBezTo>
                    <a:pt x="1138" y="2830"/>
                    <a:pt x="1593" y="2445"/>
                    <a:pt x="2086" y="2116"/>
                  </a:cubicBezTo>
                  <a:lnTo>
                    <a:pt x="2086" y="2116"/>
                  </a:lnTo>
                  <a:cubicBezTo>
                    <a:pt x="1812" y="2430"/>
                    <a:pt x="1486" y="2703"/>
                    <a:pt x="1270" y="3073"/>
                  </a:cubicBezTo>
                  <a:cubicBezTo>
                    <a:pt x="1238" y="3127"/>
                    <a:pt x="1281" y="3211"/>
                    <a:pt x="1345" y="3211"/>
                  </a:cubicBezTo>
                  <a:cubicBezTo>
                    <a:pt x="1355" y="3211"/>
                    <a:pt x="1365" y="3209"/>
                    <a:pt x="1375" y="3205"/>
                  </a:cubicBezTo>
                  <a:cubicBezTo>
                    <a:pt x="1532" y="3141"/>
                    <a:pt x="1689" y="3070"/>
                    <a:pt x="1843" y="2990"/>
                  </a:cubicBezTo>
                  <a:cubicBezTo>
                    <a:pt x="1987" y="2913"/>
                    <a:pt x="2138" y="2842"/>
                    <a:pt x="2292" y="2780"/>
                  </a:cubicBezTo>
                  <a:cubicBezTo>
                    <a:pt x="2333" y="2764"/>
                    <a:pt x="2365" y="2757"/>
                    <a:pt x="2391" y="2757"/>
                  </a:cubicBezTo>
                  <a:cubicBezTo>
                    <a:pt x="2542" y="2757"/>
                    <a:pt x="2468" y="3001"/>
                    <a:pt x="2468" y="3119"/>
                  </a:cubicBezTo>
                  <a:cubicBezTo>
                    <a:pt x="2468" y="3162"/>
                    <a:pt x="2505" y="3202"/>
                    <a:pt x="2548" y="3202"/>
                  </a:cubicBezTo>
                  <a:cubicBezTo>
                    <a:pt x="2553" y="3203"/>
                    <a:pt x="2558" y="3203"/>
                    <a:pt x="2564" y="3203"/>
                  </a:cubicBezTo>
                  <a:cubicBezTo>
                    <a:pt x="2612" y="3203"/>
                    <a:pt x="2652" y="3166"/>
                    <a:pt x="2649" y="3119"/>
                  </a:cubicBezTo>
                  <a:lnTo>
                    <a:pt x="2649" y="2630"/>
                  </a:lnTo>
                  <a:cubicBezTo>
                    <a:pt x="2649" y="2580"/>
                    <a:pt x="2609" y="2540"/>
                    <a:pt x="2560" y="2540"/>
                  </a:cubicBezTo>
                  <a:cubicBezTo>
                    <a:pt x="2554" y="2540"/>
                    <a:pt x="2548" y="2543"/>
                    <a:pt x="2545" y="2543"/>
                  </a:cubicBezTo>
                  <a:cubicBezTo>
                    <a:pt x="2206" y="2587"/>
                    <a:pt x="1920" y="2747"/>
                    <a:pt x="1621" y="2894"/>
                  </a:cubicBezTo>
                  <a:cubicBezTo>
                    <a:pt x="1907" y="2531"/>
                    <a:pt x="2277" y="2236"/>
                    <a:pt x="2514" y="1829"/>
                  </a:cubicBezTo>
                  <a:cubicBezTo>
                    <a:pt x="2551" y="1764"/>
                    <a:pt x="2500" y="1694"/>
                    <a:pt x="2436" y="1694"/>
                  </a:cubicBezTo>
                  <a:cubicBezTo>
                    <a:pt x="2421" y="1694"/>
                    <a:pt x="2406" y="1697"/>
                    <a:pt x="2391" y="1706"/>
                  </a:cubicBezTo>
                  <a:cubicBezTo>
                    <a:pt x="1935" y="1952"/>
                    <a:pt x="1538" y="2291"/>
                    <a:pt x="1104" y="2571"/>
                  </a:cubicBezTo>
                  <a:cubicBezTo>
                    <a:pt x="1664" y="2091"/>
                    <a:pt x="2237" y="1626"/>
                    <a:pt x="2631" y="989"/>
                  </a:cubicBezTo>
                  <a:lnTo>
                    <a:pt x="2637" y="983"/>
                  </a:lnTo>
                  <a:cubicBezTo>
                    <a:pt x="2649" y="958"/>
                    <a:pt x="2649" y="927"/>
                    <a:pt x="2637" y="903"/>
                  </a:cubicBezTo>
                  <a:cubicBezTo>
                    <a:pt x="2624" y="867"/>
                    <a:pt x="2590" y="844"/>
                    <a:pt x="2555" y="844"/>
                  </a:cubicBezTo>
                  <a:cubicBezTo>
                    <a:pt x="2547" y="844"/>
                    <a:pt x="2540" y="845"/>
                    <a:pt x="2532" y="847"/>
                  </a:cubicBezTo>
                  <a:cubicBezTo>
                    <a:pt x="1960" y="1035"/>
                    <a:pt x="1495" y="1395"/>
                    <a:pt x="1009" y="1725"/>
                  </a:cubicBezTo>
                  <a:cubicBezTo>
                    <a:pt x="1547" y="1217"/>
                    <a:pt x="2184" y="817"/>
                    <a:pt x="2662" y="241"/>
                  </a:cubicBezTo>
                  <a:lnTo>
                    <a:pt x="2689" y="210"/>
                  </a:lnTo>
                  <a:cubicBezTo>
                    <a:pt x="2711" y="186"/>
                    <a:pt x="2735" y="161"/>
                    <a:pt x="2754" y="133"/>
                  </a:cubicBezTo>
                  <a:cubicBezTo>
                    <a:pt x="2794" y="87"/>
                    <a:pt x="2754" y="22"/>
                    <a:pt x="2705" y="4"/>
                  </a:cubicBezTo>
                  <a:lnTo>
                    <a:pt x="2695" y="4"/>
                  </a:lnTo>
                  <a:cubicBezTo>
                    <a:pt x="2688" y="2"/>
                    <a:pt x="2681" y="0"/>
                    <a:pt x="26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ransition spd="slow">
    <p:cover/>
    <p:sndAc>
      <p:stSnd>
        <p:snd r:embed="rId3" name="click.wav"/>
      </p:stSnd>
    </p:sndAc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17" name="Group 221">
            <a:extLst>
              <a:ext uri="{FF2B5EF4-FFF2-40B4-BE49-F238E27FC236}">
                <a16:creationId xmlns:a16="http://schemas.microsoft.com/office/drawing/2014/main" id="{61F8A4DA-6303-9F06-6426-7E51AA0D6680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258889"/>
            <a:ext cx="7197725" cy="4498975"/>
            <a:chOff x="838" y="793"/>
            <a:chExt cx="4534" cy="2834"/>
          </a:xfrm>
        </p:grpSpPr>
        <p:sp>
          <p:nvSpPr>
            <p:cNvPr id="4271" name="Rectangle 175">
              <a:extLst>
                <a:ext uri="{FF2B5EF4-FFF2-40B4-BE49-F238E27FC236}">
                  <a16:creationId xmlns:a16="http://schemas.microsoft.com/office/drawing/2014/main" id="{813E2F35-901D-C459-53F5-5428CA50B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133"/>
              <a:ext cx="4534" cy="24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r>
                <a:rPr lang="pt-BR" altLang="pt-BR"/>
                <a:t> </a:t>
              </a:r>
            </a:p>
          </p:txBody>
        </p:sp>
        <p:sp>
          <p:nvSpPr>
            <p:cNvPr id="4280" name="Text Box 184">
              <a:extLst>
                <a:ext uri="{FF2B5EF4-FFF2-40B4-BE49-F238E27FC236}">
                  <a16:creationId xmlns:a16="http://schemas.microsoft.com/office/drawing/2014/main" id="{14246EB5-D247-8596-BB68-6B6BD11ADB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" y="793"/>
              <a:ext cx="4534" cy="779"/>
            </a:xfrm>
            <a:prstGeom prst="rect">
              <a:avLst/>
            </a:prstGeom>
            <a:solidFill>
              <a:schemeClr val="bg1">
                <a:lumMod val="20000"/>
                <a:lumOff val="80000"/>
              </a:schemeClr>
            </a:solidFill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50000"/>
                </a:spcBef>
              </a:pPr>
              <a:r>
                <a:rPr lang="pt-BR" altLang="pt-BR" dirty="0"/>
                <a:t>É o conjunto formado por verbos que exprimem um processo (em geral, verbo principal em uma de suas formas nominais + um verbo devidamente flexionado).</a:t>
              </a:r>
            </a:p>
          </p:txBody>
        </p:sp>
      </p:grpSp>
      <p:sp>
        <p:nvSpPr>
          <p:cNvPr id="4302" name="Rectangle 206">
            <a:extLst>
              <a:ext uri="{FF2B5EF4-FFF2-40B4-BE49-F238E27FC236}">
                <a16:creationId xmlns:a16="http://schemas.microsoft.com/office/drawing/2014/main" id="{5998DD1F-A6A0-0B3C-6A45-6605B5340FFD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990600" y="484191"/>
            <a:ext cx="2403474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Locução verbal</a:t>
            </a:r>
          </a:p>
        </p:txBody>
      </p:sp>
      <p:sp>
        <p:nvSpPr>
          <p:cNvPr id="4312" name="Text Box 216">
            <a:extLst>
              <a:ext uri="{FF2B5EF4-FFF2-40B4-BE49-F238E27FC236}">
                <a16:creationId xmlns:a16="http://schemas.microsoft.com/office/drawing/2014/main" id="{13BDCC1B-3787-ADD0-9074-4219D4CA5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9225" y="2981325"/>
            <a:ext cx="4800600" cy="36933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>
                <a:solidFill>
                  <a:schemeClr val="tx2">
                    <a:lumMod val="10000"/>
                  </a:schemeClr>
                </a:solidFill>
              </a:rPr>
              <a:t>Estamos estudando.</a:t>
            </a:r>
          </a:p>
        </p:txBody>
      </p:sp>
      <p:sp>
        <p:nvSpPr>
          <p:cNvPr id="4313" name="Text Box 217">
            <a:extLst>
              <a:ext uri="{FF2B5EF4-FFF2-40B4-BE49-F238E27FC236}">
                <a16:creationId xmlns:a16="http://schemas.microsoft.com/office/drawing/2014/main" id="{0ABEDA36-E509-470D-BF4B-9BE36EE224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9225" y="3629025"/>
            <a:ext cx="4800600" cy="36933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>
                <a:solidFill>
                  <a:schemeClr val="tx2">
                    <a:lumMod val="10000"/>
                  </a:schemeClr>
                </a:solidFill>
              </a:rPr>
              <a:t>Iremos almoçar.</a:t>
            </a:r>
          </a:p>
        </p:txBody>
      </p:sp>
      <p:sp>
        <p:nvSpPr>
          <p:cNvPr id="4314" name="Text Box 218">
            <a:extLst>
              <a:ext uri="{FF2B5EF4-FFF2-40B4-BE49-F238E27FC236}">
                <a16:creationId xmlns:a16="http://schemas.microsoft.com/office/drawing/2014/main" id="{7CC06F28-15E5-F09A-3AE3-18B51426F1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9225" y="4276725"/>
            <a:ext cx="4800600" cy="36933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>
                <a:solidFill>
                  <a:schemeClr val="tx2">
                    <a:lumMod val="10000"/>
                  </a:schemeClr>
                </a:solidFill>
              </a:rPr>
              <a:t>Poderá chover.</a:t>
            </a:r>
          </a:p>
        </p:txBody>
      </p:sp>
      <p:sp>
        <p:nvSpPr>
          <p:cNvPr id="4315" name="Text Box 219">
            <a:extLst>
              <a:ext uri="{FF2B5EF4-FFF2-40B4-BE49-F238E27FC236}">
                <a16:creationId xmlns:a16="http://schemas.microsoft.com/office/drawing/2014/main" id="{9D070AA3-3215-5F62-33E2-3118C0D55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9225" y="4924425"/>
            <a:ext cx="4800600" cy="36933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>
                <a:solidFill>
                  <a:schemeClr val="tx2">
                    <a:lumMod val="10000"/>
                  </a:schemeClr>
                </a:solidFill>
              </a:rPr>
              <a:t>Acabou de cair.</a:t>
            </a:r>
          </a:p>
        </p:txBody>
      </p:sp>
      <p:sp>
        <p:nvSpPr>
          <p:cNvPr id="4316" name="Text Box 220">
            <a:extLst>
              <a:ext uri="{FF2B5EF4-FFF2-40B4-BE49-F238E27FC236}">
                <a16:creationId xmlns:a16="http://schemas.microsoft.com/office/drawing/2014/main" id="{6CC631C1-7BF7-2211-DD2B-7708B9D57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765175"/>
            <a:ext cx="2160588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sp>
        <p:nvSpPr>
          <p:cNvPr id="4318" name="Text Box 222">
            <a:extLst>
              <a:ext uri="{FF2B5EF4-FFF2-40B4-BE49-F238E27FC236}">
                <a16:creationId xmlns:a16="http://schemas.microsoft.com/office/drawing/2014/main" id="{0D22E431-D2A8-5E32-D10F-7076252B0C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6172200"/>
            <a:ext cx="685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endParaRPr lang="pt-BR" altLang="pt-BR" sz="1200">
              <a:solidFill>
                <a:schemeClr val="tx2"/>
              </a:solidFill>
            </a:endParaRPr>
          </a:p>
        </p:txBody>
      </p:sp>
      <p:grpSp>
        <p:nvGrpSpPr>
          <p:cNvPr id="4310" name="Google Shape;1393;p35">
            <a:extLst>
              <a:ext uri="{FF2B5EF4-FFF2-40B4-BE49-F238E27FC236}">
                <a16:creationId xmlns:a16="http://schemas.microsoft.com/office/drawing/2014/main" id="{8F2A8A68-A80C-F386-2559-1674D66B5072}"/>
              </a:ext>
            </a:extLst>
          </p:cNvPr>
          <p:cNvGrpSpPr/>
          <p:nvPr/>
        </p:nvGrpSpPr>
        <p:grpSpPr>
          <a:xfrm rot="1041100">
            <a:off x="1003954" y="3483331"/>
            <a:ext cx="915511" cy="1153896"/>
            <a:chOff x="7017725" y="5332225"/>
            <a:chExt cx="1052575" cy="1326650"/>
          </a:xfrm>
        </p:grpSpPr>
        <p:sp>
          <p:nvSpPr>
            <p:cNvPr id="4311" name="Google Shape;1394;p35">
              <a:extLst>
                <a:ext uri="{FF2B5EF4-FFF2-40B4-BE49-F238E27FC236}">
                  <a16:creationId xmlns:a16="http://schemas.microsoft.com/office/drawing/2014/main" id="{8C64D358-E84D-2716-F76E-4798D057959E}"/>
                </a:ext>
              </a:extLst>
            </p:cNvPr>
            <p:cNvSpPr/>
            <p:nvPr/>
          </p:nvSpPr>
          <p:spPr>
            <a:xfrm>
              <a:off x="7066050" y="5409625"/>
              <a:ext cx="18575" cy="55025"/>
            </a:xfrm>
            <a:custGeom>
              <a:avLst/>
              <a:gdLst/>
              <a:ahLst/>
              <a:cxnLst/>
              <a:rect l="l" t="t" r="r" b="b"/>
              <a:pathLst>
                <a:path w="743" h="2201" extrusionOk="0">
                  <a:moveTo>
                    <a:pt x="658" y="0"/>
                  </a:moveTo>
                  <a:cubicBezTo>
                    <a:pt x="428" y="0"/>
                    <a:pt x="203" y="56"/>
                    <a:pt x="0" y="163"/>
                  </a:cubicBezTo>
                  <a:lnTo>
                    <a:pt x="0" y="1006"/>
                  </a:lnTo>
                  <a:cubicBezTo>
                    <a:pt x="77" y="1037"/>
                    <a:pt x="154" y="1062"/>
                    <a:pt x="216" y="1083"/>
                  </a:cubicBezTo>
                  <a:cubicBezTo>
                    <a:pt x="622" y="1209"/>
                    <a:pt x="501" y="1801"/>
                    <a:pt x="140" y="1801"/>
                  </a:cubicBezTo>
                  <a:cubicBezTo>
                    <a:pt x="104" y="1801"/>
                    <a:pt x="65" y="1795"/>
                    <a:pt x="25" y="1782"/>
                  </a:cubicBezTo>
                  <a:cubicBezTo>
                    <a:pt x="16" y="1779"/>
                    <a:pt x="10" y="1776"/>
                    <a:pt x="0" y="1773"/>
                  </a:cubicBezTo>
                  <a:lnTo>
                    <a:pt x="0" y="2200"/>
                  </a:lnTo>
                  <a:cubicBezTo>
                    <a:pt x="167" y="2175"/>
                    <a:pt x="335" y="2163"/>
                    <a:pt x="503" y="2163"/>
                  </a:cubicBezTo>
                  <a:cubicBezTo>
                    <a:pt x="578" y="2163"/>
                    <a:pt x="652" y="2165"/>
                    <a:pt x="727" y="2170"/>
                  </a:cubicBezTo>
                  <a:lnTo>
                    <a:pt x="727" y="304"/>
                  </a:lnTo>
                  <a:cubicBezTo>
                    <a:pt x="727" y="203"/>
                    <a:pt x="736" y="104"/>
                    <a:pt x="742" y="3"/>
                  </a:cubicBezTo>
                  <a:cubicBezTo>
                    <a:pt x="714" y="1"/>
                    <a:pt x="686" y="0"/>
                    <a:pt x="6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1395;p35">
              <a:extLst>
                <a:ext uri="{FF2B5EF4-FFF2-40B4-BE49-F238E27FC236}">
                  <a16:creationId xmlns:a16="http://schemas.microsoft.com/office/drawing/2014/main" id="{F0F5CA4B-1231-F2A0-9270-3857139EF1B1}"/>
                </a:ext>
              </a:extLst>
            </p:cNvPr>
            <p:cNvSpPr/>
            <p:nvPr/>
          </p:nvSpPr>
          <p:spPr>
            <a:xfrm>
              <a:off x="7066050" y="5559700"/>
              <a:ext cx="19425" cy="69100"/>
            </a:xfrm>
            <a:custGeom>
              <a:avLst/>
              <a:gdLst/>
              <a:ahLst/>
              <a:cxnLst/>
              <a:rect l="l" t="t" r="r" b="b"/>
              <a:pathLst>
                <a:path w="777" h="2764" extrusionOk="0">
                  <a:moveTo>
                    <a:pt x="213" y="0"/>
                  </a:moveTo>
                  <a:cubicBezTo>
                    <a:pt x="141" y="0"/>
                    <a:pt x="70" y="7"/>
                    <a:pt x="0" y="21"/>
                  </a:cubicBezTo>
                  <a:lnTo>
                    <a:pt x="0" y="929"/>
                  </a:lnTo>
                  <a:cubicBezTo>
                    <a:pt x="111" y="962"/>
                    <a:pt x="225" y="987"/>
                    <a:pt x="339" y="1009"/>
                  </a:cubicBezTo>
                  <a:cubicBezTo>
                    <a:pt x="777" y="1082"/>
                    <a:pt x="622" y="1713"/>
                    <a:pt x="214" y="1713"/>
                  </a:cubicBezTo>
                  <a:cubicBezTo>
                    <a:pt x="192" y="1713"/>
                    <a:pt x="169" y="1711"/>
                    <a:pt x="145" y="1707"/>
                  </a:cubicBezTo>
                  <a:cubicBezTo>
                    <a:pt x="99" y="1698"/>
                    <a:pt x="50" y="1689"/>
                    <a:pt x="0" y="1677"/>
                  </a:cubicBezTo>
                  <a:lnTo>
                    <a:pt x="0" y="2745"/>
                  </a:lnTo>
                  <a:cubicBezTo>
                    <a:pt x="106" y="2728"/>
                    <a:pt x="212" y="2720"/>
                    <a:pt x="319" y="2720"/>
                  </a:cubicBezTo>
                  <a:cubicBezTo>
                    <a:pt x="456" y="2720"/>
                    <a:pt x="592" y="2734"/>
                    <a:pt x="727" y="2763"/>
                  </a:cubicBezTo>
                  <a:lnTo>
                    <a:pt x="727" y="94"/>
                  </a:lnTo>
                  <a:cubicBezTo>
                    <a:pt x="558" y="36"/>
                    <a:pt x="383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1396;p35">
              <a:extLst>
                <a:ext uri="{FF2B5EF4-FFF2-40B4-BE49-F238E27FC236}">
                  <a16:creationId xmlns:a16="http://schemas.microsoft.com/office/drawing/2014/main" id="{EFAC8687-7651-FAA1-6195-002DF69AA520}"/>
                </a:ext>
              </a:extLst>
            </p:cNvPr>
            <p:cNvSpPr/>
            <p:nvPr/>
          </p:nvSpPr>
          <p:spPr>
            <a:xfrm>
              <a:off x="7066050" y="5481825"/>
              <a:ext cx="18175" cy="61925"/>
            </a:xfrm>
            <a:custGeom>
              <a:avLst/>
              <a:gdLst/>
              <a:ahLst/>
              <a:cxnLst/>
              <a:rect l="l" t="t" r="r" b="b"/>
              <a:pathLst>
                <a:path w="727" h="2477" extrusionOk="0">
                  <a:moveTo>
                    <a:pt x="517" y="0"/>
                  </a:moveTo>
                  <a:cubicBezTo>
                    <a:pt x="343" y="0"/>
                    <a:pt x="169" y="17"/>
                    <a:pt x="0" y="54"/>
                  </a:cubicBezTo>
                  <a:lnTo>
                    <a:pt x="0" y="1347"/>
                  </a:lnTo>
                  <a:cubicBezTo>
                    <a:pt x="68" y="1393"/>
                    <a:pt x="142" y="1433"/>
                    <a:pt x="216" y="1464"/>
                  </a:cubicBezTo>
                  <a:cubicBezTo>
                    <a:pt x="608" y="1608"/>
                    <a:pt x="497" y="2187"/>
                    <a:pt x="152" y="2187"/>
                  </a:cubicBezTo>
                  <a:cubicBezTo>
                    <a:pt x="113" y="2187"/>
                    <a:pt x="70" y="2180"/>
                    <a:pt x="25" y="2163"/>
                  </a:cubicBezTo>
                  <a:cubicBezTo>
                    <a:pt x="16" y="2160"/>
                    <a:pt x="10" y="2154"/>
                    <a:pt x="0" y="2151"/>
                  </a:cubicBezTo>
                  <a:lnTo>
                    <a:pt x="0" y="2421"/>
                  </a:lnTo>
                  <a:cubicBezTo>
                    <a:pt x="61" y="2417"/>
                    <a:pt x="122" y="2414"/>
                    <a:pt x="183" y="2414"/>
                  </a:cubicBezTo>
                  <a:cubicBezTo>
                    <a:pt x="366" y="2414"/>
                    <a:pt x="549" y="2435"/>
                    <a:pt x="727" y="2477"/>
                  </a:cubicBezTo>
                  <a:lnTo>
                    <a:pt x="727" y="8"/>
                  </a:lnTo>
                  <a:cubicBezTo>
                    <a:pt x="657" y="3"/>
                    <a:pt x="587" y="0"/>
                    <a:pt x="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1397;p35">
              <a:extLst>
                <a:ext uri="{FF2B5EF4-FFF2-40B4-BE49-F238E27FC236}">
                  <a16:creationId xmlns:a16="http://schemas.microsoft.com/office/drawing/2014/main" id="{31BE8E52-1F31-DF51-DB10-C551AD3098AF}"/>
                </a:ext>
              </a:extLst>
            </p:cNvPr>
            <p:cNvSpPr/>
            <p:nvPr/>
          </p:nvSpPr>
          <p:spPr>
            <a:xfrm>
              <a:off x="7066050" y="6329650"/>
              <a:ext cx="22025" cy="64525"/>
            </a:xfrm>
            <a:custGeom>
              <a:avLst/>
              <a:gdLst/>
              <a:ahLst/>
              <a:cxnLst/>
              <a:rect l="l" t="t" r="r" b="b"/>
              <a:pathLst>
                <a:path w="881" h="2581" extrusionOk="0">
                  <a:moveTo>
                    <a:pt x="0" y="1"/>
                  </a:moveTo>
                  <a:lnTo>
                    <a:pt x="0" y="878"/>
                  </a:lnTo>
                  <a:cubicBezTo>
                    <a:pt x="176" y="927"/>
                    <a:pt x="348" y="964"/>
                    <a:pt x="459" y="992"/>
                  </a:cubicBezTo>
                  <a:cubicBezTo>
                    <a:pt x="880" y="1100"/>
                    <a:pt x="746" y="1706"/>
                    <a:pt x="365" y="1706"/>
                  </a:cubicBezTo>
                  <a:cubicBezTo>
                    <a:pt x="334" y="1706"/>
                    <a:pt x="302" y="1702"/>
                    <a:pt x="268" y="1694"/>
                  </a:cubicBezTo>
                  <a:cubicBezTo>
                    <a:pt x="185" y="1672"/>
                    <a:pt x="96" y="1648"/>
                    <a:pt x="0" y="1620"/>
                  </a:cubicBezTo>
                  <a:lnTo>
                    <a:pt x="0" y="2451"/>
                  </a:lnTo>
                  <a:cubicBezTo>
                    <a:pt x="37" y="2451"/>
                    <a:pt x="79" y="2444"/>
                    <a:pt x="115" y="2444"/>
                  </a:cubicBezTo>
                  <a:cubicBezTo>
                    <a:pt x="121" y="2444"/>
                    <a:pt x="127" y="2444"/>
                    <a:pt x="133" y="2445"/>
                  </a:cubicBezTo>
                  <a:cubicBezTo>
                    <a:pt x="336" y="2463"/>
                    <a:pt x="536" y="2509"/>
                    <a:pt x="727" y="2580"/>
                  </a:cubicBezTo>
                  <a:lnTo>
                    <a:pt x="727" y="182"/>
                  </a:lnTo>
                  <a:cubicBezTo>
                    <a:pt x="484" y="81"/>
                    <a:pt x="228" y="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1398;p35">
              <a:extLst>
                <a:ext uri="{FF2B5EF4-FFF2-40B4-BE49-F238E27FC236}">
                  <a16:creationId xmlns:a16="http://schemas.microsoft.com/office/drawing/2014/main" id="{B7692402-B3A4-F383-11C5-26CE1AE879ED}"/>
                </a:ext>
              </a:extLst>
            </p:cNvPr>
            <p:cNvSpPr/>
            <p:nvPr/>
          </p:nvSpPr>
          <p:spPr>
            <a:xfrm>
              <a:off x="7065825" y="5332225"/>
              <a:ext cx="1004475" cy="1326650"/>
            </a:xfrm>
            <a:custGeom>
              <a:avLst/>
              <a:gdLst/>
              <a:ahLst/>
              <a:cxnLst/>
              <a:rect l="l" t="t" r="r" b="b"/>
              <a:pathLst>
                <a:path w="40179" h="53066" extrusionOk="0">
                  <a:moveTo>
                    <a:pt x="36138" y="0"/>
                  </a:moveTo>
                  <a:cubicBezTo>
                    <a:pt x="35466" y="0"/>
                    <a:pt x="34807" y="48"/>
                    <a:pt x="34260" y="48"/>
                  </a:cubicBezTo>
                  <a:lnTo>
                    <a:pt x="2792" y="48"/>
                  </a:lnTo>
                  <a:cubicBezTo>
                    <a:pt x="1370" y="48"/>
                    <a:pt x="259" y="1126"/>
                    <a:pt x="52" y="2468"/>
                  </a:cubicBezTo>
                  <a:cubicBezTo>
                    <a:pt x="256" y="2410"/>
                    <a:pt x="466" y="2381"/>
                    <a:pt x="678" y="2381"/>
                  </a:cubicBezTo>
                  <a:cubicBezTo>
                    <a:pt x="738" y="2381"/>
                    <a:pt x="799" y="2383"/>
                    <a:pt x="859" y="2388"/>
                  </a:cubicBezTo>
                  <a:cubicBezTo>
                    <a:pt x="1084" y="1523"/>
                    <a:pt x="1656" y="849"/>
                    <a:pt x="2792" y="772"/>
                  </a:cubicBezTo>
                  <a:cubicBezTo>
                    <a:pt x="2936" y="762"/>
                    <a:pt x="3081" y="759"/>
                    <a:pt x="3227" y="759"/>
                  </a:cubicBezTo>
                  <a:cubicBezTo>
                    <a:pt x="3519" y="759"/>
                    <a:pt x="3813" y="772"/>
                    <a:pt x="4100" y="772"/>
                  </a:cubicBezTo>
                  <a:lnTo>
                    <a:pt x="34260" y="772"/>
                  </a:lnTo>
                  <a:cubicBezTo>
                    <a:pt x="34748" y="772"/>
                    <a:pt x="35354" y="731"/>
                    <a:pt x="35973" y="731"/>
                  </a:cubicBezTo>
                  <a:cubicBezTo>
                    <a:pt x="37549" y="731"/>
                    <a:pt x="39206" y="997"/>
                    <a:pt x="39206" y="2889"/>
                  </a:cubicBezTo>
                  <a:lnTo>
                    <a:pt x="39206" y="50277"/>
                  </a:lnTo>
                  <a:cubicBezTo>
                    <a:pt x="39083" y="52105"/>
                    <a:pt x="37354" y="52408"/>
                    <a:pt x="35659" y="52408"/>
                  </a:cubicBezTo>
                  <a:cubicBezTo>
                    <a:pt x="34817" y="52408"/>
                    <a:pt x="33982" y="52333"/>
                    <a:pt x="33358" y="52333"/>
                  </a:cubicBezTo>
                  <a:lnTo>
                    <a:pt x="3565" y="52333"/>
                  </a:lnTo>
                  <a:cubicBezTo>
                    <a:pt x="2198" y="52333"/>
                    <a:pt x="850" y="51983"/>
                    <a:pt x="736" y="50277"/>
                  </a:cubicBezTo>
                  <a:cubicBezTo>
                    <a:pt x="714" y="49957"/>
                    <a:pt x="736" y="49628"/>
                    <a:pt x="736" y="49305"/>
                  </a:cubicBezTo>
                  <a:lnTo>
                    <a:pt x="736" y="48572"/>
                  </a:lnTo>
                  <a:cubicBezTo>
                    <a:pt x="572" y="48500"/>
                    <a:pt x="395" y="48452"/>
                    <a:pt x="228" y="48452"/>
                  </a:cubicBezTo>
                  <a:cubicBezTo>
                    <a:pt x="151" y="48452"/>
                    <a:pt x="76" y="48462"/>
                    <a:pt x="6" y="48486"/>
                  </a:cubicBezTo>
                  <a:cubicBezTo>
                    <a:pt x="6" y="48664"/>
                    <a:pt x="3" y="48843"/>
                    <a:pt x="0" y="49024"/>
                  </a:cubicBezTo>
                  <a:cubicBezTo>
                    <a:pt x="120" y="49101"/>
                    <a:pt x="249" y="49160"/>
                    <a:pt x="388" y="49200"/>
                  </a:cubicBezTo>
                  <a:cubicBezTo>
                    <a:pt x="801" y="49316"/>
                    <a:pt x="673" y="49917"/>
                    <a:pt x="302" y="49917"/>
                  </a:cubicBezTo>
                  <a:cubicBezTo>
                    <a:pt x="269" y="49917"/>
                    <a:pt x="234" y="49912"/>
                    <a:pt x="197" y="49902"/>
                  </a:cubicBezTo>
                  <a:cubicBezTo>
                    <a:pt x="132" y="49880"/>
                    <a:pt x="71" y="49859"/>
                    <a:pt x="9" y="49834"/>
                  </a:cubicBezTo>
                  <a:lnTo>
                    <a:pt x="9" y="49834"/>
                  </a:lnTo>
                  <a:cubicBezTo>
                    <a:pt x="62" y="51044"/>
                    <a:pt x="345" y="52158"/>
                    <a:pt x="1668" y="52820"/>
                  </a:cubicBezTo>
                  <a:cubicBezTo>
                    <a:pt x="2095" y="53034"/>
                    <a:pt x="2583" y="53065"/>
                    <a:pt x="3064" y="53065"/>
                  </a:cubicBezTo>
                  <a:cubicBezTo>
                    <a:pt x="3260" y="53065"/>
                    <a:pt x="3455" y="53060"/>
                    <a:pt x="3645" y="53060"/>
                  </a:cubicBezTo>
                  <a:lnTo>
                    <a:pt x="35842" y="53060"/>
                  </a:lnTo>
                  <a:cubicBezTo>
                    <a:pt x="37787" y="53060"/>
                    <a:pt x="39770" y="52715"/>
                    <a:pt x="39933" y="50277"/>
                  </a:cubicBezTo>
                  <a:lnTo>
                    <a:pt x="39933" y="5706"/>
                  </a:lnTo>
                  <a:cubicBezTo>
                    <a:pt x="39933" y="4351"/>
                    <a:pt x="40179" y="2674"/>
                    <a:pt x="39554" y="1430"/>
                  </a:cubicBezTo>
                  <a:cubicBezTo>
                    <a:pt x="38938" y="202"/>
                    <a:pt x="37512" y="0"/>
                    <a:pt x="36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1399;p35">
              <a:extLst>
                <a:ext uri="{FF2B5EF4-FFF2-40B4-BE49-F238E27FC236}">
                  <a16:creationId xmlns:a16="http://schemas.microsoft.com/office/drawing/2014/main" id="{EDC8A4E2-7EE9-626C-363B-B752F67F5372}"/>
                </a:ext>
              </a:extLst>
            </p:cNvPr>
            <p:cNvSpPr/>
            <p:nvPr/>
          </p:nvSpPr>
          <p:spPr>
            <a:xfrm>
              <a:off x="7066050" y="5645700"/>
              <a:ext cx="19500" cy="48425"/>
            </a:xfrm>
            <a:custGeom>
              <a:avLst/>
              <a:gdLst/>
              <a:ahLst/>
              <a:cxnLst/>
              <a:rect l="l" t="t" r="r" b="b"/>
              <a:pathLst>
                <a:path w="780" h="1937" extrusionOk="0">
                  <a:moveTo>
                    <a:pt x="320" y="1"/>
                  </a:moveTo>
                  <a:cubicBezTo>
                    <a:pt x="213" y="1"/>
                    <a:pt x="105" y="15"/>
                    <a:pt x="0" y="43"/>
                  </a:cubicBezTo>
                  <a:lnTo>
                    <a:pt x="0" y="1010"/>
                  </a:lnTo>
                  <a:cubicBezTo>
                    <a:pt x="117" y="1041"/>
                    <a:pt x="237" y="1062"/>
                    <a:pt x="339" y="1078"/>
                  </a:cubicBezTo>
                  <a:cubicBezTo>
                    <a:pt x="779" y="1145"/>
                    <a:pt x="620" y="1784"/>
                    <a:pt x="207" y="1784"/>
                  </a:cubicBezTo>
                  <a:cubicBezTo>
                    <a:pt x="187" y="1784"/>
                    <a:pt x="166" y="1783"/>
                    <a:pt x="145" y="1779"/>
                  </a:cubicBezTo>
                  <a:cubicBezTo>
                    <a:pt x="99" y="1770"/>
                    <a:pt x="50" y="1761"/>
                    <a:pt x="0" y="1752"/>
                  </a:cubicBezTo>
                  <a:lnTo>
                    <a:pt x="0" y="1878"/>
                  </a:lnTo>
                  <a:cubicBezTo>
                    <a:pt x="69" y="1871"/>
                    <a:pt x="138" y="1868"/>
                    <a:pt x="207" y="1868"/>
                  </a:cubicBezTo>
                  <a:cubicBezTo>
                    <a:pt x="382" y="1868"/>
                    <a:pt x="557" y="1890"/>
                    <a:pt x="727" y="1936"/>
                  </a:cubicBezTo>
                  <a:lnTo>
                    <a:pt x="727" y="71"/>
                  </a:lnTo>
                  <a:cubicBezTo>
                    <a:pt x="595" y="24"/>
                    <a:pt x="458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1400;p35">
              <a:extLst>
                <a:ext uri="{FF2B5EF4-FFF2-40B4-BE49-F238E27FC236}">
                  <a16:creationId xmlns:a16="http://schemas.microsoft.com/office/drawing/2014/main" id="{AEA13DF8-6F9B-37C1-C5E0-58B4265EBEB7}"/>
                </a:ext>
              </a:extLst>
            </p:cNvPr>
            <p:cNvSpPr/>
            <p:nvPr/>
          </p:nvSpPr>
          <p:spPr>
            <a:xfrm>
              <a:off x="7066050" y="5957500"/>
              <a:ext cx="20075" cy="50525"/>
            </a:xfrm>
            <a:custGeom>
              <a:avLst/>
              <a:gdLst/>
              <a:ahLst/>
              <a:cxnLst/>
              <a:rect l="l" t="t" r="r" b="b"/>
              <a:pathLst>
                <a:path w="803" h="2021" extrusionOk="0">
                  <a:moveTo>
                    <a:pt x="122" y="1"/>
                  </a:moveTo>
                  <a:cubicBezTo>
                    <a:pt x="80" y="1"/>
                    <a:pt x="40" y="3"/>
                    <a:pt x="0" y="7"/>
                  </a:cubicBezTo>
                  <a:lnTo>
                    <a:pt x="0" y="518"/>
                  </a:lnTo>
                  <a:cubicBezTo>
                    <a:pt x="123" y="561"/>
                    <a:pt x="250" y="598"/>
                    <a:pt x="379" y="629"/>
                  </a:cubicBezTo>
                  <a:cubicBezTo>
                    <a:pt x="802" y="729"/>
                    <a:pt x="665" y="1339"/>
                    <a:pt x="281" y="1339"/>
                  </a:cubicBezTo>
                  <a:cubicBezTo>
                    <a:pt x="251" y="1339"/>
                    <a:pt x="220" y="1335"/>
                    <a:pt x="188" y="1328"/>
                  </a:cubicBezTo>
                  <a:cubicBezTo>
                    <a:pt x="130" y="1315"/>
                    <a:pt x="68" y="1297"/>
                    <a:pt x="0" y="1278"/>
                  </a:cubicBezTo>
                  <a:lnTo>
                    <a:pt x="0" y="1888"/>
                  </a:lnTo>
                  <a:cubicBezTo>
                    <a:pt x="250" y="1894"/>
                    <a:pt x="493" y="1937"/>
                    <a:pt x="727" y="2020"/>
                  </a:cubicBezTo>
                  <a:lnTo>
                    <a:pt x="727" y="102"/>
                  </a:lnTo>
                  <a:cubicBezTo>
                    <a:pt x="527" y="44"/>
                    <a:pt x="314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1401;p35">
              <a:extLst>
                <a:ext uri="{FF2B5EF4-FFF2-40B4-BE49-F238E27FC236}">
                  <a16:creationId xmlns:a16="http://schemas.microsoft.com/office/drawing/2014/main" id="{F8276AE4-767F-3C80-29D9-5E395795C1E9}"/>
                </a:ext>
              </a:extLst>
            </p:cNvPr>
            <p:cNvSpPr/>
            <p:nvPr/>
          </p:nvSpPr>
          <p:spPr>
            <a:xfrm>
              <a:off x="7066050" y="6479325"/>
              <a:ext cx="18175" cy="48275"/>
            </a:xfrm>
            <a:custGeom>
              <a:avLst/>
              <a:gdLst/>
              <a:ahLst/>
              <a:cxnLst/>
              <a:rect l="l" t="t" r="r" b="b"/>
              <a:pathLst>
                <a:path w="727" h="1931" extrusionOk="0">
                  <a:moveTo>
                    <a:pt x="102" y="0"/>
                  </a:moveTo>
                  <a:cubicBezTo>
                    <a:pt x="68" y="0"/>
                    <a:pt x="34" y="2"/>
                    <a:pt x="0" y="4"/>
                  </a:cubicBezTo>
                  <a:lnTo>
                    <a:pt x="0" y="435"/>
                  </a:lnTo>
                  <a:cubicBezTo>
                    <a:pt x="93" y="493"/>
                    <a:pt x="191" y="542"/>
                    <a:pt x="299" y="573"/>
                  </a:cubicBezTo>
                  <a:cubicBezTo>
                    <a:pt x="707" y="694"/>
                    <a:pt x="582" y="1292"/>
                    <a:pt x="214" y="1292"/>
                  </a:cubicBezTo>
                  <a:cubicBezTo>
                    <a:pt x="180" y="1292"/>
                    <a:pt x="143" y="1286"/>
                    <a:pt x="105" y="1275"/>
                  </a:cubicBezTo>
                  <a:cubicBezTo>
                    <a:pt x="74" y="1263"/>
                    <a:pt x="37" y="1247"/>
                    <a:pt x="0" y="1232"/>
                  </a:cubicBezTo>
                  <a:lnTo>
                    <a:pt x="0" y="1888"/>
                  </a:lnTo>
                  <a:cubicBezTo>
                    <a:pt x="85" y="1876"/>
                    <a:pt x="170" y="1870"/>
                    <a:pt x="254" y="1870"/>
                  </a:cubicBezTo>
                  <a:cubicBezTo>
                    <a:pt x="414" y="1870"/>
                    <a:pt x="572" y="1891"/>
                    <a:pt x="727" y="1931"/>
                  </a:cubicBezTo>
                  <a:lnTo>
                    <a:pt x="727" y="121"/>
                  </a:lnTo>
                  <a:cubicBezTo>
                    <a:pt x="622" y="90"/>
                    <a:pt x="521" y="59"/>
                    <a:pt x="413" y="35"/>
                  </a:cubicBezTo>
                  <a:cubicBezTo>
                    <a:pt x="311" y="11"/>
                    <a:pt x="20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1402;p35">
              <a:extLst>
                <a:ext uri="{FF2B5EF4-FFF2-40B4-BE49-F238E27FC236}">
                  <a16:creationId xmlns:a16="http://schemas.microsoft.com/office/drawing/2014/main" id="{A687304C-59E0-D414-DEA9-248900ADCF36}"/>
                </a:ext>
              </a:extLst>
            </p:cNvPr>
            <p:cNvSpPr/>
            <p:nvPr/>
          </p:nvSpPr>
          <p:spPr>
            <a:xfrm>
              <a:off x="7066050" y="6023000"/>
              <a:ext cx="18700" cy="41050"/>
            </a:xfrm>
            <a:custGeom>
              <a:avLst/>
              <a:gdLst/>
              <a:ahLst/>
              <a:cxnLst/>
              <a:rect l="l" t="t" r="r" b="b"/>
              <a:pathLst>
                <a:path w="748" h="1642" extrusionOk="0">
                  <a:moveTo>
                    <a:pt x="0" y="0"/>
                  </a:moveTo>
                  <a:lnTo>
                    <a:pt x="0" y="490"/>
                  </a:lnTo>
                  <a:cubicBezTo>
                    <a:pt x="90" y="530"/>
                    <a:pt x="185" y="561"/>
                    <a:pt x="284" y="576"/>
                  </a:cubicBezTo>
                  <a:cubicBezTo>
                    <a:pt x="725" y="629"/>
                    <a:pt x="747" y="1305"/>
                    <a:pt x="333" y="1305"/>
                  </a:cubicBezTo>
                  <a:cubicBezTo>
                    <a:pt x="317" y="1305"/>
                    <a:pt x="301" y="1304"/>
                    <a:pt x="284" y="1302"/>
                  </a:cubicBezTo>
                  <a:cubicBezTo>
                    <a:pt x="188" y="1290"/>
                    <a:pt x="93" y="1272"/>
                    <a:pt x="0" y="1247"/>
                  </a:cubicBezTo>
                  <a:lnTo>
                    <a:pt x="0" y="1444"/>
                  </a:lnTo>
                  <a:cubicBezTo>
                    <a:pt x="237" y="1469"/>
                    <a:pt x="487" y="1546"/>
                    <a:pt x="727" y="1641"/>
                  </a:cubicBezTo>
                  <a:lnTo>
                    <a:pt x="727" y="160"/>
                  </a:lnTo>
                  <a:cubicBezTo>
                    <a:pt x="524" y="84"/>
                    <a:pt x="314" y="1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1403;p35">
              <a:extLst>
                <a:ext uri="{FF2B5EF4-FFF2-40B4-BE49-F238E27FC236}">
                  <a16:creationId xmlns:a16="http://schemas.microsoft.com/office/drawing/2014/main" id="{304957BE-E728-226B-82F3-EF668965A28C}"/>
                </a:ext>
              </a:extLst>
            </p:cNvPr>
            <p:cNvSpPr/>
            <p:nvPr/>
          </p:nvSpPr>
          <p:spPr>
            <a:xfrm>
              <a:off x="7066050" y="6138350"/>
              <a:ext cx="18275" cy="46650"/>
            </a:xfrm>
            <a:custGeom>
              <a:avLst/>
              <a:gdLst/>
              <a:ahLst/>
              <a:cxnLst/>
              <a:rect l="l" t="t" r="r" b="b"/>
              <a:pathLst>
                <a:path w="731" h="1866" extrusionOk="0">
                  <a:moveTo>
                    <a:pt x="0" y="1"/>
                  </a:moveTo>
                  <a:lnTo>
                    <a:pt x="0" y="542"/>
                  </a:lnTo>
                  <a:cubicBezTo>
                    <a:pt x="96" y="588"/>
                    <a:pt x="194" y="625"/>
                    <a:pt x="299" y="656"/>
                  </a:cubicBezTo>
                  <a:cubicBezTo>
                    <a:pt x="730" y="743"/>
                    <a:pt x="584" y="1366"/>
                    <a:pt x="184" y="1366"/>
                  </a:cubicBezTo>
                  <a:cubicBezTo>
                    <a:pt x="159" y="1366"/>
                    <a:pt x="132" y="1363"/>
                    <a:pt x="105" y="1358"/>
                  </a:cubicBezTo>
                  <a:cubicBezTo>
                    <a:pt x="74" y="1349"/>
                    <a:pt x="37" y="1340"/>
                    <a:pt x="0" y="1330"/>
                  </a:cubicBezTo>
                  <a:lnTo>
                    <a:pt x="0" y="1740"/>
                  </a:lnTo>
                  <a:cubicBezTo>
                    <a:pt x="247" y="1746"/>
                    <a:pt x="493" y="1789"/>
                    <a:pt x="727" y="1866"/>
                  </a:cubicBezTo>
                  <a:lnTo>
                    <a:pt x="727" y="210"/>
                  </a:lnTo>
                  <a:cubicBezTo>
                    <a:pt x="493" y="108"/>
                    <a:pt x="250" y="3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1404;p35">
              <a:extLst>
                <a:ext uri="{FF2B5EF4-FFF2-40B4-BE49-F238E27FC236}">
                  <a16:creationId xmlns:a16="http://schemas.microsoft.com/office/drawing/2014/main" id="{23B0754D-65E9-D61C-4F6D-103B9BC8D01A}"/>
                </a:ext>
              </a:extLst>
            </p:cNvPr>
            <p:cNvSpPr/>
            <p:nvPr/>
          </p:nvSpPr>
          <p:spPr>
            <a:xfrm>
              <a:off x="7066050" y="6408800"/>
              <a:ext cx="19925" cy="54925"/>
            </a:xfrm>
            <a:custGeom>
              <a:avLst/>
              <a:gdLst/>
              <a:ahLst/>
              <a:cxnLst/>
              <a:rect l="l" t="t" r="r" b="b"/>
              <a:pathLst>
                <a:path w="797" h="2197" extrusionOk="0">
                  <a:moveTo>
                    <a:pt x="49" y="1"/>
                  </a:moveTo>
                  <a:cubicBezTo>
                    <a:pt x="32" y="1"/>
                    <a:pt x="16" y="1"/>
                    <a:pt x="0" y="2"/>
                  </a:cubicBezTo>
                  <a:lnTo>
                    <a:pt x="0" y="529"/>
                  </a:lnTo>
                  <a:cubicBezTo>
                    <a:pt x="123" y="575"/>
                    <a:pt x="250" y="615"/>
                    <a:pt x="379" y="649"/>
                  </a:cubicBezTo>
                  <a:cubicBezTo>
                    <a:pt x="797" y="759"/>
                    <a:pt x="666" y="1364"/>
                    <a:pt x="287" y="1364"/>
                  </a:cubicBezTo>
                  <a:cubicBezTo>
                    <a:pt x="256" y="1364"/>
                    <a:pt x="223" y="1359"/>
                    <a:pt x="188" y="1350"/>
                  </a:cubicBezTo>
                  <a:cubicBezTo>
                    <a:pt x="130" y="1335"/>
                    <a:pt x="65" y="1317"/>
                    <a:pt x="0" y="1295"/>
                  </a:cubicBezTo>
                  <a:lnTo>
                    <a:pt x="0" y="2105"/>
                  </a:lnTo>
                  <a:cubicBezTo>
                    <a:pt x="23" y="2104"/>
                    <a:pt x="46" y="2103"/>
                    <a:pt x="68" y="2103"/>
                  </a:cubicBezTo>
                  <a:cubicBezTo>
                    <a:pt x="282" y="2103"/>
                    <a:pt x="504" y="2141"/>
                    <a:pt x="727" y="2197"/>
                  </a:cubicBezTo>
                  <a:lnTo>
                    <a:pt x="727" y="171"/>
                  </a:lnTo>
                  <a:cubicBezTo>
                    <a:pt x="503" y="77"/>
                    <a:pt x="269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1405;p35">
              <a:extLst>
                <a:ext uri="{FF2B5EF4-FFF2-40B4-BE49-F238E27FC236}">
                  <a16:creationId xmlns:a16="http://schemas.microsoft.com/office/drawing/2014/main" id="{25ECD6EB-973D-31A5-E37E-03EB08C9CCE7}"/>
                </a:ext>
              </a:extLst>
            </p:cNvPr>
            <p:cNvSpPr/>
            <p:nvPr/>
          </p:nvSpPr>
          <p:spPr>
            <a:xfrm>
              <a:off x="7066050" y="6076950"/>
              <a:ext cx="18175" cy="47200"/>
            </a:xfrm>
            <a:custGeom>
              <a:avLst/>
              <a:gdLst/>
              <a:ahLst/>
              <a:cxnLst/>
              <a:rect l="l" t="t" r="r" b="b"/>
              <a:pathLst>
                <a:path w="727" h="1888" extrusionOk="0">
                  <a:moveTo>
                    <a:pt x="0" y="0"/>
                  </a:moveTo>
                  <a:lnTo>
                    <a:pt x="0" y="570"/>
                  </a:lnTo>
                  <a:cubicBezTo>
                    <a:pt x="96" y="619"/>
                    <a:pt x="194" y="662"/>
                    <a:pt x="299" y="693"/>
                  </a:cubicBezTo>
                  <a:cubicBezTo>
                    <a:pt x="717" y="798"/>
                    <a:pt x="586" y="1405"/>
                    <a:pt x="205" y="1405"/>
                  </a:cubicBezTo>
                  <a:cubicBezTo>
                    <a:pt x="173" y="1405"/>
                    <a:pt x="140" y="1400"/>
                    <a:pt x="105" y="1391"/>
                  </a:cubicBezTo>
                  <a:cubicBezTo>
                    <a:pt x="71" y="1382"/>
                    <a:pt x="37" y="1373"/>
                    <a:pt x="0" y="1361"/>
                  </a:cubicBezTo>
                  <a:lnTo>
                    <a:pt x="0" y="1739"/>
                  </a:lnTo>
                  <a:cubicBezTo>
                    <a:pt x="247" y="1758"/>
                    <a:pt x="493" y="1807"/>
                    <a:pt x="727" y="1887"/>
                  </a:cubicBezTo>
                  <a:lnTo>
                    <a:pt x="727" y="256"/>
                  </a:lnTo>
                  <a:cubicBezTo>
                    <a:pt x="653" y="225"/>
                    <a:pt x="582" y="191"/>
                    <a:pt x="508" y="160"/>
                  </a:cubicBezTo>
                  <a:cubicBezTo>
                    <a:pt x="382" y="111"/>
                    <a:pt x="182" y="2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1406;p35">
              <a:extLst>
                <a:ext uri="{FF2B5EF4-FFF2-40B4-BE49-F238E27FC236}">
                  <a16:creationId xmlns:a16="http://schemas.microsoft.com/office/drawing/2014/main" id="{B98F6B4E-07F8-90AB-2778-23117ED3992D}"/>
                </a:ext>
              </a:extLst>
            </p:cNvPr>
            <p:cNvSpPr/>
            <p:nvPr/>
          </p:nvSpPr>
          <p:spPr>
            <a:xfrm>
              <a:off x="7066050" y="5831550"/>
              <a:ext cx="18175" cy="50800"/>
            </a:xfrm>
            <a:custGeom>
              <a:avLst/>
              <a:gdLst/>
              <a:ahLst/>
              <a:cxnLst/>
              <a:rect l="l" t="t" r="r" b="b"/>
              <a:pathLst>
                <a:path w="727" h="2032" extrusionOk="0">
                  <a:moveTo>
                    <a:pt x="0" y="0"/>
                  </a:moveTo>
                  <a:lnTo>
                    <a:pt x="0" y="539"/>
                  </a:lnTo>
                  <a:cubicBezTo>
                    <a:pt x="65" y="557"/>
                    <a:pt x="133" y="566"/>
                    <a:pt x="200" y="573"/>
                  </a:cubicBezTo>
                  <a:cubicBezTo>
                    <a:pt x="661" y="591"/>
                    <a:pt x="671" y="1296"/>
                    <a:pt x="221" y="1296"/>
                  </a:cubicBezTo>
                  <a:cubicBezTo>
                    <a:pt x="214" y="1296"/>
                    <a:pt x="207" y="1296"/>
                    <a:pt x="200" y="1296"/>
                  </a:cubicBezTo>
                  <a:cubicBezTo>
                    <a:pt x="133" y="1293"/>
                    <a:pt x="65" y="1284"/>
                    <a:pt x="0" y="1271"/>
                  </a:cubicBezTo>
                  <a:lnTo>
                    <a:pt x="0" y="1921"/>
                  </a:lnTo>
                  <a:cubicBezTo>
                    <a:pt x="247" y="1927"/>
                    <a:pt x="490" y="1964"/>
                    <a:pt x="727" y="2032"/>
                  </a:cubicBezTo>
                  <a:lnTo>
                    <a:pt x="727" y="314"/>
                  </a:lnTo>
                  <a:cubicBezTo>
                    <a:pt x="508" y="157"/>
                    <a:pt x="262" y="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1407;p35">
              <a:extLst>
                <a:ext uri="{FF2B5EF4-FFF2-40B4-BE49-F238E27FC236}">
                  <a16:creationId xmlns:a16="http://schemas.microsoft.com/office/drawing/2014/main" id="{E11531E1-9D6C-FE1C-9520-108BAC735863}"/>
                </a:ext>
              </a:extLst>
            </p:cNvPr>
            <p:cNvSpPr/>
            <p:nvPr/>
          </p:nvSpPr>
          <p:spPr>
            <a:xfrm>
              <a:off x="7066050" y="5766825"/>
              <a:ext cx="18800" cy="52050"/>
            </a:xfrm>
            <a:custGeom>
              <a:avLst/>
              <a:gdLst/>
              <a:ahLst/>
              <a:cxnLst/>
              <a:rect l="l" t="t" r="r" b="b"/>
              <a:pathLst>
                <a:path w="752" h="2082" extrusionOk="0">
                  <a:moveTo>
                    <a:pt x="83" y="1"/>
                  </a:moveTo>
                  <a:cubicBezTo>
                    <a:pt x="55" y="1"/>
                    <a:pt x="28" y="2"/>
                    <a:pt x="0" y="3"/>
                  </a:cubicBezTo>
                  <a:lnTo>
                    <a:pt x="0" y="859"/>
                  </a:lnTo>
                  <a:cubicBezTo>
                    <a:pt x="90" y="890"/>
                    <a:pt x="188" y="902"/>
                    <a:pt x="284" y="902"/>
                  </a:cubicBezTo>
                  <a:cubicBezTo>
                    <a:pt x="294" y="901"/>
                    <a:pt x="305" y="901"/>
                    <a:pt x="315" y="901"/>
                  </a:cubicBezTo>
                  <a:cubicBezTo>
                    <a:pt x="751" y="901"/>
                    <a:pt x="738" y="1596"/>
                    <a:pt x="284" y="1629"/>
                  </a:cubicBezTo>
                  <a:cubicBezTo>
                    <a:pt x="262" y="1629"/>
                    <a:pt x="241" y="1630"/>
                    <a:pt x="219" y="1630"/>
                  </a:cubicBezTo>
                  <a:cubicBezTo>
                    <a:pt x="145" y="1630"/>
                    <a:pt x="72" y="1625"/>
                    <a:pt x="0" y="1613"/>
                  </a:cubicBezTo>
                  <a:lnTo>
                    <a:pt x="0" y="1863"/>
                  </a:lnTo>
                  <a:cubicBezTo>
                    <a:pt x="253" y="1900"/>
                    <a:pt x="496" y="1973"/>
                    <a:pt x="727" y="2081"/>
                  </a:cubicBezTo>
                  <a:lnTo>
                    <a:pt x="727" y="117"/>
                  </a:lnTo>
                  <a:cubicBezTo>
                    <a:pt x="520" y="49"/>
                    <a:pt x="2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1408;p35">
              <a:extLst>
                <a:ext uri="{FF2B5EF4-FFF2-40B4-BE49-F238E27FC236}">
                  <a16:creationId xmlns:a16="http://schemas.microsoft.com/office/drawing/2014/main" id="{FB11059C-F871-767F-429E-16F9729C03BF}"/>
                </a:ext>
              </a:extLst>
            </p:cNvPr>
            <p:cNvSpPr/>
            <p:nvPr/>
          </p:nvSpPr>
          <p:spPr>
            <a:xfrm>
              <a:off x="7066050" y="6199525"/>
              <a:ext cx="18800" cy="48675"/>
            </a:xfrm>
            <a:custGeom>
              <a:avLst/>
              <a:gdLst/>
              <a:ahLst/>
              <a:cxnLst/>
              <a:rect l="l" t="t" r="r" b="b"/>
              <a:pathLst>
                <a:path w="752" h="1947" extrusionOk="0">
                  <a:moveTo>
                    <a:pt x="0" y="1"/>
                  </a:moveTo>
                  <a:lnTo>
                    <a:pt x="0" y="558"/>
                  </a:lnTo>
                  <a:cubicBezTo>
                    <a:pt x="93" y="589"/>
                    <a:pt x="185" y="607"/>
                    <a:pt x="284" y="616"/>
                  </a:cubicBezTo>
                  <a:cubicBezTo>
                    <a:pt x="743" y="635"/>
                    <a:pt x="751" y="1343"/>
                    <a:pt x="298" y="1343"/>
                  </a:cubicBezTo>
                  <a:cubicBezTo>
                    <a:pt x="293" y="1343"/>
                    <a:pt x="288" y="1343"/>
                    <a:pt x="284" y="1343"/>
                  </a:cubicBezTo>
                  <a:cubicBezTo>
                    <a:pt x="188" y="1337"/>
                    <a:pt x="93" y="1324"/>
                    <a:pt x="0" y="1303"/>
                  </a:cubicBezTo>
                  <a:lnTo>
                    <a:pt x="0" y="1937"/>
                  </a:lnTo>
                  <a:cubicBezTo>
                    <a:pt x="113" y="1915"/>
                    <a:pt x="227" y="1904"/>
                    <a:pt x="341" y="1904"/>
                  </a:cubicBezTo>
                  <a:cubicBezTo>
                    <a:pt x="470" y="1904"/>
                    <a:pt x="599" y="1918"/>
                    <a:pt x="727" y="1946"/>
                  </a:cubicBezTo>
                  <a:lnTo>
                    <a:pt x="727" y="195"/>
                  </a:lnTo>
                  <a:cubicBezTo>
                    <a:pt x="493" y="87"/>
                    <a:pt x="234" y="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1409;p35">
              <a:extLst>
                <a:ext uri="{FF2B5EF4-FFF2-40B4-BE49-F238E27FC236}">
                  <a16:creationId xmlns:a16="http://schemas.microsoft.com/office/drawing/2014/main" id="{E55AEF70-5FB4-AC6F-8AAB-B1A7A72BE102}"/>
                </a:ext>
              </a:extLst>
            </p:cNvPr>
            <p:cNvSpPr/>
            <p:nvPr/>
          </p:nvSpPr>
          <p:spPr>
            <a:xfrm>
              <a:off x="7066050" y="5710500"/>
              <a:ext cx="18175" cy="40875"/>
            </a:xfrm>
            <a:custGeom>
              <a:avLst/>
              <a:gdLst/>
              <a:ahLst/>
              <a:cxnLst/>
              <a:rect l="l" t="t" r="r" b="b"/>
              <a:pathLst>
                <a:path w="727" h="1635" extrusionOk="0">
                  <a:moveTo>
                    <a:pt x="197" y="0"/>
                  </a:moveTo>
                  <a:cubicBezTo>
                    <a:pt x="130" y="0"/>
                    <a:pt x="66" y="7"/>
                    <a:pt x="6" y="22"/>
                  </a:cubicBezTo>
                  <a:lnTo>
                    <a:pt x="0" y="25"/>
                  </a:lnTo>
                  <a:lnTo>
                    <a:pt x="0" y="548"/>
                  </a:lnTo>
                  <a:cubicBezTo>
                    <a:pt x="65" y="597"/>
                    <a:pt x="139" y="637"/>
                    <a:pt x="216" y="665"/>
                  </a:cubicBezTo>
                  <a:cubicBezTo>
                    <a:pt x="617" y="796"/>
                    <a:pt x="501" y="1384"/>
                    <a:pt x="144" y="1384"/>
                  </a:cubicBezTo>
                  <a:cubicBezTo>
                    <a:pt x="107" y="1384"/>
                    <a:pt x="67" y="1378"/>
                    <a:pt x="25" y="1364"/>
                  </a:cubicBezTo>
                  <a:cubicBezTo>
                    <a:pt x="16" y="1361"/>
                    <a:pt x="10" y="1358"/>
                    <a:pt x="0" y="1354"/>
                  </a:cubicBezTo>
                  <a:lnTo>
                    <a:pt x="0" y="1551"/>
                  </a:lnTo>
                  <a:cubicBezTo>
                    <a:pt x="22" y="1551"/>
                    <a:pt x="45" y="1551"/>
                    <a:pt x="67" y="1551"/>
                  </a:cubicBezTo>
                  <a:cubicBezTo>
                    <a:pt x="288" y="1551"/>
                    <a:pt x="511" y="1579"/>
                    <a:pt x="727" y="1635"/>
                  </a:cubicBezTo>
                  <a:lnTo>
                    <a:pt x="727" y="111"/>
                  </a:lnTo>
                  <a:cubicBezTo>
                    <a:pt x="556" y="44"/>
                    <a:pt x="368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1410;p35">
              <a:extLst>
                <a:ext uri="{FF2B5EF4-FFF2-40B4-BE49-F238E27FC236}">
                  <a16:creationId xmlns:a16="http://schemas.microsoft.com/office/drawing/2014/main" id="{DFF5951D-2188-7CA7-932D-73A36BDEBA03}"/>
                </a:ext>
              </a:extLst>
            </p:cNvPr>
            <p:cNvSpPr/>
            <p:nvPr/>
          </p:nvSpPr>
          <p:spPr>
            <a:xfrm>
              <a:off x="7066050" y="6265175"/>
              <a:ext cx="18175" cy="50875"/>
            </a:xfrm>
            <a:custGeom>
              <a:avLst/>
              <a:gdLst/>
              <a:ahLst/>
              <a:cxnLst/>
              <a:rect l="l" t="t" r="r" b="b"/>
              <a:pathLst>
                <a:path w="727" h="2035" extrusionOk="0">
                  <a:moveTo>
                    <a:pt x="377" y="0"/>
                  </a:moveTo>
                  <a:cubicBezTo>
                    <a:pt x="249" y="0"/>
                    <a:pt x="122" y="22"/>
                    <a:pt x="0" y="65"/>
                  </a:cubicBezTo>
                  <a:lnTo>
                    <a:pt x="0" y="650"/>
                  </a:lnTo>
                  <a:cubicBezTo>
                    <a:pt x="99" y="687"/>
                    <a:pt x="197" y="721"/>
                    <a:pt x="299" y="748"/>
                  </a:cubicBezTo>
                  <a:cubicBezTo>
                    <a:pt x="712" y="861"/>
                    <a:pt x="584" y="1462"/>
                    <a:pt x="211" y="1462"/>
                  </a:cubicBezTo>
                  <a:cubicBezTo>
                    <a:pt x="177" y="1462"/>
                    <a:pt x="142" y="1457"/>
                    <a:pt x="105" y="1447"/>
                  </a:cubicBezTo>
                  <a:lnTo>
                    <a:pt x="0" y="1416"/>
                  </a:lnTo>
                  <a:lnTo>
                    <a:pt x="0" y="1887"/>
                  </a:lnTo>
                  <a:cubicBezTo>
                    <a:pt x="250" y="1906"/>
                    <a:pt x="493" y="1955"/>
                    <a:pt x="727" y="2035"/>
                  </a:cubicBezTo>
                  <a:lnTo>
                    <a:pt x="727" y="56"/>
                  </a:lnTo>
                  <a:cubicBezTo>
                    <a:pt x="613" y="19"/>
                    <a:pt x="495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1411;p35">
              <a:extLst>
                <a:ext uri="{FF2B5EF4-FFF2-40B4-BE49-F238E27FC236}">
                  <a16:creationId xmlns:a16="http://schemas.microsoft.com/office/drawing/2014/main" id="{78D1AD07-AC42-4D53-A216-8FC3C89A717E}"/>
                </a:ext>
              </a:extLst>
            </p:cNvPr>
            <p:cNvSpPr/>
            <p:nvPr/>
          </p:nvSpPr>
          <p:spPr>
            <a:xfrm>
              <a:off x="7066050" y="5897800"/>
              <a:ext cx="18800" cy="44025"/>
            </a:xfrm>
            <a:custGeom>
              <a:avLst/>
              <a:gdLst/>
              <a:ahLst/>
              <a:cxnLst/>
              <a:rect l="l" t="t" r="r" b="b"/>
              <a:pathLst>
                <a:path w="752" h="1761" extrusionOk="0">
                  <a:moveTo>
                    <a:pt x="0" y="0"/>
                  </a:moveTo>
                  <a:lnTo>
                    <a:pt x="0" y="490"/>
                  </a:lnTo>
                  <a:cubicBezTo>
                    <a:pt x="63" y="500"/>
                    <a:pt x="128" y="505"/>
                    <a:pt x="193" y="505"/>
                  </a:cubicBezTo>
                  <a:cubicBezTo>
                    <a:pt x="223" y="505"/>
                    <a:pt x="253" y="504"/>
                    <a:pt x="284" y="502"/>
                  </a:cubicBezTo>
                  <a:cubicBezTo>
                    <a:pt x="292" y="502"/>
                    <a:pt x="301" y="501"/>
                    <a:pt x="309" y="501"/>
                  </a:cubicBezTo>
                  <a:cubicBezTo>
                    <a:pt x="751" y="501"/>
                    <a:pt x="740" y="1201"/>
                    <a:pt x="284" y="1228"/>
                  </a:cubicBezTo>
                  <a:cubicBezTo>
                    <a:pt x="261" y="1229"/>
                    <a:pt x="238" y="1230"/>
                    <a:pt x="216" y="1230"/>
                  </a:cubicBezTo>
                  <a:cubicBezTo>
                    <a:pt x="143" y="1230"/>
                    <a:pt x="71" y="1226"/>
                    <a:pt x="0" y="1216"/>
                  </a:cubicBezTo>
                  <a:lnTo>
                    <a:pt x="0" y="1696"/>
                  </a:lnTo>
                  <a:cubicBezTo>
                    <a:pt x="37" y="1695"/>
                    <a:pt x="73" y="1694"/>
                    <a:pt x="110" y="1694"/>
                  </a:cubicBezTo>
                  <a:cubicBezTo>
                    <a:pt x="316" y="1694"/>
                    <a:pt x="523" y="1716"/>
                    <a:pt x="727" y="1761"/>
                  </a:cubicBezTo>
                  <a:lnTo>
                    <a:pt x="727" y="133"/>
                  </a:lnTo>
                  <a:cubicBezTo>
                    <a:pt x="490" y="56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1412;p35">
              <a:extLst>
                <a:ext uri="{FF2B5EF4-FFF2-40B4-BE49-F238E27FC236}">
                  <a16:creationId xmlns:a16="http://schemas.microsoft.com/office/drawing/2014/main" id="{B592FE79-53DB-5B66-3D6E-2D4E3B64A454}"/>
                </a:ext>
              </a:extLst>
            </p:cNvPr>
            <p:cNvSpPr/>
            <p:nvPr/>
          </p:nvSpPr>
          <p:spPr>
            <a:xfrm>
              <a:off x="7035800" y="5391750"/>
              <a:ext cx="83125" cy="62875"/>
            </a:xfrm>
            <a:custGeom>
              <a:avLst/>
              <a:gdLst/>
              <a:ahLst/>
              <a:cxnLst/>
              <a:rect l="l" t="t" r="r" b="b"/>
              <a:pathLst>
                <a:path w="3325" h="2515" extrusionOk="0">
                  <a:moveTo>
                    <a:pt x="1866" y="1"/>
                  </a:moveTo>
                  <a:cubicBezTo>
                    <a:pt x="1659" y="1"/>
                    <a:pt x="1453" y="30"/>
                    <a:pt x="1253" y="87"/>
                  </a:cubicBezTo>
                  <a:cubicBezTo>
                    <a:pt x="930" y="179"/>
                    <a:pt x="635" y="354"/>
                    <a:pt x="401" y="598"/>
                  </a:cubicBezTo>
                  <a:cubicBezTo>
                    <a:pt x="139" y="872"/>
                    <a:pt x="1" y="1272"/>
                    <a:pt x="127" y="1644"/>
                  </a:cubicBezTo>
                  <a:cubicBezTo>
                    <a:pt x="287" y="2112"/>
                    <a:pt x="770" y="2346"/>
                    <a:pt x="1210" y="2488"/>
                  </a:cubicBezTo>
                  <a:cubicBezTo>
                    <a:pt x="1220" y="2491"/>
                    <a:pt x="1226" y="2494"/>
                    <a:pt x="1235" y="2497"/>
                  </a:cubicBezTo>
                  <a:cubicBezTo>
                    <a:pt x="1275" y="2509"/>
                    <a:pt x="1313" y="2515"/>
                    <a:pt x="1349" y="2515"/>
                  </a:cubicBezTo>
                  <a:cubicBezTo>
                    <a:pt x="1713" y="2515"/>
                    <a:pt x="1832" y="1921"/>
                    <a:pt x="1426" y="1795"/>
                  </a:cubicBezTo>
                  <a:cubicBezTo>
                    <a:pt x="1364" y="1777"/>
                    <a:pt x="1287" y="1752"/>
                    <a:pt x="1210" y="1718"/>
                  </a:cubicBezTo>
                  <a:cubicBezTo>
                    <a:pt x="1041" y="1653"/>
                    <a:pt x="863" y="1561"/>
                    <a:pt x="810" y="1407"/>
                  </a:cubicBezTo>
                  <a:cubicBezTo>
                    <a:pt x="770" y="1281"/>
                    <a:pt x="881" y="1139"/>
                    <a:pt x="992" y="1032"/>
                  </a:cubicBezTo>
                  <a:cubicBezTo>
                    <a:pt x="1056" y="970"/>
                    <a:pt x="1130" y="918"/>
                    <a:pt x="1210" y="878"/>
                  </a:cubicBezTo>
                  <a:cubicBezTo>
                    <a:pt x="1413" y="771"/>
                    <a:pt x="1638" y="715"/>
                    <a:pt x="1868" y="715"/>
                  </a:cubicBezTo>
                  <a:cubicBezTo>
                    <a:pt x="1896" y="715"/>
                    <a:pt x="1924" y="716"/>
                    <a:pt x="1952" y="718"/>
                  </a:cubicBezTo>
                  <a:cubicBezTo>
                    <a:pt x="2177" y="727"/>
                    <a:pt x="2398" y="785"/>
                    <a:pt x="2602" y="887"/>
                  </a:cubicBezTo>
                  <a:cubicBezTo>
                    <a:pt x="2660" y="917"/>
                    <a:pt x="2718" y="930"/>
                    <a:pt x="2773" y="930"/>
                  </a:cubicBezTo>
                  <a:cubicBezTo>
                    <a:pt x="3105" y="930"/>
                    <a:pt x="3325" y="441"/>
                    <a:pt x="2968" y="259"/>
                  </a:cubicBezTo>
                  <a:cubicBezTo>
                    <a:pt x="2685" y="117"/>
                    <a:pt x="2374" y="31"/>
                    <a:pt x="2060" y="10"/>
                  </a:cubicBezTo>
                  <a:cubicBezTo>
                    <a:pt x="1995" y="4"/>
                    <a:pt x="1930" y="1"/>
                    <a:pt x="18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1413;p35">
              <a:extLst>
                <a:ext uri="{FF2B5EF4-FFF2-40B4-BE49-F238E27FC236}">
                  <a16:creationId xmlns:a16="http://schemas.microsoft.com/office/drawing/2014/main" id="{A4C8A5EA-FBAB-95BD-8C7B-23053CAB31BA}"/>
                </a:ext>
              </a:extLst>
            </p:cNvPr>
            <p:cNvSpPr/>
            <p:nvPr/>
          </p:nvSpPr>
          <p:spPr>
            <a:xfrm>
              <a:off x="7031100" y="5463625"/>
              <a:ext cx="84250" cy="72850"/>
            </a:xfrm>
            <a:custGeom>
              <a:avLst/>
              <a:gdLst/>
              <a:ahLst/>
              <a:cxnLst/>
              <a:rect l="l" t="t" r="r" b="b"/>
              <a:pathLst>
                <a:path w="3370" h="2914" extrusionOk="0">
                  <a:moveTo>
                    <a:pt x="1882" y="0"/>
                  </a:moveTo>
                  <a:cubicBezTo>
                    <a:pt x="1720" y="0"/>
                    <a:pt x="1558" y="13"/>
                    <a:pt x="1398" y="37"/>
                  </a:cubicBezTo>
                  <a:cubicBezTo>
                    <a:pt x="1032" y="93"/>
                    <a:pt x="687" y="222"/>
                    <a:pt x="413" y="465"/>
                  </a:cubicBezTo>
                  <a:cubicBezTo>
                    <a:pt x="32" y="804"/>
                    <a:pt x="1" y="1466"/>
                    <a:pt x="229" y="1894"/>
                  </a:cubicBezTo>
                  <a:cubicBezTo>
                    <a:pt x="481" y="2371"/>
                    <a:pt x="903" y="2685"/>
                    <a:pt x="1398" y="2875"/>
                  </a:cubicBezTo>
                  <a:cubicBezTo>
                    <a:pt x="1404" y="2879"/>
                    <a:pt x="1414" y="2885"/>
                    <a:pt x="1423" y="2888"/>
                  </a:cubicBezTo>
                  <a:cubicBezTo>
                    <a:pt x="1469" y="2905"/>
                    <a:pt x="1512" y="2913"/>
                    <a:pt x="1552" y="2913"/>
                  </a:cubicBezTo>
                  <a:cubicBezTo>
                    <a:pt x="1896" y="2913"/>
                    <a:pt x="2005" y="2335"/>
                    <a:pt x="1614" y="2189"/>
                  </a:cubicBezTo>
                  <a:cubicBezTo>
                    <a:pt x="1540" y="2158"/>
                    <a:pt x="1466" y="2118"/>
                    <a:pt x="1398" y="2075"/>
                  </a:cubicBezTo>
                  <a:cubicBezTo>
                    <a:pt x="937" y="1777"/>
                    <a:pt x="453" y="1109"/>
                    <a:pt x="1174" y="838"/>
                  </a:cubicBezTo>
                  <a:cubicBezTo>
                    <a:pt x="1244" y="813"/>
                    <a:pt x="1321" y="795"/>
                    <a:pt x="1398" y="779"/>
                  </a:cubicBezTo>
                  <a:cubicBezTo>
                    <a:pt x="1565" y="745"/>
                    <a:pt x="1737" y="727"/>
                    <a:pt x="1909" y="727"/>
                  </a:cubicBezTo>
                  <a:cubicBezTo>
                    <a:pt x="1981" y="727"/>
                    <a:pt x="2053" y="730"/>
                    <a:pt x="2125" y="736"/>
                  </a:cubicBezTo>
                  <a:cubicBezTo>
                    <a:pt x="2337" y="752"/>
                    <a:pt x="2546" y="782"/>
                    <a:pt x="2753" y="828"/>
                  </a:cubicBezTo>
                  <a:cubicBezTo>
                    <a:pt x="2785" y="836"/>
                    <a:pt x="2816" y="840"/>
                    <a:pt x="2846" y="840"/>
                  </a:cubicBezTo>
                  <a:cubicBezTo>
                    <a:pt x="3233" y="840"/>
                    <a:pt x="3370" y="230"/>
                    <a:pt x="2947" y="130"/>
                  </a:cubicBezTo>
                  <a:cubicBezTo>
                    <a:pt x="2676" y="65"/>
                    <a:pt x="2402" y="25"/>
                    <a:pt x="2125" y="10"/>
                  </a:cubicBezTo>
                  <a:cubicBezTo>
                    <a:pt x="2044" y="4"/>
                    <a:pt x="1963" y="0"/>
                    <a:pt x="1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1414;p35">
              <a:extLst>
                <a:ext uri="{FF2B5EF4-FFF2-40B4-BE49-F238E27FC236}">
                  <a16:creationId xmlns:a16="http://schemas.microsoft.com/office/drawing/2014/main" id="{4C3B6333-6FEB-AE56-48B4-84F5D9EF3EE2}"/>
                </a:ext>
              </a:extLst>
            </p:cNvPr>
            <p:cNvSpPr/>
            <p:nvPr/>
          </p:nvSpPr>
          <p:spPr>
            <a:xfrm>
              <a:off x="7021950" y="5542150"/>
              <a:ext cx="93600" cy="60450"/>
            </a:xfrm>
            <a:custGeom>
              <a:avLst/>
              <a:gdLst/>
              <a:ahLst/>
              <a:cxnLst/>
              <a:rect l="l" t="t" r="r" b="b"/>
              <a:pathLst>
                <a:path w="3744" h="2418" extrusionOk="0">
                  <a:moveTo>
                    <a:pt x="1927" y="0"/>
                  </a:moveTo>
                  <a:cubicBezTo>
                    <a:pt x="1873" y="0"/>
                    <a:pt x="1819" y="2"/>
                    <a:pt x="1764" y="5"/>
                  </a:cubicBezTo>
                  <a:cubicBezTo>
                    <a:pt x="1290" y="45"/>
                    <a:pt x="853" y="239"/>
                    <a:pt x="561" y="704"/>
                  </a:cubicBezTo>
                  <a:cubicBezTo>
                    <a:pt x="1" y="1597"/>
                    <a:pt x="982" y="2203"/>
                    <a:pt x="1764" y="2382"/>
                  </a:cubicBezTo>
                  <a:cubicBezTo>
                    <a:pt x="1814" y="2394"/>
                    <a:pt x="1863" y="2403"/>
                    <a:pt x="1909" y="2412"/>
                  </a:cubicBezTo>
                  <a:cubicBezTo>
                    <a:pt x="1932" y="2416"/>
                    <a:pt x="1954" y="2418"/>
                    <a:pt x="1976" y="2418"/>
                  </a:cubicBezTo>
                  <a:cubicBezTo>
                    <a:pt x="2386" y="2418"/>
                    <a:pt x="2542" y="1784"/>
                    <a:pt x="2103" y="1711"/>
                  </a:cubicBezTo>
                  <a:cubicBezTo>
                    <a:pt x="1989" y="1692"/>
                    <a:pt x="1875" y="1664"/>
                    <a:pt x="1764" y="1631"/>
                  </a:cubicBezTo>
                  <a:cubicBezTo>
                    <a:pt x="1620" y="1591"/>
                    <a:pt x="1478" y="1532"/>
                    <a:pt x="1349" y="1461"/>
                  </a:cubicBezTo>
                  <a:cubicBezTo>
                    <a:pt x="1075" y="1307"/>
                    <a:pt x="1087" y="1166"/>
                    <a:pt x="1300" y="960"/>
                  </a:cubicBezTo>
                  <a:cubicBezTo>
                    <a:pt x="1426" y="836"/>
                    <a:pt x="1589" y="753"/>
                    <a:pt x="1764" y="723"/>
                  </a:cubicBezTo>
                  <a:cubicBezTo>
                    <a:pt x="1832" y="710"/>
                    <a:pt x="1901" y="704"/>
                    <a:pt x="1971" y="704"/>
                  </a:cubicBezTo>
                  <a:cubicBezTo>
                    <a:pt x="2143" y="704"/>
                    <a:pt x="2320" y="739"/>
                    <a:pt x="2491" y="796"/>
                  </a:cubicBezTo>
                  <a:cubicBezTo>
                    <a:pt x="2679" y="861"/>
                    <a:pt x="2860" y="944"/>
                    <a:pt x="3033" y="1043"/>
                  </a:cubicBezTo>
                  <a:cubicBezTo>
                    <a:pt x="3095" y="1078"/>
                    <a:pt x="3156" y="1094"/>
                    <a:pt x="3213" y="1094"/>
                  </a:cubicBezTo>
                  <a:cubicBezTo>
                    <a:pt x="3533" y="1094"/>
                    <a:pt x="3743" y="613"/>
                    <a:pt x="3399" y="418"/>
                  </a:cubicBezTo>
                  <a:cubicBezTo>
                    <a:pt x="3116" y="255"/>
                    <a:pt x="2808" y="138"/>
                    <a:pt x="2491" y="67"/>
                  </a:cubicBezTo>
                  <a:cubicBezTo>
                    <a:pt x="2307" y="21"/>
                    <a:pt x="2117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1415;p35">
              <a:extLst>
                <a:ext uri="{FF2B5EF4-FFF2-40B4-BE49-F238E27FC236}">
                  <a16:creationId xmlns:a16="http://schemas.microsoft.com/office/drawing/2014/main" id="{EED45E01-5250-336B-5A41-E4E1B89EA0B4}"/>
                </a:ext>
              </a:extLst>
            </p:cNvPr>
            <p:cNvSpPr/>
            <p:nvPr/>
          </p:nvSpPr>
          <p:spPr>
            <a:xfrm>
              <a:off x="7031275" y="5627725"/>
              <a:ext cx="80350" cy="62525"/>
            </a:xfrm>
            <a:custGeom>
              <a:avLst/>
              <a:gdLst/>
              <a:ahLst/>
              <a:cxnLst/>
              <a:rect l="l" t="t" r="r" b="b"/>
              <a:pathLst>
                <a:path w="3214" h="2501" extrusionOk="0">
                  <a:moveTo>
                    <a:pt x="1705" y="0"/>
                  </a:moveTo>
                  <a:cubicBezTo>
                    <a:pt x="1601" y="0"/>
                    <a:pt x="1496" y="8"/>
                    <a:pt x="1391" y="24"/>
                  </a:cubicBezTo>
                  <a:cubicBezTo>
                    <a:pt x="988" y="91"/>
                    <a:pt x="606" y="279"/>
                    <a:pt x="342" y="621"/>
                  </a:cubicBezTo>
                  <a:cubicBezTo>
                    <a:pt x="74" y="966"/>
                    <a:pt x="0" y="1356"/>
                    <a:pt x="185" y="1754"/>
                  </a:cubicBezTo>
                  <a:cubicBezTo>
                    <a:pt x="388" y="2194"/>
                    <a:pt x="936" y="2385"/>
                    <a:pt x="1391" y="2471"/>
                  </a:cubicBezTo>
                  <a:cubicBezTo>
                    <a:pt x="1441" y="2480"/>
                    <a:pt x="1490" y="2489"/>
                    <a:pt x="1539" y="2495"/>
                  </a:cubicBezTo>
                  <a:cubicBezTo>
                    <a:pt x="1562" y="2499"/>
                    <a:pt x="1584" y="2501"/>
                    <a:pt x="1605" y="2501"/>
                  </a:cubicBezTo>
                  <a:cubicBezTo>
                    <a:pt x="2013" y="2501"/>
                    <a:pt x="2169" y="1864"/>
                    <a:pt x="1730" y="1797"/>
                  </a:cubicBezTo>
                  <a:cubicBezTo>
                    <a:pt x="1628" y="1781"/>
                    <a:pt x="1508" y="1760"/>
                    <a:pt x="1391" y="1729"/>
                  </a:cubicBezTo>
                  <a:cubicBezTo>
                    <a:pt x="1160" y="1674"/>
                    <a:pt x="930" y="1584"/>
                    <a:pt x="828" y="1421"/>
                  </a:cubicBezTo>
                  <a:cubicBezTo>
                    <a:pt x="806" y="1378"/>
                    <a:pt x="797" y="1332"/>
                    <a:pt x="800" y="1283"/>
                  </a:cubicBezTo>
                  <a:cubicBezTo>
                    <a:pt x="822" y="1172"/>
                    <a:pt x="856" y="1123"/>
                    <a:pt x="933" y="1039"/>
                  </a:cubicBezTo>
                  <a:cubicBezTo>
                    <a:pt x="1056" y="904"/>
                    <a:pt x="1216" y="809"/>
                    <a:pt x="1391" y="762"/>
                  </a:cubicBezTo>
                  <a:cubicBezTo>
                    <a:pt x="1496" y="734"/>
                    <a:pt x="1604" y="720"/>
                    <a:pt x="1711" y="720"/>
                  </a:cubicBezTo>
                  <a:cubicBezTo>
                    <a:pt x="1849" y="720"/>
                    <a:pt x="1986" y="743"/>
                    <a:pt x="2118" y="790"/>
                  </a:cubicBezTo>
                  <a:cubicBezTo>
                    <a:pt x="2269" y="839"/>
                    <a:pt x="2410" y="913"/>
                    <a:pt x="2539" y="1009"/>
                  </a:cubicBezTo>
                  <a:cubicBezTo>
                    <a:pt x="2605" y="1057"/>
                    <a:pt x="2670" y="1078"/>
                    <a:pt x="2731" y="1078"/>
                  </a:cubicBezTo>
                  <a:cubicBezTo>
                    <a:pt x="3019" y="1078"/>
                    <a:pt x="3213" y="610"/>
                    <a:pt x="2906" y="381"/>
                  </a:cubicBezTo>
                  <a:cubicBezTo>
                    <a:pt x="2554" y="131"/>
                    <a:pt x="2133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1416;p35">
              <a:extLst>
                <a:ext uri="{FF2B5EF4-FFF2-40B4-BE49-F238E27FC236}">
                  <a16:creationId xmlns:a16="http://schemas.microsoft.com/office/drawing/2014/main" id="{4623853E-5D65-D08F-1B58-268D277069E2}"/>
                </a:ext>
              </a:extLst>
            </p:cNvPr>
            <p:cNvSpPr/>
            <p:nvPr/>
          </p:nvSpPr>
          <p:spPr>
            <a:xfrm>
              <a:off x="7023325" y="5749200"/>
              <a:ext cx="89700" cy="58300"/>
            </a:xfrm>
            <a:custGeom>
              <a:avLst/>
              <a:gdLst/>
              <a:ahLst/>
              <a:cxnLst/>
              <a:rect l="l" t="t" r="r" b="b"/>
              <a:pathLst>
                <a:path w="3588" h="2332" extrusionOk="0">
                  <a:moveTo>
                    <a:pt x="1746" y="0"/>
                  </a:moveTo>
                  <a:cubicBezTo>
                    <a:pt x="1734" y="0"/>
                    <a:pt x="1722" y="0"/>
                    <a:pt x="1709" y="0"/>
                  </a:cubicBezTo>
                  <a:cubicBezTo>
                    <a:pt x="1291" y="13"/>
                    <a:pt x="897" y="142"/>
                    <a:pt x="629" y="493"/>
                  </a:cubicBezTo>
                  <a:cubicBezTo>
                    <a:pt x="1" y="1315"/>
                    <a:pt x="863" y="2192"/>
                    <a:pt x="1709" y="2315"/>
                  </a:cubicBezTo>
                  <a:cubicBezTo>
                    <a:pt x="1781" y="2327"/>
                    <a:pt x="1854" y="2332"/>
                    <a:pt x="1928" y="2332"/>
                  </a:cubicBezTo>
                  <a:cubicBezTo>
                    <a:pt x="1950" y="2332"/>
                    <a:pt x="1971" y="2331"/>
                    <a:pt x="1993" y="2331"/>
                  </a:cubicBezTo>
                  <a:cubicBezTo>
                    <a:pt x="2448" y="2300"/>
                    <a:pt x="2460" y="1603"/>
                    <a:pt x="2021" y="1603"/>
                  </a:cubicBezTo>
                  <a:cubicBezTo>
                    <a:pt x="2012" y="1603"/>
                    <a:pt x="2002" y="1603"/>
                    <a:pt x="1993" y="1604"/>
                  </a:cubicBezTo>
                  <a:cubicBezTo>
                    <a:pt x="1983" y="1604"/>
                    <a:pt x="1973" y="1605"/>
                    <a:pt x="1963" y="1605"/>
                  </a:cubicBezTo>
                  <a:cubicBezTo>
                    <a:pt x="1875" y="1605"/>
                    <a:pt x="1790" y="1592"/>
                    <a:pt x="1709" y="1564"/>
                  </a:cubicBezTo>
                  <a:cubicBezTo>
                    <a:pt x="1315" y="1450"/>
                    <a:pt x="875" y="1109"/>
                    <a:pt x="1346" y="813"/>
                  </a:cubicBezTo>
                  <a:cubicBezTo>
                    <a:pt x="1454" y="748"/>
                    <a:pt x="1580" y="711"/>
                    <a:pt x="1709" y="708"/>
                  </a:cubicBezTo>
                  <a:cubicBezTo>
                    <a:pt x="1737" y="707"/>
                    <a:pt x="1764" y="706"/>
                    <a:pt x="1792" y="706"/>
                  </a:cubicBezTo>
                  <a:cubicBezTo>
                    <a:pt x="2002" y="706"/>
                    <a:pt x="2229" y="754"/>
                    <a:pt x="2436" y="822"/>
                  </a:cubicBezTo>
                  <a:cubicBezTo>
                    <a:pt x="2580" y="868"/>
                    <a:pt x="2722" y="924"/>
                    <a:pt x="2857" y="988"/>
                  </a:cubicBezTo>
                  <a:cubicBezTo>
                    <a:pt x="2915" y="1016"/>
                    <a:pt x="2972" y="1029"/>
                    <a:pt x="3026" y="1029"/>
                  </a:cubicBezTo>
                  <a:cubicBezTo>
                    <a:pt x="3365" y="1029"/>
                    <a:pt x="3588" y="539"/>
                    <a:pt x="3224" y="364"/>
                  </a:cubicBezTo>
                  <a:cubicBezTo>
                    <a:pt x="2971" y="244"/>
                    <a:pt x="2707" y="148"/>
                    <a:pt x="2436" y="84"/>
                  </a:cubicBezTo>
                  <a:cubicBezTo>
                    <a:pt x="2211" y="28"/>
                    <a:pt x="1980" y="0"/>
                    <a:pt x="1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1417;p35">
              <a:extLst>
                <a:ext uri="{FF2B5EF4-FFF2-40B4-BE49-F238E27FC236}">
                  <a16:creationId xmlns:a16="http://schemas.microsoft.com/office/drawing/2014/main" id="{40A827E4-5BC2-850E-4C57-3FDC78F70C72}"/>
                </a:ext>
              </a:extLst>
            </p:cNvPr>
            <p:cNvSpPr/>
            <p:nvPr/>
          </p:nvSpPr>
          <p:spPr>
            <a:xfrm>
              <a:off x="7032350" y="5692450"/>
              <a:ext cx="77500" cy="52725"/>
            </a:xfrm>
            <a:custGeom>
              <a:avLst/>
              <a:gdLst/>
              <a:ahLst/>
              <a:cxnLst/>
              <a:rect l="l" t="t" r="r" b="b"/>
              <a:pathLst>
                <a:path w="3100" h="2109" extrusionOk="0">
                  <a:moveTo>
                    <a:pt x="1557" y="1"/>
                  </a:moveTo>
                  <a:cubicBezTo>
                    <a:pt x="1488" y="1"/>
                    <a:pt x="1418" y="4"/>
                    <a:pt x="1348" y="11"/>
                  </a:cubicBezTo>
                  <a:cubicBezTo>
                    <a:pt x="1130" y="36"/>
                    <a:pt x="927" y="100"/>
                    <a:pt x="770" y="233"/>
                  </a:cubicBezTo>
                  <a:cubicBezTo>
                    <a:pt x="0" y="894"/>
                    <a:pt x="526" y="1790"/>
                    <a:pt x="1348" y="2076"/>
                  </a:cubicBezTo>
                  <a:cubicBezTo>
                    <a:pt x="1358" y="2080"/>
                    <a:pt x="1364" y="2086"/>
                    <a:pt x="1373" y="2089"/>
                  </a:cubicBezTo>
                  <a:cubicBezTo>
                    <a:pt x="1414" y="2102"/>
                    <a:pt x="1453" y="2108"/>
                    <a:pt x="1490" y="2108"/>
                  </a:cubicBezTo>
                  <a:cubicBezTo>
                    <a:pt x="1849" y="2108"/>
                    <a:pt x="1966" y="1518"/>
                    <a:pt x="1564" y="1387"/>
                  </a:cubicBezTo>
                  <a:cubicBezTo>
                    <a:pt x="1487" y="1359"/>
                    <a:pt x="1413" y="1319"/>
                    <a:pt x="1348" y="1270"/>
                  </a:cubicBezTo>
                  <a:cubicBezTo>
                    <a:pt x="1124" y="1110"/>
                    <a:pt x="967" y="848"/>
                    <a:pt x="1348" y="747"/>
                  </a:cubicBezTo>
                  <a:lnTo>
                    <a:pt x="1354" y="744"/>
                  </a:lnTo>
                  <a:cubicBezTo>
                    <a:pt x="1413" y="729"/>
                    <a:pt x="1475" y="723"/>
                    <a:pt x="1541" y="723"/>
                  </a:cubicBezTo>
                  <a:cubicBezTo>
                    <a:pt x="1713" y="723"/>
                    <a:pt x="1903" y="768"/>
                    <a:pt x="2075" y="833"/>
                  </a:cubicBezTo>
                  <a:cubicBezTo>
                    <a:pt x="2195" y="876"/>
                    <a:pt x="2309" y="931"/>
                    <a:pt x="2416" y="1002"/>
                  </a:cubicBezTo>
                  <a:cubicBezTo>
                    <a:pt x="2482" y="1048"/>
                    <a:pt x="2546" y="1067"/>
                    <a:pt x="2606" y="1067"/>
                  </a:cubicBezTo>
                  <a:cubicBezTo>
                    <a:pt x="2903" y="1067"/>
                    <a:pt x="3100" y="594"/>
                    <a:pt x="2783" y="374"/>
                  </a:cubicBezTo>
                  <a:cubicBezTo>
                    <a:pt x="2564" y="233"/>
                    <a:pt x="2327" y="128"/>
                    <a:pt x="2075" y="66"/>
                  </a:cubicBezTo>
                  <a:cubicBezTo>
                    <a:pt x="1905" y="22"/>
                    <a:pt x="1731" y="1"/>
                    <a:pt x="15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1418;p35">
              <a:extLst>
                <a:ext uri="{FF2B5EF4-FFF2-40B4-BE49-F238E27FC236}">
                  <a16:creationId xmlns:a16="http://schemas.microsoft.com/office/drawing/2014/main" id="{588DF6FC-83ED-998C-1FA2-BE1802B1D1B5}"/>
                </a:ext>
              </a:extLst>
            </p:cNvPr>
            <p:cNvSpPr/>
            <p:nvPr/>
          </p:nvSpPr>
          <p:spPr>
            <a:xfrm>
              <a:off x="7019800" y="5812825"/>
              <a:ext cx="88600" cy="51150"/>
            </a:xfrm>
            <a:custGeom>
              <a:avLst/>
              <a:gdLst/>
              <a:ahLst/>
              <a:cxnLst/>
              <a:rect l="l" t="t" r="r" b="b"/>
              <a:pathLst>
                <a:path w="3544" h="2046" extrusionOk="0">
                  <a:moveTo>
                    <a:pt x="1585" y="0"/>
                  </a:moveTo>
                  <a:cubicBezTo>
                    <a:pt x="1194" y="0"/>
                    <a:pt x="827" y="132"/>
                    <a:pt x="573" y="469"/>
                  </a:cubicBezTo>
                  <a:cubicBezTo>
                    <a:pt x="0" y="1226"/>
                    <a:pt x="1152" y="1882"/>
                    <a:pt x="1850" y="2017"/>
                  </a:cubicBezTo>
                  <a:cubicBezTo>
                    <a:pt x="1915" y="2033"/>
                    <a:pt x="1983" y="2039"/>
                    <a:pt x="2050" y="2045"/>
                  </a:cubicBezTo>
                  <a:cubicBezTo>
                    <a:pt x="2056" y="2045"/>
                    <a:pt x="2062" y="2045"/>
                    <a:pt x="2068" y="2045"/>
                  </a:cubicBezTo>
                  <a:cubicBezTo>
                    <a:pt x="2521" y="2045"/>
                    <a:pt x="2512" y="1337"/>
                    <a:pt x="2050" y="1318"/>
                  </a:cubicBezTo>
                  <a:cubicBezTo>
                    <a:pt x="1983" y="1315"/>
                    <a:pt x="1915" y="1306"/>
                    <a:pt x="1850" y="1288"/>
                  </a:cubicBezTo>
                  <a:cubicBezTo>
                    <a:pt x="1703" y="1245"/>
                    <a:pt x="1561" y="1183"/>
                    <a:pt x="1432" y="1103"/>
                  </a:cubicBezTo>
                  <a:cubicBezTo>
                    <a:pt x="1352" y="1054"/>
                    <a:pt x="1275" y="992"/>
                    <a:pt x="1210" y="921"/>
                  </a:cubicBezTo>
                  <a:cubicBezTo>
                    <a:pt x="1167" y="876"/>
                    <a:pt x="1166" y="875"/>
                    <a:pt x="1173" y="875"/>
                  </a:cubicBezTo>
                  <a:cubicBezTo>
                    <a:pt x="1173" y="875"/>
                    <a:pt x="1174" y="875"/>
                    <a:pt x="1174" y="875"/>
                  </a:cubicBezTo>
                  <a:cubicBezTo>
                    <a:pt x="1177" y="875"/>
                    <a:pt x="1180" y="874"/>
                    <a:pt x="1182" y="872"/>
                  </a:cubicBezTo>
                  <a:cubicBezTo>
                    <a:pt x="1318" y="771"/>
                    <a:pt x="1478" y="730"/>
                    <a:pt x="1645" y="730"/>
                  </a:cubicBezTo>
                  <a:cubicBezTo>
                    <a:pt x="1712" y="730"/>
                    <a:pt x="1781" y="737"/>
                    <a:pt x="1850" y="749"/>
                  </a:cubicBezTo>
                  <a:cubicBezTo>
                    <a:pt x="2112" y="801"/>
                    <a:pt x="2358" y="909"/>
                    <a:pt x="2577" y="1063"/>
                  </a:cubicBezTo>
                  <a:cubicBezTo>
                    <a:pt x="2641" y="1109"/>
                    <a:pt x="2703" y="1158"/>
                    <a:pt x="2765" y="1214"/>
                  </a:cubicBezTo>
                  <a:cubicBezTo>
                    <a:pt x="2840" y="1285"/>
                    <a:pt x="2924" y="1315"/>
                    <a:pt x="3005" y="1315"/>
                  </a:cubicBezTo>
                  <a:cubicBezTo>
                    <a:pt x="3290" y="1315"/>
                    <a:pt x="3544" y="949"/>
                    <a:pt x="3276" y="700"/>
                  </a:cubicBezTo>
                  <a:cubicBezTo>
                    <a:pt x="3069" y="509"/>
                    <a:pt x="2832" y="355"/>
                    <a:pt x="2577" y="238"/>
                  </a:cubicBezTo>
                  <a:cubicBezTo>
                    <a:pt x="2346" y="130"/>
                    <a:pt x="2103" y="56"/>
                    <a:pt x="1850" y="19"/>
                  </a:cubicBezTo>
                  <a:cubicBezTo>
                    <a:pt x="1761" y="7"/>
                    <a:pt x="1672" y="0"/>
                    <a:pt x="1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1419;p35">
              <a:extLst>
                <a:ext uri="{FF2B5EF4-FFF2-40B4-BE49-F238E27FC236}">
                  <a16:creationId xmlns:a16="http://schemas.microsoft.com/office/drawing/2014/main" id="{635A062C-4235-0282-402C-D1B820350FBB}"/>
                </a:ext>
              </a:extLst>
            </p:cNvPr>
            <p:cNvSpPr/>
            <p:nvPr/>
          </p:nvSpPr>
          <p:spPr>
            <a:xfrm>
              <a:off x="7032425" y="5879550"/>
              <a:ext cx="75300" cy="49050"/>
            </a:xfrm>
            <a:custGeom>
              <a:avLst/>
              <a:gdLst/>
              <a:ahLst/>
              <a:cxnLst/>
              <a:rect l="l" t="t" r="r" b="b"/>
              <a:pathLst>
                <a:path w="3012" h="1962" extrusionOk="0">
                  <a:moveTo>
                    <a:pt x="1316" y="0"/>
                  </a:moveTo>
                  <a:cubicBezTo>
                    <a:pt x="1169" y="0"/>
                    <a:pt x="1022" y="22"/>
                    <a:pt x="881" y="62"/>
                  </a:cubicBezTo>
                  <a:cubicBezTo>
                    <a:pt x="542" y="161"/>
                    <a:pt x="160" y="398"/>
                    <a:pt x="105" y="780"/>
                  </a:cubicBezTo>
                  <a:cubicBezTo>
                    <a:pt x="0" y="1478"/>
                    <a:pt x="720" y="1878"/>
                    <a:pt x="1345" y="1949"/>
                  </a:cubicBezTo>
                  <a:cubicBezTo>
                    <a:pt x="1407" y="1957"/>
                    <a:pt x="1470" y="1962"/>
                    <a:pt x="1533" y="1962"/>
                  </a:cubicBezTo>
                  <a:cubicBezTo>
                    <a:pt x="1565" y="1962"/>
                    <a:pt x="1597" y="1961"/>
                    <a:pt x="1629" y="1958"/>
                  </a:cubicBezTo>
                  <a:cubicBezTo>
                    <a:pt x="2085" y="1931"/>
                    <a:pt x="2096" y="1231"/>
                    <a:pt x="1654" y="1231"/>
                  </a:cubicBezTo>
                  <a:cubicBezTo>
                    <a:pt x="1646" y="1231"/>
                    <a:pt x="1637" y="1232"/>
                    <a:pt x="1629" y="1232"/>
                  </a:cubicBezTo>
                  <a:cubicBezTo>
                    <a:pt x="1598" y="1234"/>
                    <a:pt x="1568" y="1235"/>
                    <a:pt x="1538" y="1235"/>
                  </a:cubicBezTo>
                  <a:cubicBezTo>
                    <a:pt x="1473" y="1235"/>
                    <a:pt x="1408" y="1230"/>
                    <a:pt x="1345" y="1220"/>
                  </a:cubicBezTo>
                  <a:cubicBezTo>
                    <a:pt x="1241" y="1204"/>
                    <a:pt x="1142" y="1174"/>
                    <a:pt x="1050" y="1127"/>
                  </a:cubicBezTo>
                  <a:cubicBezTo>
                    <a:pt x="979" y="1090"/>
                    <a:pt x="914" y="1041"/>
                    <a:pt x="862" y="983"/>
                  </a:cubicBezTo>
                  <a:cubicBezTo>
                    <a:pt x="844" y="967"/>
                    <a:pt x="831" y="924"/>
                    <a:pt x="822" y="915"/>
                  </a:cubicBezTo>
                  <a:cubicBezTo>
                    <a:pt x="865" y="789"/>
                    <a:pt x="1161" y="736"/>
                    <a:pt x="1271" y="727"/>
                  </a:cubicBezTo>
                  <a:cubicBezTo>
                    <a:pt x="1296" y="727"/>
                    <a:pt x="1321" y="730"/>
                    <a:pt x="1348" y="730"/>
                  </a:cubicBezTo>
                  <a:cubicBezTo>
                    <a:pt x="1592" y="730"/>
                    <a:pt x="1835" y="789"/>
                    <a:pt x="2072" y="863"/>
                  </a:cubicBezTo>
                  <a:cubicBezTo>
                    <a:pt x="2192" y="903"/>
                    <a:pt x="2309" y="940"/>
                    <a:pt x="2420" y="980"/>
                  </a:cubicBezTo>
                  <a:cubicBezTo>
                    <a:pt x="2462" y="994"/>
                    <a:pt x="2501" y="1000"/>
                    <a:pt x="2539" y="1000"/>
                  </a:cubicBezTo>
                  <a:cubicBezTo>
                    <a:pt x="2896" y="1000"/>
                    <a:pt x="3012" y="412"/>
                    <a:pt x="2610" y="278"/>
                  </a:cubicBezTo>
                  <a:cubicBezTo>
                    <a:pt x="2438" y="219"/>
                    <a:pt x="2256" y="164"/>
                    <a:pt x="2072" y="112"/>
                  </a:cubicBezTo>
                  <a:cubicBezTo>
                    <a:pt x="1835" y="44"/>
                    <a:pt x="1592" y="7"/>
                    <a:pt x="1345" y="1"/>
                  </a:cubicBezTo>
                  <a:cubicBezTo>
                    <a:pt x="1335" y="1"/>
                    <a:pt x="1326" y="0"/>
                    <a:pt x="1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1420;p35">
              <a:extLst>
                <a:ext uri="{FF2B5EF4-FFF2-40B4-BE49-F238E27FC236}">
                  <a16:creationId xmlns:a16="http://schemas.microsoft.com/office/drawing/2014/main" id="{4175B490-5B7A-7C30-957F-86FF934DDD90}"/>
                </a:ext>
              </a:extLst>
            </p:cNvPr>
            <p:cNvSpPr/>
            <p:nvPr/>
          </p:nvSpPr>
          <p:spPr>
            <a:xfrm>
              <a:off x="7024500" y="5940225"/>
              <a:ext cx="86900" cy="50825"/>
            </a:xfrm>
            <a:custGeom>
              <a:avLst/>
              <a:gdLst/>
              <a:ahLst/>
              <a:cxnLst/>
              <a:rect l="l" t="t" r="r" b="b"/>
              <a:pathLst>
                <a:path w="3476" h="2033" extrusionOk="0">
                  <a:moveTo>
                    <a:pt x="1773" y="0"/>
                  </a:moveTo>
                  <a:cubicBezTo>
                    <a:pt x="1736" y="0"/>
                    <a:pt x="1699" y="1"/>
                    <a:pt x="1662" y="2"/>
                  </a:cubicBezTo>
                  <a:cubicBezTo>
                    <a:pt x="1234" y="24"/>
                    <a:pt x="834" y="166"/>
                    <a:pt x="560" y="532"/>
                  </a:cubicBezTo>
                  <a:cubicBezTo>
                    <a:pt x="0" y="1280"/>
                    <a:pt x="1022" y="1778"/>
                    <a:pt x="1662" y="1969"/>
                  </a:cubicBezTo>
                  <a:cubicBezTo>
                    <a:pt x="1727" y="1991"/>
                    <a:pt x="1792" y="2009"/>
                    <a:pt x="1847" y="2022"/>
                  </a:cubicBezTo>
                  <a:cubicBezTo>
                    <a:pt x="1879" y="2029"/>
                    <a:pt x="1909" y="2032"/>
                    <a:pt x="1938" y="2032"/>
                  </a:cubicBezTo>
                  <a:cubicBezTo>
                    <a:pt x="2326" y="2032"/>
                    <a:pt x="2465" y="1420"/>
                    <a:pt x="2041" y="1320"/>
                  </a:cubicBezTo>
                  <a:cubicBezTo>
                    <a:pt x="1912" y="1289"/>
                    <a:pt x="1785" y="1252"/>
                    <a:pt x="1662" y="1209"/>
                  </a:cubicBezTo>
                  <a:cubicBezTo>
                    <a:pt x="1558" y="1175"/>
                    <a:pt x="1456" y="1132"/>
                    <a:pt x="1358" y="1083"/>
                  </a:cubicBezTo>
                  <a:cubicBezTo>
                    <a:pt x="1065" y="935"/>
                    <a:pt x="1124" y="935"/>
                    <a:pt x="1401" y="775"/>
                  </a:cubicBezTo>
                  <a:cubicBezTo>
                    <a:pt x="1484" y="732"/>
                    <a:pt x="1570" y="707"/>
                    <a:pt x="1662" y="701"/>
                  </a:cubicBezTo>
                  <a:cubicBezTo>
                    <a:pt x="1703" y="697"/>
                    <a:pt x="1746" y="694"/>
                    <a:pt x="1789" y="694"/>
                  </a:cubicBezTo>
                  <a:cubicBezTo>
                    <a:pt x="1980" y="694"/>
                    <a:pt x="2191" y="736"/>
                    <a:pt x="2389" y="793"/>
                  </a:cubicBezTo>
                  <a:cubicBezTo>
                    <a:pt x="2580" y="852"/>
                    <a:pt x="2761" y="920"/>
                    <a:pt x="2897" y="972"/>
                  </a:cubicBezTo>
                  <a:cubicBezTo>
                    <a:pt x="2943" y="990"/>
                    <a:pt x="2987" y="998"/>
                    <a:pt x="3027" y="998"/>
                  </a:cubicBezTo>
                  <a:cubicBezTo>
                    <a:pt x="3367" y="998"/>
                    <a:pt x="3475" y="422"/>
                    <a:pt x="3088" y="273"/>
                  </a:cubicBezTo>
                  <a:cubicBezTo>
                    <a:pt x="2860" y="184"/>
                    <a:pt x="2626" y="113"/>
                    <a:pt x="2386" y="64"/>
                  </a:cubicBezTo>
                  <a:cubicBezTo>
                    <a:pt x="2185" y="22"/>
                    <a:pt x="1979" y="0"/>
                    <a:pt x="1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1421;p35">
              <a:extLst>
                <a:ext uri="{FF2B5EF4-FFF2-40B4-BE49-F238E27FC236}">
                  <a16:creationId xmlns:a16="http://schemas.microsoft.com/office/drawing/2014/main" id="{49C7E96A-532A-2C1C-3034-19EB487ACD29}"/>
                </a:ext>
              </a:extLst>
            </p:cNvPr>
            <p:cNvSpPr/>
            <p:nvPr/>
          </p:nvSpPr>
          <p:spPr>
            <a:xfrm>
              <a:off x="7034350" y="6004675"/>
              <a:ext cx="75275" cy="51050"/>
            </a:xfrm>
            <a:custGeom>
              <a:avLst/>
              <a:gdLst/>
              <a:ahLst/>
              <a:cxnLst/>
              <a:rect l="l" t="t" r="r" b="b"/>
              <a:pathLst>
                <a:path w="3011" h="2042" extrusionOk="0">
                  <a:moveTo>
                    <a:pt x="1265" y="1"/>
                  </a:moveTo>
                  <a:cubicBezTo>
                    <a:pt x="1167" y="1"/>
                    <a:pt x="1065" y="10"/>
                    <a:pt x="967" y="32"/>
                  </a:cubicBezTo>
                  <a:cubicBezTo>
                    <a:pt x="607" y="121"/>
                    <a:pt x="225" y="315"/>
                    <a:pt x="142" y="712"/>
                  </a:cubicBezTo>
                  <a:cubicBezTo>
                    <a:pt x="0" y="1380"/>
                    <a:pt x="677" y="1820"/>
                    <a:pt x="1265" y="1980"/>
                  </a:cubicBezTo>
                  <a:cubicBezTo>
                    <a:pt x="1358" y="2008"/>
                    <a:pt x="1453" y="2026"/>
                    <a:pt x="1548" y="2039"/>
                  </a:cubicBezTo>
                  <a:cubicBezTo>
                    <a:pt x="1565" y="2040"/>
                    <a:pt x="1580" y="2041"/>
                    <a:pt x="1595" y="2041"/>
                  </a:cubicBezTo>
                  <a:cubicBezTo>
                    <a:pt x="2016" y="2041"/>
                    <a:pt x="1997" y="1363"/>
                    <a:pt x="1552" y="1309"/>
                  </a:cubicBezTo>
                  <a:cubicBezTo>
                    <a:pt x="1453" y="1294"/>
                    <a:pt x="1358" y="1263"/>
                    <a:pt x="1268" y="1223"/>
                  </a:cubicBezTo>
                  <a:cubicBezTo>
                    <a:pt x="1053" y="1130"/>
                    <a:pt x="825" y="986"/>
                    <a:pt x="850" y="863"/>
                  </a:cubicBezTo>
                  <a:cubicBezTo>
                    <a:pt x="871" y="764"/>
                    <a:pt x="1111" y="740"/>
                    <a:pt x="1268" y="733"/>
                  </a:cubicBezTo>
                  <a:lnTo>
                    <a:pt x="1376" y="733"/>
                  </a:lnTo>
                  <a:cubicBezTo>
                    <a:pt x="1582" y="743"/>
                    <a:pt x="1792" y="813"/>
                    <a:pt x="1992" y="890"/>
                  </a:cubicBezTo>
                  <a:cubicBezTo>
                    <a:pt x="2139" y="949"/>
                    <a:pt x="2284" y="1007"/>
                    <a:pt x="2420" y="1057"/>
                  </a:cubicBezTo>
                  <a:cubicBezTo>
                    <a:pt x="2463" y="1072"/>
                    <a:pt x="2504" y="1078"/>
                    <a:pt x="2542" y="1078"/>
                  </a:cubicBezTo>
                  <a:cubicBezTo>
                    <a:pt x="2897" y="1078"/>
                    <a:pt x="3011" y="491"/>
                    <a:pt x="2613" y="355"/>
                  </a:cubicBezTo>
                  <a:cubicBezTo>
                    <a:pt x="2413" y="287"/>
                    <a:pt x="2204" y="201"/>
                    <a:pt x="1992" y="133"/>
                  </a:cubicBezTo>
                  <a:cubicBezTo>
                    <a:pt x="1758" y="50"/>
                    <a:pt x="1515" y="7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1422;p35">
              <a:extLst>
                <a:ext uri="{FF2B5EF4-FFF2-40B4-BE49-F238E27FC236}">
                  <a16:creationId xmlns:a16="http://schemas.microsoft.com/office/drawing/2014/main" id="{FE279D19-7C6E-89C1-E5E6-BDC5700E42F2}"/>
                </a:ext>
              </a:extLst>
            </p:cNvPr>
            <p:cNvSpPr/>
            <p:nvPr/>
          </p:nvSpPr>
          <p:spPr>
            <a:xfrm>
              <a:off x="7028250" y="6058875"/>
              <a:ext cx="85375" cy="53200"/>
            </a:xfrm>
            <a:custGeom>
              <a:avLst/>
              <a:gdLst/>
              <a:ahLst/>
              <a:cxnLst/>
              <a:rect l="l" t="t" r="r" b="b"/>
              <a:pathLst>
                <a:path w="3415" h="2128" extrusionOk="0">
                  <a:moveTo>
                    <a:pt x="1356" y="0"/>
                  </a:moveTo>
                  <a:cubicBezTo>
                    <a:pt x="1049" y="0"/>
                    <a:pt x="763" y="110"/>
                    <a:pt x="533" y="422"/>
                  </a:cubicBezTo>
                  <a:cubicBezTo>
                    <a:pt x="1" y="1142"/>
                    <a:pt x="854" y="1865"/>
                    <a:pt x="1512" y="2084"/>
                  </a:cubicBezTo>
                  <a:cubicBezTo>
                    <a:pt x="1546" y="2096"/>
                    <a:pt x="1583" y="2105"/>
                    <a:pt x="1617" y="2114"/>
                  </a:cubicBezTo>
                  <a:cubicBezTo>
                    <a:pt x="1652" y="2123"/>
                    <a:pt x="1685" y="2128"/>
                    <a:pt x="1717" y="2128"/>
                  </a:cubicBezTo>
                  <a:cubicBezTo>
                    <a:pt x="2098" y="2128"/>
                    <a:pt x="2229" y="1521"/>
                    <a:pt x="1811" y="1416"/>
                  </a:cubicBezTo>
                  <a:cubicBezTo>
                    <a:pt x="1706" y="1385"/>
                    <a:pt x="1608" y="1342"/>
                    <a:pt x="1512" y="1293"/>
                  </a:cubicBezTo>
                  <a:cubicBezTo>
                    <a:pt x="1238" y="1157"/>
                    <a:pt x="952" y="936"/>
                    <a:pt x="1238" y="754"/>
                  </a:cubicBezTo>
                  <a:cubicBezTo>
                    <a:pt x="1285" y="725"/>
                    <a:pt x="1341" y="715"/>
                    <a:pt x="1402" y="715"/>
                  </a:cubicBezTo>
                  <a:cubicBezTo>
                    <a:pt x="1438" y="715"/>
                    <a:pt x="1475" y="719"/>
                    <a:pt x="1512" y="723"/>
                  </a:cubicBezTo>
                  <a:cubicBezTo>
                    <a:pt x="1694" y="751"/>
                    <a:pt x="1894" y="834"/>
                    <a:pt x="2020" y="883"/>
                  </a:cubicBezTo>
                  <a:cubicBezTo>
                    <a:pt x="2094" y="914"/>
                    <a:pt x="2165" y="948"/>
                    <a:pt x="2239" y="979"/>
                  </a:cubicBezTo>
                  <a:cubicBezTo>
                    <a:pt x="2433" y="1065"/>
                    <a:pt x="2627" y="1154"/>
                    <a:pt x="2827" y="1228"/>
                  </a:cubicBezTo>
                  <a:cubicBezTo>
                    <a:pt x="2871" y="1244"/>
                    <a:pt x="2912" y="1251"/>
                    <a:pt x="2951" y="1251"/>
                  </a:cubicBezTo>
                  <a:cubicBezTo>
                    <a:pt x="3301" y="1251"/>
                    <a:pt x="3414" y="668"/>
                    <a:pt x="3021" y="526"/>
                  </a:cubicBezTo>
                  <a:cubicBezTo>
                    <a:pt x="2784" y="443"/>
                    <a:pt x="2516" y="314"/>
                    <a:pt x="2239" y="206"/>
                  </a:cubicBezTo>
                  <a:cubicBezTo>
                    <a:pt x="1996" y="111"/>
                    <a:pt x="1749" y="34"/>
                    <a:pt x="1512" y="9"/>
                  </a:cubicBezTo>
                  <a:cubicBezTo>
                    <a:pt x="1460" y="3"/>
                    <a:pt x="1408" y="0"/>
                    <a:pt x="1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1423;p35">
              <a:extLst>
                <a:ext uri="{FF2B5EF4-FFF2-40B4-BE49-F238E27FC236}">
                  <a16:creationId xmlns:a16="http://schemas.microsoft.com/office/drawing/2014/main" id="{D6667CAF-2B20-130C-BBF9-C1FEF8AF290C}"/>
                </a:ext>
              </a:extLst>
            </p:cNvPr>
            <p:cNvSpPr/>
            <p:nvPr/>
          </p:nvSpPr>
          <p:spPr>
            <a:xfrm>
              <a:off x="7017725" y="6120225"/>
              <a:ext cx="94200" cy="52225"/>
            </a:xfrm>
            <a:custGeom>
              <a:avLst/>
              <a:gdLst/>
              <a:ahLst/>
              <a:cxnLst/>
              <a:rect l="l" t="t" r="r" b="b"/>
              <a:pathLst>
                <a:path w="3768" h="2089" extrusionOk="0">
                  <a:moveTo>
                    <a:pt x="1751" y="1"/>
                  </a:moveTo>
                  <a:cubicBezTo>
                    <a:pt x="1434" y="1"/>
                    <a:pt x="1136" y="72"/>
                    <a:pt x="908" y="248"/>
                  </a:cubicBezTo>
                  <a:cubicBezTo>
                    <a:pt x="0" y="953"/>
                    <a:pt x="1225" y="1852"/>
                    <a:pt x="1933" y="2055"/>
                  </a:cubicBezTo>
                  <a:cubicBezTo>
                    <a:pt x="1970" y="2065"/>
                    <a:pt x="2007" y="2074"/>
                    <a:pt x="2038" y="2080"/>
                  </a:cubicBezTo>
                  <a:cubicBezTo>
                    <a:pt x="2066" y="2086"/>
                    <a:pt x="2094" y="2088"/>
                    <a:pt x="2120" y="2088"/>
                  </a:cubicBezTo>
                  <a:cubicBezTo>
                    <a:pt x="2518" y="2088"/>
                    <a:pt x="2662" y="1468"/>
                    <a:pt x="2232" y="1381"/>
                  </a:cubicBezTo>
                  <a:cubicBezTo>
                    <a:pt x="2127" y="1350"/>
                    <a:pt x="2029" y="1313"/>
                    <a:pt x="1933" y="1267"/>
                  </a:cubicBezTo>
                  <a:cubicBezTo>
                    <a:pt x="1582" y="1104"/>
                    <a:pt x="1121" y="821"/>
                    <a:pt x="1515" y="732"/>
                  </a:cubicBezTo>
                  <a:cubicBezTo>
                    <a:pt x="1588" y="717"/>
                    <a:pt x="1663" y="710"/>
                    <a:pt x="1737" y="710"/>
                  </a:cubicBezTo>
                  <a:cubicBezTo>
                    <a:pt x="1803" y="710"/>
                    <a:pt x="1868" y="715"/>
                    <a:pt x="1933" y="726"/>
                  </a:cubicBezTo>
                  <a:cubicBezTo>
                    <a:pt x="2183" y="762"/>
                    <a:pt x="2426" y="833"/>
                    <a:pt x="2660" y="935"/>
                  </a:cubicBezTo>
                  <a:cubicBezTo>
                    <a:pt x="2808" y="993"/>
                    <a:pt x="2949" y="1070"/>
                    <a:pt x="3081" y="1156"/>
                  </a:cubicBezTo>
                  <a:cubicBezTo>
                    <a:pt x="3147" y="1202"/>
                    <a:pt x="3211" y="1221"/>
                    <a:pt x="3272" y="1221"/>
                  </a:cubicBezTo>
                  <a:cubicBezTo>
                    <a:pt x="3569" y="1221"/>
                    <a:pt x="3767" y="749"/>
                    <a:pt x="3448" y="532"/>
                  </a:cubicBezTo>
                  <a:cubicBezTo>
                    <a:pt x="3205" y="368"/>
                    <a:pt x="2940" y="242"/>
                    <a:pt x="2660" y="156"/>
                  </a:cubicBezTo>
                  <a:cubicBezTo>
                    <a:pt x="2426" y="76"/>
                    <a:pt x="2183" y="27"/>
                    <a:pt x="1933" y="8"/>
                  </a:cubicBezTo>
                  <a:cubicBezTo>
                    <a:pt x="1872" y="3"/>
                    <a:pt x="1811" y="1"/>
                    <a:pt x="1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1424;p35">
              <a:extLst>
                <a:ext uri="{FF2B5EF4-FFF2-40B4-BE49-F238E27FC236}">
                  <a16:creationId xmlns:a16="http://schemas.microsoft.com/office/drawing/2014/main" id="{706C3D90-B7B4-84FE-2B7D-2A9210943009}"/>
                </a:ext>
              </a:extLst>
            </p:cNvPr>
            <p:cNvSpPr/>
            <p:nvPr/>
          </p:nvSpPr>
          <p:spPr>
            <a:xfrm>
              <a:off x="7021575" y="6181900"/>
              <a:ext cx="91975" cy="51225"/>
            </a:xfrm>
            <a:custGeom>
              <a:avLst/>
              <a:gdLst/>
              <a:ahLst/>
              <a:cxnLst/>
              <a:rect l="l" t="t" r="r" b="b"/>
              <a:pathLst>
                <a:path w="3679" h="2049" extrusionOk="0">
                  <a:moveTo>
                    <a:pt x="1733" y="0"/>
                  </a:moveTo>
                  <a:cubicBezTo>
                    <a:pt x="1331" y="0"/>
                    <a:pt x="953" y="117"/>
                    <a:pt x="680" y="422"/>
                  </a:cubicBezTo>
                  <a:cubicBezTo>
                    <a:pt x="0" y="1189"/>
                    <a:pt x="1041" y="1841"/>
                    <a:pt x="1779" y="2008"/>
                  </a:cubicBezTo>
                  <a:cubicBezTo>
                    <a:pt x="1872" y="2029"/>
                    <a:pt x="1967" y="2042"/>
                    <a:pt x="2063" y="2048"/>
                  </a:cubicBezTo>
                  <a:cubicBezTo>
                    <a:pt x="2068" y="2048"/>
                    <a:pt x="2074" y="2048"/>
                    <a:pt x="2080" y="2048"/>
                  </a:cubicBezTo>
                  <a:cubicBezTo>
                    <a:pt x="2530" y="2048"/>
                    <a:pt x="2521" y="1340"/>
                    <a:pt x="2063" y="1321"/>
                  </a:cubicBezTo>
                  <a:cubicBezTo>
                    <a:pt x="1964" y="1312"/>
                    <a:pt x="1869" y="1294"/>
                    <a:pt x="1779" y="1263"/>
                  </a:cubicBezTo>
                  <a:cubicBezTo>
                    <a:pt x="1404" y="1149"/>
                    <a:pt x="942" y="890"/>
                    <a:pt x="1490" y="733"/>
                  </a:cubicBezTo>
                  <a:cubicBezTo>
                    <a:pt x="1564" y="714"/>
                    <a:pt x="1642" y="704"/>
                    <a:pt x="1720" y="704"/>
                  </a:cubicBezTo>
                  <a:cubicBezTo>
                    <a:pt x="1740" y="704"/>
                    <a:pt x="1760" y="704"/>
                    <a:pt x="1779" y="706"/>
                  </a:cubicBezTo>
                  <a:cubicBezTo>
                    <a:pt x="2013" y="715"/>
                    <a:pt x="2272" y="792"/>
                    <a:pt x="2506" y="900"/>
                  </a:cubicBezTo>
                  <a:cubicBezTo>
                    <a:pt x="2681" y="980"/>
                    <a:pt x="2851" y="1078"/>
                    <a:pt x="3008" y="1192"/>
                  </a:cubicBezTo>
                  <a:cubicBezTo>
                    <a:pt x="3074" y="1242"/>
                    <a:pt x="3139" y="1263"/>
                    <a:pt x="3200" y="1263"/>
                  </a:cubicBezTo>
                  <a:cubicBezTo>
                    <a:pt x="3487" y="1263"/>
                    <a:pt x="3678" y="792"/>
                    <a:pt x="3374" y="564"/>
                  </a:cubicBezTo>
                  <a:cubicBezTo>
                    <a:pt x="3109" y="373"/>
                    <a:pt x="2817" y="225"/>
                    <a:pt x="2506" y="127"/>
                  </a:cubicBezTo>
                  <a:cubicBezTo>
                    <a:pt x="2269" y="50"/>
                    <a:pt x="2026" y="7"/>
                    <a:pt x="1779" y="1"/>
                  </a:cubicBezTo>
                  <a:cubicBezTo>
                    <a:pt x="1764" y="0"/>
                    <a:pt x="1748" y="0"/>
                    <a:pt x="1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1425;p35">
              <a:extLst>
                <a:ext uri="{FF2B5EF4-FFF2-40B4-BE49-F238E27FC236}">
                  <a16:creationId xmlns:a16="http://schemas.microsoft.com/office/drawing/2014/main" id="{7B3D4D63-E38A-3382-72D4-BCC87C926438}"/>
                </a:ext>
              </a:extLst>
            </p:cNvPr>
            <p:cNvSpPr/>
            <p:nvPr/>
          </p:nvSpPr>
          <p:spPr>
            <a:xfrm>
              <a:off x="7036025" y="6247125"/>
              <a:ext cx="79900" cy="54625"/>
            </a:xfrm>
            <a:custGeom>
              <a:avLst/>
              <a:gdLst/>
              <a:ahLst/>
              <a:cxnLst/>
              <a:rect l="l" t="t" r="r" b="b"/>
              <a:pathLst>
                <a:path w="3196" h="2185" extrusionOk="0">
                  <a:moveTo>
                    <a:pt x="1542" y="0"/>
                  </a:moveTo>
                  <a:cubicBezTo>
                    <a:pt x="1428" y="0"/>
                    <a:pt x="1314" y="11"/>
                    <a:pt x="1201" y="33"/>
                  </a:cubicBezTo>
                  <a:cubicBezTo>
                    <a:pt x="974" y="79"/>
                    <a:pt x="755" y="168"/>
                    <a:pt x="564" y="298"/>
                  </a:cubicBezTo>
                  <a:cubicBezTo>
                    <a:pt x="226" y="519"/>
                    <a:pt x="1" y="873"/>
                    <a:pt x="93" y="1286"/>
                  </a:cubicBezTo>
                  <a:cubicBezTo>
                    <a:pt x="201" y="1772"/>
                    <a:pt x="761" y="2009"/>
                    <a:pt x="1201" y="2138"/>
                  </a:cubicBezTo>
                  <a:lnTo>
                    <a:pt x="1306" y="2169"/>
                  </a:lnTo>
                  <a:cubicBezTo>
                    <a:pt x="1343" y="2179"/>
                    <a:pt x="1378" y="2184"/>
                    <a:pt x="1412" y="2184"/>
                  </a:cubicBezTo>
                  <a:cubicBezTo>
                    <a:pt x="1785" y="2184"/>
                    <a:pt x="1913" y="1583"/>
                    <a:pt x="1500" y="1470"/>
                  </a:cubicBezTo>
                  <a:cubicBezTo>
                    <a:pt x="1398" y="1443"/>
                    <a:pt x="1300" y="1409"/>
                    <a:pt x="1201" y="1372"/>
                  </a:cubicBezTo>
                  <a:cubicBezTo>
                    <a:pt x="1124" y="1341"/>
                    <a:pt x="1051" y="1307"/>
                    <a:pt x="980" y="1270"/>
                  </a:cubicBezTo>
                  <a:cubicBezTo>
                    <a:pt x="927" y="1239"/>
                    <a:pt x="881" y="1206"/>
                    <a:pt x="838" y="1162"/>
                  </a:cubicBezTo>
                  <a:cubicBezTo>
                    <a:pt x="831" y="1155"/>
                    <a:pt x="803" y="1109"/>
                    <a:pt x="798" y="1109"/>
                  </a:cubicBezTo>
                  <a:lnTo>
                    <a:pt x="798" y="1109"/>
                  </a:lnTo>
                  <a:cubicBezTo>
                    <a:pt x="797" y="1109"/>
                    <a:pt x="797" y="1110"/>
                    <a:pt x="797" y="1113"/>
                  </a:cubicBezTo>
                  <a:lnTo>
                    <a:pt x="797" y="1113"/>
                  </a:lnTo>
                  <a:cubicBezTo>
                    <a:pt x="794" y="1105"/>
                    <a:pt x="791" y="1098"/>
                    <a:pt x="789" y="1092"/>
                  </a:cubicBezTo>
                  <a:cubicBezTo>
                    <a:pt x="790" y="1080"/>
                    <a:pt x="789" y="1078"/>
                    <a:pt x="788" y="1078"/>
                  </a:cubicBezTo>
                  <a:lnTo>
                    <a:pt x="788" y="1078"/>
                  </a:lnTo>
                  <a:cubicBezTo>
                    <a:pt x="788" y="1078"/>
                    <a:pt x="788" y="1078"/>
                    <a:pt x="788" y="1078"/>
                  </a:cubicBezTo>
                  <a:cubicBezTo>
                    <a:pt x="789" y="1078"/>
                    <a:pt x="794" y="1076"/>
                    <a:pt x="817" y="1036"/>
                  </a:cubicBezTo>
                  <a:cubicBezTo>
                    <a:pt x="866" y="975"/>
                    <a:pt x="924" y="922"/>
                    <a:pt x="992" y="882"/>
                  </a:cubicBezTo>
                  <a:cubicBezTo>
                    <a:pt x="1060" y="845"/>
                    <a:pt x="1127" y="812"/>
                    <a:pt x="1201" y="787"/>
                  </a:cubicBezTo>
                  <a:cubicBezTo>
                    <a:pt x="1322" y="744"/>
                    <a:pt x="1448" y="723"/>
                    <a:pt x="1574" y="723"/>
                  </a:cubicBezTo>
                  <a:cubicBezTo>
                    <a:pt x="1693" y="723"/>
                    <a:pt x="1813" y="742"/>
                    <a:pt x="1928" y="781"/>
                  </a:cubicBezTo>
                  <a:cubicBezTo>
                    <a:pt x="2109" y="839"/>
                    <a:pt x="2269" y="956"/>
                    <a:pt x="2380" y="1116"/>
                  </a:cubicBezTo>
                  <a:cubicBezTo>
                    <a:pt x="2460" y="1231"/>
                    <a:pt x="2572" y="1278"/>
                    <a:pt x="2683" y="1278"/>
                  </a:cubicBezTo>
                  <a:cubicBezTo>
                    <a:pt x="2943" y="1278"/>
                    <a:pt x="3196" y="1019"/>
                    <a:pt x="3008" y="750"/>
                  </a:cubicBezTo>
                  <a:cubicBezTo>
                    <a:pt x="2750" y="384"/>
                    <a:pt x="2365" y="131"/>
                    <a:pt x="1928" y="42"/>
                  </a:cubicBezTo>
                  <a:cubicBezTo>
                    <a:pt x="1800" y="14"/>
                    <a:pt x="1671" y="0"/>
                    <a:pt x="15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1426;p35">
              <a:extLst>
                <a:ext uri="{FF2B5EF4-FFF2-40B4-BE49-F238E27FC236}">
                  <a16:creationId xmlns:a16="http://schemas.microsoft.com/office/drawing/2014/main" id="{F53AF0EA-F738-C3A3-9F2A-57FFC4BFC32D}"/>
                </a:ext>
              </a:extLst>
            </p:cNvPr>
            <p:cNvSpPr/>
            <p:nvPr/>
          </p:nvSpPr>
          <p:spPr>
            <a:xfrm>
              <a:off x="7021800" y="6312300"/>
              <a:ext cx="93600" cy="59950"/>
            </a:xfrm>
            <a:custGeom>
              <a:avLst/>
              <a:gdLst/>
              <a:ahLst/>
              <a:cxnLst/>
              <a:rect l="l" t="t" r="r" b="b"/>
              <a:pathLst>
                <a:path w="3744" h="2398" extrusionOk="0">
                  <a:moveTo>
                    <a:pt x="1691" y="0"/>
                  </a:moveTo>
                  <a:cubicBezTo>
                    <a:pt x="1260" y="0"/>
                    <a:pt x="865" y="172"/>
                    <a:pt x="551" y="682"/>
                  </a:cubicBezTo>
                  <a:cubicBezTo>
                    <a:pt x="0" y="1584"/>
                    <a:pt x="1025" y="2083"/>
                    <a:pt x="1770" y="2311"/>
                  </a:cubicBezTo>
                  <a:cubicBezTo>
                    <a:pt x="1863" y="2338"/>
                    <a:pt x="1955" y="2366"/>
                    <a:pt x="2035" y="2385"/>
                  </a:cubicBezTo>
                  <a:cubicBezTo>
                    <a:pt x="2070" y="2394"/>
                    <a:pt x="2103" y="2398"/>
                    <a:pt x="2135" y="2398"/>
                  </a:cubicBezTo>
                  <a:cubicBezTo>
                    <a:pt x="2516" y="2398"/>
                    <a:pt x="2650" y="1791"/>
                    <a:pt x="2229" y="1686"/>
                  </a:cubicBezTo>
                  <a:cubicBezTo>
                    <a:pt x="2118" y="1658"/>
                    <a:pt x="1946" y="1621"/>
                    <a:pt x="1770" y="1572"/>
                  </a:cubicBezTo>
                  <a:cubicBezTo>
                    <a:pt x="1404" y="1464"/>
                    <a:pt x="1032" y="1289"/>
                    <a:pt x="1238" y="950"/>
                  </a:cubicBezTo>
                  <a:cubicBezTo>
                    <a:pt x="1355" y="759"/>
                    <a:pt x="1538" y="694"/>
                    <a:pt x="1742" y="694"/>
                  </a:cubicBezTo>
                  <a:cubicBezTo>
                    <a:pt x="1751" y="694"/>
                    <a:pt x="1761" y="694"/>
                    <a:pt x="1770" y="695"/>
                  </a:cubicBezTo>
                  <a:cubicBezTo>
                    <a:pt x="1998" y="698"/>
                    <a:pt x="2254" y="775"/>
                    <a:pt x="2497" y="876"/>
                  </a:cubicBezTo>
                  <a:cubicBezTo>
                    <a:pt x="2755" y="984"/>
                    <a:pt x="2995" y="1110"/>
                    <a:pt x="3168" y="1175"/>
                  </a:cubicBezTo>
                  <a:cubicBezTo>
                    <a:pt x="3215" y="1193"/>
                    <a:pt x="3258" y="1202"/>
                    <a:pt x="3299" y="1202"/>
                  </a:cubicBezTo>
                  <a:cubicBezTo>
                    <a:pt x="3635" y="1202"/>
                    <a:pt x="3743" y="625"/>
                    <a:pt x="3359" y="476"/>
                  </a:cubicBezTo>
                  <a:cubicBezTo>
                    <a:pt x="3079" y="365"/>
                    <a:pt x="2786" y="245"/>
                    <a:pt x="2497" y="150"/>
                  </a:cubicBezTo>
                  <a:cubicBezTo>
                    <a:pt x="2260" y="67"/>
                    <a:pt x="2017" y="18"/>
                    <a:pt x="1770" y="2"/>
                  </a:cubicBezTo>
                  <a:cubicBezTo>
                    <a:pt x="1744" y="1"/>
                    <a:pt x="1717" y="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1427;p35">
              <a:extLst>
                <a:ext uri="{FF2B5EF4-FFF2-40B4-BE49-F238E27FC236}">
                  <a16:creationId xmlns:a16="http://schemas.microsoft.com/office/drawing/2014/main" id="{91D253A8-96B4-F0E3-E356-B55429E9BEE9}"/>
                </a:ext>
              </a:extLst>
            </p:cNvPr>
            <p:cNvSpPr/>
            <p:nvPr/>
          </p:nvSpPr>
          <p:spPr>
            <a:xfrm>
              <a:off x="7025800" y="6390675"/>
              <a:ext cx="85825" cy="52250"/>
            </a:xfrm>
            <a:custGeom>
              <a:avLst/>
              <a:gdLst/>
              <a:ahLst/>
              <a:cxnLst/>
              <a:rect l="l" t="t" r="r" b="b"/>
              <a:pathLst>
                <a:path w="3433" h="2090" extrusionOk="0">
                  <a:moveTo>
                    <a:pt x="1724" y="0"/>
                  </a:moveTo>
                  <a:cubicBezTo>
                    <a:pt x="1686" y="0"/>
                    <a:pt x="1647" y="7"/>
                    <a:pt x="1610" y="7"/>
                  </a:cubicBezTo>
                  <a:cubicBezTo>
                    <a:pt x="1176" y="19"/>
                    <a:pt x="693" y="207"/>
                    <a:pt x="462" y="586"/>
                  </a:cubicBezTo>
                  <a:cubicBezTo>
                    <a:pt x="0" y="1352"/>
                    <a:pt x="967" y="1820"/>
                    <a:pt x="1610" y="2020"/>
                  </a:cubicBezTo>
                  <a:cubicBezTo>
                    <a:pt x="1675" y="2042"/>
                    <a:pt x="1737" y="2060"/>
                    <a:pt x="1795" y="2075"/>
                  </a:cubicBezTo>
                  <a:cubicBezTo>
                    <a:pt x="1831" y="2085"/>
                    <a:pt x="1865" y="2089"/>
                    <a:pt x="1897" y="2089"/>
                  </a:cubicBezTo>
                  <a:cubicBezTo>
                    <a:pt x="2277" y="2089"/>
                    <a:pt x="2406" y="1484"/>
                    <a:pt x="1989" y="1374"/>
                  </a:cubicBezTo>
                  <a:cubicBezTo>
                    <a:pt x="1860" y="1343"/>
                    <a:pt x="1733" y="1300"/>
                    <a:pt x="1610" y="1254"/>
                  </a:cubicBezTo>
                  <a:cubicBezTo>
                    <a:pt x="1518" y="1220"/>
                    <a:pt x="1426" y="1183"/>
                    <a:pt x="1339" y="1140"/>
                  </a:cubicBezTo>
                  <a:cubicBezTo>
                    <a:pt x="1247" y="1093"/>
                    <a:pt x="1164" y="1035"/>
                    <a:pt x="1087" y="964"/>
                  </a:cubicBezTo>
                  <a:cubicBezTo>
                    <a:pt x="1087" y="963"/>
                    <a:pt x="1087" y="963"/>
                    <a:pt x="1087" y="963"/>
                  </a:cubicBezTo>
                  <a:cubicBezTo>
                    <a:pt x="1086" y="963"/>
                    <a:pt x="1086" y="963"/>
                    <a:pt x="1084" y="961"/>
                  </a:cubicBezTo>
                  <a:cubicBezTo>
                    <a:pt x="1124" y="909"/>
                    <a:pt x="1235" y="850"/>
                    <a:pt x="1269" y="829"/>
                  </a:cubicBezTo>
                  <a:cubicBezTo>
                    <a:pt x="1370" y="767"/>
                    <a:pt x="1490" y="730"/>
                    <a:pt x="1610" y="727"/>
                  </a:cubicBezTo>
                  <a:cubicBezTo>
                    <a:pt x="1626" y="726"/>
                    <a:pt x="1641" y="726"/>
                    <a:pt x="1657" y="726"/>
                  </a:cubicBezTo>
                  <a:cubicBezTo>
                    <a:pt x="1878" y="726"/>
                    <a:pt x="2113" y="804"/>
                    <a:pt x="2337" y="896"/>
                  </a:cubicBezTo>
                  <a:cubicBezTo>
                    <a:pt x="2515" y="970"/>
                    <a:pt x="2691" y="1053"/>
                    <a:pt x="2845" y="1109"/>
                  </a:cubicBezTo>
                  <a:cubicBezTo>
                    <a:pt x="2888" y="1124"/>
                    <a:pt x="2929" y="1131"/>
                    <a:pt x="2967" y="1131"/>
                  </a:cubicBezTo>
                  <a:cubicBezTo>
                    <a:pt x="3319" y="1131"/>
                    <a:pt x="3433" y="546"/>
                    <a:pt x="3036" y="407"/>
                  </a:cubicBezTo>
                  <a:cubicBezTo>
                    <a:pt x="2802" y="324"/>
                    <a:pt x="2571" y="222"/>
                    <a:pt x="2334" y="139"/>
                  </a:cubicBezTo>
                  <a:cubicBezTo>
                    <a:pt x="2143" y="65"/>
                    <a:pt x="1946" y="19"/>
                    <a:pt x="1743" y="1"/>
                  </a:cubicBezTo>
                  <a:cubicBezTo>
                    <a:pt x="1737" y="0"/>
                    <a:pt x="1730" y="0"/>
                    <a:pt x="17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1428;p35">
              <a:extLst>
                <a:ext uri="{FF2B5EF4-FFF2-40B4-BE49-F238E27FC236}">
                  <a16:creationId xmlns:a16="http://schemas.microsoft.com/office/drawing/2014/main" id="{2E4DF216-5EA5-1B24-137A-8D5F580EF173}"/>
                </a:ext>
              </a:extLst>
            </p:cNvPr>
            <p:cNvSpPr/>
            <p:nvPr/>
          </p:nvSpPr>
          <p:spPr>
            <a:xfrm>
              <a:off x="7033650" y="6461350"/>
              <a:ext cx="82850" cy="50225"/>
            </a:xfrm>
            <a:custGeom>
              <a:avLst/>
              <a:gdLst/>
              <a:ahLst/>
              <a:cxnLst/>
              <a:rect l="l" t="t" r="r" b="b"/>
              <a:pathLst>
                <a:path w="3314" h="2009" extrusionOk="0">
                  <a:moveTo>
                    <a:pt x="1378" y="0"/>
                  </a:moveTo>
                  <a:cubicBezTo>
                    <a:pt x="1351" y="0"/>
                    <a:pt x="1323" y="1"/>
                    <a:pt x="1296" y="3"/>
                  </a:cubicBezTo>
                  <a:cubicBezTo>
                    <a:pt x="967" y="15"/>
                    <a:pt x="665" y="132"/>
                    <a:pt x="438" y="458"/>
                  </a:cubicBezTo>
                  <a:cubicBezTo>
                    <a:pt x="0" y="1092"/>
                    <a:pt x="739" y="1736"/>
                    <a:pt x="1296" y="1948"/>
                  </a:cubicBezTo>
                  <a:cubicBezTo>
                    <a:pt x="1330" y="1963"/>
                    <a:pt x="1367" y="1982"/>
                    <a:pt x="1401" y="1991"/>
                  </a:cubicBezTo>
                  <a:cubicBezTo>
                    <a:pt x="1440" y="2003"/>
                    <a:pt x="1477" y="2008"/>
                    <a:pt x="1513" y="2008"/>
                  </a:cubicBezTo>
                  <a:cubicBezTo>
                    <a:pt x="1879" y="2008"/>
                    <a:pt x="2002" y="1413"/>
                    <a:pt x="1595" y="1292"/>
                  </a:cubicBezTo>
                  <a:cubicBezTo>
                    <a:pt x="1487" y="1258"/>
                    <a:pt x="1389" y="1212"/>
                    <a:pt x="1296" y="1151"/>
                  </a:cubicBezTo>
                  <a:cubicBezTo>
                    <a:pt x="1235" y="1117"/>
                    <a:pt x="1179" y="1074"/>
                    <a:pt x="1136" y="1021"/>
                  </a:cubicBezTo>
                  <a:cubicBezTo>
                    <a:pt x="1102" y="975"/>
                    <a:pt x="1078" y="926"/>
                    <a:pt x="1059" y="874"/>
                  </a:cubicBezTo>
                  <a:cubicBezTo>
                    <a:pt x="1053" y="815"/>
                    <a:pt x="1053" y="843"/>
                    <a:pt x="1093" y="803"/>
                  </a:cubicBezTo>
                  <a:cubicBezTo>
                    <a:pt x="1152" y="754"/>
                    <a:pt x="1222" y="726"/>
                    <a:pt x="1296" y="723"/>
                  </a:cubicBezTo>
                  <a:cubicBezTo>
                    <a:pt x="1335" y="719"/>
                    <a:pt x="1374" y="718"/>
                    <a:pt x="1413" y="718"/>
                  </a:cubicBezTo>
                  <a:cubicBezTo>
                    <a:pt x="1514" y="718"/>
                    <a:pt x="1614" y="729"/>
                    <a:pt x="1712" y="754"/>
                  </a:cubicBezTo>
                  <a:cubicBezTo>
                    <a:pt x="1817" y="775"/>
                    <a:pt x="1918" y="809"/>
                    <a:pt x="2023" y="840"/>
                  </a:cubicBezTo>
                  <a:cubicBezTo>
                    <a:pt x="2244" y="904"/>
                    <a:pt x="2466" y="975"/>
                    <a:pt x="2694" y="1024"/>
                  </a:cubicBezTo>
                  <a:cubicBezTo>
                    <a:pt x="2724" y="1031"/>
                    <a:pt x="2752" y="1034"/>
                    <a:pt x="2780" y="1034"/>
                  </a:cubicBezTo>
                  <a:cubicBezTo>
                    <a:pt x="3172" y="1034"/>
                    <a:pt x="3313" y="418"/>
                    <a:pt x="2885" y="323"/>
                  </a:cubicBezTo>
                  <a:cubicBezTo>
                    <a:pt x="2623" y="267"/>
                    <a:pt x="2324" y="169"/>
                    <a:pt x="2023" y="92"/>
                  </a:cubicBezTo>
                  <a:cubicBezTo>
                    <a:pt x="1805" y="40"/>
                    <a:pt x="1587" y="0"/>
                    <a:pt x="1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1429;p35">
              <a:extLst>
                <a:ext uri="{FF2B5EF4-FFF2-40B4-BE49-F238E27FC236}">
                  <a16:creationId xmlns:a16="http://schemas.microsoft.com/office/drawing/2014/main" id="{FDDE47F5-C041-93E7-42A2-28F750484596}"/>
                </a:ext>
              </a:extLst>
            </p:cNvPr>
            <p:cNvSpPr/>
            <p:nvPr/>
          </p:nvSpPr>
          <p:spPr>
            <a:xfrm>
              <a:off x="7028875" y="6526050"/>
              <a:ext cx="82675" cy="54125"/>
            </a:xfrm>
            <a:custGeom>
              <a:avLst/>
              <a:gdLst/>
              <a:ahLst/>
              <a:cxnLst/>
              <a:rect l="l" t="t" r="r" b="b"/>
              <a:pathLst>
                <a:path w="3307" h="2165" extrusionOk="0">
                  <a:moveTo>
                    <a:pt x="1749" y="0"/>
                  </a:moveTo>
                  <a:cubicBezTo>
                    <a:pt x="1662" y="0"/>
                    <a:pt x="1574" y="7"/>
                    <a:pt x="1487" y="19"/>
                  </a:cubicBezTo>
                  <a:cubicBezTo>
                    <a:pt x="1195" y="56"/>
                    <a:pt x="921" y="185"/>
                    <a:pt x="705" y="385"/>
                  </a:cubicBezTo>
                  <a:cubicBezTo>
                    <a:pt x="1" y="1047"/>
                    <a:pt x="832" y="1807"/>
                    <a:pt x="1487" y="2081"/>
                  </a:cubicBezTo>
                  <a:cubicBezTo>
                    <a:pt x="1549" y="2106"/>
                    <a:pt x="1610" y="2127"/>
                    <a:pt x="1675" y="2149"/>
                  </a:cubicBezTo>
                  <a:cubicBezTo>
                    <a:pt x="1713" y="2159"/>
                    <a:pt x="1748" y="2164"/>
                    <a:pt x="1782" y="2164"/>
                  </a:cubicBezTo>
                  <a:cubicBezTo>
                    <a:pt x="2152" y="2164"/>
                    <a:pt x="2278" y="1563"/>
                    <a:pt x="1866" y="1447"/>
                  </a:cubicBezTo>
                  <a:cubicBezTo>
                    <a:pt x="1727" y="1407"/>
                    <a:pt x="1598" y="1348"/>
                    <a:pt x="1478" y="1271"/>
                  </a:cubicBezTo>
                  <a:cubicBezTo>
                    <a:pt x="1413" y="1234"/>
                    <a:pt x="1355" y="1191"/>
                    <a:pt x="1300" y="1142"/>
                  </a:cubicBezTo>
                  <a:cubicBezTo>
                    <a:pt x="1121" y="982"/>
                    <a:pt x="1195" y="887"/>
                    <a:pt x="1383" y="776"/>
                  </a:cubicBezTo>
                  <a:cubicBezTo>
                    <a:pt x="1413" y="757"/>
                    <a:pt x="1450" y="745"/>
                    <a:pt x="1484" y="733"/>
                  </a:cubicBezTo>
                  <a:cubicBezTo>
                    <a:pt x="1554" y="709"/>
                    <a:pt x="1629" y="699"/>
                    <a:pt x="1706" y="699"/>
                  </a:cubicBezTo>
                  <a:cubicBezTo>
                    <a:pt x="1873" y="699"/>
                    <a:pt x="2050" y="747"/>
                    <a:pt x="2214" y="819"/>
                  </a:cubicBezTo>
                  <a:cubicBezTo>
                    <a:pt x="2362" y="884"/>
                    <a:pt x="2506" y="964"/>
                    <a:pt x="2635" y="1062"/>
                  </a:cubicBezTo>
                  <a:cubicBezTo>
                    <a:pt x="2701" y="1111"/>
                    <a:pt x="2766" y="1132"/>
                    <a:pt x="2827" y="1132"/>
                  </a:cubicBezTo>
                  <a:cubicBezTo>
                    <a:pt x="3115" y="1132"/>
                    <a:pt x="3307" y="663"/>
                    <a:pt x="3002" y="434"/>
                  </a:cubicBezTo>
                  <a:cubicBezTo>
                    <a:pt x="2768" y="259"/>
                    <a:pt x="2500" y="133"/>
                    <a:pt x="2214" y="62"/>
                  </a:cubicBezTo>
                  <a:cubicBezTo>
                    <a:pt x="2062" y="20"/>
                    <a:pt x="1906" y="0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1430;p35">
              <a:extLst>
                <a:ext uri="{FF2B5EF4-FFF2-40B4-BE49-F238E27FC236}">
                  <a16:creationId xmlns:a16="http://schemas.microsoft.com/office/drawing/2014/main" id="{A39992E9-6952-77BA-7319-C51CC0F27A66}"/>
                </a:ext>
              </a:extLst>
            </p:cNvPr>
            <p:cNvSpPr/>
            <p:nvPr/>
          </p:nvSpPr>
          <p:spPr>
            <a:xfrm>
              <a:off x="7597550" y="5582450"/>
              <a:ext cx="35900" cy="28725"/>
            </a:xfrm>
            <a:custGeom>
              <a:avLst/>
              <a:gdLst/>
              <a:ahLst/>
              <a:cxnLst/>
              <a:rect l="l" t="t" r="r" b="b"/>
              <a:pathLst>
                <a:path w="1436" h="1149" extrusionOk="0">
                  <a:moveTo>
                    <a:pt x="907" y="1"/>
                  </a:moveTo>
                  <a:cubicBezTo>
                    <a:pt x="514" y="1"/>
                    <a:pt x="120" y="740"/>
                    <a:pt x="47" y="994"/>
                  </a:cubicBezTo>
                  <a:cubicBezTo>
                    <a:pt x="32" y="1044"/>
                    <a:pt x="16" y="1099"/>
                    <a:pt x="1" y="1148"/>
                  </a:cubicBezTo>
                  <a:cubicBezTo>
                    <a:pt x="392" y="1114"/>
                    <a:pt x="789" y="1084"/>
                    <a:pt x="1186" y="1044"/>
                  </a:cubicBezTo>
                  <a:cubicBezTo>
                    <a:pt x="1377" y="720"/>
                    <a:pt x="1435" y="262"/>
                    <a:pt x="1069" y="46"/>
                  </a:cubicBezTo>
                  <a:cubicBezTo>
                    <a:pt x="1016" y="15"/>
                    <a:pt x="962" y="1"/>
                    <a:pt x="9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1431;p35">
              <a:extLst>
                <a:ext uri="{FF2B5EF4-FFF2-40B4-BE49-F238E27FC236}">
                  <a16:creationId xmlns:a16="http://schemas.microsoft.com/office/drawing/2014/main" id="{262A998C-6F0C-CAB6-843E-E4918F0438CE}"/>
                </a:ext>
              </a:extLst>
            </p:cNvPr>
            <p:cNvSpPr/>
            <p:nvPr/>
          </p:nvSpPr>
          <p:spPr>
            <a:xfrm>
              <a:off x="7298825" y="5572150"/>
              <a:ext cx="530775" cy="175450"/>
            </a:xfrm>
            <a:custGeom>
              <a:avLst/>
              <a:gdLst/>
              <a:ahLst/>
              <a:cxnLst/>
              <a:rect l="l" t="t" r="r" b="b"/>
              <a:pathLst>
                <a:path w="21231" h="7018" extrusionOk="0">
                  <a:moveTo>
                    <a:pt x="15511" y="3183"/>
                  </a:moveTo>
                  <a:cubicBezTo>
                    <a:pt x="15565" y="3183"/>
                    <a:pt x="15630" y="3212"/>
                    <a:pt x="15705" y="3269"/>
                  </a:cubicBezTo>
                  <a:cubicBezTo>
                    <a:pt x="15551" y="3576"/>
                    <a:pt x="15385" y="3875"/>
                    <a:pt x="15200" y="4167"/>
                  </a:cubicBezTo>
                  <a:cubicBezTo>
                    <a:pt x="15188" y="4183"/>
                    <a:pt x="15173" y="4204"/>
                    <a:pt x="15157" y="4223"/>
                  </a:cubicBezTo>
                  <a:cubicBezTo>
                    <a:pt x="15167" y="4161"/>
                    <a:pt x="15173" y="4100"/>
                    <a:pt x="15185" y="4029"/>
                  </a:cubicBezTo>
                  <a:cubicBezTo>
                    <a:pt x="15219" y="3881"/>
                    <a:pt x="15262" y="3733"/>
                    <a:pt x="15311" y="3592"/>
                  </a:cubicBezTo>
                  <a:cubicBezTo>
                    <a:pt x="15326" y="3319"/>
                    <a:pt x="15393" y="3183"/>
                    <a:pt x="15511" y="3183"/>
                  </a:cubicBezTo>
                  <a:close/>
                  <a:moveTo>
                    <a:pt x="8860" y="3226"/>
                  </a:moveTo>
                  <a:cubicBezTo>
                    <a:pt x="8866" y="3235"/>
                    <a:pt x="8866" y="3241"/>
                    <a:pt x="8872" y="3253"/>
                  </a:cubicBezTo>
                  <a:cubicBezTo>
                    <a:pt x="9025" y="3568"/>
                    <a:pt x="9283" y="3693"/>
                    <a:pt x="9596" y="3693"/>
                  </a:cubicBezTo>
                  <a:cubicBezTo>
                    <a:pt x="9635" y="3693"/>
                    <a:pt x="9675" y="3691"/>
                    <a:pt x="9715" y="3687"/>
                  </a:cubicBezTo>
                  <a:lnTo>
                    <a:pt x="9715" y="3687"/>
                  </a:lnTo>
                  <a:cubicBezTo>
                    <a:pt x="9623" y="3970"/>
                    <a:pt x="9527" y="4263"/>
                    <a:pt x="9475" y="4352"/>
                  </a:cubicBezTo>
                  <a:cubicBezTo>
                    <a:pt x="9286" y="4675"/>
                    <a:pt x="8524" y="5429"/>
                    <a:pt x="8121" y="5429"/>
                  </a:cubicBezTo>
                  <a:cubicBezTo>
                    <a:pt x="7922" y="5429"/>
                    <a:pt x="7812" y="5245"/>
                    <a:pt x="7902" y="4731"/>
                  </a:cubicBezTo>
                  <a:cubicBezTo>
                    <a:pt x="7924" y="4617"/>
                    <a:pt x="7955" y="4506"/>
                    <a:pt x="7992" y="4395"/>
                  </a:cubicBezTo>
                  <a:cubicBezTo>
                    <a:pt x="8321" y="4038"/>
                    <a:pt x="8638" y="3641"/>
                    <a:pt x="8860" y="3226"/>
                  </a:cubicBezTo>
                  <a:close/>
                  <a:moveTo>
                    <a:pt x="2226" y="5426"/>
                  </a:moveTo>
                  <a:cubicBezTo>
                    <a:pt x="2161" y="5701"/>
                    <a:pt x="1963" y="6380"/>
                    <a:pt x="1943" y="6380"/>
                  </a:cubicBezTo>
                  <a:cubicBezTo>
                    <a:pt x="1938" y="6380"/>
                    <a:pt x="1942" y="6347"/>
                    <a:pt x="1958" y="6270"/>
                  </a:cubicBezTo>
                  <a:cubicBezTo>
                    <a:pt x="2020" y="5980"/>
                    <a:pt x="2112" y="5697"/>
                    <a:pt x="2226" y="5426"/>
                  </a:cubicBezTo>
                  <a:close/>
                  <a:moveTo>
                    <a:pt x="5522" y="1"/>
                  </a:moveTo>
                  <a:cubicBezTo>
                    <a:pt x="4888" y="1"/>
                    <a:pt x="3999" y="1276"/>
                    <a:pt x="3387" y="2281"/>
                  </a:cubicBezTo>
                  <a:cubicBezTo>
                    <a:pt x="3457" y="1603"/>
                    <a:pt x="3414" y="895"/>
                    <a:pt x="2986" y="471"/>
                  </a:cubicBezTo>
                  <a:cubicBezTo>
                    <a:pt x="2851" y="336"/>
                    <a:pt x="2699" y="278"/>
                    <a:pt x="2539" y="278"/>
                  </a:cubicBezTo>
                  <a:cubicBezTo>
                    <a:pt x="1587" y="278"/>
                    <a:pt x="317" y="2345"/>
                    <a:pt x="93" y="2875"/>
                  </a:cubicBezTo>
                  <a:cubicBezTo>
                    <a:pt x="0" y="3092"/>
                    <a:pt x="192" y="3290"/>
                    <a:pt x="365" y="3290"/>
                  </a:cubicBezTo>
                  <a:cubicBezTo>
                    <a:pt x="445" y="3290"/>
                    <a:pt x="521" y="3248"/>
                    <a:pt x="564" y="3145"/>
                  </a:cubicBezTo>
                  <a:cubicBezTo>
                    <a:pt x="715" y="2792"/>
                    <a:pt x="1971" y="953"/>
                    <a:pt x="2537" y="953"/>
                  </a:cubicBezTo>
                  <a:cubicBezTo>
                    <a:pt x="2641" y="953"/>
                    <a:pt x="2722" y="1015"/>
                    <a:pt x="2768" y="1160"/>
                  </a:cubicBezTo>
                  <a:cubicBezTo>
                    <a:pt x="2999" y="1890"/>
                    <a:pt x="2820" y="2785"/>
                    <a:pt x="2617" y="3589"/>
                  </a:cubicBezTo>
                  <a:cubicBezTo>
                    <a:pt x="2143" y="4349"/>
                    <a:pt x="761" y="6519"/>
                    <a:pt x="1651" y="6984"/>
                  </a:cubicBezTo>
                  <a:cubicBezTo>
                    <a:pt x="1693" y="7007"/>
                    <a:pt x="1739" y="7018"/>
                    <a:pt x="1785" y="7018"/>
                  </a:cubicBezTo>
                  <a:cubicBezTo>
                    <a:pt x="1856" y="7018"/>
                    <a:pt x="1926" y="6991"/>
                    <a:pt x="1980" y="6941"/>
                  </a:cubicBezTo>
                  <a:cubicBezTo>
                    <a:pt x="2826" y="6184"/>
                    <a:pt x="2937" y="4872"/>
                    <a:pt x="3128" y="3770"/>
                  </a:cubicBezTo>
                  <a:cubicBezTo>
                    <a:pt x="3310" y="3481"/>
                    <a:pt x="3488" y="3201"/>
                    <a:pt x="3654" y="2936"/>
                  </a:cubicBezTo>
                  <a:cubicBezTo>
                    <a:pt x="3962" y="2434"/>
                    <a:pt x="4289" y="1948"/>
                    <a:pt x="4633" y="1471"/>
                  </a:cubicBezTo>
                  <a:cubicBezTo>
                    <a:pt x="4728" y="1339"/>
                    <a:pt x="5160" y="770"/>
                    <a:pt x="5407" y="770"/>
                  </a:cubicBezTo>
                  <a:cubicBezTo>
                    <a:pt x="5506" y="770"/>
                    <a:pt x="5576" y="863"/>
                    <a:pt x="5581" y="1114"/>
                  </a:cubicBezTo>
                  <a:cubicBezTo>
                    <a:pt x="5587" y="1502"/>
                    <a:pt x="5507" y="1896"/>
                    <a:pt x="5434" y="2277"/>
                  </a:cubicBezTo>
                  <a:cubicBezTo>
                    <a:pt x="5277" y="3053"/>
                    <a:pt x="3710" y="6242"/>
                    <a:pt x="5335" y="6384"/>
                  </a:cubicBezTo>
                  <a:cubicBezTo>
                    <a:pt x="5359" y="6386"/>
                    <a:pt x="5383" y="6387"/>
                    <a:pt x="5407" y="6387"/>
                  </a:cubicBezTo>
                  <a:cubicBezTo>
                    <a:pt x="6079" y="6387"/>
                    <a:pt x="6835" y="5582"/>
                    <a:pt x="7290" y="5119"/>
                  </a:cubicBezTo>
                  <a:cubicBezTo>
                    <a:pt x="7305" y="5476"/>
                    <a:pt x="7456" y="5774"/>
                    <a:pt x="7835" y="5928"/>
                  </a:cubicBezTo>
                  <a:cubicBezTo>
                    <a:pt x="7980" y="5988"/>
                    <a:pt x="8123" y="6016"/>
                    <a:pt x="8263" y="6016"/>
                  </a:cubicBezTo>
                  <a:cubicBezTo>
                    <a:pt x="9311" y="6016"/>
                    <a:pt x="10177" y="4469"/>
                    <a:pt x="10405" y="3499"/>
                  </a:cubicBezTo>
                  <a:cubicBezTo>
                    <a:pt x="10790" y="3339"/>
                    <a:pt x="11190" y="3096"/>
                    <a:pt x="11565" y="2835"/>
                  </a:cubicBezTo>
                  <a:lnTo>
                    <a:pt x="11565" y="2835"/>
                  </a:lnTo>
                  <a:cubicBezTo>
                    <a:pt x="11248" y="4032"/>
                    <a:pt x="11067" y="5417"/>
                    <a:pt x="12015" y="6024"/>
                  </a:cubicBezTo>
                  <a:cubicBezTo>
                    <a:pt x="12175" y="6126"/>
                    <a:pt x="12357" y="6168"/>
                    <a:pt x="12549" y="6168"/>
                  </a:cubicBezTo>
                  <a:cubicBezTo>
                    <a:pt x="13163" y="6168"/>
                    <a:pt x="13880" y="5739"/>
                    <a:pt x="14323" y="5500"/>
                  </a:cubicBezTo>
                  <a:cubicBezTo>
                    <a:pt x="14480" y="5417"/>
                    <a:pt x="14634" y="5322"/>
                    <a:pt x="14779" y="5220"/>
                  </a:cubicBezTo>
                  <a:cubicBezTo>
                    <a:pt x="14927" y="5411"/>
                    <a:pt x="15150" y="5501"/>
                    <a:pt x="15421" y="5501"/>
                  </a:cubicBezTo>
                  <a:cubicBezTo>
                    <a:pt x="15737" y="5501"/>
                    <a:pt x="16118" y="5378"/>
                    <a:pt x="16521" y="5146"/>
                  </a:cubicBezTo>
                  <a:cubicBezTo>
                    <a:pt x="17189" y="4761"/>
                    <a:pt x="17940" y="4211"/>
                    <a:pt x="18556" y="3567"/>
                  </a:cubicBezTo>
                  <a:cubicBezTo>
                    <a:pt x="18910" y="3872"/>
                    <a:pt x="19377" y="4023"/>
                    <a:pt x="19842" y="4257"/>
                  </a:cubicBezTo>
                  <a:cubicBezTo>
                    <a:pt x="20458" y="4564"/>
                    <a:pt x="20658" y="5623"/>
                    <a:pt x="19852" y="5894"/>
                  </a:cubicBezTo>
                  <a:cubicBezTo>
                    <a:pt x="19767" y="5923"/>
                    <a:pt x="19676" y="5934"/>
                    <a:pt x="19583" y="5934"/>
                  </a:cubicBezTo>
                  <a:cubicBezTo>
                    <a:pt x="19354" y="5934"/>
                    <a:pt x="19109" y="5866"/>
                    <a:pt x="18903" y="5820"/>
                  </a:cubicBezTo>
                  <a:cubicBezTo>
                    <a:pt x="18442" y="5713"/>
                    <a:pt x="18008" y="5513"/>
                    <a:pt x="17564" y="5359"/>
                  </a:cubicBezTo>
                  <a:cubicBezTo>
                    <a:pt x="17531" y="5347"/>
                    <a:pt x="17500" y="5342"/>
                    <a:pt x="17471" y="5342"/>
                  </a:cubicBezTo>
                  <a:cubicBezTo>
                    <a:pt x="17206" y="5342"/>
                    <a:pt x="17120" y="5779"/>
                    <a:pt x="17420" y="5882"/>
                  </a:cubicBezTo>
                  <a:cubicBezTo>
                    <a:pt x="18071" y="6107"/>
                    <a:pt x="18815" y="6464"/>
                    <a:pt x="19529" y="6464"/>
                  </a:cubicBezTo>
                  <a:cubicBezTo>
                    <a:pt x="19831" y="6464"/>
                    <a:pt x="20127" y="6401"/>
                    <a:pt x="20409" y="6236"/>
                  </a:cubicBezTo>
                  <a:cubicBezTo>
                    <a:pt x="21231" y="5753"/>
                    <a:pt x="21052" y="4361"/>
                    <a:pt x="20316" y="3909"/>
                  </a:cubicBezTo>
                  <a:cubicBezTo>
                    <a:pt x="19910" y="3660"/>
                    <a:pt x="19254" y="3487"/>
                    <a:pt x="18956" y="3112"/>
                  </a:cubicBezTo>
                  <a:cubicBezTo>
                    <a:pt x="19199" y="2810"/>
                    <a:pt x="19402" y="2474"/>
                    <a:pt x="19556" y="2114"/>
                  </a:cubicBezTo>
                  <a:cubicBezTo>
                    <a:pt x="19702" y="1752"/>
                    <a:pt x="19539" y="1600"/>
                    <a:pt x="19274" y="1600"/>
                  </a:cubicBezTo>
                  <a:cubicBezTo>
                    <a:pt x="18752" y="1600"/>
                    <a:pt x="17837" y="2188"/>
                    <a:pt x="18106" y="2927"/>
                  </a:cubicBezTo>
                  <a:cubicBezTo>
                    <a:pt x="18134" y="2992"/>
                    <a:pt x="18162" y="3056"/>
                    <a:pt x="18199" y="3118"/>
                  </a:cubicBezTo>
                  <a:cubicBezTo>
                    <a:pt x="18134" y="3182"/>
                    <a:pt x="18072" y="3250"/>
                    <a:pt x="18008" y="3312"/>
                  </a:cubicBezTo>
                  <a:cubicBezTo>
                    <a:pt x="17571" y="3715"/>
                    <a:pt x="17109" y="4090"/>
                    <a:pt x="16623" y="4435"/>
                  </a:cubicBezTo>
                  <a:cubicBezTo>
                    <a:pt x="16261" y="4690"/>
                    <a:pt x="15826" y="4944"/>
                    <a:pt x="15522" y="4944"/>
                  </a:cubicBezTo>
                  <a:cubicBezTo>
                    <a:pt x="15415" y="4944"/>
                    <a:pt x="15325" y="4912"/>
                    <a:pt x="15259" y="4838"/>
                  </a:cubicBezTo>
                  <a:cubicBezTo>
                    <a:pt x="15678" y="4438"/>
                    <a:pt x="15970" y="3958"/>
                    <a:pt x="16284" y="3327"/>
                  </a:cubicBezTo>
                  <a:cubicBezTo>
                    <a:pt x="16512" y="2868"/>
                    <a:pt x="16370" y="2364"/>
                    <a:pt x="15791" y="2364"/>
                  </a:cubicBezTo>
                  <a:cubicBezTo>
                    <a:pt x="15047" y="2364"/>
                    <a:pt x="14733" y="3487"/>
                    <a:pt x="14631" y="4041"/>
                  </a:cubicBezTo>
                  <a:cubicBezTo>
                    <a:pt x="14588" y="4266"/>
                    <a:pt x="14582" y="4494"/>
                    <a:pt x="14606" y="4721"/>
                  </a:cubicBezTo>
                  <a:cubicBezTo>
                    <a:pt x="14047" y="5132"/>
                    <a:pt x="13230" y="5557"/>
                    <a:pt x="12643" y="5557"/>
                  </a:cubicBezTo>
                  <a:cubicBezTo>
                    <a:pt x="12335" y="5557"/>
                    <a:pt x="12090" y="5441"/>
                    <a:pt x="11978" y="5143"/>
                  </a:cubicBezTo>
                  <a:cubicBezTo>
                    <a:pt x="11704" y="4420"/>
                    <a:pt x="11938" y="3266"/>
                    <a:pt x="12242" y="2321"/>
                  </a:cubicBezTo>
                  <a:cubicBezTo>
                    <a:pt x="12362" y="2225"/>
                    <a:pt x="12470" y="2133"/>
                    <a:pt x="12569" y="2044"/>
                  </a:cubicBezTo>
                  <a:lnTo>
                    <a:pt x="12569" y="2044"/>
                  </a:lnTo>
                  <a:cubicBezTo>
                    <a:pt x="12249" y="2071"/>
                    <a:pt x="11925" y="2099"/>
                    <a:pt x="11605" y="2130"/>
                  </a:cubicBezTo>
                  <a:cubicBezTo>
                    <a:pt x="11384" y="2268"/>
                    <a:pt x="11168" y="2394"/>
                    <a:pt x="10993" y="2514"/>
                  </a:cubicBezTo>
                  <a:cubicBezTo>
                    <a:pt x="10811" y="2638"/>
                    <a:pt x="10620" y="2748"/>
                    <a:pt x="10423" y="2847"/>
                  </a:cubicBezTo>
                  <a:cubicBezTo>
                    <a:pt x="10304" y="2449"/>
                    <a:pt x="9914" y="2262"/>
                    <a:pt x="9542" y="2262"/>
                  </a:cubicBezTo>
                  <a:cubicBezTo>
                    <a:pt x="9327" y="2262"/>
                    <a:pt x="9117" y="2325"/>
                    <a:pt x="8970" y="2447"/>
                  </a:cubicBezTo>
                  <a:cubicBezTo>
                    <a:pt x="8921" y="2416"/>
                    <a:pt x="8866" y="2400"/>
                    <a:pt x="8810" y="2400"/>
                  </a:cubicBezTo>
                  <a:cubicBezTo>
                    <a:pt x="8742" y="2400"/>
                    <a:pt x="8675" y="2423"/>
                    <a:pt x="8619" y="2468"/>
                  </a:cubicBezTo>
                  <a:cubicBezTo>
                    <a:pt x="8305" y="2733"/>
                    <a:pt x="7791" y="3432"/>
                    <a:pt x="7502" y="4137"/>
                  </a:cubicBezTo>
                  <a:cubicBezTo>
                    <a:pt x="7268" y="4380"/>
                    <a:pt x="7031" y="4608"/>
                    <a:pt x="6822" y="4817"/>
                  </a:cubicBezTo>
                  <a:cubicBezTo>
                    <a:pt x="6462" y="5174"/>
                    <a:pt x="6068" y="5500"/>
                    <a:pt x="5621" y="5747"/>
                  </a:cubicBezTo>
                  <a:cubicBezTo>
                    <a:pt x="5538" y="5793"/>
                    <a:pt x="5470" y="5813"/>
                    <a:pt x="5414" y="5813"/>
                  </a:cubicBezTo>
                  <a:cubicBezTo>
                    <a:pt x="5006" y="5813"/>
                    <a:pt x="5284" y="4704"/>
                    <a:pt x="5341" y="4466"/>
                  </a:cubicBezTo>
                  <a:cubicBezTo>
                    <a:pt x="5587" y="3441"/>
                    <a:pt x="6810" y="1059"/>
                    <a:pt x="5831" y="129"/>
                  </a:cubicBezTo>
                  <a:cubicBezTo>
                    <a:pt x="5738" y="41"/>
                    <a:pt x="5634" y="1"/>
                    <a:pt x="55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1432;p35">
              <a:extLst>
                <a:ext uri="{FF2B5EF4-FFF2-40B4-BE49-F238E27FC236}">
                  <a16:creationId xmlns:a16="http://schemas.microsoft.com/office/drawing/2014/main" id="{B5D8DE8F-6259-3313-36B1-7352DD455117}"/>
                </a:ext>
              </a:extLst>
            </p:cNvPr>
            <p:cNvSpPr/>
            <p:nvPr/>
          </p:nvSpPr>
          <p:spPr>
            <a:xfrm>
              <a:off x="7555875" y="5601125"/>
              <a:ext cx="125875" cy="26975"/>
            </a:xfrm>
            <a:custGeom>
              <a:avLst/>
              <a:gdLst/>
              <a:ahLst/>
              <a:cxnLst/>
              <a:rect l="l" t="t" r="r" b="b"/>
              <a:pathLst>
                <a:path w="5035" h="1079" extrusionOk="0">
                  <a:moveTo>
                    <a:pt x="4648" y="1"/>
                  </a:moveTo>
                  <a:cubicBezTo>
                    <a:pt x="4624" y="1"/>
                    <a:pt x="4600" y="4"/>
                    <a:pt x="4574" y="10"/>
                  </a:cubicBezTo>
                  <a:cubicBezTo>
                    <a:pt x="4007" y="155"/>
                    <a:pt x="3429" y="235"/>
                    <a:pt x="2850" y="297"/>
                  </a:cubicBezTo>
                  <a:cubicBezTo>
                    <a:pt x="2456" y="337"/>
                    <a:pt x="2059" y="367"/>
                    <a:pt x="1665" y="401"/>
                  </a:cubicBezTo>
                  <a:cubicBezTo>
                    <a:pt x="1219" y="441"/>
                    <a:pt x="775" y="484"/>
                    <a:pt x="332" y="549"/>
                  </a:cubicBezTo>
                  <a:cubicBezTo>
                    <a:pt x="1" y="599"/>
                    <a:pt x="119" y="1079"/>
                    <a:pt x="429" y="1079"/>
                  </a:cubicBezTo>
                  <a:cubicBezTo>
                    <a:pt x="445" y="1079"/>
                    <a:pt x="460" y="1078"/>
                    <a:pt x="477" y="1075"/>
                  </a:cubicBezTo>
                  <a:cubicBezTo>
                    <a:pt x="757" y="1032"/>
                    <a:pt x="1040" y="1001"/>
                    <a:pt x="1323" y="974"/>
                  </a:cubicBezTo>
                  <a:cubicBezTo>
                    <a:pt x="1643" y="940"/>
                    <a:pt x="1967" y="912"/>
                    <a:pt x="2287" y="888"/>
                  </a:cubicBezTo>
                  <a:cubicBezTo>
                    <a:pt x="3102" y="817"/>
                    <a:pt x="3918" y="740"/>
                    <a:pt x="4718" y="537"/>
                  </a:cubicBezTo>
                  <a:cubicBezTo>
                    <a:pt x="5034" y="454"/>
                    <a:pt x="4934" y="1"/>
                    <a:pt x="4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57" name="Google Shape;1433;p35">
            <a:extLst>
              <a:ext uri="{FF2B5EF4-FFF2-40B4-BE49-F238E27FC236}">
                <a16:creationId xmlns:a16="http://schemas.microsoft.com/office/drawing/2014/main" id="{E3B58156-E640-0DDB-1450-895D77421F33}"/>
              </a:ext>
            </a:extLst>
          </p:cNvPr>
          <p:cNvSpPr/>
          <p:nvPr/>
        </p:nvSpPr>
        <p:spPr>
          <a:xfrm rot="-1743967" flipH="1">
            <a:off x="784678" y="2803254"/>
            <a:ext cx="1059037" cy="206578"/>
          </a:xfrm>
          <a:custGeom>
            <a:avLst/>
            <a:gdLst/>
            <a:ahLst/>
            <a:cxnLst/>
            <a:rect l="l" t="t" r="r" b="b"/>
            <a:pathLst>
              <a:path w="48687" h="9497" extrusionOk="0">
                <a:moveTo>
                  <a:pt x="47142" y="727"/>
                </a:moveTo>
                <a:cubicBezTo>
                  <a:pt x="47354" y="1257"/>
                  <a:pt x="47490" y="1814"/>
                  <a:pt x="47548" y="2384"/>
                </a:cubicBezTo>
                <a:cubicBezTo>
                  <a:pt x="46537" y="2236"/>
                  <a:pt x="45526" y="2176"/>
                  <a:pt x="44514" y="2176"/>
                </a:cubicBezTo>
                <a:cubicBezTo>
                  <a:pt x="42676" y="2176"/>
                  <a:pt x="40839" y="2374"/>
                  <a:pt x="39006" y="2602"/>
                </a:cubicBezTo>
                <a:cubicBezTo>
                  <a:pt x="35937" y="2981"/>
                  <a:pt x="32902" y="3181"/>
                  <a:pt x="29815" y="3350"/>
                </a:cubicBezTo>
                <a:cubicBezTo>
                  <a:pt x="26604" y="3529"/>
                  <a:pt x="23397" y="3790"/>
                  <a:pt x="20183" y="3938"/>
                </a:cubicBezTo>
                <a:cubicBezTo>
                  <a:pt x="19282" y="3979"/>
                  <a:pt x="18381" y="3993"/>
                  <a:pt x="17481" y="3993"/>
                </a:cubicBezTo>
                <a:cubicBezTo>
                  <a:pt x="15593" y="3993"/>
                  <a:pt x="13706" y="3932"/>
                  <a:pt x="11818" y="3932"/>
                </a:cubicBezTo>
                <a:cubicBezTo>
                  <a:pt x="11787" y="3932"/>
                  <a:pt x="11756" y="3932"/>
                  <a:pt x="11725" y="3932"/>
                </a:cubicBezTo>
                <a:cubicBezTo>
                  <a:pt x="11839" y="3796"/>
                  <a:pt x="11937" y="3646"/>
                  <a:pt x="12017" y="3485"/>
                </a:cubicBezTo>
                <a:cubicBezTo>
                  <a:pt x="12303" y="2898"/>
                  <a:pt x="12060" y="2464"/>
                  <a:pt x="11648" y="2168"/>
                </a:cubicBezTo>
                <a:cubicBezTo>
                  <a:pt x="13987" y="2005"/>
                  <a:pt x="16320" y="1725"/>
                  <a:pt x="18672" y="1623"/>
                </a:cubicBezTo>
                <a:cubicBezTo>
                  <a:pt x="21818" y="1482"/>
                  <a:pt x="24964" y="1374"/>
                  <a:pt x="28110" y="1275"/>
                </a:cubicBezTo>
                <a:cubicBezTo>
                  <a:pt x="34451" y="1078"/>
                  <a:pt x="40792" y="931"/>
                  <a:pt x="47132" y="727"/>
                </a:cubicBezTo>
                <a:close/>
                <a:moveTo>
                  <a:pt x="44513" y="2891"/>
                </a:moveTo>
                <a:cubicBezTo>
                  <a:pt x="45542" y="2891"/>
                  <a:pt x="46571" y="2956"/>
                  <a:pt x="47597" y="3119"/>
                </a:cubicBezTo>
                <a:cubicBezTo>
                  <a:pt x="47616" y="3793"/>
                  <a:pt x="47579" y="4477"/>
                  <a:pt x="47536" y="5154"/>
                </a:cubicBezTo>
                <a:cubicBezTo>
                  <a:pt x="41259" y="5363"/>
                  <a:pt x="34986" y="5754"/>
                  <a:pt x="28710" y="5982"/>
                </a:cubicBezTo>
                <a:cubicBezTo>
                  <a:pt x="25913" y="6082"/>
                  <a:pt x="23113" y="6142"/>
                  <a:pt x="20312" y="6142"/>
                </a:cubicBezTo>
                <a:cubicBezTo>
                  <a:pt x="19938" y="6142"/>
                  <a:pt x="19563" y="6141"/>
                  <a:pt x="19189" y="6139"/>
                </a:cubicBezTo>
                <a:cubicBezTo>
                  <a:pt x="19162" y="6139"/>
                  <a:pt x="19134" y="6139"/>
                  <a:pt x="19107" y="6139"/>
                </a:cubicBezTo>
                <a:cubicBezTo>
                  <a:pt x="16574" y="6139"/>
                  <a:pt x="14095" y="6694"/>
                  <a:pt x="11580" y="6822"/>
                </a:cubicBezTo>
                <a:cubicBezTo>
                  <a:pt x="11922" y="6561"/>
                  <a:pt x="12143" y="6191"/>
                  <a:pt x="12137" y="5646"/>
                </a:cubicBezTo>
                <a:cubicBezTo>
                  <a:pt x="12131" y="5197"/>
                  <a:pt x="11897" y="4880"/>
                  <a:pt x="11546" y="4658"/>
                </a:cubicBezTo>
                <a:cubicBezTo>
                  <a:pt x="11575" y="4658"/>
                  <a:pt x="11605" y="4658"/>
                  <a:pt x="11634" y="4658"/>
                </a:cubicBezTo>
                <a:cubicBezTo>
                  <a:pt x="13531" y="4658"/>
                  <a:pt x="15426" y="4731"/>
                  <a:pt x="17321" y="4731"/>
                </a:cubicBezTo>
                <a:cubicBezTo>
                  <a:pt x="17980" y="4731"/>
                  <a:pt x="18638" y="4722"/>
                  <a:pt x="19297" y="4698"/>
                </a:cubicBezTo>
                <a:cubicBezTo>
                  <a:pt x="22507" y="4587"/>
                  <a:pt x="25715" y="4329"/>
                  <a:pt x="28922" y="4129"/>
                </a:cubicBezTo>
                <a:cubicBezTo>
                  <a:pt x="32013" y="3941"/>
                  <a:pt x="35079" y="3827"/>
                  <a:pt x="38154" y="3436"/>
                </a:cubicBezTo>
                <a:cubicBezTo>
                  <a:pt x="40263" y="3169"/>
                  <a:pt x="42388" y="2891"/>
                  <a:pt x="44513" y="2891"/>
                </a:cubicBezTo>
                <a:close/>
                <a:moveTo>
                  <a:pt x="3383" y="5132"/>
                </a:moveTo>
                <a:cubicBezTo>
                  <a:pt x="3478" y="5699"/>
                  <a:pt x="3515" y="6268"/>
                  <a:pt x="3537" y="6847"/>
                </a:cubicBezTo>
                <a:cubicBezTo>
                  <a:pt x="2740" y="6616"/>
                  <a:pt x="1967" y="6320"/>
                  <a:pt x="1222" y="5960"/>
                </a:cubicBezTo>
                <a:cubicBezTo>
                  <a:pt x="1927" y="5640"/>
                  <a:pt x="2650" y="5382"/>
                  <a:pt x="3383" y="5132"/>
                </a:cubicBezTo>
                <a:close/>
                <a:moveTo>
                  <a:pt x="47493" y="5883"/>
                </a:moveTo>
                <a:cubicBezTo>
                  <a:pt x="47477" y="6167"/>
                  <a:pt x="47465" y="6447"/>
                  <a:pt x="47462" y="6727"/>
                </a:cubicBezTo>
                <a:cubicBezTo>
                  <a:pt x="46185" y="7302"/>
                  <a:pt x="44705" y="7420"/>
                  <a:pt x="43210" y="7420"/>
                </a:cubicBezTo>
                <a:cubicBezTo>
                  <a:pt x="42167" y="7420"/>
                  <a:pt x="41118" y="7363"/>
                  <a:pt x="40125" y="7363"/>
                </a:cubicBezTo>
                <a:cubicBezTo>
                  <a:pt x="39798" y="7363"/>
                  <a:pt x="39478" y="7369"/>
                  <a:pt x="39166" y="7385"/>
                </a:cubicBezTo>
                <a:cubicBezTo>
                  <a:pt x="36045" y="7546"/>
                  <a:pt x="32915" y="7687"/>
                  <a:pt x="29796" y="7890"/>
                </a:cubicBezTo>
                <a:cubicBezTo>
                  <a:pt x="26580" y="8097"/>
                  <a:pt x="23369" y="8426"/>
                  <a:pt x="20150" y="8608"/>
                </a:cubicBezTo>
                <a:cubicBezTo>
                  <a:pt x="17355" y="8764"/>
                  <a:pt x="14563" y="8697"/>
                  <a:pt x="11768" y="8749"/>
                </a:cubicBezTo>
                <a:cubicBezTo>
                  <a:pt x="11829" y="8540"/>
                  <a:pt x="11796" y="8297"/>
                  <a:pt x="11617" y="8029"/>
                </a:cubicBezTo>
                <a:cubicBezTo>
                  <a:pt x="11509" y="7860"/>
                  <a:pt x="11377" y="7703"/>
                  <a:pt x="11232" y="7564"/>
                </a:cubicBezTo>
                <a:cubicBezTo>
                  <a:pt x="13856" y="7476"/>
                  <a:pt x="16436" y="6865"/>
                  <a:pt x="19079" y="6865"/>
                </a:cubicBezTo>
                <a:cubicBezTo>
                  <a:pt x="19124" y="6865"/>
                  <a:pt x="19169" y="6865"/>
                  <a:pt x="19214" y="6865"/>
                </a:cubicBezTo>
                <a:cubicBezTo>
                  <a:pt x="19655" y="6869"/>
                  <a:pt x="20095" y="6871"/>
                  <a:pt x="20536" y="6871"/>
                </a:cubicBezTo>
                <a:cubicBezTo>
                  <a:pt x="23270" y="6871"/>
                  <a:pt x="26004" y="6801"/>
                  <a:pt x="28735" y="6705"/>
                </a:cubicBezTo>
                <a:cubicBezTo>
                  <a:pt x="34989" y="6490"/>
                  <a:pt x="41238" y="6093"/>
                  <a:pt x="47493" y="5883"/>
                </a:cubicBezTo>
                <a:close/>
                <a:moveTo>
                  <a:pt x="10059" y="2267"/>
                </a:moveTo>
                <a:cubicBezTo>
                  <a:pt x="10109" y="2337"/>
                  <a:pt x="10189" y="2387"/>
                  <a:pt x="10275" y="2399"/>
                </a:cubicBezTo>
                <a:cubicBezTo>
                  <a:pt x="10546" y="2430"/>
                  <a:pt x="10814" y="2500"/>
                  <a:pt x="11063" y="2611"/>
                </a:cubicBezTo>
                <a:cubicBezTo>
                  <a:pt x="12285" y="3119"/>
                  <a:pt x="10537" y="3879"/>
                  <a:pt x="10346" y="3932"/>
                </a:cubicBezTo>
                <a:cubicBezTo>
                  <a:pt x="10321" y="3938"/>
                  <a:pt x="10293" y="3941"/>
                  <a:pt x="10266" y="3947"/>
                </a:cubicBezTo>
                <a:cubicBezTo>
                  <a:pt x="10210" y="3947"/>
                  <a:pt x="10155" y="3947"/>
                  <a:pt x="10100" y="3950"/>
                </a:cubicBezTo>
                <a:cubicBezTo>
                  <a:pt x="10026" y="3950"/>
                  <a:pt x="9955" y="3975"/>
                  <a:pt x="9893" y="4021"/>
                </a:cubicBezTo>
                <a:cubicBezTo>
                  <a:pt x="9542" y="4070"/>
                  <a:pt x="9179" y="4098"/>
                  <a:pt x="8828" y="4153"/>
                </a:cubicBezTo>
                <a:lnTo>
                  <a:pt x="8816" y="4153"/>
                </a:lnTo>
                <a:cubicBezTo>
                  <a:pt x="8782" y="4160"/>
                  <a:pt x="8751" y="4163"/>
                  <a:pt x="8717" y="4169"/>
                </a:cubicBezTo>
                <a:cubicBezTo>
                  <a:pt x="8308" y="4245"/>
                  <a:pt x="8438" y="4877"/>
                  <a:pt x="8829" y="4877"/>
                </a:cubicBezTo>
                <a:cubicBezTo>
                  <a:pt x="8832" y="4877"/>
                  <a:pt x="8835" y="4877"/>
                  <a:pt x="8837" y="4877"/>
                </a:cubicBezTo>
                <a:cubicBezTo>
                  <a:pt x="8943" y="4875"/>
                  <a:pt x="9051" y="4873"/>
                  <a:pt x="9162" y="4873"/>
                </a:cubicBezTo>
                <a:cubicBezTo>
                  <a:pt x="9889" y="4873"/>
                  <a:pt x="10711" y="4942"/>
                  <a:pt x="11266" y="5409"/>
                </a:cubicBezTo>
                <a:cubicBezTo>
                  <a:pt x="12122" y="6127"/>
                  <a:pt x="10306" y="6604"/>
                  <a:pt x="10019" y="6671"/>
                </a:cubicBezTo>
                <a:cubicBezTo>
                  <a:pt x="9567" y="6779"/>
                  <a:pt x="9102" y="6822"/>
                  <a:pt x="8647" y="6915"/>
                </a:cubicBezTo>
                <a:cubicBezTo>
                  <a:pt x="8238" y="7000"/>
                  <a:pt x="8364" y="7626"/>
                  <a:pt x="8755" y="7626"/>
                </a:cubicBezTo>
                <a:cubicBezTo>
                  <a:pt x="8759" y="7626"/>
                  <a:pt x="8763" y="7626"/>
                  <a:pt x="8767" y="7626"/>
                </a:cubicBezTo>
                <a:cubicBezTo>
                  <a:pt x="8885" y="7620"/>
                  <a:pt x="9003" y="7617"/>
                  <a:pt x="9121" y="7617"/>
                </a:cubicBezTo>
                <a:cubicBezTo>
                  <a:pt x="9395" y="7617"/>
                  <a:pt x="9669" y="7632"/>
                  <a:pt x="9943" y="7663"/>
                </a:cubicBezTo>
                <a:cubicBezTo>
                  <a:pt x="10337" y="7712"/>
                  <a:pt x="11657" y="8494"/>
                  <a:pt x="10666" y="8780"/>
                </a:cubicBezTo>
                <a:cubicBezTo>
                  <a:pt x="8607" y="7949"/>
                  <a:pt x="6387" y="7616"/>
                  <a:pt x="4248" y="7047"/>
                </a:cubicBezTo>
                <a:cubicBezTo>
                  <a:pt x="4260" y="7007"/>
                  <a:pt x="4266" y="6967"/>
                  <a:pt x="4263" y="6927"/>
                </a:cubicBezTo>
                <a:cubicBezTo>
                  <a:pt x="4242" y="6240"/>
                  <a:pt x="4196" y="5569"/>
                  <a:pt x="4073" y="4898"/>
                </a:cubicBezTo>
                <a:cubicBezTo>
                  <a:pt x="4614" y="4714"/>
                  <a:pt x="5156" y="4529"/>
                  <a:pt x="5689" y="4323"/>
                </a:cubicBezTo>
                <a:cubicBezTo>
                  <a:pt x="7200" y="3738"/>
                  <a:pt x="8490" y="2716"/>
                  <a:pt x="10059" y="2267"/>
                </a:cubicBezTo>
                <a:close/>
                <a:moveTo>
                  <a:pt x="47131" y="0"/>
                </a:moveTo>
                <a:cubicBezTo>
                  <a:pt x="47124" y="0"/>
                  <a:pt x="47116" y="0"/>
                  <a:pt x="47108" y="1"/>
                </a:cubicBezTo>
                <a:cubicBezTo>
                  <a:pt x="40924" y="201"/>
                  <a:pt x="34743" y="349"/>
                  <a:pt x="28562" y="537"/>
                </a:cubicBezTo>
                <a:cubicBezTo>
                  <a:pt x="25413" y="632"/>
                  <a:pt x="22267" y="746"/>
                  <a:pt x="19118" y="875"/>
                </a:cubicBezTo>
                <a:cubicBezTo>
                  <a:pt x="16133" y="1005"/>
                  <a:pt x="13168" y="1395"/>
                  <a:pt x="10186" y="1528"/>
                </a:cubicBezTo>
                <a:cubicBezTo>
                  <a:pt x="10155" y="1528"/>
                  <a:pt x="10124" y="1531"/>
                  <a:pt x="10096" y="1540"/>
                </a:cubicBezTo>
                <a:cubicBezTo>
                  <a:pt x="10072" y="1536"/>
                  <a:pt x="10047" y="1534"/>
                  <a:pt x="10023" y="1534"/>
                </a:cubicBezTo>
                <a:cubicBezTo>
                  <a:pt x="9991" y="1534"/>
                  <a:pt x="9958" y="1538"/>
                  <a:pt x="9927" y="1546"/>
                </a:cubicBezTo>
                <a:cubicBezTo>
                  <a:pt x="8320" y="1986"/>
                  <a:pt x="7003" y="3015"/>
                  <a:pt x="5473" y="3630"/>
                </a:cubicBezTo>
                <a:cubicBezTo>
                  <a:pt x="3752" y="4323"/>
                  <a:pt x="1942" y="4757"/>
                  <a:pt x="286" y="5612"/>
                </a:cubicBezTo>
                <a:cubicBezTo>
                  <a:pt x="0" y="5757"/>
                  <a:pt x="93" y="6090"/>
                  <a:pt x="311" y="6219"/>
                </a:cubicBezTo>
                <a:cubicBezTo>
                  <a:pt x="342" y="6296"/>
                  <a:pt x="400" y="6357"/>
                  <a:pt x="471" y="6394"/>
                </a:cubicBezTo>
                <a:cubicBezTo>
                  <a:pt x="3574" y="8072"/>
                  <a:pt x="7197" y="8121"/>
                  <a:pt x="10423" y="9460"/>
                </a:cubicBezTo>
                <a:cubicBezTo>
                  <a:pt x="10470" y="9482"/>
                  <a:pt x="10520" y="9492"/>
                  <a:pt x="10570" y="9492"/>
                </a:cubicBezTo>
                <a:cubicBezTo>
                  <a:pt x="10599" y="9492"/>
                  <a:pt x="10628" y="9488"/>
                  <a:pt x="10657" y="9482"/>
                </a:cubicBezTo>
                <a:cubicBezTo>
                  <a:pt x="10691" y="9492"/>
                  <a:pt x="10724" y="9496"/>
                  <a:pt x="10758" y="9496"/>
                </a:cubicBezTo>
                <a:cubicBezTo>
                  <a:pt x="10786" y="9496"/>
                  <a:pt x="10814" y="9493"/>
                  <a:pt x="10841" y="9488"/>
                </a:cubicBezTo>
                <a:cubicBezTo>
                  <a:pt x="10869" y="9494"/>
                  <a:pt x="10900" y="9494"/>
                  <a:pt x="10928" y="9494"/>
                </a:cubicBezTo>
                <a:cubicBezTo>
                  <a:pt x="14163" y="9402"/>
                  <a:pt x="17398" y="9491"/>
                  <a:pt x="20630" y="9306"/>
                </a:cubicBezTo>
                <a:cubicBezTo>
                  <a:pt x="24000" y="9115"/>
                  <a:pt x="27362" y="8764"/>
                  <a:pt x="30735" y="8558"/>
                </a:cubicBezTo>
                <a:cubicBezTo>
                  <a:pt x="33980" y="8361"/>
                  <a:pt x="37233" y="8186"/>
                  <a:pt x="40481" y="8050"/>
                </a:cubicBezTo>
                <a:cubicBezTo>
                  <a:pt x="40784" y="8037"/>
                  <a:pt x="41090" y="8033"/>
                  <a:pt x="41397" y="8033"/>
                </a:cubicBezTo>
                <a:cubicBezTo>
                  <a:pt x="42121" y="8033"/>
                  <a:pt x="42854" y="8058"/>
                  <a:pt x="43584" y="8058"/>
                </a:cubicBezTo>
                <a:cubicBezTo>
                  <a:pt x="44974" y="8058"/>
                  <a:pt x="46353" y="7967"/>
                  <a:pt x="47640" y="7435"/>
                </a:cubicBezTo>
                <a:cubicBezTo>
                  <a:pt x="47693" y="7461"/>
                  <a:pt x="47753" y="7474"/>
                  <a:pt x="47814" y="7474"/>
                </a:cubicBezTo>
                <a:cubicBezTo>
                  <a:pt x="48000" y="7474"/>
                  <a:pt x="48190" y="7351"/>
                  <a:pt x="48185" y="7112"/>
                </a:cubicBezTo>
                <a:lnTo>
                  <a:pt x="48185" y="7059"/>
                </a:lnTo>
                <a:cubicBezTo>
                  <a:pt x="48194" y="7022"/>
                  <a:pt x="48194" y="6985"/>
                  <a:pt x="48185" y="6948"/>
                </a:cubicBezTo>
                <a:cubicBezTo>
                  <a:pt x="48179" y="4788"/>
                  <a:pt x="48687" y="2448"/>
                  <a:pt x="47794" y="407"/>
                </a:cubicBezTo>
                <a:cubicBezTo>
                  <a:pt x="47736" y="266"/>
                  <a:pt x="47596" y="176"/>
                  <a:pt x="47444" y="176"/>
                </a:cubicBezTo>
                <a:cubicBezTo>
                  <a:pt x="47437" y="176"/>
                  <a:pt x="47429" y="176"/>
                  <a:pt x="47422" y="177"/>
                </a:cubicBezTo>
                <a:cubicBezTo>
                  <a:pt x="47367" y="67"/>
                  <a:pt x="47252" y="0"/>
                  <a:pt x="471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8" name="Google Shape;1434;p35">
            <a:extLst>
              <a:ext uri="{FF2B5EF4-FFF2-40B4-BE49-F238E27FC236}">
                <a16:creationId xmlns:a16="http://schemas.microsoft.com/office/drawing/2014/main" id="{43A76ABC-673D-F087-B2D8-D67E4215A699}"/>
              </a:ext>
            </a:extLst>
          </p:cNvPr>
          <p:cNvSpPr/>
          <p:nvPr/>
        </p:nvSpPr>
        <p:spPr>
          <a:xfrm>
            <a:off x="2176372" y="3623974"/>
            <a:ext cx="672846" cy="603363"/>
          </a:xfrm>
          <a:custGeom>
            <a:avLst/>
            <a:gdLst/>
            <a:ahLst/>
            <a:cxnLst/>
            <a:rect l="l" t="t" r="r" b="b"/>
            <a:pathLst>
              <a:path w="30939" h="27744" extrusionOk="0">
                <a:moveTo>
                  <a:pt x="13319" y="718"/>
                </a:moveTo>
                <a:cubicBezTo>
                  <a:pt x="14397" y="718"/>
                  <a:pt x="15477" y="754"/>
                  <a:pt x="16557" y="754"/>
                </a:cubicBezTo>
                <a:cubicBezTo>
                  <a:pt x="16907" y="754"/>
                  <a:pt x="17257" y="750"/>
                  <a:pt x="17607" y="740"/>
                </a:cubicBezTo>
                <a:lnTo>
                  <a:pt x="17607" y="740"/>
                </a:lnTo>
                <a:cubicBezTo>
                  <a:pt x="16262" y="3067"/>
                  <a:pt x="15671" y="5453"/>
                  <a:pt x="16995" y="7986"/>
                </a:cubicBezTo>
                <a:cubicBezTo>
                  <a:pt x="18503" y="10867"/>
                  <a:pt x="21744" y="12948"/>
                  <a:pt x="24145" y="15032"/>
                </a:cubicBezTo>
                <a:lnTo>
                  <a:pt x="24398" y="15250"/>
                </a:lnTo>
                <a:cubicBezTo>
                  <a:pt x="24142" y="15284"/>
                  <a:pt x="23908" y="15426"/>
                  <a:pt x="23647" y="15681"/>
                </a:cubicBezTo>
                <a:cubicBezTo>
                  <a:pt x="23438" y="15886"/>
                  <a:pt x="23187" y="15964"/>
                  <a:pt x="22913" y="15964"/>
                </a:cubicBezTo>
                <a:cubicBezTo>
                  <a:pt x="22153" y="15964"/>
                  <a:pt x="21221" y="15363"/>
                  <a:pt x="20553" y="15204"/>
                </a:cubicBezTo>
                <a:cubicBezTo>
                  <a:pt x="20324" y="15150"/>
                  <a:pt x="20108" y="15125"/>
                  <a:pt x="19903" y="15125"/>
                </a:cubicBezTo>
                <a:cubicBezTo>
                  <a:pt x="18322" y="15125"/>
                  <a:pt x="17364" y="16591"/>
                  <a:pt x="16056" y="17408"/>
                </a:cubicBezTo>
                <a:cubicBezTo>
                  <a:pt x="15641" y="17667"/>
                  <a:pt x="15264" y="17776"/>
                  <a:pt x="14914" y="17776"/>
                </a:cubicBezTo>
                <a:cubicBezTo>
                  <a:pt x="13386" y="17776"/>
                  <a:pt x="12403" y="15680"/>
                  <a:pt x="11208" y="14841"/>
                </a:cubicBezTo>
                <a:cubicBezTo>
                  <a:pt x="10525" y="14361"/>
                  <a:pt x="9859" y="14176"/>
                  <a:pt x="9201" y="14176"/>
                </a:cubicBezTo>
                <a:cubicBezTo>
                  <a:pt x="8432" y="14176"/>
                  <a:pt x="7674" y="14428"/>
                  <a:pt x="6911" y="14755"/>
                </a:cubicBezTo>
                <a:cubicBezTo>
                  <a:pt x="8059" y="13216"/>
                  <a:pt x="9195" y="11667"/>
                  <a:pt x="10241" y="10070"/>
                </a:cubicBezTo>
                <a:cubicBezTo>
                  <a:pt x="12199" y="7084"/>
                  <a:pt x="11186" y="3803"/>
                  <a:pt x="9527" y="983"/>
                </a:cubicBezTo>
                <a:cubicBezTo>
                  <a:pt x="10787" y="767"/>
                  <a:pt x="12052" y="718"/>
                  <a:pt x="13319" y="718"/>
                </a:cubicBezTo>
                <a:close/>
                <a:moveTo>
                  <a:pt x="9169" y="14877"/>
                </a:moveTo>
                <a:cubicBezTo>
                  <a:pt x="9332" y="14877"/>
                  <a:pt x="9500" y="14889"/>
                  <a:pt x="9672" y="14915"/>
                </a:cubicBezTo>
                <a:cubicBezTo>
                  <a:pt x="10623" y="15056"/>
                  <a:pt x="11316" y="15866"/>
                  <a:pt x="11904" y="16552"/>
                </a:cubicBezTo>
                <a:cubicBezTo>
                  <a:pt x="12776" y="17571"/>
                  <a:pt x="13647" y="18455"/>
                  <a:pt x="14939" y="18455"/>
                </a:cubicBezTo>
                <a:cubicBezTo>
                  <a:pt x="15141" y="18455"/>
                  <a:pt x="15354" y="18433"/>
                  <a:pt x="15579" y="18387"/>
                </a:cubicBezTo>
                <a:cubicBezTo>
                  <a:pt x="17368" y="18022"/>
                  <a:pt x="18144" y="15878"/>
                  <a:pt x="20004" y="15878"/>
                </a:cubicBezTo>
                <a:cubicBezTo>
                  <a:pt x="20118" y="15878"/>
                  <a:pt x="20236" y="15886"/>
                  <a:pt x="20359" y="15903"/>
                </a:cubicBezTo>
                <a:cubicBezTo>
                  <a:pt x="21184" y="16020"/>
                  <a:pt x="21865" y="16645"/>
                  <a:pt x="22656" y="16752"/>
                </a:cubicBezTo>
                <a:cubicBezTo>
                  <a:pt x="22719" y="16761"/>
                  <a:pt x="22790" y="16765"/>
                  <a:pt x="22864" y="16765"/>
                </a:cubicBezTo>
                <a:cubicBezTo>
                  <a:pt x="23084" y="16765"/>
                  <a:pt x="23332" y="16727"/>
                  <a:pt x="23505" y="16651"/>
                </a:cubicBezTo>
                <a:cubicBezTo>
                  <a:pt x="23781" y="16537"/>
                  <a:pt x="24314" y="15988"/>
                  <a:pt x="24653" y="15988"/>
                </a:cubicBezTo>
                <a:cubicBezTo>
                  <a:pt x="24688" y="15988"/>
                  <a:pt x="24721" y="15994"/>
                  <a:pt x="24752" y="16008"/>
                </a:cubicBezTo>
                <a:cubicBezTo>
                  <a:pt x="24802" y="16029"/>
                  <a:pt x="24855" y="16040"/>
                  <a:pt x="24908" y="16040"/>
                </a:cubicBezTo>
                <a:cubicBezTo>
                  <a:pt x="25006" y="16040"/>
                  <a:pt x="25102" y="16003"/>
                  <a:pt x="25177" y="15931"/>
                </a:cubicBezTo>
                <a:cubicBezTo>
                  <a:pt x="27288" y="17814"/>
                  <a:pt x="29618" y="20197"/>
                  <a:pt x="29843" y="22992"/>
                </a:cubicBezTo>
                <a:cubicBezTo>
                  <a:pt x="30123" y="26473"/>
                  <a:pt x="25962" y="26963"/>
                  <a:pt x="23043" y="26963"/>
                </a:cubicBezTo>
                <a:cubicBezTo>
                  <a:pt x="22501" y="26963"/>
                  <a:pt x="22001" y="26947"/>
                  <a:pt x="21581" y="26929"/>
                </a:cubicBezTo>
                <a:cubicBezTo>
                  <a:pt x="18256" y="26789"/>
                  <a:pt x="14947" y="26385"/>
                  <a:pt x="11615" y="26385"/>
                </a:cubicBezTo>
                <a:cubicBezTo>
                  <a:pt x="11138" y="26385"/>
                  <a:pt x="10661" y="26393"/>
                  <a:pt x="10183" y="26412"/>
                </a:cubicBezTo>
                <a:cubicBezTo>
                  <a:pt x="9078" y="26453"/>
                  <a:pt x="7902" y="26583"/>
                  <a:pt x="6742" y="26583"/>
                </a:cubicBezTo>
                <a:cubicBezTo>
                  <a:pt x="5421" y="26583"/>
                  <a:pt x="4120" y="26415"/>
                  <a:pt x="2968" y="25756"/>
                </a:cubicBezTo>
                <a:cubicBezTo>
                  <a:pt x="1" y="24060"/>
                  <a:pt x="3131" y="19880"/>
                  <a:pt x="4418" y="18110"/>
                </a:cubicBezTo>
                <a:cubicBezTo>
                  <a:pt x="4941" y="17393"/>
                  <a:pt x="5473" y="16679"/>
                  <a:pt x="6006" y="15964"/>
                </a:cubicBezTo>
                <a:cubicBezTo>
                  <a:pt x="7058" y="15468"/>
                  <a:pt x="8013" y="14877"/>
                  <a:pt x="9169" y="14877"/>
                </a:cubicBezTo>
                <a:close/>
                <a:moveTo>
                  <a:pt x="18022" y="0"/>
                </a:moveTo>
                <a:cubicBezTo>
                  <a:pt x="18013" y="0"/>
                  <a:pt x="18004" y="0"/>
                  <a:pt x="17995" y="1"/>
                </a:cubicBezTo>
                <a:cubicBezTo>
                  <a:pt x="17476" y="24"/>
                  <a:pt x="16958" y="31"/>
                  <a:pt x="16439" y="31"/>
                </a:cubicBezTo>
                <a:cubicBezTo>
                  <a:pt x="15405" y="31"/>
                  <a:pt x="14371" y="1"/>
                  <a:pt x="13339" y="1"/>
                </a:cubicBezTo>
                <a:cubicBezTo>
                  <a:pt x="11897" y="1"/>
                  <a:pt x="10457" y="59"/>
                  <a:pt x="9023" y="337"/>
                </a:cubicBezTo>
                <a:cubicBezTo>
                  <a:pt x="8758" y="389"/>
                  <a:pt x="8712" y="645"/>
                  <a:pt x="8807" y="835"/>
                </a:cubicBezTo>
                <a:cubicBezTo>
                  <a:pt x="8733" y="943"/>
                  <a:pt x="8733" y="1085"/>
                  <a:pt x="8807" y="1192"/>
                </a:cubicBezTo>
                <a:cubicBezTo>
                  <a:pt x="9715" y="2707"/>
                  <a:pt x="10500" y="4271"/>
                  <a:pt x="10623" y="6059"/>
                </a:cubicBezTo>
                <a:cubicBezTo>
                  <a:pt x="10771" y="8171"/>
                  <a:pt x="9527" y="9913"/>
                  <a:pt x="8342" y="11526"/>
                </a:cubicBezTo>
                <a:cubicBezTo>
                  <a:pt x="6495" y="14038"/>
                  <a:pt x="4584" y="16509"/>
                  <a:pt x="2839" y="19101"/>
                </a:cubicBezTo>
                <a:cubicBezTo>
                  <a:pt x="1663" y="20846"/>
                  <a:pt x="271" y="23398"/>
                  <a:pt x="1570" y="25427"/>
                </a:cubicBezTo>
                <a:cubicBezTo>
                  <a:pt x="2669" y="27141"/>
                  <a:pt x="5243" y="27286"/>
                  <a:pt x="7049" y="27295"/>
                </a:cubicBezTo>
                <a:cubicBezTo>
                  <a:pt x="7076" y="27295"/>
                  <a:pt x="7102" y="27295"/>
                  <a:pt x="7129" y="27295"/>
                </a:cubicBezTo>
                <a:cubicBezTo>
                  <a:pt x="8300" y="27295"/>
                  <a:pt x="9468" y="27165"/>
                  <a:pt x="10639" y="27120"/>
                </a:cubicBezTo>
                <a:cubicBezTo>
                  <a:pt x="11041" y="27104"/>
                  <a:pt x="11444" y="27097"/>
                  <a:pt x="11847" y="27097"/>
                </a:cubicBezTo>
                <a:cubicBezTo>
                  <a:pt x="13423" y="27097"/>
                  <a:pt x="15002" y="27204"/>
                  <a:pt x="16573" y="27317"/>
                </a:cubicBezTo>
                <a:cubicBezTo>
                  <a:pt x="18654" y="27464"/>
                  <a:pt x="20805" y="27744"/>
                  <a:pt x="22930" y="27744"/>
                </a:cubicBezTo>
                <a:cubicBezTo>
                  <a:pt x="24084" y="27744"/>
                  <a:pt x="25230" y="27661"/>
                  <a:pt x="26352" y="27430"/>
                </a:cubicBezTo>
                <a:cubicBezTo>
                  <a:pt x="28689" y="26950"/>
                  <a:pt x="30939" y="25196"/>
                  <a:pt x="30529" y="22567"/>
                </a:cubicBezTo>
                <a:cubicBezTo>
                  <a:pt x="30089" y="19757"/>
                  <a:pt x="27864" y="17494"/>
                  <a:pt x="25885" y="15620"/>
                </a:cubicBezTo>
                <a:cubicBezTo>
                  <a:pt x="23690" y="13542"/>
                  <a:pt x="21246" y="11754"/>
                  <a:pt x="19137" y="9587"/>
                </a:cubicBezTo>
                <a:cubicBezTo>
                  <a:pt x="17909" y="8328"/>
                  <a:pt x="16970" y="6850"/>
                  <a:pt x="16906" y="5052"/>
                </a:cubicBezTo>
                <a:cubicBezTo>
                  <a:pt x="16847" y="3489"/>
                  <a:pt x="17678" y="1996"/>
                  <a:pt x="18469" y="709"/>
                </a:cubicBezTo>
                <a:cubicBezTo>
                  <a:pt x="18599" y="503"/>
                  <a:pt x="18491" y="306"/>
                  <a:pt x="18325" y="220"/>
                </a:cubicBezTo>
                <a:cubicBezTo>
                  <a:pt x="18281" y="87"/>
                  <a:pt x="18159" y="0"/>
                  <a:pt x="180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59" name="Google Shape;1436;p35">
            <a:extLst>
              <a:ext uri="{FF2B5EF4-FFF2-40B4-BE49-F238E27FC236}">
                <a16:creationId xmlns:a16="http://schemas.microsoft.com/office/drawing/2014/main" id="{F7BC8235-C7DD-9C5B-F0EC-C8B3D7CD3459}"/>
              </a:ext>
            </a:extLst>
          </p:cNvPr>
          <p:cNvGrpSpPr/>
          <p:nvPr/>
        </p:nvGrpSpPr>
        <p:grpSpPr>
          <a:xfrm rot="8546872">
            <a:off x="1908423" y="4800510"/>
            <a:ext cx="1208761" cy="248365"/>
            <a:chOff x="1430075" y="3198475"/>
            <a:chExt cx="1389250" cy="285450"/>
          </a:xfrm>
        </p:grpSpPr>
        <p:sp>
          <p:nvSpPr>
            <p:cNvPr id="4360" name="Google Shape;1437;p35">
              <a:extLst>
                <a:ext uri="{FF2B5EF4-FFF2-40B4-BE49-F238E27FC236}">
                  <a16:creationId xmlns:a16="http://schemas.microsoft.com/office/drawing/2014/main" id="{9FA3048E-E519-3095-E49B-870DD026EEDD}"/>
                </a:ext>
              </a:extLst>
            </p:cNvPr>
            <p:cNvSpPr/>
            <p:nvPr/>
          </p:nvSpPr>
          <p:spPr>
            <a:xfrm>
              <a:off x="1430075" y="3198475"/>
              <a:ext cx="1389250" cy="285450"/>
            </a:xfrm>
            <a:custGeom>
              <a:avLst/>
              <a:gdLst/>
              <a:ahLst/>
              <a:cxnLst/>
              <a:rect l="l" t="t" r="r" b="b"/>
              <a:pathLst>
                <a:path w="55570" h="11418" extrusionOk="0">
                  <a:moveTo>
                    <a:pt x="46318" y="718"/>
                  </a:moveTo>
                  <a:cubicBezTo>
                    <a:pt x="49158" y="718"/>
                    <a:pt x="52000" y="760"/>
                    <a:pt x="54837" y="762"/>
                  </a:cubicBezTo>
                  <a:cubicBezTo>
                    <a:pt x="54822" y="3902"/>
                    <a:pt x="54520" y="7032"/>
                    <a:pt x="54480" y="10172"/>
                  </a:cubicBezTo>
                  <a:cubicBezTo>
                    <a:pt x="54157" y="10246"/>
                    <a:pt x="53828" y="10295"/>
                    <a:pt x="53498" y="10310"/>
                  </a:cubicBezTo>
                  <a:cubicBezTo>
                    <a:pt x="53507" y="10276"/>
                    <a:pt x="53511" y="10240"/>
                    <a:pt x="53507" y="10203"/>
                  </a:cubicBezTo>
                  <a:cubicBezTo>
                    <a:pt x="53409" y="8993"/>
                    <a:pt x="53695" y="7805"/>
                    <a:pt x="53492" y="6595"/>
                  </a:cubicBezTo>
                  <a:cubicBezTo>
                    <a:pt x="53461" y="6412"/>
                    <a:pt x="53333" y="6333"/>
                    <a:pt x="53194" y="6333"/>
                  </a:cubicBezTo>
                  <a:cubicBezTo>
                    <a:pt x="52982" y="6333"/>
                    <a:pt x="52747" y="6514"/>
                    <a:pt x="52793" y="6789"/>
                  </a:cubicBezTo>
                  <a:cubicBezTo>
                    <a:pt x="52981" y="7925"/>
                    <a:pt x="52689" y="9061"/>
                    <a:pt x="52781" y="10203"/>
                  </a:cubicBezTo>
                  <a:cubicBezTo>
                    <a:pt x="52784" y="10249"/>
                    <a:pt x="52796" y="10295"/>
                    <a:pt x="52818" y="10338"/>
                  </a:cubicBezTo>
                  <a:cubicBezTo>
                    <a:pt x="52627" y="10344"/>
                    <a:pt x="52439" y="10350"/>
                    <a:pt x="52258" y="10360"/>
                  </a:cubicBezTo>
                  <a:cubicBezTo>
                    <a:pt x="52011" y="10372"/>
                    <a:pt x="51762" y="10384"/>
                    <a:pt x="51516" y="10393"/>
                  </a:cubicBezTo>
                  <a:cubicBezTo>
                    <a:pt x="51553" y="10338"/>
                    <a:pt x="51571" y="10270"/>
                    <a:pt x="51571" y="10203"/>
                  </a:cubicBezTo>
                  <a:cubicBezTo>
                    <a:pt x="51577" y="8620"/>
                    <a:pt x="51642" y="7063"/>
                    <a:pt x="51316" y="5508"/>
                  </a:cubicBezTo>
                  <a:cubicBezTo>
                    <a:pt x="51278" y="5325"/>
                    <a:pt x="51143" y="5246"/>
                    <a:pt x="51001" y="5246"/>
                  </a:cubicBezTo>
                  <a:cubicBezTo>
                    <a:pt x="50788" y="5246"/>
                    <a:pt x="50558" y="5426"/>
                    <a:pt x="50617" y="5699"/>
                  </a:cubicBezTo>
                  <a:cubicBezTo>
                    <a:pt x="50931" y="7192"/>
                    <a:pt x="50851" y="8691"/>
                    <a:pt x="50848" y="10203"/>
                  </a:cubicBezTo>
                  <a:cubicBezTo>
                    <a:pt x="50845" y="10280"/>
                    <a:pt x="50869" y="10356"/>
                    <a:pt x="50916" y="10421"/>
                  </a:cubicBezTo>
                  <a:cubicBezTo>
                    <a:pt x="50374" y="10443"/>
                    <a:pt x="49829" y="10458"/>
                    <a:pt x="49284" y="10473"/>
                  </a:cubicBezTo>
                  <a:cubicBezTo>
                    <a:pt x="49450" y="9141"/>
                    <a:pt x="49841" y="7814"/>
                    <a:pt x="49503" y="6475"/>
                  </a:cubicBezTo>
                  <a:cubicBezTo>
                    <a:pt x="49456" y="6293"/>
                    <a:pt x="49317" y="6215"/>
                    <a:pt x="49174" y="6215"/>
                  </a:cubicBezTo>
                  <a:cubicBezTo>
                    <a:pt x="48958" y="6215"/>
                    <a:pt x="48732" y="6394"/>
                    <a:pt x="48801" y="6666"/>
                  </a:cubicBezTo>
                  <a:cubicBezTo>
                    <a:pt x="49121" y="7928"/>
                    <a:pt x="48712" y="9230"/>
                    <a:pt x="48558" y="10489"/>
                  </a:cubicBezTo>
                  <a:cubicBezTo>
                    <a:pt x="48164" y="10498"/>
                    <a:pt x="47770" y="10507"/>
                    <a:pt x="47379" y="10513"/>
                  </a:cubicBezTo>
                  <a:cubicBezTo>
                    <a:pt x="47222" y="10517"/>
                    <a:pt x="47065" y="10520"/>
                    <a:pt x="46908" y="10523"/>
                  </a:cubicBezTo>
                  <a:cubicBezTo>
                    <a:pt x="47296" y="8913"/>
                    <a:pt x="46994" y="7235"/>
                    <a:pt x="46973" y="5601"/>
                  </a:cubicBezTo>
                  <a:cubicBezTo>
                    <a:pt x="46969" y="5367"/>
                    <a:pt x="46787" y="5250"/>
                    <a:pt x="46606" y="5250"/>
                  </a:cubicBezTo>
                  <a:cubicBezTo>
                    <a:pt x="46425" y="5250"/>
                    <a:pt x="46245" y="5367"/>
                    <a:pt x="46246" y="5601"/>
                  </a:cubicBezTo>
                  <a:cubicBezTo>
                    <a:pt x="46268" y="7235"/>
                    <a:pt x="46600" y="8934"/>
                    <a:pt x="46154" y="10532"/>
                  </a:cubicBezTo>
                  <a:cubicBezTo>
                    <a:pt x="45224" y="10547"/>
                    <a:pt x="44295" y="10563"/>
                    <a:pt x="43365" y="10572"/>
                  </a:cubicBezTo>
                  <a:cubicBezTo>
                    <a:pt x="43433" y="10507"/>
                    <a:pt x="43467" y="10415"/>
                    <a:pt x="43463" y="10323"/>
                  </a:cubicBezTo>
                  <a:cubicBezTo>
                    <a:pt x="43454" y="8750"/>
                    <a:pt x="43362" y="7177"/>
                    <a:pt x="43463" y="5604"/>
                  </a:cubicBezTo>
                  <a:cubicBezTo>
                    <a:pt x="43479" y="5370"/>
                    <a:pt x="43306" y="5254"/>
                    <a:pt x="43124" y="5254"/>
                  </a:cubicBezTo>
                  <a:cubicBezTo>
                    <a:pt x="42942" y="5254"/>
                    <a:pt x="42752" y="5371"/>
                    <a:pt x="42737" y="5604"/>
                  </a:cubicBezTo>
                  <a:cubicBezTo>
                    <a:pt x="42635" y="7177"/>
                    <a:pt x="42728" y="8750"/>
                    <a:pt x="42737" y="10323"/>
                  </a:cubicBezTo>
                  <a:cubicBezTo>
                    <a:pt x="42734" y="10418"/>
                    <a:pt x="42774" y="10510"/>
                    <a:pt x="42842" y="10575"/>
                  </a:cubicBezTo>
                  <a:cubicBezTo>
                    <a:pt x="42241" y="10581"/>
                    <a:pt x="41641" y="10587"/>
                    <a:pt x="41041" y="10593"/>
                  </a:cubicBezTo>
                  <a:lnTo>
                    <a:pt x="41041" y="10566"/>
                  </a:lnTo>
                  <a:cubicBezTo>
                    <a:pt x="40949" y="9276"/>
                    <a:pt x="41241" y="8002"/>
                    <a:pt x="41029" y="6718"/>
                  </a:cubicBezTo>
                  <a:cubicBezTo>
                    <a:pt x="40998" y="6534"/>
                    <a:pt x="40868" y="6455"/>
                    <a:pt x="40729" y="6455"/>
                  </a:cubicBezTo>
                  <a:cubicBezTo>
                    <a:pt x="40518" y="6455"/>
                    <a:pt x="40284" y="6635"/>
                    <a:pt x="40330" y="6909"/>
                  </a:cubicBezTo>
                  <a:cubicBezTo>
                    <a:pt x="40530" y="8122"/>
                    <a:pt x="40228" y="9347"/>
                    <a:pt x="40315" y="10566"/>
                  </a:cubicBezTo>
                  <a:cubicBezTo>
                    <a:pt x="40315" y="10575"/>
                    <a:pt x="40321" y="10584"/>
                    <a:pt x="40321" y="10593"/>
                  </a:cubicBezTo>
                  <a:cubicBezTo>
                    <a:pt x="39988" y="10597"/>
                    <a:pt x="39653" y="10597"/>
                    <a:pt x="39317" y="10597"/>
                  </a:cubicBezTo>
                  <a:cubicBezTo>
                    <a:pt x="39336" y="10550"/>
                    <a:pt x="39348" y="10498"/>
                    <a:pt x="39348" y="10443"/>
                  </a:cubicBezTo>
                  <a:cubicBezTo>
                    <a:pt x="39357" y="8704"/>
                    <a:pt x="39425" y="6980"/>
                    <a:pt x="39093" y="5265"/>
                  </a:cubicBezTo>
                  <a:cubicBezTo>
                    <a:pt x="39057" y="5081"/>
                    <a:pt x="38924" y="5002"/>
                    <a:pt x="38784" y="5002"/>
                  </a:cubicBezTo>
                  <a:cubicBezTo>
                    <a:pt x="38571" y="5002"/>
                    <a:pt x="38340" y="5182"/>
                    <a:pt x="38394" y="5456"/>
                  </a:cubicBezTo>
                  <a:cubicBezTo>
                    <a:pt x="38711" y="7106"/>
                    <a:pt x="38631" y="8771"/>
                    <a:pt x="38625" y="10443"/>
                  </a:cubicBezTo>
                  <a:cubicBezTo>
                    <a:pt x="38622" y="10495"/>
                    <a:pt x="38634" y="10550"/>
                    <a:pt x="38655" y="10597"/>
                  </a:cubicBezTo>
                  <a:cubicBezTo>
                    <a:pt x="37960" y="10600"/>
                    <a:pt x="37267" y="10600"/>
                    <a:pt x="36572" y="10600"/>
                  </a:cubicBezTo>
                  <a:cubicBezTo>
                    <a:pt x="36633" y="9094"/>
                    <a:pt x="36987" y="7611"/>
                    <a:pt x="36673" y="6109"/>
                  </a:cubicBezTo>
                  <a:cubicBezTo>
                    <a:pt x="36635" y="5926"/>
                    <a:pt x="36501" y="5847"/>
                    <a:pt x="36360" y="5847"/>
                  </a:cubicBezTo>
                  <a:cubicBezTo>
                    <a:pt x="36147" y="5847"/>
                    <a:pt x="35917" y="6027"/>
                    <a:pt x="35974" y="6303"/>
                  </a:cubicBezTo>
                  <a:cubicBezTo>
                    <a:pt x="36270" y="7725"/>
                    <a:pt x="35907" y="9168"/>
                    <a:pt x="35848" y="10600"/>
                  </a:cubicBezTo>
                  <a:lnTo>
                    <a:pt x="35073" y="10600"/>
                  </a:lnTo>
                  <a:cubicBezTo>
                    <a:pt x="35116" y="10523"/>
                    <a:pt x="35125" y="10430"/>
                    <a:pt x="35100" y="10344"/>
                  </a:cubicBezTo>
                  <a:cubicBezTo>
                    <a:pt x="34897" y="9575"/>
                    <a:pt x="34999" y="8802"/>
                    <a:pt x="34986" y="8017"/>
                  </a:cubicBezTo>
                  <a:cubicBezTo>
                    <a:pt x="34974" y="7088"/>
                    <a:pt x="34885" y="6164"/>
                    <a:pt x="34872" y="5238"/>
                  </a:cubicBezTo>
                  <a:cubicBezTo>
                    <a:pt x="34869" y="5004"/>
                    <a:pt x="34686" y="4887"/>
                    <a:pt x="34505" y="4887"/>
                  </a:cubicBezTo>
                  <a:cubicBezTo>
                    <a:pt x="34323" y="4887"/>
                    <a:pt x="34143" y="5004"/>
                    <a:pt x="34146" y="5238"/>
                  </a:cubicBezTo>
                  <a:cubicBezTo>
                    <a:pt x="34158" y="6164"/>
                    <a:pt x="34229" y="7088"/>
                    <a:pt x="34263" y="8017"/>
                  </a:cubicBezTo>
                  <a:cubicBezTo>
                    <a:pt x="34294" y="8879"/>
                    <a:pt x="34180" y="9692"/>
                    <a:pt x="34401" y="10538"/>
                  </a:cubicBezTo>
                  <a:cubicBezTo>
                    <a:pt x="34408" y="10560"/>
                    <a:pt x="34414" y="10581"/>
                    <a:pt x="34423" y="10600"/>
                  </a:cubicBezTo>
                  <a:lnTo>
                    <a:pt x="32816" y="10600"/>
                  </a:lnTo>
                  <a:cubicBezTo>
                    <a:pt x="32829" y="9255"/>
                    <a:pt x="32927" y="7912"/>
                    <a:pt x="32936" y="6570"/>
                  </a:cubicBezTo>
                  <a:cubicBezTo>
                    <a:pt x="32938" y="6335"/>
                    <a:pt x="32757" y="6217"/>
                    <a:pt x="32575" y="6217"/>
                  </a:cubicBezTo>
                  <a:cubicBezTo>
                    <a:pt x="32394" y="6217"/>
                    <a:pt x="32211" y="6335"/>
                    <a:pt x="32210" y="6570"/>
                  </a:cubicBezTo>
                  <a:cubicBezTo>
                    <a:pt x="32201" y="7912"/>
                    <a:pt x="32102" y="9255"/>
                    <a:pt x="32090" y="10600"/>
                  </a:cubicBezTo>
                  <a:lnTo>
                    <a:pt x="30754" y="10600"/>
                  </a:lnTo>
                  <a:cubicBezTo>
                    <a:pt x="30714" y="9839"/>
                    <a:pt x="30892" y="9101"/>
                    <a:pt x="30985" y="8343"/>
                  </a:cubicBezTo>
                  <a:cubicBezTo>
                    <a:pt x="31086" y="7488"/>
                    <a:pt x="30895" y="6583"/>
                    <a:pt x="30880" y="5721"/>
                  </a:cubicBezTo>
                  <a:cubicBezTo>
                    <a:pt x="30874" y="5487"/>
                    <a:pt x="30689" y="5370"/>
                    <a:pt x="30508" y="5370"/>
                  </a:cubicBezTo>
                  <a:cubicBezTo>
                    <a:pt x="30326" y="5370"/>
                    <a:pt x="30148" y="5487"/>
                    <a:pt x="30154" y="5721"/>
                  </a:cubicBezTo>
                  <a:cubicBezTo>
                    <a:pt x="30169" y="6490"/>
                    <a:pt x="30258" y="7254"/>
                    <a:pt x="30274" y="8020"/>
                  </a:cubicBezTo>
                  <a:cubicBezTo>
                    <a:pt x="30292" y="8894"/>
                    <a:pt x="29987" y="9722"/>
                    <a:pt x="30031" y="10600"/>
                  </a:cubicBezTo>
                  <a:cubicBezTo>
                    <a:pt x="29178" y="10600"/>
                    <a:pt x="28325" y="10600"/>
                    <a:pt x="27476" y="10597"/>
                  </a:cubicBezTo>
                  <a:cubicBezTo>
                    <a:pt x="27562" y="10532"/>
                    <a:pt x="27614" y="10430"/>
                    <a:pt x="27611" y="10320"/>
                  </a:cubicBezTo>
                  <a:cubicBezTo>
                    <a:pt x="27630" y="8968"/>
                    <a:pt x="27842" y="7632"/>
                    <a:pt x="28082" y="6303"/>
                  </a:cubicBezTo>
                  <a:cubicBezTo>
                    <a:pt x="28132" y="6027"/>
                    <a:pt x="27899" y="5845"/>
                    <a:pt x="27687" y="5845"/>
                  </a:cubicBezTo>
                  <a:cubicBezTo>
                    <a:pt x="27547" y="5845"/>
                    <a:pt x="27416" y="5925"/>
                    <a:pt x="27383" y="6109"/>
                  </a:cubicBezTo>
                  <a:cubicBezTo>
                    <a:pt x="27131" y="7500"/>
                    <a:pt x="26903" y="8907"/>
                    <a:pt x="26885" y="10323"/>
                  </a:cubicBezTo>
                  <a:cubicBezTo>
                    <a:pt x="26879" y="10427"/>
                    <a:pt x="26928" y="10532"/>
                    <a:pt x="27014" y="10597"/>
                  </a:cubicBezTo>
                  <a:lnTo>
                    <a:pt x="25521" y="10597"/>
                  </a:lnTo>
                  <a:cubicBezTo>
                    <a:pt x="25543" y="10550"/>
                    <a:pt x="25555" y="10495"/>
                    <a:pt x="25552" y="10443"/>
                  </a:cubicBezTo>
                  <a:cubicBezTo>
                    <a:pt x="25552" y="8704"/>
                    <a:pt x="25567" y="6967"/>
                    <a:pt x="25795" y="5238"/>
                  </a:cubicBezTo>
                  <a:cubicBezTo>
                    <a:pt x="25826" y="5007"/>
                    <a:pt x="25661" y="4894"/>
                    <a:pt x="25480" y="4894"/>
                  </a:cubicBezTo>
                  <a:cubicBezTo>
                    <a:pt x="25298" y="4894"/>
                    <a:pt x="25099" y="5009"/>
                    <a:pt x="25069" y="5238"/>
                  </a:cubicBezTo>
                  <a:cubicBezTo>
                    <a:pt x="24841" y="6967"/>
                    <a:pt x="24829" y="8704"/>
                    <a:pt x="24829" y="10443"/>
                  </a:cubicBezTo>
                  <a:cubicBezTo>
                    <a:pt x="24825" y="10495"/>
                    <a:pt x="24838" y="10547"/>
                    <a:pt x="24859" y="10597"/>
                  </a:cubicBezTo>
                  <a:lnTo>
                    <a:pt x="23613" y="10593"/>
                  </a:lnTo>
                  <a:cubicBezTo>
                    <a:pt x="23613" y="10584"/>
                    <a:pt x="23616" y="10575"/>
                    <a:pt x="23616" y="10566"/>
                  </a:cubicBezTo>
                  <a:cubicBezTo>
                    <a:pt x="23634" y="9113"/>
                    <a:pt x="23828" y="7663"/>
                    <a:pt x="23483" y="6232"/>
                  </a:cubicBezTo>
                  <a:cubicBezTo>
                    <a:pt x="23439" y="6050"/>
                    <a:pt x="23302" y="5972"/>
                    <a:pt x="23160" y="5972"/>
                  </a:cubicBezTo>
                  <a:cubicBezTo>
                    <a:pt x="22944" y="5972"/>
                    <a:pt x="22717" y="6151"/>
                    <a:pt x="22782" y="6426"/>
                  </a:cubicBezTo>
                  <a:cubicBezTo>
                    <a:pt x="23111" y="7786"/>
                    <a:pt x="22905" y="9181"/>
                    <a:pt x="22889" y="10563"/>
                  </a:cubicBezTo>
                  <a:cubicBezTo>
                    <a:pt x="22889" y="10575"/>
                    <a:pt x="22889" y="10581"/>
                    <a:pt x="22892" y="10590"/>
                  </a:cubicBezTo>
                  <a:cubicBezTo>
                    <a:pt x="22237" y="10590"/>
                    <a:pt x="21581" y="10590"/>
                    <a:pt x="20925" y="10587"/>
                  </a:cubicBezTo>
                  <a:cubicBezTo>
                    <a:pt x="20941" y="10541"/>
                    <a:pt x="20950" y="10495"/>
                    <a:pt x="20950" y="10446"/>
                  </a:cubicBezTo>
                  <a:cubicBezTo>
                    <a:pt x="20956" y="8897"/>
                    <a:pt x="21058" y="7352"/>
                    <a:pt x="21298" y="5822"/>
                  </a:cubicBezTo>
                  <a:cubicBezTo>
                    <a:pt x="21342" y="5546"/>
                    <a:pt x="21107" y="5365"/>
                    <a:pt x="20896" y="5365"/>
                  </a:cubicBezTo>
                  <a:cubicBezTo>
                    <a:pt x="20757" y="5365"/>
                    <a:pt x="20629" y="5445"/>
                    <a:pt x="20599" y="5628"/>
                  </a:cubicBezTo>
                  <a:cubicBezTo>
                    <a:pt x="20353" y="7223"/>
                    <a:pt x="20227" y="8833"/>
                    <a:pt x="20224" y="10446"/>
                  </a:cubicBezTo>
                  <a:cubicBezTo>
                    <a:pt x="20224" y="10495"/>
                    <a:pt x="20233" y="10541"/>
                    <a:pt x="20248" y="10587"/>
                  </a:cubicBezTo>
                  <a:cubicBezTo>
                    <a:pt x="19870" y="10587"/>
                    <a:pt x="19488" y="10584"/>
                    <a:pt x="19106" y="10581"/>
                  </a:cubicBezTo>
                  <a:cubicBezTo>
                    <a:pt x="19125" y="10538"/>
                    <a:pt x="19134" y="10492"/>
                    <a:pt x="19134" y="10446"/>
                  </a:cubicBezTo>
                  <a:cubicBezTo>
                    <a:pt x="19143" y="9033"/>
                    <a:pt x="19248" y="7623"/>
                    <a:pt x="19254" y="6210"/>
                  </a:cubicBezTo>
                  <a:cubicBezTo>
                    <a:pt x="19256" y="5976"/>
                    <a:pt x="19075" y="5859"/>
                    <a:pt x="18893" y="5859"/>
                  </a:cubicBezTo>
                  <a:cubicBezTo>
                    <a:pt x="18711" y="5859"/>
                    <a:pt x="18529" y="5976"/>
                    <a:pt x="18528" y="6210"/>
                  </a:cubicBezTo>
                  <a:cubicBezTo>
                    <a:pt x="18521" y="7623"/>
                    <a:pt x="18417" y="9033"/>
                    <a:pt x="18408" y="10446"/>
                  </a:cubicBezTo>
                  <a:cubicBezTo>
                    <a:pt x="18408" y="10492"/>
                    <a:pt x="18414" y="10535"/>
                    <a:pt x="18432" y="10578"/>
                  </a:cubicBezTo>
                  <a:cubicBezTo>
                    <a:pt x="17795" y="10575"/>
                    <a:pt x="17158" y="10572"/>
                    <a:pt x="16524" y="10569"/>
                  </a:cubicBezTo>
                  <a:cubicBezTo>
                    <a:pt x="16551" y="10523"/>
                    <a:pt x="16573" y="10473"/>
                    <a:pt x="16579" y="10421"/>
                  </a:cubicBezTo>
                  <a:cubicBezTo>
                    <a:pt x="16792" y="9017"/>
                    <a:pt x="16721" y="7623"/>
                    <a:pt x="16715" y="6210"/>
                  </a:cubicBezTo>
                  <a:cubicBezTo>
                    <a:pt x="16713" y="5976"/>
                    <a:pt x="16531" y="5859"/>
                    <a:pt x="16349" y="5859"/>
                  </a:cubicBezTo>
                  <a:cubicBezTo>
                    <a:pt x="16167" y="5859"/>
                    <a:pt x="15987" y="5976"/>
                    <a:pt x="15988" y="6210"/>
                  </a:cubicBezTo>
                  <a:cubicBezTo>
                    <a:pt x="15994" y="7552"/>
                    <a:pt x="16080" y="8894"/>
                    <a:pt x="15880" y="10227"/>
                  </a:cubicBezTo>
                  <a:cubicBezTo>
                    <a:pt x="15859" y="10353"/>
                    <a:pt x="15902" y="10480"/>
                    <a:pt x="15994" y="10566"/>
                  </a:cubicBezTo>
                  <a:cubicBezTo>
                    <a:pt x="15585" y="10563"/>
                    <a:pt x="15172" y="10560"/>
                    <a:pt x="14763" y="10560"/>
                  </a:cubicBezTo>
                  <a:cubicBezTo>
                    <a:pt x="14566" y="10557"/>
                    <a:pt x="14369" y="10553"/>
                    <a:pt x="14172" y="10553"/>
                  </a:cubicBezTo>
                  <a:cubicBezTo>
                    <a:pt x="14200" y="8780"/>
                    <a:pt x="14504" y="7020"/>
                    <a:pt x="14412" y="5241"/>
                  </a:cubicBezTo>
                  <a:cubicBezTo>
                    <a:pt x="14401" y="5008"/>
                    <a:pt x="14214" y="4891"/>
                    <a:pt x="14032" y="4891"/>
                  </a:cubicBezTo>
                  <a:cubicBezTo>
                    <a:pt x="13851" y="4891"/>
                    <a:pt x="13676" y="5007"/>
                    <a:pt x="13689" y="5241"/>
                  </a:cubicBezTo>
                  <a:cubicBezTo>
                    <a:pt x="13778" y="7017"/>
                    <a:pt x="13473" y="8774"/>
                    <a:pt x="13446" y="10547"/>
                  </a:cubicBezTo>
                  <a:lnTo>
                    <a:pt x="11636" y="10535"/>
                  </a:lnTo>
                  <a:cubicBezTo>
                    <a:pt x="11691" y="9073"/>
                    <a:pt x="12104" y="7534"/>
                    <a:pt x="11617" y="6112"/>
                  </a:cubicBezTo>
                  <a:cubicBezTo>
                    <a:pt x="11557" y="5937"/>
                    <a:pt x="11410" y="5861"/>
                    <a:pt x="11265" y="5861"/>
                  </a:cubicBezTo>
                  <a:cubicBezTo>
                    <a:pt x="11043" y="5861"/>
                    <a:pt x="10824" y="6035"/>
                    <a:pt x="10915" y="6303"/>
                  </a:cubicBezTo>
                  <a:cubicBezTo>
                    <a:pt x="11377" y="7651"/>
                    <a:pt x="10965" y="9141"/>
                    <a:pt x="10909" y="10529"/>
                  </a:cubicBezTo>
                  <a:cubicBezTo>
                    <a:pt x="10217" y="10526"/>
                    <a:pt x="9527" y="10526"/>
                    <a:pt x="8835" y="10526"/>
                  </a:cubicBezTo>
                  <a:cubicBezTo>
                    <a:pt x="8838" y="10507"/>
                    <a:pt x="8835" y="10489"/>
                    <a:pt x="8831" y="10467"/>
                  </a:cubicBezTo>
                  <a:cubicBezTo>
                    <a:pt x="8604" y="9058"/>
                    <a:pt x="8711" y="7586"/>
                    <a:pt x="8955" y="6183"/>
                  </a:cubicBezTo>
                  <a:cubicBezTo>
                    <a:pt x="9001" y="5909"/>
                    <a:pt x="8767" y="5728"/>
                    <a:pt x="8555" y="5728"/>
                  </a:cubicBezTo>
                  <a:cubicBezTo>
                    <a:pt x="8415" y="5728"/>
                    <a:pt x="8285" y="5808"/>
                    <a:pt x="8253" y="5992"/>
                  </a:cubicBezTo>
                  <a:cubicBezTo>
                    <a:pt x="7997" y="7488"/>
                    <a:pt x="7893" y="9017"/>
                    <a:pt x="8114" y="10526"/>
                  </a:cubicBezTo>
                  <a:cubicBezTo>
                    <a:pt x="7551" y="10526"/>
                    <a:pt x="6985" y="10523"/>
                    <a:pt x="6421" y="10523"/>
                  </a:cubicBezTo>
                  <a:cubicBezTo>
                    <a:pt x="6406" y="9165"/>
                    <a:pt x="6314" y="7811"/>
                    <a:pt x="6304" y="6450"/>
                  </a:cubicBezTo>
                  <a:cubicBezTo>
                    <a:pt x="6303" y="6216"/>
                    <a:pt x="6120" y="6099"/>
                    <a:pt x="5939" y="6099"/>
                  </a:cubicBezTo>
                  <a:cubicBezTo>
                    <a:pt x="5757" y="6099"/>
                    <a:pt x="5576" y="6216"/>
                    <a:pt x="5578" y="6450"/>
                  </a:cubicBezTo>
                  <a:cubicBezTo>
                    <a:pt x="5587" y="7811"/>
                    <a:pt x="5679" y="9165"/>
                    <a:pt x="5695" y="10523"/>
                  </a:cubicBezTo>
                  <a:cubicBezTo>
                    <a:pt x="5293" y="10523"/>
                    <a:pt x="4889" y="10521"/>
                    <a:pt x="4486" y="10521"/>
                  </a:cubicBezTo>
                  <a:cubicBezTo>
                    <a:pt x="4284" y="10521"/>
                    <a:pt x="4083" y="10522"/>
                    <a:pt x="3882" y="10523"/>
                  </a:cubicBezTo>
                  <a:cubicBezTo>
                    <a:pt x="3783" y="8999"/>
                    <a:pt x="3950" y="7475"/>
                    <a:pt x="3506" y="5989"/>
                  </a:cubicBezTo>
                  <a:cubicBezTo>
                    <a:pt x="3454" y="5811"/>
                    <a:pt x="3311" y="5735"/>
                    <a:pt x="3167" y="5735"/>
                  </a:cubicBezTo>
                  <a:cubicBezTo>
                    <a:pt x="2949" y="5735"/>
                    <a:pt x="2726" y="5912"/>
                    <a:pt x="2808" y="6183"/>
                  </a:cubicBezTo>
                  <a:cubicBezTo>
                    <a:pt x="3229" y="7605"/>
                    <a:pt x="3063" y="9073"/>
                    <a:pt x="3155" y="10535"/>
                  </a:cubicBezTo>
                  <a:cubicBezTo>
                    <a:pt x="2466" y="10553"/>
                    <a:pt x="1776" y="10593"/>
                    <a:pt x="1096" y="10674"/>
                  </a:cubicBezTo>
                  <a:cubicBezTo>
                    <a:pt x="1078" y="7445"/>
                    <a:pt x="878" y="4225"/>
                    <a:pt x="751" y="999"/>
                  </a:cubicBezTo>
                  <a:cubicBezTo>
                    <a:pt x="5172" y="990"/>
                    <a:pt x="9589" y="833"/>
                    <a:pt x="14006" y="765"/>
                  </a:cubicBezTo>
                  <a:cubicBezTo>
                    <a:pt x="14558" y="756"/>
                    <a:pt x="15109" y="753"/>
                    <a:pt x="15660" y="753"/>
                  </a:cubicBezTo>
                  <a:cubicBezTo>
                    <a:pt x="19666" y="753"/>
                    <a:pt x="23649" y="960"/>
                    <a:pt x="27654" y="1104"/>
                  </a:cubicBezTo>
                  <a:cubicBezTo>
                    <a:pt x="28467" y="1133"/>
                    <a:pt x="29280" y="1145"/>
                    <a:pt x="30093" y="1145"/>
                  </a:cubicBezTo>
                  <a:cubicBezTo>
                    <a:pt x="33773" y="1145"/>
                    <a:pt x="37452" y="892"/>
                    <a:pt x="41130" y="783"/>
                  </a:cubicBezTo>
                  <a:cubicBezTo>
                    <a:pt x="42858" y="733"/>
                    <a:pt x="44588" y="718"/>
                    <a:pt x="46318" y="718"/>
                  </a:cubicBezTo>
                  <a:close/>
                  <a:moveTo>
                    <a:pt x="46379" y="0"/>
                  </a:moveTo>
                  <a:cubicBezTo>
                    <a:pt x="44784" y="0"/>
                    <a:pt x="43189" y="12"/>
                    <a:pt x="41595" y="48"/>
                  </a:cubicBezTo>
                  <a:cubicBezTo>
                    <a:pt x="37706" y="136"/>
                    <a:pt x="33826" y="418"/>
                    <a:pt x="29939" y="418"/>
                  </a:cubicBezTo>
                  <a:cubicBezTo>
                    <a:pt x="29338" y="418"/>
                    <a:pt x="28736" y="411"/>
                    <a:pt x="28134" y="396"/>
                  </a:cubicBezTo>
                  <a:cubicBezTo>
                    <a:pt x="23957" y="286"/>
                    <a:pt x="19808" y="29"/>
                    <a:pt x="15631" y="29"/>
                  </a:cubicBezTo>
                  <a:cubicBezTo>
                    <a:pt x="15246" y="29"/>
                    <a:pt x="14862" y="31"/>
                    <a:pt x="14477" y="35"/>
                  </a:cubicBezTo>
                  <a:cubicBezTo>
                    <a:pt x="9776" y="94"/>
                    <a:pt x="5079" y="276"/>
                    <a:pt x="376" y="282"/>
                  </a:cubicBezTo>
                  <a:cubicBezTo>
                    <a:pt x="305" y="282"/>
                    <a:pt x="234" y="300"/>
                    <a:pt x="176" y="340"/>
                  </a:cubicBezTo>
                  <a:cubicBezTo>
                    <a:pt x="65" y="399"/>
                    <a:pt x="0" y="519"/>
                    <a:pt x="13" y="645"/>
                  </a:cubicBezTo>
                  <a:cubicBezTo>
                    <a:pt x="139" y="4074"/>
                    <a:pt x="364" y="7500"/>
                    <a:pt x="376" y="10932"/>
                  </a:cubicBezTo>
                  <a:cubicBezTo>
                    <a:pt x="376" y="11138"/>
                    <a:pt x="517" y="11255"/>
                    <a:pt x="678" y="11277"/>
                  </a:cubicBezTo>
                  <a:cubicBezTo>
                    <a:pt x="727" y="11360"/>
                    <a:pt x="812" y="11418"/>
                    <a:pt x="935" y="11418"/>
                  </a:cubicBezTo>
                  <a:cubicBezTo>
                    <a:pt x="949" y="11418"/>
                    <a:pt x="964" y="11417"/>
                    <a:pt x="979" y="11415"/>
                  </a:cubicBezTo>
                  <a:cubicBezTo>
                    <a:pt x="2608" y="11216"/>
                    <a:pt x="4270" y="11158"/>
                    <a:pt x="5939" y="11158"/>
                  </a:cubicBezTo>
                  <a:cubicBezTo>
                    <a:pt x="8083" y="11158"/>
                    <a:pt x="10237" y="11254"/>
                    <a:pt x="12341" y="11268"/>
                  </a:cubicBezTo>
                  <a:cubicBezTo>
                    <a:pt x="16376" y="11292"/>
                    <a:pt x="20411" y="11283"/>
                    <a:pt x="24447" y="11292"/>
                  </a:cubicBezTo>
                  <a:cubicBezTo>
                    <a:pt x="28451" y="11305"/>
                    <a:pt x="32455" y="11328"/>
                    <a:pt x="36461" y="11328"/>
                  </a:cubicBezTo>
                  <a:cubicBezTo>
                    <a:pt x="39470" y="11328"/>
                    <a:pt x="42479" y="11315"/>
                    <a:pt x="45489" y="11274"/>
                  </a:cubicBezTo>
                  <a:cubicBezTo>
                    <a:pt x="47585" y="11246"/>
                    <a:pt x="49681" y="11206"/>
                    <a:pt x="51774" y="11111"/>
                  </a:cubicBezTo>
                  <a:cubicBezTo>
                    <a:pt x="52682" y="11071"/>
                    <a:pt x="53748" y="11114"/>
                    <a:pt x="54659" y="10877"/>
                  </a:cubicBezTo>
                  <a:cubicBezTo>
                    <a:pt x="54713" y="10904"/>
                    <a:pt x="54774" y="10918"/>
                    <a:pt x="54836" y="10918"/>
                  </a:cubicBezTo>
                  <a:cubicBezTo>
                    <a:pt x="55017" y="10918"/>
                    <a:pt x="55200" y="10801"/>
                    <a:pt x="55200" y="10569"/>
                  </a:cubicBezTo>
                  <a:cubicBezTo>
                    <a:pt x="55219" y="7297"/>
                    <a:pt x="55548" y="4037"/>
                    <a:pt x="55564" y="765"/>
                  </a:cubicBezTo>
                  <a:cubicBezTo>
                    <a:pt x="55570" y="651"/>
                    <a:pt x="55517" y="543"/>
                    <a:pt x="55425" y="482"/>
                  </a:cubicBezTo>
                  <a:cubicBezTo>
                    <a:pt x="55462" y="276"/>
                    <a:pt x="55351" y="39"/>
                    <a:pt x="55080" y="39"/>
                  </a:cubicBezTo>
                  <a:cubicBezTo>
                    <a:pt x="52183" y="39"/>
                    <a:pt x="49280" y="0"/>
                    <a:pt x="46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1438;p35">
              <a:extLst>
                <a:ext uri="{FF2B5EF4-FFF2-40B4-BE49-F238E27FC236}">
                  <a16:creationId xmlns:a16="http://schemas.microsoft.com/office/drawing/2014/main" id="{7A19679E-948E-180C-9B31-F52096B71C21}"/>
                </a:ext>
              </a:extLst>
            </p:cNvPr>
            <p:cNvSpPr/>
            <p:nvPr/>
          </p:nvSpPr>
          <p:spPr>
            <a:xfrm>
              <a:off x="2537725" y="3350950"/>
              <a:ext cx="21300" cy="111375"/>
            </a:xfrm>
            <a:custGeom>
              <a:avLst/>
              <a:gdLst/>
              <a:ahLst/>
              <a:cxnLst/>
              <a:rect l="l" t="t" r="r" b="b"/>
              <a:pathLst>
                <a:path w="852" h="4455" extrusionOk="0">
                  <a:moveTo>
                    <a:pt x="490" y="0"/>
                  </a:moveTo>
                  <a:cubicBezTo>
                    <a:pt x="308" y="0"/>
                    <a:pt x="126" y="117"/>
                    <a:pt x="124" y="351"/>
                  </a:cubicBezTo>
                  <a:cubicBezTo>
                    <a:pt x="115" y="1604"/>
                    <a:pt x="10" y="2854"/>
                    <a:pt x="4" y="4104"/>
                  </a:cubicBezTo>
                  <a:cubicBezTo>
                    <a:pt x="1" y="4338"/>
                    <a:pt x="181" y="4454"/>
                    <a:pt x="363" y="4454"/>
                  </a:cubicBezTo>
                  <a:cubicBezTo>
                    <a:pt x="544" y="4454"/>
                    <a:pt x="727" y="4338"/>
                    <a:pt x="730" y="4104"/>
                  </a:cubicBezTo>
                  <a:cubicBezTo>
                    <a:pt x="737" y="2854"/>
                    <a:pt x="841" y="1604"/>
                    <a:pt x="850" y="351"/>
                  </a:cubicBezTo>
                  <a:cubicBezTo>
                    <a:pt x="852" y="117"/>
                    <a:pt x="671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62" name="Google Shape;1439;p35">
            <a:extLst>
              <a:ext uri="{FF2B5EF4-FFF2-40B4-BE49-F238E27FC236}">
                <a16:creationId xmlns:a16="http://schemas.microsoft.com/office/drawing/2014/main" id="{D5C6F5E0-2756-0827-69DC-38925DA0B69A}"/>
              </a:ext>
            </a:extLst>
          </p:cNvPr>
          <p:cNvSpPr/>
          <p:nvPr/>
        </p:nvSpPr>
        <p:spPr>
          <a:xfrm rot="-843900">
            <a:off x="1447528" y="6120248"/>
            <a:ext cx="725783" cy="493830"/>
          </a:xfrm>
          <a:custGeom>
            <a:avLst/>
            <a:gdLst/>
            <a:ahLst/>
            <a:cxnLst/>
            <a:rect l="l" t="t" r="r" b="b"/>
            <a:pathLst>
              <a:path w="33374" h="22708" extrusionOk="0">
                <a:moveTo>
                  <a:pt x="7052" y="705"/>
                </a:moveTo>
                <a:cubicBezTo>
                  <a:pt x="7310" y="705"/>
                  <a:pt x="7567" y="710"/>
                  <a:pt x="7825" y="720"/>
                </a:cubicBezTo>
                <a:cubicBezTo>
                  <a:pt x="10718" y="840"/>
                  <a:pt x="13612" y="926"/>
                  <a:pt x="16505" y="1022"/>
                </a:cubicBezTo>
                <a:cubicBezTo>
                  <a:pt x="19426" y="1120"/>
                  <a:pt x="22347" y="1105"/>
                  <a:pt x="25268" y="1204"/>
                </a:cubicBezTo>
                <a:cubicBezTo>
                  <a:pt x="26022" y="1228"/>
                  <a:pt x="26766" y="1243"/>
                  <a:pt x="27504" y="1243"/>
                </a:cubicBezTo>
                <a:cubicBezTo>
                  <a:pt x="29083" y="1243"/>
                  <a:pt x="30640" y="1174"/>
                  <a:pt x="32234" y="979"/>
                </a:cubicBezTo>
                <a:lnTo>
                  <a:pt x="32234" y="979"/>
                </a:lnTo>
                <a:cubicBezTo>
                  <a:pt x="29569" y="3137"/>
                  <a:pt x="26915" y="5307"/>
                  <a:pt x="24274" y="7492"/>
                </a:cubicBezTo>
                <a:cubicBezTo>
                  <a:pt x="22750" y="8751"/>
                  <a:pt x="21236" y="10022"/>
                  <a:pt x="19731" y="11303"/>
                </a:cubicBezTo>
                <a:cubicBezTo>
                  <a:pt x="18878" y="12035"/>
                  <a:pt x="17915" y="12750"/>
                  <a:pt x="17191" y="13618"/>
                </a:cubicBezTo>
                <a:cubicBezTo>
                  <a:pt x="17173" y="13639"/>
                  <a:pt x="17158" y="13664"/>
                  <a:pt x="17142" y="13691"/>
                </a:cubicBezTo>
                <a:cubicBezTo>
                  <a:pt x="14086" y="11152"/>
                  <a:pt x="11284" y="8332"/>
                  <a:pt x="8169" y="5864"/>
                </a:cubicBezTo>
                <a:cubicBezTo>
                  <a:pt x="6082" y="4211"/>
                  <a:pt x="4008" y="2539"/>
                  <a:pt x="1927" y="874"/>
                </a:cubicBezTo>
                <a:lnTo>
                  <a:pt x="1927" y="874"/>
                </a:lnTo>
                <a:cubicBezTo>
                  <a:pt x="2045" y="876"/>
                  <a:pt x="2162" y="877"/>
                  <a:pt x="2280" y="877"/>
                </a:cubicBezTo>
                <a:cubicBezTo>
                  <a:pt x="3867" y="877"/>
                  <a:pt x="5462" y="705"/>
                  <a:pt x="7052" y="705"/>
                </a:cubicBezTo>
                <a:close/>
                <a:moveTo>
                  <a:pt x="883" y="963"/>
                </a:moveTo>
                <a:lnTo>
                  <a:pt x="883" y="963"/>
                </a:lnTo>
                <a:cubicBezTo>
                  <a:pt x="3140" y="2770"/>
                  <a:pt x="5390" y="4580"/>
                  <a:pt x="7655" y="6378"/>
                </a:cubicBezTo>
                <a:cubicBezTo>
                  <a:pt x="9555" y="7883"/>
                  <a:pt x="11337" y="9521"/>
                  <a:pt x="13131" y="11143"/>
                </a:cubicBezTo>
                <a:cubicBezTo>
                  <a:pt x="13110" y="11158"/>
                  <a:pt x="13094" y="11177"/>
                  <a:pt x="13079" y="11195"/>
                </a:cubicBezTo>
                <a:cubicBezTo>
                  <a:pt x="11337" y="13402"/>
                  <a:pt x="9047" y="15240"/>
                  <a:pt x="6892" y="17028"/>
                </a:cubicBezTo>
                <a:cubicBezTo>
                  <a:pt x="5313" y="18333"/>
                  <a:pt x="3518" y="19537"/>
                  <a:pt x="2130" y="21048"/>
                </a:cubicBezTo>
                <a:cubicBezTo>
                  <a:pt x="2062" y="21042"/>
                  <a:pt x="1989" y="21033"/>
                  <a:pt x="1921" y="21024"/>
                </a:cubicBezTo>
                <a:cubicBezTo>
                  <a:pt x="1465" y="16942"/>
                  <a:pt x="1302" y="12882"/>
                  <a:pt x="1105" y="8785"/>
                </a:cubicBezTo>
                <a:cubicBezTo>
                  <a:pt x="1028" y="7175"/>
                  <a:pt x="951" y="5562"/>
                  <a:pt x="902" y="3949"/>
                </a:cubicBezTo>
                <a:cubicBezTo>
                  <a:pt x="874" y="3026"/>
                  <a:pt x="730" y="1918"/>
                  <a:pt x="883" y="963"/>
                </a:cubicBezTo>
                <a:close/>
                <a:moveTo>
                  <a:pt x="32471" y="1718"/>
                </a:moveTo>
                <a:lnTo>
                  <a:pt x="32471" y="1718"/>
                </a:lnTo>
                <a:cubicBezTo>
                  <a:pt x="32628" y="3355"/>
                  <a:pt x="32487" y="5005"/>
                  <a:pt x="32388" y="6646"/>
                </a:cubicBezTo>
                <a:lnTo>
                  <a:pt x="32391" y="6646"/>
                </a:lnTo>
                <a:cubicBezTo>
                  <a:pt x="32274" y="8579"/>
                  <a:pt x="32311" y="10527"/>
                  <a:pt x="32265" y="12463"/>
                </a:cubicBezTo>
                <a:cubicBezTo>
                  <a:pt x="32194" y="15366"/>
                  <a:pt x="32293" y="18266"/>
                  <a:pt x="32327" y="21168"/>
                </a:cubicBezTo>
                <a:cubicBezTo>
                  <a:pt x="29051" y="17453"/>
                  <a:pt x="25693" y="13575"/>
                  <a:pt x="21839" y="10466"/>
                </a:cubicBezTo>
                <a:cubicBezTo>
                  <a:pt x="22747" y="9699"/>
                  <a:pt x="23659" y="8939"/>
                  <a:pt x="24573" y="8182"/>
                </a:cubicBezTo>
                <a:cubicBezTo>
                  <a:pt x="27192" y="6012"/>
                  <a:pt x="29824" y="3857"/>
                  <a:pt x="32471" y="1718"/>
                </a:cubicBezTo>
                <a:close/>
                <a:moveTo>
                  <a:pt x="21279" y="10940"/>
                </a:moveTo>
                <a:cubicBezTo>
                  <a:pt x="25256" y="14141"/>
                  <a:pt x="28707" y="18164"/>
                  <a:pt x="32077" y="21981"/>
                </a:cubicBezTo>
                <a:cubicBezTo>
                  <a:pt x="27152" y="21972"/>
                  <a:pt x="22233" y="21870"/>
                  <a:pt x="17308" y="21747"/>
                </a:cubicBezTo>
                <a:lnTo>
                  <a:pt x="17311" y="21747"/>
                </a:lnTo>
                <a:cubicBezTo>
                  <a:pt x="14673" y="21682"/>
                  <a:pt x="12039" y="21587"/>
                  <a:pt x="9401" y="21498"/>
                </a:cubicBezTo>
                <a:cubicBezTo>
                  <a:pt x="7301" y="21427"/>
                  <a:pt x="5144" y="21365"/>
                  <a:pt x="3038" y="21153"/>
                </a:cubicBezTo>
                <a:cubicBezTo>
                  <a:pt x="4306" y="19885"/>
                  <a:pt x="5842" y="18823"/>
                  <a:pt x="7215" y="17696"/>
                </a:cubicBezTo>
                <a:cubicBezTo>
                  <a:pt x="9441" y="15871"/>
                  <a:pt x="11805" y="13975"/>
                  <a:pt x="13590" y="11709"/>
                </a:cubicBezTo>
                <a:cubicBezTo>
                  <a:pt x="13615" y="11678"/>
                  <a:pt x="13633" y="11645"/>
                  <a:pt x="13648" y="11608"/>
                </a:cubicBezTo>
                <a:cubicBezTo>
                  <a:pt x="14692" y="12549"/>
                  <a:pt x="15742" y="13479"/>
                  <a:pt x="16828" y="14372"/>
                </a:cubicBezTo>
                <a:cubicBezTo>
                  <a:pt x="16904" y="14434"/>
                  <a:pt x="16987" y="14460"/>
                  <a:pt x="17067" y="14460"/>
                </a:cubicBezTo>
                <a:cubicBezTo>
                  <a:pt x="17217" y="14460"/>
                  <a:pt x="17356" y="14368"/>
                  <a:pt x="17422" y="14246"/>
                </a:cubicBezTo>
                <a:cubicBezTo>
                  <a:pt x="17438" y="14248"/>
                  <a:pt x="17454" y="14250"/>
                  <a:pt x="17470" y="14250"/>
                </a:cubicBezTo>
                <a:cubicBezTo>
                  <a:pt x="17562" y="14250"/>
                  <a:pt x="17650" y="14205"/>
                  <a:pt x="17705" y="14132"/>
                </a:cubicBezTo>
                <a:cubicBezTo>
                  <a:pt x="18383" y="13319"/>
                  <a:pt x="19285" y="12648"/>
                  <a:pt x="20079" y="11958"/>
                </a:cubicBezTo>
                <a:cubicBezTo>
                  <a:pt x="20479" y="11617"/>
                  <a:pt x="20879" y="11281"/>
                  <a:pt x="21279" y="10940"/>
                </a:cubicBezTo>
                <a:close/>
                <a:moveTo>
                  <a:pt x="7539" y="1"/>
                </a:moveTo>
                <a:cubicBezTo>
                  <a:pt x="5865" y="1"/>
                  <a:pt x="4172" y="162"/>
                  <a:pt x="2496" y="162"/>
                </a:cubicBezTo>
                <a:cubicBezTo>
                  <a:pt x="1869" y="162"/>
                  <a:pt x="1243" y="139"/>
                  <a:pt x="622" y="77"/>
                </a:cubicBezTo>
                <a:cubicBezTo>
                  <a:pt x="608" y="75"/>
                  <a:pt x="594" y="75"/>
                  <a:pt x="580" y="75"/>
                </a:cubicBezTo>
                <a:cubicBezTo>
                  <a:pt x="420" y="75"/>
                  <a:pt x="323" y="174"/>
                  <a:pt x="289" y="299"/>
                </a:cubicBezTo>
                <a:cubicBezTo>
                  <a:pt x="283" y="311"/>
                  <a:pt x="277" y="326"/>
                  <a:pt x="271" y="342"/>
                </a:cubicBezTo>
                <a:cubicBezTo>
                  <a:pt x="0" y="1308"/>
                  <a:pt x="139" y="2459"/>
                  <a:pt x="160" y="3444"/>
                </a:cubicBezTo>
                <a:cubicBezTo>
                  <a:pt x="194" y="5140"/>
                  <a:pt x="280" y="6836"/>
                  <a:pt x="363" y="8529"/>
                </a:cubicBezTo>
                <a:cubicBezTo>
                  <a:pt x="570" y="12830"/>
                  <a:pt x="733" y="17093"/>
                  <a:pt x="1228" y="21378"/>
                </a:cubicBezTo>
                <a:cubicBezTo>
                  <a:pt x="1254" y="21606"/>
                  <a:pt x="1448" y="21722"/>
                  <a:pt x="1628" y="21722"/>
                </a:cubicBezTo>
                <a:cubicBezTo>
                  <a:pt x="1662" y="21722"/>
                  <a:pt x="1695" y="21718"/>
                  <a:pt x="1727" y="21710"/>
                </a:cubicBezTo>
                <a:cubicBezTo>
                  <a:pt x="1761" y="21725"/>
                  <a:pt x="1798" y="21735"/>
                  <a:pt x="1832" y="21741"/>
                </a:cubicBezTo>
                <a:cubicBezTo>
                  <a:pt x="4162" y="22052"/>
                  <a:pt x="6593" y="22126"/>
                  <a:pt x="8942" y="22209"/>
                </a:cubicBezTo>
                <a:cubicBezTo>
                  <a:pt x="11574" y="22301"/>
                  <a:pt x="14203" y="22396"/>
                  <a:pt x="16834" y="22461"/>
                </a:cubicBezTo>
                <a:cubicBezTo>
                  <a:pt x="22123" y="22593"/>
                  <a:pt x="27405" y="22707"/>
                  <a:pt x="32693" y="22707"/>
                </a:cubicBezTo>
                <a:cubicBezTo>
                  <a:pt x="32697" y="22707"/>
                  <a:pt x="32701" y="22708"/>
                  <a:pt x="32704" y="22708"/>
                </a:cubicBezTo>
                <a:cubicBezTo>
                  <a:pt x="32793" y="22708"/>
                  <a:pt x="32877" y="22674"/>
                  <a:pt x="32939" y="22612"/>
                </a:cubicBezTo>
                <a:cubicBezTo>
                  <a:pt x="32945" y="22609"/>
                  <a:pt x="32951" y="22603"/>
                  <a:pt x="32958" y="22597"/>
                </a:cubicBezTo>
                <a:cubicBezTo>
                  <a:pt x="33025" y="22529"/>
                  <a:pt x="33059" y="22440"/>
                  <a:pt x="33056" y="22347"/>
                </a:cubicBezTo>
                <a:cubicBezTo>
                  <a:pt x="33047" y="19047"/>
                  <a:pt x="32908" y="15763"/>
                  <a:pt x="32985" y="12463"/>
                </a:cubicBezTo>
                <a:cubicBezTo>
                  <a:pt x="33035" y="10382"/>
                  <a:pt x="33016" y="8299"/>
                  <a:pt x="33139" y="6221"/>
                </a:cubicBezTo>
                <a:cubicBezTo>
                  <a:pt x="33250" y="4352"/>
                  <a:pt x="33373" y="2499"/>
                  <a:pt x="33053" y="643"/>
                </a:cubicBezTo>
                <a:cubicBezTo>
                  <a:pt x="33070" y="443"/>
                  <a:pt x="32912" y="205"/>
                  <a:pt x="32659" y="205"/>
                </a:cubicBezTo>
                <a:cubicBezTo>
                  <a:pt x="32640" y="205"/>
                  <a:pt x="32620" y="206"/>
                  <a:pt x="32600" y="209"/>
                </a:cubicBezTo>
                <a:cubicBezTo>
                  <a:pt x="30928" y="444"/>
                  <a:pt x="29301" y="517"/>
                  <a:pt x="27659" y="517"/>
                </a:cubicBezTo>
                <a:cubicBezTo>
                  <a:pt x="26717" y="517"/>
                  <a:pt x="25770" y="493"/>
                  <a:pt x="24807" y="462"/>
                </a:cubicBezTo>
                <a:cubicBezTo>
                  <a:pt x="22039" y="369"/>
                  <a:pt x="19269" y="379"/>
                  <a:pt x="16505" y="295"/>
                </a:cubicBezTo>
                <a:cubicBezTo>
                  <a:pt x="13762" y="215"/>
                  <a:pt x="11020" y="102"/>
                  <a:pt x="8280" y="12"/>
                </a:cubicBezTo>
                <a:cubicBezTo>
                  <a:pt x="8034" y="4"/>
                  <a:pt x="7787" y="1"/>
                  <a:pt x="75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63" name="Google Shape;1462;p35">
            <a:extLst>
              <a:ext uri="{FF2B5EF4-FFF2-40B4-BE49-F238E27FC236}">
                <a16:creationId xmlns:a16="http://schemas.microsoft.com/office/drawing/2014/main" id="{7590B963-F736-6252-FC1B-8A86FBABED4C}"/>
              </a:ext>
            </a:extLst>
          </p:cNvPr>
          <p:cNvGrpSpPr/>
          <p:nvPr/>
        </p:nvGrpSpPr>
        <p:grpSpPr>
          <a:xfrm>
            <a:off x="801179" y="4991105"/>
            <a:ext cx="378841" cy="349156"/>
            <a:chOff x="2299025" y="5091625"/>
            <a:chExt cx="435500" cy="401375"/>
          </a:xfrm>
        </p:grpSpPr>
        <p:sp>
          <p:nvSpPr>
            <p:cNvPr id="4364" name="Google Shape;1463;p35">
              <a:extLst>
                <a:ext uri="{FF2B5EF4-FFF2-40B4-BE49-F238E27FC236}">
                  <a16:creationId xmlns:a16="http://schemas.microsoft.com/office/drawing/2014/main" id="{8D284F1D-C992-26B8-6A95-CC1E6F396DD3}"/>
                </a:ext>
              </a:extLst>
            </p:cNvPr>
            <p:cNvSpPr/>
            <p:nvPr/>
          </p:nvSpPr>
          <p:spPr>
            <a:xfrm>
              <a:off x="2716350" y="5265075"/>
              <a:ext cx="18175" cy="94500"/>
            </a:xfrm>
            <a:custGeom>
              <a:avLst/>
              <a:gdLst/>
              <a:ahLst/>
              <a:cxnLst/>
              <a:rect l="l" t="t" r="r" b="b"/>
              <a:pathLst>
                <a:path w="727" h="3780" extrusionOk="0">
                  <a:moveTo>
                    <a:pt x="721" y="1"/>
                  </a:moveTo>
                  <a:cubicBezTo>
                    <a:pt x="718" y="191"/>
                    <a:pt x="570" y="399"/>
                    <a:pt x="341" y="399"/>
                  </a:cubicBezTo>
                  <a:cubicBezTo>
                    <a:pt x="317" y="399"/>
                    <a:pt x="293" y="396"/>
                    <a:pt x="268" y="392"/>
                  </a:cubicBezTo>
                  <a:cubicBezTo>
                    <a:pt x="179" y="376"/>
                    <a:pt x="89" y="364"/>
                    <a:pt x="0" y="349"/>
                  </a:cubicBezTo>
                  <a:lnTo>
                    <a:pt x="0" y="3067"/>
                  </a:lnTo>
                  <a:lnTo>
                    <a:pt x="40" y="3067"/>
                  </a:lnTo>
                  <a:cubicBezTo>
                    <a:pt x="440" y="3067"/>
                    <a:pt x="496" y="3596"/>
                    <a:pt x="213" y="3750"/>
                  </a:cubicBezTo>
                  <a:cubicBezTo>
                    <a:pt x="261" y="3769"/>
                    <a:pt x="314" y="3779"/>
                    <a:pt x="366" y="3779"/>
                  </a:cubicBezTo>
                  <a:cubicBezTo>
                    <a:pt x="547" y="3779"/>
                    <a:pt x="727" y="3664"/>
                    <a:pt x="727" y="3430"/>
                  </a:cubicBezTo>
                  <a:lnTo>
                    <a:pt x="727" y="41"/>
                  </a:lnTo>
                  <a:cubicBezTo>
                    <a:pt x="727" y="29"/>
                    <a:pt x="724" y="13"/>
                    <a:pt x="7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1464;p35">
              <a:extLst>
                <a:ext uri="{FF2B5EF4-FFF2-40B4-BE49-F238E27FC236}">
                  <a16:creationId xmlns:a16="http://schemas.microsoft.com/office/drawing/2014/main" id="{A5529C93-2EA5-E88B-BD46-3C4F5FBCA89F}"/>
                </a:ext>
              </a:extLst>
            </p:cNvPr>
            <p:cNvSpPr/>
            <p:nvPr/>
          </p:nvSpPr>
          <p:spPr>
            <a:xfrm>
              <a:off x="2299025" y="5248000"/>
              <a:ext cx="23025" cy="96300"/>
            </a:xfrm>
            <a:custGeom>
              <a:avLst/>
              <a:gdLst/>
              <a:ahLst/>
              <a:cxnLst/>
              <a:rect l="l" t="t" r="r" b="b"/>
              <a:pathLst>
                <a:path w="921" h="385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2" y="65"/>
                    <a:pt x="68" y="151"/>
                    <a:pt x="71" y="241"/>
                  </a:cubicBezTo>
                  <a:cubicBezTo>
                    <a:pt x="77" y="1373"/>
                    <a:pt x="204" y="2497"/>
                    <a:pt x="213" y="3630"/>
                  </a:cubicBezTo>
                  <a:cubicBezTo>
                    <a:pt x="213" y="3710"/>
                    <a:pt x="244" y="3790"/>
                    <a:pt x="296" y="3851"/>
                  </a:cubicBezTo>
                  <a:cubicBezTo>
                    <a:pt x="148" y="3639"/>
                    <a:pt x="241" y="3266"/>
                    <a:pt x="576" y="3266"/>
                  </a:cubicBezTo>
                  <a:cubicBezTo>
                    <a:pt x="647" y="3266"/>
                    <a:pt x="721" y="3266"/>
                    <a:pt x="792" y="3270"/>
                  </a:cubicBezTo>
                  <a:cubicBezTo>
                    <a:pt x="776" y="3236"/>
                    <a:pt x="779" y="3199"/>
                    <a:pt x="804" y="3171"/>
                  </a:cubicBezTo>
                  <a:cubicBezTo>
                    <a:pt x="844" y="3131"/>
                    <a:pt x="884" y="3091"/>
                    <a:pt x="921" y="3048"/>
                  </a:cubicBezTo>
                  <a:cubicBezTo>
                    <a:pt x="915" y="2866"/>
                    <a:pt x="909" y="2688"/>
                    <a:pt x="899" y="2506"/>
                  </a:cubicBezTo>
                  <a:cubicBezTo>
                    <a:pt x="829" y="2568"/>
                    <a:pt x="761" y="2632"/>
                    <a:pt x="690" y="2694"/>
                  </a:cubicBezTo>
                  <a:cubicBezTo>
                    <a:pt x="671" y="2713"/>
                    <a:pt x="649" y="2721"/>
                    <a:pt x="628" y="2721"/>
                  </a:cubicBezTo>
                  <a:cubicBezTo>
                    <a:pt x="567" y="2721"/>
                    <a:pt x="512" y="2653"/>
                    <a:pt x="548" y="2586"/>
                  </a:cubicBezTo>
                  <a:cubicBezTo>
                    <a:pt x="644" y="2386"/>
                    <a:pt x="761" y="2204"/>
                    <a:pt x="872" y="2023"/>
                  </a:cubicBezTo>
                  <a:cubicBezTo>
                    <a:pt x="869" y="1940"/>
                    <a:pt x="862" y="1860"/>
                    <a:pt x="859" y="1780"/>
                  </a:cubicBezTo>
                  <a:cubicBezTo>
                    <a:pt x="847" y="1798"/>
                    <a:pt x="835" y="1817"/>
                    <a:pt x="825" y="1829"/>
                  </a:cubicBezTo>
                  <a:cubicBezTo>
                    <a:pt x="808" y="1860"/>
                    <a:pt x="782" y="1873"/>
                    <a:pt x="755" y="1873"/>
                  </a:cubicBezTo>
                  <a:cubicBezTo>
                    <a:pt x="694" y="1873"/>
                    <a:pt x="630" y="1807"/>
                    <a:pt x="668" y="1737"/>
                  </a:cubicBezTo>
                  <a:cubicBezTo>
                    <a:pt x="727" y="1635"/>
                    <a:pt x="785" y="1555"/>
                    <a:pt x="841" y="1466"/>
                  </a:cubicBezTo>
                  <a:cubicBezTo>
                    <a:pt x="825" y="1176"/>
                    <a:pt x="816" y="887"/>
                    <a:pt x="807" y="601"/>
                  </a:cubicBezTo>
                  <a:cubicBezTo>
                    <a:pt x="684" y="601"/>
                    <a:pt x="561" y="604"/>
                    <a:pt x="435" y="604"/>
                  </a:cubicBezTo>
                  <a:cubicBezTo>
                    <a:pt x="90" y="604"/>
                    <a:pt x="1" y="207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1465;p35">
              <a:extLst>
                <a:ext uri="{FF2B5EF4-FFF2-40B4-BE49-F238E27FC236}">
                  <a16:creationId xmlns:a16="http://schemas.microsoft.com/office/drawing/2014/main" id="{D8688731-26F3-FAFC-B56D-7A83411DB729}"/>
                </a:ext>
              </a:extLst>
            </p:cNvPr>
            <p:cNvSpPr/>
            <p:nvPr/>
          </p:nvSpPr>
          <p:spPr>
            <a:xfrm>
              <a:off x="2319525" y="5303100"/>
              <a:ext cx="1700" cy="2325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4" y="0"/>
                  </a:moveTo>
                  <a:cubicBezTo>
                    <a:pt x="23" y="56"/>
                    <a:pt x="1" y="93"/>
                    <a:pt x="16" y="93"/>
                  </a:cubicBezTo>
                  <a:cubicBezTo>
                    <a:pt x="24" y="93"/>
                    <a:pt x="40" y="84"/>
                    <a:pt x="67" y="65"/>
                  </a:cubicBezTo>
                  <a:cubicBezTo>
                    <a:pt x="67" y="44"/>
                    <a:pt x="64" y="22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1466;p35">
              <a:extLst>
                <a:ext uri="{FF2B5EF4-FFF2-40B4-BE49-F238E27FC236}">
                  <a16:creationId xmlns:a16="http://schemas.microsoft.com/office/drawing/2014/main" id="{9C172823-FB38-B117-5BD2-D59A5D75A127}"/>
                </a:ext>
              </a:extLst>
            </p:cNvPr>
            <p:cNvSpPr/>
            <p:nvPr/>
          </p:nvSpPr>
          <p:spPr>
            <a:xfrm>
              <a:off x="2470175" y="516135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105" y="1"/>
                  </a:moveTo>
                  <a:cubicBezTo>
                    <a:pt x="68" y="31"/>
                    <a:pt x="34" y="68"/>
                    <a:pt x="0" y="102"/>
                  </a:cubicBezTo>
                  <a:cubicBezTo>
                    <a:pt x="40" y="90"/>
                    <a:pt x="77" y="81"/>
                    <a:pt x="117" y="65"/>
                  </a:cubicBezTo>
                  <a:cubicBezTo>
                    <a:pt x="111" y="44"/>
                    <a:pt x="108" y="22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1467;p35">
              <a:extLst>
                <a:ext uri="{FF2B5EF4-FFF2-40B4-BE49-F238E27FC236}">
                  <a16:creationId xmlns:a16="http://schemas.microsoft.com/office/drawing/2014/main" id="{F0E35798-509F-0231-E93F-D1374A369A40}"/>
                </a:ext>
              </a:extLst>
            </p:cNvPr>
            <p:cNvSpPr/>
            <p:nvPr/>
          </p:nvSpPr>
          <p:spPr>
            <a:xfrm>
              <a:off x="2429175" y="5091625"/>
              <a:ext cx="153975" cy="123075"/>
            </a:xfrm>
            <a:custGeom>
              <a:avLst/>
              <a:gdLst/>
              <a:ahLst/>
              <a:cxnLst/>
              <a:rect l="l" t="t" r="r" b="b"/>
              <a:pathLst>
                <a:path w="6159" h="4923" extrusionOk="0">
                  <a:moveTo>
                    <a:pt x="3772" y="683"/>
                  </a:moveTo>
                  <a:cubicBezTo>
                    <a:pt x="3814" y="683"/>
                    <a:pt x="3853" y="713"/>
                    <a:pt x="3860" y="758"/>
                  </a:cubicBezTo>
                  <a:cubicBezTo>
                    <a:pt x="4180" y="823"/>
                    <a:pt x="4478" y="967"/>
                    <a:pt x="4728" y="1180"/>
                  </a:cubicBezTo>
                  <a:cubicBezTo>
                    <a:pt x="4730" y="1180"/>
                    <a:pt x="4732" y="1180"/>
                    <a:pt x="4733" y="1180"/>
                  </a:cubicBezTo>
                  <a:cubicBezTo>
                    <a:pt x="4792" y="1180"/>
                    <a:pt x="4841" y="1224"/>
                    <a:pt x="4832" y="1275"/>
                  </a:cubicBezTo>
                  <a:cubicBezTo>
                    <a:pt x="5165" y="1611"/>
                    <a:pt x="5319" y="2085"/>
                    <a:pt x="5242" y="2553"/>
                  </a:cubicBezTo>
                  <a:cubicBezTo>
                    <a:pt x="5094" y="3584"/>
                    <a:pt x="4140" y="4150"/>
                    <a:pt x="3170" y="4193"/>
                  </a:cubicBezTo>
                  <a:cubicBezTo>
                    <a:pt x="3069" y="4172"/>
                    <a:pt x="2967" y="4147"/>
                    <a:pt x="2868" y="4113"/>
                  </a:cubicBezTo>
                  <a:cubicBezTo>
                    <a:pt x="2862" y="4116"/>
                    <a:pt x="2856" y="4119"/>
                    <a:pt x="2850" y="4122"/>
                  </a:cubicBezTo>
                  <a:cubicBezTo>
                    <a:pt x="2837" y="4128"/>
                    <a:pt x="2824" y="4131"/>
                    <a:pt x="2811" y="4131"/>
                  </a:cubicBezTo>
                  <a:cubicBezTo>
                    <a:pt x="2763" y="4131"/>
                    <a:pt x="2718" y="4095"/>
                    <a:pt x="2718" y="4039"/>
                  </a:cubicBezTo>
                  <a:cubicBezTo>
                    <a:pt x="2539" y="3959"/>
                    <a:pt x="2376" y="3852"/>
                    <a:pt x="2237" y="3716"/>
                  </a:cubicBezTo>
                  <a:cubicBezTo>
                    <a:pt x="2191" y="3735"/>
                    <a:pt x="2148" y="3753"/>
                    <a:pt x="2105" y="3768"/>
                  </a:cubicBezTo>
                  <a:cubicBezTo>
                    <a:pt x="2095" y="3772"/>
                    <a:pt x="2086" y="3773"/>
                    <a:pt x="2077" y="3773"/>
                  </a:cubicBezTo>
                  <a:cubicBezTo>
                    <a:pt x="2003" y="3773"/>
                    <a:pt x="1958" y="3672"/>
                    <a:pt x="2016" y="3614"/>
                  </a:cubicBezTo>
                  <a:cubicBezTo>
                    <a:pt x="2040" y="3593"/>
                    <a:pt x="2065" y="3571"/>
                    <a:pt x="2087" y="3547"/>
                  </a:cubicBezTo>
                  <a:cubicBezTo>
                    <a:pt x="1967" y="3390"/>
                    <a:pt x="1871" y="3214"/>
                    <a:pt x="1810" y="3027"/>
                  </a:cubicBezTo>
                  <a:cubicBezTo>
                    <a:pt x="1668" y="3082"/>
                    <a:pt x="1523" y="3125"/>
                    <a:pt x="1379" y="3162"/>
                  </a:cubicBezTo>
                  <a:cubicBezTo>
                    <a:pt x="1369" y="3165"/>
                    <a:pt x="1359" y="3166"/>
                    <a:pt x="1350" y="3166"/>
                  </a:cubicBezTo>
                  <a:cubicBezTo>
                    <a:pt x="1272" y="3166"/>
                    <a:pt x="1239" y="3075"/>
                    <a:pt x="1286" y="3011"/>
                  </a:cubicBezTo>
                  <a:cubicBezTo>
                    <a:pt x="1413" y="2854"/>
                    <a:pt x="1554" y="2710"/>
                    <a:pt x="1711" y="2577"/>
                  </a:cubicBezTo>
                  <a:cubicBezTo>
                    <a:pt x="1699" y="2451"/>
                    <a:pt x="1702" y="2322"/>
                    <a:pt x="1717" y="2192"/>
                  </a:cubicBezTo>
                  <a:cubicBezTo>
                    <a:pt x="1631" y="2192"/>
                    <a:pt x="1594" y="2079"/>
                    <a:pt x="1668" y="2029"/>
                  </a:cubicBezTo>
                  <a:cubicBezTo>
                    <a:pt x="1696" y="2011"/>
                    <a:pt x="1723" y="1992"/>
                    <a:pt x="1754" y="1974"/>
                  </a:cubicBezTo>
                  <a:cubicBezTo>
                    <a:pt x="1915" y="1290"/>
                    <a:pt x="2469" y="712"/>
                    <a:pt x="3404" y="712"/>
                  </a:cubicBezTo>
                  <a:cubicBezTo>
                    <a:pt x="3416" y="712"/>
                    <a:pt x="3429" y="712"/>
                    <a:pt x="3441" y="712"/>
                  </a:cubicBezTo>
                  <a:cubicBezTo>
                    <a:pt x="3518" y="715"/>
                    <a:pt x="3595" y="721"/>
                    <a:pt x="3672" y="733"/>
                  </a:cubicBezTo>
                  <a:lnTo>
                    <a:pt x="3727" y="696"/>
                  </a:lnTo>
                  <a:cubicBezTo>
                    <a:pt x="3741" y="687"/>
                    <a:pt x="3757" y="683"/>
                    <a:pt x="3772" y="683"/>
                  </a:cubicBezTo>
                  <a:close/>
                  <a:moveTo>
                    <a:pt x="3415" y="1"/>
                  </a:moveTo>
                  <a:cubicBezTo>
                    <a:pt x="560" y="1"/>
                    <a:pt x="0" y="4336"/>
                    <a:pt x="2979" y="4892"/>
                  </a:cubicBezTo>
                  <a:cubicBezTo>
                    <a:pt x="2985" y="4895"/>
                    <a:pt x="2992" y="4895"/>
                    <a:pt x="2998" y="4898"/>
                  </a:cubicBezTo>
                  <a:cubicBezTo>
                    <a:pt x="3013" y="4901"/>
                    <a:pt x="3025" y="4907"/>
                    <a:pt x="3041" y="4907"/>
                  </a:cubicBezTo>
                  <a:lnTo>
                    <a:pt x="3059" y="4907"/>
                  </a:lnTo>
                  <a:cubicBezTo>
                    <a:pt x="3084" y="4917"/>
                    <a:pt x="3109" y="4920"/>
                    <a:pt x="3136" y="4923"/>
                  </a:cubicBezTo>
                  <a:cubicBezTo>
                    <a:pt x="4512" y="4880"/>
                    <a:pt x="5756" y="4036"/>
                    <a:pt x="5962" y="2611"/>
                  </a:cubicBezTo>
                  <a:cubicBezTo>
                    <a:pt x="6159" y="1250"/>
                    <a:pt x="5119" y="201"/>
                    <a:pt x="3820" y="28"/>
                  </a:cubicBezTo>
                  <a:cubicBezTo>
                    <a:pt x="3680" y="10"/>
                    <a:pt x="3545" y="1"/>
                    <a:pt x="3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1468;p35">
              <a:extLst>
                <a:ext uri="{FF2B5EF4-FFF2-40B4-BE49-F238E27FC236}">
                  <a16:creationId xmlns:a16="http://schemas.microsoft.com/office/drawing/2014/main" id="{86806BF8-F29D-6963-79C4-DF900B49268D}"/>
                </a:ext>
              </a:extLst>
            </p:cNvPr>
            <p:cNvSpPr/>
            <p:nvPr/>
          </p:nvSpPr>
          <p:spPr>
            <a:xfrm>
              <a:off x="2299025" y="5242625"/>
              <a:ext cx="435350" cy="32400"/>
            </a:xfrm>
            <a:custGeom>
              <a:avLst/>
              <a:gdLst/>
              <a:ahLst/>
              <a:cxnLst/>
              <a:rect l="l" t="t" r="r" b="b"/>
              <a:pathLst>
                <a:path w="17414" h="1296" extrusionOk="0">
                  <a:moveTo>
                    <a:pt x="6845" y="1"/>
                  </a:moveTo>
                  <a:cubicBezTo>
                    <a:pt x="4709" y="1"/>
                    <a:pt x="2568" y="88"/>
                    <a:pt x="438" y="92"/>
                  </a:cubicBezTo>
                  <a:cubicBezTo>
                    <a:pt x="355" y="92"/>
                    <a:pt x="274" y="123"/>
                    <a:pt x="213" y="176"/>
                  </a:cubicBezTo>
                  <a:cubicBezTo>
                    <a:pt x="204" y="185"/>
                    <a:pt x="188" y="194"/>
                    <a:pt x="176" y="203"/>
                  </a:cubicBezTo>
                  <a:cubicBezTo>
                    <a:pt x="173" y="206"/>
                    <a:pt x="170" y="212"/>
                    <a:pt x="167" y="216"/>
                  </a:cubicBezTo>
                  <a:cubicBezTo>
                    <a:pt x="1" y="422"/>
                    <a:pt x="90" y="819"/>
                    <a:pt x="435" y="819"/>
                  </a:cubicBezTo>
                  <a:cubicBezTo>
                    <a:pt x="561" y="819"/>
                    <a:pt x="684" y="816"/>
                    <a:pt x="807" y="816"/>
                  </a:cubicBezTo>
                  <a:cubicBezTo>
                    <a:pt x="1099" y="816"/>
                    <a:pt x="1389" y="810"/>
                    <a:pt x="1678" y="807"/>
                  </a:cubicBezTo>
                  <a:cubicBezTo>
                    <a:pt x="1792" y="727"/>
                    <a:pt x="1909" y="653"/>
                    <a:pt x="2035" y="588"/>
                  </a:cubicBezTo>
                  <a:cubicBezTo>
                    <a:pt x="2048" y="582"/>
                    <a:pt x="2061" y="579"/>
                    <a:pt x="2074" y="579"/>
                  </a:cubicBezTo>
                  <a:cubicBezTo>
                    <a:pt x="2140" y="579"/>
                    <a:pt x="2204" y="648"/>
                    <a:pt x="2158" y="714"/>
                  </a:cubicBezTo>
                  <a:cubicBezTo>
                    <a:pt x="2137" y="745"/>
                    <a:pt x="2112" y="773"/>
                    <a:pt x="2091" y="803"/>
                  </a:cubicBezTo>
                  <a:cubicBezTo>
                    <a:pt x="2426" y="797"/>
                    <a:pt x="2765" y="797"/>
                    <a:pt x="3100" y="791"/>
                  </a:cubicBezTo>
                  <a:cubicBezTo>
                    <a:pt x="3149" y="767"/>
                    <a:pt x="3193" y="736"/>
                    <a:pt x="3242" y="711"/>
                  </a:cubicBezTo>
                  <a:cubicBezTo>
                    <a:pt x="3256" y="704"/>
                    <a:pt x="3271" y="701"/>
                    <a:pt x="3286" y="701"/>
                  </a:cubicBezTo>
                  <a:cubicBezTo>
                    <a:pt x="3333" y="701"/>
                    <a:pt x="3376" y="736"/>
                    <a:pt x="3380" y="788"/>
                  </a:cubicBezTo>
                  <a:cubicBezTo>
                    <a:pt x="3710" y="782"/>
                    <a:pt x="4039" y="776"/>
                    <a:pt x="4368" y="773"/>
                  </a:cubicBezTo>
                  <a:cubicBezTo>
                    <a:pt x="4396" y="751"/>
                    <a:pt x="4424" y="730"/>
                    <a:pt x="4455" y="708"/>
                  </a:cubicBezTo>
                  <a:cubicBezTo>
                    <a:pt x="4468" y="701"/>
                    <a:pt x="4483" y="697"/>
                    <a:pt x="4498" y="697"/>
                  </a:cubicBezTo>
                  <a:cubicBezTo>
                    <a:pt x="4539" y="697"/>
                    <a:pt x="4578" y="724"/>
                    <a:pt x="4587" y="770"/>
                  </a:cubicBezTo>
                  <a:cubicBezTo>
                    <a:pt x="4879" y="763"/>
                    <a:pt x="5172" y="763"/>
                    <a:pt x="5464" y="760"/>
                  </a:cubicBezTo>
                  <a:cubicBezTo>
                    <a:pt x="5492" y="745"/>
                    <a:pt x="5517" y="727"/>
                    <a:pt x="5541" y="708"/>
                  </a:cubicBezTo>
                  <a:cubicBezTo>
                    <a:pt x="5554" y="702"/>
                    <a:pt x="5568" y="698"/>
                    <a:pt x="5582" y="698"/>
                  </a:cubicBezTo>
                  <a:cubicBezTo>
                    <a:pt x="5620" y="698"/>
                    <a:pt x="5658" y="722"/>
                    <a:pt x="5674" y="760"/>
                  </a:cubicBezTo>
                  <a:lnTo>
                    <a:pt x="6289" y="754"/>
                  </a:lnTo>
                  <a:cubicBezTo>
                    <a:pt x="6329" y="736"/>
                    <a:pt x="6369" y="717"/>
                    <a:pt x="6412" y="699"/>
                  </a:cubicBezTo>
                  <a:cubicBezTo>
                    <a:pt x="6421" y="696"/>
                    <a:pt x="6430" y="694"/>
                    <a:pt x="6438" y="694"/>
                  </a:cubicBezTo>
                  <a:cubicBezTo>
                    <a:pt x="6473" y="694"/>
                    <a:pt x="6504" y="717"/>
                    <a:pt x="6514" y="754"/>
                  </a:cubicBezTo>
                  <a:cubicBezTo>
                    <a:pt x="6693" y="754"/>
                    <a:pt x="6872" y="753"/>
                    <a:pt x="7051" y="753"/>
                  </a:cubicBezTo>
                  <a:cubicBezTo>
                    <a:pt x="7767" y="753"/>
                    <a:pt x="8481" y="759"/>
                    <a:pt x="9195" y="779"/>
                  </a:cubicBezTo>
                  <a:cubicBezTo>
                    <a:pt x="10328" y="813"/>
                    <a:pt x="11470" y="828"/>
                    <a:pt x="12609" y="871"/>
                  </a:cubicBezTo>
                  <a:cubicBezTo>
                    <a:pt x="12633" y="859"/>
                    <a:pt x="12658" y="843"/>
                    <a:pt x="12686" y="831"/>
                  </a:cubicBezTo>
                  <a:cubicBezTo>
                    <a:pt x="12699" y="823"/>
                    <a:pt x="12714" y="820"/>
                    <a:pt x="12729" y="820"/>
                  </a:cubicBezTo>
                  <a:cubicBezTo>
                    <a:pt x="12766" y="820"/>
                    <a:pt x="12802" y="843"/>
                    <a:pt x="12818" y="880"/>
                  </a:cubicBezTo>
                  <a:cubicBezTo>
                    <a:pt x="13477" y="908"/>
                    <a:pt x="14135" y="948"/>
                    <a:pt x="14791" y="1007"/>
                  </a:cubicBezTo>
                  <a:cubicBezTo>
                    <a:pt x="14816" y="988"/>
                    <a:pt x="14840" y="970"/>
                    <a:pt x="14865" y="951"/>
                  </a:cubicBezTo>
                  <a:cubicBezTo>
                    <a:pt x="14880" y="941"/>
                    <a:pt x="14895" y="936"/>
                    <a:pt x="14910" y="936"/>
                  </a:cubicBezTo>
                  <a:cubicBezTo>
                    <a:pt x="14955" y="936"/>
                    <a:pt x="14993" y="979"/>
                    <a:pt x="14997" y="1025"/>
                  </a:cubicBezTo>
                  <a:cubicBezTo>
                    <a:pt x="15474" y="1071"/>
                    <a:pt x="15951" y="1133"/>
                    <a:pt x="16425" y="1204"/>
                  </a:cubicBezTo>
                  <a:cubicBezTo>
                    <a:pt x="16440" y="1190"/>
                    <a:pt x="16459" y="1183"/>
                    <a:pt x="16478" y="1183"/>
                  </a:cubicBezTo>
                  <a:cubicBezTo>
                    <a:pt x="16507" y="1183"/>
                    <a:pt x="16535" y="1198"/>
                    <a:pt x="16552" y="1225"/>
                  </a:cubicBezTo>
                  <a:lnTo>
                    <a:pt x="16696" y="1247"/>
                  </a:lnTo>
                  <a:cubicBezTo>
                    <a:pt x="16782" y="1262"/>
                    <a:pt x="16872" y="1271"/>
                    <a:pt x="16961" y="1290"/>
                  </a:cubicBezTo>
                  <a:cubicBezTo>
                    <a:pt x="16985" y="1294"/>
                    <a:pt x="17009" y="1296"/>
                    <a:pt x="17031" y="1296"/>
                  </a:cubicBezTo>
                  <a:cubicBezTo>
                    <a:pt x="17265" y="1296"/>
                    <a:pt x="17411" y="1090"/>
                    <a:pt x="17414" y="899"/>
                  </a:cubicBezTo>
                  <a:cubicBezTo>
                    <a:pt x="17414" y="754"/>
                    <a:pt x="17340" y="622"/>
                    <a:pt x="17155" y="591"/>
                  </a:cubicBezTo>
                  <a:cubicBezTo>
                    <a:pt x="14812" y="172"/>
                    <a:pt x="12482" y="243"/>
                    <a:pt x="10118" y="92"/>
                  </a:cubicBezTo>
                  <a:cubicBezTo>
                    <a:pt x="9030" y="24"/>
                    <a:pt x="7938" y="1"/>
                    <a:pt x="68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1469;p35">
              <a:extLst>
                <a:ext uri="{FF2B5EF4-FFF2-40B4-BE49-F238E27FC236}">
                  <a16:creationId xmlns:a16="http://schemas.microsoft.com/office/drawing/2014/main" id="{DE24E813-FB0F-1C92-E176-1B891D6438EE}"/>
                </a:ext>
              </a:extLst>
            </p:cNvPr>
            <p:cNvSpPr/>
            <p:nvPr/>
          </p:nvSpPr>
          <p:spPr>
            <a:xfrm>
              <a:off x="2302650" y="5329725"/>
              <a:ext cx="426100" cy="30275"/>
            </a:xfrm>
            <a:custGeom>
              <a:avLst/>
              <a:gdLst/>
              <a:ahLst/>
              <a:cxnLst/>
              <a:rect l="l" t="t" r="r" b="b"/>
              <a:pathLst>
                <a:path w="17044" h="1211" extrusionOk="0">
                  <a:moveTo>
                    <a:pt x="428" y="1"/>
                  </a:moveTo>
                  <a:cubicBezTo>
                    <a:pt x="93" y="1"/>
                    <a:pt x="0" y="373"/>
                    <a:pt x="151" y="582"/>
                  </a:cubicBezTo>
                  <a:cubicBezTo>
                    <a:pt x="157" y="598"/>
                    <a:pt x="166" y="610"/>
                    <a:pt x="179" y="622"/>
                  </a:cubicBezTo>
                  <a:cubicBezTo>
                    <a:pt x="182" y="625"/>
                    <a:pt x="188" y="628"/>
                    <a:pt x="194" y="632"/>
                  </a:cubicBezTo>
                  <a:cubicBezTo>
                    <a:pt x="256" y="693"/>
                    <a:pt x="342" y="727"/>
                    <a:pt x="428" y="727"/>
                  </a:cubicBezTo>
                  <a:cubicBezTo>
                    <a:pt x="5821" y="739"/>
                    <a:pt x="11198" y="1198"/>
                    <a:pt x="16588" y="1210"/>
                  </a:cubicBezTo>
                  <a:cubicBezTo>
                    <a:pt x="16647" y="1210"/>
                    <a:pt x="16705" y="1195"/>
                    <a:pt x="16758" y="1167"/>
                  </a:cubicBezTo>
                  <a:cubicBezTo>
                    <a:pt x="17044" y="1010"/>
                    <a:pt x="16988" y="481"/>
                    <a:pt x="16588" y="481"/>
                  </a:cubicBezTo>
                  <a:lnTo>
                    <a:pt x="16548" y="481"/>
                  </a:lnTo>
                  <a:cubicBezTo>
                    <a:pt x="15606" y="478"/>
                    <a:pt x="14664" y="459"/>
                    <a:pt x="13726" y="435"/>
                  </a:cubicBezTo>
                  <a:cubicBezTo>
                    <a:pt x="13682" y="465"/>
                    <a:pt x="13642" y="499"/>
                    <a:pt x="13599" y="530"/>
                  </a:cubicBezTo>
                  <a:cubicBezTo>
                    <a:pt x="13583" y="541"/>
                    <a:pt x="13568" y="545"/>
                    <a:pt x="13553" y="545"/>
                  </a:cubicBezTo>
                  <a:cubicBezTo>
                    <a:pt x="13499" y="545"/>
                    <a:pt x="13459" y="484"/>
                    <a:pt x="13473" y="428"/>
                  </a:cubicBezTo>
                  <a:cubicBezTo>
                    <a:pt x="13193" y="419"/>
                    <a:pt x="12913" y="413"/>
                    <a:pt x="12636" y="404"/>
                  </a:cubicBezTo>
                  <a:lnTo>
                    <a:pt x="12630" y="410"/>
                  </a:lnTo>
                  <a:cubicBezTo>
                    <a:pt x="12618" y="419"/>
                    <a:pt x="12603" y="424"/>
                    <a:pt x="12589" y="424"/>
                  </a:cubicBezTo>
                  <a:cubicBezTo>
                    <a:pt x="12570" y="424"/>
                    <a:pt x="12551" y="416"/>
                    <a:pt x="12537" y="401"/>
                  </a:cubicBezTo>
                  <a:cubicBezTo>
                    <a:pt x="11922" y="382"/>
                    <a:pt x="11306" y="358"/>
                    <a:pt x="10694" y="333"/>
                  </a:cubicBezTo>
                  <a:cubicBezTo>
                    <a:pt x="10614" y="398"/>
                    <a:pt x="10537" y="468"/>
                    <a:pt x="10450" y="530"/>
                  </a:cubicBezTo>
                  <a:cubicBezTo>
                    <a:pt x="10436" y="541"/>
                    <a:pt x="10420" y="546"/>
                    <a:pt x="10406" y="546"/>
                  </a:cubicBezTo>
                  <a:cubicBezTo>
                    <a:pt x="10337" y="546"/>
                    <a:pt x="10279" y="444"/>
                    <a:pt x="10343" y="388"/>
                  </a:cubicBezTo>
                  <a:cubicBezTo>
                    <a:pt x="10364" y="367"/>
                    <a:pt x="10389" y="342"/>
                    <a:pt x="10414" y="321"/>
                  </a:cubicBezTo>
                  <a:cubicBezTo>
                    <a:pt x="10038" y="305"/>
                    <a:pt x="9662" y="290"/>
                    <a:pt x="9287" y="274"/>
                  </a:cubicBezTo>
                  <a:cubicBezTo>
                    <a:pt x="9232" y="318"/>
                    <a:pt x="9179" y="367"/>
                    <a:pt x="9121" y="410"/>
                  </a:cubicBezTo>
                  <a:cubicBezTo>
                    <a:pt x="9106" y="421"/>
                    <a:pt x="9091" y="426"/>
                    <a:pt x="9076" y="426"/>
                  </a:cubicBezTo>
                  <a:cubicBezTo>
                    <a:pt x="9007" y="426"/>
                    <a:pt x="8949" y="323"/>
                    <a:pt x="9010" y="265"/>
                  </a:cubicBezTo>
                  <a:cubicBezTo>
                    <a:pt x="9013" y="265"/>
                    <a:pt x="9013" y="262"/>
                    <a:pt x="9016" y="262"/>
                  </a:cubicBezTo>
                  <a:lnTo>
                    <a:pt x="8348" y="234"/>
                  </a:lnTo>
                  <a:cubicBezTo>
                    <a:pt x="8323" y="250"/>
                    <a:pt x="8302" y="271"/>
                    <a:pt x="8271" y="287"/>
                  </a:cubicBezTo>
                  <a:cubicBezTo>
                    <a:pt x="8256" y="297"/>
                    <a:pt x="8240" y="302"/>
                    <a:pt x="8226" y="302"/>
                  </a:cubicBezTo>
                  <a:cubicBezTo>
                    <a:pt x="8185" y="302"/>
                    <a:pt x="8151" y="266"/>
                    <a:pt x="8142" y="225"/>
                  </a:cubicBezTo>
                  <a:lnTo>
                    <a:pt x="7415" y="191"/>
                  </a:lnTo>
                  <a:cubicBezTo>
                    <a:pt x="7378" y="222"/>
                    <a:pt x="7345" y="259"/>
                    <a:pt x="7305" y="287"/>
                  </a:cubicBezTo>
                  <a:cubicBezTo>
                    <a:pt x="7287" y="300"/>
                    <a:pt x="7270" y="306"/>
                    <a:pt x="7255" y="306"/>
                  </a:cubicBezTo>
                  <a:cubicBezTo>
                    <a:pt x="7203" y="306"/>
                    <a:pt x="7167" y="239"/>
                    <a:pt x="7181" y="182"/>
                  </a:cubicBezTo>
                  <a:cubicBezTo>
                    <a:pt x="6803" y="167"/>
                    <a:pt x="6424" y="151"/>
                    <a:pt x="6046" y="136"/>
                  </a:cubicBezTo>
                  <a:cubicBezTo>
                    <a:pt x="5935" y="191"/>
                    <a:pt x="5830" y="253"/>
                    <a:pt x="5707" y="296"/>
                  </a:cubicBezTo>
                  <a:cubicBezTo>
                    <a:pt x="5697" y="300"/>
                    <a:pt x="5687" y="302"/>
                    <a:pt x="5677" y="302"/>
                  </a:cubicBezTo>
                  <a:cubicBezTo>
                    <a:pt x="5607" y="302"/>
                    <a:pt x="5572" y="200"/>
                    <a:pt x="5621" y="145"/>
                  </a:cubicBezTo>
                  <a:cubicBezTo>
                    <a:pt x="5627" y="139"/>
                    <a:pt x="5636" y="130"/>
                    <a:pt x="5642" y="121"/>
                  </a:cubicBezTo>
                  <a:cubicBezTo>
                    <a:pt x="5458" y="114"/>
                    <a:pt x="5276" y="108"/>
                    <a:pt x="5091" y="102"/>
                  </a:cubicBezTo>
                  <a:cubicBezTo>
                    <a:pt x="5064" y="121"/>
                    <a:pt x="5036" y="145"/>
                    <a:pt x="5005" y="167"/>
                  </a:cubicBezTo>
                  <a:cubicBezTo>
                    <a:pt x="4991" y="175"/>
                    <a:pt x="4975" y="179"/>
                    <a:pt x="4960" y="179"/>
                  </a:cubicBezTo>
                  <a:cubicBezTo>
                    <a:pt x="4914" y="179"/>
                    <a:pt x="4872" y="144"/>
                    <a:pt x="4870" y="93"/>
                  </a:cubicBezTo>
                  <a:cubicBezTo>
                    <a:pt x="4639" y="84"/>
                    <a:pt x="4411" y="77"/>
                    <a:pt x="4180" y="68"/>
                  </a:cubicBezTo>
                  <a:cubicBezTo>
                    <a:pt x="4131" y="99"/>
                    <a:pt x="4085" y="139"/>
                    <a:pt x="4036" y="167"/>
                  </a:cubicBezTo>
                  <a:cubicBezTo>
                    <a:pt x="4022" y="174"/>
                    <a:pt x="4007" y="177"/>
                    <a:pt x="3993" y="177"/>
                  </a:cubicBezTo>
                  <a:cubicBezTo>
                    <a:pt x="3937" y="177"/>
                    <a:pt x="3889" y="124"/>
                    <a:pt x="3906" y="62"/>
                  </a:cubicBezTo>
                  <a:cubicBezTo>
                    <a:pt x="3743" y="56"/>
                    <a:pt x="3577" y="53"/>
                    <a:pt x="3411" y="50"/>
                  </a:cubicBezTo>
                  <a:cubicBezTo>
                    <a:pt x="3402" y="53"/>
                    <a:pt x="3392" y="54"/>
                    <a:pt x="3383" y="54"/>
                  </a:cubicBezTo>
                  <a:cubicBezTo>
                    <a:pt x="3374" y="54"/>
                    <a:pt x="3365" y="53"/>
                    <a:pt x="3355" y="50"/>
                  </a:cubicBezTo>
                  <a:cubicBezTo>
                    <a:pt x="2955" y="37"/>
                    <a:pt x="2555" y="28"/>
                    <a:pt x="2155" y="19"/>
                  </a:cubicBezTo>
                  <a:cubicBezTo>
                    <a:pt x="2050" y="74"/>
                    <a:pt x="1949" y="133"/>
                    <a:pt x="1835" y="179"/>
                  </a:cubicBezTo>
                  <a:cubicBezTo>
                    <a:pt x="1825" y="183"/>
                    <a:pt x="1815" y="185"/>
                    <a:pt x="1805" y="185"/>
                  </a:cubicBezTo>
                  <a:cubicBezTo>
                    <a:pt x="1734" y="185"/>
                    <a:pt x="1697" y="80"/>
                    <a:pt x="1749" y="25"/>
                  </a:cubicBezTo>
                  <a:cubicBezTo>
                    <a:pt x="1752" y="22"/>
                    <a:pt x="1755" y="19"/>
                    <a:pt x="1758" y="16"/>
                  </a:cubicBezTo>
                  <a:cubicBezTo>
                    <a:pt x="1450" y="10"/>
                    <a:pt x="1142" y="7"/>
                    <a:pt x="837" y="4"/>
                  </a:cubicBezTo>
                  <a:cubicBezTo>
                    <a:pt x="813" y="19"/>
                    <a:pt x="791" y="34"/>
                    <a:pt x="767" y="47"/>
                  </a:cubicBezTo>
                  <a:cubicBezTo>
                    <a:pt x="753" y="55"/>
                    <a:pt x="738" y="59"/>
                    <a:pt x="724" y="59"/>
                  </a:cubicBezTo>
                  <a:cubicBezTo>
                    <a:pt x="689" y="59"/>
                    <a:pt x="657" y="37"/>
                    <a:pt x="6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1470;p35">
              <a:extLst>
                <a:ext uri="{FF2B5EF4-FFF2-40B4-BE49-F238E27FC236}">
                  <a16:creationId xmlns:a16="http://schemas.microsoft.com/office/drawing/2014/main" id="{A81AA763-C80F-038D-997E-3DED35A81B7C}"/>
                </a:ext>
              </a:extLst>
            </p:cNvPr>
            <p:cNvSpPr/>
            <p:nvPr/>
          </p:nvSpPr>
          <p:spPr>
            <a:xfrm>
              <a:off x="2447725" y="5393750"/>
              <a:ext cx="112125" cy="99250"/>
            </a:xfrm>
            <a:custGeom>
              <a:avLst/>
              <a:gdLst/>
              <a:ahLst/>
              <a:cxnLst/>
              <a:rect l="l" t="t" r="r" b="b"/>
              <a:pathLst>
                <a:path w="4485" h="3970" extrusionOk="0">
                  <a:moveTo>
                    <a:pt x="2546" y="340"/>
                  </a:moveTo>
                  <a:cubicBezTo>
                    <a:pt x="2617" y="340"/>
                    <a:pt x="2671" y="432"/>
                    <a:pt x="2610" y="496"/>
                  </a:cubicBezTo>
                  <a:cubicBezTo>
                    <a:pt x="2545" y="573"/>
                    <a:pt x="2474" y="647"/>
                    <a:pt x="2410" y="721"/>
                  </a:cubicBezTo>
                  <a:cubicBezTo>
                    <a:pt x="3641" y="838"/>
                    <a:pt x="4023" y="2558"/>
                    <a:pt x="2899" y="3100"/>
                  </a:cubicBezTo>
                  <a:cubicBezTo>
                    <a:pt x="2884" y="3119"/>
                    <a:pt x="2871" y="3140"/>
                    <a:pt x="2853" y="3159"/>
                  </a:cubicBezTo>
                  <a:cubicBezTo>
                    <a:pt x="2838" y="3177"/>
                    <a:pt x="2816" y="3186"/>
                    <a:pt x="2794" y="3186"/>
                  </a:cubicBezTo>
                  <a:cubicBezTo>
                    <a:pt x="2775" y="3186"/>
                    <a:pt x="2756" y="3179"/>
                    <a:pt x="2742" y="3165"/>
                  </a:cubicBezTo>
                  <a:cubicBezTo>
                    <a:pt x="2677" y="3189"/>
                    <a:pt x="2613" y="3208"/>
                    <a:pt x="2548" y="3223"/>
                  </a:cubicBezTo>
                  <a:cubicBezTo>
                    <a:pt x="2438" y="3247"/>
                    <a:pt x="2327" y="3258"/>
                    <a:pt x="2218" y="3258"/>
                  </a:cubicBezTo>
                  <a:cubicBezTo>
                    <a:pt x="1518" y="3258"/>
                    <a:pt x="882" y="2795"/>
                    <a:pt x="794" y="2063"/>
                  </a:cubicBezTo>
                  <a:cubicBezTo>
                    <a:pt x="754" y="2032"/>
                    <a:pt x="738" y="1980"/>
                    <a:pt x="791" y="1940"/>
                  </a:cubicBezTo>
                  <a:cubicBezTo>
                    <a:pt x="772" y="1666"/>
                    <a:pt x="852" y="1395"/>
                    <a:pt x="1009" y="1170"/>
                  </a:cubicBezTo>
                  <a:cubicBezTo>
                    <a:pt x="997" y="1133"/>
                    <a:pt x="1012" y="1093"/>
                    <a:pt x="1049" y="1078"/>
                  </a:cubicBezTo>
                  <a:lnTo>
                    <a:pt x="1129" y="1038"/>
                  </a:lnTo>
                  <a:cubicBezTo>
                    <a:pt x="1280" y="893"/>
                    <a:pt x="1474" y="798"/>
                    <a:pt x="1680" y="764"/>
                  </a:cubicBezTo>
                  <a:cubicBezTo>
                    <a:pt x="1954" y="625"/>
                    <a:pt x="2228" y="490"/>
                    <a:pt x="2502" y="351"/>
                  </a:cubicBezTo>
                  <a:cubicBezTo>
                    <a:pt x="2517" y="343"/>
                    <a:pt x="2532" y="340"/>
                    <a:pt x="2546" y="340"/>
                  </a:cubicBezTo>
                  <a:close/>
                  <a:moveTo>
                    <a:pt x="2254" y="1"/>
                  </a:moveTo>
                  <a:cubicBezTo>
                    <a:pt x="2145" y="1"/>
                    <a:pt x="2035" y="8"/>
                    <a:pt x="1923" y="22"/>
                  </a:cubicBezTo>
                  <a:cubicBezTo>
                    <a:pt x="1920" y="19"/>
                    <a:pt x="1914" y="19"/>
                    <a:pt x="1911" y="19"/>
                  </a:cubicBezTo>
                  <a:cubicBezTo>
                    <a:pt x="1898" y="19"/>
                    <a:pt x="1885" y="19"/>
                    <a:pt x="1872" y="19"/>
                  </a:cubicBezTo>
                  <a:cubicBezTo>
                    <a:pt x="740" y="19"/>
                    <a:pt x="0" y="955"/>
                    <a:pt x="64" y="2057"/>
                  </a:cubicBezTo>
                  <a:cubicBezTo>
                    <a:pt x="136" y="3238"/>
                    <a:pt x="1149" y="3969"/>
                    <a:pt x="2251" y="3969"/>
                  </a:cubicBezTo>
                  <a:cubicBezTo>
                    <a:pt x="2370" y="3969"/>
                    <a:pt x="2490" y="3961"/>
                    <a:pt x="2610" y="3944"/>
                  </a:cubicBezTo>
                  <a:cubicBezTo>
                    <a:pt x="3730" y="3780"/>
                    <a:pt x="4484" y="2802"/>
                    <a:pt x="4290" y="1669"/>
                  </a:cubicBezTo>
                  <a:cubicBezTo>
                    <a:pt x="4107" y="594"/>
                    <a:pt x="3253" y="1"/>
                    <a:pt x="2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1471;p35">
              <a:extLst>
                <a:ext uri="{FF2B5EF4-FFF2-40B4-BE49-F238E27FC236}">
                  <a16:creationId xmlns:a16="http://schemas.microsoft.com/office/drawing/2014/main" id="{0252F869-DD71-0A53-7A70-06217367928C}"/>
                </a:ext>
              </a:extLst>
            </p:cNvPr>
            <p:cNvSpPr/>
            <p:nvPr/>
          </p:nvSpPr>
          <p:spPr>
            <a:xfrm>
              <a:off x="2460125" y="5108775"/>
              <a:ext cx="93425" cy="86200"/>
            </a:xfrm>
            <a:custGeom>
              <a:avLst/>
              <a:gdLst/>
              <a:ahLst/>
              <a:cxnLst/>
              <a:rect l="l" t="t" r="r" b="b"/>
              <a:pathLst>
                <a:path w="3737" h="3448" extrusionOk="0">
                  <a:moveTo>
                    <a:pt x="2531" y="0"/>
                  </a:moveTo>
                  <a:cubicBezTo>
                    <a:pt x="2516" y="0"/>
                    <a:pt x="2500" y="4"/>
                    <a:pt x="2486" y="14"/>
                  </a:cubicBezTo>
                  <a:lnTo>
                    <a:pt x="2431" y="50"/>
                  </a:lnTo>
                  <a:cubicBezTo>
                    <a:pt x="1794" y="469"/>
                    <a:pt x="1150" y="872"/>
                    <a:pt x="513" y="1291"/>
                  </a:cubicBezTo>
                  <a:cubicBezTo>
                    <a:pt x="485" y="1309"/>
                    <a:pt x="458" y="1328"/>
                    <a:pt x="427" y="1346"/>
                  </a:cubicBezTo>
                  <a:cubicBezTo>
                    <a:pt x="356" y="1396"/>
                    <a:pt x="390" y="1509"/>
                    <a:pt x="476" y="1509"/>
                  </a:cubicBezTo>
                  <a:cubicBezTo>
                    <a:pt x="480" y="1510"/>
                    <a:pt x="484" y="1511"/>
                    <a:pt x="488" y="1511"/>
                  </a:cubicBezTo>
                  <a:cubicBezTo>
                    <a:pt x="499" y="1511"/>
                    <a:pt x="511" y="1507"/>
                    <a:pt x="522" y="1500"/>
                  </a:cubicBezTo>
                  <a:cubicBezTo>
                    <a:pt x="1089" y="1125"/>
                    <a:pt x="1667" y="761"/>
                    <a:pt x="2240" y="389"/>
                  </a:cubicBezTo>
                  <a:lnTo>
                    <a:pt x="2240" y="389"/>
                  </a:lnTo>
                  <a:cubicBezTo>
                    <a:pt x="1775" y="1020"/>
                    <a:pt x="1055" y="1380"/>
                    <a:pt x="470" y="1894"/>
                  </a:cubicBezTo>
                  <a:cubicBezTo>
                    <a:pt x="316" y="2024"/>
                    <a:pt x="175" y="2168"/>
                    <a:pt x="48" y="2328"/>
                  </a:cubicBezTo>
                  <a:cubicBezTo>
                    <a:pt x="1" y="2390"/>
                    <a:pt x="35" y="2482"/>
                    <a:pt x="113" y="2482"/>
                  </a:cubicBezTo>
                  <a:cubicBezTo>
                    <a:pt x="121" y="2482"/>
                    <a:pt x="129" y="2481"/>
                    <a:pt x="138" y="2479"/>
                  </a:cubicBezTo>
                  <a:cubicBezTo>
                    <a:pt x="282" y="2442"/>
                    <a:pt x="427" y="2399"/>
                    <a:pt x="569" y="2344"/>
                  </a:cubicBezTo>
                  <a:cubicBezTo>
                    <a:pt x="1403" y="2030"/>
                    <a:pt x="2111" y="1457"/>
                    <a:pt x="2880" y="1002"/>
                  </a:cubicBezTo>
                  <a:lnTo>
                    <a:pt x="2880" y="1002"/>
                  </a:lnTo>
                  <a:cubicBezTo>
                    <a:pt x="2188" y="1608"/>
                    <a:pt x="1504" y="2217"/>
                    <a:pt x="849" y="2864"/>
                  </a:cubicBezTo>
                  <a:cubicBezTo>
                    <a:pt x="824" y="2885"/>
                    <a:pt x="799" y="2907"/>
                    <a:pt x="775" y="2932"/>
                  </a:cubicBezTo>
                  <a:cubicBezTo>
                    <a:pt x="719" y="2987"/>
                    <a:pt x="764" y="3090"/>
                    <a:pt x="838" y="3090"/>
                  </a:cubicBezTo>
                  <a:cubicBezTo>
                    <a:pt x="846" y="3090"/>
                    <a:pt x="855" y="3088"/>
                    <a:pt x="864" y="3085"/>
                  </a:cubicBezTo>
                  <a:cubicBezTo>
                    <a:pt x="910" y="3070"/>
                    <a:pt x="953" y="3049"/>
                    <a:pt x="996" y="3033"/>
                  </a:cubicBezTo>
                  <a:cubicBezTo>
                    <a:pt x="1689" y="2768"/>
                    <a:pt x="2277" y="2310"/>
                    <a:pt x="2917" y="1940"/>
                  </a:cubicBezTo>
                  <a:lnTo>
                    <a:pt x="2917" y="1940"/>
                  </a:lnTo>
                  <a:cubicBezTo>
                    <a:pt x="2406" y="2365"/>
                    <a:pt x="1883" y="2768"/>
                    <a:pt x="1486" y="3313"/>
                  </a:cubicBezTo>
                  <a:cubicBezTo>
                    <a:pt x="1480" y="3326"/>
                    <a:pt x="1473" y="3341"/>
                    <a:pt x="1477" y="3356"/>
                  </a:cubicBezTo>
                  <a:cubicBezTo>
                    <a:pt x="1479" y="3410"/>
                    <a:pt x="1524" y="3448"/>
                    <a:pt x="1573" y="3448"/>
                  </a:cubicBezTo>
                  <a:cubicBezTo>
                    <a:pt x="1586" y="3448"/>
                    <a:pt x="1599" y="3445"/>
                    <a:pt x="1612" y="3439"/>
                  </a:cubicBezTo>
                  <a:cubicBezTo>
                    <a:pt x="1618" y="3436"/>
                    <a:pt x="1624" y="3430"/>
                    <a:pt x="1627" y="3427"/>
                  </a:cubicBezTo>
                  <a:cubicBezTo>
                    <a:pt x="2215" y="3119"/>
                    <a:pt x="2763" y="2744"/>
                    <a:pt x="3339" y="2414"/>
                  </a:cubicBezTo>
                  <a:lnTo>
                    <a:pt x="3339" y="2414"/>
                  </a:lnTo>
                  <a:cubicBezTo>
                    <a:pt x="3170" y="2611"/>
                    <a:pt x="2957" y="2765"/>
                    <a:pt x="2729" y="2919"/>
                  </a:cubicBezTo>
                  <a:cubicBezTo>
                    <a:pt x="2650" y="2973"/>
                    <a:pt x="2699" y="3092"/>
                    <a:pt x="2774" y="3092"/>
                  </a:cubicBezTo>
                  <a:cubicBezTo>
                    <a:pt x="2789" y="3092"/>
                    <a:pt x="2805" y="3087"/>
                    <a:pt x="2822" y="3076"/>
                  </a:cubicBezTo>
                  <a:cubicBezTo>
                    <a:pt x="3185" y="2830"/>
                    <a:pt x="3514" y="2602"/>
                    <a:pt x="3702" y="2196"/>
                  </a:cubicBezTo>
                  <a:cubicBezTo>
                    <a:pt x="3737" y="2131"/>
                    <a:pt x="3687" y="2060"/>
                    <a:pt x="3624" y="2060"/>
                  </a:cubicBezTo>
                  <a:cubicBezTo>
                    <a:pt x="3610" y="2060"/>
                    <a:pt x="3594" y="2064"/>
                    <a:pt x="3579" y="2073"/>
                  </a:cubicBezTo>
                  <a:cubicBezTo>
                    <a:pt x="3025" y="2362"/>
                    <a:pt x="2508" y="2710"/>
                    <a:pt x="1972" y="3027"/>
                  </a:cubicBezTo>
                  <a:cubicBezTo>
                    <a:pt x="2458" y="2510"/>
                    <a:pt x="3049" y="2100"/>
                    <a:pt x="3567" y="1608"/>
                  </a:cubicBezTo>
                  <a:cubicBezTo>
                    <a:pt x="3621" y="1557"/>
                    <a:pt x="3580" y="1451"/>
                    <a:pt x="3509" y="1451"/>
                  </a:cubicBezTo>
                  <a:cubicBezTo>
                    <a:pt x="3499" y="1451"/>
                    <a:pt x="3488" y="1453"/>
                    <a:pt x="3477" y="1457"/>
                  </a:cubicBezTo>
                  <a:cubicBezTo>
                    <a:pt x="2689" y="1783"/>
                    <a:pt x="2031" y="2353"/>
                    <a:pt x="1267" y="2719"/>
                  </a:cubicBezTo>
                  <a:cubicBezTo>
                    <a:pt x="2012" y="2005"/>
                    <a:pt x="2788" y="1322"/>
                    <a:pt x="3567" y="641"/>
                  </a:cubicBezTo>
                  <a:cubicBezTo>
                    <a:pt x="3582" y="629"/>
                    <a:pt x="3588" y="611"/>
                    <a:pt x="3591" y="592"/>
                  </a:cubicBezTo>
                  <a:cubicBezTo>
                    <a:pt x="3600" y="542"/>
                    <a:pt x="3551" y="497"/>
                    <a:pt x="3495" y="497"/>
                  </a:cubicBezTo>
                  <a:cubicBezTo>
                    <a:pt x="3493" y="497"/>
                    <a:pt x="3492" y="497"/>
                    <a:pt x="3490" y="497"/>
                  </a:cubicBezTo>
                  <a:cubicBezTo>
                    <a:pt x="3484" y="495"/>
                    <a:pt x="3478" y="494"/>
                    <a:pt x="3473" y="494"/>
                  </a:cubicBezTo>
                  <a:cubicBezTo>
                    <a:pt x="3467" y="494"/>
                    <a:pt x="3462" y="495"/>
                    <a:pt x="3456" y="497"/>
                  </a:cubicBezTo>
                  <a:cubicBezTo>
                    <a:pt x="2418" y="946"/>
                    <a:pt x="1572" y="1774"/>
                    <a:pt x="516" y="2171"/>
                  </a:cubicBezTo>
                  <a:cubicBezTo>
                    <a:pt x="479" y="2184"/>
                    <a:pt x="439" y="2193"/>
                    <a:pt x="402" y="2205"/>
                  </a:cubicBezTo>
                  <a:cubicBezTo>
                    <a:pt x="436" y="2171"/>
                    <a:pt x="467" y="2137"/>
                    <a:pt x="504" y="2104"/>
                  </a:cubicBezTo>
                  <a:cubicBezTo>
                    <a:pt x="1209" y="1439"/>
                    <a:pt x="2151" y="1054"/>
                    <a:pt x="2609" y="137"/>
                  </a:cubicBezTo>
                  <a:cubicBezTo>
                    <a:pt x="2622" y="118"/>
                    <a:pt x="2622" y="97"/>
                    <a:pt x="2615" y="75"/>
                  </a:cubicBezTo>
                  <a:cubicBezTo>
                    <a:pt x="2611" y="30"/>
                    <a:pt x="2572" y="0"/>
                    <a:pt x="2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1472;p35">
              <a:extLst>
                <a:ext uri="{FF2B5EF4-FFF2-40B4-BE49-F238E27FC236}">
                  <a16:creationId xmlns:a16="http://schemas.microsoft.com/office/drawing/2014/main" id="{4548DB54-5A6E-97F0-3CC0-0BBA3A30BF0B}"/>
                </a:ext>
              </a:extLst>
            </p:cNvPr>
            <p:cNvSpPr/>
            <p:nvPr/>
          </p:nvSpPr>
          <p:spPr>
            <a:xfrm>
              <a:off x="2311800" y="5257075"/>
              <a:ext cx="405050" cy="86225"/>
            </a:xfrm>
            <a:custGeom>
              <a:avLst/>
              <a:gdLst/>
              <a:ahLst/>
              <a:cxnLst/>
              <a:rect l="l" t="t" r="r" b="b"/>
              <a:pathLst>
                <a:path w="16202" h="3449" extrusionOk="0">
                  <a:moveTo>
                    <a:pt x="1564" y="1"/>
                  </a:moveTo>
                  <a:cubicBezTo>
                    <a:pt x="1551" y="1"/>
                    <a:pt x="1537" y="4"/>
                    <a:pt x="1524" y="10"/>
                  </a:cubicBezTo>
                  <a:cubicBezTo>
                    <a:pt x="1401" y="75"/>
                    <a:pt x="1281" y="145"/>
                    <a:pt x="1167" y="229"/>
                  </a:cubicBezTo>
                  <a:cubicBezTo>
                    <a:pt x="835" y="462"/>
                    <a:pt x="551" y="758"/>
                    <a:pt x="333" y="1103"/>
                  </a:cubicBezTo>
                  <a:cubicBezTo>
                    <a:pt x="274" y="1192"/>
                    <a:pt x="213" y="1278"/>
                    <a:pt x="161" y="1374"/>
                  </a:cubicBezTo>
                  <a:cubicBezTo>
                    <a:pt x="122" y="1441"/>
                    <a:pt x="186" y="1507"/>
                    <a:pt x="248" y="1507"/>
                  </a:cubicBezTo>
                  <a:cubicBezTo>
                    <a:pt x="274" y="1507"/>
                    <a:pt x="300" y="1495"/>
                    <a:pt x="318" y="1466"/>
                  </a:cubicBezTo>
                  <a:cubicBezTo>
                    <a:pt x="324" y="1454"/>
                    <a:pt x="336" y="1435"/>
                    <a:pt x="348" y="1414"/>
                  </a:cubicBezTo>
                  <a:cubicBezTo>
                    <a:pt x="527" y="1158"/>
                    <a:pt x="1221" y="339"/>
                    <a:pt x="1260" y="339"/>
                  </a:cubicBezTo>
                  <a:cubicBezTo>
                    <a:pt x="1273" y="339"/>
                    <a:pt x="1218" y="425"/>
                    <a:pt x="1053" y="644"/>
                  </a:cubicBezTo>
                  <a:cubicBezTo>
                    <a:pt x="804" y="980"/>
                    <a:pt x="576" y="1312"/>
                    <a:pt x="361" y="1660"/>
                  </a:cubicBezTo>
                  <a:cubicBezTo>
                    <a:pt x="250" y="1845"/>
                    <a:pt x="133" y="2023"/>
                    <a:pt x="37" y="2223"/>
                  </a:cubicBezTo>
                  <a:cubicBezTo>
                    <a:pt x="1" y="2292"/>
                    <a:pt x="57" y="2360"/>
                    <a:pt x="118" y="2360"/>
                  </a:cubicBezTo>
                  <a:cubicBezTo>
                    <a:pt x="139" y="2360"/>
                    <a:pt x="160" y="2352"/>
                    <a:pt x="179" y="2334"/>
                  </a:cubicBezTo>
                  <a:cubicBezTo>
                    <a:pt x="250" y="2269"/>
                    <a:pt x="318" y="2208"/>
                    <a:pt x="388" y="2143"/>
                  </a:cubicBezTo>
                  <a:cubicBezTo>
                    <a:pt x="687" y="1875"/>
                    <a:pt x="982" y="1604"/>
                    <a:pt x="1281" y="1337"/>
                  </a:cubicBezTo>
                  <a:cubicBezTo>
                    <a:pt x="1552" y="1090"/>
                    <a:pt x="1841" y="866"/>
                    <a:pt x="2146" y="663"/>
                  </a:cubicBezTo>
                  <a:cubicBezTo>
                    <a:pt x="2324" y="526"/>
                    <a:pt x="2430" y="458"/>
                    <a:pt x="2463" y="458"/>
                  </a:cubicBezTo>
                  <a:cubicBezTo>
                    <a:pt x="2501" y="458"/>
                    <a:pt x="2446" y="544"/>
                    <a:pt x="2300" y="715"/>
                  </a:cubicBezTo>
                  <a:cubicBezTo>
                    <a:pt x="1743" y="1429"/>
                    <a:pt x="1032" y="2023"/>
                    <a:pt x="413" y="2688"/>
                  </a:cubicBezTo>
                  <a:cubicBezTo>
                    <a:pt x="373" y="2728"/>
                    <a:pt x="333" y="2768"/>
                    <a:pt x="296" y="2811"/>
                  </a:cubicBezTo>
                  <a:cubicBezTo>
                    <a:pt x="271" y="2836"/>
                    <a:pt x="265" y="2876"/>
                    <a:pt x="284" y="2907"/>
                  </a:cubicBezTo>
                  <a:cubicBezTo>
                    <a:pt x="294" y="2941"/>
                    <a:pt x="326" y="2962"/>
                    <a:pt x="360" y="2962"/>
                  </a:cubicBezTo>
                  <a:cubicBezTo>
                    <a:pt x="375" y="2962"/>
                    <a:pt x="390" y="2958"/>
                    <a:pt x="404" y="2950"/>
                  </a:cubicBezTo>
                  <a:cubicBezTo>
                    <a:pt x="428" y="2937"/>
                    <a:pt x="450" y="2922"/>
                    <a:pt x="471" y="2910"/>
                  </a:cubicBezTo>
                  <a:cubicBezTo>
                    <a:pt x="1536" y="2316"/>
                    <a:pt x="2423" y="1475"/>
                    <a:pt x="3386" y="736"/>
                  </a:cubicBezTo>
                  <a:cubicBezTo>
                    <a:pt x="3573" y="593"/>
                    <a:pt x="3666" y="535"/>
                    <a:pt x="3693" y="535"/>
                  </a:cubicBezTo>
                  <a:cubicBezTo>
                    <a:pt x="3804" y="535"/>
                    <a:pt x="2836" y="1493"/>
                    <a:pt x="2700" y="1629"/>
                  </a:cubicBezTo>
                  <a:cubicBezTo>
                    <a:pt x="2263" y="2060"/>
                    <a:pt x="1807" y="2466"/>
                    <a:pt x="1392" y="2919"/>
                  </a:cubicBezTo>
                  <a:cubicBezTo>
                    <a:pt x="1392" y="2922"/>
                    <a:pt x="1386" y="2925"/>
                    <a:pt x="1383" y="2931"/>
                  </a:cubicBezTo>
                  <a:cubicBezTo>
                    <a:pt x="1334" y="2983"/>
                    <a:pt x="1369" y="3088"/>
                    <a:pt x="1442" y="3088"/>
                  </a:cubicBezTo>
                  <a:cubicBezTo>
                    <a:pt x="1451" y="3088"/>
                    <a:pt x="1461" y="3086"/>
                    <a:pt x="1472" y="3082"/>
                  </a:cubicBezTo>
                  <a:cubicBezTo>
                    <a:pt x="1586" y="3036"/>
                    <a:pt x="1684" y="2977"/>
                    <a:pt x="1792" y="2925"/>
                  </a:cubicBezTo>
                  <a:cubicBezTo>
                    <a:pt x="2488" y="2577"/>
                    <a:pt x="3045" y="2078"/>
                    <a:pt x="3611" y="1521"/>
                  </a:cubicBezTo>
                  <a:cubicBezTo>
                    <a:pt x="3768" y="1364"/>
                    <a:pt x="3931" y="1210"/>
                    <a:pt x="4094" y="1060"/>
                  </a:cubicBezTo>
                  <a:cubicBezTo>
                    <a:pt x="4162" y="997"/>
                    <a:pt x="4744" y="410"/>
                    <a:pt x="4796" y="410"/>
                  </a:cubicBezTo>
                  <a:cubicBezTo>
                    <a:pt x="4808" y="410"/>
                    <a:pt x="4791" y="442"/>
                    <a:pt x="4732" y="521"/>
                  </a:cubicBezTo>
                  <a:cubicBezTo>
                    <a:pt x="4156" y="1297"/>
                    <a:pt x="3577" y="2069"/>
                    <a:pt x="2956" y="2808"/>
                  </a:cubicBezTo>
                  <a:cubicBezTo>
                    <a:pt x="2916" y="2854"/>
                    <a:pt x="2934" y="2928"/>
                    <a:pt x="2989" y="2953"/>
                  </a:cubicBezTo>
                  <a:cubicBezTo>
                    <a:pt x="2999" y="2956"/>
                    <a:pt x="3009" y="2957"/>
                    <a:pt x="3019" y="2957"/>
                  </a:cubicBezTo>
                  <a:cubicBezTo>
                    <a:pt x="3029" y="2957"/>
                    <a:pt x="3039" y="2956"/>
                    <a:pt x="3048" y="2953"/>
                  </a:cubicBezTo>
                  <a:cubicBezTo>
                    <a:pt x="3060" y="2947"/>
                    <a:pt x="3072" y="2947"/>
                    <a:pt x="3085" y="2934"/>
                  </a:cubicBezTo>
                  <a:cubicBezTo>
                    <a:pt x="3851" y="2128"/>
                    <a:pt x="4467" y="1192"/>
                    <a:pt x="5393" y="549"/>
                  </a:cubicBezTo>
                  <a:cubicBezTo>
                    <a:pt x="5514" y="446"/>
                    <a:pt x="5577" y="395"/>
                    <a:pt x="5583" y="395"/>
                  </a:cubicBezTo>
                  <a:cubicBezTo>
                    <a:pt x="5591" y="395"/>
                    <a:pt x="5496" y="488"/>
                    <a:pt x="5298" y="675"/>
                  </a:cubicBezTo>
                  <a:cubicBezTo>
                    <a:pt x="5006" y="964"/>
                    <a:pt x="4747" y="1287"/>
                    <a:pt x="4488" y="1608"/>
                  </a:cubicBezTo>
                  <a:cubicBezTo>
                    <a:pt x="4144" y="2029"/>
                    <a:pt x="3842" y="2485"/>
                    <a:pt x="3547" y="2943"/>
                  </a:cubicBezTo>
                  <a:cubicBezTo>
                    <a:pt x="3540" y="2953"/>
                    <a:pt x="3547" y="2959"/>
                    <a:pt x="3543" y="2965"/>
                  </a:cubicBezTo>
                  <a:cubicBezTo>
                    <a:pt x="3524" y="3025"/>
                    <a:pt x="3572" y="3080"/>
                    <a:pt x="3628" y="3080"/>
                  </a:cubicBezTo>
                  <a:cubicBezTo>
                    <a:pt x="3642" y="3080"/>
                    <a:pt x="3656" y="3077"/>
                    <a:pt x="3670" y="3070"/>
                  </a:cubicBezTo>
                  <a:cubicBezTo>
                    <a:pt x="3722" y="3039"/>
                    <a:pt x="3765" y="3002"/>
                    <a:pt x="3814" y="2971"/>
                  </a:cubicBezTo>
                  <a:cubicBezTo>
                    <a:pt x="4664" y="2448"/>
                    <a:pt x="5316" y="1697"/>
                    <a:pt x="6055" y="1029"/>
                  </a:cubicBezTo>
                  <a:cubicBezTo>
                    <a:pt x="6446" y="677"/>
                    <a:pt x="6588" y="550"/>
                    <a:pt x="6589" y="550"/>
                  </a:cubicBezTo>
                  <a:lnTo>
                    <a:pt x="6589" y="550"/>
                  </a:lnTo>
                  <a:cubicBezTo>
                    <a:pt x="6591" y="550"/>
                    <a:pt x="5912" y="1167"/>
                    <a:pt x="5720" y="1364"/>
                  </a:cubicBezTo>
                  <a:cubicBezTo>
                    <a:pt x="5258" y="1841"/>
                    <a:pt x="4852" y="2371"/>
                    <a:pt x="4513" y="2943"/>
                  </a:cubicBezTo>
                  <a:cubicBezTo>
                    <a:pt x="4507" y="2959"/>
                    <a:pt x="4504" y="2977"/>
                    <a:pt x="4507" y="2996"/>
                  </a:cubicBezTo>
                  <a:cubicBezTo>
                    <a:pt x="4507" y="3045"/>
                    <a:pt x="4549" y="3082"/>
                    <a:pt x="4596" y="3082"/>
                  </a:cubicBezTo>
                  <a:cubicBezTo>
                    <a:pt x="4610" y="3082"/>
                    <a:pt x="4625" y="3078"/>
                    <a:pt x="4639" y="3070"/>
                  </a:cubicBezTo>
                  <a:cubicBezTo>
                    <a:pt x="4670" y="3048"/>
                    <a:pt x="4698" y="3023"/>
                    <a:pt x="4729" y="3002"/>
                  </a:cubicBezTo>
                  <a:cubicBezTo>
                    <a:pt x="5473" y="2488"/>
                    <a:pt x="6071" y="1823"/>
                    <a:pt x="6717" y="1189"/>
                  </a:cubicBezTo>
                  <a:cubicBezTo>
                    <a:pt x="6957" y="961"/>
                    <a:pt x="7216" y="755"/>
                    <a:pt x="7493" y="573"/>
                  </a:cubicBezTo>
                  <a:lnTo>
                    <a:pt x="7493" y="573"/>
                  </a:lnTo>
                  <a:cubicBezTo>
                    <a:pt x="7231" y="752"/>
                    <a:pt x="7022" y="1072"/>
                    <a:pt x="6812" y="1315"/>
                  </a:cubicBezTo>
                  <a:cubicBezTo>
                    <a:pt x="6314" y="1897"/>
                    <a:pt x="5784" y="2451"/>
                    <a:pt x="5276" y="3023"/>
                  </a:cubicBezTo>
                  <a:cubicBezTo>
                    <a:pt x="5270" y="3033"/>
                    <a:pt x="5261" y="3039"/>
                    <a:pt x="5255" y="3048"/>
                  </a:cubicBezTo>
                  <a:cubicBezTo>
                    <a:pt x="5206" y="3102"/>
                    <a:pt x="5241" y="3205"/>
                    <a:pt x="5313" y="3205"/>
                  </a:cubicBezTo>
                  <a:cubicBezTo>
                    <a:pt x="5323" y="3205"/>
                    <a:pt x="5333" y="3203"/>
                    <a:pt x="5344" y="3199"/>
                  </a:cubicBezTo>
                  <a:cubicBezTo>
                    <a:pt x="5464" y="3156"/>
                    <a:pt x="5569" y="3094"/>
                    <a:pt x="5680" y="3039"/>
                  </a:cubicBezTo>
                  <a:cubicBezTo>
                    <a:pt x="6434" y="2676"/>
                    <a:pt x="7009" y="2122"/>
                    <a:pt x="7613" y="1521"/>
                  </a:cubicBezTo>
                  <a:cubicBezTo>
                    <a:pt x="7884" y="1247"/>
                    <a:pt x="8179" y="1001"/>
                    <a:pt x="8493" y="780"/>
                  </a:cubicBezTo>
                  <a:cubicBezTo>
                    <a:pt x="8633" y="681"/>
                    <a:pt x="8698" y="643"/>
                    <a:pt x="8716" y="643"/>
                  </a:cubicBezTo>
                  <a:cubicBezTo>
                    <a:pt x="8768" y="643"/>
                    <a:pt x="8420" y="963"/>
                    <a:pt x="8361" y="1038"/>
                  </a:cubicBezTo>
                  <a:cubicBezTo>
                    <a:pt x="7841" y="1703"/>
                    <a:pt x="7366" y="2399"/>
                    <a:pt x="6828" y="3048"/>
                  </a:cubicBezTo>
                  <a:cubicBezTo>
                    <a:pt x="6822" y="3060"/>
                    <a:pt x="6815" y="3073"/>
                    <a:pt x="6815" y="3085"/>
                  </a:cubicBezTo>
                  <a:cubicBezTo>
                    <a:pt x="6801" y="3143"/>
                    <a:pt x="6837" y="3210"/>
                    <a:pt x="6891" y="3210"/>
                  </a:cubicBezTo>
                  <a:cubicBezTo>
                    <a:pt x="6906" y="3210"/>
                    <a:pt x="6922" y="3205"/>
                    <a:pt x="6939" y="3193"/>
                  </a:cubicBezTo>
                  <a:cubicBezTo>
                    <a:pt x="6979" y="3162"/>
                    <a:pt x="7012" y="3128"/>
                    <a:pt x="7053" y="3097"/>
                  </a:cubicBezTo>
                  <a:cubicBezTo>
                    <a:pt x="7985" y="2362"/>
                    <a:pt x="8721" y="1414"/>
                    <a:pt x="9706" y="733"/>
                  </a:cubicBezTo>
                  <a:cubicBezTo>
                    <a:pt x="9866" y="623"/>
                    <a:pt x="9949" y="579"/>
                    <a:pt x="9980" y="579"/>
                  </a:cubicBezTo>
                  <a:cubicBezTo>
                    <a:pt x="10101" y="579"/>
                    <a:pt x="9404" y="1269"/>
                    <a:pt x="9296" y="1401"/>
                  </a:cubicBezTo>
                  <a:cubicBezTo>
                    <a:pt x="8832" y="1986"/>
                    <a:pt x="8351" y="2546"/>
                    <a:pt x="7797" y="3048"/>
                  </a:cubicBezTo>
                  <a:cubicBezTo>
                    <a:pt x="7776" y="3070"/>
                    <a:pt x="7767" y="3097"/>
                    <a:pt x="7776" y="3125"/>
                  </a:cubicBezTo>
                  <a:cubicBezTo>
                    <a:pt x="7785" y="3166"/>
                    <a:pt x="7822" y="3204"/>
                    <a:pt x="7864" y="3204"/>
                  </a:cubicBezTo>
                  <a:cubicBezTo>
                    <a:pt x="7878" y="3204"/>
                    <a:pt x="7893" y="3200"/>
                    <a:pt x="7908" y="3190"/>
                  </a:cubicBezTo>
                  <a:cubicBezTo>
                    <a:pt x="7933" y="3174"/>
                    <a:pt x="7957" y="3153"/>
                    <a:pt x="7985" y="3134"/>
                  </a:cubicBezTo>
                  <a:cubicBezTo>
                    <a:pt x="8764" y="2608"/>
                    <a:pt x="9410" y="1934"/>
                    <a:pt x="10115" y="1312"/>
                  </a:cubicBezTo>
                  <a:cubicBezTo>
                    <a:pt x="10380" y="1078"/>
                    <a:pt x="10669" y="872"/>
                    <a:pt x="10974" y="693"/>
                  </a:cubicBezTo>
                  <a:lnTo>
                    <a:pt x="10974" y="693"/>
                  </a:lnTo>
                  <a:cubicBezTo>
                    <a:pt x="10679" y="878"/>
                    <a:pt x="10377" y="1398"/>
                    <a:pt x="10146" y="1666"/>
                  </a:cubicBezTo>
                  <a:cubicBezTo>
                    <a:pt x="9684" y="2202"/>
                    <a:pt x="9176" y="2691"/>
                    <a:pt x="8650" y="3165"/>
                  </a:cubicBezTo>
                  <a:cubicBezTo>
                    <a:pt x="8650" y="3165"/>
                    <a:pt x="8647" y="3168"/>
                    <a:pt x="8644" y="3168"/>
                  </a:cubicBezTo>
                  <a:cubicBezTo>
                    <a:pt x="8583" y="3224"/>
                    <a:pt x="8641" y="3328"/>
                    <a:pt x="8711" y="3328"/>
                  </a:cubicBezTo>
                  <a:cubicBezTo>
                    <a:pt x="8725" y="3328"/>
                    <a:pt x="8740" y="3324"/>
                    <a:pt x="8755" y="3313"/>
                  </a:cubicBezTo>
                  <a:cubicBezTo>
                    <a:pt x="8813" y="3270"/>
                    <a:pt x="8866" y="3220"/>
                    <a:pt x="8921" y="3174"/>
                  </a:cubicBezTo>
                  <a:cubicBezTo>
                    <a:pt x="9709" y="2556"/>
                    <a:pt x="10386" y="1814"/>
                    <a:pt x="11140" y="1149"/>
                  </a:cubicBezTo>
                  <a:cubicBezTo>
                    <a:pt x="11396" y="927"/>
                    <a:pt x="11673" y="730"/>
                    <a:pt x="11965" y="561"/>
                  </a:cubicBezTo>
                  <a:lnTo>
                    <a:pt x="11965" y="561"/>
                  </a:lnTo>
                  <a:cubicBezTo>
                    <a:pt x="11954" y="570"/>
                    <a:pt x="11639" y="1358"/>
                    <a:pt x="11593" y="1435"/>
                  </a:cubicBezTo>
                  <a:cubicBezTo>
                    <a:pt x="11183" y="2109"/>
                    <a:pt x="10626" y="2694"/>
                    <a:pt x="10048" y="3224"/>
                  </a:cubicBezTo>
                  <a:cubicBezTo>
                    <a:pt x="10023" y="3245"/>
                    <a:pt x="10001" y="3270"/>
                    <a:pt x="9977" y="3291"/>
                  </a:cubicBezTo>
                  <a:cubicBezTo>
                    <a:pt x="9913" y="3347"/>
                    <a:pt x="9973" y="3449"/>
                    <a:pt x="10042" y="3449"/>
                  </a:cubicBezTo>
                  <a:cubicBezTo>
                    <a:pt x="10057" y="3449"/>
                    <a:pt x="10073" y="3444"/>
                    <a:pt x="10088" y="3433"/>
                  </a:cubicBezTo>
                  <a:cubicBezTo>
                    <a:pt x="10171" y="3371"/>
                    <a:pt x="10248" y="3301"/>
                    <a:pt x="10328" y="3236"/>
                  </a:cubicBezTo>
                  <a:cubicBezTo>
                    <a:pt x="11020" y="2676"/>
                    <a:pt x="11624" y="2026"/>
                    <a:pt x="12258" y="1401"/>
                  </a:cubicBezTo>
                  <a:cubicBezTo>
                    <a:pt x="12507" y="1155"/>
                    <a:pt x="12775" y="930"/>
                    <a:pt x="13058" y="721"/>
                  </a:cubicBezTo>
                  <a:lnTo>
                    <a:pt x="13058" y="721"/>
                  </a:lnTo>
                  <a:cubicBezTo>
                    <a:pt x="12882" y="856"/>
                    <a:pt x="12685" y="1192"/>
                    <a:pt x="12550" y="1395"/>
                  </a:cubicBezTo>
                  <a:cubicBezTo>
                    <a:pt x="12175" y="1955"/>
                    <a:pt x="11802" y="2516"/>
                    <a:pt x="11414" y="3067"/>
                  </a:cubicBezTo>
                  <a:cubicBezTo>
                    <a:pt x="11370" y="3132"/>
                    <a:pt x="11433" y="3202"/>
                    <a:pt x="11498" y="3202"/>
                  </a:cubicBezTo>
                  <a:cubicBezTo>
                    <a:pt x="11519" y="3202"/>
                    <a:pt x="11541" y="3195"/>
                    <a:pt x="11559" y="3177"/>
                  </a:cubicBezTo>
                  <a:cubicBezTo>
                    <a:pt x="12301" y="2426"/>
                    <a:pt x="13024" y="1657"/>
                    <a:pt x="13834" y="977"/>
                  </a:cubicBezTo>
                  <a:cubicBezTo>
                    <a:pt x="14010" y="808"/>
                    <a:pt x="14111" y="723"/>
                    <a:pt x="14136" y="723"/>
                  </a:cubicBezTo>
                  <a:cubicBezTo>
                    <a:pt x="14165" y="723"/>
                    <a:pt x="14097" y="832"/>
                    <a:pt x="13932" y="1047"/>
                  </a:cubicBezTo>
                  <a:cubicBezTo>
                    <a:pt x="13704" y="1371"/>
                    <a:pt x="13461" y="1681"/>
                    <a:pt x="13203" y="1980"/>
                  </a:cubicBezTo>
                  <a:cubicBezTo>
                    <a:pt x="12864" y="2383"/>
                    <a:pt x="12501" y="2771"/>
                    <a:pt x="12156" y="3168"/>
                  </a:cubicBezTo>
                  <a:cubicBezTo>
                    <a:pt x="12122" y="3211"/>
                    <a:pt x="12128" y="3270"/>
                    <a:pt x="12171" y="3304"/>
                  </a:cubicBezTo>
                  <a:cubicBezTo>
                    <a:pt x="12185" y="3319"/>
                    <a:pt x="12204" y="3327"/>
                    <a:pt x="12223" y="3327"/>
                  </a:cubicBezTo>
                  <a:cubicBezTo>
                    <a:pt x="12237" y="3327"/>
                    <a:pt x="12252" y="3322"/>
                    <a:pt x="12264" y="3313"/>
                  </a:cubicBezTo>
                  <a:lnTo>
                    <a:pt x="12270" y="3307"/>
                  </a:lnTo>
                  <a:cubicBezTo>
                    <a:pt x="13003" y="2777"/>
                    <a:pt x="13612" y="2131"/>
                    <a:pt x="14243" y="1487"/>
                  </a:cubicBezTo>
                  <a:cubicBezTo>
                    <a:pt x="14418" y="1312"/>
                    <a:pt x="14597" y="1146"/>
                    <a:pt x="14782" y="983"/>
                  </a:cubicBezTo>
                  <a:lnTo>
                    <a:pt x="14782" y="983"/>
                  </a:lnTo>
                  <a:cubicBezTo>
                    <a:pt x="14711" y="1247"/>
                    <a:pt x="14591" y="1497"/>
                    <a:pt x="14434" y="1721"/>
                  </a:cubicBezTo>
                  <a:cubicBezTo>
                    <a:pt x="14095" y="2306"/>
                    <a:pt x="13590" y="2811"/>
                    <a:pt x="13123" y="3291"/>
                  </a:cubicBezTo>
                  <a:cubicBezTo>
                    <a:pt x="13113" y="3301"/>
                    <a:pt x="13107" y="3313"/>
                    <a:pt x="13107" y="3328"/>
                  </a:cubicBezTo>
                  <a:cubicBezTo>
                    <a:pt x="13093" y="3384"/>
                    <a:pt x="13133" y="3445"/>
                    <a:pt x="13187" y="3445"/>
                  </a:cubicBezTo>
                  <a:cubicBezTo>
                    <a:pt x="13202" y="3445"/>
                    <a:pt x="13217" y="3440"/>
                    <a:pt x="13233" y="3430"/>
                  </a:cubicBezTo>
                  <a:cubicBezTo>
                    <a:pt x="13276" y="3402"/>
                    <a:pt x="13316" y="3365"/>
                    <a:pt x="13360" y="3334"/>
                  </a:cubicBezTo>
                  <a:cubicBezTo>
                    <a:pt x="14092" y="2817"/>
                    <a:pt x="14652" y="2159"/>
                    <a:pt x="15250" y="1487"/>
                  </a:cubicBezTo>
                  <a:cubicBezTo>
                    <a:pt x="15365" y="1360"/>
                    <a:pt x="15650" y="962"/>
                    <a:pt x="15709" y="962"/>
                  </a:cubicBezTo>
                  <a:cubicBezTo>
                    <a:pt x="15736" y="962"/>
                    <a:pt x="15713" y="1050"/>
                    <a:pt x="15597" y="1297"/>
                  </a:cubicBezTo>
                  <a:cubicBezTo>
                    <a:pt x="15274" y="1980"/>
                    <a:pt x="14849" y="2611"/>
                    <a:pt x="14335" y="3168"/>
                  </a:cubicBezTo>
                  <a:cubicBezTo>
                    <a:pt x="14280" y="3226"/>
                    <a:pt x="14330" y="3325"/>
                    <a:pt x="14400" y="3325"/>
                  </a:cubicBezTo>
                  <a:cubicBezTo>
                    <a:pt x="14415" y="3325"/>
                    <a:pt x="14430" y="3320"/>
                    <a:pt x="14446" y="3310"/>
                  </a:cubicBezTo>
                  <a:cubicBezTo>
                    <a:pt x="14652" y="3174"/>
                    <a:pt x="14849" y="3030"/>
                    <a:pt x="15037" y="2870"/>
                  </a:cubicBezTo>
                  <a:cubicBezTo>
                    <a:pt x="15288" y="2665"/>
                    <a:pt x="15561" y="2482"/>
                    <a:pt x="15649" y="2482"/>
                  </a:cubicBezTo>
                  <a:cubicBezTo>
                    <a:pt x="15737" y="2482"/>
                    <a:pt x="15646" y="2659"/>
                    <a:pt x="15182" y="3168"/>
                  </a:cubicBezTo>
                  <a:cubicBezTo>
                    <a:pt x="15129" y="3223"/>
                    <a:pt x="15169" y="3323"/>
                    <a:pt x="15244" y="3323"/>
                  </a:cubicBezTo>
                  <a:cubicBezTo>
                    <a:pt x="15252" y="3323"/>
                    <a:pt x="15262" y="3322"/>
                    <a:pt x="15271" y="3319"/>
                  </a:cubicBezTo>
                  <a:cubicBezTo>
                    <a:pt x="15475" y="3241"/>
                    <a:pt x="15688" y="3201"/>
                    <a:pt x="15905" y="3201"/>
                  </a:cubicBezTo>
                  <a:cubicBezTo>
                    <a:pt x="15928" y="3201"/>
                    <a:pt x="15950" y="3201"/>
                    <a:pt x="15973" y="3202"/>
                  </a:cubicBezTo>
                  <a:cubicBezTo>
                    <a:pt x="16086" y="3199"/>
                    <a:pt x="16087" y="3020"/>
                    <a:pt x="15976" y="3020"/>
                  </a:cubicBezTo>
                  <a:cubicBezTo>
                    <a:pt x="15975" y="3020"/>
                    <a:pt x="15974" y="3020"/>
                    <a:pt x="15973" y="3020"/>
                  </a:cubicBezTo>
                  <a:cubicBezTo>
                    <a:pt x="15870" y="3022"/>
                    <a:pt x="15667" y="3091"/>
                    <a:pt x="15579" y="3091"/>
                  </a:cubicBezTo>
                  <a:cubicBezTo>
                    <a:pt x="15530" y="3091"/>
                    <a:pt x="15517" y="3069"/>
                    <a:pt x="15579" y="3002"/>
                  </a:cubicBezTo>
                  <a:cubicBezTo>
                    <a:pt x="15874" y="2682"/>
                    <a:pt x="16034" y="2322"/>
                    <a:pt x="16182" y="1925"/>
                  </a:cubicBezTo>
                  <a:cubicBezTo>
                    <a:pt x="16202" y="1866"/>
                    <a:pt x="16146" y="1810"/>
                    <a:pt x="16090" y="1810"/>
                  </a:cubicBezTo>
                  <a:cubicBezTo>
                    <a:pt x="16075" y="1810"/>
                    <a:pt x="16060" y="1814"/>
                    <a:pt x="16047" y="1823"/>
                  </a:cubicBezTo>
                  <a:cubicBezTo>
                    <a:pt x="15841" y="1955"/>
                    <a:pt x="15644" y="2103"/>
                    <a:pt x="15456" y="2263"/>
                  </a:cubicBezTo>
                  <a:cubicBezTo>
                    <a:pt x="15323" y="2371"/>
                    <a:pt x="14786" y="2981"/>
                    <a:pt x="14762" y="2981"/>
                  </a:cubicBezTo>
                  <a:cubicBezTo>
                    <a:pt x="14754" y="2981"/>
                    <a:pt x="14808" y="2907"/>
                    <a:pt x="14963" y="2713"/>
                  </a:cubicBezTo>
                  <a:cubicBezTo>
                    <a:pt x="15431" y="2125"/>
                    <a:pt x="15751" y="1417"/>
                    <a:pt x="16050" y="736"/>
                  </a:cubicBezTo>
                  <a:cubicBezTo>
                    <a:pt x="16065" y="706"/>
                    <a:pt x="16062" y="672"/>
                    <a:pt x="16041" y="644"/>
                  </a:cubicBezTo>
                  <a:cubicBezTo>
                    <a:pt x="16024" y="617"/>
                    <a:pt x="15997" y="602"/>
                    <a:pt x="15969" y="602"/>
                  </a:cubicBezTo>
                  <a:cubicBezTo>
                    <a:pt x="15950" y="602"/>
                    <a:pt x="15931" y="609"/>
                    <a:pt x="15914" y="623"/>
                  </a:cubicBezTo>
                  <a:cubicBezTo>
                    <a:pt x="15914" y="623"/>
                    <a:pt x="15908" y="623"/>
                    <a:pt x="15908" y="626"/>
                  </a:cubicBezTo>
                  <a:cubicBezTo>
                    <a:pt x="15253" y="1174"/>
                    <a:pt x="14726" y="1838"/>
                    <a:pt x="14138" y="2448"/>
                  </a:cubicBezTo>
                  <a:cubicBezTo>
                    <a:pt x="14218" y="2346"/>
                    <a:pt x="14295" y="2248"/>
                    <a:pt x="14357" y="2159"/>
                  </a:cubicBezTo>
                  <a:cubicBezTo>
                    <a:pt x="14674" y="1694"/>
                    <a:pt x="14920" y="1247"/>
                    <a:pt x="15093" y="715"/>
                  </a:cubicBezTo>
                  <a:cubicBezTo>
                    <a:pt x="15115" y="647"/>
                    <a:pt x="15061" y="604"/>
                    <a:pt x="15005" y="604"/>
                  </a:cubicBezTo>
                  <a:cubicBezTo>
                    <a:pt x="14983" y="604"/>
                    <a:pt x="14960" y="611"/>
                    <a:pt x="14942" y="626"/>
                  </a:cubicBezTo>
                  <a:cubicBezTo>
                    <a:pt x="14175" y="1241"/>
                    <a:pt x="13464" y="1965"/>
                    <a:pt x="12808" y="2700"/>
                  </a:cubicBezTo>
                  <a:lnTo>
                    <a:pt x="12808" y="2700"/>
                  </a:lnTo>
                  <a:cubicBezTo>
                    <a:pt x="13422" y="2004"/>
                    <a:pt x="14027" y="1317"/>
                    <a:pt x="14477" y="496"/>
                  </a:cubicBezTo>
                  <a:cubicBezTo>
                    <a:pt x="14486" y="481"/>
                    <a:pt x="14489" y="462"/>
                    <a:pt x="14486" y="444"/>
                  </a:cubicBezTo>
                  <a:cubicBezTo>
                    <a:pt x="14482" y="398"/>
                    <a:pt x="14445" y="357"/>
                    <a:pt x="14401" y="357"/>
                  </a:cubicBezTo>
                  <a:cubicBezTo>
                    <a:pt x="14385" y="357"/>
                    <a:pt x="14370" y="362"/>
                    <a:pt x="14354" y="373"/>
                  </a:cubicBezTo>
                  <a:cubicBezTo>
                    <a:pt x="14329" y="389"/>
                    <a:pt x="14305" y="410"/>
                    <a:pt x="14280" y="429"/>
                  </a:cubicBezTo>
                  <a:cubicBezTo>
                    <a:pt x="13461" y="1017"/>
                    <a:pt x="12747" y="1706"/>
                    <a:pt x="12042" y="2429"/>
                  </a:cubicBezTo>
                  <a:cubicBezTo>
                    <a:pt x="12119" y="2346"/>
                    <a:pt x="12190" y="2260"/>
                    <a:pt x="12255" y="2168"/>
                  </a:cubicBezTo>
                  <a:cubicBezTo>
                    <a:pt x="12630" y="1608"/>
                    <a:pt x="13003" y="1047"/>
                    <a:pt x="13390" y="496"/>
                  </a:cubicBezTo>
                  <a:cubicBezTo>
                    <a:pt x="13430" y="436"/>
                    <a:pt x="13371" y="360"/>
                    <a:pt x="13307" y="360"/>
                  </a:cubicBezTo>
                  <a:cubicBezTo>
                    <a:pt x="13293" y="360"/>
                    <a:pt x="13278" y="364"/>
                    <a:pt x="13264" y="373"/>
                  </a:cubicBezTo>
                  <a:cubicBezTo>
                    <a:pt x="12750" y="709"/>
                    <a:pt x="12310" y="1097"/>
                    <a:pt x="11870" y="1531"/>
                  </a:cubicBezTo>
                  <a:cubicBezTo>
                    <a:pt x="11734" y="1663"/>
                    <a:pt x="11602" y="1808"/>
                    <a:pt x="11473" y="1955"/>
                  </a:cubicBezTo>
                  <a:cubicBezTo>
                    <a:pt x="11833" y="1460"/>
                    <a:pt x="12131" y="918"/>
                    <a:pt x="12310" y="355"/>
                  </a:cubicBezTo>
                  <a:cubicBezTo>
                    <a:pt x="12316" y="336"/>
                    <a:pt x="12316" y="318"/>
                    <a:pt x="12310" y="302"/>
                  </a:cubicBezTo>
                  <a:cubicBezTo>
                    <a:pt x="12294" y="262"/>
                    <a:pt x="12258" y="240"/>
                    <a:pt x="12219" y="240"/>
                  </a:cubicBezTo>
                  <a:cubicBezTo>
                    <a:pt x="12204" y="240"/>
                    <a:pt x="12189" y="243"/>
                    <a:pt x="12175" y="250"/>
                  </a:cubicBezTo>
                  <a:cubicBezTo>
                    <a:pt x="12150" y="262"/>
                    <a:pt x="12125" y="281"/>
                    <a:pt x="12098" y="293"/>
                  </a:cubicBezTo>
                  <a:cubicBezTo>
                    <a:pt x="11565" y="576"/>
                    <a:pt x="11100" y="946"/>
                    <a:pt x="10660" y="1346"/>
                  </a:cubicBezTo>
                  <a:cubicBezTo>
                    <a:pt x="10891" y="1066"/>
                    <a:pt x="11113" y="783"/>
                    <a:pt x="11331" y="496"/>
                  </a:cubicBezTo>
                  <a:cubicBezTo>
                    <a:pt x="11379" y="433"/>
                    <a:pt x="11312" y="363"/>
                    <a:pt x="11246" y="363"/>
                  </a:cubicBezTo>
                  <a:cubicBezTo>
                    <a:pt x="11232" y="363"/>
                    <a:pt x="11218" y="366"/>
                    <a:pt x="11205" y="373"/>
                  </a:cubicBezTo>
                  <a:cubicBezTo>
                    <a:pt x="10263" y="856"/>
                    <a:pt x="9549" y="1589"/>
                    <a:pt x="8776" y="2297"/>
                  </a:cubicBezTo>
                  <a:cubicBezTo>
                    <a:pt x="8838" y="2232"/>
                    <a:pt x="8896" y="2174"/>
                    <a:pt x="8936" y="2128"/>
                  </a:cubicBezTo>
                  <a:cubicBezTo>
                    <a:pt x="9426" y="1564"/>
                    <a:pt x="9869" y="964"/>
                    <a:pt x="10349" y="395"/>
                  </a:cubicBezTo>
                  <a:cubicBezTo>
                    <a:pt x="10406" y="330"/>
                    <a:pt x="10352" y="239"/>
                    <a:pt x="10281" y="239"/>
                  </a:cubicBezTo>
                  <a:cubicBezTo>
                    <a:pt x="10267" y="239"/>
                    <a:pt x="10253" y="243"/>
                    <a:pt x="10238" y="250"/>
                  </a:cubicBezTo>
                  <a:cubicBezTo>
                    <a:pt x="9275" y="703"/>
                    <a:pt x="8582" y="1417"/>
                    <a:pt x="7847" y="2165"/>
                  </a:cubicBezTo>
                  <a:cubicBezTo>
                    <a:pt x="7720" y="2294"/>
                    <a:pt x="7279" y="2837"/>
                    <a:pt x="7261" y="2837"/>
                  </a:cubicBezTo>
                  <a:cubicBezTo>
                    <a:pt x="7254" y="2837"/>
                    <a:pt x="7316" y="2747"/>
                    <a:pt x="7499" y="2503"/>
                  </a:cubicBezTo>
                  <a:cubicBezTo>
                    <a:pt x="8001" y="1838"/>
                    <a:pt x="8484" y="1158"/>
                    <a:pt x="9016" y="515"/>
                  </a:cubicBezTo>
                  <a:cubicBezTo>
                    <a:pt x="9077" y="451"/>
                    <a:pt x="9025" y="360"/>
                    <a:pt x="8953" y="360"/>
                  </a:cubicBezTo>
                  <a:cubicBezTo>
                    <a:pt x="8937" y="360"/>
                    <a:pt x="8922" y="364"/>
                    <a:pt x="8906" y="373"/>
                  </a:cubicBezTo>
                  <a:cubicBezTo>
                    <a:pt x="8065" y="736"/>
                    <a:pt x="7480" y="1414"/>
                    <a:pt x="6831" y="2042"/>
                  </a:cubicBezTo>
                  <a:cubicBezTo>
                    <a:pt x="6675" y="2193"/>
                    <a:pt x="5912" y="2802"/>
                    <a:pt x="5796" y="2802"/>
                  </a:cubicBezTo>
                  <a:cubicBezTo>
                    <a:pt x="5751" y="2802"/>
                    <a:pt x="5802" y="2712"/>
                    <a:pt x="6021" y="2469"/>
                  </a:cubicBezTo>
                  <a:cubicBezTo>
                    <a:pt x="6634" y="1792"/>
                    <a:pt x="7243" y="1118"/>
                    <a:pt x="7807" y="392"/>
                  </a:cubicBezTo>
                  <a:cubicBezTo>
                    <a:pt x="7857" y="328"/>
                    <a:pt x="7814" y="236"/>
                    <a:pt x="7744" y="236"/>
                  </a:cubicBezTo>
                  <a:cubicBezTo>
                    <a:pt x="7729" y="236"/>
                    <a:pt x="7713" y="240"/>
                    <a:pt x="7696" y="250"/>
                  </a:cubicBezTo>
                  <a:cubicBezTo>
                    <a:pt x="6880" y="712"/>
                    <a:pt x="6274" y="1389"/>
                    <a:pt x="5615" y="2048"/>
                  </a:cubicBezTo>
                  <a:cubicBezTo>
                    <a:pt x="5452" y="2214"/>
                    <a:pt x="5280" y="2371"/>
                    <a:pt x="5101" y="2519"/>
                  </a:cubicBezTo>
                  <a:cubicBezTo>
                    <a:pt x="4967" y="2636"/>
                    <a:pt x="4901" y="2684"/>
                    <a:pt x="4880" y="2684"/>
                  </a:cubicBezTo>
                  <a:cubicBezTo>
                    <a:pt x="4798" y="2684"/>
                    <a:pt x="5486" y="1893"/>
                    <a:pt x="5587" y="1777"/>
                  </a:cubicBezTo>
                  <a:cubicBezTo>
                    <a:pt x="6009" y="1284"/>
                    <a:pt x="6498" y="847"/>
                    <a:pt x="6960" y="392"/>
                  </a:cubicBezTo>
                  <a:cubicBezTo>
                    <a:pt x="7019" y="330"/>
                    <a:pt x="6965" y="238"/>
                    <a:pt x="6893" y="238"/>
                  </a:cubicBezTo>
                  <a:cubicBezTo>
                    <a:pt x="6879" y="238"/>
                    <a:pt x="6864" y="242"/>
                    <a:pt x="6849" y="250"/>
                  </a:cubicBezTo>
                  <a:cubicBezTo>
                    <a:pt x="6006" y="758"/>
                    <a:pt x="5356" y="1451"/>
                    <a:pt x="4652" y="2128"/>
                  </a:cubicBezTo>
                  <a:cubicBezTo>
                    <a:pt x="4411" y="2359"/>
                    <a:pt x="4153" y="2565"/>
                    <a:pt x="3876" y="2746"/>
                  </a:cubicBezTo>
                  <a:cubicBezTo>
                    <a:pt x="4030" y="2642"/>
                    <a:pt x="4273" y="2199"/>
                    <a:pt x="4384" y="2048"/>
                  </a:cubicBezTo>
                  <a:cubicBezTo>
                    <a:pt x="4855" y="1398"/>
                    <a:pt x="5393" y="804"/>
                    <a:pt x="5991" y="272"/>
                  </a:cubicBezTo>
                  <a:cubicBezTo>
                    <a:pt x="6018" y="247"/>
                    <a:pt x="6024" y="207"/>
                    <a:pt x="6006" y="173"/>
                  </a:cubicBezTo>
                  <a:cubicBezTo>
                    <a:pt x="5996" y="139"/>
                    <a:pt x="5963" y="116"/>
                    <a:pt x="5928" y="116"/>
                  </a:cubicBezTo>
                  <a:cubicBezTo>
                    <a:pt x="5919" y="116"/>
                    <a:pt x="5910" y="118"/>
                    <a:pt x="5901" y="121"/>
                  </a:cubicBezTo>
                  <a:cubicBezTo>
                    <a:pt x="5858" y="136"/>
                    <a:pt x="5821" y="158"/>
                    <a:pt x="5778" y="176"/>
                  </a:cubicBezTo>
                  <a:cubicBezTo>
                    <a:pt x="5375" y="352"/>
                    <a:pt x="5002" y="598"/>
                    <a:pt x="4679" y="900"/>
                  </a:cubicBezTo>
                  <a:cubicBezTo>
                    <a:pt x="4839" y="684"/>
                    <a:pt x="4996" y="469"/>
                    <a:pt x="5159" y="253"/>
                  </a:cubicBezTo>
                  <a:cubicBezTo>
                    <a:pt x="5175" y="232"/>
                    <a:pt x="5175" y="204"/>
                    <a:pt x="5163" y="179"/>
                  </a:cubicBezTo>
                  <a:cubicBezTo>
                    <a:pt x="5149" y="142"/>
                    <a:pt x="5114" y="120"/>
                    <a:pt x="5076" y="120"/>
                  </a:cubicBezTo>
                  <a:cubicBezTo>
                    <a:pt x="5062" y="120"/>
                    <a:pt x="5047" y="123"/>
                    <a:pt x="5033" y="130"/>
                  </a:cubicBezTo>
                  <a:cubicBezTo>
                    <a:pt x="5006" y="145"/>
                    <a:pt x="4981" y="164"/>
                    <a:pt x="4956" y="182"/>
                  </a:cubicBezTo>
                  <a:cubicBezTo>
                    <a:pt x="3950" y="816"/>
                    <a:pt x="3217" y="1765"/>
                    <a:pt x="2263" y="2472"/>
                  </a:cubicBezTo>
                  <a:cubicBezTo>
                    <a:pt x="2176" y="2537"/>
                    <a:pt x="1837" y="2803"/>
                    <a:pt x="1787" y="2803"/>
                  </a:cubicBezTo>
                  <a:cubicBezTo>
                    <a:pt x="1761" y="2803"/>
                    <a:pt x="1816" y="2728"/>
                    <a:pt x="2032" y="2509"/>
                  </a:cubicBezTo>
                  <a:cubicBezTo>
                    <a:pt x="2291" y="2251"/>
                    <a:pt x="2565" y="2005"/>
                    <a:pt x="2829" y="1755"/>
                  </a:cubicBezTo>
                  <a:cubicBezTo>
                    <a:pt x="3300" y="1306"/>
                    <a:pt x="3716" y="801"/>
                    <a:pt x="4070" y="253"/>
                  </a:cubicBezTo>
                  <a:cubicBezTo>
                    <a:pt x="4079" y="235"/>
                    <a:pt x="4082" y="210"/>
                    <a:pt x="4076" y="189"/>
                  </a:cubicBezTo>
                  <a:cubicBezTo>
                    <a:pt x="4067" y="146"/>
                    <a:pt x="4028" y="118"/>
                    <a:pt x="3988" y="118"/>
                  </a:cubicBezTo>
                  <a:cubicBezTo>
                    <a:pt x="3973" y="118"/>
                    <a:pt x="3958" y="122"/>
                    <a:pt x="3944" y="130"/>
                  </a:cubicBezTo>
                  <a:cubicBezTo>
                    <a:pt x="3916" y="149"/>
                    <a:pt x="3888" y="173"/>
                    <a:pt x="3857" y="192"/>
                  </a:cubicBezTo>
                  <a:cubicBezTo>
                    <a:pt x="2740" y="953"/>
                    <a:pt x="1769" y="1904"/>
                    <a:pt x="622" y="2624"/>
                  </a:cubicBezTo>
                  <a:lnTo>
                    <a:pt x="622" y="2624"/>
                  </a:lnTo>
                  <a:cubicBezTo>
                    <a:pt x="1389" y="2141"/>
                    <a:pt x="2290" y="1090"/>
                    <a:pt x="2857" y="253"/>
                  </a:cubicBezTo>
                  <a:cubicBezTo>
                    <a:pt x="2866" y="241"/>
                    <a:pt x="2869" y="222"/>
                    <a:pt x="2869" y="207"/>
                  </a:cubicBezTo>
                  <a:cubicBezTo>
                    <a:pt x="2865" y="157"/>
                    <a:pt x="2820" y="121"/>
                    <a:pt x="2773" y="121"/>
                  </a:cubicBezTo>
                  <a:cubicBezTo>
                    <a:pt x="2760" y="121"/>
                    <a:pt x="2747" y="124"/>
                    <a:pt x="2734" y="130"/>
                  </a:cubicBezTo>
                  <a:cubicBezTo>
                    <a:pt x="2685" y="155"/>
                    <a:pt x="2638" y="185"/>
                    <a:pt x="2589" y="213"/>
                  </a:cubicBezTo>
                  <a:cubicBezTo>
                    <a:pt x="1844" y="610"/>
                    <a:pt x="1232" y="1127"/>
                    <a:pt x="604" y="1706"/>
                  </a:cubicBezTo>
                  <a:cubicBezTo>
                    <a:pt x="493" y="1811"/>
                    <a:pt x="422" y="1869"/>
                    <a:pt x="376" y="1903"/>
                  </a:cubicBezTo>
                  <a:cubicBezTo>
                    <a:pt x="349" y="1924"/>
                    <a:pt x="333" y="1933"/>
                    <a:pt x="326" y="1933"/>
                  </a:cubicBezTo>
                  <a:cubicBezTo>
                    <a:pt x="311" y="1933"/>
                    <a:pt x="332" y="1896"/>
                    <a:pt x="373" y="1838"/>
                  </a:cubicBezTo>
                  <a:cubicBezTo>
                    <a:pt x="475" y="1694"/>
                    <a:pt x="699" y="1426"/>
                    <a:pt x="767" y="1327"/>
                  </a:cubicBezTo>
                  <a:cubicBezTo>
                    <a:pt x="1022" y="949"/>
                    <a:pt x="1315" y="598"/>
                    <a:pt x="1583" y="225"/>
                  </a:cubicBezTo>
                  <a:cubicBezTo>
                    <a:pt x="1604" y="195"/>
                    <a:pt x="1626" y="164"/>
                    <a:pt x="1647" y="133"/>
                  </a:cubicBezTo>
                  <a:cubicBezTo>
                    <a:pt x="1693" y="67"/>
                    <a:pt x="1629" y="1"/>
                    <a:pt x="15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1473;p35">
              <a:extLst>
                <a:ext uri="{FF2B5EF4-FFF2-40B4-BE49-F238E27FC236}">
                  <a16:creationId xmlns:a16="http://schemas.microsoft.com/office/drawing/2014/main" id="{6986C078-C583-EC37-7151-45F948E8B648}"/>
                </a:ext>
              </a:extLst>
            </p:cNvPr>
            <p:cNvSpPr/>
            <p:nvPr/>
          </p:nvSpPr>
          <p:spPr>
            <a:xfrm>
              <a:off x="2466250" y="5402225"/>
              <a:ext cx="69200" cy="71200"/>
            </a:xfrm>
            <a:custGeom>
              <a:avLst/>
              <a:gdLst/>
              <a:ahLst/>
              <a:cxnLst/>
              <a:rect l="l" t="t" r="r" b="b"/>
              <a:pathLst>
                <a:path w="2768" h="2848" extrusionOk="0">
                  <a:moveTo>
                    <a:pt x="1806" y="1"/>
                  </a:moveTo>
                  <a:cubicBezTo>
                    <a:pt x="1791" y="1"/>
                    <a:pt x="1776" y="4"/>
                    <a:pt x="1761" y="12"/>
                  </a:cubicBezTo>
                  <a:cubicBezTo>
                    <a:pt x="1487" y="151"/>
                    <a:pt x="1213" y="286"/>
                    <a:pt x="939" y="425"/>
                  </a:cubicBezTo>
                  <a:lnTo>
                    <a:pt x="391" y="699"/>
                  </a:lnTo>
                  <a:lnTo>
                    <a:pt x="308" y="739"/>
                  </a:lnTo>
                  <a:cubicBezTo>
                    <a:pt x="274" y="754"/>
                    <a:pt x="256" y="794"/>
                    <a:pt x="271" y="831"/>
                  </a:cubicBezTo>
                  <a:cubicBezTo>
                    <a:pt x="278" y="876"/>
                    <a:pt x="317" y="906"/>
                    <a:pt x="359" y="906"/>
                  </a:cubicBezTo>
                  <a:cubicBezTo>
                    <a:pt x="373" y="906"/>
                    <a:pt x="387" y="903"/>
                    <a:pt x="400" y="896"/>
                  </a:cubicBezTo>
                  <a:lnTo>
                    <a:pt x="1416" y="388"/>
                  </a:lnTo>
                  <a:lnTo>
                    <a:pt x="1416" y="388"/>
                  </a:lnTo>
                  <a:cubicBezTo>
                    <a:pt x="995" y="828"/>
                    <a:pt x="527" y="1216"/>
                    <a:pt x="50" y="1601"/>
                  </a:cubicBezTo>
                  <a:cubicBezTo>
                    <a:pt x="0" y="1638"/>
                    <a:pt x="16" y="1690"/>
                    <a:pt x="56" y="1721"/>
                  </a:cubicBezTo>
                  <a:cubicBezTo>
                    <a:pt x="76" y="1739"/>
                    <a:pt x="102" y="1749"/>
                    <a:pt x="129" y="1749"/>
                  </a:cubicBezTo>
                  <a:cubicBezTo>
                    <a:pt x="138" y="1749"/>
                    <a:pt x="148" y="1748"/>
                    <a:pt x="157" y="1745"/>
                  </a:cubicBezTo>
                  <a:cubicBezTo>
                    <a:pt x="687" y="1518"/>
                    <a:pt x="1164" y="1198"/>
                    <a:pt x="1684" y="954"/>
                  </a:cubicBezTo>
                  <a:lnTo>
                    <a:pt x="1684" y="954"/>
                  </a:lnTo>
                  <a:cubicBezTo>
                    <a:pt x="1262" y="1376"/>
                    <a:pt x="794" y="1748"/>
                    <a:pt x="410" y="2207"/>
                  </a:cubicBezTo>
                  <a:cubicBezTo>
                    <a:pt x="357" y="2270"/>
                    <a:pt x="401" y="2364"/>
                    <a:pt x="471" y="2364"/>
                  </a:cubicBezTo>
                  <a:cubicBezTo>
                    <a:pt x="486" y="2364"/>
                    <a:pt x="503" y="2359"/>
                    <a:pt x="521" y="2349"/>
                  </a:cubicBezTo>
                  <a:cubicBezTo>
                    <a:pt x="1007" y="2050"/>
                    <a:pt x="1469" y="1712"/>
                    <a:pt x="1973" y="1441"/>
                  </a:cubicBezTo>
                  <a:lnTo>
                    <a:pt x="1973" y="1441"/>
                  </a:lnTo>
                  <a:cubicBezTo>
                    <a:pt x="1647" y="1822"/>
                    <a:pt x="1250" y="2149"/>
                    <a:pt x="1001" y="2589"/>
                  </a:cubicBezTo>
                  <a:cubicBezTo>
                    <a:pt x="963" y="2654"/>
                    <a:pt x="1015" y="2725"/>
                    <a:pt x="1080" y="2725"/>
                  </a:cubicBezTo>
                  <a:cubicBezTo>
                    <a:pt x="1095" y="2725"/>
                    <a:pt x="1111" y="2721"/>
                    <a:pt x="1127" y="2712"/>
                  </a:cubicBezTo>
                  <a:cubicBezTo>
                    <a:pt x="1564" y="2481"/>
                    <a:pt x="1980" y="2226"/>
                    <a:pt x="2447" y="2069"/>
                  </a:cubicBezTo>
                  <a:lnTo>
                    <a:pt x="2447" y="2069"/>
                  </a:lnTo>
                  <a:cubicBezTo>
                    <a:pt x="2315" y="2290"/>
                    <a:pt x="2158" y="2500"/>
                    <a:pt x="1986" y="2690"/>
                  </a:cubicBezTo>
                  <a:cubicBezTo>
                    <a:pt x="1946" y="2730"/>
                    <a:pt x="1955" y="2795"/>
                    <a:pt x="2001" y="2826"/>
                  </a:cubicBezTo>
                  <a:cubicBezTo>
                    <a:pt x="2017" y="2840"/>
                    <a:pt x="2036" y="2847"/>
                    <a:pt x="2055" y="2847"/>
                  </a:cubicBezTo>
                  <a:cubicBezTo>
                    <a:pt x="2076" y="2847"/>
                    <a:pt x="2097" y="2838"/>
                    <a:pt x="2112" y="2820"/>
                  </a:cubicBezTo>
                  <a:cubicBezTo>
                    <a:pt x="2130" y="2801"/>
                    <a:pt x="2143" y="2780"/>
                    <a:pt x="2161" y="2761"/>
                  </a:cubicBezTo>
                  <a:cubicBezTo>
                    <a:pt x="2383" y="2518"/>
                    <a:pt x="2577" y="2244"/>
                    <a:pt x="2734" y="1955"/>
                  </a:cubicBezTo>
                  <a:cubicBezTo>
                    <a:pt x="2767" y="1891"/>
                    <a:pt x="2720" y="1817"/>
                    <a:pt x="2652" y="1817"/>
                  </a:cubicBezTo>
                  <a:cubicBezTo>
                    <a:pt x="2644" y="1817"/>
                    <a:pt x="2637" y="1818"/>
                    <a:pt x="2629" y="1819"/>
                  </a:cubicBezTo>
                  <a:cubicBezTo>
                    <a:pt x="2177" y="1930"/>
                    <a:pt x="1779" y="2149"/>
                    <a:pt x="1379" y="2367"/>
                  </a:cubicBezTo>
                  <a:cubicBezTo>
                    <a:pt x="1690" y="1976"/>
                    <a:pt x="2093" y="1653"/>
                    <a:pt x="2370" y="1228"/>
                  </a:cubicBezTo>
                  <a:cubicBezTo>
                    <a:pt x="2414" y="1157"/>
                    <a:pt x="2351" y="1094"/>
                    <a:pt x="2285" y="1094"/>
                  </a:cubicBezTo>
                  <a:cubicBezTo>
                    <a:pt x="2271" y="1094"/>
                    <a:pt x="2257" y="1096"/>
                    <a:pt x="2244" y="1102"/>
                  </a:cubicBezTo>
                  <a:cubicBezTo>
                    <a:pt x="1841" y="1278"/>
                    <a:pt x="1472" y="1511"/>
                    <a:pt x="1108" y="1755"/>
                  </a:cubicBezTo>
                  <a:cubicBezTo>
                    <a:pt x="1453" y="1431"/>
                    <a:pt x="1810" y="1124"/>
                    <a:pt x="2112" y="760"/>
                  </a:cubicBezTo>
                  <a:cubicBezTo>
                    <a:pt x="2158" y="706"/>
                    <a:pt x="2128" y="604"/>
                    <a:pt x="2056" y="604"/>
                  </a:cubicBezTo>
                  <a:cubicBezTo>
                    <a:pt x="2047" y="604"/>
                    <a:pt x="2037" y="606"/>
                    <a:pt x="2026" y="610"/>
                  </a:cubicBezTo>
                  <a:cubicBezTo>
                    <a:pt x="1592" y="767"/>
                    <a:pt x="1198" y="994"/>
                    <a:pt x="798" y="1216"/>
                  </a:cubicBezTo>
                  <a:cubicBezTo>
                    <a:pt x="1105" y="957"/>
                    <a:pt x="1395" y="677"/>
                    <a:pt x="1669" y="382"/>
                  </a:cubicBezTo>
                  <a:cubicBezTo>
                    <a:pt x="1736" y="305"/>
                    <a:pt x="1807" y="234"/>
                    <a:pt x="1872" y="157"/>
                  </a:cubicBezTo>
                  <a:cubicBezTo>
                    <a:pt x="1931" y="93"/>
                    <a:pt x="1878" y="1"/>
                    <a:pt x="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5" name="Google Shape;1474;p35">
            <a:extLst>
              <a:ext uri="{FF2B5EF4-FFF2-40B4-BE49-F238E27FC236}">
                <a16:creationId xmlns:a16="http://schemas.microsoft.com/office/drawing/2014/main" id="{782854F7-603F-133B-485D-72D5408C4F76}"/>
              </a:ext>
            </a:extLst>
          </p:cNvPr>
          <p:cNvGrpSpPr/>
          <p:nvPr/>
        </p:nvGrpSpPr>
        <p:grpSpPr>
          <a:xfrm>
            <a:off x="2314661" y="2550739"/>
            <a:ext cx="680131" cy="711600"/>
            <a:chOff x="6873750" y="4032475"/>
            <a:chExt cx="781850" cy="818025"/>
          </a:xfrm>
        </p:grpSpPr>
        <p:sp>
          <p:nvSpPr>
            <p:cNvPr id="4376" name="Google Shape;1475;p35">
              <a:extLst>
                <a:ext uri="{FF2B5EF4-FFF2-40B4-BE49-F238E27FC236}">
                  <a16:creationId xmlns:a16="http://schemas.microsoft.com/office/drawing/2014/main" id="{683E9DBF-4E54-7BF1-3295-92F14B3C454A}"/>
                </a:ext>
              </a:extLst>
            </p:cNvPr>
            <p:cNvSpPr/>
            <p:nvPr/>
          </p:nvSpPr>
          <p:spPr>
            <a:xfrm>
              <a:off x="7392925" y="4813525"/>
              <a:ext cx="1825" cy="525"/>
            </a:xfrm>
            <a:custGeom>
              <a:avLst/>
              <a:gdLst/>
              <a:ahLst/>
              <a:cxnLst/>
              <a:rect l="l" t="t" r="r" b="b"/>
              <a:pathLst>
                <a:path w="73" h="21" extrusionOk="0">
                  <a:moveTo>
                    <a:pt x="14" y="0"/>
                  </a:moveTo>
                  <a:cubicBezTo>
                    <a:pt x="2" y="13"/>
                    <a:pt x="0" y="20"/>
                    <a:pt x="11" y="20"/>
                  </a:cubicBezTo>
                  <a:cubicBezTo>
                    <a:pt x="21" y="20"/>
                    <a:pt x="40" y="15"/>
                    <a:pt x="72" y="3"/>
                  </a:cubicBezTo>
                  <a:cubicBezTo>
                    <a:pt x="50" y="3"/>
                    <a:pt x="32" y="3"/>
                    <a:pt x="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1476;p35">
              <a:extLst>
                <a:ext uri="{FF2B5EF4-FFF2-40B4-BE49-F238E27FC236}">
                  <a16:creationId xmlns:a16="http://schemas.microsoft.com/office/drawing/2014/main" id="{C649185A-A591-3ADE-E1D0-ADD60A86CCB8}"/>
                </a:ext>
              </a:extLst>
            </p:cNvPr>
            <p:cNvSpPr/>
            <p:nvPr/>
          </p:nvSpPr>
          <p:spPr>
            <a:xfrm>
              <a:off x="7478825" y="4199400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0"/>
                  </a:moveTo>
                  <a:cubicBezTo>
                    <a:pt x="20" y="0"/>
                    <a:pt x="13" y="3"/>
                    <a:pt x="0" y="8"/>
                  </a:cubicBezTo>
                  <a:lnTo>
                    <a:pt x="7" y="11"/>
                  </a:lnTo>
                  <a:cubicBezTo>
                    <a:pt x="17" y="3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1477;p35">
              <a:extLst>
                <a:ext uri="{FF2B5EF4-FFF2-40B4-BE49-F238E27FC236}">
                  <a16:creationId xmlns:a16="http://schemas.microsoft.com/office/drawing/2014/main" id="{B6F1EA79-376E-614D-42C8-172E829B1D4C}"/>
                </a:ext>
              </a:extLst>
            </p:cNvPr>
            <p:cNvSpPr/>
            <p:nvPr/>
          </p:nvSpPr>
          <p:spPr>
            <a:xfrm>
              <a:off x="6873750" y="4135175"/>
              <a:ext cx="423025" cy="681175"/>
            </a:xfrm>
            <a:custGeom>
              <a:avLst/>
              <a:gdLst/>
              <a:ahLst/>
              <a:cxnLst/>
              <a:rect l="l" t="t" r="r" b="b"/>
              <a:pathLst>
                <a:path w="16921" h="27247" extrusionOk="0">
                  <a:moveTo>
                    <a:pt x="16096" y="0"/>
                  </a:moveTo>
                  <a:cubicBezTo>
                    <a:pt x="15938" y="0"/>
                    <a:pt x="15781" y="2"/>
                    <a:pt x="15625" y="7"/>
                  </a:cubicBezTo>
                  <a:cubicBezTo>
                    <a:pt x="10755" y="118"/>
                    <a:pt x="5864" y="1869"/>
                    <a:pt x="2940" y="5923"/>
                  </a:cubicBezTo>
                  <a:cubicBezTo>
                    <a:pt x="92" y="9866"/>
                    <a:pt x="0" y="15207"/>
                    <a:pt x="1998" y="19522"/>
                  </a:cubicBezTo>
                  <a:cubicBezTo>
                    <a:pt x="3155" y="22022"/>
                    <a:pt x="5088" y="24410"/>
                    <a:pt x="7341" y="25992"/>
                  </a:cubicBezTo>
                  <a:cubicBezTo>
                    <a:pt x="8653" y="26912"/>
                    <a:pt x="10059" y="27246"/>
                    <a:pt x="11496" y="27246"/>
                  </a:cubicBezTo>
                  <a:cubicBezTo>
                    <a:pt x="12646" y="27246"/>
                    <a:pt x="13816" y="27033"/>
                    <a:pt x="14975" y="26734"/>
                  </a:cubicBezTo>
                  <a:cubicBezTo>
                    <a:pt x="15098" y="26448"/>
                    <a:pt x="15218" y="26162"/>
                    <a:pt x="15354" y="25882"/>
                  </a:cubicBezTo>
                  <a:lnTo>
                    <a:pt x="15354" y="25882"/>
                  </a:lnTo>
                  <a:cubicBezTo>
                    <a:pt x="15175" y="25940"/>
                    <a:pt x="14991" y="25989"/>
                    <a:pt x="14809" y="26039"/>
                  </a:cubicBezTo>
                  <a:cubicBezTo>
                    <a:pt x="14517" y="26214"/>
                    <a:pt x="14221" y="26383"/>
                    <a:pt x="13913" y="26537"/>
                  </a:cubicBezTo>
                  <a:cubicBezTo>
                    <a:pt x="13901" y="26542"/>
                    <a:pt x="13890" y="26544"/>
                    <a:pt x="13878" y="26544"/>
                  </a:cubicBezTo>
                  <a:cubicBezTo>
                    <a:pt x="13802" y="26544"/>
                    <a:pt x="13754" y="26443"/>
                    <a:pt x="13824" y="26383"/>
                  </a:cubicBezTo>
                  <a:cubicBezTo>
                    <a:pt x="13913" y="26325"/>
                    <a:pt x="14006" y="26273"/>
                    <a:pt x="14095" y="26217"/>
                  </a:cubicBezTo>
                  <a:lnTo>
                    <a:pt x="14095" y="26217"/>
                  </a:lnTo>
                  <a:cubicBezTo>
                    <a:pt x="13229" y="26419"/>
                    <a:pt x="12354" y="26553"/>
                    <a:pt x="11469" y="26553"/>
                  </a:cubicBezTo>
                  <a:cubicBezTo>
                    <a:pt x="11217" y="26553"/>
                    <a:pt x="10965" y="26542"/>
                    <a:pt x="10712" y="26519"/>
                  </a:cubicBezTo>
                  <a:cubicBezTo>
                    <a:pt x="10589" y="26559"/>
                    <a:pt x="10466" y="26596"/>
                    <a:pt x="10343" y="26630"/>
                  </a:cubicBezTo>
                  <a:cubicBezTo>
                    <a:pt x="10334" y="26632"/>
                    <a:pt x="10326" y="26633"/>
                    <a:pt x="10318" y="26633"/>
                  </a:cubicBezTo>
                  <a:cubicBezTo>
                    <a:pt x="10235" y="26633"/>
                    <a:pt x="10196" y="26523"/>
                    <a:pt x="10269" y="26470"/>
                  </a:cubicBezTo>
                  <a:cubicBezTo>
                    <a:pt x="10241" y="26466"/>
                    <a:pt x="10216" y="26463"/>
                    <a:pt x="10189" y="26460"/>
                  </a:cubicBezTo>
                  <a:cubicBezTo>
                    <a:pt x="9696" y="26374"/>
                    <a:pt x="9216" y="26220"/>
                    <a:pt x="8767" y="26005"/>
                  </a:cubicBezTo>
                  <a:cubicBezTo>
                    <a:pt x="8594" y="26057"/>
                    <a:pt x="8419" y="26109"/>
                    <a:pt x="8246" y="26146"/>
                  </a:cubicBezTo>
                  <a:cubicBezTo>
                    <a:pt x="8240" y="26148"/>
                    <a:pt x="8233" y="26148"/>
                    <a:pt x="8226" y="26148"/>
                  </a:cubicBezTo>
                  <a:cubicBezTo>
                    <a:pt x="8149" y="26148"/>
                    <a:pt x="8092" y="26055"/>
                    <a:pt x="8157" y="25995"/>
                  </a:cubicBezTo>
                  <a:cubicBezTo>
                    <a:pt x="8228" y="25928"/>
                    <a:pt x="8299" y="25863"/>
                    <a:pt x="8366" y="25795"/>
                  </a:cubicBezTo>
                  <a:cubicBezTo>
                    <a:pt x="8099" y="25648"/>
                    <a:pt x="7840" y="25485"/>
                    <a:pt x="7591" y="25306"/>
                  </a:cubicBezTo>
                  <a:cubicBezTo>
                    <a:pt x="7520" y="25340"/>
                    <a:pt x="7449" y="25371"/>
                    <a:pt x="7378" y="25408"/>
                  </a:cubicBezTo>
                  <a:cubicBezTo>
                    <a:pt x="7367" y="25413"/>
                    <a:pt x="7354" y="25416"/>
                    <a:pt x="7341" y="25416"/>
                  </a:cubicBezTo>
                  <a:cubicBezTo>
                    <a:pt x="7276" y="25416"/>
                    <a:pt x="7209" y="25351"/>
                    <a:pt x="7255" y="25284"/>
                  </a:cubicBezTo>
                  <a:cubicBezTo>
                    <a:pt x="7289" y="25232"/>
                    <a:pt x="7335" y="25189"/>
                    <a:pt x="7372" y="25140"/>
                  </a:cubicBezTo>
                  <a:cubicBezTo>
                    <a:pt x="7031" y="24878"/>
                    <a:pt x="6704" y="24601"/>
                    <a:pt x="6390" y="24306"/>
                  </a:cubicBezTo>
                  <a:cubicBezTo>
                    <a:pt x="6310" y="24324"/>
                    <a:pt x="6230" y="24352"/>
                    <a:pt x="6147" y="24367"/>
                  </a:cubicBezTo>
                  <a:cubicBezTo>
                    <a:pt x="6142" y="24368"/>
                    <a:pt x="6136" y="24369"/>
                    <a:pt x="6130" y="24369"/>
                  </a:cubicBezTo>
                  <a:cubicBezTo>
                    <a:pt x="6054" y="24369"/>
                    <a:pt x="5989" y="24274"/>
                    <a:pt x="6058" y="24216"/>
                  </a:cubicBezTo>
                  <a:cubicBezTo>
                    <a:pt x="6101" y="24179"/>
                    <a:pt x="6150" y="24146"/>
                    <a:pt x="6193" y="24112"/>
                  </a:cubicBezTo>
                  <a:cubicBezTo>
                    <a:pt x="5950" y="23872"/>
                    <a:pt x="5710" y="23628"/>
                    <a:pt x="5488" y="23385"/>
                  </a:cubicBezTo>
                  <a:cubicBezTo>
                    <a:pt x="5476" y="23373"/>
                    <a:pt x="5467" y="23361"/>
                    <a:pt x="5458" y="23345"/>
                  </a:cubicBezTo>
                  <a:cubicBezTo>
                    <a:pt x="5424" y="23361"/>
                    <a:pt x="5393" y="23376"/>
                    <a:pt x="5362" y="23388"/>
                  </a:cubicBezTo>
                  <a:cubicBezTo>
                    <a:pt x="5348" y="23395"/>
                    <a:pt x="5334" y="23397"/>
                    <a:pt x="5320" y="23397"/>
                  </a:cubicBezTo>
                  <a:cubicBezTo>
                    <a:pt x="5246" y="23397"/>
                    <a:pt x="5192" y="23314"/>
                    <a:pt x="5251" y="23247"/>
                  </a:cubicBezTo>
                  <a:cubicBezTo>
                    <a:pt x="5273" y="23222"/>
                    <a:pt x="5294" y="23204"/>
                    <a:pt x="5316" y="23182"/>
                  </a:cubicBezTo>
                  <a:cubicBezTo>
                    <a:pt x="5045" y="22877"/>
                    <a:pt x="4784" y="22560"/>
                    <a:pt x="4534" y="22237"/>
                  </a:cubicBezTo>
                  <a:cubicBezTo>
                    <a:pt x="4423" y="22271"/>
                    <a:pt x="4319" y="22314"/>
                    <a:pt x="4211" y="22348"/>
                  </a:cubicBezTo>
                  <a:cubicBezTo>
                    <a:pt x="4200" y="22351"/>
                    <a:pt x="4190" y="22353"/>
                    <a:pt x="4181" y="22353"/>
                  </a:cubicBezTo>
                  <a:cubicBezTo>
                    <a:pt x="4098" y="22353"/>
                    <a:pt x="4066" y="22231"/>
                    <a:pt x="4140" y="22182"/>
                  </a:cubicBezTo>
                  <a:cubicBezTo>
                    <a:pt x="4223" y="22126"/>
                    <a:pt x="4303" y="22086"/>
                    <a:pt x="4383" y="22037"/>
                  </a:cubicBezTo>
                  <a:cubicBezTo>
                    <a:pt x="4125" y="21689"/>
                    <a:pt x="3875" y="21329"/>
                    <a:pt x="3645" y="20963"/>
                  </a:cubicBezTo>
                  <a:cubicBezTo>
                    <a:pt x="3503" y="20975"/>
                    <a:pt x="3361" y="20981"/>
                    <a:pt x="3217" y="20981"/>
                  </a:cubicBezTo>
                  <a:cubicBezTo>
                    <a:pt x="3127" y="20978"/>
                    <a:pt x="3094" y="20858"/>
                    <a:pt x="3174" y="20812"/>
                  </a:cubicBezTo>
                  <a:cubicBezTo>
                    <a:pt x="3260" y="20753"/>
                    <a:pt x="3352" y="20701"/>
                    <a:pt x="3441" y="20646"/>
                  </a:cubicBezTo>
                  <a:cubicBezTo>
                    <a:pt x="3294" y="20399"/>
                    <a:pt x="3158" y="20147"/>
                    <a:pt x="3023" y="19895"/>
                  </a:cubicBezTo>
                  <a:cubicBezTo>
                    <a:pt x="2952" y="19907"/>
                    <a:pt x="2887" y="19925"/>
                    <a:pt x="2817" y="19932"/>
                  </a:cubicBezTo>
                  <a:cubicBezTo>
                    <a:pt x="2814" y="19932"/>
                    <a:pt x="2812" y="19932"/>
                    <a:pt x="2810" y="19932"/>
                  </a:cubicBezTo>
                  <a:cubicBezTo>
                    <a:pt x="2734" y="19932"/>
                    <a:pt x="2695" y="19826"/>
                    <a:pt x="2752" y="19778"/>
                  </a:cubicBezTo>
                  <a:cubicBezTo>
                    <a:pt x="2798" y="19735"/>
                    <a:pt x="2847" y="19701"/>
                    <a:pt x="2897" y="19661"/>
                  </a:cubicBezTo>
                  <a:cubicBezTo>
                    <a:pt x="2761" y="19399"/>
                    <a:pt x="2641" y="19131"/>
                    <a:pt x="2521" y="18863"/>
                  </a:cubicBezTo>
                  <a:cubicBezTo>
                    <a:pt x="2500" y="18845"/>
                    <a:pt x="2484" y="18814"/>
                    <a:pt x="2487" y="18787"/>
                  </a:cubicBezTo>
                  <a:cubicBezTo>
                    <a:pt x="2398" y="18583"/>
                    <a:pt x="2315" y="18380"/>
                    <a:pt x="2235" y="18171"/>
                  </a:cubicBezTo>
                  <a:cubicBezTo>
                    <a:pt x="2204" y="18192"/>
                    <a:pt x="2167" y="18211"/>
                    <a:pt x="2133" y="18229"/>
                  </a:cubicBezTo>
                  <a:cubicBezTo>
                    <a:pt x="2117" y="18239"/>
                    <a:pt x="2102" y="18243"/>
                    <a:pt x="2087" y="18243"/>
                  </a:cubicBezTo>
                  <a:cubicBezTo>
                    <a:pt x="2010" y="18243"/>
                    <a:pt x="1964" y="18127"/>
                    <a:pt x="2044" y="18072"/>
                  </a:cubicBezTo>
                  <a:cubicBezTo>
                    <a:pt x="2084" y="18042"/>
                    <a:pt x="2130" y="18017"/>
                    <a:pt x="2170" y="17989"/>
                  </a:cubicBezTo>
                  <a:cubicBezTo>
                    <a:pt x="2047" y="17648"/>
                    <a:pt x="1936" y="17303"/>
                    <a:pt x="1838" y="16955"/>
                  </a:cubicBezTo>
                  <a:cubicBezTo>
                    <a:pt x="1748" y="17004"/>
                    <a:pt x="1656" y="17047"/>
                    <a:pt x="1570" y="17100"/>
                  </a:cubicBezTo>
                  <a:cubicBezTo>
                    <a:pt x="1554" y="17109"/>
                    <a:pt x="1539" y="17113"/>
                    <a:pt x="1525" y="17113"/>
                  </a:cubicBezTo>
                  <a:cubicBezTo>
                    <a:pt x="1445" y="17113"/>
                    <a:pt x="1394" y="16992"/>
                    <a:pt x="1478" y="16943"/>
                  </a:cubicBezTo>
                  <a:cubicBezTo>
                    <a:pt x="1579" y="16884"/>
                    <a:pt x="1684" y="16826"/>
                    <a:pt x="1785" y="16767"/>
                  </a:cubicBezTo>
                  <a:cubicBezTo>
                    <a:pt x="1755" y="16656"/>
                    <a:pt x="1724" y="16543"/>
                    <a:pt x="1696" y="16429"/>
                  </a:cubicBezTo>
                  <a:cubicBezTo>
                    <a:pt x="1539" y="16469"/>
                    <a:pt x="1382" y="16512"/>
                    <a:pt x="1225" y="16543"/>
                  </a:cubicBezTo>
                  <a:cubicBezTo>
                    <a:pt x="1220" y="16544"/>
                    <a:pt x="1214" y="16544"/>
                    <a:pt x="1209" y="16544"/>
                  </a:cubicBezTo>
                  <a:cubicBezTo>
                    <a:pt x="1134" y="16544"/>
                    <a:pt x="1064" y="16449"/>
                    <a:pt x="1136" y="16389"/>
                  </a:cubicBezTo>
                  <a:cubicBezTo>
                    <a:pt x="1290" y="16266"/>
                    <a:pt x="1447" y="16149"/>
                    <a:pt x="1604" y="16032"/>
                  </a:cubicBezTo>
                  <a:cubicBezTo>
                    <a:pt x="1548" y="15764"/>
                    <a:pt x="1502" y="15493"/>
                    <a:pt x="1465" y="15219"/>
                  </a:cubicBezTo>
                  <a:cubicBezTo>
                    <a:pt x="1385" y="15259"/>
                    <a:pt x="1305" y="15296"/>
                    <a:pt x="1225" y="15330"/>
                  </a:cubicBezTo>
                  <a:cubicBezTo>
                    <a:pt x="1213" y="15335"/>
                    <a:pt x="1201" y="15337"/>
                    <a:pt x="1191" y="15337"/>
                  </a:cubicBezTo>
                  <a:cubicBezTo>
                    <a:pt x="1114" y="15337"/>
                    <a:pt x="1084" y="15213"/>
                    <a:pt x="1154" y="15167"/>
                  </a:cubicBezTo>
                  <a:cubicBezTo>
                    <a:pt x="1244" y="15105"/>
                    <a:pt x="1336" y="15053"/>
                    <a:pt x="1428" y="14994"/>
                  </a:cubicBezTo>
                  <a:cubicBezTo>
                    <a:pt x="1394" y="14730"/>
                    <a:pt x="1376" y="14465"/>
                    <a:pt x="1361" y="14203"/>
                  </a:cubicBezTo>
                  <a:cubicBezTo>
                    <a:pt x="1262" y="14231"/>
                    <a:pt x="1164" y="14262"/>
                    <a:pt x="1062" y="14280"/>
                  </a:cubicBezTo>
                  <a:cubicBezTo>
                    <a:pt x="1055" y="14282"/>
                    <a:pt x="1047" y="14282"/>
                    <a:pt x="1041" y="14282"/>
                  </a:cubicBezTo>
                  <a:cubicBezTo>
                    <a:pt x="952" y="14282"/>
                    <a:pt x="903" y="14163"/>
                    <a:pt x="991" y="14117"/>
                  </a:cubicBezTo>
                  <a:cubicBezTo>
                    <a:pt x="1111" y="14055"/>
                    <a:pt x="1222" y="13988"/>
                    <a:pt x="1339" y="13923"/>
                  </a:cubicBezTo>
                  <a:cubicBezTo>
                    <a:pt x="1327" y="13628"/>
                    <a:pt x="1333" y="13332"/>
                    <a:pt x="1342" y="13040"/>
                  </a:cubicBezTo>
                  <a:lnTo>
                    <a:pt x="1342" y="13040"/>
                  </a:lnTo>
                  <a:cubicBezTo>
                    <a:pt x="1247" y="13073"/>
                    <a:pt x="1157" y="13117"/>
                    <a:pt x="1062" y="13150"/>
                  </a:cubicBezTo>
                  <a:cubicBezTo>
                    <a:pt x="1052" y="13154"/>
                    <a:pt x="1042" y="13156"/>
                    <a:pt x="1032" y="13156"/>
                  </a:cubicBezTo>
                  <a:cubicBezTo>
                    <a:pt x="952" y="13156"/>
                    <a:pt x="919" y="13034"/>
                    <a:pt x="991" y="12984"/>
                  </a:cubicBezTo>
                  <a:cubicBezTo>
                    <a:pt x="1111" y="12901"/>
                    <a:pt x="1234" y="12824"/>
                    <a:pt x="1354" y="12744"/>
                  </a:cubicBezTo>
                  <a:cubicBezTo>
                    <a:pt x="1367" y="12516"/>
                    <a:pt x="1388" y="12289"/>
                    <a:pt x="1413" y="12064"/>
                  </a:cubicBezTo>
                  <a:lnTo>
                    <a:pt x="1413" y="12064"/>
                  </a:lnTo>
                  <a:cubicBezTo>
                    <a:pt x="1250" y="12147"/>
                    <a:pt x="1077" y="12212"/>
                    <a:pt x="902" y="12261"/>
                  </a:cubicBezTo>
                  <a:cubicBezTo>
                    <a:pt x="893" y="12263"/>
                    <a:pt x="885" y="12264"/>
                    <a:pt x="877" y="12264"/>
                  </a:cubicBezTo>
                  <a:cubicBezTo>
                    <a:pt x="793" y="12264"/>
                    <a:pt x="747" y="12142"/>
                    <a:pt x="831" y="12095"/>
                  </a:cubicBezTo>
                  <a:cubicBezTo>
                    <a:pt x="1037" y="11981"/>
                    <a:pt x="1244" y="11864"/>
                    <a:pt x="1450" y="11750"/>
                  </a:cubicBezTo>
                  <a:cubicBezTo>
                    <a:pt x="1499" y="11393"/>
                    <a:pt x="1564" y="11042"/>
                    <a:pt x="1647" y="10694"/>
                  </a:cubicBezTo>
                  <a:lnTo>
                    <a:pt x="1647" y="10694"/>
                  </a:lnTo>
                  <a:cubicBezTo>
                    <a:pt x="1456" y="10771"/>
                    <a:pt x="1259" y="10836"/>
                    <a:pt x="1062" y="10888"/>
                  </a:cubicBezTo>
                  <a:cubicBezTo>
                    <a:pt x="1053" y="10890"/>
                    <a:pt x="1044" y="10892"/>
                    <a:pt x="1036" y="10892"/>
                  </a:cubicBezTo>
                  <a:cubicBezTo>
                    <a:pt x="952" y="10892"/>
                    <a:pt x="913" y="10773"/>
                    <a:pt x="991" y="10725"/>
                  </a:cubicBezTo>
                  <a:cubicBezTo>
                    <a:pt x="1247" y="10568"/>
                    <a:pt x="1505" y="10420"/>
                    <a:pt x="1761" y="10266"/>
                  </a:cubicBezTo>
                  <a:cubicBezTo>
                    <a:pt x="1909" y="9709"/>
                    <a:pt x="2096" y="9167"/>
                    <a:pt x="2324" y="8638"/>
                  </a:cubicBezTo>
                  <a:lnTo>
                    <a:pt x="2324" y="8638"/>
                  </a:lnTo>
                  <a:cubicBezTo>
                    <a:pt x="2149" y="8690"/>
                    <a:pt x="1976" y="8746"/>
                    <a:pt x="1788" y="8792"/>
                  </a:cubicBezTo>
                  <a:cubicBezTo>
                    <a:pt x="1779" y="8794"/>
                    <a:pt x="1771" y="8795"/>
                    <a:pt x="1762" y="8795"/>
                  </a:cubicBezTo>
                  <a:cubicBezTo>
                    <a:pt x="1675" y="8795"/>
                    <a:pt x="1647" y="8682"/>
                    <a:pt x="1718" y="8626"/>
                  </a:cubicBezTo>
                  <a:cubicBezTo>
                    <a:pt x="1992" y="8413"/>
                    <a:pt x="2247" y="8299"/>
                    <a:pt x="2527" y="8188"/>
                  </a:cubicBezTo>
                  <a:cubicBezTo>
                    <a:pt x="2533" y="8176"/>
                    <a:pt x="2540" y="8167"/>
                    <a:pt x="2543" y="8155"/>
                  </a:cubicBezTo>
                  <a:lnTo>
                    <a:pt x="2543" y="8155"/>
                  </a:lnTo>
                  <a:cubicBezTo>
                    <a:pt x="2395" y="8213"/>
                    <a:pt x="2244" y="8265"/>
                    <a:pt x="2090" y="8309"/>
                  </a:cubicBezTo>
                  <a:cubicBezTo>
                    <a:pt x="2080" y="8312"/>
                    <a:pt x="2071" y="8313"/>
                    <a:pt x="2062" y="8313"/>
                  </a:cubicBezTo>
                  <a:cubicBezTo>
                    <a:pt x="1979" y="8313"/>
                    <a:pt x="1941" y="8193"/>
                    <a:pt x="2019" y="8145"/>
                  </a:cubicBezTo>
                  <a:cubicBezTo>
                    <a:pt x="2278" y="7982"/>
                    <a:pt x="2536" y="7828"/>
                    <a:pt x="2795" y="7668"/>
                  </a:cubicBezTo>
                  <a:cubicBezTo>
                    <a:pt x="2995" y="7296"/>
                    <a:pt x="3217" y="6933"/>
                    <a:pt x="3454" y="6582"/>
                  </a:cubicBezTo>
                  <a:lnTo>
                    <a:pt x="3454" y="6582"/>
                  </a:lnTo>
                  <a:cubicBezTo>
                    <a:pt x="3263" y="6671"/>
                    <a:pt x="3072" y="6763"/>
                    <a:pt x="2878" y="6846"/>
                  </a:cubicBezTo>
                  <a:cubicBezTo>
                    <a:pt x="2866" y="6851"/>
                    <a:pt x="2854" y="6854"/>
                    <a:pt x="2842" y="6854"/>
                  </a:cubicBezTo>
                  <a:cubicBezTo>
                    <a:pt x="2765" y="6854"/>
                    <a:pt x="2693" y="6763"/>
                    <a:pt x="2767" y="6702"/>
                  </a:cubicBezTo>
                  <a:cubicBezTo>
                    <a:pt x="3201" y="6351"/>
                    <a:pt x="3654" y="6025"/>
                    <a:pt x="4106" y="5708"/>
                  </a:cubicBezTo>
                  <a:cubicBezTo>
                    <a:pt x="4316" y="5452"/>
                    <a:pt x="4537" y="5206"/>
                    <a:pt x="4768" y="4966"/>
                  </a:cubicBezTo>
                  <a:cubicBezTo>
                    <a:pt x="4725" y="4929"/>
                    <a:pt x="4734" y="4861"/>
                    <a:pt x="4784" y="4833"/>
                  </a:cubicBezTo>
                  <a:cubicBezTo>
                    <a:pt x="4857" y="4790"/>
                    <a:pt x="4934" y="4753"/>
                    <a:pt x="5008" y="4710"/>
                  </a:cubicBezTo>
                  <a:cubicBezTo>
                    <a:pt x="6267" y="3476"/>
                    <a:pt x="7769" y="2519"/>
                    <a:pt x="9419" y="1897"/>
                  </a:cubicBezTo>
                  <a:cubicBezTo>
                    <a:pt x="10176" y="1614"/>
                    <a:pt x="10955" y="1380"/>
                    <a:pt x="11743" y="1198"/>
                  </a:cubicBezTo>
                  <a:cubicBezTo>
                    <a:pt x="12365" y="924"/>
                    <a:pt x="13008" y="712"/>
                    <a:pt x="13704" y="626"/>
                  </a:cubicBezTo>
                  <a:cubicBezTo>
                    <a:pt x="13708" y="625"/>
                    <a:pt x="13711" y="625"/>
                    <a:pt x="13715" y="625"/>
                  </a:cubicBezTo>
                  <a:cubicBezTo>
                    <a:pt x="13799" y="625"/>
                    <a:pt x="13824" y="756"/>
                    <a:pt x="13750" y="795"/>
                  </a:cubicBezTo>
                  <a:cubicBezTo>
                    <a:pt x="13713" y="813"/>
                    <a:pt x="13676" y="832"/>
                    <a:pt x="13639" y="850"/>
                  </a:cubicBezTo>
                  <a:cubicBezTo>
                    <a:pt x="14070" y="792"/>
                    <a:pt x="14507" y="749"/>
                    <a:pt x="14944" y="718"/>
                  </a:cubicBezTo>
                  <a:cubicBezTo>
                    <a:pt x="15141" y="635"/>
                    <a:pt x="15338" y="549"/>
                    <a:pt x="15538" y="465"/>
                  </a:cubicBezTo>
                  <a:cubicBezTo>
                    <a:pt x="15548" y="462"/>
                    <a:pt x="15558" y="460"/>
                    <a:pt x="15567" y="460"/>
                  </a:cubicBezTo>
                  <a:cubicBezTo>
                    <a:pt x="15646" y="460"/>
                    <a:pt x="15689" y="590"/>
                    <a:pt x="15606" y="632"/>
                  </a:cubicBezTo>
                  <a:lnTo>
                    <a:pt x="15498" y="687"/>
                  </a:lnTo>
                  <a:cubicBezTo>
                    <a:pt x="15765" y="679"/>
                    <a:pt x="16032" y="671"/>
                    <a:pt x="16298" y="671"/>
                  </a:cubicBezTo>
                  <a:cubicBezTo>
                    <a:pt x="16339" y="671"/>
                    <a:pt x="16381" y="671"/>
                    <a:pt x="16422" y="672"/>
                  </a:cubicBezTo>
                  <a:cubicBezTo>
                    <a:pt x="16502" y="602"/>
                    <a:pt x="16572" y="567"/>
                    <a:pt x="16630" y="567"/>
                  </a:cubicBezTo>
                  <a:cubicBezTo>
                    <a:pt x="16654" y="567"/>
                    <a:pt x="16676" y="573"/>
                    <a:pt x="16696" y="586"/>
                  </a:cubicBezTo>
                  <a:lnTo>
                    <a:pt x="16794" y="542"/>
                  </a:lnTo>
                  <a:cubicBezTo>
                    <a:pt x="16834" y="367"/>
                    <a:pt x="16874" y="192"/>
                    <a:pt x="16921" y="16"/>
                  </a:cubicBezTo>
                  <a:cubicBezTo>
                    <a:pt x="16644" y="6"/>
                    <a:pt x="16368" y="0"/>
                    <a:pt x="16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1478;p35">
              <a:extLst>
                <a:ext uri="{FF2B5EF4-FFF2-40B4-BE49-F238E27FC236}">
                  <a16:creationId xmlns:a16="http://schemas.microsoft.com/office/drawing/2014/main" id="{1BAB3CBA-3219-6CAB-4B11-B5C4F03C9884}"/>
                </a:ext>
              </a:extLst>
            </p:cNvPr>
            <p:cNvSpPr/>
            <p:nvPr/>
          </p:nvSpPr>
          <p:spPr>
            <a:xfrm>
              <a:off x="7283200" y="4136650"/>
              <a:ext cx="372400" cy="695850"/>
            </a:xfrm>
            <a:custGeom>
              <a:avLst/>
              <a:gdLst/>
              <a:ahLst/>
              <a:cxnLst/>
              <a:rect l="l" t="t" r="r" b="b"/>
              <a:pathLst>
                <a:path w="14896" h="27834" extrusionOk="0">
                  <a:moveTo>
                    <a:pt x="1284" y="0"/>
                  </a:moveTo>
                  <a:cubicBezTo>
                    <a:pt x="1220" y="219"/>
                    <a:pt x="1161" y="437"/>
                    <a:pt x="1115" y="659"/>
                  </a:cubicBezTo>
                  <a:cubicBezTo>
                    <a:pt x="1426" y="680"/>
                    <a:pt x="1737" y="705"/>
                    <a:pt x="2048" y="742"/>
                  </a:cubicBezTo>
                  <a:cubicBezTo>
                    <a:pt x="2134" y="711"/>
                    <a:pt x="2220" y="680"/>
                    <a:pt x="2306" y="656"/>
                  </a:cubicBezTo>
                  <a:cubicBezTo>
                    <a:pt x="2317" y="653"/>
                    <a:pt x="2327" y="651"/>
                    <a:pt x="2336" y="651"/>
                  </a:cubicBezTo>
                  <a:cubicBezTo>
                    <a:pt x="2405" y="651"/>
                    <a:pt x="2437" y="734"/>
                    <a:pt x="2399" y="791"/>
                  </a:cubicBezTo>
                  <a:cubicBezTo>
                    <a:pt x="2947" y="865"/>
                    <a:pt x="3491" y="957"/>
                    <a:pt x="4027" y="1084"/>
                  </a:cubicBezTo>
                  <a:lnTo>
                    <a:pt x="4061" y="1068"/>
                  </a:lnTo>
                  <a:cubicBezTo>
                    <a:pt x="4073" y="1063"/>
                    <a:pt x="4086" y="1061"/>
                    <a:pt x="4098" y="1061"/>
                  </a:cubicBezTo>
                  <a:cubicBezTo>
                    <a:pt x="4139" y="1061"/>
                    <a:pt x="4179" y="1087"/>
                    <a:pt x="4193" y="1127"/>
                  </a:cubicBezTo>
                  <a:cubicBezTo>
                    <a:pt x="4735" y="1259"/>
                    <a:pt x="5267" y="1419"/>
                    <a:pt x="5794" y="1607"/>
                  </a:cubicBezTo>
                  <a:cubicBezTo>
                    <a:pt x="5914" y="1533"/>
                    <a:pt x="6037" y="1465"/>
                    <a:pt x="6160" y="1391"/>
                  </a:cubicBezTo>
                  <a:cubicBezTo>
                    <a:pt x="6176" y="1382"/>
                    <a:pt x="6192" y="1377"/>
                    <a:pt x="6206" y="1377"/>
                  </a:cubicBezTo>
                  <a:cubicBezTo>
                    <a:pt x="6283" y="1377"/>
                    <a:pt x="6332" y="1494"/>
                    <a:pt x="6249" y="1548"/>
                  </a:cubicBezTo>
                  <a:cubicBezTo>
                    <a:pt x="6172" y="1595"/>
                    <a:pt x="6092" y="1641"/>
                    <a:pt x="6015" y="1687"/>
                  </a:cubicBezTo>
                  <a:cubicBezTo>
                    <a:pt x="6606" y="1909"/>
                    <a:pt x="7182" y="2170"/>
                    <a:pt x="7739" y="2469"/>
                  </a:cubicBezTo>
                  <a:cubicBezTo>
                    <a:pt x="7884" y="2404"/>
                    <a:pt x="8032" y="2340"/>
                    <a:pt x="8176" y="2278"/>
                  </a:cubicBezTo>
                  <a:cubicBezTo>
                    <a:pt x="8191" y="2270"/>
                    <a:pt x="8206" y="2267"/>
                    <a:pt x="8220" y="2267"/>
                  </a:cubicBezTo>
                  <a:cubicBezTo>
                    <a:pt x="8299" y="2267"/>
                    <a:pt x="8350" y="2380"/>
                    <a:pt x="8269" y="2435"/>
                  </a:cubicBezTo>
                  <a:cubicBezTo>
                    <a:pt x="8176" y="2500"/>
                    <a:pt x="8081" y="2552"/>
                    <a:pt x="7989" y="2613"/>
                  </a:cubicBezTo>
                  <a:cubicBezTo>
                    <a:pt x="8189" y="2730"/>
                    <a:pt x="8392" y="2841"/>
                    <a:pt x="8586" y="2967"/>
                  </a:cubicBezTo>
                  <a:cubicBezTo>
                    <a:pt x="8854" y="3140"/>
                    <a:pt x="9115" y="3331"/>
                    <a:pt x="9364" y="3531"/>
                  </a:cubicBezTo>
                  <a:cubicBezTo>
                    <a:pt x="9398" y="3518"/>
                    <a:pt x="9432" y="3503"/>
                    <a:pt x="9466" y="3488"/>
                  </a:cubicBezTo>
                  <a:cubicBezTo>
                    <a:pt x="9480" y="3482"/>
                    <a:pt x="9493" y="3479"/>
                    <a:pt x="9506" y="3479"/>
                  </a:cubicBezTo>
                  <a:cubicBezTo>
                    <a:pt x="9594" y="3479"/>
                    <a:pt x="9652" y="3602"/>
                    <a:pt x="9558" y="3645"/>
                  </a:cubicBezTo>
                  <a:lnTo>
                    <a:pt x="9528" y="3657"/>
                  </a:lnTo>
                  <a:cubicBezTo>
                    <a:pt x="9734" y="3829"/>
                    <a:pt x="9922" y="4014"/>
                    <a:pt x="10109" y="4196"/>
                  </a:cubicBezTo>
                  <a:cubicBezTo>
                    <a:pt x="10171" y="4174"/>
                    <a:pt x="10233" y="4143"/>
                    <a:pt x="10297" y="4122"/>
                  </a:cubicBezTo>
                  <a:cubicBezTo>
                    <a:pt x="10306" y="4119"/>
                    <a:pt x="10314" y="4118"/>
                    <a:pt x="10322" y="4118"/>
                  </a:cubicBezTo>
                  <a:cubicBezTo>
                    <a:pt x="10403" y="4118"/>
                    <a:pt x="10452" y="4249"/>
                    <a:pt x="10365" y="4288"/>
                  </a:cubicBezTo>
                  <a:cubicBezTo>
                    <a:pt x="10331" y="4303"/>
                    <a:pt x="10294" y="4319"/>
                    <a:pt x="10257" y="4337"/>
                  </a:cubicBezTo>
                  <a:cubicBezTo>
                    <a:pt x="10436" y="4519"/>
                    <a:pt x="10596" y="4716"/>
                    <a:pt x="10759" y="4913"/>
                  </a:cubicBezTo>
                  <a:cubicBezTo>
                    <a:pt x="10873" y="4864"/>
                    <a:pt x="10987" y="4814"/>
                    <a:pt x="11101" y="4768"/>
                  </a:cubicBezTo>
                  <a:cubicBezTo>
                    <a:pt x="11113" y="4763"/>
                    <a:pt x="11125" y="4761"/>
                    <a:pt x="11136" y="4761"/>
                  </a:cubicBezTo>
                  <a:cubicBezTo>
                    <a:pt x="11219" y="4761"/>
                    <a:pt x="11242" y="4903"/>
                    <a:pt x="11150" y="4944"/>
                  </a:cubicBezTo>
                  <a:cubicBezTo>
                    <a:pt x="11061" y="4981"/>
                    <a:pt x="10971" y="5021"/>
                    <a:pt x="10882" y="5058"/>
                  </a:cubicBezTo>
                  <a:cubicBezTo>
                    <a:pt x="11014" y="5227"/>
                    <a:pt x="11141" y="5405"/>
                    <a:pt x="11261" y="5584"/>
                  </a:cubicBezTo>
                  <a:cubicBezTo>
                    <a:pt x="11270" y="5581"/>
                    <a:pt x="11280" y="5579"/>
                    <a:pt x="11289" y="5579"/>
                  </a:cubicBezTo>
                  <a:cubicBezTo>
                    <a:pt x="11355" y="5579"/>
                    <a:pt x="11399" y="5659"/>
                    <a:pt x="11353" y="5716"/>
                  </a:cubicBezTo>
                  <a:cubicBezTo>
                    <a:pt x="11550" y="6012"/>
                    <a:pt x="11728" y="6316"/>
                    <a:pt x="11895" y="6627"/>
                  </a:cubicBezTo>
                  <a:cubicBezTo>
                    <a:pt x="11901" y="6627"/>
                    <a:pt x="11904" y="6624"/>
                    <a:pt x="11910" y="6624"/>
                  </a:cubicBezTo>
                  <a:cubicBezTo>
                    <a:pt x="11917" y="6622"/>
                    <a:pt x="11924" y="6622"/>
                    <a:pt x="11931" y="6622"/>
                  </a:cubicBezTo>
                  <a:cubicBezTo>
                    <a:pt x="12005" y="6622"/>
                    <a:pt x="12064" y="6719"/>
                    <a:pt x="11999" y="6775"/>
                  </a:cubicBezTo>
                  <a:lnTo>
                    <a:pt x="11981" y="6787"/>
                  </a:lnTo>
                  <a:cubicBezTo>
                    <a:pt x="12163" y="7141"/>
                    <a:pt x="12326" y="7505"/>
                    <a:pt x="12470" y="7877"/>
                  </a:cubicBezTo>
                  <a:cubicBezTo>
                    <a:pt x="12492" y="7865"/>
                    <a:pt x="12513" y="7856"/>
                    <a:pt x="12535" y="7843"/>
                  </a:cubicBezTo>
                  <a:cubicBezTo>
                    <a:pt x="12550" y="7835"/>
                    <a:pt x="12565" y="7831"/>
                    <a:pt x="12579" y="7831"/>
                  </a:cubicBezTo>
                  <a:cubicBezTo>
                    <a:pt x="12659" y="7831"/>
                    <a:pt x="12711" y="7950"/>
                    <a:pt x="12624" y="8000"/>
                  </a:cubicBezTo>
                  <a:cubicBezTo>
                    <a:pt x="12597" y="8016"/>
                    <a:pt x="12569" y="8031"/>
                    <a:pt x="12541" y="8046"/>
                  </a:cubicBezTo>
                  <a:cubicBezTo>
                    <a:pt x="12701" y="8487"/>
                    <a:pt x="12840" y="8936"/>
                    <a:pt x="12954" y="9392"/>
                  </a:cubicBezTo>
                  <a:cubicBezTo>
                    <a:pt x="13037" y="9358"/>
                    <a:pt x="13117" y="9318"/>
                    <a:pt x="13200" y="9287"/>
                  </a:cubicBezTo>
                  <a:cubicBezTo>
                    <a:pt x="13209" y="9284"/>
                    <a:pt x="13218" y="9282"/>
                    <a:pt x="13227" y="9282"/>
                  </a:cubicBezTo>
                  <a:cubicBezTo>
                    <a:pt x="13310" y="9282"/>
                    <a:pt x="13357" y="9414"/>
                    <a:pt x="13271" y="9453"/>
                  </a:cubicBezTo>
                  <a:cubicBezTo>
                    <a:pt x="13175" y="9496"/>
                    <a:pt x="13089" y="9530"/>
                    <a:pt x="12997" y="9573"/>
                  </a:cubicBezTo>
                  <a:cubicBezTo>
                    <a:pt x="13024" y="9693"/>
                    <a:pt x="13058" y="9813"/>
                    <a:pt x="13083" y="9936"/>
                  </a:cubicBezTo>
                  <a:cubicBezTo>
                    <a:pt x="13151" y="9955"/>
                    <a:pt x="13172" y="10038"/>
                    <a:pt x="13120" y="10084"/>
                  </a:cubicBezTo>
                  <a:cubicBezTo>
                    <a:pt x="13200" y="10466"/>
                    <a:pt x="13264" y="10851"/>
                    <a:pt x="13317" y="11238"/>
                  </a:cubicBezTo>
                  <a:lnTo>
                    <a:pt x="13363" y="11223"/>
                  </a:lnTo>
                  <a:cubicBezTo>
                    <a:pt x="13372" y="11220"/>
                    <a:pt x="13381" y="11218"/>
                    <a:pt x="13390" y="11218"/>
                  </a:cubicBezTo>
                  <a:cubicBezTo>
                    <a:pt x="13470" y="11218"/>
                    <a:pt x="13514" y="11348"/>
                    <a:pt x="13431" y="11389"/>
                  </a:cubicBezTo>
                  <a:cubicBezTo>
                    <a:pt x="13400" y="11405"/>
                    <a:pt x="13369" y="11417"/>
                    <a:pt x="13338" y="11435"/>
                  </a:cubicBezTo>
                  <a:cubicBezTo>
                    <a:pt x="13369" y="11716"/>
                    <a:pt x="13400" y="11996"/>
                    <a:pt x="13418" y="12276"/>
                  </a:cubicBezTo>
                  <a:cubicBezTo>
                    <a:pt x="13483" y="12307"/>
                    <a:pt x="13492" y="12396"/>
                    <a:pt x="13431" y="12439"/>
                  </a:cubicBezTo>
                  <a:cubicBezTo>
                    <a:pt x="13465" y="12934"/>
                    <a:pt x="13471" y="13433"/>
                    <a:pt x="13461" y="13932"/>
                  </a:cubicBezTo>
                  <a:cubicBezTo>
                    <a:pt x="13477" y="13956"/>
                    <a:pt x="13477" y="13993"/>
                    <a:pt x="13458" y="14018"/>
                  </a:cubicBezTo>
                  <a:cubicBezTo>
                    <a:pt x="13452" y="14421"/>
                    <a:pt x="13431" y="14821"/>
                    <a:pt x="13400" y="15222"/>
                  </a:cubicBezTo>
                  <a:cubicBezTo>
                    <a:pt x="13443" y="15206"/>
                    <a:pt x="13480" y="15188"/>
                    <a:pt x="13523" y="15175"/>
                  </a:cubicBezTo>
                  <a:cubicBezTo>
                    <a:pt x="13532" y="15173"/>
                    <a:pt x="13540" y="15172"/>
                    <a:pt x="13549" y="15172"/>
                  </a:cubicBezTo>
                  <a:cubicBezTo>
                    <a:pt x="13626" y="15172"/>
                    <a:pt x="13674" y="15271"/>
                    <a:pt x="13612" y="15329"/>
                  </a:cubicBezTo>
                  <a:cubicBezTo>
                    <a:pt x="13538" y="15397"/>
                    <a:pt x="13458" y="15462"/>
                    <a:pt x="13378" y="15523"/>
                  </a:cubicBezTo>
                  <a:cubicBezTo>
                    <a:pt x="13338" y="15929"/>
                    <a:pt x="13292" y="16333"/>
                    <a:pt x="13231" y="16730"/>
                  </a:cubicBezTo>
                  <a:lnTo>
                    <a:pt x="13283" y="16711"/>
                  </a:lnTo>
                  <a:cubicBezTo>
                    <a:pt x="13293" y="16707"/>
                    <a:pt x="13303" y="16705"/>
                    <a:pt x="13313" y="16705"/>
                  </a:cubicBezTo>
                  <a:cubicBezTo>
                    <a:pt x="13391" y="16705"/>
                    <a:pt x="13433" y="16836"/>
                    <a:pt x="13351" y="16878"/>
                  </a:cubicBezTo>
                  <a:cubicBezTo>
                    <a:pt x="13301" y="16902"/>
                    <a:pt x="13249" y="16924"/>
                    <a:pt x="13197" y="16948"/>
                  </a:cubicBezTo>
                  <a:cubicBezTo>
                    <a:pt x="13148" y="17253"/>
                    <a:pt x="13092" y="17555"/>
                    <a:pt x="13031" y="17853"/>
                  </a:cubicBezTo>
                  <a:cubicBezTo>
                    <a:pt x="13080" y="17823"/>
                    <a:pt x="13132" y="17798"/>
                    <a:pt x="13181" y="17767"/>
                  </a:cubicBezTo>
                  <a:cubicBezTo>
                    <a:pt x="13197" y="17758"/>
                    <a:pt x="13212" y="17754"/>
                    <a:pt x="13227" y="17754"/>
                  </a:cubicBezTo>
                  <a:cubicBezTo>
                    <a:pt x="13305" y="17754"/>
                    <a:pt x="13354" y="17872"/>
                    <a:pt x="13274" y="17924"/>
                  </a:cubicBezTo>
                  <a:cubicBezTo>
                    <a:pt x="13175" y="17989"/>
                    <a:pt x="13074" y="18044"/>
                    <a:pt x="12975" y="18103"/>
                  </a:cubicBezTo>
                  <a:cubicBezTo>
                    <a:pt x="12960" y="18167"/>
                    <a:pt x="12944" y="18232"/>
                    <a:pt x="12929" y="18297"/>
                  </a:cubicBezTo>
                  <a:cubicBezTo>
                    <a:pt x="12960" y="18281"/>
                    <a:pt x="12987" y="18266"/>
                    <a:pt x="13018" y="18253"/>
                  </a:cubicBezTo>
                  <a:cubicBezTo>
                    <a:pt x="13032" y="18248"/>
                    <a:pt x="13046" y="18245"/>
                    <a:pt x="13058" y="18245"/>
                  </a:cubicBezTo>
                  <a:cubicBezTo>
                    <a:pt x="13146" y="18245"/>
                    <a:pt x="13205" y="18368"/>
                    <a:pt x="13111" y="18410"/>
                  </a:cubicBezTo>
                  <a:cubicBezTo>
                    <a:pt x="13031" y="18444"/>
                    <a:pt x="12954" y="18481"/>
                    <a:pt x="12877" y="18518"/>
                  </a:cubicBezTo>
                  <a:cubicBezTo>
                    <a:pt x="12843" y="18654"/>
                    <a:pt x="12815" y="18792"/>
                    <a:pt x="12778" y="18925"/>
                  </a:cubicBezTo>
                  <a:cubicBezTo>
                    <a:pt x="12710" y="19186"/>
                    <a:pt x="12627" y="19451"/>
                    <a:pt x="12544" y="19713"/>
                  </a:cubicBezTo>
                  <a:cubicBezTo>
                    <a:pt x="12600" y="19746"/>
                    <a:pt x="12600" y="19829"/>
                    <a:pt x="12544" y="19863"/>
                  </a:cubicBezTo>
                  <a:cubicBezTo>
                    <a:pt x="12529" y="19876"/>
                    <a:pt x="12507" y="19885"/>
                    <a:pt x="12492" y="19897"/>
                  </a:cubicBezTo>
                  <a:cubicBezTo>
                    <a:pt x="12384" y="20220"/>
                    <a:pt x="12270" y="20541"/>
                    <a:pt x="12144" y="20858"/>
                  </a:cubicBezTo>
                  <a:cubicBezTo>
                    <a:pt x="12175" y="20848"/>
                    <a:pt x="12203" y="20836"/>
                    <a:pt x="12233" y="20827"/>
                  </a:cubicBezTo>
                  <a:cubicBezTo>
                    <a:pt x="12242" y="20824"/>
                    <a:pt x="12251" y="20823"/>
                    <a:pt x="12259" y="20823"/>
                  </a:cubicBezTo>
                  <a:cubicBezTo>
                    <a:pt x="12342" y="20823"/>
                    <a:pt x="12388" y="20951"/>
                    <a:pt x="12304" y="20993"/>
                  </a:cubicBezTo>
                  <a:cubicBezTo>
                    <a:pt x="12212" y="21039"/>
                    <a:pt x="12119" y="21082"/>
                    <a:pt x="12027" y="21128"/>
                  </a:cubicBezTo>
                  <a:cubicBezTo>
                    <a:pt x="11895" y="21445"/>
                    <a:pt x="11753" y="21759"/>
                    <a:pt x="11599" y="22067"/>
                  </a:cubicBezTo>
                  <a:cubicBezTo>
                    <a:pt x="11636" y="22098"/>
                    <a:pt x="11636" y="22160"/>
                    <a:pt x="11596" y="22187"/>
                  </a:cubicBezTo>
                  <a:cubicBezTo>
                    <a:pt x="11562" y="22218"/>
                    <a:pt x="11525" y="22243"/>
                    <a:pt x="11491" y="22274"/>
                  </a:cubicBezTo>
                  <a:cubicBezTo>
                    <a:pt x="11264" y="22720"/>
                    <a:pt x="11008" y="23154"/>
                    <a:pt x="10728" y="23572"/>
                  </a:cubicBezTo>
                  <a:cubicBezTo>
                    <a:pt x="10790" y="23576"/>
                    <a:pt x="10845" y="23637"/>
                    <a:pt x="10805" y="23702"/>
                  </a:cubicBezTo>
                  <a:cubicBezTo>
                    <a:pt x="10417" y="24317"/>
                    <a:pt x="9823" y="24859"/>
                    <a:pt x="9177" y="25349"/>
                  </a:cubicBezTo>
                  <a:cubicBezTo>
                    <a:pt x="8998" y="25512"/>
                    <a:pt x="8823" y="25675"/>
                    <a:pt x="8629" y="25823"/>
                  </a:cubicBezTo>
                  <a:cubicBezTo>
                    <a:pt x="8284" y="26084"/>
                    <a:pt x="7912" y="26309"/>
                    <a:pt x="7521" y="26494"/>
                  </a:cubicBezTo>
                  <a:cubicBezTo>
                    <a:pt x="7364" y="26598"/>
                    <a:pt x="7207" y="26700"/>
                    <a:pt x="7059" y="26801"/>
                  </a:cubicBezTo>
                  <a:cubicBezTo>
                    <a:pt x="7044" y="26812"/>
                    <a:pt x="7029" y="26817"/>
                    <a:pt x="7015" y="26817"/>
                  </a:cubicBezTo>
                  <a:cubicBezTo>
                    <a:pt x="6973" y="26817"/>
                    <a:pt x="6940" y="26775"/>
                    <a:pt x="6933" y="26731"/>
                  </a:cubicBezTo>
                  <a:cubicBezTo>
                    <a:pt x="6280" y="26955"/>
                    <a:pt x="5594" y="27075"/>
                    <a:pt x="4904" y="27085"/>
                  </a:cubicBezTo>
                  <a:cubicBezTo>
                    <a:pt x="4652" y="27189"/>
                    <a:pt x="4396" y="27288"/>
                    <a:pt x="4132" y="27374"/>
                  </a:cubicBezTo>
                  <a:cubicBezTo>
                    <a:pt x="4123" y="27376"/>
                    <a:pt x="4115" y="27377"/>
                    <a:pt x="4107" y="27377"/>
                  </a:cubicBezTo>
                  <a:cubicBezTo>
                    <a:pt x="4034" y="27377"/>
                    <a:pt x="3987" y="27282"/>
                    <a:pt x="4045" y="27223"/>
                  </a:cubicBezTo>
                  <a:cubicBezTo>
                    <a:pt x="4104" y="27168"/>
                    <a:pt x="4166" y="27118"/>
                    <a:pt x="4227" y="27069"/>
                  </a:cubicBezTo>
                  <a:cubicBezTo>
                    <a:pt x="3796" y="27035"/>
                    <a:pt x="3368" y="26968"/>
                    <a:pt x="2947" y="26869"/>
                  </a:cubicBezTo>
                  <a:cubicBezTo>
                    <a:pt x="2805" y="26906"/>
                    <a:pt x="2663" y="26946"/>
                    <a:pt x="2519" y="26974"/>
                  </a:cubicBezTo>
                  <a:cubicBezTo>
                    <a:pt x="2511" y="26976"/>
                    <a:pt x="2503" y="26977"/>
                    <a:pt x="2495" y="26977"/>
                  </a:cubicBezTo>
                  <a:cubicBezTo>
                    <a:pt x="2409" y="26977"/>
                    <a:pt x="2369" y="26856"/>
                    <a:pt x="2448" y="26808"/>
                  </a:cubicBezTo>
                  <a:lnTo>
                    <a:pt x="2522" y="26761"/>
                  </a:lnTo>
                  <a:cubicBezTo>
                    <a:pt x="2140" y="26654"/>
                    <a:pt x="1762" y="26521"/>
                    <a:pt x="1395" y="26367"/>
                  </a:cubicBezTo>
                  <a:cubicBezTo>
                    <a:pt x="1318" y="26404"/>
                    <a:pt x="1244" y="26444"/>
                    <a:pt x="1171" y="26478"/>
                  </a:cubicBezTo>
                  <a:cubicBezTo>
                    <a:pt x="1157" y="26485"/>
                    <a:pt x="1144" y="26487"/>
                    <a:pt x="1131" y="26487"/>
                  </a:cubicBezTo>
                  <a:cubicBezTo>
                    <a:pt x="1054" y="26487"/>
                    <a:pt x="986" y="26392"/>
                    <a:pt x="1060" y="26337"/>
                  </a:cubicBezTo>
                  <a:cubicBezTo>
                    <a:pt x="1090" y="26312"/>
                    <a:pt x="1127" y="26287"/>
                    <a:pt x="1158" y="26263"/>
                  </a:cubicBezTo>
                  <a:cubicBezTo>
                    <a:pt x="829" y="26115"/>
                    <a:pt x="503" y="25952"/>
                    <a:pt x="189" y="25773"/>
                  </a:cubicBezTo>
                  <a:cubicBezTo>
                    <a:pt x="130" y="25795"/>
                    <a:pt x="72" y="25820"/>
                    <a:pt x="16" y="25844"/>
                  </a:cubicBezTo>
                  <a:cubicBezTo>
                    <a:pt x="14" y="25845"/>
                    <a:pt x="12" y="25846"/>
                    <a:pt x="11" y="25846"/>
                  </a:cubicBezTo>
                  <a:cubicBezTo>
                    <a:pt x="8" y="25846"/>
                    <a:pt x="5" y="25844"/>
                    <a:pt x="1" y="25844"/>
                  </a:cubicBezTo>
                  <a:lnTo>
                    <a:pt x="1" y="25844"/>
                  </a:lnTo>
                  <a:cubicBezTo>
                    <a:pt x="13" y="25853"/>
                    <a:pt x="25" y="25863"/>
                    <a:pt x="38" y="25875"/>
                  </a:cubicBezTo>
                  <a:cubicBezTo>
                    <a:pt x="284" y="26152"/>
                    <a:pt x="423" y="26469"/>
                    <a:pt x="583" y="26798"/>
                  </a:cubicBezTo>
                  <a:cubicBezTo>
                    <a:pt x="583" y="26798"/>
                    <a:pt x="583" y="26801"/>
                    <a:pt x="583" y="26801"/>
                  </a:cubicBezTo>
                  <a:cubicBezTo>
                    <a:pt x="1887" y="27433"/>
                    <a:pt x="3314" y="27834"/>
                    <a:pt x="4741" y="27834"/>
                  </a:cubicBezTo>
                  <a:cubicBezTo>
                    <a:pt x="5698" y="27834"/>
                    <a:pt x="6655" y="27653"/>
                    <a:pt x="7573" y="27242"/>
                  </a:cubicBezTo>
                  <a:cubicBezTo>
                    <a:pt x="10211" y="26057"/>
                    <a:pt x="11713" y="23720"/>
                    <a:pt x="12763" y="21122"/>
                  </a:cubicBezTo>
                  <a:cubicBezTo>
                    <a:pt x="14730" y="16265"/>
                    <a:pt x="14896" y="9992"/>
                    <a:pt x="12046" y="5427"/>
                  </a:cubicBezTo>
                  <a:cubicBezTo>
                    <a:pt x="9774" y="1782"/>
                    <a:pt x="5437" y="286"/>
                    <a:pt x="1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1479;p35">
              <a:extLst>
                <a:ext uri="{FF2B5EF4-FFF2-40B4-BE49-F238E27FC236}">
                  <a16:creationId xmlns:a16="http://schemas.microsoft.com/office/drawing/2014/main" id="{8CDFF014-AF22-5BBB-63B0-C3A69A162546}"/>
                </a:ext>
              </a:extLst>
            </p:cNvPr>
            <p:cNvSpPr/>
            <p:nvPr/>
          </p:nvSpPr>
          <p:spPr>
            <a:xfrm>
              <a:off x="7198100" y="4156025"/>
              <a:ext cx="7875" cy="3025"/>
            </a:xfrm>
            <a:custGeom>
              <a:avLst/>
              <a:gdLst/>
              <a:ahLst/>
              <a:cxnLst/>
              <a:rect l="l" t="t" r="r" b="b"/>
              <a:pathLst>
                <a:path w="315" h="121" extrusionOk="0">
                  <a:moveTo>
                    <a:pt x="314" y="1"/>
                  </a:moveTo>
                  <a:lnTo>
                    <a:pt x="314" y="1"/>
                  </a:lnTo>
                  <a:cubicBezTo>
                    <a:pt x="216" y="50"/>
                    <a:pt x="108" y="90"/>
                    <a:pt x="0" y="121"/>
                  </a:cubicBezTo>
                  <a:cubicBezTo>
                    <a:pt x="40" y="115"/>
                    <a:pt x="77" y="105"/>
                    <a:pt x="114" y="99"/>
                  </a:cubicBezTo>
                  <a:cubicBezTo>
                    <a:pt x="182" y="65"/>
                    <a:pt x="250" y="35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1480;p35">
              <a:extLst>
                <a:ext uri="{FF2B5EF4-FFF2-40B4-BE49-F238E27FC236}">
                  <a16:creationId xmlns:a16="http://schemas.microsoft.com/office/drawing/2014/main" id="{0C4E7AFA-FFEB-AEFC-0A39-3D7706DA7CA0}"/>
                </a:ext>
              </a:extLst>
            </p:cNvPr>
            <p:cNvSpPr/>
            <p:nvPr/>
          </p:nvSpPr>
          <p:spPr>
            <a:xfrm>
              <a:off x="7268200" y="4774600"/>
              <a:ext cx="14725" cy="6850"/>
            </a:xfrm>
            <a:custGeom>
              <a:avLst/>
              <a:gdLst/>
              <a:ahLst/>
              <a:cxnLst/>
              <a:rect l="l" t="t" r="r" b="b"/>
              <a:pathLst>
                <a:path w="589" h="274" extrusionOk="0">
                  <a:moveTo>
                    <a:pt x="262" y="1"/>
                  </a:moveTo>
                  <a:cubicBezTo>
                    <a:pt x="157" y="1"/>
                    <a:pt x="64" y="57"/>
                    <a:pt x="1" y="138"/>
                  </a:cubicBezTo>
                  <a:cubicBezTo>
                    <a:pt x="99" y="148"/>
                    <a:pt x="195" y="191"/>
                    <a:pt x="265" y="265"/>
                  </a:cubicBezTo>
                  <a:cubicBezTo>
                    <a:pt x="271" y="268"/>
                    <a:pt x="278" y="268"/>
                    <a:pt x="284" y="271"/>
                  </a:cubicBezTo>
                  <a:cubicBezTo>
                    <a:pt x="319" y="258"/>
                    <a:pt x="356" y="251"/>
                    <a:pt x="393" y="251"/>
                  </a:cubicBezTo>
                  <a:cubicBezTo>
                    <a:pt x="434" y="251"/>
                    <a:pt x="476" y="259"/>
                    <a:pt x="515" y="274"/>
                  </a:cubicBezTo>
                  <a:cubicBezTo>
                    <a:pt x="496" y="225"/>
                    <a:pt x="518" y="169"/>
                    <a:pt x="567" y="151"/>
                  </a:cubicBezTo>
                  <a:cubicBezTo>
                    <a:pt x="576" y="148"/>
                    <a:pt x="582" y="145"/>
                    <a:pt x="589" y="141"/>
                  </a:cubicBezTo>
                  <a:cubicBezTo>
                    <a:pt x="542" y="111"/>
                    <a:pt x="490" y="86"/>
                    <a:pt x="444" y="55"/>
                  </a:cubicBezTo>
                  <a:cubicBezTo>
                    <a:pt x="381" y="17"/>
                    <a:pt x="320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1481;p35">
              <a:extLst>
                <a:ext uri="{FF2B5EF4-FFF2-40B4-BE49-F238E27FC236}">
                  <a16:creationId xmlns:a16="http://schemas.microsoft.com/office/drawing/2014/main" id="{CB73E735-51ED-1844-8A16-9C061E931D2F}"/>
                </a:ext>
              </a:extLst>
            </p:cNvPr>
            <p:cNvSpPr/>
            <p:nvPr/>
          </p:nvSpPr>
          <p:spPr>
            <a:xfrm>
              <a:off x="7229875" y="4777925"/>
              <a:ext cx="71125" cy="72575"/>
            </a:xfrm>
            <a:custGeom>
              <a:avLst/>
              <a:gdLst/>
              <a:ahLst/>
              <a:cxnLst/>
              <a:rect l="l" t="t" r="r" b="b"/>
              <a:pathLst>
                <a:path w="2845" h="2903" extrusionOk="0">
                  <a:moveTo>
                    <a:pt x="1428" y="1"/>
                  </a:moveTo>
                  <a:cubicBezTo>
                    <a:pt x="1301" y="1"/>
                    <a:pt x="1174" y="57"/>
                    <a:pt x="1115" y="175"/>
                  </a:cubicBezTo>
                  <a:cubicBezTo>
                    <a:pt x="1115" y="175"/>
                    <a:pt x="1115" y="178"/>
                    <a:pt x="1115" y="178"/>
                  </a:cubicBezTo>
                  <a:cubicBezTo>
                    <a:pt x="980" y="458"/>
                    <a:pt x="856" y="744"/>
                    <a:pt x="736" y="1030"/>
                  </a:cubicBezTo>
                  <a:cubicBezTo>
                    <a:pt x="542" y="1477"/>
                    <a:pt x="358" y="1926"/>
                    <a:pt x="142" y="2363"/>
                  </a:cubicBezTo>
                  <a:cubicBezTo>
                    <a:pt x="0" y="2653"/>
                    <a:pt x="227" y="2903"/>
                    <a:pt x="468" y="2903"/>
                  </a:cubicBezTo>
                  <a:cubicBezTo>
                    <a:pt x="577" y="2903"/>
                    <a:pt x="689" y="2851"/>
                    <a:pt x="770" y="2730"/>
                  </a:cubicBezTo>
                  <a:cubicBezTo>
                    <a:pt x="872" y="2576"/>
                    <a:pt x="976" y="2425"/>
                    <a:pt x="1078" y="2271"/>
                  </a:cubicBezTo>
                  <a:lnTo>
                    <a:pt x="1078" y="2280"/>
                  </a:lnTo>
                  <a:cubicBezTo>
                    <a:pt x="1133" y="2448"/>
                    <a:pt x="1292" y="2539"/>
                    <a:pt x="1446" y="2539"/>
                  </a:cubicBezTo>
                  <a:cubicBezTo>
                    <a:pt x="1592" y="2539"/>
                    <a:pt x="1733" y="2457"/>
                    <a:pt x="1777" y="2280"/>
                  </a:cubicBezTo>
                  <a:cubicBezTo>
                    <a:pt x="1783" y="2255"/>
                    <a:pt x="1789" y="2228"/>
                    <a:pt x="1795" y="2203"/>
                  </a:cubicBezTo>
                  <a:cubicBezTo>
                    <a:pt x="1865" y="2260"/>
                    <a:pt x="1956" y="2289"/>
                    <a:pt x="2046" y="2289"/>
                  </a:cubicBezTo>
                  <a:cubicBezTo>
                    <a:pt x="2228" y="2289"/>
                    <a:pt x="2407" y="2173"/>
                    <a:pt x="2399" y="1938"/>
                  </a:cubicBezTo>
                  <a:cubicBezTo>
                    <a:pt x="2399" y="1855"/>
                    <a:pt x="2386" y="1775"/>
                    <a:pt x="2380" y="1692"/>
                  </a:cubicBezTo>
                  <a:cubicBezTo>
                    <a:pt x="2611" y="1683"/>
                    <a:pt x="2845" y="1431"/>
                    <a:pt x="2716" y="1150"/>
                  </a:cubicBezTo>
                  <a:cubicBezTo>
                    <a:pt x="2716" y="1150"/>
                    <a:pt x="2716" y="1147"/>
                    <a:pt x="2716" y="1147"/>
                  </a:cubicBezTo>
                  <a:cubicBezTo>
                    <a:pt x="2556" y="815"/>
                    <a:pt x="2417" y="501"/>
                    <a:pt x="2171" y="224"/>
                  </a:cubicBezTo>
                  <a:cubicBezTo>
                    <a:pt x="2158" y="212"/>
                    <a:pt x="2146" y="199"/>
                    <a:pt x="2134" y="190"/>
                  </a:cubicBezTo>
                  <a:cubicBezTo>
                    <a:pt x="2128" y="192"/>
                    <a:pt x="2122" y="192"/>
                    <a:pt x="2117" y="192"/>
                  </a:cubicBezTo>
                  <a:cubicBezTo>
                    <a:pt x="2086" y="192"/>
                    <a:pt x="2058" y="172"/>
                    <a:pt x="2048" y="141"/>
                  </a:cubicBezTo>
                  <a:cubicBezTo>
                    <a:pt x="2009" y="126"/>
                    <a:pt x="1968" y="118"/>
                    <a:pt x="1927" y="118"/>
                  </a:cubicBezTo>
                  <a:cubicBezTo>
                    <a:pt x="1890" y="118"/>
                    <a:pt x="1853" y="125"/>
                    <a:pt x="1817" y="138"/>
                  </a:cubicBezTo>
                  <a:cubicBezTo>
                    <a:pt x="1811" y="135"/>
                    <a:pt x="1804" y="132"/>
                    <a:pt x="1798" y="132"/>
                  </a:cubicBezTo>
                  <a:cubicBezTo>
                    <a:pt x="1728" y="58"/>
                    <a:pt x="1635" y="15"/>
                    <a:pt x="1534" y="5"/>
                  </a:cubicBezTo>
                  <a:cubicBezTo>
                    <a:pt x="1512" y="2"/>
                    <a:pt x="1490" y="2"/>
                    <a:pt x="1466" y="2"/>
                  </a:cubicBezTo>
                  <a:cubicBezTo>
                    <a:pt x="1453" y="1"/>
                    <a:pt x="1441" y="1"/>
                    <a:pt x="1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1482;p35">
              <a:extLst>
                <a:ext uri="{FF2B5EF4-FFF2-40B4-BE49-F238E27FC236}">
                  <a16:creationId xmlns:a16="http://schemas.microsoft.com/office/drawing/2014/main" id="{3DAF5939-BB9B-9CE4-3186-E573D358358B}"/>
                </a:ext>
              </a:extLst>
            </p:cNvPr>
            <p:cNvSpPr/>
            <p:nvPr/>
          </p:nvSpPr>
          <p:spPr>
            <a:xfrm>
              <a:off x="7314075" y="4202575"/>
              <a:ext cx="103425" cy="42050"/>
            </a:xfrm>
            <a:custGeom>
              <a:avLst/>
              <a:gdLst/>
              <a:ahLst/>
              <a:cxnLst/>
              <a:rect l="l" t="t" r="r" b="b"/>
              <a:pathLst>
                <a:path w="4137" h="1682" extrusionOk="0">
                  <a:moveTo>
                    <a:pt x="3692" y="1"/>
                  </a:moveTo>
                  <a:cubicBezTo>
                    <a:pt x="3651" y="1"/>
                    <a:pt x="3606" y="10"/>
                    <a:pt x="3558" y="29"/>
                  </a:cubicBezTo>
                  <a:cubicBezTo>
                    <a:pt x="3140" y="192"/>
                    <a:pt x="2721" y="340"/>
                    <a:pt x="2303" y="472"/>
                  </a:cubicBezTo>
                  <a:cubicBezTo>
                    <a:pt x="1712" y="792"/>
                    <a:pt x="1121" y="1115"/>
                    <a:pt x="523" y="1420"/>
                  </a:cubicBezTo>
                  <a:cubicBezTo>
                    <a:pt x="351" y="1509"/>
                    <a:pt x="176" y="1593"/>
                    <a:pt x="0" y="1682"/>
                  </a:cubicBezTo>
                  <a:cubicBezTo>
                    <a:pt x="1253" y="1568"/>
                    <a:pt x="2509" y="1220"/>
                    <a:pt x="3752" y="728"/>
                  </a:cubicBezTo>
                  <a:cubicBezTo>
                    <a:pt x="4136" y="577"/>
                    <a:pt x="4029" y="1"/>
                    <a:pt x="36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1483;p35">
              <a:extLst>
                <a:ext uri="{FF2B5EF4-FFF2-40B4-BE49-F238E27FC236}">
                  <a16:creationId xmlns:a16="http://schemas.microsoft.com/office/drawing/2014/main" id="{CB0E12BA-B60E-4E88-1259-ECC4E5812C17}"/>
                </a:ext>
              </a:extLst>
            </p:cNvPr>
            <p:cNvSpPr/>
            <p:nvPr/>
          </p:nvSpPr>
          <p:spPr>
            <a:xfrm>
              <a:off x="7262825" y="4221450"/>
              <a:ext cx="82050" cy="24100"/>
            </a:xfrm>
            <a:custGeom>
              <a:avLst/>
              <a:gdLst/>
              <a:ahLst/>
              <a:cxnLst/>
              <a:rect l="l" t="t" r="r" b="b"/>
              <a:pathLst>
                <a:path w="3282" h="964" extrusionOk="0">
                  <a:moveTo>
                    <a:pt x="3281" y="0"/>
                  </a:moveTo>
                  <a:lnTo>
                    <a:pt x="3281" y="0"/>
                  </a:lnTo>
                  <a:cubicBezTo>
                    <a:pt x="2792" y="111"/>
                    <a:pt x="2296" y="185"/>
                    <a:pt x="1795" y="222"/>
                  </a:cubicBezTo>
                  <a:cubicBezTo>
                    <a:pt x="1795" y="234"/>
                    <a:pt x="1798" y="247"/>
                    <a:pt x="1801" y="256"/>
                  </a:cubicBezTo>
                  <a:cubicBezTo>
                    <a:pt x="1838" y="532"/>
                    <a:pt x="1599" y="713"/>
                    <a:pt x="1389" y="713"/>
                  </a:cubicBezTo>
                  <a:cubicBezTo>
                    <a:pt x="1250" y="713"/>
                    <a:pt x="1124" y="634"/>
                    <a:pt x="1099" y="450"/>
                  </a:cubicBezTo>
                  <a:cubicBezTo>
                    <a:pt x="1093" y="400"/>
                    <a:pt x="1090" y="348"/>
                    <a:pt x="1084" y="299"/>
                  </a:cubicBezTo>
                  <a:cubicBezTo>
                    <a:pt x="720" y="496"/>
                    <a:pt x="360" y="690"/>
                    <a:pt x="0" y="887"/>
                  </a:cubicBezTo>
                  <a:cubicBezTo>
                    <a:pt x="389" y="936"/>
                    <a:pt x="783" y="964"/>
                    <a:pt x="1178" y="964"/>
                  </a:cubicBezTo>
                  <a:cubicBezTo>
                    <a:pt x="1199" y="964"/>
                    <a:pt x="1220" y="964"/>
                    <a:pt x="1241" y="964"/>
                  </a:cubicBezTo>
                  <a:cubicBezTo>
                    <a:pt x="1385" y="893"/>
                    <a:pt x="1533" y="831"/>
                    <a:pt x="1681" y="761"/>
                  </a:cubicBezTo>
                  <a:cubicBezTo>
                    <a:pt x="2207" y="508"/>
                    <a:pt x="2746" y="256"/>
                    <a:pt x="3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1484;p35">
              <a:extLst>
                <a:ext uri="{FF2B5EF4-FFF2-40B4-BE49-F238E27FC236}">
                  <a16:creationId xmlns:a16="http://schemas.microsoft.com/office/drawing/2014/main" id="{E780E8E9-0463-1969-DAE1-A36979530DFB}"/>
                </a:ext>
              </a:extLst>
            </p:cNvPr>
            <p:cNvSpPr/>
            <p:nvPr/>
          </p:nvSpPr>
          <p:spPr>
            <a:xfrm>
              <a:off x="7216325" y="4219600"/>
              <a:ext cx="41350" cy="17325"/>
            </a:xfrm>
            <a:custGeom>
              <a:avLst/>
              <a:gdLst/>
              <a:ahLst/>
              <a:cxnLst/>
              <a:rect l="l" t="t" r="r" b="b"/>
              <a:pathLst>
                <a:path w="1654" h="693" extrusionOk="0">
                  <a:moveTo>
                    <a:pt x="841" y="0"/>
                  </a:moveTo>
                  <a:cubicBezTo>
                    <a:pt x="561" y="157"/>
                    <a:pt x="281" y="314"/>
                    <a:pt x="1" y="471"/>
                  </a:cubicBezTo>
                  <a:cubicBezTo>
                    <a:pt x="213" y="554"/>
                    <a:pt x="429" y="628"/>
                    <a:pt x="644" y="693"/>
                  </a:cubicBezTo>
                  <a:lnTo>
                    <a:pt x="1654" y="197"/>
                  </a:lnTo>
                  <a:cubicBezTo>
                    <a:pt x="1380" y="148"/>
                    <a:pt x="1109" y="8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1485;p35">
              <a:extLst>
                <a:ext uri="{FF2B5EF4-FFF2-40B4-BE49-F238E27FC236}">
                  <a16:creationId xmlns:a16="http://schemas.microsoft.com/office/drawing/2014/main" id="{D77FC071-9B82-BDDD-6D5F-75EA328FC0B6}"/>
                </a:ext>
              </a:extLst>
            </p:cNvPr>
            <p:cNvSpPr/>
            <p:nvPr/>
          </p:nvSpPr>
          <p:spPr>
            <a:xfrm>
              <a:off x="7188100" y="4206125"/>
              <a:ext cx="29875" cy="16875"/>
            </a:xfrm>
            <a:custGeom>
              <a:avLst/>
              <a:gdLst/>
              <a:ahLst/>
              <a:cxnLst/>
              <a:rect l="l" t="t" r="r" b="b"/>
              <a:pathLst>
                <a:path w="1195" h="675" extrusionOk="0">
                  <a:moveTo>
                    <a:pt x="555" y="1"/>
                  </a:moveTo>
                  <a:cubicBezTo>
                    <a:pt x="222" y="1"/>
                    <a:pt x="1" y="489"/>
                    <a:pt x="360" y="672"/>
                  </a:cubicBezTo>
                  <a:lnTo>
                    <a:pt x="370" y="675"/>
                  </a:lnTo>
                  <a:cubicBezTo>
                    <a:pt x="647" y="539"/>
                    <a:pt x="921" y="398"/>
                    <a:pt x="1195" y="262"/>
                  </a:cubicBezTo>
                  <a:cubicBezTo>
                    <a:pt x="1041" y="195"/>
                    <a:pt x="884" y="124"/>
                    <a:pt x="727" y="44"/>
                  </a:cubicBezTo>
                  <a:cubicBezTo>
                    <a:pt x="668" y="14"/>
                    <a:pt x="610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1486;p35">
              <a:extLst>
                <a:ext uri="{FF2B5EF4-FFF2-40B4-BE49-F238E27FC236}">
                  <a16:creationId xmlns:a16="http://schemas.microsoft.com/office/drawing/2014/main" id="{B3229537-D176-4BAA-73A8-9F24F719C30C}"/>
                </a:ext>
              </a:extLst>
            </p:cNvPr>
            <p:cNvSpPr/>
            <p:nvPr/>
          </p:nvSpPr>
          <p:spPr>
            <a:xfrm>
              <a:off x="7238425" y="4225750"/>
              <a:ext cx="43275" cy="16500"/>
            </a:xfrm>
            <a:custGeom>
              <a:avLst/>
              <a:gdLst/>
              <a:ahLst/>
              <a:cxnLst/>
              <a:rect l="l" t="t" r="r" b="b"/>
              <a:pathLst>
                <a:path w="1731" h="660" extrusionOk="0">
                  <a:moveTo>
                    <a:pt x="1072" y="1"/>
                  </a:moveTo>
                  <a:cubicBezTo>
                    <a:pt x="718" y="173"/>
                    <a:pt x="357" y="342"/>
                    <a:pt x="0" y="518"/>
                  </a:cubicBezTo>
                  <a:cubicBezTo>
                    <a:pt x="216" y="573"/>
                    <a:pt x="431" y="619"/>
                    <a:pt x="647" y="659"/>
                  </a:cubicBezTo>
                  <a:cubicBezTo>
                    <a:pt x="902" y="521"/>
                    <a:pt x="1161" y="385"/>
                    <a:pt x="1413" y="247"/>
                  </a:cubicBezTo>
                  <a:cubicBezTo>
                    <a:pt x="1518" y="188"/>
                    <a:pt x="1623" y="124"/>
                    <a:pt x="1730" y="62"/>
                  </a:cubicBezTo>
                  <a:cubicBezTo>
                    <a:pt x="1509" y="53"/>
                    <a:pt x="1290" y="3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1487;p35">
              <a:extLst>
                <a:ext uri="{FF2B5EF4-FFF2-40B4-BE49-F238E27FC236}">
                  <a16:creationId xmlns:a16="http://schemas.microsoft.com/office/drawing/2014/main" id="{EA9D051A-7B75-925F-F9A7-48A2218B0190}"/>
                </a:ext>
              </a:extLst>
            </p:cNvPr>
            <p:cNvSpPr/>
            <p:nvPr/>
          </p:nvSpPr>
          <p:spPr>
            <a:xfrm>
              <a:off x="7204325" y="4215825"/>
              <a:ext cx="27500" cy="13575"/>
            </a:xfrm>
            <a:custGeom>
              <a:avLst/>
              <a:gdLst/>
              <a:ahLst/>
              <a:cxnLst/>
              <a:rect l="l" t="t" r="r" b="b"/>
              <a:pathLst>
                <a:path w="1100" h="543" extrusionOk="0">
                  <a:moveTo>
                    <a:pt x="875" y="1"/>
                  </a:moveTo>
                  <a:cubicBezTo>
                    <a:pt x="586" y="142"/>
                    <a:pt x="293" y="281"/>
                    <a:pt x="1" y="419"/>
                  </a:cubicBezTo>
                  <a:cubicBezTo>
                    <a:pt x="93" y="459"/>
                    <a:pt x="185" y="505"/>
                    <a:pt x="278" y="542"/>
                  </a:cubicBezTo>
                  <a:cubicBezTo>
                    <a:pt x="552" y="391"/>
                    <a:pt x="826" y="238"/>
                    <a:pt x="1100" y="84"/>
                  </a:cubicBezTo>
                  <a:cubicBezTo>
                    <a:pt x="1026" y="59"/>
                    <a:pt x="952" y="28"/>
                    <a:pt x="8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1488;p35">
              <a:extLst>
                <a:ext uri="{FF2B5EF4-FFF2-40B4-BE49-F238E27FC236}">
                  <a16:creationId xmlns:a16="http://schemas.microsoft.com/office/drawing/2014/main" id="{63636227-8AB0-B57C-A257-B23FE3F246CD}"/>
                </a:ext>
              </a:extLst>
            </p:cNvPr>
            <p:cNvSpPr/>
            <p:nvPr/>
          </p:nvSpPr>
          <p:spPr>
            <a:xfrm>
              <a:off x="7288275" y="4178800"/>
              <a:ext cx="18900" cy="30750"/>
            </a:xfrm>
            <a:custGeom>
              <a:avLst/>
              <a:gdLst/>
              <a:ahLst/>
              <a:cxnLst/>
              <a:rect l="l" t="t" r="r" b="b"/>
              <a:pathLst>
                <a:path w="756" h="1230" extrusionOk="0">
                  <a:moveTo>
                    <a:pt x="755" y="1"/>
                  </a:moveTo>
                  <a:lnTo>
                    <a:pt x="755" y="1"/>
                  </a:lnTo>
                  <a:cubicBezTo>
                    <a:pt x="506" y="149"/>
                    <a:pt x="260" y="306"/>
                    <a:pt x="13" y="453"/>
                  </a:cubicBezTo>
                  <a:cubicBezTo>
                    <a:pt x="1" y="715"/>
                    <a:pt x="1" y="974"/>
                    <a:pt x="7" y="1229"/>
                  </a:cubicBezTo>
                  <a:cubicBezTo>
                    <a:pt x="244" y="1115"/>
                    <a:pt x="478" y="1001"/>
                    <a:pt x="715" y="884"/>
                  </a:cubicBezTo>
                  <a:cubicBezTo>
                    <a:pt x="715" y="595"/>
                    <a:pt x="727" y="300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1489;p35">
              <a:extLst>
                <a:ext uri="{FF2B5EF4-FFF2-40B4-BE49-F238E27FC236}">
                  <a16:creationId xmlns:a16="http://schemas.microsoft.com/office/drawing/2014/main" id="{3E8DB195-4023-2772-7C96-0E21695F72A2}"/>
                </a:ext>
              </a:extLst>
            </p:cNvPr>
            <p:cNvSpPr/>
            <p:nvPr/>
          </p:nvSpPr>
          <p:spPr>
            <a:xfrm>
              <a:off x="7288825" y="4173050"/>
              <a:ext cx="19025" cy="11700"/>
            </a:xfrm>
            <a:custGeom>
              <a:avLst/>
              <a:gdLst/>
              <a:ahLst/>
              <a:cxnLst/>
              <a:rect l="l" t="t" r="r" b="b"/>
              <a:pathLst>
                <a:path w="761" h="468" extrusionOk="0">
                  <a:moveTo>
                    <a:pt x="761" y="0"/>
                  </a:moveTo>
                  <a:cubicBezTo>
                    <a:pt x="511" y="145"/>
                    <a:pt x="259" y="283"/>
                    <a:pt x="4" y="422"/>
                  </a:cubicBezTo>
                  <a:cubicBezTo>
                    <a:pt x="4" y="437"/>
                    <a:pt x="4" y="453"/>
                    <a:pt x="1" y="468"/>
                  </a:cubicBezTo>
                  <a:cubicBezTo>
                    <a:pt x="256" y="317"/>
                    <a:pt x="508" y="163"/>
                    <a:pt x="761" y="6"/>
                  </a:cubicBezTo>
                  <a:cubicBezTo>
                    <a:pt x="761" y="6"/>
                    <a:pt x="761" y="3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1490;p35">
              <a:extLst>
                <a:ext uri="{FF2B5EF4-FFF2-40B4-BE49-F238E27FC236}">
                  <a16:creationId xmlns:a16="http://schemas.microsoft.com/office/drawing/2014/main" id="{0D3918ED-731C-9D06-A0E8-EA5E85FCA849}"/>
                </a:ext>
              </a:extLst>
            </p:cNvPr>
            <p:cNvSpPr/>
            <p:nvPr/>
          </p:nvSpPr>
          <p:spPr>
            <a:xfrm>
              <a:off x="7288675" y="4206050"/>
              <a:ext cx="17800" cy="16800"/>
            </a:xfrm>
            <a:custGeom>
              <a:avLst/>
              <a:gdLst/>
              <a:ahLst/>
              <a:cxnLst/>
              <a:rect l="l" t="t" r="r" b="b"/>
              <a:pathLst>
                <a:path w="712" h="672" extrusionOk="0">
                  <a:moveTo>
                    <a:pt x="699" y="1"/>
                  </a:moveTo>
                  <a:cubicBezTo>
                    <a:pt x="465" y="111"/>
                    <a:pt x="231" y="225"/>
                    <a:pt x="0" y="336"/>
                  </a:cubicBezTo>
                  <a:cubicBezTo>
                    <a:pt x="7" y="450"/>
                    <a:pt x="13" y="561"/>
                    <a:pt x="22" y="672"/>
                  </a:cubicBezTo>
                  <a:cubicBezTo>
                    <a:pt x="253" y="536"/>
                    <a:pt x="481" y="404"/>
                    <a:pt x="711" y="262"/>
                  </a:cubicBezTo>
                  <a:cubicBezTo>
                    <a:pt x="705" y="176"/>
                    <a:pt x="702" y="87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1491;p35">
              <a:extLst>
                <a:ext uri="{FF2B5EF4-FFF2-40B4-BE49-F238E27FC236}">
                  <a16:creationId xmlns:a16="http://schemas.microsoft.com/office/drawing/2014/main" id="{A96E28D5-A685-D9A8-0871-B0406024FE4F}"/>
                </a:ext>
              </a:extLst>
            </p:cNvPr>
            <p:cNvSpPr/>
            <p:nvPr/>
          </p:nvSpPr>
          <p:spPr>
            <a:xfrm>
              <a:off x="7289675" y="4032475"/>
              <a:ext cx="95525" cy="142900"/>
            </a:xfrm>
            <a:custGeom>
              <a:avLst/>
              <a:gdLst/>
              <a:ahLst/>
              <a:cxnLst/>
              <a:rect l="l" t="t" r="r" b="b"/>
              <a:pathLst>
                <a:path w="3821" h="5716" extrusionOk="0">
                  <a:moveTo>
                    <a:pt x="3292" y="0"/>
                  </a:moveTo>
                  <a:cubicBezTo>
                    <a:pt x="3235" y="0"/>
                    <a:pt x="3174" y="16"/>
                    <a:pt x="3112" y="52"/>
                  </a:cubicBezTo>
                  <a:cubicBezTo>
                    <a:pt x="1656" y="895"/>
                    <a:pt x="742" y="2443"/>
                    <a:pt x="287" y="4130"/>
                  </a:cubicBezTo>
                  <a:cubicBezTo>
                    <a:pt x="240" y="4303"/>
                    <a:pt x="200" y="4478"/>
                    <a:pt x="164" y="4653"/>
                  </a:cubicBezTo>
                  <a:cubicBezTo>
                    <a:pt x="271" y="4607"/>
                    <a:pt x="382" y="4558"/>
                    <a:pt x="496" y="4509"/>
                  </a:cubicBezTo>
                  <a:cubicBezTo>
                    <a:pt x="509" y="4503"/>
                    <a:pt x="523" y="4500"/>
                    <a:pt x="535" y="4500"/>
                  </a:cubicBezTo>
                  <a:cubicBezTo>
                    <a:pt x="621" y="4500"/>
                    <a:pt x="679" y="4623"/>
                    <a:pt x="585" y="4666"/>
                  </a:cubicBezTo>
                  <a:cubicBezTo>
                    <a:pt x="428" y="4740"/>
                    <a:pt x="274" y="4823"/>
                    <a:pt x="117" y="4900"/>
                  </a:cubicBezTo>
                  <a:cubicBezTo>
                    <a:pt x="68" y="5171"/>
                    <a:pt x="28" y="5441"/>
                    <a:pt x="0" y="5715"/>
                  </a:cubicBezTo>
                  <a:cubicBezTo>
                    <a:pt x="253" y="5580"/>
                    <a:pt x="508" y="5448"/>
                    <a:pt x="767" y="5325"/>
                  </a:cubicBezTo>
                  <a:cubicBezTo>
                    <a:pt x="791" y="5158"/>
                    <a:pt x="822" y="4992"/>
                    <a:pt x="856" y="4826"/>
                  </a:cubicBezTo>
                  <a:cubicBezTo>
                    <a:pt x="905" y="4604"/>
                    <a:pt x="961" y="4383"/>
                    <a:pt x="1025" y="4167"/>
                  </a:cubicBezTo>
                  <a:cubicBezTo>
                    <a:pt x="1450" y="2714"/>
                    <a:pt x="2250" y="1391"/>
                    <a:pt x="3479" y="680"/>
                  </a:cubicBezTo>
                  <a:cubicBezTo>
                    <a:pt x="3820" y="481"/>
                    <a:pt x="3610" y="0"/>
                    <a:pt x="3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1492;p35">
              <a:extLst>
                <a:ext uri="{FF2B5EF4-FFF2-40B4-BE49-F238E27FC236}">
                  <a16:creationId xmlns:a16="http://schemas.microsoft.com/office/drawing/2014/main" id="{D419A33F-BE2C-C405-BDE7-10527B5CE590}"/>
                </a:ext>
              </a:extLst>
            </p:cNvPr>
            <p:cNvSpPr/>
            <p:nvPr/>
          </p:nvSpPr>
          <p:spPr>
            <a:xfrm>
              <a:off x="7289900" y="4219675"/>
              <a:ext cx="18825" cy="19600"/>
            </a:xfrm>
            <a:custGeom>
              <a:avLst/>
              <a:gdLst/>
              <a:ahLst/>
              <a:cxnLst/>
              <a:rect l="l" t="t" r="r" b="b"/>
              <a:pathLst>
                <a:path w="753" h="784" extrusionOk="0">
                  <a:moveTo>
                    <a:pt x="684" y="0"/>
                  </a:moveTo>
                  <a:cubicBezTo>
                    <a:pt x="456" y="127"/>
                    <a:pt x="228" y="250"/>
                    <a:pt x="1" y="373"/>
                  </a:cubicBezTo>
                  <a:cubicBezTo>
                    <a:pt x="7" y="422"/>
                    <a:pt x="10" y="471"/>
                    <a:pt x="16" y="521"/>
                  </a:cubicBezTo>
                  <a:cubicBezTo>
                    <a:pt x="41" y="705"/>
                    <a:pt x="166" y="784"/>
                    <a:pt x="305" y="784"/>
                  </a:cubicBezTo>
                  <a:cubicBezTo>
                    <a:pt x="514" y="784"/>
                    <a:pt x="753" y="603"/>
                    <a:pt x="718" y="327"/>
                  </a:cubicBezTo>
                  <a:cubicBezTo>
                    <a:pt x="718" y="318"/>
                    <a:pt x="715" y="305"/>
                    <a:pt x="712" y="293"/>
                  </a:cubicBezTo>
                  <a:cubicBezTo>
                    <a:pt x="699" y="197"/>
                    <a:pt x="693" y="99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1493;p35">
              <a:extLst>
                <a:ext uri="{FF2B5EF4-FFF2-40B4-BE49-F238E27FC236}">
                  <a16:creationId xmlns:a16="http://schemas.microsoft.com/office/drawing/2014/main" id="{306F66A9-7436-E685-EBDC-6A112A9F0743}"/>
                </a:ext>
              </a:extLst>
            </p:cNvPr>
            <p:cNvSpPr/>
            <p:nvPr/>
          </p:nvSpPr>
          <p:spPr>
            <a:xfrm>
              <a:off x="6892550" y="4144900"/>
              <a:ext cx="671800" cy="403950"/>
            </a:xfrm>
            <a:custGeom>
              <a:avLst/>
              <a:gdLst/>
              <a:ahLst/>
              <a:cxnLst/>
              <a:rect l="l" t="t" r="r" b="b"/>
              <a:pathLst>
                <a:path w="26872" h="16158" extrusionOk="0">
                  <a:moveTo>
                    <a:pt x="23472" y="2178"/>
                  </a:moveTo>
                  <a:cubicBezTo>
                    <a:pt x="23473" y="2178"/>
                    <a:pt x="23468" y="2182"/>
                    <a:pt x="23458" y="2191"/>
                  </a:cubicBezTo>
                  <a:cubicBezTo>
                    <a:pt x="23424" y="2213"/>
                    <a:pt x="23341" y="2268"/>
                    <a:pt x="23190" y="2367"/>
                  </a:cubicBezTo>
                  <a:cubicBezTo>
                    <a:pt x="22100" y="3065"/>
                    <a:pt x="20823" y="3518"/>
                    <a:pt x="19579" y="3983"/>
                  </a:cubicBezTo>
                  <a:cubicBezTo>
                    <a:pt x="20029" y="3783"/>
                    <a:pt x="20478" y="3579"/>
                    <a:pt x="20927" y="3382"/>
                  </a:cubicBezTo>
                  <a:cubicBezTo>
                    <a:pt x="21494" y="3136"/>
                    <a:pt x="22057" y="2893"/>
                    <a:pt x="22623" y="2650"/>
                  </a:cubicBezTo>
                  <a:cubicBezTo>
                    <a:pt x="22774" y="2582"/>
                    <a:pt x="23338" y="2247"/>
                    <a:pt x="23451" y="2188"/>
                  </a:cubicBezTo>
                  <a:cubicBezTo>
                    <a:pt x="23464" y="2182"/>
                    <a:pt x="23471" y="2178"/>
                    <a:pt x="23472" y="2178"/>
                  </a:cubicBezTo>
                  <a:close/>
                  <a:moveTo>
                    <a:pt x="16419" y="0"/>
                  </a:moveTo>
                  <a:cubicBezTo>
                    <a:pt x="16406" y="0"/>
                    <a:pt x="16392" y="3"/>
                    <a:pt x="16378" y="9"/>
                  </a:cubicBezTo>
                  <a:cubicBezTo>
                    <a:pt x="16273" y="52"/>
                    <a:pt x="16156" y="107"/>
                    <a:pt x="16045" y="153"/>
                  </a:cubicBezTo>
                  <a:lnTo>
                    <a:pt x="15947" y="200"/>
                  </a:lnTo>
                  <a:cubicBezTo>
                    <a:pt x="15926" y="186"/>
                    <a:pt x="15904" y="179"/>
                    <a:pt x="15879" y="179"/>
                  </a:cubicBezTo>
                  <a:cubicBezTo>
                    <a:pt x="15821" y="179"/>
                    <a:pt x="15752" y="215"/>
                    <a:pt x="15673" y="286"/>
                  </a:cubicBezTo>
                  <a:cubicBezTo>
                    <a:pt x="15651" y="304"/>
                    <a:pt x="15630" y="326"/>
                    <a:pt x="15605" y="350"/>
                  </a:cubicBezTo>
                  <a:cubicBezTo>
                    <a:pt x="11148" y="2324"/>
                    <a:pt x="6777" y="4672"/>
                    <a:pt x="2622" y="7193"/>
                  </a:cubicBezTo>
                  <a:cubicBezTo>
                    <a:pt x="2456" y="7295"/>
                    <a:pt x="2058" y="7529"/>
                    <a:pt x="1852" y="7639"/>
                  </a:cubicBezTo>
                  <a:cubicBezTo>
                    <a:pt x="1783" y="7676"/>
                    <a:pt x="1736" y="7700"/>
                    <a:pt x="1727" y="7700"/>
                  </a:cubicBezTo>
                  <a:cubicBezTo>
                    <a:pt x="1717" y="7700"/>
                    <a:pt x="1758" y="7668"/>
                    <a:pt x="1874" y="7590"/>
                  </a:cubicBezTo>
                  <a:cubicBezTo>
                    <a:pt x="1932" y="7553"/>
                    <a:pt x="2006" y="7504"/>
                    <a:pt x="2108" y="7436"/>
                  </a:cubicBezTo>
                  <a:cubicBezTo>
                    <a:pt x="2680" y="7073"/>
                    <a:pt x="3240" y="6691"/>
                    <a:pt x="3810" y="6319"/>
                  </a:cubicBezTo>
                  <a:cubicBezTo>
                    <a:pt x="4900" y="5602"/>
                    <a:pt x="6042" y="4965"/>
                    <a:pt x="7174" y="4318"/>
                  </a:cubicBezTo>
                  <a:cubicBezTo>
                    <a:pt x="9661" y="2905"/>
                    <a:pt x="12207" y="1603"/>
                    <a:pt x="14750" y="298"/>
                  </a:cubicBezTo>
                  <a:lnTo>
                    <a:pt x="14857" y="243"/>
                  </a:lnTo>
                  <a:cubicBezTo>
                    <a:pt x="14940" y="202"/>
                    <a:pt x="14897" y="70"/>
                    <a:pt x="14820" y="70"/>
                  </a:cubicBezTo>
                  <a:cubicBezTo>
                    <a:pt x="14810" y="70"/>
                    <a:pt x="14800" y="72"/>
                    <a:pt x="14790" y="76"/>
                  </a:cubicBezTo>
                  <a:cubicBezTo>
                    <a:pt x="14589" y="156"/>
                    <a:pt x="14392" y="246"/>
                    <a:pt x="14195" y="329"/>
                  </a:cubicBezTo>
                  <a:cubicBezTo>
                    <a:pt x="10403" y="1930"/>
                    <a:pt x="6836" y="3992"/>
                    <a:pt x="3145" y="5805"/>
                  </a:cubicBezTo>
                  <a:cubicBezTo>
                    <a:pt x="3108" y="5823"/>
                    <a:pt x="2991" y="5891"/>
                    <a:pt x="2862" y="5962"/>
                  </a:cubicBezTo>
                  <a:cubicBezTo>
                    <a:pt x="2683" y="6061"/>
                    <a:pt x="2488" y="6174"/>
                    <a:pt x="2479" y="6174"/>
                  </a:cubicBezTo>
                  <a:cubicBezTo>
                    <a:pt x="2478" y="6174"/>
                    <a:pt x="2478" y="6173"/>
                    <a:pt x="2480" y="6171"/>
                  </a:cubicBezTo>
                  <a:cubicBezTo>
                    <a:pt x="2640" y="6042"/>
                    <a:pt x="2809" y="5922"/>
                    <a:pt x="2976" y="5799"/>
                  </a:cubicBezTo>
                  <a:cubicBezTo>
                    <a:pt x="3367" y="5506"/>
                    <a:pt x="3767" y="5226"/>
                    <a:pt x="4173" y="4958"/>
                  </a:cubicBezTo>
                  <a:cubicBezTo>
                    <a:pt x="5097" y="4349"/>
                    <a:pt x="6069" y="3823"/>
                    <a:pt x="7048" y="3315"/>
                  </a:cubicBezTo>
                  <a:cubicBezTo>
                    <a:pt x="8972" y="2314"/>
                    <a:pt x="10960" y="1449"/>
                    <a:pt x="12890" y="458"/>
                  </a:cubicBezTo>
                  <a:cubicBezTo>
                    <a:pt x="12930" y="440"/>
                    <a:pt x="12964" y="421"/>
                    <a:pt x="13001" y="403"/>
                  </a:cubicBezTo>
                  <a:cubicBezTo>
                    <a:pt x="13076" y="367"/>
                    <a:pt x="13049" y="233"/>
                    <a:pt x="12964" y="233"/>
                  </a:cubicBezTo>
                  <a:cubicBezTo>
                    <a:pt x="12961" y="233"/>
                    <a:pt x="12958" y="233"/>
                    <a:pt x="12955" y="233"/>
                  </a:cubicBezTo>
                  <a:cubicBezTo>
                    <a:pt x="12259" y="323"/>
                    <a:pt x="11616" y="535"/>
                    <a:pt x="10994" y="806"/>
                  </a:cubicBezTo>
                  <a:cubicBezTo>
                    <a:pt x="10360" y="1083"/>
                    <a:pt x="9748" y="1419"/>
                    <a:pt x="9126" y="1745"/>
                  </a:cubicBezTo>
                  <a:cubicBezTo>
                    <a:pt x="7497" y="2591"/>
                    <a:pt x="5863" y="3429"/>
                    <a:pt x="4259" y="4321"/>
                  </a:cubicBezTo>
                  <a:cubicBezTo>
                    <a:pt x="4185" y="4361"/>
                    <a:pt x="4108" y="4401"/>
                    <a:pt x="4035" y="4441"/>
                  </a:cubicBezTo>
                  <a:cubicBezTo>
                    <a:pt x="3958" y="4497"/>
                    <a:pt x="4006" y="4607"/>
                    <a:pt x="4086" y="4607"/>
                  </a:cubicBezTo>
                  <a:cubicBezTo>
                    <a:pt x="4099" y="4607"/>
                    <a:pt x="4113" y="4605"/>
                    <a:pt x="4127" y="4598"/>
                  </a:cubicBezTo>
                  <a:cubicBezTo>
                    <a:pt x="5801" y="3659"/>
                    <a:pt x="7513" y="2785"/>
                    <a:pt x="9215" y="1902"/>
                  </a:cubicBezTo>
                  <a:cubicBezTo>
                    <a:pt x="10012" y="1489"/>
                    <a:pt x="10773" y="1061"/>
                    <a:pt x="11613" y="738"/>
                  </a:cubicBezTo>
                  <a:cubicBezTo>
                    <a:pt x="11807" y="661"/>
                    <a:pt x="12019" y="621"/>
                    <a:pt x="12225" y="560"/>
                  </a:cubicBezTo>
                  <a:cubicBezTo>
                    <a:pt x="12333" y="529"/>
                    <a:pt x="12438" y="489"/>
                    <a:pt x="12539" y="440"/>
                  </a:cubicBezTo>
                  <a:lnTo>
                    <a:pt x="12539" y="440"/>
                  </a:lnTo>
                  <a:cubicBezTo>
                    <a:pt x="12472" y="474"/>
                    <a:pt x="12404" y="504"/>
                    <a:pt x="12336" y="538"/>
                  </a:cubicBezTo>
                  <a:cubicBezTo>
                    <a:pt x="11908" y="757"/>
                    <a:pt x="11477" y="966"/>
                    <a:pt x="11047" y="1175"/>
                  </a:cubicBezTo>
                  <a:cubicBezTo>
                    <a:pt x="8412" y="2453"/>
                    <a:pt x="5758" y="3656"/>
                    <a:pt x="3357" y="5319"/>
                  </a:cubicBezTo>
                  <a:cubicBezTo>
                    <a:pt x="2902" y="5632"/>
                    <a:pt x="2452" y="5959"/>
                    <a:pt x="2018" y="6313"/>
                  </a:cubicBezTo>
                  <a:cubicBezTo>
                    <a:pt x="1944" y="6374"/>
                    <a:pt x="2016" y="6462"/>
                    <a:pt x="2092" y="6462"/>
                  </a:cubicBezTo>
                  <a:cubicBezTo>
                    <a:pt x="2105" y="6462"/>
                    <a:pt x="2117" y="6460"/>
                    <a:pt x="2129" y="6454"/>
                  </a:cubicBezTo>
                  <a:cubicBezTo>
                    <a:pt x="2320" y="6371"/>
                    <a:pt x="2514" y="6279"/>
                    <a:pt x="2705" y="6193"/>
                  </a:cubicBezTo>
                  <a:cubicBezTo>
                    <a:pt x="4533" y="5374"/>
                    <a:pt x="6291" y="4389"/>
                    <a:pt x="8076" y="3487"/>
                  </a:cubicBezTo>
                  <a:cubicBezTo>
                    <a:pt x="9154" y="2939"/>
                    <a:pt x="10209" y="2360"/>
                    <a:pt x="11296" y="1831"/>
                  </a:cubicBezTo>
                  <a:cubicBezTo>
                    <a:pt x="11730" y="1622"/>
                    <a:pt x="12170" y="1419"/>
                    <a:pt x="12607" y="1215"/>
                  </a:cubicBezTo>
                  <a:lnTo>
                    <a:pt x="12607" y="1215"/>
                  </a:lnTo>
                  <a:cubicBezTo>
                    <a:pt x="9003" y="3115"/>
                    <a:pt x="5509" y="5131"/>
                    <a:pt x="2046" y="7279"/>
                  </a:cubicBezTo>
                  <a:cubicBezTo>
                    <a:pt x="1788" y="7439"/>
                    <a:pt x="1529" y="7593"/>
                    <a:pt x="1270" y="7756"/>
                  </a:cubicBezTo>
                  <a:cubicBezTo>
                    <a:pt x="1192" y="7804"/>
                    <a:pt x="1231" y="7923"/>
                    <a:pt x="1315" y="7923"/>
                  </a:cubicBezTo>
                  <a:cubicBezTo>
                    <a:pt x="1323" y="7923"/>
                    <a:pt x="1332" y="7922"/>
                    <a:pt x="1341" y="7920"/>
                  </a:cubicBezTo>
                  <a:cubicBezTo>
                    <a:pt x="1495" y="7876"/>
                    <a:pt x="1649" y="7824"/>
                    <a:pt x="1794" y="7766"/>
                  </a:cubicBezTo>
                  <a:cubicBezTo>
                    <a:pt x="2686" y="7424"/>
                    <a:pt x="3450" y="6873"/>
                    <a:pt x="4262" y="6353"/>
                  </a:cubicBezTo>
                  <a:cubicBezTo>
                    <a:pt x="5441" y="5599"/>
                    <a:pt x="6762" y="5017"/>
                    <a:pt x="7993" y="4352"/>
                  </a:cubicBezTo>
                  <a:cubicBezTo>
                    <a:pt x="9317" y="3641"/>
                    <a:pt x="10656" y="2942"/>
                    <a:pt x="12010" y="2265"/>
                  </a:cubicBezTo>
                  <a:lnTo>
                    <a:pt x="12010" y="2265"/>
                  </a:lnTo>
                  <a:cubicBezTo>
                    <a:pt x="10800" y="2930"/>
                    <a:pt x="9597" y="3607"/>
                    <a:pt x="8381" y="4260"/>
                  </a:cubicBezTo>
                  <a:cubicBezTo>
                    <a:pt x="7067" y="4965"/>
                    <a:pt x="5737" y="5629"/>
                    <a:pt x="4447" y="6384"/>
                  </a:cubicBezTo>
                  <a:cubicBezTo>
                    <a:pt x="3718" y="6811"/>
                    <a:pt x="2985" y="7313"/>
                    <a:pt x="2197" y="7633"/>
                  </a:cubicBezTo>
                  <a:cubicBezTo>
                    <a:pt x="2049" y="7695"/>
                    <a:pt x="1914" y="7747"/>
                    <a:pt x="1778" y="7799"/>
                  </a:cubicBezTo>
                  <a:cubicBezTo>
                    <a:pt x="1498" y="7910"/>
                    <a:pt x="1243" y="8024"/>
                    <a:pt x="969" y="8237"/>
                  </a:cubicBezTo>
                  <a:cubicBezTo>
                    <a:pt x="898" y="8293"/>
                    <a:pt x="926" y="8406"/>
                    <a:pt x="1014" y="8406"/>
                  </a:cubicBezTo>
                  <a:cubicBezTo>
                    <a:pt x="1022" y="8406"/>
                    <a:pt x="1030" y="8405"/>
                    <a:pt x="1040" y="8403"/>
                  </a:cubicBezTo>
                  <a:cubicBezTo>
                    <a:pt x="1227" y="8357"/>
                    <a:pt x="1400" y="8301"/>
                    <a:pt x="1575" y="8249"/>
                  </a:cubicBezTo>
                  <a:cubicBezTo>
                    <a:pt x="2415" y="7990"/>
                    <a:pt x="3151" y="7636"/>
                    <a:pt x="3967" y="7218"/>
                  </a:cubicBezTo>
                  <a:cubicBezTo>
                    <a:pt x="5435" y="6461"/>
                    <a:pt x="6943" y="5780"/>
                    <a:pt x="8446" y="5094"/>
                  </a:cubicBezTo>
                  <a:cubicBezTo>
                    <a:pt x="9748" y="4497"/>
                    <a:pt x="11120" y="3887"/>
                    <a:pt x="12475" y="3250"/>
                  </a:cubicBezTo>
                  <a:cubicBezTo>
                    <a:pt x="12767" y="3112"/>
                    <a:pt x="13060" y="2973"/>
                    <a:pt x="13349" y="2834"/>
                  </a:cubicBezTo>
                  <a:cubicBezTo>
                    <a:pt x="14208" y="2419"/>
                    <a:pt x="15048" y="1988"/>
                    <a:pt x="15858" y="1545"/>
                  </a:cubicBezTo>
                  <a:cubicBezTo>
                    <a:pt x="16113" y="1406"/>
                    <a:pt x="16366" y="1265"/>
                    <a:pt x="16615" y="1123"/>
                  </a:cubicBezTo>
                  <a:cubicBezTo>
                    <a:pt x="16926" y="941"/>
                    <a:pt x="17234" y="757"/>
                    <a:pt x="17532" y="572"/>
                  </a:cubicBezTo>
                  <a:lnTo>
                    <a:pt x="17532" y="572"/>
                  </a:lnTo>
                  <a:cubicBezTo>
                    <a:pt x="17227" y="763"/>
                    <a:pt x="16920" y="941"/>
                    <a:pt x="16612" y="1129"/>
                  </a:cubicBezTo>
                  <a:cubicBezTo>
                    <a:pt x="16359" y="1283"/>
                    <a:pt x="16110" y="1437"/>
                    <a:pt x="15855" y="1591"/>
                  </a:cubicBezTo>
                  <a:cubicBezTo>
                    <a:pt x="15100" y="2043"/>
                    <a:pt x="14337" y="2484"/>
                    <a:pt x="13574" y="2918"/>
                  </a:cubicBezTo>
                  <a:cubicBezTo>
                    <a:pt x="13300" y="3071"/>
                    <a:pt x="13026" y="3225"/>
                    <a:pt x="12752" y="3379"/>
                  </a:cubicBezTo>
                  <a:cubicBezTo>
                    <a:pt x="8843" y="5552"/>
                    <a:pt x="4844" y="7572"/>
                    <a:pt x="1012" y="9880"/>
                  </a:cubicBezTo>
                  <a:cubicBezTo>
                    <a:pt x="756" y="10034"/>
                    <a:pt x="498" y="10182"/>
                    <a:pt x="242" y="10339"/>
                  </a:cubicBezTo>
                  <a:cubicBezTo>
                    <a:pt x="163" y="10390"/>
                    <a:pt x="203" y="10508"/>
                    <a:pt x="289" y="10508"/>
                  </a:cubicBezTo>
                  <a:cubicBezTo>
                    <a:pt x="297" y="10508"/>
                    <a:pt x="305" y="10507"/>
                    <a:pt x="313" y="10505"/>
                  </a:cubicBezTo>
                  <a:cubicBezTo>
                    <a:pt x="510" y="10450"/>
                    <a:pt x="707" y="10385"/>
                    <a:pt x="898" y="10308"/>
                  </a:cubicBezTo>
                  <a:cubicBezTo>
                    <a:pt x="2058" y="9853"/>
                    <a:pt x="3151" y="9028"/>
                    <a:pt x="4225" y="8452"/>
                  </a:cubicBezTo>
                  <a:cubicBezTo>
                    <a:pt x="5805" y="7606"/>
                    <a:pt x="7424" y="6839"/>
                    <a:pt x="9040" y="6073"/>
                  </a:cubicBezTo>
                  <a:cubicBezTo>
                    <a:pt x="10643" y="5309"/>
                    <a:pt x="12241" y="4527"/>
                    <a:pt x="13838" y="3749"/>
                  </a:cubicBezTo>
                  <a:cubicBezTo>
                    <a:pt x="14195" y="3576"/>
                    <a:pt x="14553" y="3407"/>
                    <a:pt x="14910" y="3235"/>
                  </a:cubicBezTo>
                  <a:cubicBezTo>
                    <a:pt x="15221" y="3081"/>
                    <a:pt x="15534" y="2933"/>
                    <a:pt x="15845" y="2782"/>
                  </a:cubicBezTo>
                  <a:cubicBezTo>
                    <a:pt x="16076" y="2668"/>
                    <a:pt x="16313" y="2557"/>
                    <a:pt x="16547" y="2447"/>
                  </a:cubicBezTo>
                  <a:cubicBezTo>
                    <a:pt x="17483" y="1991"/>
                    <a:pt x="18419" y="1532"/>
                    <a:pt x="19364" y="1089"/>
                  </a:cubicBezTo>
                  <a:lnTo>
                    <a:pt x="19364" y="1089"/>
                  </a:lnTo>
                  <a:cubicBezTo>
                    <a:pt x="18409" y="1539"/>
                    <a:pt x="17483" y="2136"/>
                    <a:pt x="16556" y="2708"/>
                  </a:cubicBezTo>
                  <a:cubicBezTo>
                    <a:pt x="16329" y="2850"/>
                    <a:pt x="16098" y="2982"/>
                    <a:pt x="15870" y="3118"/>
                  </a:cubicBezTo>
                  <a:cubicBezTo>
                    <a:pt x="15768" y="3179"/>
                    <a:pt x="15667" y="3238"/>
                    <a:pt x="15565" y="3296"/>
                  </a:cubicBezTo>
                  <a:cubicBezTo>
                    <a:pt x="15461" y="3358"/>
                    <a:pt x="15356" y="3422"/>
                    <a:pt x="15251" y="3481"/>
                  </a:cubicBezTo>
                  <a:cubicBezTo>
                    <a:pt x="14996" y="3619"/>
                    <a:pt x="14740" y="3755"/>
                    <a:pt x="14485" y="3890"/>
                  </a:cubicBezTo>
                  <a:cubicBezTo>
                    <a:pt x="13007" y="4691"/>
                    <a:pt x="11521" y="5469"/>
                    <a:pt x="10022" y="6227"/>
                  </a:cubicBezTo>
                  <a:cubicBezTo>
                    <a:pt x="7698" y="7393"/>
                    <a:pt x="5441" y="8689"/>
                    <a:pt x="3182" y="9973"/>
                  </a:cubicBezTo>
                  <a:cubicBezTo>
                    <a:pt x="2846" y="10151"/>
                    <a:pt x="2517" y="10336"/>
                    <a:pt x="2194" y="10530"/>
                  </a:cubicBezTo>
                  <a:cubicBezTo>
                    <a:pt x="1698" y="10810"/>
                    <a:pt x="1200" y="11090"/>
                    <a:pt x="701" y="11364"/>
                  </a:cubicBezTo>
                  <a:cubicBezTo>
                    <a:pt x="495" y="11481"/>
                    <a:pt x="289" y="11595"/>
                    <a:pt x="82" y="11712"/>
                  </a:cubicBezTo>
                  <a:cubicBezTo>
                    <a:pt x="0" y="11757"/>
                    <a:pt x="46" y="11881"/>
                    <a:pt x="130" y="11881"/>
                  </a:cubicBezTo>
                  <a:cubicBezTo>
                    <a:pt x="138" y="11881"/>
                    <a:pt x="145" y="11880"/>
                    <a:pt x="153" y="11878"/>
                  </a:cubicBezTo>
                  <a:cubicBezTo>
                    <a:pt x="329" y="11829"/>
                    <a:pt x="501" y="11761"/>
                    <a:pt x="667" y="11681"/>
                  </a:cubicBezTo>
                  <a:cubicBezTo>
                    <a:pt x="1193" y="11426"/>
                    <a:pt x="1652" y="11053"/>
                    <a:pt x="2178" y="10770"/>
                  </a:cubicBezTo>
                  <a:cubicBezTo>
                    <a:pt x="3062" y="10287"/>
                    <a:pt x="3942" y="9800"/>
                    <a:pt x="4853" y="9366"/>
                  </a:cubicBezTo>
                  <a:cubicBezTo>
                    <a:pt x="6823" y="8431"/>
                    <a:pt x="8753" y="7436"/>
                    <a:pt x="10748" y="6553"/>
                  </a:cubicBezTo>
                  <a:cubicBezTo>
                    <a:pt x="12133" y="5937"/>
                    <a:pt x="13546" y="5346"/>
                    <a:pt x="14953" y="4737"/>
                  </a:cubicBezTo>
                  <a:lnTo>
                    <a:pt x="14953" y="4737"/>
                  </a:lnTo>
                  <a:cubicBezTo>
                    <a:pt x="10083" y="7122"/>
                    <a:pt x="5109" y="9311"/>
                    <a:pt x="606" y="12358"/>
                  </a:cubicBezTo>
                  <a:cubicBezTo>
                    <a:pt x="486" y="12438"/>
                    <a:pt x="362" y="12515"/>
                    <a:pt x="245" y="12598"/>
                  </a:cubicBezTo>
                  <a:cubicBezTo>
                    <a:pt x="174" y="12648"/>
                    <a:pt x="203" y="12770"/>
                    <a:pt x="282" y="12770"/>
                  </a:cubicBezTo>
                  <a:cubicBezTo>
                    <a:pt x="292" y="12770"/>
                    <a:pt x="302" y="12769"/>
                    <a:pt x="313" y="12765"/>
                  </a:cubicBezTo>
                  <a:cubicBezTo>
                    <a:pt x="409" y="12731"/>
                    <a:pt x="498" y="12688"/>
                    <a:pt x="593" y="12654"/>
                  </a:cubicBezTo>
                  <a:cubicBezTo>
                    <a:pt x="2259" y="12032"/>
                    <a:pt x="3801" y="11161"/>
                    <a:pt x="5355" y="10296"/>
                  </a:cubicBezTo>
                  <a:cubicBezTo>
                    <a:pt x="7337" y="9191"/>
                    <a:pt x="9437" y="8323"/>
                    <a:pt x="11524" y="7430"/>
                  </a:cubicBezTo>
                  <a:cubicBezTo>
                    <a:pt x="12422" y="7045"/>
                    <a:pt x="13324" y="6676"/>
                    <a:pt x="14229" y="6304"/>
                  </a:cubicBezTo>
                  <a:lnTo>
                    <a:pt x="14229" y="6304"/>
                  </a:lnTo>
                  <a:cubicBezTo>
                    <a:pt x="13398" y="6685"/>
                    <a:pt x="12564" y="7070"/>
                    <a:pt x="11736" y="7461"/>
                  </a:cubicBezTo>
                  <a:cubicBezTo>
                    <a:pt x="9726" y="8409"/>
                    <a:pt x="7728" y="9385"/>
                    <a:pt x="5786" y="10468"/>
                  </a:cubicBezTo>
                  <a:cubicBezTo>
                    <a:pt x="4028" y="11450"/>
                    <a:pt x="2363" y="12589"/>
                    <a:pt x="590" y="13537"/>
                  </a:cubicBezTo>
                  <a:cubicBezTo>
                    <a:pt x="476" y="13599"/>
                    <a:pt x="362" y="13666"/>
                    <a:pt x="245" y="13731"/>
                  </a:cubicBezTo>
                  <a:cubicBezTo>
                    <a:pt x="157" y="13777"/>
                    <a:pt x="209" y="13897"/>
                    <a:pt x="295" y="13897"/>
                  </a:cubicBezTo>
                  <a:cubicBezTo>
                    <a:pt x="302" y="13897"/>
                    <a:pt x="309" y="13896"/>
                    <a:pt x="316" y="13894"/>
                  </a:cubicBezTo>
                  <a:cubicBezTo>
                    <a:pt x="412" y="13876"/>
                    <a:pt x="513" y="13842"/>
                    <a:pt x="615" y="13817"/>
                  </a:cubicBezTo>
                  <a:cubicBezTo>
                    <a:pt x="2326" y="13383"/>
                    <a:pt x="3779" y="12327"/>
                    <a:pt x="5312" y="11481"/>
                  </a:cubicBezTo>
                  <a:cubicBezTo>
                    <a:pt x="7537" y="10250"/>
                    <a:pt x="10049" y="9446"/>
                    <a:pt x="12407" y="8498"/>
                  </a:cubicBezTo>
                  <a:lnTo>
                    <a:pt x="12450" y="8483"/>
                  </a:lnTo>
                  <a:lnTo>
                    <a:pt x="12450" y="8483"/>
                  </a:lnTo>
                  <a:cubicBezTo>
                    <a:pt x="10434" y="9400"/>
                    <a:pt x="8482" y="10444"/>
                    <a:pt x="6497" y="11426"/>
                  </a:cubicBezTo>
                  <a:cubicBezTo>
                    <a:pt x="4515" y="12407"/>
                    <a:pt x="2536" y="13392"/>
                    <a:pt x="679" y="14608"/>
                  </a:cubicBezTo>
                  <a:cubicBezTo>
                    <a:pt x="590" y="14667"/>
                    <a:pt x="495" y="14719"/>
                    <a:pt x="405" y="14781"/>
                  </a:cubicBezTo>
                  <a:cubicBezTo>
                    <a:pt x="335" y="14827"/>
                    <a:pt x="367" y="14951"/>
                    <a:pt x="443" y="14951"/>
                  </a:cubicBezTo>
                  <a:cubicBezTo>
                    <a:pt x="453" y="14951"/>
                    <a:pt x="464" y="14949"/>
                    <a:pt x="476" y="14944"/>
                  </a:cubicBezTo>
                  <a:cubicBezTo>
                    <a:pt x="559" y="14910"/>
                    <a:pt x="636" y="14870"/>
                    <a:pt x="716" y="14833"/>
                  </a:cubicBezTo>
                  <a:cubicBezTo>
                    <a:pt x="1335" y="14550"/>
                    <a:pt x="1911" y="14187"/>
                    <a:pt x="2496" y="13836"/>
                  </a:cubicBezTo>
                  <a:cubicBezTo>
                    <a:pt x="3481" y="13245"/>
                    <a:pt x="4589" y="12823"/>
                    <a:pt x="5626" y="12340"/>
                  </a:cubicBezTo>
                  <a:cubicBezTo>
                    <a:pt x="8005" y="11235"/>
                    <a:pt x="10471" y="10336"/>
                    <a:pt x="12903" y="9357"/>
                  </a:cubicBezTo>
                  <a:cubicBezTo>
                    <a:pt x="13174" y="9249"/>
                    <a:pt x="13444" y="9142"/>
                    <a:pt x="13715" y="9034"/>
                  </a:cubicBezTo>
                  <a:lnTo>
                    <a:pt x="13715" y="9034"/>
                  </a:lnTo>
                  <a:lnTo>
                    <a:pt x="12767" y="9489"/>
                  </a:lnTo>
                  <a:cubicBezTo>
                    <a:pt x="10536" y="10573"/>
                    <a:pt x="8304" y="11653"/>
                    <a:pt x="6078" y="12752"/>
                  </a:cubicBezTo>
                  <a:cubicBezTo>
                    <a:pt x="4318" y="13620"/>
                    <a:pt x="2446" y="14470"/>
                    <a:pt x="855" y="15646"/>
                  </a:cubicBezTo>
                  <a:cubicBezTo>
                    <a:pt x="695" y="15760"/>
                    <a:pt x="538" y="15880"/>
                    <a:pt x="384" y="16003"/>
                  </a:cubicBezTo>
                  <a:cubicBezTo>
                    <a:pt x="311" y="16061"/>
                    <a:pt x="384" y="16158"/>
                    <a:pt x="460" y="16158"/>
                  </a:cubicBezTo>
                  <a:cubicBezTo>
                    <a:pt x="464" y="16158"/>
                    <a:pt x="469" y="16157"/>
                    <a:pt x="473" y="16157"/>
                  </a:cubicBezTo>
                  <a:cubicBezTo>
                    <a:pt x="633" y="16126"/>
                    <a:pt x="790" y="16083"/>
                    <a:pt x="944" y="16043"/>
                  </a:cubicBezTo>
                  <a:cubicBezTo>
                    <a:pt x="2619" y="15612"/>
                    <a:pt x="4121" y="14651"/>
                    <a:pt x="5681" y="13934"/>
                  </a:cubicBezTo>
                  <a:cubicBezTo>
                    <a:pt x="7953" y="12891"/>
                    <a:pt x="10222" y="11853"/>
                    <a:pt x="12506" y="10841"/>
                  </a:cubicBezTo>
                  <a:cubicBezTo>
                    <a:pt x="17160" y="8778"/>
                    <a:pt x="21808" y="6694"/>
                    <a:pt x="26508" y="4731"/>
                  </a:cubicBezTo>
                  <a:cubicBezTo>
                    <a:pt x="26597" y="4694"/>
                    <a:pt x="26687" y="4654"/>
                    <a:pt x="26776" y="4617"/>
                  </a:cubicBezTo>
                  <a:cubicBezTo>
                    <a:pt x="26871" y="4578"/>
                    <a:pt x="26843" y="4434"/>
                    <a:pt x="26761" y="4434"/>
                  </a:cubicBezTo>
                  <a:cubicBezTo>
                    <a:pt x="26750" y="4434"/>
                    <a:pt x="26739" y="4436"/>
                    <a:pt x="26727" y="4441"/>
                  </a:cubicBezTo>
                  <a:cubicBezTo>
                    <a:pt x="26613" y="4491"/>
                    <a:pt x="26496" y="4540"/>
                    <a:pt x="26382" y="4586"/>
                  </a:cubicBezTo>
                  <a:cubicBezTo>
                    <a:pt x="19391" y="7504"/>
                    <a:pt x="12472" y="10613"/>
                    <a:pt x="5589" y="13774"/>
                  </a:cubicBezTo>
                  <a:cubicBezTo>
                    <a:pt x="4038" y="14488"/>
                    <a:pt x="2554" y="15421"/>
                    <a:pt x="901" y="15877"/>
                  </a:cubicBezTo>
                  <a:cubicBezTo>
                    <a:pt x="867" y="15886"/>
                    <a:pt x="834" y="15898"/>
                    <a:pt x="797" y="15907"/>
                  </a:cubicBezTo>
                  <a:lnTo>
                    <a:pt x="797" y="15907"/>
                  </a:lnTo>
                  <a:cubicBezTo>
                    <a:pt x="834" y="15898"/>
                    <a:pt x="867" y="15886"/>
                    <a:pt x="898" y="15870"/>
                  </a:cubicBezTo>
                  <a:cubicBezTo>
                    <a:pt x="1169" y="15741"/>
                    <a:pt x="1535" y="15387"/>
                    <a:pt x="1754" y="15249"/>
                  </a:cubicBezTo>
                  <a:cubicBezTo>
                    <a:pt x="2095" y="15036"/>
                    <a:pt x="2452" y="14845"/>
                    <a:pt x="2803" y="14651"/>
                  </a:cubicBezTo>
                  <a:cubicBezTo>
                    <a:pt x="3644" y="14190"/>
                    <a:pt x="4490" y="13743"/>
                    <a:pt x="5343" y="13319"/>
                  </a:cubicBezTo>
                  <a:cubicBezTo>
                    <a:pt x="8821" y="11586"/>
                    <a:pt x="12315" y="9880"/>
                    <a:pt x="15827" y="8221"/>
                  </a:cubicBezTo>
                  <a:cubicBezTo>
                    <a:pt x="15993" y="8144"/>
                    <a:pt x="16162" y="8067"/>
                    <a:pt x="16329" y="7990"/>
                  </a:cubicBezTo>
                  <a:cubicBezTo>
                    <a:pt x="18449" y="7144"/>
                    <a:pt x="20573" y="6297"/>
                    <a:pt x="22676" y="5408"/>
                  </a:cubicBezTo>
                  <a:cubicBezTo>
                    <a:pt x="23036" y="5294"/>
                    <a:pt x="23390" y="5171"/>
                    <a:pt x="23741" y="5032"/>
                  </a:cubicBezTo>
                  <a:cubicBezTo>
                    <a:pt x="24012" y="4925"/>
                    <a:pt x="24255" y="4786"/>
                    <a:pt x="24510" y="4651"/>
                  </a:cubicBezTo>
                  <a:cubicBezTo>
                    <a:pt x="24556" y="4626"/>
                    <a:pt x="24677" y="4558"/>
                    <a:pt x="24818" y="4475"/>
                  </a:cubicBezTo>
                  <a:cubicBezTo>
                    <a:pt x="25172" y="4321"/>
                    <a:pt x="25529" y="4170"/>
                    <a:pt x="25880" y="4013"/>
                  </a:cubicBezTo>
                  <a:cubicBezTo>
                    <a:pt x="25917" y="3998"/>
                    <a:pt x="25954" y="3983"/>
                    <a:pt x="25988" y="3964"/>
                  </a:cubicBezTo>
                  <a:cubicBezTo>
                    <a:pt x="26075" y="3928"/>
                    <a:pt x="26026" y="3797"/>
                    <a:pt x="25945" y="3797"/>
                  </a:cubicBezTo>
                  <a:cubicBezTo>
                    <a:pt x="25937" y="3797"/>
                    <a:pt x="25929" y="3798"/>
                    <a:pt x="25920" y="3801"/>
                  </a:cubicBezTo>
                  <a:cubicBezTo>
                    <a:pt x="25855" y="3823"/>
                    <a:pt x="25794" y="3850"/>
                    <a:pt x="25732" y="3875"/>
                  </a:cubicBezTo>
                  <a:cubicBezTo>
                    <a:pt x="25317" y="4029"/>
                    <a:pt x="24914" y="4210"/>
                    <a:pt x="24523" y="4414"/>
                  </a:cubicBezTo>
                  <a:cubicBezTo>
                    <a:pt x="23747" y="4752"/>
                    <a:pt x="22968" y="5082"/>
                    <a:pt x="22186" y="5408"/>
                  </a:cubicBezTo>
                  <a:cubicBezTo>
                    <a:pt x="21324" y="5703"/>
                    <a:pt x="20463" y="5993"/>
                    <a:pt x="19613" y="6340"/>
                  </a:cubicBezTo>
                  <a:cubicBezTo>
                    <a:pt x="18646" y="6741"/>
                    <a:pt x="17689" y="7165"/>
                    <a:pt x="16738" y="7602"/>
                  </a:cubicBezTo>
                  <a:cubicBezTo>
                    <a:pt x="15873" y="7950"/>
                    <a:pt x="15014" y="8301"/>
                    <a:pt x="14155" y="8655"/>
                  </a:cubicBezTo>
                  <a:cubicBezTo>
                    <a:pt x="10717" y="10077"/>
                    <a:pt x="7257" y="11379"/>
                    <a:pt x="3881" y="12952"/>
                  </a:cubicBezTo>
                  <a:cubicBezTo>
                    <a:pt x="3754" y="13014"/>
                    <a:pt x="3631" y="13078"/>
                    <a:pt x="3505" y="13137"/>
                  </a:cubicBezTo>
                  <a:cubicBezTo>
                    <a:pt x="4647" y="12531"/>
                    <a:pt x="5814" y="11967"/>
                    <a:pt x="6971" y="11395"/>
                  </a:cubicBezTo>
                  <a:cubicBezTo>
                    <a:pt x="9661" y="10062"/>
                    <a:pt x="12318" y="8704"/>
                    <a:pt x="15076" y="7516"/>
                  </a:cubicBezTo>
                  <a:cubicBezTo>
                    <a:pt x="17671" y="6402"/>
                    <a:pt x="20302" y="5365"/>
                    <a:pt x="22910" y="4281"/>
                  </a:cubicBezTo>
                  <a:cubicBezTo>
                    <a:pt x="23664" y="3983"/>
                    <a:pt x="24412" y="3675"/>
                    <a:pt x="25151" y="3333"/>
                  </a:cubicBezTo>
                  <a:lnTo>
                    <a:pt x="25181" y="3321"/>
                  </a:lnTo>
                  <a:cubicBezTo>
                    <a:pt x="25275" y="3278"/>
                    <a:pt x="25215" y="3155"/>
                    <a:pt x="25128" y="3155"/>
                  </a:cubicBezTo>
                  <a:cubicBezTo>
                    <a:pt x="25116" y="3155"/>
                    <a:pt x="25102" y="3158"/>
                    <a:pt x="25089" y="3164"/>
                  </a:cubicBezTo>
                  <a:cubicBezTo>
                    <a:pt x="25055" y="3179"/>
                    <a:pt x="25021" y="3195"/>
                    <a:pt x="24984" y="3207"/>
                  </a:cubicBezTo>
                  <a:cubicBezTo>
                    <a:pt x="24082" y="3595"/>
                    <a:pt x="23177" y="3973"/>
                    <a:pt x="22266" y="4349"/>
                  </a:cubicBezTo>
                  <a:cubicBezTo>
                    <a:pt x="21999" y="4454"/>
                    <a:pt x="21728" y="4555"/>
                    <a:pt x="21460" y="4657"/>
                  </a:cubicBezTo>
                  <a:cubicBezTo>
                    <a:pt x="20090" y="5168"/>
                    <a:pt x="18714" y="5657"/>
                    <a:pt x="17357" y="6196"/>
                  </a:cubicBezTo>
                  <a:cubicBezTo>
                    <a:pt x="14383" y="7381"/>
                    <a:pt x="11441" y="8671"/>
                    <a:pt x="8473" y="9880"/>
                  </a:cubicBezTo>
                  <a:cubicBezTo>
                    <a:pt x="7257" y="10373"/>
                    <a:pt x="6029" y="10875"/>
                    <a:pt x="4875" y="11509"/>
                  </a:cubicBezTo>
                  <a:cubicBezTo>
                    <a:pt x="3588" y="12223"/>
                    <a:pt x="2391" y="13054"/>
                    <a:pt x="990" y="13540"/>
                  </a:cubicBezTo>
                  <a:cubicBezTo>
                    <a:pt x="806" y="13605"/>
                    <a:pt x="715" y="13631"/>
                    <a:pt x="691" y="13631"/>
                  </a:cubicBezTo>
                  <a:cubicBezTo>
                    <a:pt x="589" y="13631"/>
                    <a:pt x="1657" y="13161"/>
                    <a:pt x="1834" y="13057"/>
                  </a:cubicBezTo>
                  <a:cubicBezTo>
                    <a:pt x="2443" y="12700"/>
                    <a:pt x="3040" y="12321"/>
                    <a:pt x="3641" y="11949"/>
                  </a:cubicBezTo>
                  <a:cubicBezTo>
                    <a:pt x="4995" y="11112"/>
                    <a:pt x="6374" y="10327"/>
                    <a:pt x="7784" y="9594"/>
                  </a:cubicBezTo>
                  <a:cubicBezTo>
                    <a:pt x="10496" y="8175"/>
                    <a:pt x="13297" y="6904"/>
                    <a:pt x="16089" y="5651"/>
                  </a:cubicBezTo>
                  <a:cubicBezTo>
                    <a:pt x="17520" y="5011"/>
                    <a:pt x="18951" y="4358"/>
                    <a:pt x="20416" y="3798"/>
                  </a:cubicBezTo>
                  <a:cubicBezTo>
                    <a:pt x="21528" y="3376"/>
                    <a:pt x="22623" y="2942"/>
                    <a:pt x="23611" y="2283"/>
                  </a:cubicBezTo>
                  <a:cubicBezTo>
                    <a:pt x="23704" y="2222"/>
                    <a:pt x="23802" y="2170"/>
                    <a:pt x="23892" y="2105"/>
                  </a:cubicBezTo>
                  <a:cubicBezTo>
                    <a:pt x="23975" y="2050"/>
                    <a:pt x="23925" y="1937"/>
                    <a:pt x="23846" y="1937"/>
                  </a:cubicBezTo>
                  <a:cubicBezTo>
                    <a:pt x="23832" y="1937"/>
                    <a:pt x="23817" y="1940"/>
                    <a:pt x="23802" y="1948"/>
                  </a:cubicBezTo>
                  <a:cubicBezTo>
                    <a:pt x="23655" y="2010"/>
                    <a:pt x="23510" y="2074"/>
                    <a:pt x="23362" y="2139"/>
                  </a:cubicBezTo>
                  <a:cubicBezTo>
                    <a:pt x="19819" y="3662"/>
                    <a:pt x="16295" y="5223"/>
                    <a:pt x="12736" y="6719"/>
                  </a:cubicBezTo>
                  <a:cubicBezTo>
                    <a:pt x="9381" y="8132"/>
                    <a:pt x="6189" y="9689"/>
                    <a:pt x="2979" y="11395"/>
                  </a:cubicBezTo>
                  <a:cubicBezTo>
                    <a:pt x="2259" y="11780"/>
                    <a:pt x="1264" y="12112"/>
                    <a:pt x="686" y="12509"/>
                  </a:cubicBezTo>
                  <a:cubicBezTo>
                    <a:pt x="1390" y="12023"/>
                    <a:pt x="2120" y="11567"/>
                    <a:pt x="2850" y="11118"/>
                  </a:cubicBezTo>
                  <a:cubicBezTo>
                    <a:pt x="4435" y="10148"/>
                    <a:pt x="6078" y="9280"/>
                    <a:pt x="7734" y="8440"/>
                  </a:cubicBezTo>
                  <a:cubicBezTo>
                    <a:pt x="10754" y="6907"/>
                    <a:pt x="13838" y="5516"/>
                    <a:pt x="16861" y="3989"/>
                  </a:cubicBezTo>
                  <a:cubicBezTo>
                    <a:pt x="17037" y="3900"/>
                    <a:pt x="17212" y="3816"/>
                    <a:pt x="17384" y="3727"/>
                  </a:cubicBezTo>
                  <a:cubicBezTo>
                    <a:pt x="17982" y="3419"/>
                    <a:pt x="18573" y="3099"/>
                    <a:pt x="19164" y="2776"/>
                  </a:cubicBezTo>
                  <a:cubicBezTo>
                    <a:pt x="19327" y="2690"/>
                    <a:pt x="19493" y="2604"/>
                    <a:pt x="19656" y="2514"/>
                  </a:cubicBezTo>
                  <a:cubicBezTo>
                    <a:pt x="19819" y="2425"/>
                    <a:pt x="19985" y="2327"/>
                    <a:pt x="20152" y="2231"/>
                  </a:cubicBezTo>
                  <a:cubicBezTo>
                    <a:pt x="20450" y="2068"/>
                    <a:pt x="20743" y="1896"/>
                    <a:pt x="21035" y="1723"/>
                  </a:cubicBezTo>
                  <a:lnTo>
                    <a:pt x="21143" y="1659"/>
                  </a:lnTo>
                  <a:cubicBezTo>
                    <a:pt x="21377" y="1631"/>
                    <a:pt x="21491" y="1557"/>
                    <a:pt x="21503" y="1443"/>
                  </a:cubicBezTo>
                  <a:cubicBezTo>
                    <a:pt x="21549" y="1412"/>
                    <a:pt x="21595" y="1385"/>
                    <a:pt x="21641" y="1357"/>
                  </a:cubicBezTo>
                  <a:cubicBezTo>
                    <a:pt x="21718" y="1308"/>
                    <a:pt x="21798" y="1265"/>
                    <a:pt x="21875" y="1215"/>
                  </a:cubicBezTo>
                  <a:cubicBezTo>
                    <a:pt x="21958" y="1164"/>
                    <a:pt x="21908" y="1044"/>
                    <a:pt x="21830" y="1044"/>
                  </a:cubicBezTo>
                  <a:cubicBezTo>
                    <a:pt x="21815" y="1044"/>
                    <a:pt x="21799" y="1049"/>
                    <a:pt x="21783" y="1058"/>
                  </a:cubicBezTo>
                  <a:cubicBezTo>
                    <a:pt x="21663" y="1132"/>
                    <a:pt x="21540" y="1203"/>
                    <a:pt x="21420" y="1277"/>
                  </a:cubicBezTo>
                  <a:cubicBezTo>
                    <a:pt x="20890" y="1594"/>
                    <a:pt x="20358" y="1902"/>
                    <a:pt x="19822" y="2200"/>
                  </a:cubicBezTo>
                  <a:cubicBezTo>
                    <a:pt x="19250" y="2502"/>
                    <a:pt x="18674" y="2788"/>
                    <a:pt x="18089" y="3062"/>
                  </a:cubicBezTo>
                  <a:cubicBezTo>
                    <a:pt x="17551" y="3318"/>
                    <a:pt x="17015" y="3570"/>
                    <a:pt x="16489" y="3823"/>
                  </a:cubicBezTo>
                  <a:cubicBezTo>
                    <a:pt x="16341" y="3893"/>
                    <a:pt x="16193" y="3955"/>
                    <a:pt x="16045" y="4026"/>
                  </a:cubicBezTo>
                  <a:cubicBezTo>
                    <a:pt x="12897" y="5503"/>
                    <a:pt x="9664" y="6793"/>
                    <a:pt x="6534" y="8317"/>
                  </a:cubicBezTo>
                  <a:cubicBezTo>
                    <a:pt x="9197" y="6882"/>
                    <a:pt x="11905" y="5546"/>
                    <a:pt x="14553" y="4084"/>
                  </a:cubicBezTo>
                  <a:cubicBezTo>
                    <a:pt x="14639" y="4038"/>
                    <a:pt x="14722" y="3992"/>
                    <a:pt x="14808" y="3946"/>
                  </a:cubicBezTo>
                  <a:cubicBezTo>
                    <a:pt x="15168" y="3749"/>
                    <a:pt x="15528" y="3555"/>
                    <a:pt x="15892" y="3361"/>
                  </a:cubicBezTo>
                  <a:cubicBezTo>
                    <a:pt x="16119" y="3238"/>
                    <a:pt x="16347" y="3112"/>
                    <a:pt x="16572" y="2988"/>
                  </a:cubicBezTo>
                  <a:cubicBezTo>
                    <a:pt x="17701" y="2367"/>
                    <a:pt x="18810" y="1702"/>
                    <a:pt x="19795" y="877"/>
                  </a:cubicBezTo>
                  <a:cubicBezTo>
                    <a:pt x="19819" y="858"/>
                    <a:pt x="19828" y="824"/>
                    <a:pt x="19816" y="794"/>
                  </a:cubicBezTo>
                  <a:cubicBezTo>
                    <a:pt x="19802" y="753"/>
                    <a:pt x="19764" y="728"/>
                    <a:pt x="19722" y="728"/>
                  </a:cubicBezTo>
                  <a:cubicBezTo>
                    <a:pt x="19710" y="728"/>
                    <a:pt x="19697" y="730"/>
                    <a:pt x="19684" y="735"/>
                  </a:cubicBezTo>
                  <a:lnTo>
                    <a:pt x="19650" y="751"/>
                  </a:lnTo>
                  <a:cubicBezTo>
                    <a:pt x="18610" y="1237"/>
                    <a:pt x="17572" y="1736"/>
                    <a:pt x="16541" y="2237"/>
                  </a:cubicBezTo>
                  <a:cubicBezTo>
                    <a:pt x="16304" y="2351"/>
                    <a:pt x="16070" y="2468"/>
                    <a:pt x="15833" y="2582"/>
                  </a:cubicBezTo>
                  <a:cubicBezTo>
                    <a:pt x="15424" y="2782"/>
                    <a:pt x="15014" y="2982"/>
                    <a:pt x="14605" y="3182"/>
                  </a:cubicBezTo>
                  <a:lnTo>
                    <a:pt x="13592" y="3678"/>
                  </a:lnTo>
                  <a:cubicBezTo>
                    <a:pt x="12462" y="4232"/>
                    <a:pt x="11333" y="4783"/>
                    <a:pt x="10197" y="5319"/>
                  </a:cubicBezTo>
                  <a:cubicBezTo>
                    <a:pt x="7310" y="6685"/>
                    <a:pt x="4453" y="8077"/>
                    <a:pt x="1686" y="9674"/>
                  </a:cubicBezTo>
                  <a:cubicBezTo>
                    <a:pt x="1748" y="9634"/>
                    <a:pt x="1809" y="9600"/>
                    <a:pt x="1871" y="9563"/>
                  </a:cubicBezTo>
                  <a:cubicBezTo>
                    <a:pt x="2643" y="9102"/>
                    <a:pt x="3428" y="8658"/>
                    <a:pt x="4210" y="8215"/>
                  </a:cubicBezTo>
                  <a:cubicBezTo>
                    <a:pt x="5786" y="7332"/>
                    <a:pt x="7377" y="6482"/>
                    <a:pt x="8969" y="5626"/>
                  </a:cubicBezTo>
                  <a:cubicBezTo>
                    <a:pt x="10299" y="4912"/>
                    <a:pt x="11625" y="4189"/>
                    <a:pt x="12949" y="3456"/>
                  </a:cubicBezTo>
                  <a:cubicBezTo>
                    <a:pt x="13229" y="3299"/>
                    <a:pt x="13509" y="3142"/>
                    <a:pt x="13789" y="2985"/>
                  </a:cubicBezTo>
                  <a:cubicBezTo>
                    <a:pt x="14476" y="2597"/>
                    <a:pt x="15159" y="2203"/>
                    <a:pt x="15836" y="1806"/>
                  </a:cubicBezTo>
                  <a:cubicBezTo>
                    <a:pt x="16089" y="1659"/>
                    <a:pt x="16332" y="1502"/>
                    <a:pt x="16581" y="1351"/>
                  </a:cubicBezTo>
                  <a:cubicBezTo>
                    <a:pt x="17055" y="1065"/>
                    <a:pt x="17532" y="781"/>
                    <a:pt x="18003" y="486"/>
                  </a:cubicBezTo>
                  <a:cubicBezTo>
                    <a:pt x="18012" y="480"/>
                    <a:pt x="18019" y="467"/>
                    <a:pt x="18025" y="458"/>
                  </a:cubicBezTo>
                  <a:cubicBezTo>
                    <a:pt x="18060" y="400"/>
                    <a:pt x="18027" y="316"/>
                    <a:pt x="17959" y="316"/>
                  </a:cubicBezTo>
                  <a:cubicBezTo>
                    <a:pt x="17950" y="316"/>
                    <a:pt x="17942" y="317"/>
                    <a:pt x="17932" y="320"/>
                  </a:cubicBezTo>
                  <a:cubicBezTo>
                    <a:pt x="17846" y="347"/>
                    <a:pt x="17760" y="378"/>
                    <a:pt x="17671" y="409"/>
                  </a:cubicBezTo>
                  <a:cubicBezTo>
                    <a:pt x="17323" y="526"/>
                    <a:pt x="16981" y="664"/>
                    <a:pt x="16649" y="824"/>
                  </a:cubicBezTo>
                  <a:cubicBezTo>
                    <a:pt x="16390" y="951"/>
                    <a:pt x="16138" y="1083"/>
                    <a:pt x="15882" y="1215"/>
                  </a:cubicBezTo>
                  <a:cubicBezTo>
                    <a:pt x="15359" y="1495"/>
                    <a:pt x="14845" y="1794"/>
                    <a:pt x="14312" y="2065"/>
                  </a:cubicBezTo>
                  <a:cubicBezTo>
                    <a:pt x="13885" y="2283"/>
                    <a:pt x="13451" y="2496"/>
                    <a:pt x="13017" y="2708"/>
                  </a:cubicBezTo>
                  <a:cubicBezTo>
                    <a:pt x="12743" y="2847"/>
                    <a:pt x="12469" y="2988"/>
                    <a:pt x="12192" y="3121"/>
                  </a:cubicBezTo>
                  <a:cubicBezTo>
                    <a:pt x="11471" y="3472"/>
                    <a:pt x="10751" y="3819"/>
                    <a:pt x="10031" y="4161"/>
                  </a:cubicBezTo>
                  <a:cubicBezTo>
                    <a:pt x="8661" y="4817"/>
                    <a:pt x="7270" y="5429"/>
                    <a:pt x="5894" y="6076"/>
                  </a:cubicBezTo>
                  <a:cubicBezTo>
                    <a:pt x="4509" y="6725"/>
                    <a:pt x="3157" y="7615"/>
                    <a:pt x="1686" y="8055"/>
                  </a:cubicBezTo>
                  <a:lnTo>
                    <a:pt x="1658" y="8064"/>
                  </a:lnTo>
                  <a:cubicBezTo>
                    <a:pt x="1455" y="8125"/>
                    <a:pt x="1362" y="8149"/>
                    <a:pt x="1343" y="8149"/>
                  </a:cubicBezTo>
                  <a:cubicBezTo>
                    <a:pt x="1311" y="8149"/>
                    <a:pt x="1480" y="8084"/>
                    <a:pt x="1683" y="8009"/>
                  </a:cubicBezTo>
                  <a:cubicBezTo>
                    <a:pt x="1898" y="7932"/>
                    <a:pt x="2154" y="7843"/>
                    <a:pt x="2243" y="7812"/>
                  </a:cubicBezTo>
                  <a:cubicBezTo>
                    <a:pt x="2788" y="7624"/>
                    <a:pt x="3274" y="7282"/>
                    <a:pt x="3767" y="6996"/>
                  </a:cubicBezTo>
                  <a:cubicBezTo>
                    <a:pt x="5186" y="6168"/>
                    <a:pt x="6617" y="5392"/>
                    <a:pt x="8073" y="4629"/>
                  </a:cubicBezTo>
                  <a:cubicBezTo>
                    <a:pt x="10726" y="3241"/>
                    <a:pt x="13303" y="1702"/>
                    <a:pt x="16002" y="397"/>
                  </a:cubicBezTo>
                  <a:cubicBezTo>
                    <a:pt x="16159" y="320"/>
                    <a:pt x="16313" y="237"/>
                    <a:pt x="16470" y="163"/>
                  </a:cubicBezTo>
                  <a:cubicBezTo>
                    <a:pt x="16564" y="120"/>
                    <a:pt x="16506" y="0"/>
                    <a:pt x="16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1494;p35">
              <a:extLst>
                <a:ext uri="{FF2B5EF4-FFF2-40B4-BE49-F238E27FC236}">
                  <a16:creationId xmlns:a16="http://schemas.microsoft.com/office/drawing/2014/main" id="{221DCE6A-20D7-8241-DC5F-7E9F896F3B76}"/>
                </a:ext>
              </a:extLst>
            </p:cNvPr>
            <p:cNvSpPr/>
            <p:nvPr/>
          </p:nvSpPr>
          <p:spPr>
            <a:xfrm>
              <a:off x="6908600" y="4276200"/>
              <a:ext cx="716450" cy="524725"/>
            </a:xfrm>
            <a:custGeom>
              <a:avLst/>
              <a:gdLst/>
              <a:ahLst/>
              <a:cxnLst/>
              <a:rect l="l" t="t" r="r" b="b"/>
              <a:pathLst>
                <a:path w="28658" h="20989" extrusionOk="0">
                  <a:moveTo>
                    <a:pt x="26367" y="1401"/>
                  </a:moveTo>
                  <a:cubicBezTo>
                    <a:pt x="26376" y="1401"/>
                    <a:pt x="25870" y="1733"/>
                    <a:pt x="25761" y="1790"/>
                  </a:cubicBezTo>
                  <a:cubicBezTo>
                    <a:pt x="25731" y="1806"/>
                    <a:pt x="25694" y="1818"/>
                    <a:pt x="25663" y="1833"/>
                  </a:cubicBezTo>
                  <a:cubicBezTo>
                    <a:pt x="25798" y="1750"/>
                    <a:pt x="25934" y="1673"/>
                    <a:pt x="26069" y="1587"/>
                  </a:cubicBezTo>
                  <a:cubicBezTo>
                    <a:pt x="26282" y="1451"/>
                    <a:pt x="26363" y="1401"/>
                    <a:pt x="26367" y="1401"/>
                  </a:cubicBezTo>
                  <a:close/>
                  <a:moveTo>
                    <a:pt x="24367" y="1036"/>
                  </a:moveTo>
                  <a:cubicBezTo>
                    <a:pt x="24102" y="1168"/>
                    <a:pt x="23838" y="1304"/>
                    <a:pt x="23573" y="1433"/>
                  </a:cubicBezTo>
                  <a:cubicBezTo>
                    <a:pt x="22489" y="1956"/>
                    <a:pt x="21387" y="2421"/>
                    <a:pt x="20279" y="2871"/>
                  </a:cubicBezTo>
                  <a:cubicBezTo>
                    <a:pt x="21470" y="2329"/>
                    <a:pt x="22656" y="1778"/>
                    <a:pt x="23856" y="1258"/>
                  </a:cubicBezTo>
                  <a:lnTo>
                    <a:pt x="24367" y="1036"/>
                  </a:lnTo>
                  <a:close/>
                  <a:moveTo>
                    <a:pt x="26734" y="6417"/>
                  </a:moveTo>
                  <a:cubicBezTo>
                    <a:pt x="24595" y="7417"/>
                    <a:pt x="22397" y="8319"/>
                    <a:pt x="20205" y="9215"/>
                  </a:cubicBezTo>
                  <a:lnTo>
                    <a:pt x="20205" y="9215"/>
                  </a:lnTo>
                  <a:cubicBezTo>
                    <a:pt x="20953" y="8867"/>
                    <a:pt x="21704" y="8522"/>
                    <a:pt x="22459" y="8184"/>
                  </a:cubicBezTo>
                  <a:cubicBezTo>
                    <a:pt x="23431" y="7750"/>
                    <a:pt x="24413" y="7337"/>
                    <a:pt x="25398" y="6937"/>
                  </a:cubicBezTo>
                  <a:cubicBezTo>
                    <a:pt x="25823" y="6765"/>
                    <a:pt x="26251" y="6601"/>
                    <a:pt x="26679" y="6435"/>
                  </a:cubicBezTo>
                  <a:cubicBezTo>
                    <a:pt x="26697" y="6429"/>
                    <a:pt x="26716" y="6423"/>
                    <a:pt x="26734" y="6417"/>
                  </a:cubicBezTo>
                  <a:close/>
                  <a:moveTo>
                    <a:pt x="25804" y="8122"/>
                  </a:moveTo>
                  <a:lnTo>
                    <a:pt x="25804" y="8122"/>
                  </a:lnTo>
                  <a:cubicBezTo>
                    <a:pt x="25700" y="8171"/>
                    <a:pt x="25592" y="8217"/>
                    <a:pt x="25484" y="8264"/>
                  </a:cubicBezTo>
                  <a:cubicBezTo>
                    <a:pt x="24413" y="8738"/>
                    <a:pt x="23330" y="9181"/>
                    <a:pt x="22255" y="9640"/>
                  </a:cubicBezTo>
                  <a:cubicBezTo>
                    <a:pt x="23419" y="9089"/>
                    <a:pt x="24616" y="8618"/>
                    <a:pt x="25804" y="8122"/>
                  </a:cubicBezTo>
                  <a:close/>
                  <a:moveTo>
                    <a:pt x="28208" y="9821"/>
                  </a:moveTo>
                  <a:cubicBezTo>
                    <a:pt x="28237" y="9821"/>
                    <a:pt x="27439" y="10293"/>
                    <a:pt x="27288" y="10357"/>
                  </a:cubicBezTo>
                  <a:lnTo>
                    <a:pt x="27288" y="10354"/>
                  </a:lnTo>
                  <a:cubicBezTo>
                    <a:pt x="27211" y="10388"/>
                    <a:pt x="27131" y="10415"/>
                    <a:pt x="27054" y="10449"/>
                  </a:cubicBezTo>
                  <a:cubicBezTo>
                    <a:pt x="27214" y="10360"/>
                    <a:pt x="27377" y="10277"/>
                    <a:pt x="27537" y="10184"/>
                  </a:cubicBezTo>
                  <a:cubicBezTo>
                    <a:pt x="28016" y="9916"/>
                    <a:pt x="28195" y="9821"/>
                    <a:pt x="28208" y="9821"/>
                  </a:cubicBezTo>
                  <a:close/>
                  <a:moveTo>
                    <a:pt x="22591" y="12524"/>
                  </a:moveTo>
                  <a:lnTo>
                    <a:pt x="22591" y="12524"/>
                  </a:lnTo>
                  <a:cubicBezTo>
                    <a:pt x="22234" y="12690"/>
                    <a:pt x="21871" y="12841"/>
                    <a:pt x="21504" y="12985"/>
                  </a:cubicBezTo>
                  <a:cubicBezTo>
                    <a:pt x="21868" y="12832"/>
                    <a:pt x="22228" y="12678"/>
                    <a:pt x="22591" y="12524"/>
                  </a:cubicBezTo>
                  <a:close/>
                  <a:moveTo>
                    <a:pt x="25567" y="13564"/>
                  </a:moveTo>
                  <a:lnTo>
                    <a:pt x="25567" y="13564"/>
                  </a:lnTo>
                  <a:cubicBezTo>
                    <a:pt x="24555" y="14050"/>
                    <a:pt x="23520" y="14503"/>
                    <a:pt x="22483" y="14943"/>
                  </a:cubicBezTo>
                  <a:cubicBezTo>
                    <a:pt x="23037" y="14657"/>
                    <a:pt x="23594" y="14377"/>
                    <a:pt x="24167" y="14118"/>
                  </a:cubicBezTo>
                  <a:cubicBezTo>
                    <a:pt x="24626" y="13912"/>
                    <a:pt x="25096" y="13737"/>
                    <a:pt x="25567" y="13564"/>
                  </a:cubicBezTo>
                  <a:close/>
                  <a:moveTo>
                    <a:pt x="26276" y="0"/>
                  </a:moveTo>
                  <a:cubicBezTo>
                    <a:pt x="26267" y="0"/>
                    <a:pt x="26257" y="2"/>
                    <a:pt x="26248" y="5"/>
                  </a:cubicBezTo>
                  <a:lnTo>
                    <a:pt x="26229" y="5"/>
                  </a:lnTo>
                  <a:cubicBezTo>
                    <a:pt x="21686" y="2123"/>
                    <a:pt x="17084" y="4111"/>
                    <a:pt x="12427" y="5967"/>
                  </a:cubicBezTo>
                  <a:cubicBezTo>
                    <a:pt x="11476" y="6349"/>
                    <a:pt x="10586" y="6875"/>
                    <a:pt x="9666" y="7328"/>
                  </a:cubicBezTo>
                  <a:cubicBezTo>
                    <a:pt x="8558" y="7870"/>
                    <a:pt x="7345" y="8239"/>
                    <a:pt x="6184" y="8651"/>
                  </a:cubicBezTo>
                  <a:cubicBezTo>
                    <a:pt x="4199" y="9353"/>
                    <a:pt x="2229" y="10089"/>
                    <a:pt x="394" y="11126"/>
                  </a:cubicBezTo>
                  <a:cubicBezTo>
                    <a:pt x="290" y="11185"/>
                    <a:pt x="185" y="11240"/>
                    <a:pt x="87" y="11299"/>
                  </a:cubicBezTo>
                  <a:cubicBezTo>
                    <a:pt x="1" y="11351"/>
                    <a:pt x="51" y="11469"/>
                    <a:pt x="130" y="11469"/>
                  </a:cubicBezTo>
                  <a:cubicBezTo>
                    <a:pt x="145" y="11469"/>
                    <a:pt x="160" y="11465"/>
                    <a:pt x="176" y="11456"/>
                  </a:cubicBezTo>
                  <a:cubicBezTo>
                    <a:pt x="265" y="11403"/>
                    <a:pt x="354" y="11360"/>
                    <a:pt x="444" y="11311"/>
                  </a:cubicBezTo>
                  <a:cubicBezTo>
                    <a:pt x="3276" y="9713"/>
                    <a:pt x="6428" y="9005"/>
                    <a:pt x="9364" y="7663"/>
                  </a:cubicBezTo>
                  <a:cubicBezTo>
                    <a:pt x="10734" y="7038"/>
                    <a:pt x="12058" y="6377"/>
                    <a:pt x="13437" y="5795"/>
                  </a:cubicBezTo>
                  <a:lnTo>
                    <a:pt x="13437" y="5795"/>
                  </a:lnTo>
                  <a:cubicBezTo>
                    <a:pt x="10158" y="7448"/>
                    <a:pt x="6957" y="9249"/>
                    <a:pt x="3636" y="10815"/>
                  </a:cubicBezTo>
                  <a:cubicBezTo>
                    <a:pt x="3442" y="10905"/>
                    <a:pt x="3254" y="11009"/>
                    <a:pt x="3066" y="11108"/>
                  </a:cubicBezTo>
                  <a:cubicBezTo>
                    <a:pt x="2272" y="11459"/>
                    <a:pt x="1506" y="11871"/>
                    <a:pt x="779" y="12345"/>
                  </a:cubicBezTo>
                  <a:cubicBezTo>
                    <a:pt x="736" y="12376"/>
                    <a:pt x="693" y="12401"/>
                    <a:pt x="650" y="12428"/>
                  </a:cubicBezTo>
                  <a:cubicBezTo>
                    <a:pt x="570" y="12483"/>
                    <a:pt x="618" y="12598"/>
                    <a:pt x="696" y="12598"/>
                  </a:cubicBezTo>
                  <a:cubicBezTo>
                    <a:pt x="711" y="12598"/>
                    <a:pt x="726" y="12594"/>
                    <a:pt x="742" y="12585"/>
                  </a:cubicBezTo>
                  <a:cubicBezTo>
                    <a:pt x="776" y="12567"/>
                    <a:pt x="810" y="12548"/>
                    <a:pt x="844" y="12530"/>
                  </a:cubicBezTo>
                  <a:cubicBezTo>
                    <a:pt x="1613" y="12090"/>
                    <a:pt x="2398" y="11665"/>
                    <a:pt x="3183" y="11240"/>
                  </a:cubicBezTo>
                  <a:cubicBezTo>
                    <a:pt x="4575" y="10628"/>
                    <a:pt x="6043" y="10206"/>
                    <a:pt x="7437" y="9599"/>
                  </a:cubicBezTo>
                  <a:cubicBezTo>
                    <a:pt x="11023" y="8045"/>
                    <a:pt x="14563" y="6364"/>
                    <a:pt x="18220" y="4982"/>
                  </a:cubicBezTo>
                  <a:cubicBezTo>
                    <a:pt x="19657" y="4441"/>
                    <a:pt x="21095" y="3893"/>
                    <a:pt x="22526" y="3326"/>
                  </a:cubicBezTo>
                  <a:lnTo>
                    <a:pt x="22526" y="3326"/>
                  </a:lnTo>
                  <a:cubicBezTo>
                    <a:pt x="22089" y="3536"/>
                    <a:pt x="21655" y="3742"/>
                    <a:pt x="21221" y="3951"/>
                  </a:cubicBezTo>
                  <a:cubicBezTo>
                    <a:pt x="18796" y="5127"/>
                    <a:pt x="16284" y="6124"/>
                    <a:pt x="13787" y="7140"/>
                  </a:cubicBezTo>
                  <a:cubicBezTo>
                    <a:pt x="11651" y="8011"/>
                    <a:pt x="9613" y="8987"/>
                    <a:pt x="7554" y="10024"/>
                  </a:cubicBezTo>
                  <a:cubicBezTo>
                    <a:pt x="6612" y="10504"/>
                    <a:pt x="5572" y="10791"/>
                    <a:pt x="4602" y="11219"/>
                  </a:cubicBezTo>
                  <a:cubicBezTo>
                    <a:pt x="3411" y="11742"/>
                    <a:pt x="2248" y="12404"/>
                    <a:pt x="1133" y="13075"/>
                  </a:cubicBezTo>
                  <a:cubicBezTo>
                    <a:pt x="1109" y="13087"/>
                    <a:pt x="1093" y="13115"/>
                    <a:pt x="1093" y="13142"/>
                  </a:cubicBezTo>
                  <a:cubicBezTo>
                    <a:pt x="1090" y="13173"/>
                    <a:pt x="1106" y="13201"/>
                    <a:pt x="1127" y="13219"/>
                  </a:cubicBezTo>
                  <a:cubicBezTo>
                    <a:pt x="1143" y="13233"/>
                    <a:pt x="1163" y="13240"/>
                    <a:pt x="1183" y="13240"/>
                  </a:cubicBezTo>
                  <a:cubicBezTo>
                    <a:pt x="1190" y="13240"/>
                    <a:pt x="1197" y="13239"/>
                    <a:pt x="1204" y="13238"/>
                  </a:cubicBezTo>
                  <a:cubicBezTo>
                    <a:pt x="2158" y="13035"/>
                    <a:pt x="3023" y="12530"/>
                    <a:pt x="3904" y="12117"/>
                  </a:cubicBezTo>
                  <a:cubicBezTo>
                    <a:pt x="5119" y="11548"/>
                    <a:pt x="6341" y="10991"/>
                    <a:pt x="7588" y="10492"/>
                  </a:cubicBezTo>
                  <a:cubicBezTo>
                    <a:pt x="9946" y="9550"/>
                    <a:pt x="12261" y="8501"/>
                    <a:pt x="14606" y="7537"/>
                  </a:cubicBezTo>
                  <a:cubicBezTo>
                    <a:pt x="14954" y="7392"/>
                    <a:pt x="15299" y="7257"/>
                    <a:pt x="15653" y="7125"/>
                  </a:cubicBezTo>
                  <a:lnTo>
                    <a:pt x="15653" y="7125"/>
                  </a:lnTo>
                  <a:cubicBezTo>
                    <a:pt x="14966" y="7432"/>
                    <a:pt x="14283" y="7743"/>
                    <a:pt x="13603" y="8054"/>
                  </a:cubicBezTo>
                  <a:cubicBezTo>
                    <a:pt x="11396" y="9067"/>
                    <a:pt x="9158" y="9969"/>
                    <a:pt x="6929" y="10932"/>
                  </a:cubicBezTo>
                  <a:cubicBezTo>
                    <a:pt x="5929" y="11363"/>
                    <a:pt x="5012" y="11988"/>
                    <a:pt x="4079" y="12548"/>
                  </a:cubicBezTo>
                  <a:cubicBezTo>
                    <a:pt x="3214" y="13062"/>
                    <a:pt x="2284" y="13386"/>
                    <a:pt x="1500" y="14023"/>
                  </a:cubicBezTo>
                  <a:cubicBezTo>
                    <a:pt x="1450" y="14063"/>
                    <a:pt x="1401" y="14100"/>
                    <a:pt x="1355" y="14140"/>
                  </a:cubicBezTo>
                  <a:cubicBezTo>
                    <a:pt x="1301" y="14188"/>
                    <a:pt x="1337" y="14294"/>
                    <a:pt x="1413" y="14294"/>
                  </a:cubicBezTo>
                  <a:cubicBezTo>
                    <a:pt x="1415" y="14294"/>
                    <a:pt x="1417" y="14294"/>
                    <a:pt x="1420" y="14294"/>
                  </a:cubicBezTo>
                  <a:cubicBezTo>
                    <a:pt x="1490" y="14284"/>
                    <a:pt x="1558" y="14266"/>
                    <a:pt x="1629" y="14257"/>
                  </a:cubicBezTo>
                  <a:cubicBezTo>
                    <a:pt x="2324" y="14149"/>
                    <a:pt x="2928" y="13860"/>
                    <a:pt x="3565" y="13543"/>
                  </a:cubicBezTo>
                  <a:cubicBezTo>
                    <a:pt x="4578" y="13044"/>
                    <a:pt x="5707" y="12718"/>
                    <a:pt x="6751" y="12271"/>
                  </a:cubicBezTo>
                  <a:cubicBezTo>
                    <a:pt x="9287" y="11185"/>
                    <a:pt x="11842" y="10172"/>
                    <a:pt x="14434" y="9215"/>
                  </a:cubicBezTo>
                  <a:cubicBezTo>
                    <a:pt x="14825" y="9070"/>
                    <a:pt x="15216" y="8928"/>
                    <a:pt x="15607" y="8784"/>
                  </a:cubicBezTo>
                  <a:lnTo>
                    <a:pt x="15607" y="8784"/>
                  </a:lnTo>
                  <a:cubicBezTo>
                    <a:pt x="15345" y="8888"/>
                    <a:pt x="15083" y="8993"/>
                    <a:pt x="14822" y="9098"/>
                  </a:cubicBezTo>
                  <a:cubicBezTo>
                    <a:pt x="12618" y="9987"/>
                    <a:pt x="10429" y="10883"/>
                    <a:pt x="8284" y="11908"/>
                  </a:cubicBezTo>
                  <a:cubicBezTo>
                    <a:pt x="6194" y="12905"/>
                    <a:pt x="4014" y="13780"/>
                    <a:pt x="2047" y="15008"/>
                  </a:cubicBezTo>
                  <a:cubicBezTo>
                    <a:pt x="1958" y="15063"/>
                    <a:pt x="1866" y="15116"/>
                    <a:pt x="1777" y="15171"/>
                  </a:cubicBezTo>
                  <a:cubicBezTo>
                    <a:pt x="1700" y="15220"/>
                    <a:pt x="1730" y="15340"/>
                    <a:pt x="1823" y="15340"/>
                  </a:cubicBezTo>
                  <a:cubicBezTo>
                    <a:pt x="1846" y="15341"/>
                    <a:pt x="1870" y="15341"/>
                    <a:pt x="1894" y="15341"/>
                  </a:cubicBezTo>
                  <a:cubicBezTo>
                    <a:pt x="2012" y="15341"/>
                    <a:pt x="2130" y="15335"/>
                    <a:pt x="2248" y="15322"/>
                  </a:cubicBezTo>
                  <a:cubicBezTo>
                    <a:pt x="4196" y="15149"/>
                    <a:pt x="6258" y="13703"/>
                    <a:pt x="7976" y="12982"/>
                  </a:cubicBezTo>
                  <a:cubicBezTo>
                    <a:pt x="10171" y="12065"/>
                    <a:pt x="12368" y="11154"/>
                    <a:pt x="14535" y="10166"/>
                  </a:cubicBezTo>
                  <a:cubicBezTo>
                    <a:pt x="16964" y="9052"/>
                    <a:pt x="19377" y="7943"/>
                    <a:pt x="21861" y="6949"/>
                  </a:cubicBezTo>
                  <a:cubicBezTo>
                    <a:pt x="23111" y="6447"/>
                    <a:pt x="24435" y="6044"/>
                    <a:pt x="25718" y="5564"/>
                  </a:cubicBezTo>
                  <a:lnTo>
                    <a:pt x="25718" y="5564"/>
                  </a:lnTo>
                  <a:cubicBezTo>
                    <a:pt x="25697" y="5573"/>
                    <a:pt x="25678" y="5586"/>
                    <a:pt x="25657" y="5598"/>
                  </a:cubicBezTo>
                  <a:cubicBezTo>
                    <a:pt x="24410" y="6174"/>
                    <a:pt x="23130" y="6666"/>
                    <a:pt x="21861" y="7192"/>
                  </a:cubicBezTo>
                  <a:cubicBezTo>
                    <a:pt x="19722" y="8076"/>
                    <a:pt x="17580" y="8953"/>
                    <a:pt x="15456" y="9877"/>
                  </a:cubicBezTo>
                  <a:cubicBezTo>
                    <a:pt x="13261" y="10834"/>
                    <a:pt x="11113" y="11890"/>
                    <a:pt x="8998" y="13016"/>
                  </a:cubicBezTo>
                  <a:cubicBezTo>
                    <a:pt x="7979" y="13558"/>
                    <a:pt x="6985" y="14140"/>
                    <a:pt x="6009" y="14755"/>
                  </a:cubicBezTo>
                  <a:cubicBezTo>
                    <a:pt x="5039" y="15371"/>
                    <a:pt x="3965" y="15790"/>
                    <a:pt x="2989" y="16396"/>
                  </a:cubicBezTo>
                  <a:cubicBezTo>
                    <a:pt x="2909" y="16448"/>
                    <a:pt x="2823" y="16491"/>
                    <a:pt x="2746" y="16544"/>
                  </a:cubicBezTo>
                  <a:cubicBezTo>
                    <a:pt x="2674" y="16591"/>
                    <a:pt x="2705" y="16714"/>
                    <a:pt x="2787" y="16714"/>
                  </a:cubicBezTo>
                  <a:cubicBezTo>
                    <a:pt x="2795" y="16714"/>
                    <a:pt x="2804" y="16713"/>
                    <a:pt x="2814" y="16710"/>
                  </a:cubicBezTo>
                  <a:cubicBezTo>
                    <a:pt x="2925" y="16676"/>
                    <a:pt x="3029" y="16633"/>
                    <a:pt x="3137" y="16596"/>
                  </a:cubicBezTo>
                  <a:cubicBezTo>
                    <a:pt x="4978" y="15999"/>
                    <a:pt x="6708" y="15149"/>
                    <a:pt x="8456" y="14328"/>
                  </a:cubicBezTo>
                  <a:cubicBezTo>
                    <a:pt x="10355" y="13435"/>
                    <a:pt x="12316" y="12659"/>
                    <a:pt x="14265" y="11868"/>
                  </a:cubicBezTo>
                  <a:lnTo>
                    <a:pt x="14265" y="11868"/>
                  </a:lnTo>
                  <a:cubicBezTo>
                    <a:pt x="12488" y="12733"/>
                    <a:pt x="10728" y="13616"/>
                    <a:pt x="8986" y="14555"/>
                  </a:cubicBezTo>
                  <a:cubicBezTo>
                    <a:pt x="7326" y="15454"/>
                    <a:pt x="5224" y="16122"/>
                    <a:pt x="3922" y="17541"/>
                  </a:cubicBezTo>
                  <a:cubicBezTo>
                    <a:pt x="3900" y="17566"/>
                    <a:pt x="3876" y="17584"/>
                    <a:pt x="3857" y="17606"/>
                  </a:cubicBezTo>
                  <a:cubicBezTo>
                    <a:pt x="3795" y="17673"/>
                    <a:pt x="3849" y="17756"/>
                    <a:pt x="3923" y="17756"/>
                  </a:cubicBezTo>
                  <a:cubicBezTo>
                    <a:pt x="3937" y="17756"/>
                    <a:pt x="3951" y="17754"/>
                    <a:pt x="3965" y="17747"/>
                  </a:cubicBezTo>
                  <a:cubicBezTo>
                    <a:pt x="3999" y="17735"/>
                    <a:pt x="4030" y="17720"/>
                    <a:pt x="4061" y="17707"/>
                  </a:cubicBezTo>
                  <a:cubicBezTo>
                    <a:pt x="6018" y="16864"/>
                    <a:pt x="7911" y="15882"/>
                    <a:pt x="9860" y="15017"/>
                  </a:cubicBezTo>
                  <a:cubicBezTo>
                    <a:pt x="11260" y="14395"/>
                    <a:pt x="12698" y="13838"/>
                    <a:pt x="14132" y="13281"/>
                  </a:cubicBezTo>
                  <a:lnTo>
                    <a:pt x="14132" y="13281"/>
                  </a:lnTo>
                  <a:cubicBezTo>
                    <a:pt x="12682" y="13958"/>
                    <a:pt x="11257" y="14666"/>
                    <a:pt x="9850" y="15451"/>
                  </a:cubicBezTo>
                  <a:cubicBezTo>
                    <a:pt x="8176" y="16390"/>
                    <a:pt x="6298" y="17258"/>
                    <a:pt x="4796" y="18471"/>
                  </a:cubicBezTo>
                  <a:cubicBezTo>
                    <a:pt x="4753" y="18505"/>
                    <a:pt x="4707" y="18538"/>
                    <a:pt x="4664" y="18575"/>
                  </a:cubicBezTo>
                  <a:cubicBezTo>
                    <a:pt x="4592" y="18633"/>
                    <a:pt x="4660" y="18728"/>
                    <a:pt x="4734" y="18728"/>
                  </a:cubicBezTo>
                  <a:cubicBezTo>
                    <a:pt x="4739" y="18728"/>
                    <a:pt x="4745" y="18727"/>
                    <a:pt x="4750" y="18726"/>
                  </a:cubicBezTo>
                  <a:cubicBezTo>
                    <a:pt x="4833" y="18711"/>
                    <a:pt x="4913" y="18683"/>
                    <a:pt x="4996" y="18662"/>
                  </a:cubicBezTo>
                  <a:cubicBezTo>
                    <a:pt x="6702" y="18246"/>
                    <a:pt x="8336" y="17036"/>
                    <a:pt x="9894" y="16276"/>
                  </a:cubicBezTo>
                  <a:cubicBezTo>
                    <a:pt x="12064" y="15217"/>
                    <a:pt x="14366" y="14401"/>
                    <a:pt x="16607" y="13506"/>
                  </a:cubicBezTo>
                  <a:cubicBezTo>
                    <a:pt x="18688" y="12671"/>
                    <a:pt x="20750" y="11797"/>
                    <a:pt x="22846" y="11003"/>
                  </a:cubicBezTo>
                  <a:lnTo>
                    <a:pt x="22846" y="11003"/>
                  </a:lnTo>
                  <a:cubicBezTo>
                    <a:pt x="21981" y="11397"/>
                    <a:pt x="21138" y="11831"/>
                    <a:pt x="20282" y="12247"/>
                  </a:cubicBezTo>
                  <a:cubicBezTo>
                    <a:pt x="18949" y="12896"/>
                    <a:pt x="17524" y="13352"/>
                    <a:pt x="16142" y="13884"/>
                  </a:cubicBezTo>
                  <a:cubicBezTo>
                    <a:pt x="14092" y="14675"/>
                    <a:pt x="11984" y="15559"/>
                    <a:pt x="10115" y="16716"/>
                  </a:cubicBezTo>
                  <a:cubicBezTo>
                    <a:pt x="8798" y="17532"/>
                    <a:pt x="6948" y="18237"/>
                    <a:pt x="5978" y="19502"/>
                  </a:cubicBezTo>
                  <a:cubicBezTo>
                    <a:pt x="5938" y="19551"/>
                    <a:pt x="5895" y="19594"/>
                    <a:pt x="5858" y="19643"/>
                  </a:cubicBezTo>
                  <a:cubicBezTo>
                    <a:pt x="5812" y="19712"/>
                    <a:pt x="5876" y="19779"/>
                    <a:pt x="5943" y="19779"/>
                  </a:cubicBezTo>
                  <a:cubicBezTo>
                    <a:pt x="5957" y="19779"/>
                    <a:pt x="5971" y="19776"/>
                    <a:pt x="5984" y="19770"/>
                  </a:cubicBezTo>
                  <a:cubicBezTo>
                    <a:pt x="6058" y="19730"/>
                    <a:pt x="6123" y="19702"/>
                    <a:pt x="6194" y="19668"/>
                  </a:cubicBezTo>
                  <a:cubicBezTo>
                    <a:pt x="8333" y="18594"/>
                    <a:pt x="10515" y="17612"/>
                    <a:pt x="12713" y="16667"/>
                  </a:cubicBezTo>
                  <a:lnTo>
                    <a:pt x="12713" y="16667"/>
                  </a:lnTo>
                  <a:cubicBezTo>
                    <a:pt x="12331" y="16904"/>
                    <a:pt x="11950" y="17144"/>
                    <a:pt x="11559" y="17372"/>
                  </a:cubicBezTo>
                  <a:cubicBezTo>
                    <a:pt x="10706" y="17874"/>
                    <a:pt x="9767" y="18215"/>
                    <a:pt x="8878" y="18643"/>
                  </a:cubicBezTo>
                  <a:cubicBezTo>
                    <a:pt x="8148" y="18991"/>
                    <a:pt x="7560" y="19600"/>
                    <a:pt x="6972" y="20154"/>
                  </a:cubicBezTo>
                  <a:cubicBezTo>
                    <a:pt x="6902" y="20219"/>
                    <a:pt x="6834" y="20287"/>
                    <a:pt x="6760" y="20351"/>
                  </a:cubicBezTo>
                  <a:cubicBezTo>
                    <a:pt x="6695" y="20411"/>
                    <a:pt x="6755" y="20504"/>
                    <a:pt x="6830" y="20504"/>
                  </a:cubicBezTo>
                  <a:cubicBezTo>
                    <a:pt x="6836" y="20504"/>
                    <a:pt x="6843" y="20504"/>
                    <a:pt x="6849" y="20502"/>
                  </a:cubicBezTo>
                  <a:cubicBezTo>
                    <a:pt x="7025" y="20465"/>
                    <a:pt x="7197" y="20416"/>
                    <a:pt x="7373" y="20361"/>
                  </a:cubicBezTo>
                  <a:cubicBezTo>
                    <a:pt x="8789" y="19920"/>
                    <a:pt x="10171" y="18997"/>
                    <a:pt x="11482" y="18369"/>
                  </a:cubicBezTo>
                  <a:cubicBezTo>
                    <a:pt x="13495" y="17403"/>
                    <a:pt x="15536" y="16565"/>
                    <a:pt x="17620" y="15765"/>
                  </a:cubicBezTo>
                  <a:lnTo>
                    <a:pt x="17620" y="15765"/>
                  </a:lnTo>
                  <a:cubicBezTo>
                    <a:pt x="16207" y="16461"/>
                    <a:pt x="14809" y="17190"/>
                    <a:pt x="13443" y="17963"/>
                  </a:cubicBezTo>
                  <a:cubicBezTo>
                    <a:pt x="12815" y="18320"/>
                    <a:pt x="12141" y="18683"/>
                    <a:pt x="11587" y="19151"/>
                  </a:cubicBezTo>
                  <a:cubicBezTo>
                    <a:pt x="10746" y="19865"/>
                    <a:pt x="9798" y="20247"/>
                    <a:pt x="8878" y="20819"/>
                  </a:cubicBezTo>
                  <a:cubicBezTo>
                    <a:pt x="8875" y="20819"/>
                    <a:pt x="8875" y="20825"/>
                    <a:pt x="8875" y="20825"/>
                  </a:cubicBezTo>
                  <a:cubicBezTo>
                    <a:pt x="8802" y="20879"/>
                    <a:pt x="8841" y="20989"/>
                    <a:pt x="8924" y="20989"/>
                  </a:cubicBezTo>
                  <a:cubicBezTo>
                    <a:pt x="8932" y="20989"/>
                    <a:pt x="8940" y="20988"/>
                    <a:pt x="8949" y="20986"/>
                  </a:cubicBezTo>
                  <a:cubicBezTo>
                    <a:pt x="9072" y="20955"/>
                    <a:pt x="9195" y="20912"/>
                    <a:pt x="9318" y="20875"/>
                  </a:cubicBezTo>
                  <a:cubicBezTo>
                    <a:pt x="11233" y="20302"/>
                    <a:pt x="12959" y="19289"/>
                    <a:pt x="14779" y="18477"/>
                  </a:cubicBezTo>
                  <a:cubicBezTo>
                    <a:pt x="16308" y="17793"/>
                    <a:pt x="17841" y="17119"/>
                    <a:pt x="19374" y="16439"/>
                  </a:cubicBezTo>
                  <a:lnTo>
                    <a:pt x="19374" y="16439"/>
                  </a:lnTo>
                  <a:cubicBezTo>
                    <a:pt x="18155" y="17138"/>
                    <a:pt x="16949" y="17852"/>
                    <a:pt x="15736" y="18560"/>
                  </a:cubicBezTo>
                  <a:cubicBezTo>
                    <a:pt x="15059" y="18957"/>
                    <a:pt x="14443" y="19465"/>
                    <a:pt x="13800" y="19924"/>
                  </a:cubicBezTo>
                  <a:cubicBezTo>
                    <a:pt x="13427" y="20130"/>
                    <a:pt x="13061" y="20348"/>
                    <a:pt x="12701" y="20573"/>
                  </a:cubicBezTo>
                  <a:cubicBezTo>
                    <a:pt x="12609" y="20632"/>
                    <a:pt x="12519" y="20681"/>
                    <a:pt x="12427" y="20739"/>
                  </a:cubicBezTo>
                  <a:cubicBezTo>
                    <a:pt x="12346" y="20794"/>
                    <a:pt x="12396" y="20908"/>
                    <a:pt x="12474" y="20908"/>
                  </a:cubicBezTo>
                  <a:cubicBezTo>
                    <a:pt x="12489" y="20908"/>
                    <a:pt x="12504" y="20905"/>
                    <a:pt x="12519" y="20896"/>
                  </a:cubicBezTo>
                  <a:cubicBezTo>
                    <a:pt x="12827" y="20742"/>
                    <a:pt x="13123" y="20573"/>
                    <a:pt x="13412" y="20398"/>
                  </a:cubicBezTo>
                  <a:cubicBezTo>
                    <a:pt x="13449" y="20373"/>
                    <a:pt x="13486" y="20348"/>
                    <a:pt x="13520" y="20327"/>
                  </a:cubicBezTo>
                  <a:lnTo>
                    <a:pt x="13590" y="20293"/>
                  </a:lnTo>
                  <a:cubicBezTo>
                    <a:pt x="14237" y="19967"/>
                    <a:pt x="14846" y="19591"/>
                    <a:pt x="15465" y="19213"/>
                  </a:cubicBezTo>
                  <a:cubicBezTo>
                    <a:pt x="16459" y="18603"/>
                    <a:pt x="17524" y="18215"/>
                    <a:pt x="18583" y="17741"/>
                  </a:cubicBezTo>
                  <a:cubicBezTo>
                    <a:pt x="19737" y="17221"/>
                    <a:pt x="20836" y="16571"/>
                    <a:pt x="21932" y="15940"/>
                  </a:cubicBezTo>
                  <a:cubicBezTo>
                    <a:pt x="23868" y="14823"/>
                    <a:pt x="25823" y="13844"/>
                    <a:pt x="27858" y="12936"/>
                  </a:cubicBezTo>
                  <a:cubicBezTo>
                    <a:pt x="27938" y="12899"/>
                    <a:pt x="28015" y="12862"/>
                    <a:pt x="28091" y="12828"/>
                  </a:cubicBezTo>
                  <a:cubicBezTo>
                    <a:pt x="28185" y="12786"/>
                    <a:pt x="28127" y="12663"/>
                    <a:pt x="28041" y="12663"/>
                  </a:cubicBezTo>
                  <a:cubicBezTo>
                    <a:pt x="28029" y="12663"/>
                    <a:pt x="28016" y="12666"/>
                    <a:pt x="28002" y="12671"/>
                  </a:cubicBezTo>
                  <a:cubicBezTo>
                    <a:pt x="27971" y="12684"/>
                    <a:pt x="27941" y="12699"/>
                    <a:pt x="27910" y="12715"/>
                  </a:cubicBezTo>
                  <a:cubicBezTo>
                    <a:pt x="25306" y="13875"/>
                    <a:pt x="22868" y="15236"/>
                    <a:pt x="20368" y="16615"/>
                  </a:cubicBezTo>
                  <a:cubicBezTo>
                    <a:pt x="18663" y="17556"/>
                    <a:pt x="16881" y="18329"/>
                    <a:pt x="15148" y="19206"/>
                  </a:cubicBezTo>
                  <a:cubicBezTo>
                    <a:pt x="15376" y="19043"/>
                    <a:pt x="15600" y="18880"/>
                    <a:pt x="15828" y="18717"/>
                  </a:cubicBezTo>
                  <a:cubicBezTo>
                    <a:pt x="17133" y="17797"/>
                    <a:pt x="18620" y="17012"/>
                    <a:pt x="20027" y="16261"/>
                  </a:cubicBezTo>
                  <a:cubicBezTo>
                    <a:pt x="20433" y="16042"/>
                    <a:pt x="20839" y="15823"/>
                    <a:pt x="21243" y="15602"/>
                  </a:cubicBezTo>
                  <a:cubicBezTo>
                    <a:pt x="21427" y="15519"/>
                    <a:pt x="21612" y="15439"/>
                    <a:pt x="21797" y="15356"/>
                  </a:cubicBezTo>
                  <a:cubicBezTo>
                    <a:pt x="23591" y="14537"/>
                    <a:pt x="25435" y="13826"/>
                    <a:pt x="27187" y="12921"/>
                  </a:cubicBezTo>
                  <a:cubicBezTo>
                    <a:pt x="27448" y="12801"/>
                    <a:pt x="27707" y="12668"/>
                    <a:pt x="27956" y="12521"/>
                  </a:cubicBezTo>
                  <a:cubicBezTo>
                    <a:pt x="28055" y="12465"/>
                    <a:pt x="28156" y="12407"/>
                    <a:pt x="28255" y="12345"/>
                  </a:cubicBezTo>
                  <a:cubicBezTo>
                    <a:pt x="28337" y="12291"/>
                    <a:pt x="28288" y="12174"/>
                    <a:pt x="28210" y="12174"/>
                  </a:cubicBezTo>
                  <a:cubicBezTo>
                    <a:pt x="28195" y="12174"/>
                    <a:pt x="28179" y="12178"/>
                    <a:pt x="28162" y="12188"/>
                  </a:cubicBezTo>
                  <a:cubicBezTo>
                    <a:pt x="28113" y="12216"/>
                    <a:pt x="28064" y="12244"/>
                    <a:pt x="28015" y="12271"/>
                  </a:cubicBezTo>
                  <a:cubicBezTo>
                    <a:pt x="27935" y="12317"/>
                    <a:pt x="27854" y="12361"/>
                    <a:pt x="27774" y="12404"/>
                  </a:cubicBezTo>
                  <a:cubicBezTo>
                    <a:pt x="27765" y="12401"/>
                    <a:pt x="27756" y="12400"/>
                    <a:pt x="27746" y="12400"/>
                  </a:cubicBezTo>
                  <a:cubicBezTo>
                    <a:pt x="27683" y="12400"/>
                    <a:pt x="27606" y="12450"/>
                    <a:pt x="27516" y="12551"/>
                  </a:cubicBezTo>
                  <a:cubicBezTo>
                    <a:pt x="27408" y="12610"/>
                    <a:pt x="27300" y="12675"/>
                    <a:pt x="27190" y="12733"/>
                  </a:cubicBezTo>
                  <a:cubicBezTo>
                    <a:pt x="26916" y="12859"/>
                    <a:pt x="26642" y="12976"/>
                    <a:pt x="26359" y="13075"/>
                  </a:cubicBezTo>
                  <a:cubicBezTo>
                    <a:pt x="25854" y="13269"/>
                    <a:pt x="25343" y="13435"/>
                    <a:pt x="24841" y="13632"/>
                  </a:cubicBezTo>
                  <a:cubicBezTo>
                    <a:pt x="23794" y="14041"/>
                    <a:pt x="22788" y="14561"/>
                    <a:pt x="21797" y="15091"/>
                  </a:cubicBezTo>
                  <a:cubicBezTo>
                    <a:pt x="21427" y="15288"/>
                    <a:pt x="21061" y="15491"/>
                    <a:pt x="20695" y="15694"/>
                  </a:cubicBezTo>
                  <a:cubicBezTo>
                    <a:pt x="19925" y="16014"/>
                    <a:pt x="19156" y="16334"/>
                    <a:pt x="18398" y="16664"/>
                  </a:cubicBezTo>
                  <a:cubicBezTo>
                    <a:pt x="16779" y="17372"/>
                    <a:pt x="15157" y="18074"/>
                    <a:pt x="13566" y="18843"/>
                  </a:cubicBezTo>
                  <a:cubicBezTo>
                    <a:pt x="12796" y="19216"/>
                    <a:pt x="12036" y="19603"/>
                    <a:pt x="11260" y="19964"/>
                  </a:cubicBezTo>
                  <a:cubicBezTo>
                    <a:pt x="10749" y="20201"/>
                    <a:pt x="10232" y="20398"/>
                    <a:pt x="9703" y="20582"/>
                  </a:cubicBezTo>
                  <a:cubicBezTo>
                    <a:pt x="9420" y="20681"/>
                    <a:pt x="9307" y="20717"/>
                    <a:pt x="9294" y="20717"/>
                  </a:cubicBezTo>
                  <a:cubicBezTo>
                    <a:pt x="9263" y="20717"/>
                    <a:pt x="9884" y="20480"/>
                    <a:pt x="10038" y="20407"/>
                  </a:cubicBezTo>
                  <a:cubicBezTo>
                    <a:pt x="10799" y="20050"/>
                    <a:pt x="11371" y="19539"/>
                    <a:pt x="12036" y="19040"/>
                  </a:cubicBezTo>
                  <a:cubicBezTo>
                    <a:pt x="12735" y="18517"/>
                    <a:pt x="13544" y="18111"/>
                    <a:pt x="14308" y="17689"/>
                  </a:cubicBezTo>
                  <a:cubicBezTo>
                    <a:pt x="15973" y="16772"/>
                    <a:pt x="17672" y="15907"/>
                    <a:pt x="19396" y="15103"/>
                  </a:cubicBezTo>
                  <a:cubicBezTo>
                    <a:pt x="19565" y="15023"/>
                    <a:pt x="19741" y="14952"/>
                    <a:pt x="19910" y="14875"/>
                  </a:cubicBezTo>
                  <a:cubicBezTo>
                    <a:pt x="21387" y="14300"/>
                    <a:pt x="22856" y="13703"/>
                    <a:pt x="24321" y="13081"/>
                  </a:cubicBezTo>
                  <a:cubicBezTo>
                    <a:pt x="24330" y="13078"/>
                    <a:pt x="24336" y="13078"/>
                    <a:pt x="24342" y="13075"/>
                  </a:cubicBezTo>
                  <a:lnTo>
                    <a:pt x="24361" y="13065"/>
                  </a:lnTo>
                  <a:cubicBezTo>
                    <a:pt x="25651" y="12521"/>
                    <a:pt x="26928" y="11957"/>
                    <a:pt x="28181" y="11366"/>
                  </a:cubicBezTo>
                  <a:cubicBezTo>
                    <a:pt x="28233" y="11342"/>
                    <a:pt x="28285" y="11320"/>
                    <a:pt x="28335" y="11296"/>
                  </a:cubicBezTo>
                  <a:cubicBezTo>
                    <a:pt x="28417" y="11257"/>
                    <a:pt x="28372" y="11123"/>
                    <a:pt x="28294" y="11123"/>
                  </a:cubicBezTo>
                  <a:cubicBezTo>
                    <a:pt x="28284" y="11123"/>
                    <a:pt x="28274" y="11125"/>
                    <a:pt x="28264" y="11129"/>
                  </a:cubicBezTo>
                  <a:lnTo>
                    <a:pt x="28215" y="11151"/>
                  </a:lnTo>
                  <a:cubicBezTo>
                    <a:pt x="25712" y="12194"/>
                    <a:pt x="23185" y="13216"/>
                    <a:pt x="20701" y="14318"/>
                  </a:cubicBezTo>
                  <a:cubicBezTo>
                    <a:pt x="18971" y="15020"/>
                    <a:pt x="17235" y="15710"/>
                    <a:pt x="15493" y="16384"/>
                  </a:cubicBezTo>
                  <a:cubicBezTo>
                    <a:pt x="13957" y="16978"/>
                    <a:pt x="12482" y="17689"/>
                    <a:pt x="10996" y="18400"/>
                  </a:cubicBezTo>
                  <a:cubicBezTo>
                    <a:pt x="10211" y="18778"/>
                    <a:pt x="9426" y="19157"/>
                    <a:pt x="8635" y="19530"/>
                  </a:cubicBezTo>
                  <a:cubicBezTo>
                    <a:pt x="8133" y="19767"/>
                    <a:pt x="7724" y="20047"/>
                    <a:pt x="7188" y="20244"/>
                  </a:cubicBezTo>
                  <a:cubicBezTo>
                    <a:pt x="7370" y="20176"/>
                    <a:pt x="7831" y="19616"/>
                    <a:pt x="8028" y="19443"/>
                  </a:cubicBezTo>
                  <a:cubicBezTo>
                    <a:pt x="9340" y="18286"/>
                    <a:pt x="11263" y="17803"/>
                    <a:pt x="12744" y="16858"/>
                  </a:cubicBezTo>
                  <a:cubicBezTo>
                    <a:pt x="13236" y="16547"/>
                    <a:pt x="13747" y="16261"/>
                    <a:pt x="14274" y="16002"/>
                  </a:cubicBezTo>
                  <a:cubicBezTo>
                    <a:pt x="15582" y="15451"/>
                    <a:pt x="16893" y="14903"/>
                    <a:pt x="18205" y="14358"/>
                  </a:cubicBezTo>
                  <a:lnTo>
                    <a:pt x="18457" y="14254"/>
                  </a:lnTo>
                  <a:cubicBezTo>
                    <a:pt x="20664" y="13398"/>
                    <a:pt x="22825" y="12542"/>
                    <a:pt x="24936" y="11529"/>
                  </a:cubicBezTo>
                  <a:cubicBezTo>
                    <a:pt x="25620" y="11243"/>
                    <a:pt x="26297" y="10954"/>
                    <a:pt x="26980" y="10671"/>
                  </a:cubicBezTo>
                  <a:cubicBezTo>
                    <a:pt x="27491" y="10458"/>
                    <a:pt x="27944" y="10267"/>
                    <a:pt x="28359" y="9941"/>
                  </a:cubicBezTo>
                  <a:cubicBezTo>
                    <a:pt x="28442" y="9883"/>
                    <a:pt x="28519" y="9818"/>
                    <a:pt x="28596" y="9747"/>
                  </a:cubicBezTo>
                  <a:cubicBezTo>
                    <a:pt x="28658" y="9689"/>
                    <a:pt x="28610" y="9590"/>
                    <a:pt x="28533" y="9590"/>
                  </a:cubicBezTo>
                  <a:cubicBezTo>
                    <a:pt x="28524" y="9590"/>
                    <a:pt x="28516" y="9591"/>
                    <a:pt x="28507" y="9593"/>
                  </a:cubicBezTo>
                  <a:cubicBezTo>
                    <a:pt x="28464" y="9606"/>
                    <a:pt x="28424" y="9624"/>
                    <a:pt x="28384" y="9640"/>
                  </a:cubicBezTo>
                  <a:cubicBezTo>
                    <a:pt x="27697" y="9864"/>
                    <a:pt x="27103" y="10231"/>
                    <a:pt x="26469" y="10572"/>
                  </a:cubicBezTo>
                  <a:cubicBezTo>
                    <a:pt x="26051" y="10797"/>
                    <a:pt x="25623" y="11000"/>
                    <a:pt x="25195" y="11203"/>
                  </a:cubicBezTo>
                  <a:cubicBezTo>
                    <a:pt x="24810" y="11366"/>
                    <a:pt x="24429" y="11536"/>
                    <a:pt x="24047" y="11702"/>
                  </a:cubicBezTo>
                  <a:cubicBezTo>
                    <a:pt x="22141" y="12539"/>
                    <a:pt x="20211" y="13327"/>
                    <a:pt x="18291" y="14127"/>
                  </a:cubicBezTo>
                  <a:cubicBezTo>
                    <a:pt x="17971" y="14244"/>
                    <a:pt x="17657" y="14364"/>
                    <a:pt x="17346" y="14497"/>
                  </a:cubicBezTo>
                  <a:cubicBezTo>
                    <a:pt x="16416" y="14894"/>
                    <a:pt x="15471" y="15263"/>
                    <a:pt x="14542" y="15666"/>
                  </a:cubicBezTo>
                  <a:cubicBezTo>
                    <a:pt x="14406" y="15725"/>
                    <a:pt x="14277" y="15796"/>
                    <a:pt x="14148" y="15857"/>
                  </a:cubicBezTo>
                  <a:cubicBezTo>
                    <a:pt x="12070" y="16735"/>
                    <a:pt x="10004" y="17627"/>
                    <a:pt x="7967" y="18591"/>
                  </a:cubicBezTo>
                  <a:cubicBezTo>
                    <a:pt x="7548" y="18788"/>
                    <a:pt x="7133" y="18991"/>
                    <a:pt x="6720" y="19194"/>
                  </a:cubicBezTo>
                  <a:cubicBezTo>
                    <a:pt x="6477" y="19313"/>
                    <a:pt x="6356" y="19359"/>
                    <a:pt x="6314" y="19359"/>
                  </a:cubicBezTo>
                  <a:cubicBezTo>
                    <a:pt x="6197" y="19359"/>
                    <a:pt x="6687" y="19005"/>
                    <a:pt x="6859" y="18874"/>
                  </a:cubicBezTo>
                  <a:cubicBezTo>
                    <a:pt x="7376" y="18483"/>
                    <a:pt x="7991" y="18215"/>
                    <a:pt x="8555" y="17901"/>
                  </a:cubicBezTo>
                  <a:cubicBezTo>
                    <a:pt x="10158" y="17009"/>
                    <a:pt x="11596" y="16042"/>
                    <a:pt x="13295" y="15322"/>
                  </a:cubicBezTo>
                  <a:cubicBezTo>
                    <a:pt x="15111" y="14552"/>
                    <a:pt x="16912" y="13795"/>
                    <a:pt x="18759" y="13090"/>
                  </a:cubicBezTo>
                  <a:cubicBezTo>
                    <a:pt x="20332" y="12490"/>
                    <a:pt x="21784" y="11637"/>
                    <a:pt x="23333" y="10972"/>
                  </a:cubicBezTo>
                  <a:cubicBezTo>
                    <a:pt x="23954" y="10708"/>
                    <a:pt x="24545" y="10406"/>
                    <a:pt x="25130" y="10092"/>
                  </a:cubicBezTo>
                  <a:cubicBezTo>
                    <a:pt x="26254" y="9618"/>
                    <a:pt x="27359" y="9101"/>
                    <a:pt x="28415" y="8470"/>
                  </a:cubicBezTo>
                  <a:cubicBezTo>
                    <a:pt x="28452" y="8442"/>
                    <a:pt x="28464" y="8393"/>
                    <a:pt x="28442" y="8353"/>
                  </a:cubicBezTo>
                  <a:cubicBezTo>
                    <a:pt x="28427" y="8322"/>
                    <a:pt x="28397" y="8304"/>
                    <a:pt x="28366" y="8304"/>
                  </a:cubicBezTo>
                  <a:cubicBezTo>
                    <a:pt x="28360" y="8304"/>
                    <a:pt x="28353" y="8305"/>
                    <a:pt x="28347" y="8307"/>
                  </a:cubicBezTo>
                  <a:cubicBezTo>
                    <a:pt x="27491" y="8476"/>
                    <a:pt x="26786" y="8947"/>
                    <a:pt x="26063" y="9412"/>
                  </a:cubicBezTo>
                  <a:cubicBezTo>
                    <a:pt x="25854" y="9547"/>
                    <a:pt x="25638" y="9670"/>
                    <a:pt x="25423" y="9790"/>
                  </a:cubicBezTo>
                  <a:cubicBezTo>
                    <a:pt x="24699" y="10098"/>
                    <a:pt x="23961" y="10381"/>
                    <a:pt x="23228" y="10661"/>
                  </a:cubicBezTo>
                  <a:cubicBezTo>
                    <a:pt x="19704" y="12010"/>
                    <a:pt x="16216" y="13463"/>
                    <a:pt x="12716" y="14869"/>
                  </a:cubicBezTo>
                  <a:cubicBezTo>
                    <a:pt x="11202" y="15479"/>
                    <a:pt x="9734" y="16141"/>
                    <a:pt x="8281" y="16885"/>
                  </a:cubicBezTo>
                  <a:cubicBezTo>
                    <a:pt x="7554" y="17261"/>
                    <a:pt x="6831" y="17643"/>
                    <a:pt x="6114" y="18031"/>
                  </a:cubicBezTo>
                  <a:cubicBezTo>
                    <a:pt x="5962" y="18112"/>
                    <a:pt x="5213" y="18510"/>
                    <a:pt x="5100" y="18510"/>
                  </a:cubicBezTo>
                  <a:cubicBezTo>
                    <a:pt x="5055" y="18510"/>
                    <a:pt x="5113" y="18445"/>
                    <a:pt x="5356" y="18268"/>
                  </a:cubicBezTo>
                  <a:cubicBezTo>
                    <a:pt x="5760" y="17972"/>
                    <a:pt x="6215" y="17738"/>
                    <a:pt x="6652" y="17495"/>
                  </a:cubicBezTo>
                  <a:cubicBezTo>
                    <a:pt x="9918" y="15676"/>
                    <a:pt x="13119" y="13915"/>
                    <a:pt x="16533" y="12385"/>
                  </a:cubicBezTo>
                  <a:cubicBezTo>
                    <a:pt x="17072" y="12145"/>
                    <a:pt x="17607" y="11893"/>
                    <a:pt x="18140" y="11646"/>
                  </a:cubicBezTo>
                  <a:cubicBezTo>
                    <a:pt x="19614" y="11000"/>
                    <a:pt x="21067" y="10323"/>
                    <a:pt x="22539" y="9667"/>
                  </a:cubicBezTo>
                  <a:cubicBezTo>
                    <a:pt x="24539" y="8778"/>
                    <a:pt x="26617" y="8147"/>
                    <a:pt x="28415" y="6860"/>
                  </a:cubicBezTo>
                  <a:cubicBezTo>
                    <a:pt x="28476" y="6820"/>
                    <a:pt x="28467" y="6731"/>
                    <a:pt x="28402" y="6700"/>
                  </a:cubicBezTo>
                  <a:cubicBezTo>
                    <a:pt x="28391" y="6694"/>
                    <a:pt x="28378" y="6691"/>
                    <a:pt x="28366" y="6691"/>
                  </a:cubicBezTo>
                  <a:cubicBezTo>
                    <a:pt x="28352" y="6691"/>
                    <a:pt x="28338" y="6695"/>
                    <a:pt x="28325" y="6703"/>
                  </a:cubicBezTo>
                  <a:cubicBezTo>
                    <a:pt x="26515" y="7750"/>
                    <a:pt x="24530" y="8411"/>
                    <a:pt x="22622" y="9252"/>
                  </a:cubicBezTo>
                  <a:cubicBezTo>
                    <a:pt x="20935" y="9997"/>
                    <a:pt x="19294" y="10855"/>
                    <a:pt x="17629" y="11665"/>
                  </a:cubicBezTo>
                  <a:cubicBezTo>
                    <a:pt x="15019" y="12752"/>
                    <a:pt x="12368" y="13743"/>
                    <a:pt x="9770" y="14866"/>
                  </a:cubicBezTo>
                  <a:cubicBezTo>
                    <a:pt x="8179" y="15553"/>
                    <a:pt x="6634" y="16350"/>
                    <a:pt x="5058" y="17076"/>
                  </a:cubicBezTo>
                  <a:cubicBezTo>
                    <a:pt x="4790" y="17199"/>
                    <a:pt x="4381" y="17295"/>
                    <a:pt x="4181" y="17520"/>
                  </a:cubicBezTo>
                  <a:cubicBezTo>
                    <a:pt x="4479" y="17184"/>
                    <a:pt x="4885" y="16944"/>
                    <a:pt x="5261" y="16704"/>
                  </a:cubicBezTo>
                  <a:cubicBezTo>
                    <a:pt x="5987" y="16239"/>
                    <a:pt x="6791" y="15904"/>
                    <a:pt x="7560" y="15516"/>
                  </a:cubicBezTo>
                  <a:cubicBezTo>
                    <a:pt x="10728" y="13927"/>
                    <a:pt x="13852" y="12274"/>
                    <a:pt x="17041" y="10726"/>
                  </a:cubicBezTo>
                  <a:cubicBezTo>
                    <a:pt x="20639" y="9246"/>
                    <a:pt x="24281" y="7799"/>
                    <a:pt x="27784" y="6115"/>
                  </a:cubicBezTo>
                  <a:cubicBezTo>
                    <a:pt x="27876" y="6100"/>
                    <a:pt x="27922" y="6072"/>
                    <a:pt x="27947" y="6038"/>
                  </a:cubicBezTo>
                  <a:cubicBezTo>
                    <a:pt x="28070" y="5977"/>
                    <a:pt x="28199" y="5918"/>
                    <a:pt x="28322" y="5856"/>
                  </a:cubicBezTo>
                  <a:cubicBezTo>
                    <a:pt x="28353" y="5841"/>
                    <a:pt x="28387" y="5826"/>
                    <a:pt x="28418" y="5810"/>
                  </a:cubicBezTo>
                  <a:cubicBezTo>
                    <a:pt x="28501" y="5771"/>
                    <a:pt x="28456" y="5639"/>
                    <a:pt x="28374" y="5639"/>
                  </a:cubicBezTo>
                  <a:cubicBezTo>
                    <a:pt x="28366" y="5639"/>
                    <a:pt x="28356" y="5641"/>
                    <a:pt x="28347" y="5644"/>
                  </a:cubicBezTo>
                  <a:lnTo>
                    <a:pt x="28301" y="5663"/>
                  </a:lnTo>
                  <a:cubicBezTo>
                    <a:pt x="24425" y="7017"/>
                    <a:pt x="20713" y="8756"/>
                    <a:pt x="17019" y="10532"/>
                  </a:cubicBezTo>
                  <a:lnTo>
                    <a:pt x="16804" y="10621"/>
                  </a:lnTo>
                  <a:cubicBezTo>
                    <a:pt x="13455" y="12034"/>
                    <a:pt x="10078" y="13364"/>
                    <a:pt x="6797" y="14919"/>
                  </a:cubicBezTo>
                  <a:cubicBezTo>
                    <a:pt x="5880" y="15353"/>
                    <a:pt x="4956" y="15762"/>
                    <a:pt x="4008" y="16125"/>
                  </a:cubicBezTo>
                  <a:cubicBezTo>
                    <a:pt x="3784" y="16211"/>
                    <a:pt x="3340" y="16368"/>
                    <a:pt x="3183" y="16473"/>
                  </a:cubicBezTo>
                  <a:cubicBezTo>
                    <a:pt x="3522" y="16245"/>
                    <a:pt x="3894" y="16064"/>
                    <a:pt x="4258" y="15876"/>
                  </a:cubicBezTo>
                  <a:cubicBezTo>
                    <a:pt x="5904" y="15029"/>
                    <a:pt x="7465" y="14060"/>
                    <a:pt x="9093" y="13176"/>
                  </a:cubicBezTo>
                  <a:cubicBezTo>
                    <a:pt x="12547" y="11305"/>
                    <a:pt x="16145" y="9753"/>
                    <a:pt x="19771" y="8254"/>
                  </a:cubicBezTo>
                  <a:cubicBezTo>
                    <a:pt x="21347" y="7599"/>
                    <a:pt x="22936" y="6983"/>
                    <a:pt x="24502" y="6315"/>
                  </a:cubicBezTo>
                  <a:cubicBezTo>
                    <a:pt x="25290" y="5977"/>
                    <a:pt x="26075" y="5641"/>
                    <a:pt x="26805" y="5189"/>
                  </a:cubicBezTo>
                  <a:cubicBezTo>
                    <a:pt x="26869" y="5149"/>
                    <a:pt x="26937" y="5099"/>
                    <a:pt x="27005" y="5047"/>
                  </a:cubicBezTo>
                  <a:cubicBezTo>
                    <a:pt x="27374" y="4884"/>
                    <a:pt x="27741" y="4711"/>
                    <a:pt x="28095" y="4521"/>
                  </a:cubicBezTo>
                  <a:cubicBezTo>
                    <a:pt x="28101" y="4518"/>
                    <a:pt x="28101" y="4511"/>
                    <a:pt x="28104" y="4508"/>
                  </a:cubicBezTo>
                  <a:cubicBezTo>
                    <a:pt x="28156" y="4462"/>
                    <a:pt x="28135" y="4376"/>
                    <a:pt x="28070" y="4357"/>
                  </a:cubicBezTo>
                  <a:cubicBezTo>
                    <a:pt x="28061" y="4354"/>
                    <a:pt x="28052" y="4352"/>
                    <a:pt x="28043" y="4352"/>
                  </a:cubicBezTo>
                  <a:cubicBezTo>
                    <a:pt x="28037" y="4352"/>
                    <a:pt x="28030" y="4353"/>
                    <a:pt x="28024" y="4354"/>
                  </a:cubicBezTo>
                  <a:cubicBezTo>
                    <a:pt x="27664" y="4477"/>
                    <a:pt x="27328" y="4659"/>
                    <a:pt x="27002" y="4850"/>
                  </a:cubicBezTo>
                  <a:cubicBezTo>
                    <a:pt x="26626" y="4998"/>
                    <a:pt x="26242" y="5127"/>
                    <a:pt x="25860" y="5256"/>
                  </a:cubicBezTo>
                  <a:cubicBezTo>
                    <a:pt x="22551" y="6386"/>
                    <a:pt x="19202" y="7688"/>
                    <a:pt x="16065" y="9242"/>
                  </a:cubicBezTo>
                  <a:cubicBezTo>
                    <a:pt x="12747" y="10886"/>
                    <a:pt x="9256" y="12136"/>
                    <a:pt x="5917" y="13718"/>
                  </a:cubicBezTo>
                  <a:cubicBezTo>
                    <a:pt x="5039" y="14137"/>
                    <a:pt x="4153" y="14577"/>
                    <a:pt x="3229" y="14872"/>
                  </a:cubicBezTo>
                  <a:cubicBezTo>
                    <a:pt x="2999" y="14946"/>
                    <a:pt x="2378" y="15004"/>
                    <a:pt x="2200" y="15117"/>
                  </a:cubicBezTo>
                  <a:lnTo>
                    <a:pt x="2200" y="15117"/>
                  </a:lnTo>
                  <a:cubicBezTo>
                    <a:pt x="2535" y="14902"/>
                    <a:pt x="2888" y="14709"/>
                    <a:pt x="3239" y="14518"/>
                  </a:cubicBezTo>
                  <a:cubicBezTo>
                    <a:pt x="4898" y="13604"/>
                    <a:pt x="6674" y="12884"/>
                    <a:pt x="8379" y="12065"/>
                  </a:cubicBezTo>
                  <a:cubicBezTo>
                    <a:pt x="12073" y="10295"/>
                    <a:pt x="15917" y="8842"/>
                    <a:pt x="19725" y="7337"/>
                  </a:cubicBezTo>
                  <a:cubicBezTo>
                    <a:pt x="21381" y="6681"/>
                    <a:pt x="23031" y="6013"/>
                    <a:pt x="24718" y="5432"/>
                  </a:cubicBezTo>
                  <a:cubicBezTo>
                    <a:pt x="25361" y="5210"/>
                    <a:pt x="25986" y="4992"/>
                    <a:pt x="26592" y="4681"/>
                  </a:cubicBezTo>
                  <a:cubicBezTo>
                    <a:pt x="26860" y="4542"/>
                    <a:pt x="27122" y="4394"/>
                    <a:pt x="27387" y="4253"/>
                  </a:cubicBezTo>
                  <a:cubicBezTo>
                    <a:pt x="27587" y="4167"/>
                    <a:pt x="27787" y="4080"/>
                    <a:pt x="27984" y="3991"/>
                  </a:cubicBezTo>
                  <a:cubicBezTo>
                    <a:pt x="28076" y="3951"/>
                    <a:pt x="28168" y="3914"/>
                    <a:pt x="28258" y="3874"/>
                  </a:cubicBezTo>
                  <a:cubicBezTo>
                    <a:pt x="28341" y="3835"/>
                    <a:pt x="28296" y="3703"/>
                    <a:pt x="28214" y="3703"/>
                  </a:cubicBezTo>
                  <a:cubicBezTo>
                    <a:pt x="28206" y="3703"/>
                    <a:pt x="28196" y="3705"/>
                    <a:pt x="28187" y="3708"/>
                  </a:cubicBezTo>
                  <a:cubicBezTo>
                    <a:pt x="28104" y="3739"/>
                    <a:pt x="28024" y="3779"/>
                    <a:pt x="27941" y="3813"/>
                  </a:cubicBezTo>
                  <a:cubicBezTo>
                    <a:pt x="27873" y="3840"/>
                    <a:pt x="27805" y="3868"/>
                    <a:pt x="27738" y="3899"/>
                  </a:cubicBezTo>
                  <a:cubicBezTo>
                    <a:pt x="27734" y="3893"/>
                    <a:pt x="27726" y="3889"/>
                    <a:pt x="27715" y="3889"/>
                  </a:cubicBezTo>
                  <a:cubicBezTo>
                    <a:pt x="27665" y="3889"/>
                    <a:pt x="27543" y="3951"/>
                    <a:pt x="27347" y="4074"/>
                  </a:cubicBezTo>
                  <a:cubicBezTo>
                    <a:pt x="27328" y="4083"/>
                    <a:pt x="27310" y="4096"/>
                    <a:pt x="27288" y="4105"/>
                  </a:cubicBezTo>
                  <a:cubicBezTo>
                    <a:pt x="26885" y="4280"/>
                    <a:pt x="26479" y="4453"/>
                    <a:pt x="26072" y="4622"/>
                  </a:cubicBezTo>
                  <a:cubicBezTo>
                    <a:pt x="24881" y="5124"/>
                    <a:pt x="23674" y="5595"/>
                    <a:pt x="22465" y="6057"/>
                  </a:cubicBezTo>
                  <a:cubicBezTo>
                    <a:pt x="22406" y="6081"/>
                    <a:pt x="22345" y="6100"/>
                    <a:pt x="22283" y="6124"/>
                  </a:cubicBezTo>
                  <a:lnTo>
                    <a:pt x="22169" y="6170"/>
                  </a:lnTo>
                  <a:cubicBezTo>
                    <a:pt x="19876" y="7045"/>
                    <a:pt x="17567" y="7873"/>
                    <a:pt x="15265" y="8719"/>
                  </a:cubicBezTo>
                  <a:cubicBezTo>
                    <a:pt x="11688" y="10034"/>
                    <a:pt x="8213" y="11579"/>
                    <a:pt x="4655" y="12933"/>
                  </a:cubicBezTo>
                  <a:cubicBezTo>
                    <a:pt x="4014" y="13176"/>
                    <a:pt x="3417" y="13423"/>
                    <a:pt x="2795" y="13721"/>
                  </a:cubicBezTo>
                  <a:cubicBezTo>
                    <a:pt x="2473" y="13877"/>
                    <a:pt x="2252" y="13943"/>
                    <a:pt x="2144" y="13943"/>
                  </a:cubicBezTo>
                  <a:cubicBezTo>
                    <a:pt x="1987" y="13943"/>
                    <a:pt x="2065" y="13804"/>
                    <a:pt x="2408" y="13598"/>
                  </a:cubicBezTo>
                  <a:cubicBezTo>
                    <a:pt x="2740" y="13398"/>
                    <a:pt x="3109" y="13244"/>
                    <a:pt x="3460" y="13078"/>
                  </a:cubicBezTo>
                  <a:cubicBezTo>
                    <a:pt x="5181" y="12271"/>
                    <a:pt x="6671" y="11191"/>
                    <a:pt x="8468" y="10511"/>
                  </a:cubicBezTo>
                  <a:cubicBezTo>
                    <a:pt x="11808" y="9242"/>
                    <a:pt x="14988" y="7577"/>
                    <a:pt x="18285" y="6195"/>
                  </a:cubicBezTo>
                  <a:cubicBezTo>
                    <a:pt x="21230" y="5198"/>
                    <a:pt x="24222" y="4277"/>
                    <a:pt x="26946" y="2797"/>
                  </a:cubicBezTo>
                  <a:cubicBezTo>
                    <a:pt x="27125" y="2772"/>
                    <a:pt x="27220" y="2720"/>
                    <a:pt x="27230" y="2637"/>
                  </a:cubicBezTo>
                  <a:cubicBezTo>
                    <a:pt x="27328" y="2581"/>
                    <a:pt x="27430" y="2526"/>
                    <a:pt x="27528" y="2467"/>
                  </a:cubicBezTo>
                  <a:cubicBezTo>
                    <a:pt x="27556" y="2452"/>
                    <a:pt x="27584" y="2437"/>
                    <a:pt x="27611" y="2421"/>
                  </a:cubicBezTo>
                  <a:cubicBezTo>
                    <a:pt x="27698" y="2371"/>
                    <a:pt x="27646" y="2252"/>
                    <a:pt x="27566" y="2252"/>
                  </a:cubicBezTo>
                  <a:cubicBezTo>
                    <a:pt x="27552" y="2252"/>
                    <a:pt x="27537" y="2256"/>
                    <a:pt x="27522" y="2264"/>
                  </a:cubicBezTo>
                  <a:cubicBezTo>
                    <a:pt x="27500" y="2277"/>
                    <a:pt x="27479" y="2286"/>
                    <a:pt x="27457" y="2295"/>
                  </a:cubicBezTo>
                  <a:cubicBezTo>
                    <a:pt x="25192" y="3480"/>
                    <a:pt x="22800" y="4280"/>
                    <a:pt x="20408" y="5158"/>
                  </a:cubicBezTo>
                  <a:cubicBezTo>
                    <a:pt x="19759" y="5395"/>
                    <a:pt x="19119" y="5650"/>
                    <a:pt x="18478" y="5912"/>
                  </a:cubicBezTo>
                  <a:cubicBezTo>
                    <a:pt x="17721" y="6164"/>
                    <a:pt x="16967" y="6423"/>
                    <a:pt x="16225" y="6703"/>
                  </a:cubicBezTo>
                  <a:cubicBezTo>
                    <a:pt x="12876" y="7974"/>
                    <a:pt x="9577" y="9433"/>
                    <a:pt x="6283" y="10843"/>
                  </a:cubicBezTo>
                  <a:cubicBezTo>
                    <a:pt x="4972" y="11403"/>
                    <a:pt x="3448" y="12010"/>
                    <a:pt x="2204" y="12671"/>
                  </a:cubicBezTo>
                  <a:cubicBezTo>
                    <a:pt x="3713" y="11825"/>
                    <a:pt x="5283" y="11142"/>
                    <a:pt x="6892" y="10514"/>
                  </a:cubicBezTo>
                  <a:cubicBezTo>
                    <a:pt x="8709" y="9806"/>
                    <a:pt x="10365" y="8725"/>
                    <a:pt x="12181" y="7999"/>
                  </a:cubicBezTo>
                  <a:cubicBezTo>
                    <a:pt x="14135" y="7214"/>
                    <a:pt x="16084" y="6411"/>
                    <a:pt x="18026" y="5589"/>
                  </a:cubicBezTo>
                  <a:cubicBezTo>
                    <a:pt x="19944" y="4776"/>
                    <a:pt x="21834" y="3890"/>
                    <a:pt x="23696" y="2957"/>
                  </a:cubicBezTo>
                  <a:cubicBezTo>
                    <a:pt x="23905" y="2852"/>
                    <a:pt x="24102" y="2735"/>
                    <a:pt x="24305" y="2628"/>
                  </a:cubicBezTo>
                  <a:cubicBezTo>
                    <a:pt x="25250" y="2258"/>
                    <a:pt x="26214" y="1870"/>
                    <a:pt x="26968" y="1209"/>
                  </a:cubicBezTo>
                  <a:lnTo>
                    <a:pt x="26986" y="1196"/>
                  </a:lnTo>
                  <a:cubicBezTo>
                    <a:pt x="27051" y="1140"/>
                    <a:pt x="26992" y="1043"/>
                    <a:pt x="26919" y="1043"/>
                  </a:cubicBezTo>
                  <a:cubicBezTo>
                    <a:pt x="26912" y="1043"/>
                    <a:pt x="26904" y="1044"/>
                    <a:pt x="26897" y="1045"/>
                  </a:cubicBezTo>
                  <a:cubicBezTo>
                    <a:pt x="26891" y="1045"/>
                    <a:pt x="26888" y="1048"/>
                    <a:pt x="26882" y="1048"/>
                  </a:cubicBezTo>
                  <a:cubicBezTo>
                    <a:pt x="26097" y="1249"/>
                    <a:pt x="25475" y="1793"/>
                    <a:pt x="24776" y="2184"/>
                  </a:cubicBezTo>
                  <a:cubicBezTo>
                    <a:pt x="24681" y="2237"/>
                    <a:pt x="24579" y="2289"/>
                    <a:pt x="24484" y="2341"/>
                  </a:cubicBezTo>
                  <a:cubicBezTo>
                    <a:pt x="24385" y="2378"/>
                    <a:pt x="24287" y="2418"/>
                    <a:pt x="24192" y="2455"/>
                  </a:cubicBezTo>
                  <a:cubicBezTo>
                    <a:pt x="20144" y="4111"/>
                    <a:pt x="16053" y="5604"/>
                    <a:pt x="12051" y="7374"/>
                  </a:cubicBezTo>
                  <a:cubicBezTo>
                    <a:pt x="9992" y="8285"/>
                    <a:pt x="7951" y="9233"/>
                    <a:pt x="5837" y="10012"/>
                  </a:cubicBezTo>
                  <a:cubicBezTo>
                    <a:pt x="5440" y="10160"/>
                    <a:pt x="5042" y="10307"/>
                    <a:pt x="4645" y="10458"/>
                  </a:cubicBezTo>
                  <a:cubicBezTo>
                    <a:pt x="7637" y="8888"/>
                    <a:pt x="10685" y="7396"/>
                    <a:pt x="13686" y="5872"/>
                  </a:cubicBezTo>
                  <a:cubicBezTo>
                    <a:pt x="17589" y="3886"/>
                    <a:pt x="21843" y="2677"/>
                    <a:pt x="25663" y="528"/>
                  </a:cubicBezTo>
                  <a:cubicBezTo>
                    <a:pt x="25789" y="510"/>
                    <a:pt x="25863" y="467"/>
                    <a:pt x="25884" y="405"/>
                  </a:cubicBezTo>
                  <a:cubicBezTo>
                    <a:pt x="26029" y="322"/>
                    <a:pt x="26177" y="248"/>
                    <a:pt x="26318" y="162"/>
                  </a:cubicBezTo>
                  <a:cubicBezTo>
                    <a:pt x="26331" y="156"/>
                    <a:pt x="26331" y="147"/>
                    <a:pt x="26337" y="137"/>
                  </a:cubicBezTo>
                  <a:cubicBezTo>
                    <a:pt x="26386" y="81"/>
                    <a:pt x="26342" y="0"/>
                    <a:pt x="26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1495;p35">
              <a:extLst>
                <a:ext uri="{FF2B5EF4-FFF2-40B4-BE49-F238E27FC236}">
                  <a16:creationId xmlns:a16="http://schemas.microsoft.com/office/drawing/2014/main" id="{367518C8-0EDC-5C52-E971-925DB683A829}"/>
                </a:ext>
              </a:extLst>
            </p:cNvPr>
            <p:cNvSpPr/>
            <p:nvPr/>
          </p:nvSpPr>
          <p:spPr>
            <a:xfrm>
              <a:off x="7280600" y="4629000"/>
              <a:ext cx="317600" cy="192075"/>
            </a:xfrm>
            <a:custGeom>
              <a:avLst/>
              <a:gdLst/>
              <a:ahLst/>
              <a:cxnLst/>
              <a:rect l="l" t="t" r="r" b="b"/>
              <a:pathLst>
                <a:path w="12704" h="7683" extrusionOk="0">
                  <a:moveTo>
                    <a:pt x="12599" y="0"/>
                  </a:moveTo>
                  <a:cubicBezTo>
                    <a:pt x="12584" y="0"/>
                    <a:pt x="12569" y="4"/>
                    <a:pt x="12556" y="12"/>
                  </a:cubicBezTo>
                  <a:lnTo>
                    <a:pt x="12143" y="222"/>
                  </a:lnTo>
                  <a:cubicBezTo>
                    <a:pt x="12106" y="228"/>
                    <a:pt x="12070" y="243"/>
                    <a:pt x="12042" y="271"/>
                  </a:cubicBezTo>
                  <a:cubicBezTo>
                    <a:pt x="10410" y="1093"/>
                    <a:pt x="8742" y="1933"/>
                    <a:pt x="7104" y="2832"/>
                  </a:cubicBezTo>
                  <a:cubicBezTo>
                    <a:pt x="4799" y="3946"/>
                    <a:pt x="2478" y="5027"/>
                    <a:pt x="93" y="5965"/>
                  </a:cubicBezTo>
                  <a:cubicBezTo>
                    <a:pt x="86" y="5969"/>
                    <a:pt x="80" y="5972"/>
                    <a:pt x="71" y="5975"/>
                  </a:cubicBezTo>
                  <a:cubicBezTo>
                    <a:pt x="22" y="5993"/>
                    <a:pt x="0" y="6049"/>
                    <a:pt x="19" y="6098"/>
                  </a:cubicBezTo>
                  <a:cubicBezTo>
                    <a:pt x="26" y="6129"/>
                    <a:pt x="54" y="6149"/>
                    <a:pt x="85" y="6149"/>
                  </a:cubicBezTo>
                  <a:cubicBezTo>
                    <a:pt x="90" y="6149"/>
                    <a:pt x="96" y="6149"/>
                    <a:pt x="102" y="6147"/>
                  </a:cubicBezTo>
                  <a:cubicBezTo>
                    <a:pt x="106" y="6147"/>
                    <a:pt x="110" y="6150"/>
                    <a:pt x="114" y="6150"/>
                  </a:cubicBezTo>
                  <a:cubicBezTo>
                    <a:pt x="116" y="6150"/>
                    <a:pt x="118" y="6149"/>
                    <a:pt x="120" y="6147"/>
                  </a:cubicBezTo>
                  <a:cubicBezTo>
                    <a:pt x="179" y="6126"/>
                    <a:pt x="234" y="6101"/>
                    <a:pt x="290" y="6079"/>
                  </a:cubicBezTo>
                  <a:cubicBezTo>
                    <a:pt x="1896" y="5442"/>
                    <a:pt x="3475" y="4743"/>
                    <a:pt x="5042" y="4014"/>
                  </a:cubicBezTo>
                  <a:lnTo>
                    <a:pt x="5042" y="4014"/>
                  </a:lnTo>
                  <a:cubicBezTo>
                    <a:pt x="3725" y="4805"/>
                    <a:pt x="2453" y="5648"/>
                    <a:pt x="1262" y="6569"/>
                  </a:cubicBezTo>
                  <a:cubicBezTo>
                    <a:pt x="1228" y="6593"/>
                    <a:pt x="1194" y="6615"/>
                    <a:pt x="1161" y="6643"/>
                  </a:cubicBezTo>
                  <a:cubicBezTo>
                    <a:pt x="1087" y="6700"/>
                    <a:pt x="1157" y="6794"/>
                    <a:pt x="1232" y="6794"/>
                  </a:cubicBezTo>
                  <a:cubicBezTo>
                    <a:pt x="1245" y="6794"/>
                    <a:pt x="1259" y="6791"/>
                    <a:pt x="1271" y="6784"/>
                  </a:cubicBezTo>
                  <a:cubicBezTo>
                    <a:pt x="1348" y="6747"/>
                    <a:pt x="1422" y="6710"/>
                    <a:pt x="1499" y="6673"/>
                  </a:cubicBezTo>
                  <a:cubicBezTo>
                    <a:pt x="4128" y="5402"/>
                    <a:pt x="6747" y="4103"/>
                    <a:pt x="9364" y="2804"/>
                  </a:cubicBezTo>
                  <a:lnTo>
                    <a:pt x="9364" y="2804"/>
                  </a:lnTo>
                  <a:cubicBezTo>
                    <a:pt x="8924" y="3112"/>
                    <a:pt x="8490" y="3411"/>
                    <a:pt x="8062" y="3669"/>
                  </a:cubicBezTo>
                  <a:cubicBezTo>
                    <a:pt x="6230" y="4768"/>
                    <a:pt x="4442" y="5944"/>
                    <a:pt x="2623" y="7067"/>
                  </a:cubicBezTo>
                  <a:lnTo>
                    <a:pt x="2552" y="7111"/>
                  </a:lnTo>
                  <a:cubicBezTo>
                    <a:pt x="2471" y="7161"/>
                    <a:pt x="2512" y="7280"/>
                    <a:pt x="2594" y="7280"/>
                  </a:cubicBezTo>
                  <a:cubicBezTo>
                    <a:pt x="2602" y="7280"/>
                    <a:pt x="2611" y="7279"/>
                    <a:pt x="2620" y="7277"/>
                  </a:cubicBezTo>
                  <a:cubicBezTo>
                    <a:pt x="2767" y="7249"/>
                    <a:pt x="2909" y="7212"/>
                    <a:pt x="3051" y="7172"/>
                  </a:cubicBezTo>
                  <a:cubicBezTo>
                    <a:pt x="4313" y="6830"/>
                    <a:pt x="5436" y="6169"/>
                    <a:pt x="6560" y="5488"/>
                  </a:cubicBezTo>
                  <a:cubicBezTo>
                    <a:pt x="7606" y="4854"/>
                    <a:pt x="8721" y="4331"/>
                    <a:pt x="9792" y="3740"/>
                  </a:cubicBezTo>
                  <a:lnTo>
                    <a:pt x="9792" y="3740"/>
                  </a:lnTo>
                  <a:cubicBezTo>
                    <a:pt x="9173" y="4180"/>
                    <a:pt x="8536" y="4596"/>
                    <a:pt x="7908" y="5024"/>
                  </a:cubicBezTo>
                  <a:cubicBezTo>
                    <a:pt x="6735" y="5821"/>
                    <a:pt x="5405" y="6449"/>
                    <a:pt x="4328" y="7375"/>
                  </a:cubicBezTo>
                  <a:cubicBezTo>
                    <a:pt x="4270" y="7428"/>
                    <a:pt x="4205" y="7477"/>
                    <a:pt x="4146" y="7529"/>
                  </a:cubicBezTo>
                  <a:cubicBezTo>
                    <a:pt x="4087" y="7588"/>
                    <a:pt x="4136" y="7683"/>
                    <a:pt x="4213" y="7683"/>
                  </a:cubicBezTo>
                  <a:cubicBezTo>
                    <a:pt x="4220" y="7683"/>
                    <a:pt x="4228" y="7682"/>
                    <a:pt x="4236" y="7680"/>
                  </a:cubicBezTo>
                  <a:cubicBezTo>
                    <a:pt x="4497" y="7594"/>
                    <a:pt x="4753" y="7495"/>
                    <a:pt x="5005" y="7391"/>
                  </a:cubicBezTo>
                  <a:cubicBezTo>
                    <a:pt x="6603" y="6720"/>
                    <a:pt x="8006" y="5698"/>
                    <a:pt x="9481" y="4793"/>
                  </a:cubicBezTo>
                  <a:cubicBezTo>
                    <a:pt x="9709" y="4654"/>
                    <a:pt x="9936" y="4522"/>
                    <a:pt x="10167" y="4396"/>
                  </a:cubicBezTo>
                  <a:cubicBezTo>
                    <a:pt x="10359" y="4257"/>
                    <a:pt x="10472" y="4187"/>
                    <a:pt x="10508" y="4187"/>
                  </a:cubicBezTo>
                  <a:cubicBezTo>
                    <a:pt x="10538" y="4187"/>
                    <a:pt x="10516" y="4234"/>
                    <a:pt x="10444" y="4328"/>
                  </a:cubicBezTo>
                  <a:cubicBezTo>
                    <a:pt x="10164" y="4651"/>
                    <a:pt x="9782" y="4904"/>
                    <a:pt x="9447" y="5165"/>
                  </a:cubicBezTo>
                  <a:cubicBezTo>
                    <a:pt x="8656" y="5778"/>
                    <a:pt x="7899" y="6384"/>
                    <a:pt x="7068" y="6947"/>
                  </a:cubicBezTo>
                  <a:cubicBezTo>
                    <a:pt x="7040" y="6969"/>
                    <a:pt x="7028" y="7003"/>
                    <a:pt x="7034" y="7037"/>
                  </a:cubicBezTo>
                  <a:cubicBezTo>
                    <a:pt x="7041" y="7081"/>
                    <a:pt x="7074" y="7123"/>
                    <a:pt x="7116" y="7123"/>
                  </a:cubicBezTo>
                  <a:cubicBezTo>
                    <a:pt x="7130" y="7123"/>
                    <a:pt x="7145" y="7118"/>
                    <a:pt x="7160" y="7107"/>
                  </a:cubicBezTo>
                  <a:cubicBezTo>
                    <a:pt x="7308" y="7006"/>
                    <a:pt x="7465" y="6901"/>
                    <a:pt x="7622" y="6800"/>
                  </a:cubicBezTo>
                  <a:cubicBezTo>
                    <a:pt x="8157" y="6446"/>
                    <a:pt x="8739" y="6067"/>
                    <a:pt x="9281" y="5655"/>
                  </a:cubicBezTo>
                  <a:cubicBezTo>
                    <a:pt x="9924" y="5165"/>
                    <a:pt x="10518" y="4623"/>
                    <a:pt x="10906" y="4008"/>
                  </a:cubicBezTo>
                  <a:cubicBezTo>
                    <a:pt x="10946" y="3943"/>
                    <a:pt x="10891" y="3882"/>
                    <a:pt x="10829" y="3878"/>
                  </a:cubicBezTo>
                  <a:cubicBezTo>
                    <a:pt x="10824" y="3878"/>
                    <a:pt x="10819" y="3877"/>
                    <a:pt x="10815" y="3877"/>
                  </a:cubicBezTo>
                  <a:cubicBezTo>
                    <a:pt x="10802" y="3877"/>
                    <a:pt x="10791" y="3880"/>
                    <a:pt x="10780" y="3885"/>
                  </a:cubicBezTo>
                  <a:cubicBezTo>
                    <a:pt x="9582" y="4466"/>
                    <a:pt x="8483" y="5208"/>
                    <a:pt x="7363" y="5929"/>
                  </a:cubicBezTo>
                  <a:cubicBezTo>
                    <a:pt x="6803" y="6289"/>
                    <a:pt x="6227" y="6621"/>
                    <a:pt x="5636" y="6923"/>
                  </a:cubicBezTo>
                  <a:cubicBezTo>
                    <a:pt x="5288" y="7098"/>
                    <a:pt x="4928" y="7249"/>
                    <a:pt x="4565" y="7381"/>
                  </a:cubicBezTo>
                  <a:cubicBezTo>
                    <a:pt x="4533" y="7393"/>
                    <a:pt x="4514" y="7398"/>
                    <a:pt x="4504" y="7398"/>
                  </a:cubicBezTo>
                  <a:cubicBezTo>
                    <a:pt x="4493" y="7398"/>
                    <a:pt x="4495" y="7391"/>
                    <a:pt x="4507" y="7378"/>
                  </a:cubicBezTo>
                  <a:cubicBezTo>
                    <a:pt x="4605" y="7280"/>
                    <a:pt x="5362" y="6827"/>
                    <a:pt x="5405" y="6797"/>
                  </a:cubicBezTo>
                  <a:cubicBezTo>
                    <a:pt x="7505" y="5439"/>
                    <a:pt x="9678" y="4199"/>
                    <a:pt x="11592" y="2580"/>
                  </a:cubicBezTo>
                  <a:cubicBezTo>
                    <a:pt x="11629" y="2549"/>
                    <a:pt x="11663" y="2521"/>
                    <a:pt x="11697" y="2493"/>
                  </a:cubicBezTo>
                  <a:cubicBezTo>
                    <a:pt x="11737" y="2463"/>
                    <a:pt x="11740" y="2404"/>
                    <a:pt x="11700" y="2373"/>
                  </a:cubicBezTo>
                  <a:cubicBezTo>
                    <a:pt x="11682" y="2353"/>
                    <a:pt x="11656" y="2343"/>
                    <a:pt x="11630" y="2343"/>
                  </a:cubicBezTo>
                  <a:cubicBezTo>
                    <a:pt x="11609" y="2343"/>
                    <a:pt x="11588" y="2350"/>
                    <a:pt x="11571" y="2364"/>
                  </a:cubicBezTo>
                  <a:cubicBezTo>
                    <a:pt x="9847" y="3749"/>
                    <a:pt x="7674" y="4614"/>
                    <a:pt x="5775" y="5747"/>
                  </a:cubicBezTo>
                  <a:cubicBezTo>
                    <a:pt x="4981" y="6224"/>
                    <a:pt x="3497" y="6741"/>
                    <a:pt x="3038" y="7024"/>
                  </a:cubicBezTo>
                  <a:cubicBezTo>
                    <a:pt x="4236" y="6286"/>
                    <a:pt x="5412" y="5513"/>
                    <a:pt x="6603" y="4768"/>
                  </a:cubicBezTo>
                  <a:cubicBezTo>
                    <a:pt x="7619" y="4134"/>
                    <a:pt x="8653" y="3528"/>
                    <a:pt x="9678" y="2906"/>
                  </a:cubicBezTo>
                  <a:cubicBezTo>
                    <a:pt x="10096" y="2653"/>
                    <a:pt x="10497" y="2379"/>
                    <a:pt x="10900" y="2099"/>
                  </a:cubicBezTo>
                  <a:cubicBezTo>
                    <a:pt x="10958" y="2056"/>
                    <a:pt x="11032" y="2001"/>
                    <a:pt x="11106" y="1939"/>
                  </a:cubicBezTo>
                  <a:cubicBezTo>
                    <a:pt x="11448" y="1773"/>
                    <a:pt x="11789" y="1601"/>
                    <a:pt x="12131" y="1434"/>
                  </a:cubicBezTo>
                  <a:cubicBezTo>
                    <a:pt x="12223" y="1388"/>
                    <a:pt x="12313" y="1342"/>
                    <a:pt x="12405" y="1296"/>
                  </a:cubicBezTo>
                  <a:cubicBezTo>
                    <a:pt x="12489" y="1257"/>
                    <a:pt x="12443" y="1126"/>
                    <a:pt x="12360" y="1126"/>
                  </a:cubicBezTo>
                  <a:cubicBezTo>
                    <a:pt x="12352" y="1126"/>
                    <a:pt x="12343" y="1127"/>
                    <a:pt x="12334" y="1130"/>
                  </a:cubicBezTo>
                  <a:cubicBezTo>
                    <a:pt x="12307" y="1139"/>
                    <a:pt x="12276" y="1154"/>
                    <a:pt x="12248" y="1164"/>
                  </a:cubicBezTo>
                  <a:cubicBezTo>
                    <a:pt x="11703" y="1345"/>
                    <a:pt x="11171" y="1625"/>
                    <a:pt x="10647" y="1945"/>
                  </a:cubicBezTo>
                  <a:cubicBezTo>
                    <a:pt x="8807" y="2823"/>
                    <a:pt x="6944" y="3669"/>
                    <a:pt x="5134" y="4608"/>
                  </a:cubicBezTo>
                  <a:cubicBezTo>
                    <a:pt x="4085" y="5150"/>
                    <a:pt x="3035" y="5692"/>
                    <a:pt x="1986" y="6230"/>
                  </a:cubicBezTo>
                  <a:cubicBezTo>
                    <a:pt x="1743" y="6355"/>
                    <a:pt x="1641" y="6404"/>
                    <a:pt x="1628" y="6404"/>
                  </a:cubicBezTo>
                  <a:cubicBezTo>
                    <a:pt x="1590" y="6404"/>
                    <a:pt x="2462" y="5910"/>
                    <a:pt x="2607" y="5812"/>
                  </a:cubicBezTo>
                  <a:cubicBezTo>
                    <a:pt x="3063" y="5501"/>
                    <a:pt x="3537" y="5214"/>
                    <a:pt x="4011" y="4931"/>
                  </a:cubicBezTo>
                  <a:cubicBezTo>
                    <a:pt x="5415" y="4085"/>
                    <a:pt x="6846" y="3281"/>
                    <a:pt x="8286" y="2490"/>
                  </a:cubicBezTo>
                  <a:cubicBezTo>
                    <a:pt x="9764" y="1801"/>
                    <a:pt x="11238" y="1096"/>
                    <a:pt x="12596" y="200"/>
                  </a:cubicBezTo>
                  <a:cubicBezTo>
                    <a:pt x="12611" y="188"/>
                    <a:pt x="12633" y="179"/>
                    <a:pt x="12648" y="166"/>
                  </a:cubicBezTo>
                  <a:cubicBezTo>
                    <a:pt x="12704" y="132"/>
                    <a:pt x="12704" y="52"/>
                    <a:pt x="12648" y="19"/>
                  </a:cubicBezTo>
                  <a:cubicBezTo>
                    <a:pt x="12634" y="6"/>
                    <a:pt x="12617" y="0"/>
                    <a:pt x="1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97" name="Google Shape;1623;p35">
            <a:extLst>
              <a:ext uri="{FF2B5EF4-FFF2-40B4-BE49-F238E27FC236}">
                <a16:creationId xmlns:a16="http://schemas.microsoft.com/office/drawing/2014/main" id="{2B1EC158-412B-0190-5723-E5C59F3C6B09}"/>
              </a:ext>
            </a:extLst>
          </p:cNvPr>
          <p:cNvSpPr/>
          <p:nvPr/>
        </p:nvSpPr>
        <p:spPr>
          <a:xfrm rot="7135095">
            <a:off x="1583168" y="5429139"/>
            <a:ext cx="222397" cy="572678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98" name="Google Shape;1393;p35">
            <a:extLst>
              <a:ext uri="{FF2B5EF4-FFF2-40B4-BE49-F238E27FC236}">
                <a16:creationId xmlns:a16="http://schemas.microsoft.com/office/drawing/2014/main" id="{BDC595EC-CCB6-63B6-4BEB-B0F462BB4949}"/>
              </a:ext>
            </a:extLst>
          </p:cNvPr>
          <p:cNvGrpSpPr/>
          <p:nvPr/>
        </p:nvGrpSpPr>
        <p:grpSpPr>
          <a:xfrm rot="1041100">
            <a:off x="9915518" y="3316022"/>
            <a:ext cx="915511" cy="1153896"/>
            <a:chOff x="7017725" y="5332225"/>
            <a:chExt cx="1052575" cy="1326650"/>
          </a:xfrm>
        </p:grpSpPr>
        <p:sp>
          <p:nvSpPr>
            <p:cNvPr id="4399" name="Google Shape;1394;p35">
              <a:extLst>
                <a:ext uri="{FF2B5EF4-FFF2-40B4-BE49-F238E27FC236}">
                  <a16:creationId xmlns:a16="http://schemas.microsoft.com/office/drawing/2014/main" id="{8C35E89D-C9D2-1B9B-07BB-2DE21D5C109B}"/>
                </a:ext>
              </a:extLst>
            </p:cNvPr>
            <p:cNvSpPr/>
            <p:nvPr/>
          </p:nvSpPr>
          <p:spPr>
            <a:xfrm>
              <a:off x="7066050" y="5409625"/>
              <a:ext cx="18575" cy="55025"/>
            </a:xfrm>
            <a:custGeom>
              <a:avLst/>
              <a:gdLst/>
              <a:ahLst/>
              <a:cxnLst/>
              <a:rect l="l" t="t" r="r" b="b"/>
              <a:pathLst>
                <a:path w="743" h="2201" extrusionOk="0">
                  <a:moveTo>
                    <a:pt x="658" y="0"/>
                  </a:moveTo>
                  <a:cubicBezTo>
                    <a:pt x="428" y="0"/>
                    <a:pt x="203" y="56"/>
                    <a:pt x="0" y="163"/>
                  </a:cubicBezTo>
                  <a:lnTo>
                    <a:pt x="0" y="1006"/>
                  </a:lnTo>
                  <a:cubicBezTo>
                    <a:pt x="77" y="1037"/>
                    <a:pt x="154" y="1062"/>
                    <a:pt x="216" y="1083"/>
                  </a:cubicBezTo>
                  <a:cubicBezTo>
                    <a:pt x="622" y="1209"/>
                    <a:pt x="501" y="1801"/>
                    <a:pt x="140" y="1801"/>
                  </a:cubicBezTo>
                  <a:cubicBezTo>
                    <a:pt x="104" y="1801"/>
                    <a:pt x="65" y="1795"/>
                    <a:pt x="25" y="1782"/>
                  </a:cubicBezTo>
                  <a:cubicBezTo>
                    <a:pt x="16" y="1779"/>
                    <a:pt x="10" y="1776"/>
                    <a:pt x="0" y="1773"/>
                  </a:cubicBezTo>
                  <a:lnTo>
                    <a:pt x="0" y="2200"/>
                  </a:lnTo>
                  <a:cubicBezTo>
                    <a:pt x="167" y="2175"/>
                    <a:pt x="335" y="2163"/>
                    <a:pt x="503" y="2163"/>
                  </a:cubicBezTo>
                  <a:cubicBezTo>
                    <a:pt x="578" y="2163"/>
                    <a:pt x="652" y="2165"/>
                    <a:pt x="727" y="2170"/>
                  </a:cubicBezTo>
                  <a:lnTo>
                    <a:pt x="727" y="304"/>
                  </a:lnTo>
                  <a:cubicBezTo>
                    <a:pt x="727" y="203"/>
                    <a:pt x="736" y="104"/>
                    <a:pt x="742" y="3"/>
                  </a:cubicBezTo>
                  <a:cubicBezTo>
                    <a:pt x="714" y="1"/>
                    <a:pt x="686" y="0"/>
                    <a:pt x="6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1395;p35">
              <a:extLst>
                <a:ext uri="{FF2B5EF4-FFF2-40B4-BE49-F238E27FC236}">
                  <a16:creationId xmlns:a16="http://schemas.microsoft.com/office/drawing/2014/main" id="{44993F4F-DB72-3CF3-2401-36E7926FF717}"/>
                </a:ext>
              </a:extLst>
            </p:cNvPr>
            <p:cNvSpPr/>
            <p:nvPr/>
          </p:nvSpPr>
          <p:spPr>
            <a:xfrm>
              <a:off x="7066050" y="5559700"/>
              <a:ext cx="19425" cy="69100"/>
            </a:xfrm>
            <a:custGeom>
              <a:avLst/>
              <a:gdLst/>
              <a:ahLst/>
              <a:cxnLst/>
              <a:rect l="l" t="t" r="r" b="b"/>
              <a:pathLst>
                <a:path w="777" h="2764" extrusionOk="0">
                  <a:moveTo>
                    <a:pt x="213" y="0"/>
                  </a:moveTo>
                  <a:cubicBezTo>
                    <a:pt x="141" y="0"/>
                    <a:pt x="70" y="7"/>
                    <a:pt x="0" y="21"/>
                  </a:cubicBezTo>
                  <a:lnTo>
                    <a:pt x="0" y="929"/>
                  </a:lnTo>
                  <a:cubicBezTo>
                    <a:pt x="111" y="962"/>
                    <a:pt x="225" y="987"/>
                    <a:pt x="339" y="1009"/>
                  </a:cubicBezTo>
                  <a:cubicBezTo>
                    <a:pt x="777" y="1082"/>
                    <a:pt x="622" y="1713"/>
                    <a:pt x="214" y="1713"/>
                  </a:cubicBezTo>
                  <a:cubicBezTo>
                    <a:pt x="192" y="1713"/>
                    <a:pt x="169" y="1711"/>
                    <a:pt x="145" y="1707"/>
                  </a:cubicBezTo>
                  <a:cubicBezTo>
                    <a:pt x="99" y="1698"/>
                    <a:pt x="50" y="1689"/>
                    <a:pt x="0" y="1677"/>
                  </a:cubicBezTo>
                  <a:lnTo>
                    <a:pt x="0" y="2745"/>
                  </a:lnTo>
                  <a:cubicBezTo>
                    <a:pt x="106" y="2728"/>
                    <a:pt x="212" y="2720"/>
                    <a:pt x="319" y="2720"/>
                  </a:cubicBezTo>
                  <a:cubicBezTo>
                    <a:pt x="456" y="2720"/>
                    <a:pt x="592" y="2734"/>
                    <a:pt x="727" y="2763"/>
                  </a:cubicBezTo>
                  <a:lnTo>
                    <a:pt x="727" y="94"/>
                  </a:lnTo>
                  <a:cubicBezTo>
                    <a:pt x="558" y="36"/>
                    <a:pt x="383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1396;p35">
              <a:extLst>
                <a:ext uri="{FF2B5EF4-FFF2-40B4-BE49-F238E27FC236}">
                  <a16:creationId xmlns:a16="http://schemas.microsoft.com/office/drawing/2014/main" id="{D440323F-6A2E-4599-A9BA-F853CBD3C18A}"/>
                </a:ext>
              </a:extLst>
            </p:cNvPr>
            <p:cNvSpPr/>
            <p:nvPr/>
          </p:nvSpPr>
          <p:spPr>
            <a:xfrm>
              <a:off x="7066050" y="5481825"/>
              <a:ext cx="18175" cy="61925"/>
            </a:xfrm>
            <a:custGeom>
              <a:avLst/>
              <a:gdLst/>
              <a:ahLst/>
              <a:cxnLst/>
              <a:rect l="l" t="t" r="r" b="b"/>
              <a:pathLst>
                <a:path w="727" h="2477" extrusionOk="0">
                  <a:moveTo>
                    <a:pt x="517" y="0"/>
                  </a:moveTo>
                  <a:cubicBezTo>
                    <a:pt x="343" y="0"/>
                    <a:pt x="169" y="17"/>
                    <a:pt x="0" y="54"/>
                  </a:cubicBezTo>
                  <a:lnTo>
                    <a:pt x="0" y="1347"/>
                  </a:lnTo>
                  <a:cubicBezTo>
                    <a:pt x="68" y="1393"/>
                    <a:pt x="142" y="1433"/>
                    <a:pt x="216" y="1464"/>
                  </a:cubicBezTo>
                  <a:cubicBezTo>
                    <a:pt x="608" y="1608"/>
                    <a:pt x="497" y="2187"/>
                    <a:pt x="152" y="2187"/>
                  </a:cubicBezTo>
                  <a:cubicBezTo>
                    <a:pt x="113" y="2187"/>
                    <a:pt x="70" y="2180"/>
                    <a:pt x="25" y="2163"/>
                  </a:cubicBezTo>
                  <a:cubicBezTo>
                    <a:pt x="16" y="2160"/>
                    <a:pt x="10" y="2154"/>
                    <a:pt x="0" y="2151"/>
                  </a:cubicBezTo>
                  <a:lnTo>
                    <a:pt x="0" y="2421"/>
                  </a:lnTo>
                  <a:cubicBezTo>
                    <a:pt x="61" y="2417"/>
                    <a:pt x="122" y="2414"/>
                    <a:pt x="183" y="2414"/>
                  </a:cubicBezTo>
                  <a:cubicBezTo>
                    <a:pt x="366" y="2414"/>
                    <a:pt x="549" y="2435"/>
                    <a:pt x="727" y="2477"/>
                  </a:cubicBezTo>
                  <a:lnTo>
                    <a:pt x="727" y="8"/>
                  </a:lnTo>
                  <a:cubicBezTo>
                    <a:pt x="657" y="3"/>
                    <a:pt x="587" y="0"/>
                    <a:pt x="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1397;p35">
              <a:extLst>
                <a:ext uri="{FF2B5EF4-FFF2-40B4-BE49-F238E27FC236}">
                  <a16:creationId xmlns:a16="http://schemas.microsoft.com/office/drawing/2014/main" id="{27F7B68B-DFFF-B3CC-5665-48990DC57C6E}"/>
                </a:ext>
              </a:extLst>
            </p:cNvPr>
            <p:cNvSpPr/>
            <p:nvPr/>
          </p:nvSpPr>
          <p:spPr>
            <a:xfrm>
              <a:off x="7066050" y="6329650"/>
              <a:ext cx="22025" cy="64525"/>
            </a:xfrm>
            <a:custGeom>
              <a:avLst/>
              <a:gdLst/>
              <a:ahLst/>
              <a:cxnLst/>
              <a:rect l="l" t="t" r="r" b="b"/>
              <a:pathLst>
                <a:path w="881" h="2581" extrusionOk="0">
                  <a:moveTo>
                    <a:pt x="0" y="1"/>
                  </a:moveTo>
                  <a:lnTo>
                    <a:pt x="0" y="878"/>
                  </a:lnTo>
                  <a:cubicBezTo>
                    <a:pt x="176" y="927"/>
                    <a:pt x="348" y="964"/>
                    <a:pt x="459" y="992"/>
                  </a:cubicBezTo>
                  <a:cubicBezTo>
                    <a:pt x="880" y="1100"/>
                    <a:pt x="746" y="1706"/>
                    <a:pt x="365" y="1706"/>
                  </a:cubicBezTo>
                  <a:cubicBezTo>
                    <a:pt x="334" y="1706"/>
                    <a:pt x="302" y="1702"/>
                    <a:pt x="268" y="1694"/>
                  </a:cubicBezTo>
                  <a:cubicBezTo>
                    <a:pt x="185" y="1672"/>
                    <a:pt x="96" y="1648"/>
                    <a:pt x="0" y="1620"/>
                  </a:cubicBezTo>
                  <a:lnTo>
                    <a:pt x="0" y="2451"/>
                  </a:lnTo>
                  <a:cubicBezTo>
                    <a:pt x="37" y="2451"/>
                    <a:pt x="79" y="2444"/>
                    <a:pt x="115" y="2444"/>
                  </a:cubicBezTo>
                  <a:cubicBezTo>
                    <a:pt x="121" y="2444"/>
                    <a:pt x="127" y="2444"/>
                    <a:pt x="133" y="2445"/>
                  </a:cubicBezTo>
                  <a:cubicBezTo>
                    <a:pt x="336" y="2463"/>
                    <a:pt x="536" y="2509"/>
                    <a:pt x="727" y="2580"/>
                  </a:cubicBezTo>
                  <a:lnTo>
                    <a:pt x="727" y="182"/>
                  </a:lnTo>
                  <a:cubicBezTo>
                    <a:pt x="484" y="81"/>
                    <a:pt x="228" y="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1398;p35">
              <a:extLst>
                <a:ext uri="{FF2B5EF4-FFF2-40B4-BE49-F238E27FC236}">
                  <a16:creationId xmlns:a16="http://schemas.microsoft.com/office/drawing/2014/main" id="{5142D94C-C1D4-BE35-27B5-72F866BABC5F}"/>
                </a:ext>
              </a:extLst>
            </p:cNvPr>
            <p:cNvSpPr/>
            <p:nvPr/>
          </p:nvSpPr>
          <p:spPr>
            <a:xfrm>
              <a:off x="7065825" y="5332225"/>
              <a:ext cx="1004475" cy="1326650"/>
            </a:xfrm>
            <a:custGeom>
              <a:avLst/>
              <a:gdLst/>
              <a:ahLst/>
              <a:cxnLst/>
              <a:rect l="l" t="t" r="r" b="b"/>
              <a:pathLst>
                <a:path w="40179" h="53066" extrusionOk="0">
                  <a:moveTo>
                    <a:pt x="36138" y="0"/>
                  </a:moveTo>
                  <a:cubicBezTo>
                    <a:pt x="35466" y="0"/>
                    <a:pt x="34807" y="48"/>
                    <a:pt x="34260" y="48"/>
                  </a:cubicBezTo>
                  <a:lnTo>
                    <a:pt x="2792" y="48"/>
                  </a:lnTo>
                  <a:cubicBezTo>
                    <a:pt x="1370" y="48"/>
                    <a:pt x="259" y="1126"/>
                    <a:pt x="52" y="2468"/>
                  </a:cubicBezTo>
                  <a:cubicBezTo>
                    <a:pt x="256" y="2410"/>
                    <a:pt x="466" y="2381"/>
                    <a:pt x="678" y="2381"/>
                  </a:cubicBezTo>
                  <a:cubicBezTo>
                    <a:pt x="738" y="2381"/>
                    <a:pt x="799" y="2383"/>
                    <a:pt x="859" y="2388"/>
                  </a:cubicBezTo>
                  <a:cubicBezTo>
                    <a:pt x="1084" y="1523"/>
                    <a:pt x="1656" y="849"/>
                    <a:pt x="2792" y="772"/>
                  </a:cubicBezTo>
                  <a:cubicBezTo>
                    <a:pt x="2936" y="762"/>
                    <a:pt x="3081" y="759"/>
                    <a:pt x="3227" y="759"/>
                  </a:cubicBezTo>
                  <a:cubicBezTo>
                    <a:pt x="3519" y="759"/>
                    <a:pt x="3813" y="772"/>
                    <a:pt x="4100" y="772"/>
                  </a:cubicBezTo>
                  <a:lnTo>
                    <a:pt x="34260" y="772"/>
                  </a:lnTo>
                  <a:cubicBezTo>
                    <a:pt x="34748" y="772"/>
                    <a:pt x="35354" y="731"/>
                    <a:pt x="35973" y="731"/>
                  </a:cubicBezTo>
                  <a:cubicBezTo>
                    <a:pt x="37549" y="731"/>
                    <a:pt x="39206" y="997"/>
                    <a:pt x="39206" y="2889"/>
                  </a:cubicBezTo>
                  <a:lnTo>
                    <a:pt x="39206" y="50277"/>
                  </a:lnTo>
                  <a:cubicBezTo>
                    <a:pt x="39083" y="52105"/>
                    <a:pt x="37354" y="52408"/>
                    <a:pt x="35659" y="52408"/>
                  </a:cubicBezTo>
                  <a:cubicBezTo>
                    <a:pt x="34817" y="52408"/>
                    <a:pt x="33982" y="52333"/>
                    <a:pt x="33358" y="52333"/>
                  </a:cubicBezTo>
                  <a:lnTo>
                    <a:pt x="3565" y="52333"/>
                  </a:lnTo>
                  <a:cubicBezTo>
                    <a:pt x="2198" y="52333"/>
                    <a:pt x="850" y="51983"/>
                    <a:pt x="736" y="50277"/>
                  </a:cubicBezTo>
                  <a:cubicBezTo>
                    <a:pt x="714" y="49957"/>
                    <a:pt x="736" y="49628"/>
                    <a:pt x="736" y="49305"/>
                  </a:cubicBezTo>
                  <a:lnTo>
                    <a:pt x="736" y="48572"/>
                  </a:lnTo>
                  <a:cubicBezTo>
                    <a:pt x="572" y="48500"/>
                    <a:pt x="395" y="48452"/>
                    <a:pt x="228" y="48452"/>
                  </a:cubicBezTo>
                  <a:cubicBezTo>
                    <a:pt x="151" y="48452"/>
                    <a:pt x="76" y="48462"/>
                    <a:pt x="6" y="48486"/>
                  </a:cubicBezTo>
                  <a:cubicBezTo>
                    <a:pt x="6" y="48664"/>
                    <a:pt x="3" y="48843"/>
                    <a:pt x="0" y="49024"/>
                  </a:cubicBezTo>
                  <a:cubicBezTo>
                    <a:pt x="120" y="49101"/>
                    <a:pt x="249" y="49160"/>
                    <a:pt x="388" y="49200"/>
                  </a:cubicBezTo>
                  <a:cubicBezTo>
                    <a:pt x="801" y="49316"/>
                    <a:pt x="673" y="49917"/>
                    <a:pt x="302" y="49917"/>
                  </a:cubicBezTo>
                  <a:cubicBezTo>
                    <a:pt x="269" y="49917"/>
                    <a:pt x="234" y="49912"/>
                    <a:pt x="197" y="49902"/>
                  </a:cubicBezTo>
                  <a:cubicBezTo>
                    <a:pt x="132" y="49880"/>
                    <a:pt x="71" y="49859"/>
                    <a:pt x="9" y="49834"/>
                  </a:cubicBezTo>
                  <a:lnTo>
                    <a:pt x="9" y="49834"/>
                  </a:lnTo>
                  <a:cubicBezTo>
                    <a:pt x="62" y="51044"/>
                    <a:pt x="345" y="52158"/>
                    <a:pt x="1668" y="52820"/>
                  </a:cubicBezTo>
                  <a:cubicBezTo>
                    <a:pt x="2095" y="53034"/>
                    <a:pt x="2583" y="53065"/>
                    <a:pt x="3064" y="53065"/>
                  </a:cubicBezTo>
                  <a:cubicBezTo>
                    <a:pt x="3260" y="53065"/>
                    <a:pt x="3455" y="53060"/>
                    <a:pt x="3645" y="53060"/>
                  </a:cubicBezTo>
                  <a:lnTo>
                    <a:pt x="35842" y="53060"/>
                  </a:lnTo>
                  <a:cubicBezTo>
                    <a:pt x="37787" y="53060"/>
                    <a:pt x="39770" y="52715"/>
                    <a:pt x="39933" y="50277"/>
                  </a:cubicBezTo>
                  <a:lnTo>
                    <a:pt x="39933" y="5706"/>
                  </a:lnTo>
                  <a:cubicBezTo>
                    <a:pt x="39933" y="4351"/>
                    <a:pt x="40179" y="2674"/>
                    <a:pt x="39554" y="1430"/>
                  </a:cubicBezTo>
                  <a:cubicBezTo>
                    <a:pt x="38938" y="202"/>
                    <a:pt x="37512" y="0"/>
                    <a:pt x="36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1399;p35">
              <a:extLst>
                <a:ext uri="{FF2B5EF4-FFF2-40B4-BE49-F238E27FC236}">
                  <a16:creationId xmlns:a16="http://schemas.microsoft.com/office/drawing/2014/main" id="{2D0498F8-6AF2-22CB-40B0-50ADBEAD220A}"/>
                </a:ext>
              </a:extLst>
            </p:cNvPr>
            <p:cNvSpPr/>
            <p:nvPr/>
          </p:nvSpPr>
          <p:spPr>
            <a:xfrm>
              <a:off x="7066050" y="5645700"/>
              <a:ext cx="19500" cy="48425"/>
            </a:xfrm>
            <a:custGeom>
              <a:avLst/>
              <a:gdLst/>
              <a:ahLst/>
              <a:cxnLst/>
              <a:rect l="l" t="t" r="r" b="b"/>
              <a:pathLst>
                <a:path w="780" h="1937" extrusionOk="0">
                  <a:moveTo>
                    <a:pt x="320" y="1"/>
                  </a:moveTo>
                  <a:cubicBezTo>
                    <a:pt x="213" y="1"/>
                    <a:pt x="105" y="15"/>
                    <a:pt x="0" y="43"/>
                  </a:cubicBezTo>
                  <a:lnTo>
                    <a:pt x="0" y="1010"/>
                  </a:lnTo>
                  <a:cubicBezTo>
                    <a:pt x="117" y="1041"/>
                    <a:pt x="237" y="1062"/>
                    <a:pt x="339" y="1078"/>
                  </a:cubicBezTo>
                  <a:cubicBezTo>
                    <a:pt x="779" y="1145"/>
                    <a:pt x="620" y="1784"/>
                    <a:pt x="207" y="1784"/>
                  </a:cubicBezTo>
                  <a:cubicBezTo>
                    <a:pt x="187" y="1784"/>
                    <a:pt x="166" y="1783"/>
                    <a:pt x="145" y="1779"/>
                  </a:cubicBezTo>
                  <a:cubicBezTo>
                    <a:pt x="99" y="1770"/>
                    <a:pt x="50" y="1761"/>
                    <a:pt x="0" y="1752"/>
                  </a:cubicBezTo>
                  <a:lnTo>
                    <a:pt x="0" y="1878"/>
                  </a:lnTo>
                  <a:cubicBezTo>
                    <a:pt x="69" y="1871"/>
                    <a:pt x="138" y="1868"/>
                    <a:pt x="207" y="1868"/>
                  </a:cubicBezTo>
                  <a:cubicBezTo>
                    <a:pt x="382" y="1868"/>
                    <a:pt x="557" y="1890"/>
                    <a:pt x="727" y="1936"/>
                  </a:cubicBezTo>
                  <a:lnTo>
                    <a:pt x="727" y="71"/>
                  </a:lnTo>
                  <a:cubicBezTo>
                    <a:pt x="595" y="24"/>
                    <a:pt x="458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1400;p35">
              <a:extLst>
                <a:ext uri="{FF2B5EF4-FFF2-40B4-BE49-F238E27FC236}">
                  <a16:creationId xmlns:a16="http://schemas.microsoft.com/office/drawing/2014/main" id="{DE7E94D5-633F-A693-77F7-A089AF730287}"/>
                </a:ext>
              </a:extLst>
            </p:cNvPr>
            <p:cNvSpPr/>
            <p:nvPr/>
          </p:nvSpPr>
          <p:spPr>
            <a:xfrm>
              <a:off x="7066050" y="5957500"/>
              <a:ext cx="20075" cy="50525"/>
            </a:xfrm>
            <a:custGeom>
              <a:avLst/>
              <a:gdLst/>
              <a:ahLst/>
              <a:cxnLst/>
              <a:rect l="l" t="t" r="r" b="b"/>
              <a:pathLst>
                <a:path w="803" h="2021" extrusionOk="0">
                  <a:moveTo>
                    <a:pt x="122" y="1"/>
                  </a:moveTo>
                  <a:cubicBezTo>
                    <a:pt x="80" y="1"/>
                    <a:pt x="40" y="3"/>
                    <a:pt x="0" y="7"/>
                  </a:cubicBezTo>
                  <a:lnTo>
                    <a:pt x="0" y="518"/>
                  </a:lnTo>
                  <a:cubicBezTo>
                    <a:pt x="123" y="561"/>
                    <a:pt x="250" y="598"/>
                    <a:pt x="379" y="629"/>
                  </a:cubicBezTo>
                  <a:cubicBezTo>
                    <a:pt x="802" y="729"/>
                    <a:pt x="665" y="1339"/>
                    <a:pt x="281" y="1339"/>
                  </a:cubicBezTo>
                  <a:cubicBezTo>
                    <a:pt x="251" y="1339"/>
                    <a:pt x="220" y="1335"/>
                    <a:pt x="188" y="1328"/>
                  </a:cubicBezTo>
                  <a:cubicBezTo>
                    <a:pt x="130" y="1315"/>
                    <a:pt x="68" y="1297"/>
                    <a:pt x="0" y="1278"/>
                  </a:cubicBezTo>
                  <a:lnTo>
                    <a:pt x="0" y="1888"/>
                  </a:lnTo>
                  <a:cubicBezTo>
                    <a:pt x="250" y="1894"/>
                    <a:pt x="493" y="1937"/>
                    <a:pt x="727" y="2020"/>
                  </a:cubicBezTo>
                  <a:lnTo>
                    <a:pt x="727" y="102"/>
                  </a:lnTo>
                  <a:cubicBezTo>
                    <a:pt x="527" y="44"/>
                    <a:pt x="314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1401;p35">
              <a:extLst>
                <a:ext uri="{FF2B5EF4-FFF2-40B4-BE49-F238E27FC236}">
                  <a16:creationId xmlns:a16="http://schemas.microsoft.com/office/drawing/2014/main" id="{D56494C0-AF8F-3972-ADA4-9E40E0A71D6B}"/>
                </a:ext>
              </a:extLst>
            </p:cNvPr>
            <p:cNvSpPr/>
            <p:nvPr/>
          </p:nvSpPr>
          <p:spPr>
            <a:xfrm>
              <a:off x="7066050" y="6479325"/>
              <a:ext cx="18175" cy="48275"/>
            </a:xfrm>
            <a:custGeom>
              <a:avLst/>
              <a:gdLst/>
              <a:ahLst/>
              <a:cxnLst/>
              <a:rect l="l" t="t" r="r" b="b"/>
              <a:pathLst>
                <a:path w="727" h="1931" extrusionOk="0">
                  <a:moveTo>
                    <a:pt x="102" y="0"/>
                  </a:moveTo>
                  <a:cubicBezTo>
                    <a:pt x="68" y="0"/>
                    <a:pt x="34" y="2"/>
                    <a:pt x="0" y="4"/>
                  </a:cubicBezTo>
                  <a:lnTo>
                    <a:pt x="0" y="435"/>
                  </a:lnTo>
                  <a:cubicBezTo>
                    <a:pt x="93" y="493"/>
                    <a:pt x="191" y="542"/>
                    <a:pt x="299" y="573"/>
                  </a:cubicBezTo>
                  <a:cubicBezTo>
                    <a:pt x="707" y="694"/>
                    <a:pt x="582" y="1292"/>
                    <a:pt x="214" y="1292"/>
                  </a:cubicBezTo>
                  <a:cubicBezTo>
                    <a:pt x="180" y="1292"/>
                    <a:pt x="143" y="1286"/>
                    <a:pt x="105" y="1275"/>
                  </a:cubicBezTo>
                  <a:cubicBezTo>
                    <a:pt x="74" y="1263"/>
                    <a:pt x="37" y="1247"/>
                    <a:pt x="0" y="1232"/>
                  </a:cubicBezTo>
                  <a:lnTo>
                    <a:pt x="0" y="1888"/>
                  </a:lnTo>
                  <a:cubicBezTo>
                    <a:pt x="85" y="1876"/>
                    <a:pt x="170" y="1870"/>
                    <a:pt x="254" y="1870"/>
                  </a:cubicBezTo>
                  <a:cubicBezTo>
                    <a:pt x="414" y="1870"/>
                    <a:pt x="572" y="1891"/>
                    <a:pt x="727" y="1931"/>
                  </a:cubicBezTo>
                  <a:lnTo>
                    <a:pt x="727" y="121"/>
                  </a:lnTo>
                  <a:cubicBezTo>
                    <a:pt x="622" y="90"/>
                    <a:pt x="521" y="59"/>
                    <a:pt x="413" y="35"/>
                  </a:cubicBezTo>
                  <a:cubicBezTo>
                    <a:pt x="311" y="11"/>
                    <a:pt x="20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1402;p35">
              <a:extLst>
                <a:ext uri="{FF2B5EF4-FFF2-40B4-BE49-F238E27FC236}">
                  <a16:creationId xmlns:a16="http://schemas.microsoft.com/office/drawing/2014/main" id="{9FFA6EB6-D711-215E-F7FC-442F92DCB7BC}"/>
                </a:ext>
              </a:extLst>
            </p:cNvPr>
            <p:cNvSpPr/>
            <p:nvPr/>
          </p:nvSpPr>
          <p:spPr>
            <a:xfrm>
              <a:off x="7066050" y="6023000"/>
              <a:ext cx="18700" cy="41050"/>
            </a:xfrm>
            <a:custGeom>
              <a:avLst/>
              <a:gdLst/>
              <a:ahLst/>
              <a:cxnLst/>
              <a:rect l="l" t="t" r="r" b="b"/>
              <a:pathLst>
                <a:path w="748" h="1642" extrusionOk="0">
                  <a:moveTo>
                    <a:pt x="0" y="0"/>
                  </a:moveTo>
                  <a:lnTo>
                    <a:pt x="0" y="490"/>
                  </a:lnTo>
                  <a:cubicBezTo>
                    <a:pt x="90" y="530"/>
                    <a:pt x="185" y="561"/>
                    <a:pt x="284" y="576"/>
                  </a:cubicBezTo>
                  <a:cubicBezTo>
                    <a:pt x="725" y="629"/>
                    <a:pt x="747" y="1305"/>
                    <a:pt x="333" y="1305"/>
                  </a:cubicBezTo>
                  <a:cubicBezTo>
                    <a:pt x="317" y="1305"/>
                    <a:pt x="301" y="1304"/>
                    <a:pt x="284" y="1302"/>
                  </a:cubicBezTo>
                  <a:cubicBezTo>
                    <a:pt x="188" y="1290"/>
                    <a:pt x="93" y="1272"/>
                    <a:pt x="0" y="1247"/>
                  </a:cubicBezTo>
                  <a:lnTo>
                    <a:pt x="0" y="1444"/>
                  </a:lnTo>
                  <a:cubicBezTo>
                    <a:pt x="237" y="1469"/>
                    <a:pt x="487" y="1546"/>
                    <a:pt x="727" y="1641"/>
                  </a:cubicBezTo>
                  <a:lnTo>
                    <a:pt x="727" y="160"/>
                  </a:lnTo>
                  <a:cubicBezTo>
                    <a:pt x="524" y="84"/>
                    <a:pt x="314" y="1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1403;p35">
              <a:extLst>
                <a:ext uri="{FF2B5EF4-FFF2-40B4-BE49-F238E27FC236}">
                  <a16:creationId xmlns:a16="http://schemas.microsoft.com/office/drawing/2014/main" id="{1FABA5D2-D53E-3592-E6E6-3FD9A5E58D7D}"/>
                </a:ext>
              </a:extLst>
            </p:cNvPr>
            <p:cNvSpPr/>
            <p:nvPr/>
          </p:nvSpPr>
          <p:spPr>
            <a:xfrm>
              <a:off x="7066050" y="6138350"/>
              <a:ext cx="18275" cy="46650"/>
            </a:xfrm>
            <a:custGeom>
              <a:avLst/>
              <a:gdLst/>
              <a:ahLst/>
              <a:cxnLst/>
              <a:rect l="l" t="t" r="r" b="b"/>
              <a:pathLst>
                <a:path w="731" h="1866" extrusionOk="0">
                  <a:moveTo>
                    <a:pt x="0" y="1"/>
                  </a:moveTo>
                  <a:lnTo>
                    <a:pt x="0" y="542"/>
                  </a:lnTo>
                  <a:cubicBezTo>
                    <a:pt x="96" y="588"/>
                    <a:pt x="194" y="625"/>
                    <a:pt x="299" y="656"/>
                  </a:cubicBezTo>
                  <a:cubicBezTo>
                    <a:pt x="730" y="743"/>
                    <a:pt x="584" y="1366"/>
                    <a:pt x="184" y="1366"/>
                  </a:cubicBezTo>
                  <a:cubicBezTo>
                    <a:pt x="159" y="1366"/>
                    <a:pt x="132" y="1363"/>
                    <a:pt x="105" y="1358"/>
                  </a:cubicBezTo>
                  <a:cubicBezTo>
                    <a:pt x="74" y="1349"/>
                    <a:pt x="37" y="1340"/>
                    <a:pt x="0" y="1330"/>
                  </a:cubicBezTo>
                  <a:lnTo>
                    <a:pt x="0" y="1740"/>
                  </a:lnTo>
                  <a:cubicBezTo>
                    <a:pt x="247" y="1746"/>
                    <a:pt x="493" y="1789"/>
                    <a:pt x="727" y="1866"/>
                  </a:cubicBezTo>
                  <a:lnTo>
                    <a:pt x="727" y="210"/>
                  </a:lnTo>
                  <a:cubicBezTo>
                    <a:pt x="493" y="108"/>
                    <a:pt x="250" y="3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1404;p35">
              <a:extLst>
                <a:ext uri="{FF2B5EF4-FFF2-40B4-BE49-F238E27FC236}">
                  <a16:creationId xmlns:a16="http://schemas.microsoft.com/office/drawing/2014/main" id="{A26AA754-9675-BC2A-5BC1-5C7794A0B776}"/>
                </a:ext>
              </a:extLst>
            </p:cNvPr>
            <p:cNvSpPr/>
            <p:nvPr/>
          </p:nvSpPr>
          <p:spPr>
            <a:xfrm>
              <a:off x="7066050" y="6408800"/>
              <a:ext cx="19925" cy="54925"/>
            </a:xfrm>
            <a:custGeom>
              <a:avLst/>
              <a:gdLst/>
              <a:ahLst/>
              <a:cxnLst/>
              <a:rect l="l" t="t" r="r" b="b"/>
              <a:pathLst>
                <a:path w="797" h="2197" extrusionOk="0">
                  <a:moveTo>
                    <a:pt x="49" y="1"/>
                  </a:moveTo>
                  <a:cubicBezTo>
                    <a:pt x="32" y="1"/>
                    <a:pt x="16" y="1"/>
                    <a:pt x="0" y="2"/>
                  </a:cubicBezTo>
                  <a:lnTo>
                    <a:pt x="0" y="529"/>
                  </a:lnTo>
                  <a:cubicBezTo>
                    <a:pt x="123" y="575"/>
                    <a:pt x="250" y="615"/>
                    <a:pt x="379" y="649"/>
                  </a:cubicBezTo>
                  <a:cubicBezTo>
                    <a:pt x="797" y="759"/>
                    <a:pt x="666" y="1364"/>
                    <a:pt x="287" y="1364"/>
                  </a:cubicBezTo>
                  <a:cubicBezTo>
                    <a:pt x="256" y="1364"/>
                    <a:pt x="223" y="1359"/>
                    <a:pt x="188" y="1350"/>
                  </a:cubicBezTo>
                  <a:cubicBezTo>
                    <a:pt x="130" y="1335"/>
                    <a:pt x="65" y="1317"/>
                    <a:pt x="0" y="1295"/>
                  </a:cubicBezTo>
                  <a:lnTo>
                    <a:pt x="0" y="2105"/>
                  </a:lnTo>
                  <a:cubicBezTo>
                    <a:pt x="23" y="2104"/>
                    <a:pt x="46" y="2103"/>
                    <a:pt x="68" y="2103"/>
                  </a:cubicBezTo>
                  <a:cubicBezTo>
                    <a:pt x="282" y="2103"/>
                    <a:pt x="504" y="2141"/>
                    <a:pt x="727" y="2197"/>
                  </a:cubicBezTo>
                  <a:lnTo>
                    <a:pt x="727" y="171"/>
                  </a:lnTo>
                  <a:cubicBezTo>
                    <a:pt x="503" y="77"/>
                    <a:pt x="269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1405;p35">
              <a:extLst>
                <a:ext uri="{FF2B5EF4-FFF2-40B4-BE49-F238E27FC236}">
                  <a16:creationId xmlns:a16="http://schemas.microsoft.com/office/drawing/2014/main" id="{AFF7DF99-6F8F-7052-3108-3C081BFDE35D}"/>
                </a:ext>
              </a:extLst>
            </p:cNvPr>
            <p:cNvSpPr/>
            <p:nvPr/>
          </p:nvSpPr>
          <p:spPr>
            <a:xfrm>
              <a:off x="7066050" y="6076950"/>
              <a:ext cx="18175" cy="47200"/>
            </a:xfrm>
            <a:custGeom>
              <a:avLst/>
              <a:gdLst/>
              <a:ahLst/>
              <a:cxnLst/>
              <a:rect l="l" t="t" r="r" b="b"/>
              <a:pathLst>
                <a:path w="727" h="1888" extrusionOk="0">
                  <a:moveTo>
                    <a:pt x="0" y="0"/>
                  </a:moveTo>
                  <a:lnTo>
                    <a:pt x="0" y="570"/>
                  </a:lnTo>
                  <a:cubicBezTo>
                    <a:pt x="96" y="619"/>
                    <a:pt x="194" y="662"/>
                    <a:pt x="299" y="693"/>
                  </a:cubicBezTo>
                  <a:cubicBezTo>
                    <a:pt x="717" y="798"/>
                    <a:pt x="586" y="1405"/>
                    <a:pt x="205" y="1405"/>
                  </a:cubicBezTo>
                  <a:cubicBezTo>
                    <a:pt x="173" y="1405"/>
                    <a:pt x="140" y="1400"/>
                    <a:pt x="105" y="1391"/>
                  </a:cubicBezTo>
                  <a:cubicBezTo>
                    <a:pt x="71" y="1382"/>
                    <a:pt x="37" y="1373"/>
                    <a:pt x="0" y="1361"/>
                  </a:cubicBezTo>
                  <a:lnTo>
                    <a:pt x="0" y="1739"/>
                  </a:lnTo>
                  <a:cubicBezTo>
                    <a:pt x="247" y="1758"/>
                    <a:pt x="493" y="1807"/>
                    <a:pt x="727" y="1887"/>
                  </a:cubicBezTo>
                  <a:lnTo>
                    <a:pt x="727" y="256"/>
                  </a:lnTo>
                  <a:cubicBezTo>
                    <a:pt x="653" y="225"/>
                    <a:pt x="582" y="191"/>
                    <a:pt x="508" y="160"/>
                  </a:cubicBezTo>
                  <a:cubicBezTo>
                    <a:pt x="382" y="111"/>
                    <a:pt x="182" y="2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1406;p35">
              <a:extLst>
                <a:ext uri="{FF2B5EF4-FFF2-40B4-BE49-F238E27FC236}">
                  <a16:creationId xmlns:a16="http://schemas.microsoft.com/office/drawing/2014/main" id="{50F1E8E7-3B10-9F13-6A1E-21DB6DA26769}"/>
                </a:ext>
              </a:extLst>
            </p:cNvPr>
            <p:cNvSpPr/>
            <p:nvPr/>
          </p:nvSpPr>
          <p:spPr>
            <a:xfrm>
              <a:off x="7066050" y="5831550"/>
              <a:ext cx="18175" cy="50800"/>
            </a:xfrm>
            <a:custGeom>
              <a:avLst/>
              <a:gdLst/>
              <a:ahLst/>
              <a:cxnLst/>
              <a:rect l="l" t="t" r="r" b="b"/>
              <a:pathLst>
                <a:path w="727" h="2032" extrusionOk="0">
                  <a:moveTo>
                    <a:pt x="0" y="0"/>
                  </a:moveTo>
                  <a:lnTo>
                    <a:pt x="0" y="539"/>
                  </a:lnTo>
                  <a:cubicBezTo>
                    <a:pt x="65" y="557"/>
                    <a:pt x="133" y="566"/>
                    <a:pt x="200" y="573"/>
                  </a:cubicBezTo>
                  <a:cubicBezTo>
                    <a:pt x="661" y="591"/>
                    <a:pt x="671" y="1296"/>
                    <a:pt x="221" y="1296"/>
                  </a:cubicBezTo>
                  <a:cubicBezTo>
                    <a:pt x="214" y="1296"/>
                    <a:pt x="207" y="1296"/>
                    <a:pt x="200" y="1296"/>
                  </a:cubicBezTo>
                  <a:cubicBezTo>
                    <a:pt x="133" y="1293"/>
                    <a:pt x="65" y="1284"/>
                    <a:pt x="0" y="1271"/>
                  </a:cubicBezTo>
                  <a:lnTo>
                    <a:pt x="0" y="1921"/>
                  </a:lnTo>
                  <a:cubicBezTo>
                    <a:pt x="247" y="1927"/>
                    <a:pt x="490" y="1964"/>
                    <a:pt x="727" y="2032"/>
                  </a:cubicBezTo>
                  <a:lnTo>
                    <a:pt x="727" y="314"/>
                  </a:lnTo>
                  <a:cubicBezTo>
                    <a:pt x="508" y="157"/>
                    <a:pt x="262" y="5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1407;p35">
              <a:extLst>
                <a:ext uri="{FF2B5EF4-FFF2-40B4-BE49-F238E27FC236}">
                  <a16:creationId xmlns:a16="http://schemas.microsoft.com/office/drawing/2014/main" id="{081040DA-AAD8-E8BA-C5EC-208F7B4BA49E}"/>
                </a:ext>
              </a:extLst>
            </p:cNvPr>
            <p:cNvSpPr/>
            <p:nvPr/>
          </p:nvSpPr>
          <p:spPr>
            <a:xfrm>
              <a:off x="7066050" y="5766825"/>
              <a:ext cx="18800" cy="52050"/>
            </a:xfrm>
            <a:custGeom>
              <a:avLst/>
              <a:gdLst/>
              <a:ahLst/>
              <a:cxnLst/>
              <a:rect l="l" t="t" r="r" b="b"/>
              <a:pathLst>
                <a:path w="752" h="2082" extrusionOk="0">
                  <a:moveTo>
                    <a:pt x="83" y="1"/>
                  </a:moveTo>
                  <a:cubicBezTo>
                    <a:pt x="55" y="1"/>
                    <a:pt x="28" y="2"/>
                    <a:pt x="0" y="3"/>
                  </a:cubicBezTo>
                  <a:lnTo>
                    <a:pt x="0" y="859"/>
                  </a:lnTo>
                  <a:cubicBezTo>
                    <a:pt x="90" y="890"/>
                    <a:pt x="188" y="902"/>
                    <a:pt x="284" y="902"/>
                  </a:cubicBezTo>
                  <a:cubicBezTo>
                    <a:pt x="294" y="901"/>
                    <a:pt x="305" y="901"/>
                    <a:pt x="315" y="901"/>
                  </a:cubicBezTo>
                  <a:cubicBezTo>
                    <a:pt x="751" y="901"/>
                    <a:pt x="738" y="1596"/>
                    <a:pt x="284" y="1629"/>
                  </a:cubicBezTo>
                  <a:cubicBezTo>
                    <a:pt x="262" y="1629"/>
                    <a:pt x="241" y="1630"/>
                    <a:pt x="219" y="1630"/>
                  </a:cubicBezTo>
                  <a:cubicBezTo>
                    <a:pt x="145" y="1630"/>
                    <a:pt x="72" y="1625"/>
                    <a:pt x="0" y="1613"/>
                  </a:cubicBezTo>
                  <a:lnTo>
                    <a:pt x="0" y="1863"/>
                  </a:lnTo>
                  <a:cubicBezTo>
                    <a:pt x="253" y="1900"/>
                    <a:pt x="496" y="1973"/>
                    <a:pt x="727" y="2081"/>
                  </a:cubicBezTo>
                  <a:lnTo>
                    <a:pt x="727" y="117"/>
                  </a:lnTo>
                  <a:cubicBezTo>
                    <a:pt x="520" y="49"/>
                    <a:pt x="2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1408;p35">
              <a:extLst>
                <a:ext uri="{FF2B5EF4-FFF2-40B4-BE49-F238E27FC236}">
                  <a16:creationId xmlns:a16="http://schemas.microsoft.com/office/drawing/2014/main" id="{CB508481-69BE-A133-8D12-CC052E32A8C6}"/>
                </a:ext>
              </a:extLst>
            </p:cNvPr>
            <p:cNvSpPr/>
            <p:nvPr/>
          </p:nvSpPr>
          <p:spPr>
            <a:xfrm>
              <a:off x="7066050" y="6199525"/>
              <a:ext cx="18800" cy="48675"/>
            </a:xfrm>
            <a:custGeom>
              <a:avLst/>
              <a:gdLst/>
              <a:ahLst/>
              <a:cxnLst/>
              <a:rect l="l" t="t" r="r" b="b"/>
              <a:pathLst>
                <a:path w="752" h="1947" extrusionOk="0">
                  <a:moveTo>
                    <a:pt x="0" y="1"/>
                  </a:moveTo>
                  <a:lnTo>
                    <a:pt x="0" y="558"/>
                  </a:lnTo>
                  <a:cubicBezTo>
                    <a:pt x="93" y="589"/>
                    <a:pt x="185" y="607"/>
                    <a:pt x="284" y="616"/>
                  </a:cubicBezTo>
                  <a:cubicBezTo>
                    <a:pt x="743" y="635"/>
                    <a:pt x="751" y="1343"/>
                    <a:pt x="298" y="1343"/>
                  </a:cubicBezTo>
                  <a:cubicBezTo>
                    <a:pt x="293" y="1343"/>
                    <a:pt x="288" y="1343"/>
                    <a:pt x="284" y="1343"/>
                  </a:cubicBezTo>
                  <a:cubicBezTo>
                    <a:pt x="188" y="1337"/>
                    <a:pt x="93" y="1324"/>
                    <a:pt x="0" y="1303"/>
                  </a:cubicBezTo>
                  <a:lnTo>
                    <a:pt x="0" y="1937"/>
                  </a:lnTo>
                  <a:cubicBezTo>
                    <a:pt x="113" y="1915"/>
                    <a:pt x="227" y="1904"/>
                    <a:pt x="341" y="1904"/>
                  </a:cubicBezTo>
                  <a:cubicBezTo>
                    <a:pt x="470" y="1904"/>
                    <a:pt x="599" y="1918"/>
                    <a:pt x="727" y="1946"/>
                  </a:cubicBezTo>
                  <a:lnTo>
                    <a:pt x="727" y="195"/>
                  </a:lnTo>
                  <a:cubicBezTo>
                    <a:pt x="493" y="87"/>
                    <a:pt x="234" y="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1409;p35">
              <a:extLst>
                <a:ext uri="{FF2B5EF4-FFF2-40B4-BE49-F238E27FC236}">
                  <a16:creationId xmlns:a16="http://schemas.microsoft.com/office/drawing/2014/main" id="{16645B43-D404-2C36-8431-5F043C80ACE6}"/>
                </a:ext>
              </a:extLst>
            </p:cNvPr>
            <p:cNvSpPr/>
            <p:nvPr/>
          </p:nvSpPr>
          <p:spPr>
            <a:xfrm>
              <a:off x="7066050" y="5710500"/>
              <a:ext cx="18175" cy="40875"/>
            </a:xfrm>
            <a:custGeom>
              <a:avLst/>
              <a:gdLst/>
              <a:ahLst/>
              <a:cxnLst/>
              <a:rect l="l" t="t" r="r" b="b"/>
              <a:pathLst>
                <a:path w="727" h="1635" extrusionOk="0">
                  <a:moveTo>
                    <a:pt x="197" y="0"/>
                  </a:moveTo>
                  <a:cubicBezTo>
                    <a:pt x="130" y="0"/>
                    <a:pt x="66" y="7"/>
                    <a:pt x="6" y="22"/>
                  </a:cubicBezTo>
                  <a:lnTo>
                    <a:pt x="0" y="25"/>
                  </a:lnTo>
                  <a:lnTo>
                    <a:pt x="0" y="548"/>
                  </a:lnTo>
                  <a:cubicBezTo>
                    <a:pt x="65" y="597"/>
                    <a:pt x="139" y="637"/>
                    <a:pt x="216" y="665"/>
                  </a:cubicBezTo>
                  <a:cubicBezTo>
                    <a:pt x="617" y="796"/>
                    <a:pt x="501" y="1384"/>
                    <a:pt x="144" y="1384"/>
                  </a:cubicBezTo>
                  <a:cubicBezTo>
                    <a:pt x="107" y="1384"/>
                    <a:pt x="67" y="1378"/>
                    <a:pt x="25" y="1364"/>
                  </a:cubicBezTo>
                  <a:cubicBezTo>
                    <a:pt x="16" y="1361"/>
                    <a:pt x="10" y="1358"/>
                    <a:pt x="0" y="1354"/>
                  </a:cubicBezTo>
                  <a:lnTo>
                    <a:pt x="0" y="1551"/>
                  </a:lnTo>
                  <a:cubicBezTo>
                    <a:pt x="22" y="1551"/>
                    <a:pt x="45" y="1551"/>
                    <a:pt x="67" y="1551"/>
                  </a:cubicBezTo>
                  <a:cubicBezTo>
                    <a:pt x="288" y="1551"/>
                    <a:pt x="511" y="1579"/>
                    <a:pt x="727" y="1635"/>
                  </a:cubicBezTo>
                  <a:lnTo>
                    <a:pt x="727" y="111"/>
                  </a:lnTo>
                  <a:cubicBezTo>
                    <a:pt x="556" y="44"/>
                    <a:pt x="368" y="0"/>
                    <a:pt x="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1410;p35">
              <a:extLst>
                <a:ext uri="{FF2B5EF4-FFF2-40B4-BE49-F238E27FC236}">
                  <a16:creationId xmlns:a16="http://schemas.microsoft.com/office/drawing/2014/main" id="{49DF8949-0F05-917F-CD2D-AA30BC5658B9}"/>
                </a:ext>
              </a:extLst>
            </p:cNvPr>
            <p:cNvSpPr/>
            <p:nvPr/>
          </p:nvSpPr>
          <p:spPr>
            <a:xfrm>
              <a:off x="7066050" y="6265175"/>
              <a:ext cx="18175" cy="50875"/>
            </a:xfrm>
            <a:custGeom>
              <a:avLst/>
              <a:gdLst/>
              <a:ahLst/>
              <a:cxnLst/>
              <a:rect l="l" t="t" r="r" b="b"/>
              <a:pathLst>
                <a:path w="727" h="2035" extrusionOk="0">
                  <a:moveTo>
                    <a:pt x="377" y="0"/>
                  </a:moveTo>
                  <a:cubicBezTo>
                    <a:pt x="249" y="0"/>
                    <a:pt x="122" y="22"/>
                    <a:pt x="0" y="65"/>
                  </a:cubicBezTo>
                  <a:lnTo>
                    <a:pt x="0" y="650"/>
                  </a:lnTo>
                  <a:cubicBezTo>
                    <a:pt x="99" y="687"/>
                    <a:pt x="197" y="721"/>
                    <a:pt x="299" y="748"/>
                  </a:cubicBezTo>
                  <a:cubicBezTo>
                    <a:pt x="712" y="861"/>
                    <a:pt x="584" y="1462"/>
                    <a:pt x="211" y="1462"/>
                  </a:cubicBezTo>
                  <a:cubicBezTo>
                    <a:pt x="177" y="1462"/>
                    <a:pt x="142" y="1457"/>
                    <a:pt x="105" y="1447"/>
                  </a:cubicBezTo>
                  <a:lnTo>
                    <a:pt x="0" y="1416"/>
                  </a:lnTo>
                  <a:lnTo>
                    <a:pt x="0" y="1887"/>
                  </a:lnTo>
                  <a:cubicBezTo>
                    <a:pt x="250" y="1906"/>
                    <a:pt x="493" y="1955"/>
                    <a:pt x="727" y="2035"/>
                  </a:cubicBezTo>
                  <a:lnTo>
                    <a:pt x="727" y="56"/>
                  </a:lnTo>
                  <a:cubicBezTo>
                    <a:pt x="613" y="19"/>
                    <a:pt x="495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1411;p35">
              <a:extLst>
                <a:ext uri="{FF2B5EF4-FFF2-40B4-BE49-F238E27FC236}">
                  <a16:creationId xmlns:a16="http://schemas.microsoft.com/office/drawing/2014/main" id="{21366960-5718-8398-D734-8E4B88700CA9}"/>
                </a:ext>
              </a:extLst>
            </p:cNvPr>
            <p:cNvSpPr/>
            <p:nvPr/>
          </p:nvSpPr>
          <p:spPr>
            <a:xfrm>
              <a:off x="7066050" y="5897800"/>
              <a:ext cx="18800" cy="44025"/>
            </a:xfrm>
            <a:custGeom>
              <a:avLst/>
              <a:gdLst/>
              <a:ahLst/>
              <a:cxnLst/>
              <a:rect l="l" t="t" r="r" b="b"/>
              <a:pathLst>
                <a:path w="752" h="1761" extrusionOk="0">
                  <a:moveTo>
                    <a:pt x="0" y="0"/>
                  </a:moveTo>
                  <a:lnTo>
                    <a:pt x="0" y="490"/>
                  </a:lnTo>
                  <a:cubicBezTo>
                    <a:pt x="63" y="500"/>
                    <a:pt x="128" y="505"/>
                    <a:pt x="193" y="505"/>
                  </a:cubicBezTo>
                  <a:cubicBezTo>
                    <a:pt x="223" y="505"/>
                    <a:pt x="253" y="504"/>
                    <a:pt x="284" y="502"/>
                  </a:cubicBezTo>
                  <a:cubicBezTo>
                    <a:pt x="292" y="502"/>
                    <a:pt x="301" y="501"/>
                    <a:pt x="309" y="501"/>
                  </a:cubicBezTo>
                  <a:cubicBezTo>
                    <a:pt x="751" y="501"/>
                    <a:pt x="740" y="1201"/>
                    <a:pt x="284" y="1228"/>
                  </a:cubicBezTo>
                  <a:cubicBezTo>
                    <a:pt x="261" y="1229"/>
                    <a:pt x="238" y="1230"/>
                    <a:pt x="216" y="1230"/>
                  </a:cubicBezTo>
                  <a:cubicBezTo>
                    <a:pt x="143" y="1230"/>
                    <a:pt x="71" y="1226"/>
                    <a:pt x="0" y="1216"/>
                  </a:cubicBezTo>
                  <a:lnTo>
                    <a:pt x="0" y="1696"/>
                  </a:lnTo>
                  <a:cubicBezTo>
                    <a:pt x="37" y="1695"/>
                    <a:pt x="73" y="1694"/>
                    <a:pt x="110" y="1694"/>
                  </a:cubicBezTo>
                  <a:cubicBezTo>
                    <a:pt x="316" y="1694"/>
                    <a:pt x="523" y="1716"/>
                    <a:pt x="727" y="1761"/>
                  </a:cubicBezTo>
                  <a:lnTo>
                    <a:pt x="727" y="133"/>
                  </a:lnTo>
                  <a:cubicBezTo>
                    <a:pt x="490" y="56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1412;p35">
              <a:extLst>
                <a:ext uri="{FF2B5EF4-FFF2-40B4-BE49-F238E27FC236}">
                  <a16:creationId xmlns:a16="http://schemas.microsoft.com/office/drawing/2014/main" id="{050E0C8E-0040-B176-321B-A869DA666C58}"/>
                </a:ext>
              </a:extLst>
            </p:cNvPr>
            <p:cNvSpPr/>
            <p:nvPr/>
          </p:nvSpPr>
          <p:spPr>
            <a:xfrm>
              <a:off x="7035800" y="5391750"/>
              <a:ext cx="83125" cy="62875"/>
            </a:xfrm>
            <a:custGeom>
              <a:avLst/>
              <a:gdLst/>
              <a:ahLst/>
              <a:cxnLst/>
              <a:rect l="l" t="t" r="r" b="b"/>
              <a:pathLst>
                <a:path w="3325" h="2515" extrusionOk="0">
                  <a:moveTo>
                    <a:pt x="1866" y="1"/>
                  </a:moveTo>
                  <a:cubicBezTo>
                    <a:pt x="1659" y="1"/>
                    <a:pt x="1453" y="30"/>
                    <a:pt x="1253" y="87"/>
                  </a:cubicBezTo>
                  <a:cubicBezTo>
                    <a:pt x="930" y="179"/>
                    <a:pt x="635" y="354"/>
                    <a:pt x="401" y="598"/>
                  </a:cubicBezTo>
                  <a:cubicBezTo>
                    <a:pt x="139" y="872"/>
                    <a:pt x="1" y="1272"/>
                    <a:pt x="127" y="1644"/>
                  </a:cubicBezTo>
                  <a:cubicBezTo>
                    <a:pt x="287" y="2112"/>
                    <a:pt x="770" y="2346"/>
                    <a:pt x="1210" y="2488"/>
                  </a:cubicBezTo>
                  <a:cubicBezTo>
                    <a:pt x="1220" y="2491"/>
                    <a:pt x="1226" y="2494"/>
                    <a:pt x="1235" y="2497"/>
                  </a:cubicBezTo>
                  <a:cubicBezTo>
                    <a:pt x="1275" y="2509"/>
                    <a:pt x="1313" y="2515"/>
                    <a:pt x="1349" y="2515"/>
                  </a:cubicBezTo>
                  <a:cubicBezTo>
                    <a:pt x="1713" y="2515"/>
                    <a:pt x="1832" y="1921"/>
                    <a:pt x="1426" y="1795"/>
                  </a:cubicBezTo>
                  <a:cubicBezTo>
                    <a:pt x="1364" y="1777"/>
                    <a:pt x="1287" y="1752"/>
                    <a:pt x="1210" y="1718"/>
                  </a:cubicBezTo>
                  <a:cubicBezTo>
                    <a:pt x="1041" y="1653"/>
                    <a:pt x="863" y="1561"/>
                    <a:pt x="810" y="1407"/>
                  </a:cubicBezTo>
                  <a:cubicBezTo>
                    <a:pt x="770" y="1281"/>
                    <a:pt x="881" y="1139"/>
                    <a:pt x="992" y="1032"/>
                  </a:cubicBezTo>
                  <a:cubicBezTo>
                    <a:pt x="1056" y="970"/>
                    <a:pt x="1130" y="918"/>
                    <a:pt x="1210" y="878"/>
                  </a:cubicBezTo>
                  <a:cubicBezTo>
                    <a:pt x="1413" y="771"/>
                    <a:pt x="1638" y="715"/>
                    <a:pt x="1868" y="715"/>
                  </a:cubicBezTo>
                  <a:cubicBezTo>
                    <a:pt x="1896" y="715"/>
                    <a:pt x="1924" y="716"/>
                    <a:pt x="1952" y="718"/>
                  </a:cubicBezTo>
                  <a:cubicBezTo>
                    <a:pt x="2177" y="727"/>
                    <a:pt x="2398" y="785"/>
                    <a:pt x="2602" y="887"/>
                  </a:cubicBezTo>
                  <a:cubicBezTo>
                    <a:pt x="2660" y="917"/>
                    <a:pt x="2718" y="930"/>
                    <a:pt x="2773" y="930"/>
                  </a:cubicBezTo>
                  <a:cubicBezTo>
                    <a:pt x="3105" y="930"/>
                    <a:pt x="3325" y="441"/>
                    <a:pt x="2968" y="259"/>
                  </a:cubicBezTo>
                  <a:cubicBezTo>
                    <a:pt x="2685" y="117"/>
                    <a:pt x="2374" y="31"/>
                    <a:pt x="2060" y="10"/>
                  </a:cubicBezTo>
                  <a:cubicBezTo>
                    <a:pt x="1995" y="4"/>
                    <a:pt x="1930" y="1"/>
                    <a:pt x="18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1413;p35">
              <a:extLst>
                <a:ext uri="{FF2B5EF4-FFF2-40B4-BE49-F238E27FC236}">
                  <a16:creationId xmlns:a16="http://schemas.microsoft.com/office/drawing/2014/main" id="{0C1B8580-F2D6-BC99-D40E-55A0D020348F}"/>
                </a:ext>
              </a:extLst>
            </p:cNvPr>
            <p:cNvSpPr/>
            <p:nvPr/>
          </p:nvSpPr>
          <p:spPr>
            <a:xfrm>
              <a:off x="7031100" y="5463625"/>
              <a:ext cx="84250" cy="72850"/>
            </a:xfrm>
            <a:custGeom>
              <a:avLst/>
              <a:gdLst/>
              <a:ahLst/>
              <a:cxnLst/>
              <a:rect l="l" t="t" r="r" b="b"/>
              <a:pathLst>
                <a:path w="3370" h="2914" extrusionOk="0">
                  <a:moveTo>
                    <a:pt x="1882" y="0"/>
                  </a:moveTo>
                  <a:cubicBezTo>
                    <a:pt x="1720" y="0"/>
                    <a:pt x="1558" y="13"/>
                    <a:pt x="1398" y="37"/>
                  </a:cubicBezTo>
                  <a:cubicBezTo>
                    <a:pt x="1032" y="93"/>
                    <a:pt x="687" y="222"/>
                    <a:pt x="413" y="465"/>
                  </a:cubicBezTo>
                  <a:cubicBezTo>
                    <a:pt x="32" y="804"/>
                    <a:pt x="1" y="1466"/>
                    <a:pt x="229" y="1894"/>
                  </a:cubicBezTo>
                  <a:cubicBezTo>
                    <a:pt x="481" y="2371"/>
                    <a:pt x="903" y="2685"/>
                    <a:pt x="1398" y="2875"/>
                  </a:cubicBezTo>
                  <a:cubicBezTo>
                    <a:pt x="1404" y="2879"/>
                    <a:pt x="1414" y="2885"/>
                    <a:pt x="1423" y="2888"/>
                  </a:cubicBezTo>
                  <a:cubicBezTo>
                    <a:pt x="1469" y="2905"/>
                    <a:pt x="1512" y="2913"/>
                    <a:pt x="1552" y="2913"/>
                  </a:cubicBezTo>
                  <a:cubicBezTo>
                    <a:pt x="1896" y="2913"/>
                    <a:pt x="2005" y="2335"/>
                    <a:pt x="1614" y="2189"/>
                  </a:cubicBezTo>
                  <a:cubicBezTo>
                    <a:pt x="1540" y="2158"/>
                    <a:pt x="1466" y="2118"/>
                    <a:pt x="1398" y="2075"/>
                  </a:cubicBezTo>
                  <a:cubicBezTo>
                    <a:pt x="937" y="1777"/>
                    <a:pt x="453" y="1109"/>
                    <a:pt x="1174" y="838"/>
                  </a:cubicBezTo>
                  <a:cubicBezTo>
                    <a:pt x="1244" y="813"/>
                    <a:pt x="1321" y="795"/>
                    <a:pt x="1398" y="779"/>
                  </a:cubicBezTo>
                  <a:cubicBezTo>
                    <a:pt x="1565" y="745"/>
                    <a:pt x="1737" y="727"/>
                    <a:pt x="1909" y="727"/>
                  </a:cubicBezTo>
                  <a:cubicBezTo>
                    <a:pt x="1981" y="727"/>
                    <a:pt x="2053" y="730"/>
                    <a:pt x="2125" y="736"/>
                  </a:cubicBezTo>
                  <a:cubicBezTo>
                    <a:pt x="2337" y="752"/>
                    <a:pt x="2546" y="782"/>
                    <a:pt x="2753" y="828"/>
                  </a:cubicBezTo>
                  <a:cubicBezTo>
                    <a:pt x="2785" y="836"/>
                    <a:pt x="2816" y="840"/>
                    <a:pt x="2846" y="840"/>
                  </a:cubicBezTo>
                  <a:cubicBezTo>
                    <a:pt x="3233" y="840"/>
                    <a:pt x="3370" y="230"/>
                    <a:pt x="2947" y="130"/>
                  </a:cubicBezTo>
                  <a:cubicBezTo>
                    <a:pt x="2676" y="65"/>
                    <a:pt x="2402" y="25"/>
                    <a:pt x="2125" y="10"/>
                  </a:cubicBezTo>
                  <a:cubicBezTo>
                    <a:pt x="2044" y="4"/>
                    <a:pt x="1963" y="0"/>
                    <a:pt x="1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1414;p35">
              <a:extLst>
                <a:ext uri="{FF2B5EF4-FFF2-40B4-BE49-F238E27FC236}">
                  <a16:creationId xmlns:a16="http://schemas.microsoft.com/office/drawing/2014/main" id="{CAA1B574-4FFC-6670-D38D-7CDE98C40BDA}"/>
                </a:ext>
              </a:extLst>
            </p:cNvPr>
            <p:cNvSpPr/>
            <p:nvPr/>
          </p:nvSpPr>
          <p:spPr>
            <a:xfrm>
              <a:off x="7021950" y="5542150"/>
              <a:ext cx="93600" cy="60450"/>
            </a:xfrm>
            <a:custGeom>
              <a:avLst/>
              <a:gdLst/>
              <a:ahLst/>
              <a:cxnLst/>
              <a:rect l="l" t="t" r="r" b="b"/>
              <a:pathLst>
                <a:path w="3744" h="2418" extrusionOk="0">
                  <a:moveTo>
                    <a:pt x="1927" y="0"/>
                  </a:moveTo>
                  <a:cubicBezTo>
                    <a:pt x="1873" y="0"/>
                    <a:pt x="1819" y="2"/>
                    <a:pt x="1764" y="5"/>
                  </a:cubicBezTo>
                  <a:cubicBezTo>
                    <a:pt x="1290" y="45"/>
                    <a:pt x="853" y="239"/>
                    <a:pt x="561" y="704"/>
                  </a:cubicBezTo>
                  <a:cubicBezTo>
                    <a:pt x="1" y="1597"/>
                    <a:pt x="982" y="2203"/>
                    <a:pt x="1764" y="2382"/>
                  </a:cubicBezTo>
                  <a:cubicBezTo>
                    <a:pt x="1814" y="2394"/>
                    <a:pt x="1863" y="2403"/>
                    <a:pt x="1909" y="2412"/>
                  </a:cubicBezTo>
                  <a:cubicBezTo>
                    <a:pt x="1932" y="2416"/>
                    <a:pt x="1954" y="2418"/>
                    <a:pt x="1976" y="2418"/>
                  </a:cubicBezTo>
                  <a:cubicBezTo>
                    <a:pt x="2386" y="2418"/>
                    <a:pt x="2542" y="1784"/>
                    <a:pt x="2103" y="1711"/>
                  </a:cubicBezTo>
                  <a:cubicBezTo>
                    <a:pt x="1989" y="1692"/>
                    <a:pt x="1875" y="1664"/>
                    <a:pt x="1764" y="1631"/>
                  </a:cubicBezTo>
                  <a:cubicBezTo>
                    <a:pt x="1620" y="1591"/>
                    <a:pt x="1478" y="1532"/>
                    <a:pt x="1349" y="1461"/>
                  </a:cubicBezTo>
                  <a:cubicBezTo>
                    <a:pt x="1075" y="1307"/>
                    <a:pt x="1087" y="1166"/>
                    <a:pt x="1300" y="960"/>
                  </a:cubicBezTo>
                  <a:cubicBezTo>
                    <a:pt x="1426" y="836"/>
                    <a:pt x="1589" y="753"/>
                    <a:pt x="1764" y="723"/>
                  </a:cubicBezTo>
                  <a:cubicBezTo>
                    <a:pt x="1832" y="710"/>
                    <a:pt x="1901" y="704"/>
                    <a:pt x="1971" y="704"/>
                  </a:cubicBezTo>
                  <a:cubicBezTo>
                    <a:pt x="2143" y="704"/>
                    <a:pt x="2320" y="739"/>
                    <a:pt x="2491" y="796"/>
                  </a:cubicBezTo>
                  <a:cubicBezTo>
                    <a:pt x="2679" y="861"/>
                    <a:pt x="2860" y="944"/>
                    <a:pt x="3033" y="1043"/>
                  </a:cubicBezTo>
                  <a:cubicBezTo>
                    <a:pt x="3095" y="1078"/>
                    <a:pt x="3156" y="1094"/>
                    <a:pt x="3213" y="1094"/>
                  </a:cubicBezTo>
                  <a:cubicBezTo>
                    <a:pt x="3533" y="1094"/>
                    <a:pt x="3743" y="613"/>
                    <a:pt x="3399" y="418"/>
                  </a:cubicBezTo>
                  <a:cubicBezTo>
                    <a:pt x="3116" y="255"/>
                    <a:pt x="2808" y="138"/>
                    <a:pt x="2491" y="67"/>
                  </a:cubicBezTo>
                  <a:cubicBezTo>
                    <a:pt x="2307" y="21"/>
                    <a:pt x="2117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1415;p35">
              <a:extLst>
                <a:ext uri="{FF2B5EF4-FFF2-40B4-BE49-F238E27FC236}">
                  <a16:creationId xmlns:a16="http://schemas.microsoft.com/office/drawing/2014/main" id="{B84077FD-DDF3-9A47-6043-BC6810520CF9}"/>
                </a:ext>
              </a:extLst>
            </p:cNvPr>
            <p:cNvSpPr/>
            <p:nvPr/>
          </p:nvSpPr>
          <p:spPr>
            <a:xfrm>
              <a:off x="7031275" y="5627725"/>
              <a:ext cx="80350" cy="62525"/>
            </a:xfrm>
            <a:custGeom>
              <a:avLst/>
              <a:gdLst/>
              <a:ahLst/>
              <a:cxnLst/>
              <a:rect l="l" t="t" r="r" b="b"/>
              <a:pathLst>
                <a:path w="3214" h="2501" extrusionOk="0">
                  <a:moveTo>
                    <a:pt x="1705" y="0"/>
                  </a:moveTo>
                  <a:cubicBezTo>
                    <a:pt x="1601" y="0"/>
                    <a:pt x="1496" y="8"/>
                    <a:pt x="1391" y="24"/>
                  </a:cubicBezTo>
                  <a:cubicBezTo>
                    <a:pt x="988" y="91"/>
                    <a:pt x="606" y="279"/>
                    <a:pt x="342" y="621"/>
                  </a:cubicBezTo>
                  <a:cubicBezTo>
                    <a:pt x="74" y="966"/>
                    <a:pt x="0" y="1356"/>
                    <a:pt x="185" y="1754"/>
                  </a:cubicBezTo>
                  <a:cubicBezTo>
                    <a:pt x="388" y="2194"/>
                    <a:pt x="936" y="2385"/>
                    <a:pt x="1391" y="2471"/>
                  </a:cubicBezTo>
                  <a:cubicBezTo>
                    <a:pt x="1441" y="2480"/>
                    <a:pt x="1490" y="2489"/>
                    <a:pt x="1539" y="2495"/>
                  </a:cubicBezTo>
                  <a:cubicBezTo>
                    <a:pt x="1562" y="2499"/>
                    <a:pt x="1584" y="2501"/>
                    <a:pt x="1605" y="2501"/>
                  </a:cubicBezTo>
                  <a:cubicBezTo>
                    <a:pt x="2013" y="2501"/>
                    <a:pt x="2169" y="1864"/>
                    <a:pt x="1730" y="1797"/>
                  </a:cubicBezTo>
                  <a:cubicBezTo>
                    <a:pt x="1628" y="1781"/>
                    <a:pt x="1508" y="1760"/>
                    <a:pt x="1391" y="1729"/>
                  </a:cubicBezTo>
                  <a:cubicBezTo>
                    <a:pt x="1160" y="1674"/>
                    <a:pt x="930" y="1584"/>
                    <a:pt x="828" y="1421"/>
                  </a:cubicBezTo>
                  <a:cubicBezTo>
                    <a:pt x="806" y="1378"/>
                    <a:pt x="797" y="1332"/>
                    <a:pt x="800" y="1283"/>
                  </a:cubicBezTo>
                  <a:cubicBezTo>
                    <a:pt x="822" y="1172"/>
                    <a:pt x="856" y="1123"/>
                    <a:pt x="933" y="1039"/>
                  </a:cubicBezTo>
                  <a:cubicBezTo>
                    <a:pt x="1056" y="904"/>
                    <a:pt x="1216" y="809"/>
                    <a:pt x="1391" y="762"/>
                  </a:cubicBezTo>
                  <a:cubicBezTo>
                    <a:pt x="1496" y="734"/>
                    <a:pt x="1604" y="720"/>
                    <a:pt x="1711" y="720"/>
                  </a:cubicBezTo>
                  <a:cubicBezTo>
                    <a:pt x="1849" y="720"/>
                    <a:pt x="1986" y="743"/>
                    <a:pt x="2118" y="790"/>
                  </a:cubicBezTo>
                  <a:cubicBezTo>
                    <a:pt x="2269" y="839"/>
                    <a:pt x="2410" y="913"/>
                    <a:pt x="2539" y="1009"/>
                  </a:cubicBezTo>
                  <a:cubicBezTo>
                    <a:pt x="2605" y="1057"/>
                    <a:pt x="2670" y="1078"/>
                    <a:pt x="2731" y="1078"/>
                  </a:cubicBezTo>
                  <a:cubicBezTo>
                    <a:pt x="3019" y="1078"/>
                    <a:pt x="3213" y="610"/>
                    <a:pt x="2906" y="381"/>
                  </a:cubicBezTo>
                  <a:cubicBezTo>
                    <a:pt x="2554" y="131"/>
                    <a:pt x="2133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1416;p35">
              <a:extLst>
                <a:ext uri="{FF2B5EF4-FFF2-40B4-BE49-F238E27FC236}">
                  <a16:creationId xmlns:a16="http://schemas.microsoft.com/office/drawing/2014/main" id="{DEFE8061-694A-DD85-8354-9A1653873145}"/>
                </a:ext>
              </a:extLst>
            </p:cNvPr>
            <p:cNvSpPr/>
            <p:nvPr/>
          </p:nvSpPr>
          <p:spPr>
            <a:xfrm>
              <a:off x="7023325" y="5749200"/>
              <a:ext cx="89700" cy="58300"/>
            </a:xfrm>
            <a:custGeom>
              <a:avLst/>
              <a:gdLst/>
              <a:ahLst/>
              <a:cxnLst/>
              <a:rect l="l" t="t" r="r" b="b"/>
              <a:pathLst>
                <a:path w="3588" h="2332" extrusionOk="0">
                  <a:moveTo>
                    <a:pt x="1746" y="0"/>
                  </a:moveTo>
                  <a:cubicBezTo>
                    <a:pt x="1734" y="0"/>
                    <a:pt x="1722" y="0"/>
                    <a:pt x="1709" y="0"/>
                  </a:cubicBezTo>
                  <a:cubicBezTo>
                    <a:pt x="1291" y="13"/>
                    <a:pt x="897" y="142"/>
                    <a:pt x="629" y="493"/>
                  </a:cubicBezTo>
                  <a:cubicBezTo>
                    <a:pt x="1" y="1315"/>
                    <a:pt x="863" y="2192"/>
                    <a:pt x="1709" y="2315"/>
                  </a:cubicBezTo>
                  <a:cubicBezTo>
                    <a:pt x="1781" y="2327"/>
                    <a:pt x="1854" y="2332"/>
                    <a:pt x="1928" y="2332"/>
                  </a:cubicBezTo>
                  <a:cubicBezTo>
                    <a:pt x="1950" y="2332"/>
                    <a:pt x="1971" y="2331"/>
                    <a:pt x="1993" y="2331"/>
                  </a:cubicBezTo>
                  <a:cubicBezTo>
                    <a:pt x="2448" y="2300"/>
                    <a:pt x="2460" y="1603"/>
                    <a:pt x="2021" y="1603"/>
                  </a:cubicBezTo>
                  <a:cubicBezTo>
                    <a:pt x="2012" y="1603"/>
                    <a:pt x="2002" y="1603"/>
                    <a:pt x="1993" y="1604"/>
                  </a:cubicBezTo>
                  <a:cubicBezTo>
                    <a:pt x="1983" y="1604"/>
                    <a:pt x="1973" y="1605"/>
                    <a:pt x="1963" y="1605"/>
                  </a:cubicBezTo>
                  <a:cubicBezTo>
                    <a:pt x="1875" y="1605"/>
                    <a:pt x="1790" y="1592"/>
                    <a:pt x="1709" y="1564"/>
                  </a:cubicBezTo>
                  <a:cubicBezTo>
                    <a:pt x="1315" y="1450"/>
                    <a:pt x="875" y="1109"/>
                    <a:pt x="1346" y="813"/>
                  </a:cubicBezTo>
                  <a:cubicBezTo>
                    <a:pt x="1454" y="748"/>
                    <a:pt x="1580" y="711"/>
                    <a:pt x="1709" y="708"/>
                  </a:cubicBezTo>
                  <a:cubicBezTo>
                    <a:pt x="1737" y="707"/>
                    <a:pt x="1764" y="706"/>
                    <a:pt x="1792" y="706"/>
                  </a:cubicBezTo>
                  <a:cubicBezTo>
                    <a:pt x="2002" y="706"/>
                    <a:pt x="2229" y="754"/>
                    <a:pt x="2436" y="822"/>
                  </a:cubicBezTo>
                  <a:cubicBezTo>
                    <a:pt x="2580" y="868"/>
                    <a:pt x="2722" y="924"/>
                    <a:pt x="2857" y="988"/>
                  </a:cubicBezTo>
                  <a:cubicBezTo>
                    <a:pt x="2915" y="1016"/>
                    <a:pt x="2972" y="1029"/>
                    <a:pt x="3026" y="1029"/>
                  </a:cubicBezTo>
                  <a:cubicBezTo>
                    <a:pt x="3365" y="1029"/>
                    <a:pt x="3588" y="539"/>
                    <a:pt x="3224" y="364"/>
                  </a:cubicBezTo>
                  <a:cubicBezTo>
                    <a:pt x="2971" y="244"/>
                    <a:pt x="2707" y="148"/>
                    <a:pt x="2436" y="84"/>
                  </a:cubicBezTo>
                  <a:cubicBezTo>
                    <a:pt x="2211" y="28"/>
                    <a:pt x="1980" y="0"/>
                    <a:pt x="17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1417;p35">
              <a:extLst>
                <a:ext uri="{FF2B5EF4-FFF2-40B4-BE49-F238E27FC236}">
                  <a16:creationId xmlns:a16="http://schemas.microsoft.com/office/drawing/2014/main" id="{08A0D684-80C3-2099-B3CC-412FE739E7CE}"/>
                </a:ext>
              </a:extLst>
            </p:cNvPr>
            <p:cNvSpPr/>
            <p:nvPr/>
          </p:nvSpPr>
          <p:spPr>
            <a:xfrm>
              <a:off x="7032350" y="5692450"/>
              <a:ext cx="77500" cy="52725"/>
            </a:xfrm>
            <a:custGeom>
              <a:avLst/>
              <a:gdLst/>
              <a:ahLst/>
              <a:cxnLst/>
              <a:rect l="l" t="t" r="r" b="b"/>
              <a:pathLst>
                <a:path w="3100" h="2109" extrusionOk="0">
                  <a:moveTo>
                    <a:pt x="1557" y="1"/>
                  </a:moveTo>
                  <a:cubicBezTo>
                    <a:pt x="1488" y="1"/>
                    <a:pt x="1418" y="4"/>
                    <a:pt x="1348" y="11"/>
                  </a:cubicBezTo>
                  <a:cubicBezTo>
                    <a:pt x="1130" y="36"/>
                    <a:pt x="927" y="100"/>
                    <a:pt x="770" y="233"/>
                  </a:cubicBezTo>
                  <a:cubicBezTo>
                    <a:pt x="0" y="894"/>
                    <a:pt x="526" y="1790"/>
                    <a:pt x="1348" y="2076"/>
                  </a:cubicBezTo>
                  <a:cubicBezTo>
                    <a:pt x="1358" y="2080"/>
                    <a:pt x="1364" y="2086"/>
                    <a:pt x="1373" y="2089"/>
                  </a:cubicBezTo>
                  <a:cubicBezTo>
                    <a:pt x="1414" y="2102"/>
                    <a:pt x="1453" y="2108"/>
                    <a:pt x="1490" y="2108"/>
                  </a:cubicBezTo>
                  <a:cubicBezTo>
                    <a:pt x="1849" y="2108"/>
                    <a:pt x="1966" y="1518"/>
                    <a:pt x="1564" y="1387"/>
                  </a:cubicBezTo>
                  <a:cubicBezTo>
                    <a:pt x="1487" y="1359"/>
                    <a:pt x="1413" y="1319"/>
                    <a:pt x="1348" y="1270"/>
                  </a:cubicBezTo>
                  <a:cubicBezTo>
                    <a:pt x="1124" y="1110"/>
                    <a:pt x="967" y="848"/>
                    <a:pt x="1348" y="747"/>
                  </a:cubicBezTo>
                  <a:lnTo>
                    <a:pt x="1354" y="744"/>
                  </a:lnTo>
                  <a:cubicBezTo>
                    <a:pt x="1413" y="729"/>
                    <a:pt x="1475" y="723"/>
                    <a:pt x="1541" y="723"/>
                  </a:cubicBezTo>
                  <a:cubicBezTo>
                    <a:pt x="1713" y="723"/>
                    <a:pt x="1903" y="768"/>
                    <a:pt x="2075" y="833"/>
                  </a:cubicBezTo>
                  <a:cubicBezTo>
                    <a:pt x="2195" y="876"/>
                    <a:pt x="2309" y="931"/>
                    <a:pt x="2416" y="1002"/>
                  </a:cubicBezTo>
                  <a:cubicBezTo>
                    <a:pt x="2482" y="1048"/>
                    <a:pt x="2546" y="1067"/>
                    <a:pt x="2606" y="1067"/>
                  </a:cubicBezTo>
                  <a:cubicBezTo>
                    <a:pt x="2903" y="1067"/>
                    <a:pt x="3100" y="594"/>
                    <a:pt x="2783" y="374"/>
                  </a:cubicBezTo>
                  <a:cubicBezTo>
                    <a:pt x="2564" y="233"/>
                    <a:pt x="2327" y="128"/>
                    <a:pt x="2075" y="66"/>
                  </a:cubicBezTo>
                  <a:cubicBezTo>
                    <a:pt x="1905" y="22"/>
                    <a:pt x="1731" y="1"/>
                    <a:pt x="15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1418;p35">
              <a:extLst>
                <a:ext uri="{FF2B5EF4-FFF2-40B4-BE49-F238E27FC236}">
                  <a16:creationId xmlns:a16="http://schemas.microsoft.com/office/drawing/2014/main" id="{FDECA048-0E13-1846-87A4-BC930C4E6FF1}"/>
                </a:ext>
              </a:extLst>
            </p:cNvPr>
            <p:cNvSpPr/>
            <p:nvPr/>
          </p:nvSpPr>
          <p:spPr>
            <a:xfrm>
              <a:off x="7019800" y="5812825"/>
              <a:ext cx="88600" cy="51150"/>
            </a:xfrm>
            <a:custGeom>
              <a:avLst/>
              <a:gdLst/>
              <a:ahLst/>
              <a:cxnLst/>
              <a:rect l="l" t="t" r="r" b="b"/>
              <a:pathLst>
                <a:path w="3544" h="2046" extrusionOk="0">
                  <a:moveTo>
                    <a:pt x="1585" y="0"/>
                  </a:moveTo>
                  <a:cubicBezTo>
                    <a:pt x="1194" y="0"/>
                    <a:pt x="827" y="132"/>
                    <a:pt x="573" y="469"/>
                  </a:cubicBezTo>
                  <a:cubicBezTo>
                    <a:pt x="0" y="1226"/>
                    <a:pt x="1152" y="1882"/>
                    <a:pt x="1850" y="2017"/>
                  </a:cubicBezTo>
                  <a:cubicBezTo>
                    <a:pt x="1915" y="2033"/>
                    <a:pt x="1983" y="2039"/>
                    <a:pt x="2050" y="2045"/>
                  </a:cubicBezTo>
                  <a:cubicBezTo>
                    <a:pt x="2056" y="2045"/>
                    <a:pt x="2062" y="2045"/>
                    <a:pt x="2068" y="2045"/>
                  </a:cubicBezTo>
                  <a:cubicBezTo>
                    <a:pt x="2521" y="2045"/>
                    <a:pt x="2512" y="1337"/>
                    <a:pt x="2050" y="1318"/>
                  </a:cubicBezTo>
                  <a:cubicBezTo>
                    <a:pt x="1983" y="1315"/>
                    <a:pt x="1915" y="1306"/>
                    <a:pt x="1850" y="1288"/>
                  </a:cubicBezTo>
                  <a:cubicBezTo>
                    <a:pt x="1703" y="1245"/>
                    <a:pt x="1561" y="1183"/>
                    <a:pt x="1432" y="1103"/>
                  </a:cubicBezTo>
                  <a:cubicBezTo>
                    <a:pt x="1352" y="1054"/>
                    <a:pt x="1275" y="992"/>
                    <a:pt x="1210" y="921"/>
                  </a:cubicBezTo>
                  <a:cubicBezTo>
                    <a:pt x="1167" y="876"/>
                    <a:pt x="1166" y="875"/>
                    <a:pt x="1173" y="875"/>
                  </a:cubicBezTo>
                  <a:cubicBezTo>
                    <a:pt x="1173" y="875"/>
                    <a:pt x="1174" y="875"/>
                    <a:pt x="1174" y="875"/>
                  </a:cubicBezTo>
                  <a:cubicBezTo>
                    <a:pt x="1177" y="875"/>
                    <a:pt x="1180" y="874"/>
                    <a:pt x="1182" y="872"/>
                  </a:cubicBezTo>
                  <a:cubicBezTo>
                    <a:pt x="1318" y="771"/>
                    <a:pt x="1478" y="730"/>
                    <a:pt x="1645" y="730"/>
                  </a:cubicBezTo>
                  <a:cubicBezTo>
                    <a:pt x="1712" y="730"/>
                    <a:pt x="1781" y="737"/>
                    <a:pt x="1850" y="749"/>
                  </a:cubicBezTo>
                  <a:cubicBezTo>
                    <a:pt x="2112" y="801"/>
                    <a:pt x="2358" y="909"/>
                    <a:pt x="2577" y="1063"/>
                  </a:cubicBezTo>
                  <a:cubicBezTo>
                    <a:pt x="2641" y="1109"/>
                    <a:pt x="2703" y="1158"/>
                    <a:pt x="2765" y="1214"/>
                  </a:cubicBezTo>
                  <a:cubicBezTo>
                    <a:pt x="2840" y="1285"/>
                    <a:pt x="2924" y="1315"/>
                    <a:pt x="3005" y="1315"/>
                  </a:cubicBezTo>
                  <a:cubicBezTo>
                    <a:pt x="3290" y="1315"/>
                    <a:pt x="3544" y="949"/>
                    <a:pt x="3276" y="700"/>
                  </a:cubicBezTo>
                  <a:cubicBezTo>
                    <a:pt x="3069" y="509"/>
                    <a:pt x="2832" y="355"/>
                    <a:pt x="2577" y="238"/>
                  </a:cubicBezTo>
                  <a:cubicBezTo>
                    <a:pt x="2346" y="130"/>
                    <a:pt x="2103" y="56"/>
                    <a:pt x="1850" y="19"/>
                  </a:cubicBezTo>
                  <a:cubicBezTo>
                    <a:pt x="1761" y="7"/>
                    <a:pt x="1672" y="0"/>
                    <a:pt x="1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1419;p35">
              <a:extLst>
                <a:ext uri="{FF2B5EF4-FFF2-40B4-BE49-F238E27FC236}">
                  <a16:creationId xmlns:a16="http://schemas.microsoft.com/office/drawing/2014/main" id="{62035EA2-8764-F0DB-3CE6-8BBCA844D12D}"/>
                </a:ext>
              </a:extLst>
            </p:cNvPr>
            <p:cNvSpPr/>
            <p:nvPr/>
          </p:nvSpPr>
          <p:spPr>
            <a:xfrm>
              <a:off x="7032425" y="5879550"/>
              <a:ext cx="75300" cy="49050"/>
            </a:xfrm>
            <a:custGeom>
              <a:avLst/>
              <a:gdLst/>
              <a:ahLst/>
              <a:cxnLst/>
              <a:rect l="l" t="t" r="r" b="b"/>
              <a:pathLst>
                <a:path w="3012" h="1962" extrusionOk="0">
                  <a:moveTo>
                    <a:pt x="1316" y="0"/>
                  </a:moveTo>
                  <a:cubicBezTo>
                    <a:pt x="1169" y="0"/>
                    <a:pt x="1022" y="22"/>
                    <a:pt x="881" y="62"/>
                  </a:cubicBezTo>
                  <a:cubicBezTo>
                    <a:pt x="542" y="161"/>
                    <a:pt x="160" y="398"/>
                    <a:pt x="105" y="780"/>
                  </a:cubicBezTo>
                  <a:cubicBezTo>
                    <a:pt x="0" y="1478"/>
                    <a:pt x="720" y="1878"/>
                    <a:pt x="1345" y="1949"/>
                  </a:cubicBezTo>
                  <a:cubicBezTo>
                    <a:pt x="1407" y="1957"/>
                    <a:pt x="1470" y="1962"/>
                    <a:pt x="1533" y="1962"/>
                  </a:cubicBezTo>
                  <a:cubicBezTo>
                    <a:pt x="1565" y="1962"/>
                    <a:pt x="1597" y="1961"/>
                    <a:pt x="1629" y="1958"/>
                  </a:cubicBezTo>
                  <a:cubicBezTo>
                    <a:pt x="2085" y="1931"/>
                    <a:pt x="2096" y="1231"/>
                    <a:pt x="1654" y="1231"/>
                  </a:cubicBezTo>
                  <a:cubicBezTo>
                    <a:pt x="1646" y="1231"/>
                    <a:pt x="1637" y="1232"/>
                    <a:pt x="1629" y="1232"/>
                  </a:cubicBezTo>
                  <a:cubicBezTo>
                    <a:pt x="1598" y="1234"/>
                    <a:pt x="1568" y="1235"/>
                    <a:pt x="1538" y="1235"/>
                  </a:cubicBezTo>
                  <a:cubicBezTo>
                    <a:pt x="1473" y="1235"/>
                    <a:pt x="1408" y="1230"/>
                    <a:pt x="1345" y="1220"/>
                  </a:cubicBezTo>
                  <a:cubicBezTo>
                    <a:pt x="1241" y="1204"/>
                    <a:pt x="1142" y="1174"/>
                    <a:pt x="1050" y="1127"/>
                  </a:cubicBezTo>
                  <a:cubicBezTo>
                    <a:pt x="979" y="1090"/>
                    <a:pt x="914" y="1041"/>
                    <a:pt x="862" y="983"/>
                  </a:cubicBezTo>
                  <a:cubicBezTo>
                    <a:pt x="844" y="967"/>
                    <a:pt x="831" y="924"/>
                    <a:pt x="822" y="915"/>
                  </a:cubicBezTo>
                  <a:cubicBezTo>
                    <a:pt x="865" y="789"/>
                    <a:pt x="1161" y="736"/>
                    <a:pt x="1271" y="727"/>
                  </a:cubicBezTo>
                  <a:cubicBezTo>
                    <a:pt x="1296" y="727"/>
                    <a:pt x="1321" y="730"/>
                    <a:pt x="1348" y="730"/>
                  </a:cubicBezTo>
                  <a:cubicBezTo>
                    <a:pt x="1592" y="730"/>
                    <a:pt x="1835" y="789"/>
                    <a:pt x="2072" y="863"/>
                  </a:cubicBezTo>
                  <a:cubicBezTo>
                    <a:pt x="2192" y="903"/>
                    <a:pt x="2309" y="940"/>
                    <a:pt x="2420" y="980"/>
                  </a:cubicBezTo>
                  <a:cubicBezTo>
                    <a:pt x="2462" y="994"/>
                    <a:pt x="2501" y="1000"/>
                    <a:pt x="2539" y="1000"/>
                  </a:cubicBezTo>
                  <a:cubicBezTo>
                    <a:pt x="2896" y="1000"/>
                    <a:pt x="3012" y="412"/>
                    <a:pt x="2610" y="278"/>
                  </a:cubicBezTo>
                  <a:cubicBezTo>
                    <a:pt x="2438" y="219"/>
                    <a:pt x="2256" y="164"/>
                    <a:pt x="2072" y="112"/>
                  </a:cubicBezTo>
                  <a:cubicBezTo>
                    <a:pt x="1835" y="44"/>
                    <a:pt x="1592" y="7"/>
                    <a:pt x="1345" y="1"/>
                  </a:cubicBezTo>
                  <a:cubicBezTo>
                    <a:pt x="1335" y="1"/>
                    <a:pt x="1326" y="0"/>
                    <a:pt x="13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1420;p35">
              <a:extLst>
                <a:ext uri="{FF2B5EF4-FFF2-40B4-BE49-F238E27FC236}">
                  <a16:creationId xmlns:a16="http://schemas.microsoft.com/office/drawing/2014/main" id="{1FE503EF-4038-E808-F40E-9D288D1B7B3B}"/>
                </a:ext>
              </a:extLst>
            </p:cNvPr>
            <p:cNvSpPr/>
            <p:nvPr/>
          </p:nvSpPr>
          <p:spPr>
            <a:xfrm>
              <a:off x="7024500" y="5940225"/>
              <a:ext cx="86900" cy="50825"/>
            </a:xfrm>
            <a:custGeom>
              <a:avLst/>
              <a:gdLst/>
              <a:ahLst/>
              <a:cxnLst/>
              <a:rect l="l" t="t" r="r" b="b"/>
              <a:pathLst>
                <a:path w="3476" h="2033" extrusionOk="0">
                  <a:moveTo>
                    <a:pt x="1773" y="0"/>
                  </a:moveTo>
                  <a:cubicBezTo>
                    <a:pt x="1736" y="0"/>
                    <a:pt x="1699" y="1"/>
                    <a:pt x="1662" y="2"/>
                  </a:cubicBezTo>
                  <a:cubicBezTo>
                    <a:pt x="1234" y="24"/>
                    <a:pt x="834" y="166"/>
                    <a:pt x="560" y="532"/>
                  </a:cubicBezTo>
                  <a:cubicBezTo>
                    <a:pt x="0" y="1280"/>
                    <a:pt x="1022" y="1778"/>
                    <a:pt x="1662" y="1969"/>
                  </a:cubicBezTo>
                  <a:cubicBezTo>
                    <a:pt x="1727" y="1991"/>
                    <a:pt x="1792" y="2009"/>
                    <a:pt x="1847" y="2022"/>
                  </a:cubicBezTo>
                  <a:cubicBezTo>
                    <a:pt x="1879" y="2029"/>
                    <a:pt x="1909" y="2032"/>
                    <a:pt x="1938" y="2032"/>
                  </a:cubicBezTo>
                  <a:cubicBezTo>
                    <a:pt x="2326" y="2032"/>
                    <a:pt x="2465" y="1420"/>
                    <a:pt x="2041" y="1320"/>
                  </a:cubicBezTo>
                  <a:cubicBezTo>
                    <a:pt x="1912" y="1289"/>
                    <a:pt x="1785" y="1252"/>
                    <a:pt x="1662" y="1209"/>
                  </a:cubicBezTo>
                  <a:cubicBezTo>
                    <a:pt x="1558" y="1175"/>
                    <a:pt x="1456" y="1132"/>
                    <a:pt x="1358" y="1083"/>
                  </a:cubicBezTo>
                  <a:cubicBezTo>
                    <a:pt x="1065" y="935"/>
                    <a:pt x="1124" y="935"/>
                    <a:pt x="1401" y="775"/>
                  </a:cubicBezTo>
                  <a:cubicBezTo>
                    <a:pt x="1484" y="732"/>
                    <a:pt x="1570" y="707"/>
                    <a:pt x="1662" y="701"/>
                  </a:cubicBezTo>
                  <a:cubicBezTo>
                    <a:pt x="1703" y="697"/>
                    <a:pt x="1746" y="694"/>
                    <a:pt x="1789" y="694"/>
                  </a:cubicBezTo>
                  <a:cubicBezTo>
                    <a:pt x="1980" y="694"/>
                    <a:pt x="2191" y="736"/>
                    <a:pt x="2389" y="793"/>
                  </a:cubicBezTo>
                  <a:cubicBezTo>
                    <a:pt x="2580" y="852"/>
                    <a:pt x="2761" y="920"/>
                    <a:pt x="2897" y="972"/>
                  </a:cubicBezTo>
                  <a:cubicBezTo>
                    <a:pt x="2943" y="990"/>
                    <a:pt x="2987" y="998"/>
                    <a:pt x="3027" y="998"/>
                  </a:cubicBezTo>
                  <a:cubicBezTo>
                    <a:pt x="3367" y="998"/>
                    <a:pt x="3475" y="422"/>
                    <a:pt x="3088" y="273"/>
                  </a:cubicBezTo>
                  <a:cubicBezTo>
                    <a:pt x="2860" y="184"/>
                    <a:pt x="2626" y="113"/>
                    <a:pt x="2386" y="64"/>
                  </a:cubicBezTo>
                  <a:cubicBezTo>
                    <a:pt x="2185" y="22"/>
                    <a:pt x="1979" y="0"/>
                    <a:pt x="1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1421;p35">
              <a:extLst>
                <a:ext uri="{FF2B5EF4-FFF2-40B4-BE49-F238E27FC236}">
                  <a16:creationId xmlns:a16="http://schemas.microsoft.com/office/drawing/2014/main" id="{D98CA809-2681-A7C6-7D56-21E9EBC7B313}"/>
                </a:ext>
              </a:extLst>
            </p:cNvPr>
            <p:cNvSpPr/>
            <p:nvPr/>
          </p:nvSpPr>
          <p:spPr>
            <a:xfrm>
              <a:off x="7034350" y="6004675"/>
              <a:ext cx="75275" cy="51050"/>
            </a:xfrm>
            <a:custGeom>
              <a:avLst/>
              <a:gdLst/>
              <a:ahLst/>
              <a:cxnLst/>
              <a:rect l="l" t="t" r="r" b="b"/>
              <a:pathLst>
                <a:path w="3011" h="2042" extrusionOk="0">
                  <a:moveTo>
                    <a:pt x="1265" y="1"/>
                  </a:moveTo>
                  <a:cubicBezTo>
                    <a:pt x="1167" y="1"/>
                    <a:pt x="1065" y="10"/>
                    <a:pt x="967" y="32"/>
                  </a:cubicBezTo>
                  <a:cubicBezTo>
                    <a:pt x="607" y="121"/>
                    <a:pt x="225" y="315"/>
                    <a:pt x="142" y="712"/>
                  </a:cubicBezTo>
                  <a:cubicBezTo>
                    <a:pt x="0" y="1380"/>
                    <a:pt x="677" y="1820"/>
                    <a:pt x="1265" y="1980"/>
                  </a:cubicBezTo>
                  <a:cubicBezTo>
                    <a:pt x="1358" y="2008"/>
                    <a:pt x="1453" y="2026"/>
                    <a:pt x="1548" y="2039"/>
                  </a:cubicBezTo>
                  <a:cubicBezTo>
                    <a:pt x="1565" y="2040"/>
                    <a:pt x="1580" y="2041"/>
                    <a:pt x="1595" y="2041"/>
                  </a:cubicBezTo>
                  <a:cubicBezTo>
                    <a:pt x="2016" y="2041"/>
                    <a:pt x="1997" y="1363"/>
                    <a:pt x="1552" y="1309"/>
                  </a:cubicBezTo>
                  <a:cubicBezTo>
                    <a:pt x="1453" y="1294"/>
                    <a:pt x="1358" y="1263"/>
                    <a:pt x="1268" y="1223"/>
                  </a:cubicBezTo>
                  <a:cubicBezTo>
                    <a:pt x="1053" y="1130"/>
                    <a:pt x="825" y="986"/>
                    <a:pt x="850" y="863"/>
                  </a:cubicBezTo>
                  <a:cubicBezTo>
                    <a:pt x="871" y="764"/>
                    <a:pt x="1111" y="740"/>
                    <a:pt x="1268" y="733"/>
                  </a:cubicBezTo>
                  <a:lnTo>
                    <a:pt x="1376" y="733"/>
                  </a:lnTo>
                  <a:cubicBezTo>
                    <a:pt x="1582" y="743"/>
                    <a:pt x="1792" y="813"/>
                    <a:pt x="1992" y="890"/>
                  </a:cubicBezTo>
                  <a:cubicBezTo>
                    <a:pt x="2139" y="949"/>
                    <a:pt x="2284" y="1007"/>
                    <a:pt x="2420" y="1057"/>
                  </a:cubicBezTo>
                  <a:cubicBezTo>
                    <a:pt x="2463" y="1072"/>
                    <a:pt x="2504" y="1078"/>
                    <a:pt x="2542" y="1078"/>
                  </a:cubicBezTo>
                  <a:cubicBezTo>
                    <a:pt x="2897" y="1078"/>
                    <a:pt x="3011" y="491"/>
                    <a:pt x="2613" y="355"/>
                  </a:cubicBezTo>
                  <a:cubicBezTo>
                    <a:pt x="2413" y="287"/>
                    <a:pt x="2204" y="201"/>
                    <a:pt x="1992" y="133"/>
                  </a:cubicBezTo>
                  <a:cubicBezTo>
                    <a:pt x="1758" y="50"/>
                    <a:pt x="1515" y="7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1422;p35">
              <a:extLst>
                <a:ext uri="{FF2B5EF4-FFF2-40B4-BE49-F238E27FC236}">
                  <a16:creationId xmlns:a16="http://schemas.microsoft.com/office/drawing/2014/main" id="{119CB713-C755-9EF3-EEDE-1F23A6846F7E}"/>
                </a:ext>
              </a:extLst>
            </p:cNvPr>
            <p:cNvSpPr/>
            <p:nvPr/>
          </p:nvSpPr>
          <p:spPr>
            <a:xfrm>
              <a:off x="7028250" y="6058875"/>
              <a:ext cx="85375" cy="53200"/>
            </a:xfrm>
            <a:custGeom>
              <a:avLst/>
              <a:gdLst/>
              <a:ahLst/>
              <a:cxnLst/>
              <a:rect l="l" t="t" r="r" b="b"/>
              <a:pathLst>
                <a:path w="3415" h="2128" extrusionOk="0">
                  <a:moveTo>
                    <a:pt x="1356" y="0"/>
                  </a:moveTo>
                  <a:cubicBezTo>
                    <a:pt x="1049" y="0"/>
                    <a:pt x="763" y="110"/>
                    <a:pt x="533" y="422"/>
                  </a:cubicBezTo>
                  <a:cubicBezTo>
                    <a:pt x="1" y="1142"/>
                    <a:pt x="854" y="1865"/>
                    <a:pt x="1512" y="2084"/>
                  </a:cubicBezTo>
                  <a:cubicBezTo>
                    <a:pt x="1546" y="2096"/>
                    <a:pt x="1583" y="2105"/>
                    <a:pt x="1617" y="2114"/>
                  </a:cubicBezTo>
                  <a:cubicBezTo>
                    <a:pt x="1652" y="2123"/>
                    <a:pt x="1685" y="2128"/>
                    <a:pt x="1717" y="2128"/>
                  </a:cubicBezTo>
                  <a:cubicBezTo>
                    <a:pt x="2098" y="2128"/>
                    <a:pt x="2229" y="1521"/>
                    <a:pt x="1811" y="1416"/>
                  </a:cubicBezTo>
                  <a:cubicBezTo>
                    <a:pt x="1706" y="1385"/>
                    <a:pt x="1608" y="1342"/>
                    <a:pt x="1512" y="1293"/>
                  </a:cubicBezTo>
                  <a:cubicBezTo>
                    <a:pt x="1238" y="1157"/>
                    <a:pt x="952" y="936"/>
                    <a:pt x="1238" y="754"/>
                  </a:cubicBezTo>
                  <a:cubicBezTo>
                    <a:pt x="1285" y="725"/>
                    <a:pt x="1341" y="715"/>
                    <a:pt x="1402" y="715"/>
                  </a:cubicBezTo>
                  <a:cubicBezTo>
                    <a:pt x="1438" y="715"/>
                    <a:pt x="1475" y="719"/>
                    <a:pt x="1512" y="723"/>
                  </a:cubicBezTo>
                  <a:cubicBezTo>
                    <a:pt x="1694" y="751"/>
                    <a:pt x="1894" y="834"/>
                    <a:pt x="2020" y="883"/>
                  </a:cubicBezTo>
                  <a:cubicBezTo>
                    <a:pt x="2094" y="914"/>
                    <a:pt x="2165" y="948"/>
                    <a:pt x="2239" y="979"/>
                  </a:cubicBezTo>
                  <a:cubicBezTo>
                    <a:pt x="2433" y="1065"/>
                    <a:pt x="2627" y="1154"/>
                    <a:pt x="2827" y="1228"/>
                  </a:cubicBezTo>
                  <a:cubicBezTo>
                    <a:pt x="2871" y="1244"/>
                    <a:pt x="2912" y="1251"/>
                    <a:pt x="2951" y="1251"/>
                  </a:cubicBezTo>
                  <a:cubicBezTo>
                    <a:pt x="3301" y="1251"/>
                    <a:pt x="3414" y="668"/>
                    <a:pt x="3021" y="526"/>
                  </a:cubicBezTo>
                  <a:cubicBezTo>
                    <a:pt x="2784" y="443"/>
                    <a:pt x="2516" y="314"/>
                    <a:pt x="2239" y="206"/>
                  </a:cubicBezTo>
                  <a:cubicBezTo>
                    <a:pt x="1996" y="111"/>
                    <a:pt x="1749" y="34"/>
                    <a:pt x="1512" y="9"/>
                  </a:cubicBezTo>
                  <a:cubicBezTo>
                    <a:pt x="1460" y="3"/>
                    <a:pt x="1408" y="0"/>
                    <a:pt x="1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1423;p35">
              <a:extLst>
                <a:ext uri="{FF2B5EF4-FFF2-40B4-BE49-F238E27FC236}">
                  <a16:creationId xmlns:a16="http://schemas.microsoft.com/office/drawing/2014/main" id="{A2FF2ED8-C77A-F457-9528-6C0AEEEEE112}"/>
                </a:ext>
              </a:extLst>
            </p:cNvPr>
            <p:cNvSpPr/>
            <p:nvPr/>
          </p:nvSpPr>
          <p:spPr>
            <a:xfrm>
              <a:off x="7017725" y="6120225"/>
              <a:ext cx="94200" cy="52225"/>
            </a:xfrm>
            <a:custGeom>
              <a:avLst/>
              <a:gdLst/>
              <a:ahLst/>
              <a:cxnLst/>
              <a:rect l="l" t="t" r="r" b="b"/>
              <a:pathLst>
                <a:path w="3768" h="2089" extrusionOk="0">
                  <a:moveTo>
                    <a:pt x="1751" y="1"/>
                  </a:moveTo>
                  <a:cubicBezTo>
                    <a:pt x="1434" y="1"/>
                    <a:pt x="1136" y="72"/>
                    <a:pt x="908" y="248"/>
                  </a:cubicBezTo>
                  <a:cubicBezTo>
                    <a:pt x="0" y="953"/>
                    <a:pt x="1225" y="1852"/>
                    <a:pt x="1933" y="2055"/>
                  </a:cubicBezTo>
                  <a:cubicBezTo>
                    <a:pt x="1970" y="2065"/>
                    <a:pt x="2007" y="2074"/>
                    <a:pt x="2038" y="2080"/>
                  </a:cubicBezTo>
                  <a:cubicBezTo>
                    <a:pt x="2066" y="2086"/>
                    <a:pt x="2094" y="2088"/>
                    <a:pt x="2120" y="2088"/>
                  </a:cubicBezTo>
                  <a:cubicBezTo>
                    <a:pt x="2518" y="2088"/>
                    <a:pt x="2662" y="1468"/>
                    <a:pt x="2232" y="1381"/>
                  </a:cubicBezTo>
                  <a:cubicBezTo>
                    <a:pt x="2127" y="1350"/>
                    <a:pt x="2029" y="1313"/>
                    <a:pt x="1933" y="1267"/>
                  </a:cubicBezTo>
                  <a:cubicBezTo>
                    <a:pt x="1582" y="1104"/>
                    <a:pt x="1121" y="821"/>
                    <a:pt x="1515" y="732"/>
                  </a:cubicBezTo>
                  <a:cubicBezTo>
                    <a:pt x="1588" y="717"/>
                    <a:pt x="1663" y="710"/>
                    <a:pt x="1737" y="710"/>
                  </a:cubicBezTo>
                  <a:cubicBezTo>
                    <a:pt x="1803" y="710"/>
                    <a:pt x="1868" y="715"/>
                    <a:pt x="1933" y="726"/>
                  </a:cubicBezTo>
                  <a:cubicBezTo>
                    <a:pt x="2183" y="762"/>
                    <a:pt x="2426" y="833"/>
                    <a:pt x="2660" y="935"/>
                  </a:cubicBezTo>
                  <a:cubicBezTo>
                    <a:pt x="2808" y="993"/>
                    <a:pt x="2949" y="1070"/>
                    <a:pt x="3081" y="1156"/>
                  </a:cubicBezTo>
                  <a:cubicBezTo>
                    <a:pt x="3147" y="1202"/>
                    <a:pt x="3211" y="1221"/>
                    <a:pt x="3272" y="1221"/>
                  </a:cubicBezTo>
                  <a:cubicBezTo>
                    <a:pt x="3569" y="1221"/>
                    <a:pt x="3767" y="749"/>
                    <a:pt x="3448" y="532"/>
                  </a:cubicBezTo>
                  <a:cubicBezTo>
                    <a:pt x="3205" y="368"/>
                    <a:pt x="2940" y="242"/>
                    <a:pt x="2660" y="156"/>
                  </a:cubicBezTo>
                  <a:cubicBezTo>
                    <a:pt x="2426" y="76"/>
                    <a:pt x="2183" y="27"/>
                    <a:pt x="1933" y="8"/>
                  </a:cubicBezTo>
                  <a:cubicBezTo>
                    <a:pt x="1872" y="3"/>
                    <a:pt x="1811" y="1"/>
                    <a:pt x="1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1424;p35">
              <a:extLst>
                <a:ext uri="{FF2B5EF4-FFF2-40B4-BE49-F238E27FC236}">
                  <a16:creationId xmlns:a16="http://schemas.microsoft.com/office/drawing/2014/main" id="{33356755-B9DB-9685-A7F4-93EF77BBF6B9}"/>
                </a:ext>
              </a:extLst>
            </p:cNvPr>
            <p:cNvSpPr/>
            <p:nvPr/>
          </p:nvSpPr>
          <p:spPr>
            <a:xfrm>
              <a:off x="7021575" y="6181900"/>
              <a:ext cx="91975" cy="51225"/>
            </a:xfrm>
            <a:custGeom>
              <a:avLst/>
              <a:gdLst/>
              <a:ahLst/>
              <a:cxnLst/>
              <a:rect l="l" t="t" r="r" b="b"/>
              <a:pathLst>
                <a:path w="3679" h="2049" extrusionOk="0">
                  <a:moveTo>
                    <a:pt x="1733" y="0"/>
                  </a:moveTo>
                  <a:cubicBezTo>
                    <a:pt x="1331" y="0"/>
                    <a:pt x="953" y="117"/>
                    <a:pt x="680" y="422"/>
                  </a:cubicBezTo>
                  <a:cubicBezTo>
                    <a:pt x="0" y="1189"/>
                    <a:pt x="1041" y="1841"/>
                    <a:pt x="1779" y="2008"/>
                  </a:cubicBezTo>
                  <a:cubicBezTo>
                    <a:pt x="1872" y="2029"/>
                    <a:pt x="1967" y="2042"/>
                    <a:pt x="2063" y="2048"/>
                  </a:cubicBezTo>
                  <a:cubicBezTo>
                    <a:pt x="2068" y="2048"/>
                    <a:pt x="2074" y="2048"/>
                    <a:pt x="2080" y="2048"/>
                  </a:cubicBezTo>
                  <a:cubicBezTo>
                    <a:pt x="2530" y="2048"/>
                    <a:pt x="2521" y="1340"/>
                    <a:pt x="2063" y="1321"/>
                  </a:cubicBezTo>
                  <a:cubicBezTo>
                    <a:pt x="1964" y="1312"/>
                    <a:pt x="1869" y="1294"/>
                    <a:pt x="1779" y="1263"/>
                  </a:cubicBezTo>
                  <a:cubicBezTo>
                    <a:pt x="1404" y="1149"/>
                    <a:pt x="942" y="890"/>
                    <a:pt x="1490" y="733"/>
                  </a:cubicBezTo>
                  <a:cubicBezTo>
                    <a:pt x="1564" y="714"/>
                    <a:pt x="1642" y="704"/>
                    <a:pt x="1720" y="704"/>
                  </a:cubicBezTo>
                  <a:cubicBezTo>
                    <a:pt x="1740" y="704"/>
                    <a:pt x="1760" y="704"/>
                    <a:pt x="1779" y="706"/>
                  </a:cubicBezTo>
                  <a:cubicBezTo>
                    <a:pt x="2013" y="715"/>
                    <a:pt x="2272" y="792"/>
                    <a:pt x="2506" y="900"/>
                  </a:cubicBezTo>
                  <a:cubicBezTo>
                    <a:pt x="2681" y="980"/>
                    <a:pt x="2851" y="1078"/>
                    <a:pt x="3008" y="1192"/>
                  </a:cubicBezTo>
                  <a:cubicBezTo>
                    <a:pt x="3074" y="1242"/>
                    <a:pt x="3139" y="1263"/>
                    <a:pt x="3200" y="1263"/>
                  </a:cubicBezTo>
                  <a:cubicBezTo>
                    <a:pt x="3487" y="1263"/>
                    <a:pt x="3678" y="792"/>
                    <a:pt x="3374" y="564"/>
                  </a:cubicBezTo>
                  <a:cubicBezTo>
                    <a:pt x="3109" y="373"/>
                    <a:pt x="2817" y="225"/>
                    <a:pt x="2506" y="127"/>
                  </a:cubicBezTo>
                  <a:cubicBezTo>
                    <a:pt x="2269" y="50"/>
                    <a:pt x="2026" y="7"/>
                    <a:pt x="1779" y="1"/>
                  </a:cubicBezTo>
                  <a:cubicBezTo>
                    <a:pt x="1764" y="0"/>
                    <a:pt x="1748" y="0"/>
                    <a:pt x="1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1425;p35">
              <a:extLst>
                <a:ext uri="{FF2B5EF4-FFF2-40B4-BE49-F238E27FC236}">
                  <a16:creationId xmlns:a16="http://schemas.microsoft.com/office/drawing/2014/main" id="{0A36ED9C-BC54-2A7F-06A3-128BF0B4D36F}"/>
                </a:ext>
              </a:extLst>
            </p:cNvPr>
            <p:cNvSpPr/>
            <p:nvPr/>
          </p:nvSpPr>
          <p:spPr>
            <a:xfrm>
              <a:off x="7036025" y="6247125"/>
              <a:ext cx="79900" cy="54625"/>
            </a:xfrm>
            <a:custGeom>
              <a:avLst/>
              <a:gdLst/>
              <a:ahLst/>
              <a:cxnLst/>
              <a:rect l="l" t="t" r="r" b="b"/>
              <a:pathLst>
                <a:path w="3196" h="2185" extrusionOk="0">
                  <a:moveTo>
                    <a:pt x="1542" y="0"/>
                  </a:moveTo>
                  <a:cubicBezTo>
                    <a:pt x="1428" y="0"/>
                    <a:pt x="1314" y="11"/>
                    <a:pt x="1201" y="33"/>
                  </a:cubicBezTo>
                  <a:cubicBezTo>
                    <a:pt x="974" y="79"/>
                    <a:pt x="755" y="168"/>
                    <a:pt x="564" y="298"/>
                  </a:cubicBezTo>
                  <a:cubicBezTo>
                    <a:pt x="226" y="519"/>
                    <a:pt x="1" y="873"/>
                    <a:pt x="93" y="1286"/>
                  </a:cubicBezTo>
                  <a:cubicBezTo>
                    <a:pt x="201" y="1772"/>
                    <a:pt x="761" y="2009"/>
                    <a:pt x="1201" y="2138"/>
                  </a:cubicBezTo>
                  <a:lnTo>
                    <a:pt x="1306" y="2169"/>
                  </a:lnTo>
                  <a:cubicBezTo>
                    <a:pt x="1343" y="2179"/>
                    <a:pt x="1378" y="2184"/>
                    <a:pt x="1412" y="2184"/>
                  </a:cubicBezTo>
                  <a:cubicBezTo>
                    <a:pt x="1785" y="2184"/>
                    <a:pt x="1913" y="1583"/>
                    <a:pt x="1500" y="1470"/>
                  </a:cubicBezTo>
                  <a:cubicBezTo>
                    <a:pt x="1398" y="1443"/>
                    <a:pt x="1300" y="1409"/>
                    <a:pt x="1201" y="1372"/>
                  </a:cubicBezTo>
                  <a:cubicBezTo>
                    <a:pt x="1124" y="1341"/>
                    <a:pt x="1051" y="1307"/>
                    <a:pt x="980" y="1270"/>
                  </a:cubicBezTo>
                  <a:cubicBezTo>
                    <a:pt x="927" y="1239"/>
                    <a:pt x="881" y="1206"/>
                    <a:pt x="838" y="1162"/>
                  </a:cubicBezTo>
                  <a:cubicBezTo>
                    <a:pt x="831" y="1155"/>
                    <a:pt x="803" y="1109"/>
                    <a:pt x="798" y="1109"/>
                  </a:cubicBezTo>
                  <a:lnTo>
                    <a:pt x="798" y="1109"/>
                  </a:lnTo>
                  <a:cubicBezTo>
                    <a:pt x="797" y="1109"/>
                    <a:pt x="797" y="1110"/>
                    <a:pt x="797" y="1113"/>
                  </a:cubicBezTo>
                  <a:lnTo>
                    <a:pt x="797" y="1113"/>
                  </a:lnTo>
                  <a:cubicBezTo>
                    <a:pt x="794" y="1105"/>
                    <a:pt x="791" y="1098"/>
                    <a:pt x="789" y="1092"/>
                  </a:cubicBezTo>
                  <a:cubicBezTo>
                    <a:pt x="790" y="1080"/>
                    <a:pt x="789" y="1078"/>
                    <a:pt x="788" y="1078"/>
                  </a:cubicBezTo>
                  <a:lnTo>
                    <a:pt x="788" y="1078"/>
                  </a:lnTo>
                  <a:cubicBezTo>
                    <a:pt x="788" y="1078"/>
                    <a:pt x="788" y="1078"/>
                    <a:pt x="788" y="1078"/>
                  </a:cubicBezTo>
                  <a:cubicBezTo>
                    <a:pt x="789" y="1078"/>
                    <a:pt x="794" y="1076"/>
                    <a:pt x="817" y="1036"/>
                  </a:cubicBezTo>
                  <a:cubicBezTo>
                    <a:pt x="866" y="975"/>
                    <a:pt x="924" y="922"/>
                    <a:pt x="992" y="882"/>
                  </a:cubicBezTo>
                  <a:cubicBezTo>
                    <a:pt x="1060" y="845"/>
                    <a:pt x="1127" y="812"/>
                    <a:pt x="1201" y="787"/>
                  </a:cubicBezTo>
                  <a:cubicBezTo>
                    <a:pt x="1322" y="744"/>
                    <a:pt x="1448" y="723"/>
                    <a:pt x="1574" y="723"/>
                  </a:cubicBezTo>
                  <a:cubicBezTo>
                    <a:pt x="1693" y="723"/>
                    <a:pt x="1813" y="742"/>
                    <a:pt x="1928" y="781"/>
                  </a:cubicBezTo>
                  <a:cubicBezTo>
                    <a:pt x="2109" y="839"/>
                    <a:pt x="2269" y="956"/>
                    <a:pt x="2380" y="1116"/>
                  </a:cubicBezTo>
                  <a:cubicBezTo>
                    <a:pt x="2460" y="1231"/>
                    <a:pt x="2572" y="1278"/>
                    <a:pt x="2683" y="1278"/>
                  </a:cubicBezTo>
                  <a:cubicBezTo>
                    <a:pt x="2943" y="1278"/>
                    <a:pt x="3196" y="1019"/>
                    <a:pt x="3008" y="750"/>
                  </a:cubicBezTo>
                  <a:cubicBezTo>
                    <a:pt x="2750" y="384"/>
                    <a:pt x="2365" y="131"/>
                    <a:pt x="1928" y="42"/>
                  </a:cubicBezTo>
                  <a:cubicBezTo>
                    <a:pt x="1800" y="14"/>
                    <a:pt x="1671" y="0"/>
                    <a:pt x="15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1426;p35">
              <a:extLst>
                <a:ext uri="{FF2B5EF4-FFF2-40B4-BE49-F238E27FC236}">
                  <a16:creationId xmlns:a16="http://schemas.microsoft.com/office/drawing/2014/main" id="{49D83343-DBF4-3DD6-A832-5684A16402B3}"/>
                </a:ext>
              </a:extLst>
            </p:cNvPr>
            <p:cNvSpPr/>
            <p:nvPr/>
          </p:nvSpPr>
          <p:spPr>
            <a:xfrm>
              <a:off x="7021800" y="6312300"/>
              <a:ext cx="93600" cy="59950"/>
            </a:xfrm>
            <a:custGeom>
              <a:avLst/>
              <a:gdLst/>
              <a:ahLst/>
              <a:cxnLst/>
              <a:rect l="l" t="t" r="r" b="b"/>
              <a:pathLst>
                <a:path w="3744" h="2398" extrusionOk="0">
                  <a:moveTo>
                    <a:pt x="1691" y="0"/>
                  </a:moveTo>
                  <a:cubicBezTo>
                    <a:pt x="1260" y="0"/>
                    <a:pt x="865" y="172"/>
                    <a:pt x="551" y="682"/>
                  </a:cubicBezTo>
                  <a:cubicBezTo>
                    <a:pt x="0" y="1584"/>
                    <a:pt x="1025" y="2083"/>
                    <a:pt x="1770" y="2311"/>
                  </a:cubicBezTo>
                  <a:cubicBezTo>
                    <a:pt x="1863" y="2338"/>
                    <a:pt x="1955" y="2366"/>
                    <a:pt x="2035" y="2385"/>
                  </a:cubicBezTo>
                  <a:cubicBezTo>
                    <a:pt x="2070" y="2394"/>
                    <a:pt x="2103" y="2398"/>
                    <a:pt x="2135" y="2398"/>
                  </a:cubicBezTo>
                  <a:cubicBezTo>
                    <a:pt x="2516" y="2398"/>
                    <a:pt x="2650" y="1791"/>
                    <a:pt x="2229" y="1686"/>
                  </a:cubicBezTo>
                  <a:cubicBezTo>
                    <a:pt x="2118" y="1658"/>
                    <a:pt x="1946" y="1621"/>
                    <a:pt x="1770" y="1572"/>
                  </a:cubicBezTo>
                  <a:cubicBezTo>
                    <a:pt x="1404" y="1464"/>
                    <a:pt x="1032" y="1289"/>
                    <a:pt x="1238" y="950"/>
                  </a:cubicBezTo>
                  <a:cubicBezTo>
                    <a:pt x="1355" y="759"/>
                    <a:pt x="1538" y="694"/>
                    <a:pt x="1742" y="694"/>
                  </a:cubicBezTo>
                  <a:cubicBezTo>
                    <a:pt x="1751" y="694"/>
                    <a:pt x="1761" y="694"/>
                    <a:pt x="1770" y="695"/>
                  </a:cubicBezTo>
                  <a:cubicBezTo>
                    <a:pt x="1998" y="698"/>
                    <a:pt x="2254" y="775"/>
                    <a:pt x="2497" y="876"/>
                  </a:cubicBezTo>
                  <a:cubicBezTo>
                    <a:pt x="2755" y="984"/>
                    <a:pt x="2995" y="1110"/>
                    <a:pt x="3168" y="1175"/>
                  </a:cubicBezTo>
                  <a:cubicBezTo>
                    <a:pt x="3215" y="1193"/>
                    <a:pt x="3258" y="1202"/>
                    <a:pt x="3299" y="1202"/>
                  </a:cubicBezTo>
                  <a:cubicBezTo>
                    <a:pt x="3635" y="1202"/>
                    <a:pt x="3743" y="625"/>
                    <a:pt x="3359" y="476"/>
                  </a:cubicBezTo>
                  <a:cubicBezTo>
                    <a:pt x="3079" y="365"/>
                    <a:pt x="2786" y="245"/>
                    <a:pt x="2497" y="150"/>
                  </a:cubicBezTo>
                  <a:cubicBezTo>
                    <a:pt x="2260" y="67"/>
                    <a:pt x="2017" y="18"/>
                    <a:pt x="1770" y="2"/>
                  </a:cubicBezTo>
                  <a:cubicBezTo>
                    <a:pt x="1744" y="1"/>
                    <a:pt x="1717" y="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1427;p35">
              <a:extLst>
                <a:ext uri="{FF2B5EF4-FFF2-40B4-BE49-F238E27FC236}">
                  <a16:creationId xmlns:a16="http://schemas.microsoft.com/office/drawing/2014/main" id="{A97E4263-A14A-7078-2619-D183E44AD32E}"/>
                </a:ext>
              </a:extLst>
            </p:cNvPr>
            <p:cNvSpPr/>
            <p:nvPr/>
          </p:nvSpPr>
          <p:spPr>
            <a:xfrm>
              <a:off x="7025800" y="6390675"/>
              <a:ext cx="85825" cy="52250"/>
            </a:xfrm>
            <a:custGeom>
              <a:avLst/>
              <a:gdLst/>
              <a:ahLst/>
              <a:cxnLst/>
              <a:rect l="l" t="t" r="r" b="b"/>
              <a:pathLst>
                <a:path w="3433" h="2090" extrusionOk="0">
                  <a:moveTo>
                    <a:pt x="1724" y="0"/>
                  </a:moveTo>
                  <a:cubicBezTo>
                    <a:pt x="1686" y="0"/>
                    <a:pt x="1647" y="7"/>
                    <a:pt x="1610" y="7"/>
                  </a:cubicBezTo>
                  <a:cubicBezTo>
                    <a:pt x="1176" y="19"/>
                    <a:pt x="693" y="207"/>
                    <a:pt x="462" y="586"/>
                  </a:cubicBezTo>
                  <a:cubicBezTo>
                    <a:pt x="0" y="1352"/>
                    <a:pt x="967" y="1820"/>
                    <a:pt x="1610" y="2020"/>
                  </a:cubicBezTo>
                  <a:cubicBezTo>
                    <a:pt x="1675" y="2042"/>
                    <a:pt x="1737" y="2060"/>
                    <a:pt x="1795" y="2075"/>
                  </a:cubicBezTo>
                  <a:cubicBezTo>
                    <a:pt x="1831" y="2085"/>
                    <a:pt x="1865" y="2089"/>
                    <a:pt x="1897" y="2089"/>
                  </a:cubicBezTo>
                  <a:cubicBezTo>
                    <a:pt x="2277" y="2089"/>
                    <a:pt x="2406" y="1484"/>
                    <a:pt x="1989" y="1374"/>
                  </a:cubicBezTo>
                  <a:cubicBezTo>
                    <a:pt x="1860" y="1343"/>
                    <a:pt x="1733" y="1300"/>
                    <a:pt x="1610" y="1254"/>
                  </a:cubicBezTo>
                  <a:cubicBezTo>
                    <a:pt x="1518" y="1220"/>
                    <a:pt x="1426" y="1183"/>
                    <a:pt x="1339" y="1140"/>
                  </a:cubicBezTo>
                  <a:cubicBezTo>
                    <a:pt x="1247" y="1093"/>
                    <a:pt x="1164" y="1035"/>
                    <a:pt x="1087" y="964"/>
                  </a:cubicBezTo>
                  <a:cubicBezTo>
                    <a:pt x="1087" y="963"/>
                    <a:pt x="1087" y="963"/>
                    <a:pt x="1087" y="963"/>
                  </a:cubicBezTo>
                  <a:cubicBezTo>
                    <a:pt x="1086" y="963"/>
                    <a:pt x="1086" y="963"/>
                    <a:pt x="1084" y="961"/>
                  </a:cubicBezTo>
                  <a:cubicBezTo>
                    <a:pt x="1124" y="909"/>
                    <a:pt x="1235" y="850"/>
                    <a:pt x="1269" y="829"/>
                  </a:cubicBezTo>
                  <a:cubicBezTo>
                    <a:pt x="1370" y="767"/>
                    <a:pt x="1490" y="730"/>
                    <a:pt x="1610" y="727"/>
                  </a:cubicBezTo>
                  <a:cubicBezTo>
                    <a:pt x="1626" y="726"/>
                    <a:pt x="1641" y="726"/>
                    <a:pt x="1657" y="726"/>
                  </a:cubicBezTo>
                  <a:cubicBezTo>
                    <a:pt x="1878" y="726"/>
                    <a:pt x="2113" y="804"/>
                    <a:pt x="2337" y="896"/>
                  </a:cubicBezTo>
                  <a:cubicBezTo>
                    <a:pt x="2515" y="970"/>
                    <a:pt x="2691" y="1053"/>
                    <a:pt x="2845" y="1109"/>
                  </a:cubicBezTo>
                  <a:cubicBezTo>
                    <a:pt x="2888" y="1124"/>
                    <a:pt x="2929" y="1131"/>
                    <a:pt x="2967" y="1131"/>
                  </a:cubicBezTo>
                  <a:cubicBezTo>
                    <a:pt x="3319" y="1131"/>
                    <a:pt x="3433" y="546"/>
                    <a:pt x="3036" y="407"/>
                  </a:cubicBezTo>
                  <a:cubicBezTo>
                    <a:pt x="2802" y="324"/>
                    <a:pt x="2571" y="222"/>
                    <a:pt x="2334" y="139"/>
                  </a:cubicBezTo>
                  <a:cubicBezTo>
                    <a:pt x="2143" y="65"/>
                    <a:pt x="1946" y="19"/>
                    <a:pt x="1743" y="1"/>
                  </a:cubicBezTo>
                  <a:cubicBezTo>
                    <a:pt x="1737" y="0"/>
                    <a:pt x="1730" y="0"/>
                    <a:pt x="17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1428;p35">
              <a:extLst>
                <a:ext uri="{FF2B5EF4-FFF2-40B4-BE49-F238E27FC236}">
                  <a16:creationId xmlns:a16="http://schemas.microsoft.com/office/drawing/2014/main" id="{EF05D084-367E-4792-74FC-E3D62AD4D1D0}"/>
                </a:ext>
              </a:extLst>
            </p:cNvPr>
            <p:cNvSpPr/>
            <p:nvPr/>
          </p:nvSpPr>
          <p:spPr>
            <a:xfrm>
              <a:off x="7033650" y="6461350"/>
              <a:ext cx="82850" cy="50225"/>
            </a:xfrm>
            <a:custGeom>
              <a:avLst/>
              <a:gdLst/>
              <a:ahLst/>
              <a:cxnLst/>
              <a:rect l="l" t="t" r="r" b="b"/>
              <a:pathLst>
                <a:path w="3314" h="2009" extrusionOk="0">
                  <a:moveTo>
                    <a:pt x="1378" y="0"/>
                  </a:moveTo>
                  <a:cubicBezTo>
                    <a:pt x="1351" y="0"/>
                    <a:pt x="1323" y="1"/>
                    <a:pt x="1296" y="3"/>
                  </a:cubicBezTo>
                  <a:cubicBezTo>
                    <a:pt x="967" y="15"/>
                    <a:pt x="665" y="132"/>
                    <a:pt x="438" y="458"/>
                  </a:cubicBezTo>
                  <a:cubicBezTo>
                    <a:pt x="0" y="1092"/>
                    <a:pt x="739" y="1736"/>
                    <a:pt x="1296" y="1948"/>
                  </a:cubicBezTo>
                  <a:cubicBezTo>
                    <a:pt x="1330" y="1963"/>
                    <a:pt x="1367" y="1982"/>
                    <a:pt x="1401" y="1991"/>
                  </a:cubicBezTo>
                  <a:cubicBezTo>
                    <a:pt x="1440" y="2003"/>
                    <a:pt x="1477" y="2008"/>
                    <a:pt x="1513" y="2008"/>
                  </a:cubicBezTo>
                  <a:cubicBezTo>
                    <a:pt x="1879" y="2008"/>
                    <a:pt x="2002" y="1413"/>
                    <a:pt x="1595" y="1292"/>
                  </a:cubicBezTo>
                  <a:cubicBezTo>
                    <a:pt x="1487" y="1258"/>
                    <a:pt x="1389" y="1212"/>
                    <a:pt x="1296" y="1151"/>
                  </a:cubicBezTo>
                  <a:cubicBezTo>
                    <a:pt x="1235" y="1117"/>
                    <a:pt x="1179" y="1074"/>
                    <a:pt x="1136" y="1021"/>
                  </a:cubicBezTo>
                  <a:cubicBezTo>
                    <a:pt x="1102" y="975"/>
                    <a:pt x="1078" y="926"/>
                    <a:pt x="1059" y="874"/>
                  </a:cubicBezTo>
                  <a:cubicBezTo>
                    <a:pt x="1053" y="815"/>
                    <a:pt x="1053" y="843"/>
                    <a:pt x="1093" y="803"/>
                  </a:cubicBezTo>
                  <a:cubicBezTo>
                    <a:pt x="1152" y="754"/>
                    <a:pt x="1222" y="726"/>
                    <a:pt x="1296" y="723"/>
                  </a:cubicBezTo>
                  <a:cubicBezTo>
                    <a:pt x="1335" y="719"/>
                    <a:pt x="1374" y="718"/>
                    <a:pt x="1413" y="718"/>
                  </a:cubicBezTo>
                  <a:cubicBezTo>
                    <a:pt x="1514" y="718"/>
                    <a:pt x="1614" y="729"/>
                    <a:pt x="1712" y="754"/>
                  </a:cubicBezTo>
                  <a:cubicBezTo>
                    <a:pt x="1817" y="775"/>
                    <a:pt x="1918" y="809"/>
                    <a:pt x="2023" y="840"/>
                  </a:cubicBezTo>
                  <a:cubicBezTo>
                    <a:pt x="2244" y="904"/>
                    <a:pt x="2466" y="975"/>
                    <a:pt x="2694" y="1024"/>
                  </a:cubicBezTo>
                  <a:cubicBezTo>
                    <a:pt x="2724" y="1031"/>
                    <a:pt x="2752" y="1034"/>
                    <a:pt x="2780" y="1034"/>
                  </a:cubicBezTo>
                  <a:cubicBezTo>
                    <a:pt x="3172" y="1034"/>
                    <a:pt x="3313" y="418"/>
                    <a:pt x="2885" y="323"/>
                  </a:cubicBezTo>
                  <a:cubicBezTo>
                    <a:pt x="2623" y="267"/>
                    <a:pt x="2324" y="169"/>
                    <a:pt x="2023" y="92"/>
                  </a:cubicBezTo>
                  <a:cubicBezTo>
                    <a:pt x="1805" y="40"/>
                    <a:pt x="1587" y="0"/>
                    <a:pt x="1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1429;p35">
              <a:extLst>
                <a:ext uri="{FF2B5EF4-FFF2-40B4-BE49-F238E27FC236}">
                  <a16:creationId xmlns:a16="http://schemas.microsoft.com/office/drawing/2014/main" id="{8704ACA5-0225-A81D-D677-897BCF9B6719}"/>
                </a:ext>
              </a:extLst>
            </p:cNvPr>
            <p:cNvSpPr/>
            <p:nvPr/>
          </p:nvSpPr>
          <p:spPr>
            <a:xfrm>
              <a:off x="7028875" y="6526050"/>
              <a:ext cx="82675" cy="54125"/>
            </a:xfrm>
            <a:custGeom>
              <a:avLst/>
              <a:gdLst/>
              <a:ahLst/>
              <a:cxnLst/>
              <a:rect l="l" t="t" r="r" b="b"/>
              <a:pathLst>
                <a:path w="3307" h="2165" extrusionOk="0">
                  <a:moveTo>
                    <a:pt x="1749" y="0"/>
                  </a:moveTo>
                  <a:cubicBezTo>
                    <a:pt x="1662" y="0"/>
                    <a:pt x="1574" y="7"/>
                    <a:pt x="1487" y="19"/>
                  </a:cubicBezTo>
                  <a:cubicBezTo>
                    <a:pt x="1195" y="56"/>
                    <a:pt x="921" y="185"/>
                    <a:pt x="705" y="385"/>
                  </a:cubicBezTo>
                  <a:cubicBezTo>
                    <a:pt x="1" y="1047"/>
                    <a:pt x="832" y="1807"/>
                    <a:pt x="1487" y="2081"/>
                  </a:cubicBezTo>
                  <a:cubicBezTo>
                    <a:pt x="1549" y="2106"/>
                    <a:pt x="1610" y="2127"/>
                    <a:pt x="1675" y="2149"/>
                  </a:cubicBezTo>
                  <a:cubicBezTo>
                    <a:pt x="1713" y="2159"/>
                    <a:pt x="1748" y="2164"/>
                    <a:pt x="1782" y="2164"/>
                  </a:cubicBezTo>
                  <a:cubicBezTo>
                    <a:pt x="2152" y="2164"/>
                    <a:pt x="2278" y="1563"/>
                    <a:pt x="1866" y="1447"/>
                  </a:cubicBezTo>
                  <a:cubicBezTo>
                    <a:pt x="1727" y="1407"/>
                    <a:pt x="1598" y="1348"/>
                    <a:pt x="1478" y="1271"/>
                  </a:cubicBezTo>
                  <a:cubicBezTo>
                    <a:pt x="1413" y="1234"/>
                    <a:pt x="1355" y="1191"/>
                    <a:pt x="1300" y="1142"/>
                  </a:cubicBezTo>
                  <a:cubicBezTo>
                    <a:pt x="1121" y="982"/>
                    <a:pt x="1195" y="887"/>
                    <a:pt x="1383" y="776"/>
                  </a:cubicBezTo>
                  <a:cubicBezTo>
                    <a:pt x="1413" y="757"/>
                    <a:pt x="1450" y="745"/>
                    <a:pt x="1484" y="733"/>
                  </a:cubicBezTo>
                  <a:cubicBezTo>
                    <a:pt x="1554" y="709"/>
                    <a:pt x="1629" y="699"/>
                    <a:pt x="1706" y="699"/>
                  </a:cubicBezTo>
                  <a:cubicBezTo>
                    <a:pt x="1873" y="699"/>
                    <a:pt x="2050" y="747"/>
                    <a:pt x="2214" y="819"/>
                  </a:cubicBezTo>
                  <a:cubicBezTo>
                    <a:pt x="2362" y="884"/>
                    <a:pt x="2506" y="964"/>
                    <a:pt x="2635" y="1062"/>
                  </a:cubicBezTo>
                  <a:cubicBezTo>
                    <a:pt x="2701" y="1111"/>
                    <a:pt x="2766" y="1132"/>
                    <a:pt x="2827" y="1132"/>
                  </a:cubicBezTo>
                  <a:cubicBezTo>
                    <a:pt x="3115" y="1132"/>
                    <a:pt x="3307" y="663"/>
                    <a:pt x="3002" y="434"/>
                  </a:cubicBezTo>
                  <a:cubicBezTo>
                    <a:pt x="2768" y="259"/>
                    <a:pt x="2500" y="133"/>
                    <a:pt x="2214" y="62"/>
                  </a:cubicBezTo>
                  <a:cubicBezTo>
                    <a:pt x="2062" y="20"/>
                    <a:pt x="1906" y="0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1430;p35">
              <a:extLst>
                <a:ext uri="{FF2B5EF4-FFF2-40B4-BE49-F238E27FC236}">
                  <a16:creationId xmlns:a16="http://schemas.microsoft.com/office/drawing/2014/main" id="{6DADFB04-A045-C7D0-127D-004B42CB00DC}"/>
                </a:ext>
              </a:extLst>
            </p:cNvPr>
            <p:cNvSpPr/>
            <p:nvPr/>
          </p:nvSpPr>
          <p:spPr>
            <a:xfrm>
              <a:off x="7597550" y="5582450"/>
              <a:ext cx="35900" cy="28725"/>
            </a:xfrm>
            <a:custGeom>
              <a:avLst/>
              <a:gdLst/>
              <a:ahLst/>
              <a:cxnLst/>
              <a:rect l="l" t="t" r="r" b="b"/>
              <a:pathLst>
                <a:path w="1436" h="1149" extrusionOk="0">
                  <a:moveTo>
                    <a:pt x="907" y="1"/>
                  </a:moveTo>
                  <a:cubicBezTo>
                    <a:pt x="514" y="1"/>
                    <a:pt x="120" y="740"/>
                    <a:pt x="47" y="994"/>
                  </a:cubicBezTo>
                  <a:cubicBezTo>
                    <a:pt x="32" y="1044"/>
                    <a:pt x="16" y="1099"/>
                    <a:pt x="1" y="1148"/>
                  </a:cubicBezTo>
                  <a:cubicBezTo>
                    <a:pt x="392" y="1114"/>
                    <a:pt x="789" y="1084"/>
                    <a:pt x="1186" y="1044"/>
                  </a:cubicBezTo>
                  <a:cubicBezTo>
                    <a:pt x="1377" y="720"/>
                    <a:pt x="1435" y="262"/>
                    <a:pt x="1069" y="46"/>
                  </a:cubicBezTo>
                  <a:cubicBezTo>
                    <a:pt x="1016" y="15"/>
                    <a:pt x="962" y="1"/>
                    <a:pt x="9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1431;p35">
              <a:extLst>
                <a:ext uri="{FF2B5EF4-FFF2-40B4-BE49-F238E27FC236}">
                  <a16:creationId xmlns:a16="http://schemas.microsoft.com/office/drawing/2014/main" id="{CE3561FD-39DA-8C2B-DF86-887C4A2E9BA4}"/>
                </a:ext>
              </a:extLst>
            </p:cNvPr>
            <p:cNvSpPr/>
            <p:nvPr/>
          </p:nvSpPr>
          <p:spPr>
            <a:xfrm>
              <a:off x="7298825" y="5572150"/>
              <a:ext cx="530775" cy="175450"/>
            </a:xfrm>
            <a:custGeom>
              <a:avLst/>
              <a:gdLst/>
              <a:ahLst/>
              <a:cxnLst/>
              <a:rect l="l" t="t" r="r" b="b"/>
              <a:pathLst>
                <a:path w="21231" h="7018" extrusionOk="0">
                  <a:moveTo>
                    <a:pt x="15511" y="3183"/>
                  </a:moveTo>
                  <a:cubicBezTo>
                    <a:pt x="15565" y="3183"/>
                    <a:pt x="15630" y="3212"/>
                    <a:pt x="15705" y="3269"/>
                  </a:cubicBezTo>
                  <a:cubicBezTo>
                    <a:pt x="15551" y="3576"/>
                    <a:pt x="15385" y="3875"/>
                    <a:pt x="15200" y="4167"/>
                  </a:cubicBezTo>
                  <a:cubicBezTo>
                    <a:pt x="15188" y="4183"/>
                    <a:pt x="15173" y="4204"/>
                    <a:pt x="15157" y="4223"/>
                  </a:cubicBezTo>
                  <a:cubicBezTo>
                    <a:pt x="15167" y="4161"/>
                    <a:pt x="15173" y="4100"/>
                    <a:pt x="15185" y="4029"/>
                  </a:cubicBezTo>
                  <a:cubicBezTo>
                    <a:pt x="15219" y="3881"/>
                    <a:pt x="15262" y="3733"/>
                    <a:pt x="15311" y="3592"/>
                  </a:cubicBezTo>
                  <a:cubicBezTo>
                    <a:pt x="15326" y="3319"/>
                    <a:pt x="15393" y="3183"/>
                    <a:pt x="15511" y="3183"/>
                  </a:cubicBezTo>
                  <a:close/>
                  <a:moveTo>
                    <a:pt x="8860" y="3226"/>
                  </a:moveTo>
                  <a:cubicBezTo>
                    <a:pt x="8866" y="3235"/>
                    <a:pt x="8866" y="3241"/>
                    <a:pt x="8872" y="3253"/>
                  </a:cubicBezTo>
                  <a:cubicBezTo>
                    <a:pt x="9025" y="3568"/>
                    <a:pt x="9283" y="3693"/>
                    <a:pt x="9596" y="3693"/>
                  </a:cubicBezTo>
                  <a:cubicBezTo>
                    <a:pt x="9635" y="3693"/>
                    <a:pt x="9675" y="3691"/>
                    <a:pt x="9715" y="3687"/>
                  </a:cubicBezTo>
                  <a:lnTo>
                    <a:pt x="9715" y="3687"/>
                  </a:lnTo>
                  <a:cubicBezTo>
                    <a:pt x="9623" y="3970"/>
                    <a:pt x="9527" y="4263"/>
                    <a:pt x="9475" y="4352"/>
                  </a:cubicBezTo>
                  <a:cubicBezTo>
                    <a:pt x="9286" y="4675"/>
                    <a:pt x="8524" y="5429"/>
                    <a:pt x="8121" y="5429"/>
                  </a:cubicBezTo>
                  <a:cubicBezTo>
                    <a:pt x="7922" y="5429"/>
                    <a:pt x="7812" y="5245"/>
                    <a:pt x="7902" y="4731"/>
                  </a:cubicBezTo>
                  <a:cubicBezTo>
                    <a:pt x="7924" y="4617"/>
                    <a:pt x="7955" y="4506"/>
                    <a:pt x="7992" y="4395"/>
                  </a:cubicBezTo>
                  <a:cubicBezTo>
                    <a:pt x="8321" y="4038"/>
                    <a:pt x="8638" y="3641"/>
                    <a:pt x="8860" y="3226"/>
                  </a:cubicBezTo>
                  <a:close/>
                  <a:moveTo>
                    <a:pt x="2226" y="5426"/>
                  </a:moveTo>
                  <a:cubicBezTo>
                    <a:pt x="2161" y="5701"/>
                    <a:pt x="1963" y="6380"/>
                    <a:pt x="1943" y="6380"/>
                  </a:cubicBezTo>
                  <a:cubicBezTo>
                    <a:pt x="1938" y="6380"/>
                    <a:pt x="1942" y="6347"/>
                    <a:pt x="1958" y="6270"/>
                  </a:cubicBezTo>
                  <a:cubicBezTo>
                    <a:pt x="2020" y="5980"/>
                    <a:pt x="2112" y="5697"/>
                    <a:pt x="2226" y="5426"/>
                  </a:cubicBezTo>
                  <a:close/>
                  <a:moveTo>
                    <a:pt x="5522" y="1"/>
                  </a:moveTo>
                  <a:cubicBezTo>
                    <a:pt x="4888" y="1"/>
                    <a:pt x="3999" y="1276"/>
                    <a:pt x="3387" y="2281"/>
                  </a:cubicBezTo>
                  <a:cubicBezTo>
                    <a:pt x="3457" y="1603"/>
                    <a:pt x="3414" y="895"/>
                    <a:pt x="2986" y="471"/>
                  </a:cubicBezTo>
                  <a:cubicBezTo>
                    <a:pt x="2851" y="336"/>
                    <a:pt x="2699" y="278"/>
                    <a:pt x="2539" y="278"/>
                  </a:cubicBezTo>
                  <a:cubicBezTo>
                    <a:pt x="1587" y="278"/>
                    <a:pt x="317" y="2345"/>
                    <a:pt x="93" y="2875"/>
                  </a:cubicBezTo>
                  <a:cubicBezTo>
                    <a:pt x="0" y="3092"/>
                    <a:pt x="192" y="3290"/>
                    <a:pt x="365" y="3290"/>
                  </a:cubicBezTo>
                  <a:cubicBezTo>
                    <a:pt x="445" y="3290"/>
                    <a:pt x="521" y="3248"/>
                    <a:pt x="564" y="3145"/>
                  </a:cubicBezTo>
                  <a:cubicBezTo>
                    <a:pt x="715" y="2792"/>
                    <a:pt x="1971" y="953"/>
                    <a:pt x="2537" y="953"/>
                  </a:cubicBezTo>
                  <a:cubicBezTo>
                    <a:pt x="2641" y="953"/>
                    <a:pt x="2722" y="1015"/>
                    <a:pt x="2768" y="1160"/>
                  </a:cubicBezTo>
                  <a:cubicBezTo>
                    <a:pt x="2999" y="1890"/>
                    <a:pt x="2820" y="2785"/>
                    <a:pt x="2617" y="3589"/>
                  </a:cubicBezTo>
                  <a:cubicBezTo>
                    <a:pt x="2143" y="4349"/>
                    <a:pt x="761" y="6519"/>
                    <a:pt x="1651" y="6984"/>
                  </a:cubicBezTo>
                  <a:cubicBezTo>
                    <a:pt x="1693" y="7007"/>
                    <a:pt x="1739" y="7018"/>
                    <a:pt x="1785" y="7018"/>
                  </a:cubicBezTo>
                  <a:cubicBezTo>
                    <a:pt x="1856" y="7018"/>
                    <a:pt x="1926" y="6991"/>
                    <a:pt x="1980" y="6941"/>
                  </a:cubicBezTo>
                  <a:cubicBezTo>
                    <a:pt x="2826" y="6184"/>
                    <a:pt x="2937" y="4872"/>
                    <a:pt x="3128" y="3770"/>
                  </a:cubicBezTo>
                  <a:cubicBezTo>
                    <a:pt x="3310" y="3481"/>
                    <a:pt x="3488" y="3201"/>
                    <a:pt x="3654" y="2936"/>
                  </a:cubicBezTo>
                  <a:cubicBezTo>
                    <a:pt x="3962" y="2434"/>
                    <a:pt x="4289" y="1948"/>
                    <a:pt x="4633" y="1471"/>
                  </a:cubicBezTo>
                  <a:cubicBezTo>
                    <a:pt x="4728" y="1339"/>
                    <a:pt x="5160" y="770"/>
                    <a:pt x="5407" y="770"/>
                  </a:cubicBezTo>
                  <a:cubicBezTo>
                    <a:pt x="5506" y="770"/>
                    <a:pt x="5576" y="863"/>
                    <a:pt x="5581" y="1114"/>
                  </a:cubicBezTo>
                  <a:cubicBezTo>
                    <a:pt x="5587" y="1502"/>
                    <a:pt x="5507" y="1896"/>
                    <a:pt x="5434" y="2277"/>
                  </a:cubicBezTo>
                  <a:cubicBezTo>
                    <a:pt x="5277" y="3053"/>
                    <a:pt x="3710" y="6242"/>
                    <a:pt x="5335" y="6384"/>
                  </a:cubicBezTo>
                  <a:cubicBezTo>
                    <a:pt x="5359" y="6386"/>
                    <a:pt x="5383" y="6387"/>
                    <a:pt x="5407" y="6387"/>
                  </a:cubicBezTo>
                  <a:cubicBezTo>
                    <a:pt x="6079" y="6387"/>
                    <a:pt x="6835" y="5582"/>
                    <a:pt x="7290" y="5119"/>
                  </a:cubicBezTo>
                  <a:cubicBezTo>
                    <a:pt x="7305" y="5476"/>
                    <a:pt x="7456" y="5774"/>
                    <a:pt x="7835" y="5928"/>
                  </a:cubicBezTo>
                  <a:cubicBezTo>
                    <a:pt x="7980" y="5988"/>
                    <a:pt x="8123" y="6016"/>
                    <a:pt x="8263" y="6016"/>
                  </a:cubicBezTo>
                  <a:cubicBezTo>
                    <a:pt x="9311" y="6016"/>
                    <a:pt x="10177" y="4469"/>
                    <a:pt x="10405" y="3499"/>
                  </a:cubicBezTo>
                  <a:cubicBezTo>
                    <a:pt x="10790" y="3339"/>
                    <a:pt x="11190" y="3096"/>
                    <a:pt x="11565" y="2835"/>
                  </a:cubicBezTo>
                  <a:lnTo>
                    <a:pt x="11565" y="2835"/>
                  </a:lnTo>
                  <a:cubicBezTo>
                    <a:pt x="11248" y="4032"/>
                    <a:pt x="11067" y="5417"/>
                    <a:pt x="12015" y="6024"/>
                  </a:cubicBezTo>
                  <a:cubicBezTo>
                    <a:pt x="12175" y="6126"/>
                    <a:pt x="12357" y="6168"/>
                    <a:pt x="12549" y="6168"/>
                  </a:cubicBezTo>
                  <a:cubicBezTo>
                    <a:pt x="13163" y="6168"/>
                    <a:pt x="13880" y="5739"/>
                    <a:pt x="14323" y="5500"/>
                  </a:cubicBezTo>
                  <a:cubicBezTo>
                    <a:pt x="14480" y="5417"/>
                    <a:pt x="14634" y="5322"/>
                    <a:pt x="14779" y="5220"/>
                  </a:cubicBezTo>
                  <a:cubicBezTo>
                    <a:pt x="14927" y="5411"/>
                    <a:pt x="15150" y="5501"/>
                    <a:pt x="15421" y="5501"/>
                  </a:cubicBezTo>
                  <a:cubicBezTo>
                    <a:pt x="15737" y="5501"/>
                    <a:pt x="16118" y="5378"/>
                    <a:pt x="16521" y="5146"/>
                  </a:cubicBezTo>
                  <a:cubicBezTo>
                    <a:pt x="17189" y="4761"/>
                    <a:pt x="17940" y="4211"/>
                    <a:pt x="18556" y="3567"/>
                  </a:cubicBezTo>
                  <a:cubicBezTo>
                    <a:pt x="18910" y="3872"/>
                    <a:pt x="19377" y="4023"/>
                    <a:pt x="19842" y="4257"/>
                  </a:cubicBezTo>
                  <a:cubicBezTo>
                    <a:pt x="20458" y="4564"/>
                    <a:pt x="20658" y="5623"/>
                    <a:pt x="19852" y="5894"/>
                  </a:cubicBezTo>
                  <a:cubicBezTo>
                    <a:pt x="19767" y="5923"/>
                    <a:pt x="19676" y="5934"/>
                    <a:pt x="19583" y="5934"/>
                  </a:cubicBezTo>
                  <a:cubicBezTo>
                    <a:pt x="19354" y="5934"/>
                    <a:pt x="19109" y="5866"/>
                    <a:pt x="18903" y="5820"/>
                  </a:cubicBezTo>
                  <a:cubicBezTo>
                    <a:pt x="18442" y="5713"/>
                    <a:pt x="18008" y="5513"/>
                    <a:pt x="17564" y="5359"/>
                  </a:cubicBezTo>
                  <a:cubicBezTo>
                    <a:pt x="17531" y="5347"/>
                    <a:pt x="17500" y="5342"/>
                    <a:pt x="17471" y="5342"/>
                  </a:cubicBezTo>
                  <a:cubicBezTo>
                    <a:pt x="17206" y="5342"/>
                    <a:pt x="17120" y="5779"/>
                    <a:pt x="17420" y="5882"/>
                  </a:cubicBezTo>
                  <a:cubicBezTo>
                    <a:pt x="18071" y="6107"/>
                    <a:pt x="18815" y="6464"/>
                    <a:pt x="19529" y="6464"/>
                  </a:cubicBezTo>
                  <a:cubicBezTo>
                    <a:pt x="19831" y="6464"/>
                    <a:pt x="20127" y="6401"/>
                    <a:pt x="20409" y="6236"/>
                  </a:cubicBezTo>
                  <a:cubicBezTo>
                    <a:pt x="21231" y="5753"/>
                    <a:pt x="21052" y="4361"/>
                    <a:pt x="20316" y="3909"/>
                  </a:cubicBezTo>
                  <a:cubicBezTo>
                    <a:pt x="19910" y="3660"/>
                    <a:pt x="19254" y="3487"/>
                    <a:pt x="18956" y="3112"/>
                  </a:cubicBezTo>
                  <a:cubicBezTo>
                    <a:pt x="19199" y="2810"/>
                    <a:pt x="19402" y="2474"/>
                    <a:pt x="19556" y="2114"/>
                  </a:cubicBezTo>
                  <a:cubicBezTo>
                    <a:pt x="19702" y="1752"/>
                    <a:pt x="19539" y="1600"/>
                    <a:pt x="19274" y="1600"/>
                  </a:cubicBezTo>
                  <a:cubicBezTo>
                    <a:pt x="18752" y="1600"/>
                    <a:pt x="17837" y="2188"/>
                    <a:pt x="18106" y="2927"/>
                  </a:cubicBezTo>
                  <a:cubicBezTo>
                    <a:pt x="18134" y="2992"/>
                    <a:pt x="18162" y="3056"/>
                    <a:pt x="18199" y="3118"/>
                  </a:cubicBezTo>
                  <a:cubicBezTo>
                    <a:pt x="18134" y="3182"/>
                    <a:pt x="18072" y="3250"/>
                    <a:pt x="18008" y="3312"/>
                  </a:cubicBezTo>
                  <a:cubicBezTo>
                    <a:pt x="17571" y="3715"/>
                    <a:pt x="17109" y="4090"/>
                    <a:pt x="16623" y="4435"/>
                  </a:cubicBezTo>
                  <a:cubicBezTo>
                    <a:pt x="16261" y="4690"/>
                    <a:pt x="15826" y="4944"/>
                    <a:pt x="15522" y="4944"/>
                  </a:cubicBezTo>
                  <a:cubicBezTo>
                    <a:pt x="15415" y="4944"/>
                    <a:pt x="15325" y="4912"/>
                    <a:pt x="15259" y="4838"/>
                  </a:cubicBezTo>
                  <a:cubicBezTo>
                    <a:pt x="15678" y="4438"/>
                    <a:pt x="15970" y="3958"/>
                    <a:pt x="16284" y="3327"/>
                  </a:cubicBezTo>
                  <a:cubicBezTo>
                    <a:pt x="16512" y="2868"/>
                    <a:pt x="16370" y="2364"/>
                    <a:pt x="15791" y="2364"/>
                  </a:cubicBezTo>
                  <a:cubicBezTo>
                    <a:pt x="15047" y="2364"/>
                    <a:pt x="14733" y="3487"/>
                    <a:pt x="14631" y="4041"/>
                  </a:cubicBezTo>
                  <a:cubicBezTo>
                    <a:pt x="14588" y="4266"/>
                    <a:pt x="14582" y="4494"/>
                    <a:pt x="14606" y="4721"/>
                  </a:cubicBezTo>
                  <a:cubicBezTo>
                    <a:pt x="14047" y="5132"/>
                    <a:pt x="13230" y="5557"/>
                    <a:pt x="12643" y="5557"/>
                  </a:cubicBezTo>
                  <a:cubicBezTo>
                    <a:pt x="12335" y="5557"/>
                    <a:pt x="12090" y="5441"/>
                    <a:pt x="11978" y="5143"/>
                  </a:cubicBezTo>
                  <a:cubicBezTo>
                    <a:pt x="11704" y="4420"/>
                    <a:pt x="11938" y="3266"/>
                    <a:pt x="12242" y="2321"/>
                  </a:cubicBezTo>
                  <a:cubicBezTo>
                    <a:pt x="12362" y="2225"/>
                    <a:pt x="12470" y="2133"/>
                    <a:pt x="12569" y="2044"/>
                  </a:cubicBezTo>
                  <a:lnTo>
                    <a:pt x="12569" y="2044"/>
                  </a:lnTo>
                  <a:cubicBezTo>
                    <a:pt x="12249" y="2071"/>
                    <a:pt x="11925" y="2099"/>
                    <a:pt x="11605" y="2130"/>
                  </a:cubicBezTo>
                  <a:cubicBezTo>
                    <a:pt x="11384" y="2268"/>
                    <a:pt x="11168" y="2394"/>
                    <a:pt x="10993" y="2514"/>
                  </a:cubicBezTo>
                  <a:cubicBezTo>
                    <a:pt x="10811" y="2638"/>
                    <a:pt x="10620" y="2748"/>
                    <a:pt x="10423" y="2847"/>
                  </a:cubicBezTo>
                  <a:cubicBezTo>
                    <a:pt x="10304" y="2449"/>
                    <a:pt x="9914" y="2262"/>
                    <a:pt x="9542" y="2262"/>
                  </a:cubicBezTo>
                  <a:cubicBezTo>
                    <a:pt x="9327" y="2262"/>
                    <a:pt x="9117" y="2325"/>
                    <a:pt x="8970" y="2447"/>
                  </a:cubicBezTo>
                  <a:cubicBezTo>
                    <a:pt x="8921" y="2416"/>
                    <a:pt x="8866" y="2400"/>
                    <a:pt x="8810" y="2400"/>
                  </a:cubicBezTo>
                  <a:cubicBezTo>
                    <a:pt x="8742" y="2400"/>
                    <a:pt x="8675" y="2423"/>
                    <a:pt x="8619" y="2468"/>
                  </a:cubicBezTo>
                  <a:cubicBezTo>
                    <a:pt x="8305" y="2733"/>
                    <a:pt x="7791" y="3432"/>
                    <a:pt x="7502" y="4137"/>
                  </a:cubicBezTo>
                  <a:cubicBezTo>
                    <a:pt x="7268" y="4380"/>
                    <a:pt x="7031" y="4608"/>
                    <a:pt x="6822" y="4817"/>
                  </a:cubicBezTo>
                  <a:cubicBezTo>
                    <a:pt x="6462" y="5174"/>
                    <a:pt x="6068" y="5500"/>
                    <a:pt x="5621" y="5747"/>
                  </a:cubicBezTo>
                  <a:cubicBezTo>
                    <a:pt x="5538" y="5793"/>
                    <a:pt x="5470" y="5813"/>
                    <a:pt x="5414" y="5813"/>
                  </a:cubicBezTo>
                  <a:cubicBezTo>
                    <a:pt x="5006" y="5813"/>
                    <a:pt x="5284" y="4704"/>
                    <a:pt x="5341" y="4466"/>
                  </a:cubicBezTo>
                  <a:cubicBezTo>
                    <a:pt x="5587" y="3441"/>
                    <a:pt x="6810" y="1059"/>
                    <a:pt x="5831" y="129"/>
                  </a:cubicBezTo>
                  <a:cubicBezTo>
                    <a:pt x="5738" y="41"/>
                    <a:pt x="5634" y="1"/>
                    <a:pt x="55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1432;p35">
              <a:extLst>
                <a:ext uri="{FF2B5EF4-FFF2-40B4-BE49-F238E27FC236}">
                  <a16:creationId xmlns:a16="http://schemas.microsoft.com/office/drawing/2014/main" id="{6245F4B0-9081-C1C2-98DE-4945F53ACE64}"/>
                </a:ext>
              </a:extLst>
            </p:cNvPr>
            <p:cNvSpPr/>
            <p:nvPr/>
          </p:nvSpPr>
          <p:spPr>
            <a:xfrm>
              <a:off x="7555875" y="5601125"/>
              <a:ext cx="125875" cy="26975"/>
            </a:xfrm>
            <a:custGeom>
              <a:avLst/>
              <a:gdLst/>
              <a:ahLst/>
              <a:cxnLst/>
              <a:rect l="l" t="t" r="r" b="b"/>
              <a:pathLst>
                <a:path w="5035" h="1079" extrusionOk="0">
                  <a:moveTo>
                    <a:pt x="4648" y="1"/>
                  </a:moveTo>
                  <a:cubicBezTo>
                    <a:pt x="4624" y="1"/>
                    <a:pt x="4600" y="4"/>
                    <a:pt x="4574" y="10"/>
                  </a:cubicBezTo>
                  <a:cubicBezTo>
                    <a:pt x="4007" y="155"/>
                    <a:pt x="3429" y="235"/>
                    <a:pt x="2850" y="297"/>
                  </a:cubicBezTo>
                  <a:cubicBezTo>
                    <a:pt x="2456" y="337"/>
                    <a:pt x="2059" y="367"/>
                    <a:pt x="1665" y="401"/>
                  </a:cubicBezTo>
                  <a:cubicBezTo>
                    <a:pt x="1219" y="441"/>
                    <a:pt x="775" y="484"/>
                    <a:pt x="332" y="549"/>
                  </a:cubicBezTo>
                  <a:cubicBezTo>
                    <a:pt x="1" y="599"/>
                    <a:pt x="119" y="1079"/>
                    <a:pt x="429" y="1079"/>
                  </a:cubicBezTo>
                  <a:cubicBezTo>
                    <a:pt x="445" y="1079"/>
                    <a:pt x="460" y="1078"/>
                    <a:pt x="477" y="1075"/>
                  </a:cubicBezTo>
                  <a:cubicBezTo>
                    <a:pt x="757" y="1032"/>
                    <a:pt x="1040" y="1001"/>
                    <a:pt x="1323" y="974"/>
                  </a:cubicBezTo>
                  <a:cubicBezTo>
                    <a:pt x="1643" y="940"/>
                    <a:pt x="1967" y="912"/>
                    <a:pt x="2287" y="888"/>
                  </a:cubicBezTo>
                  <a:cubicBezTo>
                    <a:pt x="3102" y="817"/>
                    <a:pt x="3918" y="740"/>
                    <a:pt x="4718" y="537"/>
                  </a:cubicBezTo>
                  <a:cubicBezTo>
                    <a:pt x="5034" y="454"/>
                    <a:pt x="4934" y="1"/>
                    <a:pt x="4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38" name="Google Shape;1433;p35">
            <a:extLst>
              <a:ext uri="{FF2B5EF4-FFF2-40B4-BE49-F238E27FC236}">
                <a16:creationId xmlns:a16="http://schemas.microsoft.com/office/drawing/2014/main" id="{53B4D5B3-0ACD-0A56-7E1B-8FD1BDE7E9AF}"/>
              </a:ext>
            </a:extLst>
          </p:cNvPr>
          <p:cNvSpPr/>
          <p:nvPr/>
        </p:nvSpPr>
        <p:spPr>
          <a:xfrm rot="-1743967" flipH="1">
            <a:off x="9696242" y="2635945"/>
            <a:ext cx="1059037" cy="206578"/>
          </a:xfrm>
          <a:custGeom>
            <a:avLst/>
            <a:gdLst/>
            <a:ahLst/>
            <a:cxnLst/>
            <a:rect l="l" t="t" r="r" b="b"/>
            <a:pathLst>
              <a:path w="48687" h="9497" extrusionOk="0">
                <a:moveTo>
                  <a:pt x="47142" y="727"/>
                </a:moveTo>
                <a:cubicBezTo>
                  <a:pt x="47354" y="1257"/>
                  <a:pt x="47490" y="1814"/>
                  <a:pt x="47548" y="2384"/>
                </a:cubicBezTo>
                <a:cubicBezTo>
                  <a:pt x="46537" y="2236"/>
                  <a:pt x="45526" y="2176"/>
                  <a:pt x="44514" y="2176"/>
                </a:cubicBezTo>
                <a:cubicBezTo>
                  <a:pt x="42676" y="2176"/>
                  <a:pt x="40839" y="2374"/>
                  <a:pt x="39006" y="2602"/>
                </a:cubicBezTo>
                <a:cubicBezTo>
                  <a:pt x="35937" y="2981"/>
                  <a:pt x="32902" y="3181"/>
                  <a:pt x="29815" y="3350"/>
                </a:cubicBezTo>
                <a:cubicBezTo>
                  <a:pt x="26604" y="3529"/>
                  <a:pt x="23397" y="3790"/>
                  <a:pt x="20183" y="3938"/>
                </a:cubicBezTo>
                <a:cubicBezTo>
                  <a:pt x="19282" y="3979"/>
                  <a:pt x="18381" y="3993"/>
                  <a:pt x="17481" y="3993"/>
                </a:cubicBezTo>
                <a:cubicBezTo>
                  <a:pt x="15593" y="3993"/>
                  <a:pt x="13706" y="3932"/>
                  <a:pt x="11818" y="3932"/>
                </a:cubicBezTo>
                <a:cubicBezTo>
                  <a:pt x="11787" y="3932"/>
                  <a:pt x="11756" y="3932"/>
                  <a:pt x="11725" y="3932"/>
                </a:cubicBezTo>
                <a:cubicBezTo>
                  <a:pt x="11839" y="3796"/>
                  <a:pt x="11937" y="3646"/>
                  <a:pt x="12017" y="3485"/>
                </a:cubicBezTo>
                <a:cubicBezTo>
                  <a:pt x="12303" y="2898"/>
                  <a:pt x="12060" y="2464"/>
                  <a:pt x="11648" y="2168"/>
                </a:cubicBezTo>
                <a:cubicBezTo>
                  <a:pt x="13987" y="2005"/>
                  <a:pt x="16320" y="1725"/>
                  <a:pt x="18672" y="1623"/>
                </a:cubicBezTo>
                <a:cubicBezTo>
                  <a:pt x="21818" y="1482"/>
                  <a:pt x="24964" y="1374"/>
                  <a:pt x="28110" y="1275"/>
                </a:cubicBezTo>
                <a:cubicBezTo>
                  <a:pt x="34451" y="1078"/>
                  <a:pt x="40792" y="931"/>
                  <a:pt x="47132" y="727"/>
                </a:cubicBezTo>
                <a:close/>
                <a:moveTo>
                  <a:pt x="44513" y="2891"/>
                </a:moveTo>
                <a:cubicBezTo>
                  <a:pt x="45542" y="2891"/>
                  <a:pt x="46571" y="2956"/>
                  <a:pt x="47597" y="3119"/>
                </a:cubicBezTo>
                <a:cubicBezTo>
                  <a:pt x="47616" y="3793"/>
                  <a:pt x="47579" y="4477"/>
                  <a:pt x="47536" y="5154"/>
                </a:cubicBezTo>
                <a:cubicBezTo>
                  <a:pt x="41259" y="5363"/>
                  <a:pt x="34986" y="5754"/>
                  <a:pt x="28710" y="5982"/>
                </a:cubicBezTo>
                <a:cubicBezTo>
                  <a:pt x="25913" y="6082"/>
                  <a:pt x="23113" y="6142"/>
                  <a:pt x="20312" y="6142"/>
                </a:cubicBezTo>
                <a:cubicBezTo>
                  <a:pt x="19938" y="6142"/>
                  <a:pt x="19563" y="6141"/>
                  <a:pt x="19189" y="6139"/>
                </a:cubicBezTo>
                <a:cubicBezTo>
                  <a:pt x="19162" y="6139"/>
                  <a:pt x="19134" y="6139"/>
                  <a:pt x="19107" y="6139"/>
                </a:cubicBezTo>
                <a:cubicBezTo>
                  <a:pt x="16574" y="6139"/>
                  <a:pt x="14095" y="6694"/>
                  <a:pt x="11580" y="6822"/>
                </a:cubicBezTo>
                <a:cubicBezTo>
                  <a:pt x="11922" y="6561"/>
                  <a:pt x="12143" y="6191"/>
                  <a:pt x="12137" y="5646"/>
                </a:cubicBezTo>
                <a:cubicBezTo>
                  <a:pt x="12131" y="5197"/>
                  <a:pt x="11897" y="4880"/>
                  <a:pt x="11546" y="4658"/>
                </a:cubicBezTo>
                <a:cubicBezTo>
                  <a:pt x="11575" y="4658"/>
                  <a:pt x="11605" y="4658"/>
                  <a:pt x="11634" y="4658"/>
                </a:cubicBezTo>
                <a:cubicBezTo>
                  <a:pt x="13531" y="4658"/>
                  <a:pt x="15426" y="4731"/>
                  <a:pt x="17321" y="4731"/>
                </a:cubicBezTo>
                <a:cubicBezTo>
                  <a:pt x="17980" y="4731"/>
                  <a:pt x="18638" y="4722"/>
                  <a:pt x="19297" y="4698"/>
                </a:cubicBezTo>
                <a:cubicBezTo>
                  <a:pt x="22507" y="4587"/>
                  <a:pt x="25715" y="4329"/>
                  <a:pt x="28922" y="4129"/>
                </a:cubicBezTo>
                <a:cubicBezTo>
                  <a:pt x="32013" y="3941"/>
                  <a:pt x="35079" y="3827"/>
                  <a:pt x="38154" y="3436"/>
                </a:cubicBezTo>
                <a:cubicBezTo>
                  <a:pt x="40263" y="3169"/>
                  <a:pt x="42388" y="2891"/>
                  <a:pt x="44513" y="2891"/>
                </a:cubicBezTo>
                <a:close/>
                <a:moveTo>
                  <a:pt x="3383" y="5132"/>
                </a:moveTo>
                <a:cubicBezTo>
                  <a:pt x="3478" y="5699"/>
                  <a:pt x="3515" y="6268"/>
                  <a:pt x="3537" y="6847"/>
                </a:cubicBezTo>
                <a:cubicBezTo>
                  <a:pt x="2740" y="6616"/>
                  <a:pt x="1967" y="6320"/>
                  <a:pt x="1222" y="5960"/>
                </a:cubicBezTo>
                <a:cubicBezTo>
                  <a:pt x="1927" y="5640"/>
                  <a:pt x="2650" y="5382"/>
                  <a:pt x="3383" y="5132"/>
                </a:cubicBezTo>
                <a:close/>
                <a:moveTo>
                  <a:pt x="47493" y="5883"/>
                </a:moveTo>
                <a:cubicBezTo>
                  <a:pt x="47477" y="6167"/>
                  <a:pt x="47465" y="6447"/>
                  <a:pt x="47462" y="6727"/>
                </a:cubicBezTo>
                <a:cubicBezTo>
                  <a:pt x="46185" y="7302"/>
                  <a:pt x="44705" y="7420"/>
                  <a:pt x="43210" y="7420"/>
                </a:cubicBezTo>
                <a:cubicBezTo>
                  <a:pt x="42167" y="7420"/>
                  <a:pt x="41118" y="7363"/>
                  <a:pt x="40125" y="7363"/>
                </a:cubicBezTo>
                <a:cubicBezTo>
                  <a:pt x="39798" y="7363"/>
                  <a:pt x="39478" y="7369"/>
                  <a:pt x="39166" y="7385"/>
                </a:cubicBezTo>
                <a:cubicBezTo>
                  <a:pt x="36045" y="7546"/>
                  <a:pt x="32915" y="7687"/>
                  <a:pt x="29796" y="7890"/>
                </a:cubicBezTo>
                <a:cubicBezTo>
                  <a:pt x="26580" y="8097"/>
                  <a:pt x="23369" y="8426"/>
                  <a:pt x="20150" y="8608"/>
                </a:cubicBezTo>
                <a:cubicBezTo>
                  <a:pt x="17355" y="8764"/>
                  <a:pt x="14563" y="8697"/>
                  <a:pt x="11768" y="8749"/>
                </a:cubicBezTo>
                <a:cubicBezTo>
                  <a:pt x="11829" y="8540"/>
                  <a:pt x="11796" y="8297"/>
                  <a:pt x="11617" y="8029"/>
                </a:cubicBezTo>
                <a:cubicBezTo>
                  <a:pt x="11509" y="7860"/>
                  <a:pt x="11377" y="7703"/>
                  <a:pt x="11232" y="7564"/>
                </a:cubicBezTo>
                <a:cubicBezTo>
                  <a:pt x="13856" y="7476"/>
                  <a:pt x="16436" y="6865"/>
                  <a:pt x="19079" y="6865"/>
                </a:cubicBezTo>
                <a:cubicBezTo>
                  <a:pt x="19124" y="6865"/>
                  <a:pt x="19169" y="6865"/>
                  <a:pt x="19214" y="6865"/>
                </a:cubicBezTo>
                <a:cubicBezTo>
                  <a:pt x="19655" y="6869"/>
                  <a:pt x="20095" y="6871"/>
                  <a:pt x="20536" y="6871"/>
                </a:cubicBezTo>
                <a:cubicBezTo>
                  <a:pt x="23270" y="6871"/>
                  <a:pt x="26004" y="6801"/>
                  <a:pt x="28735" y="6705"/>
                </a:cubicBezTo>
                <a:cubicBezTo>
                  <a:pt x="34989" y="6490"/>
                  <a:pt x="41238" y="6093"/>
                  <a:pt x="47493" y="5883"/>
                </a:cubicBezTo>
                <a:close/>
                <a:moveTo>
                  <a:pt x="10059" y="2267"/>
                </a:moveTo>
                <a:cubicBezTo>
                  <a:pt x="10109" y="2337"/>
                  <a:pt x="10189" y="2387"/>
                  <a:pt x="10275" y="2399"/>
                </a:cubicBezTo>
                <a:cubicBezTo>
                  <a:pt x="10546" y="2430"/>
                  <a:pt x="10814" y="2500"/>
                  <a:pt x="11063" y="2611"/>
                </a:cubicBezTo>
                <a:cubicBezTo>
                  <a:pt x="12285" y="3119"/>
                  <a:pt x="10537" y="3879"/>
                  <a:pt x="10346" y="3932"/>
                </a:cubicBezTo>
                <a:cubicBezTo>
                  <a:pt x="10321" y="3938"/>
                  <a:pt x="10293" y="3941"/>
                  <a:pt x="10266" y="3947"/>
                </a:cubicBezTo>
                <a:cubicBezTo>
                  <a:pt x="10210" y="3947"/>
                  <a:pt x="10155" y="3947"/>
                  <a:pt x="10100" y="3950"/>
                </a:cubicBezTo>
                <a:cubicBezTo>
                  <a:pt x="10026" y="3950"/>
                  <a:pt x="9955" y="3975"/>
                  <a:pt x="9893" y="4021"/>
                </a:cubicBezTo>
                <a:cubicBezTo>
                  <a:pt x="9542" y="4070"/>
                  <a:pt x="9179" y="4098"/>
                  <a:pt x="8828" y="4153"/>
                </a:cubicBezTo>
                <a:lnTo>
                  <a:pt x="8816" y="4153"/>
                </a:lnTo>
                <a:cubicBezTo>
                  <a:pt x="8782" y="4160"/>
                  <a:pt x="8751" y="4163"/>
                  <a:pt x="8717" y="4169"/>
                </a:cubicBezTo>
                <a:cubicBezTo>
                  <a:pt x="8308" y="4245"/>
                  <a:pt x="8438" y="4877"/>
                  <a:pt x="8829" y="4877"/>
                </a:cubicBezTo>
                <a:cubicBezTo>
                  <a:pt x="8832" y="4877"/>
                  <a:pt x="8835" y="4877"/>
                  <a:pt x="8837" y="4877"/>
                </a:cubicBezTo>
                <a:cubicBezTo>
                  <a:pt x="8943" y="4875"/>
                  <a:pt x="9051" y="4873"/>
                  <a:pt x="9162" y="4873"/>
                </a:cubicBezTo>
                <a:cubicBezTo>
                  <a:pt x="9889" y="4873"/>
                  <a:pt x="10711" y="4942"/>
                  <a:pt x="11266" y="5409"/>
                </a:cubicBezTo>
                <a:cubicBezTo>
                  <a:pt x="12122" y="6127"/>
                  <a:pt x="10306" y="6604"/>
                  <a:pt x="10019" y="6671"/>
                </a:cubicBezTo>
                <a:cubicBezTo>
                  <a:pt x="9567" y="6779"/>
                  <a:pt x="9102" y="6822"/>
                  <a:pt x="8647" y="6915"/>
                </a:cubicBezTo>
                <a:cubicBezTo>
                  <a:pt x="8238" y="7000"/>
                  <a:pt x="8364" y="7626"/>
                  <a:pt x="8755" y="7626"/>
                </a:cubicBezTo>
                <a:cubicBezTo>
                  <a:pt x="8759" y="7626"/>
                  <a:pt x="8763" y="7626"/>
                  <a:pt x="8767" y="7626"/>
                </a:cubicBezTo>
                <a:cubicBezTo>
                  <a:pt x="8885" y="7620"/>
                  <a:pt x="9003" y="7617"/>
                  <a:pt x="9121" y="7617"/>
                </a:cubicBezTo>
                <a:cubicBezTo>
                  <a:pt x="9395" y="7617"/>
                  <a:pt x="9669" y="7632"/>
                  <a:pt x="9943" y="7663"/>
                </a:cubicBezTo>
                <a:cubicBezTo>
                  <a:pt x="10337" y="7712"/>
                  <a:pt x="11657" y="8494"/>
                  <a:pt x="10666" y="8780"/>
                </a:cubicBezTo>
                <a:cubicBezTo>
                  <a:pt x="8607" y="7949"/>
                  <a:pt x="6387" y="7616"/>
                  <a:pt x="4248" y="7047"/>
                </a:cubicBezTo>
                <a:cubicBezTo>
                  <a:pt x="4260" y="7007"/>
                  <a:pt x="4266" y="6967"/>
                  <a:pt x="4263" y="6927"/>
                </a:cubicBezTo>
                <a:cubicBezTo>
                  <a:pt x="4242" y="6240"/>
                  <a:pt x="4196" y="5569"/>
                  <a:pt x="4073" y="4898"/>
                </a:cubicBezTo>
                <a:cubicBezTo>
                  <a:pt x="4614" y="4714"/>
                  <a:pt x="5156" y="4529"/>
                  <a:pt x="5689" y="4323"/>
                </a:cubicBezTo>
                <a:cubicBezTo>
                  <a:pt x="7200" y="3738"/>
                  <a:pt x="8490" y="2716"/>
                  <a:pt x="10059" y="2267"/>
                </a:cubicBezTo>
                <a:close/>
                <a:moveTo>
                  <a:pt x="47131" y="0"/>
                </a:moveTo>
                <a:cubicBezTo>
                  <a:pt x="47124" y="0"/>
                  <a:pt x="47116" y="0"/>
                  <a:pt x="47108" y="1"/>
                </a:cubicBezTo>
                <a:cubicBezTo>
                  <a:pt x="40924" y="201"/>
                  <a:pt x="34743" y="349"/>
                  <a:pt x="28562" y="537"/>
                </a:cubicBezTo>
                <a:cubicBezTo>
                  <a:pt x="25413" y="632"/>
                  <a:pt x="22267" y="746"/>
                  <a:pt x="19118" y="875"/>
                </a:cubicBezTo>
                <a:cubicBezTo>
                  <a:pt x="16133" y="1005"/>
                  <a:pt x="13168" y="1395"/>
                  <a:pt x="10186" y="1528"/>
                </a:cubicBezTo>
                <a:cubicBezTo>
                  <a:pt x="10155" y="1528"/>
                  <a:pt x="10124" y="1531"/>
                  <a:pt x="10096" y="1540"/>
                </a:cubicBezTo>
                <a:cubicBezTo>
                  <a:pt x="10072" y="1536"/>
                  <a:pt x="10047" y="1534"/>
                  <a:pt x="10023" y="1534"/>
                </a:cubicBezTo>
                <a:cubicBezTo>
                  <a:pt x="9991" y="1534"/>
                  <a:pt x="9958" y="1538"/>
                  <a:pt x="9927" y="1546"/>
                </a:cubicBezTo>
                <a:cubicBezTo>
                  <a:pt x="8320" y="1986"/>
                  <a:pt x="7003" y="3015"/>
                  <a:pt x="5473" y="3630"/>
                </a:cubicBezTo>
                <a:cubicBezTo>
                  <a:pt x="3752" y="4323"/>
                  <a:pt x="1942" y="4757"/>
                  <a:pt x="286" y="5612"/>
                </a:cubicBezTo>
                <a:cubicBezTo>
                  <a:pt x="0" y="5757"/>
                  <a:pt x="93" y="6090"/>
                  <a:pt x="311" y="6219"/>
                </a:cubicBezTo>
                <a:cubicBezTo>
                  <a:pt x="342" y="6296"/>
                  <a:pt x="400" y="6357"/>
                  <a:pt x="471" y="6394"/>
                </a:cubicBezTo>
                <a:cubicBezTo>
                  <a:pt x="3574" y="8072"/>
                  <a:pt x="7197" y="8121"/>
                  <a:pt x="10423" y="9460"/>
                </a:cubicBezTo>
                <a:cubicBezTo>
                  <a:pt x="10470" y="9482"/>
                  <a:pt x="10520" y="9492"/>
                  <a:pt x="10570" y="9492"/>
                </a:cubicBezTo>
                <a:cubicBezTo>
                  <a:pt x="10599" y="9492"/>
                  <a:pt x="10628" y="9488"/>
                  <a:pt x="10657" y="9482"/>
                </a:cubicBezTo>
                <a:cubicBezTo>
                  <a:pt x="10691" y="9492"/>
                  <a:pt x="10724" y="9496"/>
                  <a:pt x="10758" y="9496"/>
                </a:cubicBezTo>
                <a:cubicBezTo>
                  <a:pt x="10786" y="9496"/>
                  <a:pt x="10814" y="9493"/>
                  <a:pt x="10841" y="9488"/>
                </a:cubicBezTo>
                <a:cubicBezTo>
                  <a:pt x="10869" y="9494"/>
                  <a:pt x="10900" y="9494"/>
                  <a:pt x="10928" y="9494"/>
                </a:cubicBezTo>
                <a:cubicBezTo>
                  <a:pt x="14163" y="9402"/>
                  <a:pt x="17398" y="9491"/>
                  <a:pt x="20630" y="9306"/>
                </a:cubicBezTo>
                <a:cubicBezTo>
                  <a:pt x="24000" y="9115"/>
                  <a:pt x="27362" y="8764"/>
                  <a:pt x="30735" y="8558"/>
                </a:cubicBezTo>
                <a:cubicBezTo>
                  <a:pt x="33980" y="8361"/>
                  <a:pt x="37233" y="8186"/>
                  <a:pt x="40481" y="8050"/>
                </a:cubicBezTo>
                <a:cubicBezTo>
                  <a:pt x="40784" y="8037"/>
                  <a:pt x="41090" y="8033"/>
                  <a:pt x="41397" y="8033"/>
                </a:cubicBezTo>
                <a:cubicBezTo>
                  <a:pt x="42121" y="8033"/>
                  <a:pt x="42854" y="8058"/>
                  <a:pt x="43584" y="8058"/>
                </a:cubicBezTo>
                <a:cubicBezTo>
                  <a:pt x="44974" y="8058"/>
                  <a:pt x="46353" y="7967"/>
                  <a:pt x="47640" y="7435"/>
                </a:cubicBezTo>
                <a:cubicBezTo>
                  <a:pt x="47693" y="7461"/>
                  <a:pt x="47753" y="7474"/>
                  <a:pt x="47814" y="7474"/>
                </a:cubicBezTo>
                <a:cubicBezTo>
                  <a:pt x="48000" y="7474"/>
                  <a:pt x="48190" y="7351"/>
                  <a:pt x="48185" y="7112"/>
                </a:cubicBezTo>
                <a:lnTo>
                  <a:pt x="48185" y="7059"/>
                </a:lnTo>
                <a:cubicBezTo>
                  <a:pt x="48194" y="7022"/>
                  <a:pt x="48194" y="6985"/>
                  <a:pt x="48185" y="6948"/>
                </a:cubicBezTo>
                <a:cubicBezTo>
                  <a:pt x="48179" y="4788"/>
                  <a:pt x="48687" y="2448"/>
                  <a:pt x="47794" y="407"/>
                </a:cubicBezTo>
                <a:cubicBezTo>
                  <a:pt x="47736" y="266"/>
                  <a:pt x="47596" y="176"/>
                  <a:pt x="47444" y="176"/>
                </a:cubicBezTo>
                <a:cubicBezTo>
                  <a:pt x="47437" y="176"/>
                  <a:pt x="47429" y="176"/>
                  <a:pt x="47422" y="177"/>
                </a:cubicBezTo>
                <a:cubicBezTo>
                  <a:pt x="47367" y="67"/>
                  <a:pt x="47252" y="0"/>
                  <a:pt x="471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9" name="Google Shape;1434;p35">
            <a:extLst>
              <a:ext uri="{FF2B5EF4-FFF2-40B4-BE49-F238E27FC236}">
                <a16:creationId xmlns:a16="http://schemas.microsoft.com/office/drawing/2014/main" id="{6255CDA0-3726-2A92-CD65-2A8A81CFB186}"/>
              </a:ext>
            </a:extLst>
          </p:cNvPr>
          <p:cNvSpPr/>
          <p:nvPr/>
        </p:nvSpPr>
        <p:spPr>
          <a:xfrm>
            <a:off x="11087936" y="3456665"/>
            <a:ext cx="672846" cy="603363"/>
          </a:xfrm>
          <a:custGeom>
            <a:avLst/>
            <a:gdLst/>
            <a:ahLst/>
            <a:cxnLst/>
            <a:rect l="l" t="t" r="r" b="b"/>
            <a:pathLst>
              <a:path w="30939" h="27744" extrusionOk="0">
                <a:moveTo>
                  <a:pt x="13319" y="718"/>
                </a:moveTo>
                <a:cubicBezTo>
                  <a:pt x="14397" y="718"/>
                  <a:pt x="15477" y="754"/>
                  <a:pt x="16557" y="754"/>
                </a:cubicBezTo>
                <a:cubicBezTo>
                  <a:pt x="16907" y="754"/>
                  <a:pt x="17257" y="750"/>
                  <a:pt x="17607" y="740"/>
                </a:cubicBezTo>
                <a:lnTo>
                  <a:pt x="17607" y="740"/>
                </a:lnTo>
                <a:cubicBezTo>
                  <a:pt x="16262" y="3067"/>
                  <a:pt x="15671" y="5453"/>
                  <a:pt x="16995" y="7986"/>
                </a:cubicBezTo>
                <a:cubicBezTo>
                  <a:pt x="18503" y="10867"/>
                  <a:pt x="21744" y="12948"/>
                  <a:pt x="24145" y="15032"/>
                </a:cubicBezTo>
                <a:lnTo>
                  <a:pt x="24398" y="15250"/>
                </a:lnTo>
                <a:cubicBezTo>
                  <a:pt x="24142" y="15284"/>
                  <a:pt x="23908" y="15426"/>
                  <a:pt x="23647" y="15681"/>
                </a:cubicBezTo>
                <a:cubicBezTo>
                  <a:pt x="23438" y="15886"/>
                  <a:pt x="23187" y="15964"/>
                  <a:pt x="22913" y="15964"/>
                </a:cubicBezTo>
                <a:cubicBezTo>
                  <a:pt x="22153" y="15964"/>
                  <a:pt x="21221" y="15363"/>
                  <a:pt x="20553" y="15204"/>
                </a:cubicBezTo>
                <a:cubicBezTo>
                  <a:pt x="20324" y="15150"/>
                  <a:pt x="20108" y="15125"/>
                  <a:pt x="19903" y="15125"/>
                </a:cubicBezTo>
                <a:cubicBezTo>
                  <a:pt x="18322" y="15125"/>
                  <a:pt x="17364" y="16591"/>
                  <a:pt x="16056" y="17408"/>
                </a:cubicBezTo>
                <a:cubicBezTo>
                  <a:pt x="15641" y="17667"/>
                  <a:pt x="15264" y="17776"/>
                  <a:pt x="14914" y="17776"/>
                </a:cubicBezTo>
                <a:cubicBezTo>
                  <a:pt x="13386" y="17776"/>
                  <a:pt x="12403" y="15680"/>
                  <a:pt x="11208" y="14841"/>
                </a:cubicBezTo>
                <a:cubicBezTo>
                  <a:pt x="10525" y="14361"/>
                  <a:pt x="9859" y="14176"/>
                  <a:pt x="9201" y="14176"/>
                </a:cubicBezTo>
                <a:cubicBezTo>
                  <a:pt x="8432" y="14176"/>
                  <a:pt x="7674" y="14428"/>
                  <a:pt x="6911" y="14755"/>
                </a:cubicBezTo>
                <a:cubicBezTo>
                  <a:pt x="8059" y="13216"/>
                  <a:pt x="9195" y="11667"/>
                  <a:pt x="10241" y="10070"/>
                </a:cubicBezTo>
                <a:cubicBezTo>
                  <a:pt x="12199" y="7084"/>
                  <a:pt x="11186" y="3803"/>
                  <a:pt x="9527" y="983"/>
                </a:cubicBezTo>
                <a:cubicBezTo>
                  <a:pt x="10787" y="767"/>
                  <a:pt x="12052" y="718"/>
                  <a:pt x="13319" y="718"/>
                </a:cubicBezTo>
                <a:close/>
                <a:moveTo>
                  <a:pt x="9169" y="14877"/>
                </a:moveTo>
                <a:cubicBezTo>
                  <a:pt x="9332" y="14877"/>
                  <a:pt x="9500" y="14889"/>
                  <a:pt x="9672" y="14915"/>
                </a:cubicBezTo>
                <a:cubicBezTo>
                  <a:pt x="10623" y="15056"/>
                  <a:pt x="11316" y="15866"/>
                  <a:pt x="11904" y="16552"/>
                </a:cubicBezTo>
                <a:cubicBezTo>
                  <a:pt x="12776" y="17571"/>
                  <a:pt x="13647" y="18455"/>
                  <a:pt x="14939" y="18455"/>
                </a:cubicBezTo>
                <a:cubicBezTo>
                  <a:pt x="15141" y="18455"/>
                  <a:pt x="15354" y="18433"/>
                  <a:pt x="15579" y="18387"/>
                </a:cubicBezTo>
                <a:cubicBezTo>
                  <a:pt x="17368" y="18022"/>
                  <a:pt x="18144" y="15878"/>
                  <a:pt x="20004" y="15878"/>
                </a:cubicBezTo>
                <a:cubicBezTo>
                  <a:pt x="20118" y="15878"/>
                  <a:pt x="20236" y="15886"/>
                  <a:pt x="20359" y="15903"/>
                </a:cubicBezTo>
                <a:cubicBezTo>
                  <a:pt x="21184" y="16020"/>
                  <a:pt x="21865" y="16645"/>
                  <a:pt x="22656" y="16752"/>
                </a:cubicBezTo>
                <a:cubicBezTo>
                  <a:pt x="22719" y="16761"/>
                  <a:pt x="22790" y="16765"/>
                  <a:pt x="22864" y="16765"/>
                </a:cubicBezTo>
                <a:cubicBezTo>
                  <a:pt x="23084" y="16765"/>
                  <a:pt x="23332" y="16727"/>
                  <a:pt x="23505" y="16651"/>
                </a:cubicBezTo>
                <a:cubicBezTo>
                  <a:pt x="23781" y="16537"/>
                  <a:pt x="24314" y="15988"/>
                  <a:pt x="24653" y="15988"/>
                </a:cubicBezTo>
                <a:cubicBezTo>
                  <a:pt x="24688" y="15988"/>
                  <a:pt x="24721" y="15994"/>
                  <a:pt x="24752" y="16008"/>
                </a:cubicBezTo>
                <a:cubicBezTo>
                  <a:pt x="24802" y="16029"/>
                  <a:pt x="24855" y="16040"/>
                  <a:pt x="24908" y="16040"/>
                </a:cubicBezTo>
                <a:cubicBezTo>
                  <a:pt x="25006" y="16040"/>
                  <a:pt x="25102" y="16003"/>
                  <a:pt x="25177" y="15931"/>
                </a:cubicBezTo>
                <a:cubicBezTo>
                  <a:pt x="27288" y="17814"/>
                  <a:pt x="29618" y="20197"/>
                  <a:pt x="29843" y="22992"/>
                </a:cubicBezTo>
                <a:cubicBezTo>
                  <a:pt x="30123" y="26473"/>
                  <a:pt x="25962" y="26963"/>
                  <a:pt x="23043" y="26963"/>
                </a:cubicBezTo>
                <a:cubicBezTo>
                  <a:pt x="22501" y="26963"/>
                  <a:pt x="22001" y="26947"/>
                  <a:pt x="21581" y="26929"/>
                </a:cubicBezTo>
                <a:cubicBezTo>
                  <a:pt x="18256" y="26789"/>
                  <a:pt x="14947" y="26385"/>
                  <a:pt x="11615" y="26385"/>
                </a:cubicBezTo>
                <a:cubicBezTo>
                  <a:pt x="11138" y="26385"/>
                  <a:pt x="10661" y="26393"/>
                  <a:pt x="10183" y="26412"/>
                </a:cubicBezTo>
                <a:cubicBezTo>
                  <a:pt x="9078" y="26453"/>
                  <a:pt x="7902" y="26583"/>
                  <a:pt x="6742" y="26583"/>
                </a:cubicBezTo>
                <a:cubicBezTo>
                  <a:pt x="5421" y="26583"/>
                  <a:pt x="4120" y="26415"/>
                  <a:pt x="2968" y="25756"/>
                </a:cubicBezTo>
                <a:cubicBezTo>
                  <a:pt x="1" y="24060"/>
                  <a:pt x="3131" y="19880"/>
                  <a:pt x="4418" y="18110"/>
                </a:cubicBezTo>
                <a:cubicBezTo>
                  <a:pt x="4941" y="17393"/>
                  <a:pt x="5473" y="16679"/>
                  <a:pt x="6006" y="15964"/>
                </a:cubicBezTo>
                <a:cubicBezTo>
                  <a:pt x="7058" y="15468"/>
                  <a:pt x="8013" y="14877"/>
                  <a:pt x="9169" y="14877"/>
                </a:cubicBezTo>
                <a:close/>
                <a:moveTo>
                  <a:pt x="18022" y="0"/>
                </a:moveTo>
                <a:cubicBezTo>
                  <a:pt x="18013" y="0"/>
                  <a:pt x="18004" y="0"/>
                  <a:pt x="17995" y="1"/>
                </a:cubicBezTo>
                <a:cubicBezTo>
                  <a:pt x="17476" y="24"/>
                  <a:pt x="16958" y="31"/>
                  <a:pt x="16439" y="31"/>
                </a:cubicBezTo>
                <a:cubicBezTo>
                  <a:pt x="15405" y="31"/>
                  <a:pt x="14371" y="1"/>
                  <a:pt x="13339" y="1"/>
                </a:cubicBezTo>
                <a:cubicBezTo>
                  <a:pt x="11897" y="1"/>
                  <a:pt x="10457" y="59"/>
                  <a:pt x="9023" y="337"/>
                </a:cubicBezTo>
                <a:cubicBezTo>
                  <a:pt x="8758" y="389"/>
                  <a:pt x="8712" y="645"/>
                  <a:pt x="8807" y="835"/>
                </a:cubicBezTo>
                <a:cubicBezTo>
                  <a:pt x="8733" y="943"/>
                  <a:pt x="8733" y="1085"/>
                  <a:pt x="8807" y="1192"/>
                </a:cubicBezTo>
                <a:cubicBezTo>
                  <a:pt x="9715" y="2707"/>
                  <a:pt x="10500" y="4271"/>
                  <a:pt x="10623" y="6059"/>
                </a:cubicBezTo>
                <a:cubicBezTo>
                  <a:pt x="10771" y="8171"/>
                  <a:pt x="9527" y="9913"/>
                  <a:pt x="8342" y="11526"/>
                </a:cubicBezTo>
                <a:cubicBezTo>
                  <a:pt x="6495" y="14038"/>
                  <a:pt x="4584" y="16509"/>
                  <a:pt x="2839" y="19101"/>
                </a:cubicBezTo>
                <a:cubicBezTo>
                  <a:pt x="1663" y="20846"/>
                  <a:pt x="271" y="23398"/>
                  <a:pt x="1570" y="25427"/>
                </a:cubicBezTo>
                <a:cubicBezTo>
                  <a:pt x="2669" y="27141"/>
                  <a:pt x="5243" y="27286"/>
                  <a:pt x="7049" y="27295"/>
                </a:cubicBezTo>
                <a:cubicBezTo>
                  <a:pt x="7076" y="27295"/>
                  <a:pt x="7102" y="27295"/>
                  <a:pt x="7129" y="27295"/>
                </a:cubicBezTo>
                <a:cubicBezTo>
                  <a:pt x="8300" y="27295"/>
                  <a:pt x="9468" y="27165"/>
                  <a:pt x="10639" y="27120"/>
                </a:cubicBezTo>
                <a:cubicBezTo>
                  <a:pt x="11041" y="27104"/>
                  <a:pt x="11444" y="27097"/>
                  <a:pt x="11847" y="27097"/>
                </a:cubicBezTo>
                <a:cubicBezTo>
                  <a:pt x="13423" y="27097"/>
                  <a:pt x="15002" y="27204"/>
                  <a:pt x="16573" y="27317"/>
                </a:cubicBezTo>
                <a:cubicBezTo>
                  <a:pt x="18654" y="27464"/>
                  <a:pt x="20805" y="27744"/>
                  <a:pt x="22930" y="27744"/>
                </a:cubicBezTo>
                <a:cubicBezTo>
                  <a:pt x="24084" y="27744"/>
                  <a:pt x="25230" y="27661"/>
                  <a:pt x="26352" y="27430"/>
                </a:cubicBezTo>
                <a:cubicBezTo>
                  <a:pt x="28689" y="26950"/>
                  <a:pt x="30939" y="25196"/>
                  <a:pt x="30529" y="22567"/>
                </a:cubicBezTo>
                <a:cubicBezTo>
                  <a:pt x="30089" y="19757"/>
                  <a:pt x="27864" y="17494"/>
                  <a:pt x="25885" y="15620"/>
                </a:cubicBezTo>
                <a:cubicBezTo>
                  <a:pt x="23690" y="13542"/>
                  <a:pt x="21246" y="11754"/>
                  <a:pt x="19137" y="9587"/>
                </a:cubicBezTo>
                <a:cubicBezTo>
                  <a:pt x="17909" y="8328"/>
                  <a:pt x="16970" y="6850"/>
                  <a:pt x="16906" y="5052"/>
                </a:cubicBezTo>
                <a:cubicBezTo>
                  <a:pt x="16847" y="3489"/>
                  <a:pt x="17678" y="1996"/>
                  <a:pt x="18469" y="709"/>
                </a:cubicBezTo>
                <a:cubicBezTo>
                  <a:pt x="18599" y="503"/>
                  <a:pt x="18491" y="306"/>
                  <a:pt x="18325" y="220"/>
                </a:cubicBezTo>
                <a:cubicBezTo>
                  <a:pt x="18281" y="87"/>
                  <a:pt x="18159" y="0"/>
                  <a:pt x="180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0" name="Google Shape;1436;p35">
            <a:extLst>
              <a:ext uri="{FF2B5EF4-FFF2-40B4-BE49-F238E27FC236}">
                <a16:creationId xmlns:a16="http://schemas.microsoft.com/office/drawing/2014/main" id="{F212A130-27B1-E80E-068B-44B431AE4B2C}"/>
              </a:ext>
            </a:extLst>
          </p:cNvPr>
          <p:cNvGrpSpPr/>
          <p:nvPr/>
        </p:nvGrpSpPr>
        <p:grpSpPr>
          <a:xfrm rot="8546872">
            <a:off x="10819987" y="4633201"/>
            <a:ext cx="1208761" cy="248365"/>
            <a:chOff x="1430075" y="3198475"/>
            <a:chExt cx="1389250" cy="285450"/>
          </a:xfrm>
        </p:grpSpPr>
        <p:sp>
          <p:nvSpPr>
            <p:cNvPr id="4441" name="Google Shape;1437;p35">
              <a:extLst>
                <a:ext uri="{FF2B5EF4-FFF2-40B4-BE49-F238E27FC236}">
                  <a16:creationId xmlns:a16="http://schemas.microsoft.com/office/drawing/2014/main" id="{DD5E06B0-46A7-48F1-4D76-D7E7EED1DDA6}"/>
                </a:ext>
              </a:extLst>
            </p:cNvPr>
            <p:cNvSpPr/>
            <p:nvPr/>
          </p:nvSpPr>
          <p:spPr>
            <a:xfrm>
              <a:off x="1430075" y="3198475"/>
              <a:ext cx="1389250" cy="285450"/>
            </a:xfrm>
            <a:custGeom>
              <a:avLst/>
              <a:gdLst/>
              <a:ahLst/>
              <a:cxnLst/>
              <a:rect l="l" t="t" r="r" b="b"/>
              <a:pathLst>
                <a:path w="55570" h="11418" extrusionOk="0">
                  <a:moveTo>
                    <a:pt x="46318" y="718"/>
                  </a:moveTo>
                  <a:cubicBezTo>
                    <a:pt x="49158" y="718"/>
                    <a:pt x="52000" y="760"/>
                    <a:pt x="54837" y="762"/>
                  </a:cubicBezTo>
                  <a:cubicBezTo>
                    <a:pt x="54822" y="3902"/>
                    <a:pt x="54520" y="7032"/>
                    <a:pt x="54480" y="10172"/>
                  </a:cubicBezTo>
                  <a:cubicBezTo>
                    <a:pt x="54157" y="10246"/>
                    <a:pt x="53828" y="10295"/>
                    <a:pt x="53498" y="10310"/>
                  </a:cubicBezTo>
                  <a:cubicBezTo>
                    <a:pt x="53507" y="10276"/>
                    <a:pt x="53511" y="10240"/>
                    <a:pt x="53507" y="10203"/>
                  </a:cubicBezTo>
                  <a:cubicBezTo>
                    <a:pt x="53409" y="8993"/>
                    <a:pt x="53695" y="7805"/>
                    <a:pt x="53492" y="6595"/>
                  </a:cubicBezTo>
                  <a:cubicBezTo>
                    <a:pt x="53461" y="6412"/>
                    <a:pt x="53333" y="6333"/>
                    <a:pt x="53194" y="6333"/>
                  </a:cubicBezTo>
                  <a:cubicBezTo>
                    <a:pt x="52982" y="6333"/>
                    <a:pt x="52747" y="6514"/>
                    <a:pt x="52793" y="6789"/>
                  </a:cubicBezTo>
                  <a:cubicBezTo>
                    <a:pt x="52981" y="7925"/>
                    <a:pt x="52689" y="9061"/>
                    <a:pt x="52781" y="10203"/>
                  </a:cubicBezTo>
                  <a:cubicBezTo>
                    <a:pt x="52784" y="10249"/>
                    <a:pt x="52796" y="10295"/>
                    <a:pt x="52818" y="10338"/>
                  </a:cubicBezTo>
                  <a:cubicBezTo>
                    <a:pt x="52627" y="10344"/>
                    <a:pt x="52439" y="10350"/>
                    <a:pt x="52258" y="10360"/>
                  </a:cubicBezTo>
                  <a:cubicBezTo>
                    <a:pt x="52011" y="10372"/>
                    <a:pt x="51762" y="10384"/>
                    <a:pt x="51516" y="10393"/>
                  </a:cubicBezTo>
                  <a:cubicBezTo>
                    <a:pt x="51553" y="10338"/>
                    <a:pt x="51571" y="10270"/>
                    <a:pt x="51571" y="10203"/>
                  </a:cubicBezTo>
                  <a:cubicBezTo>
                    <a:pt x="51577" y="8620"/>
                    <a:pt x="51642" y="7063"/>
                    <a:pt x="51316" y="5508"/>
                  </a:cubicBezTo>
                  <a:cubicBezTo>
                    <a:pt x="51278" y="5325"/>
                    <a:pt x="51143" y="5246"/>
                    <a:pt x="51001" y="5246"/>
                  </a:cubicBezTo>
                  <a:cubicBezTo>
                    <a:pt x="50788" y="5246"/>
                    <a:pt x="50558" y="5426"/>
                    <a:pt x="50617" y="5699"/>
                  </a:cubicBezTo>
                  <a:cubicBezTo>
                    <a:pt x="50931" y="7192"/>
                    <a:pt x="50851" y="8691"/>
                    <a:pt x="50848" y="10203"/>
                  </a:cubicBezTo>
                  <a:cubicBezTo>
                    <a:pt x="50845" y="10280"/>
                    <a:pt x="50869" y="10356"/>
                    <a:pt x="50916" y="10421"/>
                  </a:cubicBezTo>
                  <a:cubicBezTo>
                    <a:pt x="50374" y="10443"/>
                    <a:pt x="49829" y="10458"/>
                    <a:pt x="49284" y="10473"/>
                  </a:cubicBezTo>
                  <a:cubicBezTo>
                    <a:pt x="49450" y="9141"/>
                    <a:pt x="49841" y="7814"/>
                    <a:pt x="49503" y="6475"/>
                  </a:cubicBezTo>
                  <a:cubicBezTo>
                    <a:pt x="49456" y="6293"/>
                    <a:pt x="49317" y="6215"/>
                    <a:pt x="49174" y="6215"/>
                  </a:cubicBezTo>
                  <a:cubicBezTo>
                    <a:pt x="48958" y="6215"/>
                    <a:pt x="48732" y="6394"/>
                    <a:pt x="48801" y="6666"/>
                  </a:cubicBezTo>
                  <a:cubicBezTo>
                    <a:pt x="49121" y="7928"/>
                    <a:pt x="48712" y="9230"/>
                    <a:pt x="48558" y="10489"/>
                  </a:cubicBezTo>
                  <a:cubicBezTo>
                    <a:pt x="48164" y="10498"/>
                    <a:pt x="47770" y="10507"/>
                    <a:pt x="47379" y="10513"/>
                  </a:cubicBezTo>
                  <a:cubicBezTo>
                    <a:pt x="47222" y="10517"/>
                    <a:pt x="47065" y="10520"/>
                    <a:pt x="46908" y="10523"/>
                  </a:cubicBezTo>
                  <a:cubicBezTo>
                    <a:pt x="47296" y="8913"/>
                    <a:pt x="46994" y="7235"/>
                    <a:pt x="46973" y="5601"/>
                  </a:cubicBezTo>
                  <a:cubicBezTo>
                    <a:pt x="46969" y="5367"/>
                    <a:pt x="46787" y="5250"/>
                    <a:pt x="46606" y="5250"/>
                  </a:cubicBezTo>
                  <a:cubicBezTo>
                    <a:pt x="46425" y="5250"/>
                    <a:pt x="46245" y="5367"/>
                    <a:pt x="46246" y="5601"/>
                  </a:cubicBezTo>
                  <a:cubicBezTo>
                    <a:pt x="46268" y="7235"/>
                    <a:pt x="46600" y="8934"/>
                    <a:pt x="46154" y="10532"/>
                  </a:cubicBezTo>
                  <a:cubicBezTo>
                    <a:pt x="45224" y="10547"/>
                    <a:pt x="44295" y="10563"/>
                    <a:pt x="43365" y="10572"/>
                  </a:cubicBezTo>
                  <a:cubicBezTo>
                    <a:pt x="43433" y="10507"/>
                    <a:pt x="43467" y="10415"/>
                    <a:pt x="43463" y="10323"/>
                  </a:cubicBezTo>
                  <a:cubicBezTo>
                    <a:pt x="43454" y="8750"/>
                    <a:pt x="43362" y="7177"/>
                    <a:pt x="43463" y="5604"/>
                  </a:cubicBezTo>
                  <a:cubicBezTo>
                    <a:pt x="43479" y="5370"/>
                    <a:pt x="43306" y="5254"/>
                    <a:pt x="43124" y="5254"/>
                  </a:cubicBezTo>
                  <a:cubicBezTo>
                    <a:pt x="42942" y="5254"/>
                    <a:pt x="42752" y="5371"/>
                    <a:pt x="42737" y="5604"/>
                  </a:cubicBezTo>
                  <a:cubicBezTo>
                    <a:pt x="42635" y="7177"/>
                    <a:pt x="42728" y="8750"/>
                    <a:pt x="42737" y="10323"/>
                  </a:cubicBezTo>
                  <a:cubicBezTo>
                    <a:pt x="42734" y="10418"/>
                    <a:pt x="42774" y="10510"/>
                    <a:pt x="42842" y="10575"/>
                  </a:cubicBezTo>
                  <a:cubicBezTo>
                    <a:pt x="42241" y="10581"/>
                    <a:pt x="41641" y="10587"/>
                    <a:pt x="41041" y="10593"/>
                  </a:cubicBezTo>
                  <a:lnTo>
                    <a:pt x="41041" y="10566"/>
                  </a:lnTo>
                  <a:cubicBezTo>
                    <a:pt x="40949" y="9276"/>
                    <a:pt x="41241" y="8002"/>
                    <a:pt x="41029" y="6718"/>
                  </a:cubicBezTo>
                  <a:cubicBezTo>
                    <a:pt x="40998" y="6534"/>
                    <a:pt x="40868" y="6455"/>
                    <a:pt x="40729" y="6455"/>
                  </a:cubicBezTo>
                  <a:cubicBezTo>
                    <a:pt x="40518" y="6455"/>
                    <a:pt x="40284" y="6635"/>
                    <a:pt x="40330" y="6909"/>
                  </a:cubicBezTo>
                  <a:cubicBezTo>
                    <a:pt x="40530" y="8122"/>
                    <a:pt x="40228" y="9347"/>
                    <a:pt x="40315" y="10566"/>
                  </a:cubicBezTo>
                  <a:cubicBezTo>
                    <a:pt x="40315" y="10575"/>
                    <a:pt x="40321" y="10584"/>
                    <a:pt x="40321" y="10593"/>
                  </a:cubicBezTo>
                  <a:cubicBezTo>
                    <a:pt x="39988" y="10597"/>
                    <a:pt x="39653" y="10597"/>
                    <a:pt x="39317" y="10597"/>
                  </a:cubicBezTo>
                  <a:cubicBezTo>
                    <a:pt x="39336" y="10550"/>
                    <a:pt x="39348" y="10498"/>
                    <a:pt x="39348" y="10443"/>
                  </a:cubicBezTo>
                  <a:cubicBezTo>
                    <a:pt x="39357" y="8704"/>
                    <a:pt x="39425" y="6980"/>
                    <a:pt x="39093" y="5265"/>
                  </a:cubicBezTo>
                  <a:cubicBezTo>
                    <a:pt x="39057" y="5081"/>
                    <a:pt x="38924" y="5002"/>
                    <a:pt x="38784" y="5002"/>
                  </a:cubicBezTo>
                  <a:cubicBezTo>
                    <a:pt x="38571" y="5002"/>
                    <a:pt x="38340" y="5182"/>
                    <a:pt x="38394" y="5456"/>
                  </a:cubicBezTo>
                  <a:cubicBezTo>
                    <a:pt x="38711" y="7106"/>
                    <a:pt x="38631" y="8771"/>
                    <a:pt x="38625" y="10443"/>
                  </a:cubicBezTo>
                  <a:cubicBezTo>
                    <a:pt x="38622" y="10495"/>
                    <a:pt x="38634" y="10550"/>
                    <a:pt x="38655" y="10597"/>
                  </a:cubicBezTo>
                  <a:cubicBezTo>
                    <a:pt x="37960" y="10600"/>
                    <a:pt x="37267" y="10600"/>
                    <a:pt x="36572" y="10600"/>
                  </a:cubicBezTo>
                  <a:cubicBezTo>
                    <a:pt x="36633" y="9094"/>
                    <a:pt x="36987" y="7611"/>
                    <a:pt x="36673" y="6109"/>
                  </a:cubicBezTo>
                  <a:cubicBezTo>
                    <a:pt x="36635" y="5926"/>
                    <a:pt x="36501" y="5847"/>
                    <a:pt x="36360" y="5847"/>
                  </a:cubicBezTo>
                  <a:cubicBezTo>
                    <a:pt x="36147" y="5847"/>
                    <a:pt x="35917" y="6027"/>
                    <a:pt x="35974" y="6303"/>
                  </a:cubicBezTo>
                  <a:cubicBezTo>
                    <a:pt x="36270" y="7725"/>
                    <a:pt x="35907" y="9168"/>
                    <a:pt x="35848" y="10600"/>
                  </a:cubicBezTo>
                  <a:lnTo>
                    <a:pt x="35073" y="10600"/>
                  </a:lnTo>
                  <a:cubicBezTo>
                    <a:pt x="35116" y="10523"/>
                    <a:pt x="35125" y="10430"/>
                    <a:pt x="35100" y="10344"/>
                  </a:cubicBezTo>
                  <a:cubicBezTo>
                    <a:pt x="34897" y="9575"/>
                    <a:pt x="34999" y="8802"/>
                    <a:pt x="34986" y="8017"/>
                  </a:cubicBezTo>
                  <a:cubicBezTo>
                    <a:pt x="34974" y="7088"/>
                    <a:pt x="34885" y="6164"/>
                    <a:pt x="34872" y="5238"/>
                  </a:cubicBezTo>
                  <a:cubicBezTo>
                    <a:pt x="34869" y="5004"/>
                    <a:pt x="34686" y="4887"/>
                    <a:pt x="34505" y="4887"/>
                  </a:cubicBezTo>
                  <a:cubicBezTo>
                    <a:pt x="34323" y="4887"/>
                    <a:pt x="34143" y="5004"/>
                    <a:pt x="34146" y="5238"/>
                  </a:cubicBezTo>
                  <a:cubicBezTo>
                    <a:pt x="34158" y="6164"/>
                    <a:pt x="34229" y="7088"/>
                    <a:pt x="34263" y="8017"/>
                  </a:cubicBezTo>
                  <a:cubicBezTo>
                    <a:pt x="34294" y="8879"/>
                    <a:pt x="34180" y="9692"/>
                    <a:pt x="34401" y="10538"/>
                  </a:cubicBezTo>
                  <a:cubicBezTo>
                    <a:pt x="34408" y="10560"/>
                    <a:pt x="34414" y="10581"/>
                    <a:pt x="34423" y="10600"/>
                  </a:cubicBezTo>
                  <a:lnTo>
                    <a:pt x="32816" y="10600"/>
                  </a:lnTo>
                  <a:cubicBezTo>
                    <a:pt x="32829" y="9255"/>
                    <a:pt x="32927" y="7912"/>
                    <a:pt x="32936" y="6570"/>
                  </a:cubicBezTo>
                  <a:cubicBezTo>
                    <a:pt x="32938" y="6335"/>
                    <a:pt x="32757" y="6217"/>
                    <a:pt x="32575" y="6217"/>
                  </a:cubicBezTo>
                  <a:cubicBezTo>
                    <a:pt x="32394" y="6217"/>
                    <a:pt x="32211" y="6335"/>
                    <a:pt x="32210" y="6570"/>
                  </a:cubicBezTo>
                  <a:cubicBezTo>
                    <a:pt x="32201" y="7912"/>
                    <a:pt x="32102" y="9255"/>
                    <a:pt x="32090" y="10600"/>
                  </a:cubicBezTo>
                  <a:lnTo>
                    <a:pt x="30754" y="10600"/>
                  </a:lnTo>
                  <a:cubicBezTo>
                    <a:pt x="30714" y="9839"/>
                    <a:pt x="30892" y="9101"/>
                    <a:pt x="30985" y="8343"/>
                  </a:cubicBezTo>
                  <a:cubicBezTo>
                    <a:pt x="31086" y="7488"/>
                    <a:pt x="30895" y="6583"/>
                    <a:pt x="30880" y="5721"/>
                  </a:cubicBezTo>
                  <a:cubicBezTo>
                    <a:pt x="30874" y="5487"/>
                    <a:pt x="30689" y="5370"/>
                    <a:pt x="30508" y="5370"/>
                  </a:cubicBezTo>
                  <a:cubicBezTo>
                    <a:pt x="30326" y="5370"/>
                    <a:pt x="30148" y="5487"/>
                    <a:pt x="30154" y="5721"/>
                  </a:cubicBezTo>
                  <a:cubicBezTo>
                    <a:pt x="30169" y="6490"/>
                    <a:pt x="30258" y="7254"/>
                    <a:pt x="30274" y="8020"/>
                  </a:cubicBezTo>
                  <a:cubicBezTo>
                    <a:pt x="30292" y="8894"/>
                    <a:pt x="29987" y="9722"/>
                    <a:pt x="30031" y="10600"/>
                  </a:cubicBezTo>
                  <a:cubicBezTo>
                    <a:pt x="29178" y="10600"/>
                    <a:pt x="28325" y="10600"/>
                    <a:pt x="27476" y="10597"/>
                  </a:cubicBezTo>
                  <a:cubicBezTo>
                    <a:pt x="27562" y="10532"/>
                    <a:pt x="27614" y="10430"/>
                    <a:pt x="27611" y="10320"/>
                  </a:cubicBezTo>
                  <a:cubicBezTo>
                    <a:pt x="27630" y="8968"/>
                    <a:pt x="27842" y="7632"/>
                    <a:pt x="28082" y="6303"/>
                  </a:cubicBezTo>
                  <a:cubicBezTo>
                    <a:pt x="28132" y="6027"/>
                    <a:pt x="27899" y="5845"/>
                    <a:pt x="27687" y="5845"/>
                  </a:cubicBezTo>
                  <a:cubicBezTo>
                    <a:pt x="27547" y="5845"/>
                    <a:pt x="27416" y="5925"/>
                    <a:pt x="27383" y="6109"/>
                  </a:cubicBezTo>
                  <a:cubicBezTo>
                    <a:pt x="27131" y="7500"/>
                    <a:pt x="26903" y="8907"/>
                    <a:pt x="26885" y="10323"/>
                  </a:cubicBezTo>
                  <a:cubicBezTo>
                    <a:pt x="26879" y="10427"/>
                    <a:pt x="26928" y="10532"/>
                    <a:pt x="27014" y="10597"/>
                  </a:cubicBezTo>
                  <a:lnTo>
                    <a:pt x="25521" y="10597"/>
                  </a:lnTo>
                  <a:cubicBezTo>
                    <a:pt x="25543" y="10550"/>
                    <a:pt x="25555" y="10495"/>
                    <a:pt x="25552" y="10443"/>
                  </a:cubicBezTo>
                  <a:cubicBezTo>
                    <a:pt x="25552" y="8704"/>
                    <a:pt x="25567" y="6967"/>
                    <a:pt x="25795" y="5238"/>
                  </a:cubicBezTo>
                  <a:cubicBezTo>
                    <a:pt x="25826" y="5007"/>
                    <a:pt x="25661" y="4894"/>
                    <a:pt x="25480" y="4894"/>
                  </a:cubicBezTo>
                  <a:cubicBezTo>
                    <a:pt x="25298" y="4894"/>
                    <a:pt x="25099" y="5009"/>
                    <a:pt x="25069" y="5238"/>
                  </a:cubicBezTo>
                  <a:cubicBezTo>
                    <a:pt x="24841" y="6967"/>
                    <a:pt x="24829" y="8704"/>
                    <a:pt x="24829" y="10443"/>
                  </a:cubicBezTo>
                  <a:cubicBezTo>
                    <a:pt x="24825" y="10495"/>
                    <a:pt x="24838" y="10547"/>
                    <a:pt x="24859" y="10597"/>
                  </a:cubicBezTo>
                  <a:lnTo>
                    <a:pt x="23613" y="10593"/>
                  </a:lnTo>
                  <a:cubicBezTo>
                    <a:pt x="23613" y="10584"/>
                    <a:pt x="23616" y="10575"/>
                    <a:pt x="23616" y="10566"/>
                  </a:cubicBezTo>
                  <a:cubicBezTo>
                    <a:pt x="23634" y="9113"/>
                    <a:pt x="23828" y="7663"/>
                    <a:pt x="23483" y="6232"/>
                  </a:cubicBezTo>
                  <a:cubicBezTo>
                    <a:pt x="23439" y="6050"/>
                    <a:pt x="23302" y="5972"/>
                    <a:pt x="23160" y="5972"/>
                  </a:cubicBezTo>
                  <a:cubicBezTo>
                    <a:pt x="22944" y="5972"/>
                    <a:pt x="22717" y="6151"/>
                    <a:pt x="22782" y="6426"/>
                  </a:cubicBezTo>
                  <a:cubicBezTo>
                    <a:pt x="23111" y="7786"/>
                    <a:pt x="22905" y="9181"/>
                    <a:pt x="22889" y="10563"/>
                  </a:cubicBezTo>
                  <a:cubicBezTo>
                    <a:pt x="22889" y="10575"/>
                    <a:pt x="22889" y="10581"/>
                    <a:pt x="22892" y="10590"/>
                  </a:cubicBezTo>
                  <a:cubicBezTo>
                    <a:pt x="22237" y="10590"/>
                    <a:pt x="21581" y="10590"/>
                    <a:pt x="20925" y="10587"/>
                  </a:cubicBezTo>
                  <a:cubicBezTo>
                    <a:pt x="20941" y="10541"/>
                    <a:pt x="20950" y="10495"/>
                    <a:pt x="20950" y="10446"/>
                  </a:cubicBezTo>
                  <a:cubicBezTo>
                    <a:pt x="20956" y="8897"/>
                    <a:pt x="21058" y="7352"/>
                    <a:pt x="21298" y="5822"/>
                  </a:cubicBezTo>
                  <a:cubicBezTo>
                    <a:pt x="21342" y="5546"/>
                    <a:pt x="21107" y="5365"/>
                    <a:pt x="20896" y="5365"/>
                  </a:cubicBezTo>
                  <a:cubicBezTo>
                    <a:pt x="20757" y="5365"/>
                    <a:pt x="20629" y="5445"/>
                    <a:pt x="20599" y="5628"/>
                  </a:cubicBezTo>
                  <a:cubicBezTo>
                    <a:pt x="20353" y="7223"/>
                    <a:pt x="20227" y="8833"/>
                    <a:pt x="20224" y="10446"/>
                  </a:cubicBezTo>
                  <a:cubicBezTo>
                    <a:pt x="20224" y="10495"/>
                    <a:pt x="20233" y="10541"/>
                    <a:pt x="20248" y="10587"/>
                  </a:cubicBezTo>
                  <a:cubicBezTo>
                    <a:pt x="19870" y="10587"/>
                    <a:pt x="19488" y="10584"/>
                    <a:pt x="19106" y="10581"/>
                  </a:cubicBezTo>
                  <a:cubicBezTo>
                    <a:pt x="19125" y="10538"/>
                    <a:pt x="19134" y="10492"/>
                    <a:pt x="19134" y="10446"/>
                  </a:cubicBezTo>
                  <a:cubicBezTo>
                    <a:pt x="19143" y="9033"/>
                    <a:pt x="19248" y="7623"/>
                    <a:pt x="19254" y="6210"/>
                  </a:cubicBezTo>
                  <a:cubicBezTo>
                    <a:pt x="19256" y="5976"/>
                    <a:pt x="19075" y="5859"/>
                    <a:pt x="18893" y="5859"/>
                  </a:cubicBezTo>
                  <a:cubicBezTo>
                    <a:pt x="18711" y="5859"/>
                    <a:pt x="18529" y="5976"/>
                    <a:pt x="18528" y="6210"/>
                  </a:cubicBezTo>
                  <a:cubicBezTo>
                    <a:pt x="18521" y="7623"/>
                    <a:pt x="18417" y="9033"/>
                    <a:pt x="18408" y="10446"/>
                  </a:cubicBezTo>
                  <a:cubicBezTo>
                    <a:pt x="18408" y="10492"/>
                    <a:pt x="18414" y="10535"/>
                    <a:pt x="18432" y="10578"/>
                  </a:cubicBezTo>
                  <a:cubicBezTo>
                    <a:pt x="17795" y="10575"/>
                    <a:pt x="17158" y="10572"/>
                    <a:pt x="16524" y="10569"/>
                  </a:cubicBezTo>
                  <a:cubicBezTo>
                    <a:pt x="16551" y="10523"/>
                    <a:pt x="16573" y="10473"/>
                    <a:pt x="16579" y="10421"/>
                  </a:cubicBezTo>
                  <a:cubicBezTo>
                    <a:pt x="16792" y="9017"/>
                    <a:pt x="16721" y="7623"/>
                    <a:pt x="16715" y="6210"/>
                  </a:cubicBezTo>
                  <a:cubicBezTo>
                    <a:pt x="16713" y="5976"/>
                    <a:pt x="16531" y="5859"/>
                    <a:pt x="16349" y="5859"/>
                  </a:cubicBezTo>
                  <a:cubicBezTo>
                    <a:pt x="16167" y="5859"/>
                    <a:pt x="15987" y="5976"/>
                    <a:pt x="15988" y="6210"/>
                  </a:cubicBezTo>
                  <a:cubicBezTo>
                    <a:pt x="15994" y="7552"/>
                    <a:pt x="16080" y="8894"/>
                    <a:pt x="15880" y="10227"/>
                  </a:cubicBezTo>
                  <a:cubicBezTo>
                    <a:pt x="15859" y="10353"/>
                    <a:pt x="15902" y="10480"/>
                    <a:pt x="15994" y="10566"/>
                  </a:cubicBezTo>
                  <a:cubicBezTo>
                    <a:pt x="15585" y="10563"/>
                    <a:pt x="15172" y="10560"/>
                    <a:pt x="14763" y="10560"/>
                  </a:cubicBezTo>
                  <a:cubicBezTo>
                    <a:pt x="14566" y="10557"/>
                    <a:pt x="14369" y="10553"/>
                    <a:pt x="14172" y="10553"/>
                  </a:cubicBezTo>
                  <a:cubicBezTo>
                    <a:pt x="14200" y="8780"/>
                    <a:pt x="14504" y="7020"/>
                    <a:pt x="14412" y="5241"/>
                  </a:cubicBezTo>
                  <a:cubicBezTo>
                    <a:pt x="14401" y="5008"/>
                    <a:pt x="14214" y="4891"/>
                    <a:pt x="14032" y="4891"/>
                  </a:cubicBezTo>
                  <a:cubicBezTo>
                    <a:pt x="13851" y="4891"/>
                    <a:pt x="13676" y="5007"/>
                    <a:pt x="13689" y="5241"/>
                  </a:cubicBezTo>
                  <a:cubicBezTo>
                    <a:pt x="13778" y="7017"/>
                    <a:pt x="13473" y="8774"/>
                    <a:pt x="13446" y="10547"/>
                  </a:cubicBezTo>
                  <a:lnTo>
                    <a:pt x="11636" y="10535"/>
                  </a:lnTo>
                  <a:cubicBezTo>
                    <a:pt x="11691" y="9073"/>
                    <a:pt x="12104" y="7534"/>
                    <a:pt x="11617" y="6112"/>
                  </a:cubicBezTo>
                  <a:cubicBezTo>
                    <a:pt x="11557" y="5937"/>
                    <a:pt x="11410" y="5861"/>
                    <a:pt x="11265" y="5861"/>
                  </a:cubicBezTo>
                  <a:cubicBezTo>
                    <a:pt x="11043" y="5861"/>
                    <a:pt x="10824" y="6035"/>
                    <a:pt x="10915" y="6303"/>
                  </a:cubicBezTo>
                  <a:cubicBezTo>
                    <a:pt x="11377" y="7651"/>
                    <a:pt x="10965" y="9141"/>
                    <a:pt x="10909" y="10529"/>
                  </a:cubicBezTo>
                  <a:cubicBezTo>
                    <a:pt x="10217" y="10526"/>
                    <a:pt x="9527" y="10526"/>
                    <a:pt x="8835" y="10526"/>
                  </a:cubicBezTo>
                  <a:cubicBezTo>
                    <a:pt x="8838" y="10507"/>
                    <a:pt x="8835" y="10489"/>
                    <a:pt x="8831" y="10467"/>
                  </a:cubicBezTo>
                  <a:cubicBezTo>
                    <a:pt x="8604" y="9058"/>
                    <a:pt x="8711" y="7586"/>
                    <a:pt x="8955" y="6183"/>
                  </a:cubicBezTo>
                  <a:cubicBezTo>
                    <a:pt x="9001" y="5909"/>
                    <a:pt x="8767" y="5728"/>
                    <a:pt x="8555" y="5728"/>
                  </a:cubicBezTo>
                  <a:cubicBezTo>
                    <a:pt x="8415" y="5728"/>
                    <a:pt x="8285" y="5808"/>
                    <a:pt x="8253" y="5992"/>
                  </a:cubicBezTo>
                  <a:cubicBezTo>
                    <a:pt x="7997" y="7488"/>
                    <a:pt x="7893" y="9017"/>
                    <a:pt x="8114" y="10526"/>
                  </a:cubicBezTo>
                  <a:cubicBezTo>
                    <a:pt x="7551" y="10526"/>
                    <a:pt x="6985" y="10523"/>
                    <a:pt x="6421" y="10523"/>
                  </a:cubicBezTo>
                  <a:cubicBezTo>
                    <a:pt x="6406" y="9165"/>
                    <a:pt x="6314" y="7811"/>
                    <a:pt x="6304" y="6450"/>
                  </a:cubicBezTo>
                  <a:cubicBezTo>
                    <a:pt x="6303" y="6216"/>
                    <a:pt x="6120" y="6099"/>
                    <a:pt x="5939" y="6099"/>
                  </a:cubicBezTo>
                  <a:cubicBezTo>
                    <a:pt x="5757" y="6099"/>
                    <a:pt x="5576" y="6216"/>
                    <a:pt x="5578" y="6450"/>
                  </a:cubicBezTo>
                  <a:cubicBezTo>
                    <a:pt x="5587" y="7811"/>
                    <a:pt x="5679" y="9165"/>
                    <a:pt x="5695" y="10523"/>
                  </a:cubicBezTo>
                  <a:cubicBezTo>
                    <a:pt x="5293" y="10523"/>
                    <a:pt x="4889" y="10521"/>
                    <a:pt x="4486" y="10521"/>
                  </a:cubicBezTo>
                  <a:cubicBezTo>
                    <a:pt x="4284" y="10521"/>
                    <a:pt x="4083" y="10522"/>
                    <a:pt x="3882" y="10523"/>
                  </a:cubicBezTo>
                  <a:cubicBezTo>
                    <a:pt x="3783" y="8999"/>
                    <a:pt x="3950" y="7475"/>
                    <a:pt x="3506" y="5989"/>
                  </a:cubicBezTo>
                  <a:cubicBezTo>
                    <a:pt x="3454" y="5811"/>
                    <a:pt x="3311" y="5735"/>
                    <a:pt x="3167" y="5735"/>
                  </a:cubicBezTo>
                  <a:cubicBezTo>
                    <a:pt x="2949" y="5735"/>
                    <a:pt x="2726" y="5912"/>
                    <a:pt x="2808" y="6183"/>
                  </a:cubicBezTo>
                  <a:cubicBezTo>
                    <a:pt x="3229" y="7605"/>
                    <a:pt x="3063" y="9073"/>
                    <a:pt x="3155" y="10535"/>
                  </a:cubicBezTo>
                  <a:cubicBezTo>
                    <a:pt x="2466" y="10553"/>
                    <a:pt x="1776" y="10593"/>
                    <a:pt x="1096" y="10674"/>
                  </a:cubicBezTo>
                  <a:cubicBezTo>
                    <a:pt x="1078" y="7445"/>
                    <a:pt x="878" y="4225"/>
                    <a:pt x="751" y="999"/>
                  </a:cubicBezTo>
                  <a:cubicBezTo>
                    <a:pt x="5172" y="990"/>
                    <a:pt x="9589" y="833"/>
                    <a:pt x="14006" y="765"/>
                  </a:cubicBezTo>
                  <a:cubicBezTo>
                    <a:pt x="14558" y="756"/>
                    <a:pt x="15109" y="753"/>
                    <a:pt x="15660" y="753"/>
                  </a:cubicBezTo>
                  <a:cubicBezTo>
                    <a:pt x="19666" y="753"/>
                    <a:pt x="23649" y="960"/>
                    <a:pt x="27654" y="1104"/>
                  </a:cubicBezTo>
                  <a:cubicBezTo>
                    <a:pt x="28467" y="1133"/>
                    <a:pt x="29280" y="1145"/>
                    <a:pt x="30093" y="1145"/>
                  </a:cubicBezTo>
                  <a:cubicBezTo>
                    <a:pt x="33773" y="1145"/>
                    <a:pt x="37452" y="892"/>
                    <a:pt x="41130" y="783"/>
                  </a:cubicBezTo>
                  <a:cubicBezTo>
                    <a:pt x="42858" y="733"/>
                    <a:pt x="44588" y="718"/>
                    <a:pt x="46318" y="718"/>
                  </a:cubicBezTo>
                  <a:close/>
                  <a:moveTo>
                    <a:pt x="46379" y="0"/>
                  </a:moveTo>
                  <a:cubicBezTo>
                    <a:pt x="44784" y="0"/>
                    <a:pt x="43189" y="12"/>
                    <a:pt x="41595" y="48"/>
                  </a:cubicBezTo>
                  <a:cubicBezTo>
                    <a:pt x="37706" y="136"/>
                    <a:pt x="33826" y="418"/>
                    <a:pt x="29939" y="418"/>
                  </a:cubicBezTo>
                  <a:cubicBezTo>
                    <a:pt x="29338" y="418"/>
                    <a:pt x="28736" y="411"/>
                    <a:pt x="28134" y="396"/>
                  </a:cubicBezTo>
                  <a:cubicBezTo>
                    <a:pt x="23957" y="286"/>
                    <a:pt x="19808" y="29"/>
                    <a:pt x="15631" y="29"/>
                  </a:cubicBezTo>
                  <a:cubicBezTo>
                    <a:pt x="15246" y="29"/>
                    <a:pt x="14862" y="31"/>
                    <a:pt x="14477" y="35"/>
                  </a:cubicBezTo>
                  <a:cubicBezTo>
                    <a:pt x="9776" y="94"/>
                    <a:pt x="5079" y="276"/>
                    <a:pt x="376" y="282"/>
                  </a:cubicBezTo>
                  <a:cubicBezTo>
                    <a:pt x="305" y="282"/>
                    <a:pt x="234" y="300"/>
                    <a:pt x="176" y="340"/>
                  </a:cubicBezTo>
                  <a:cubicBezTo>
                    <a:pt x="65" y="399"/>
                    <a:pt x="0" y="519"/>
                    <a:pt x="13" y="645"/>
                  </a:cubicBezTo>
                  <a:cubicBezTo>
                    <a:pt x="139" y="4074"/>
                    <a:pt x="364" y="7500"/>
                    <a:pt x="376" y="10932"/>
                  </a:cubicBezTo>
                  <a:cubicBezTo>
                    <a:pt x="376" y="11138"/>
                    <a:pt x="517" y="11255"/>
                    <a:pt x="678" y="11277"/>
                  </a:cubicBezTo>
                  <a:cubicBezTo>
                    <a:pt x="727" y="11360"/>
                    <a:pt x="812" y="11418"/>
                    <a:pt x="935" y="11418"/>
                  </a:cubicBezTo>
                  <a:cubicBezTo>
                    <a:pt x="949" y="11418"/>
                    <a:pt x="964" y="11417"/>
                    <a:pt x="979" y="11415"/>
                  </a:cubicBezTo>
                  <a:cubicBezTo>
                    <a:pt x="2608" y="11216"/>
                    <a:pt x="4270" y="11158"/>
                    <a:pt x="5939" y="11158"/>
                  </a:cubicBezTo>
                  <a:cubicBezTo>
                    <a:pt x="8083" y="11158"/>
                    <a:pt x="10237" y="11254"/>
                    <a:pt x="12341" y="11268"/>
                  </a:cubicBezTo>
                  <a:cubicBezTo>
                    <a:pt x="16376" y="11292"/>
                    <a:pt x="20411" y="11283"/>
                    <a:pt x="24447" y="11292"/>
                  </a:cubicBezTo>
                  <a:cubicBezTo>
                    <a:pt x="28451" y="11305"/>
                    <a:pt x="32455" y="11328"/>
                    <a:pt x="36461" y="11328"/>
                  </a:cubicBezTo>
                  <a:cubicBezTo>
                    <a:pt x="39470" y="11328"/>
                    <a:pt x="42479" y="11315"/>
                    <a:pt x="45489" y="11274"/>
                  </a:cubicBezTo>
                  <a:cubicBezTo>
                    <a:pt x="47585" y="11246"/>
                    <a:pt x="49681" y="11206"/>
                    <a:pt x="51774" y="11111"/>
                  </a:cubicBezTo>
                  <a:cubicBezTo>
                    <a:pt x="52682" y="11071"/>
                    <a:pt x="53748" y="11114"/>
                    <a:pt x="54659" y="10877"/>
                  </a:cubicBezTo>
                  <a:cubicBezTo>
                    <a:pt x="54713" y="10904"/>
                    <a:pt x="54774" y="10918"/>
                    <a:pt x="54836" y="10918"/>
                  </a:cubicBezTo>
                  <a:cubicBezTo>
                    <a:pt x="55017" y="10918"/>
                    <a:pt x="55200" y="10801"/>
                    <a:pt x="55200" y="10569"/>
                  </a:cubicBezTo>
                  <a:cubicBezTo>
                    <a:pt x="55219" y="7297"/>
                    <a:pt x="55548" y="4037"/>
                    <a:pt x="55564" y="765"/>
                  </a:cubicBezTo>
                  <a:cubicBezTo>
                    <a:pt x="55570" y="651"/>
                    <a:pt x="55517" y="543"/>
                    <a:pt x="55425" y="482"/>
                  </a:cubicBezTo>
                  <a:cubicBezTo>
                    <a:pt x="55462" y="276"/>
                    <a:pt x="55351" y="39"/>
                    <a:pt x="55080" y="39"/>
                  </a:cubicBezTo>
                  <a:cubicBezTo>
                    <a:pt x="52183" y="39"/>
                    <a:pt x="49280" y="0"/>
                    <a:pt x="46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1438;p35">
              <a:extLst>
                <a:ext uri="{FF2B5EF4-FFF2-40B4-BE49-F238E27FC236}">
                  <a16:creationId xmlns:a16="http://schemas.microsoft.com/office/drawing/2014/main" id="{C0C5DD17-E9C3-6CB5-2F65-EE55ECEC1065}"/>
                </a:ext>
              </a:extLst>
            </p:cNvPr>
            <p:cNvSpPr/>
            <p:nvPr/>
          </p:nvSpPr>
          <p:spPr>
            <a:xfrm>
              <a:off x="2537725" y="3350950"/>
              <a:ext cx="21300" cy="111375"/>
            </a:xfrm>
            <a:custGeom>
              <a:avLst/>
              <a:gdLst/>
              <a:ahLst/>
              <a:cxnLst/>
              <a:rect l="l" t="t" r="r" b="b"/>
              <a:pathLst>
                <a:path w="852" h="4455" extrusionOk="0">
                  <a:moveTo>
                    <a:pt x="490" y="0"/>
                  </a:moveTo>
                  <a:cubicBezTo>
                    <a:pt x="308" y="0"/>
                    <a:pt x="126" y="117"/>
                    <a:pt x="124" y="351"/>
                  </a:cubicBezTo>
                  <a:cubicBezTo>
                    <a:pt x="115" y="1604"/>
                    <a:pt x="10" y="2854"/>
                    <a:pt x="4" y="4104"/>
                  </a:cubicBezTo>
                  <a:cubicBezTo>
                    <a:pt x="1" y="4338"/>
                    <a:pt x="181" y="4454"/>
                    <a:pt x="363" y="4454"/>
                  </a:cubicBezTo>
                  <a:cubicBezTo>
                    <a:pt x="544" y="4454"/>
                    <a:pt x="727" y="4338"/>
                    <a:pt x="730" y="4104"/>
                  </a:cubicBezTo>
                  <a:cubicBezTo>
                    <a:pt x="737" y="2854"/>
                    <a:pt x="841" y="1604"/>
                    <a:pt x="850" y="351"/>
                  </a:cubicBezTo>
                  <a:cubicBezTo>
                    <a:pt x="852" y="117"/>
                    <a:pt x="671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43" name="Google Shape;1439;p35">
            <a:extLst>
              <a:ext uri="{FF2B5EF4-FFF2-40B4-BE49-F238E27FC236}">
                <a16:creationId xmlns:a16="http://schemas.microsoft.com/office/drawing/2014/main" id="{3DA14325-2DDE-DDBB-BC25-943997A12359}"/>
              </a:ext>
            </a:extLst>
          </p:cNvPr>
          <p:cNvSpPr/>
          <p:nvPr/>
        </p:nvSpPr>
        <p:spPr>
          <a:xfrm rot="-843900">
            <a:off x="10359092" y="5952939"/>
            <a:ext cx="725783" cy="493830"/>
          </a:xfrm>
          <a:custGeom>
            <a:avLst/>
            <a:gdLst/>
            <a:ahLst/>
            <a:cxnLst/>
            <a:rect l="l" t="t" r="r" b="b"/>
            <a:pathLst>
              <a:path w="33374" h="22708" extrusionOk="0">
                <a:moveTo>
                  <a:pt x="7052" y="705"/>
                </a:moveTo>
                <a:cubicBezTo>
                  <a:pt x="7310" y="705"/>
                  <a:pt x="7567" y="710"/>
                  <a:pt x="7825" y="720"/>
                </a:cubicBezTo>
                <a:cubicBezTo>
                  <a:pt x="10718" y="840"/>
                  <a:pt x="13612" y="926"/>
                  <a:pt x="16505" y="1022"/>
                </a:cubicBezTo>
                <a:cubicBezTo>
                  <a:pt x="19426" y="1120"/>
                  <a:pt x="22347" y="1105"/>
                  <a:pt x="25268" y="1204"/>
                </a:cubicBezTo>
                <a:cubicBezTo>
                  <a:pt x="26022" y="1228"/>
                  <a:pt x="26766" y="1243"/>
                  <a:pt x="27504" y="1243"/>
                </a:cubicBezTo>
                <a:cubicBezTo>
                  <a:pt x="29083" y="1243"/>
                  <a:pt x="30640" y="1174"/>
                  <a:pt x="32234" y="979"/>
                </a:cubicBezTo>
                <a:lnTo>
                  <a:pt x="32234" y="979"/>
                </a:lnTo>
                <a:cubicBezTo>
                  <a:pt x="29569" y="3137"/>
                  <a:pt x="26915" y="5307"/>
                  <a:pt x="24274" y="7492"/>
                </a:cubicBezTo>
                <a:cubicBezTo>
                  <a:pt x="22750" y="8751"/>
                  <a:pt x="21236" y="10022"/>
                  <a:pt x="19731" y="11303"/>
                </a:cubicBezTo>
                <a:cubicBezTo>
                  <a:pt x="18878" y="12035"/>
                  <a:pt x="17915" y="12750"/>
                  <a:pt x="17191" y="13618"/>
                </a:cubicBezTo>
                <a:cubicBezTo>
                  <a:pt x="17173" y="13639"/>
                  <a:pt x="17158" y="13664"/>
                  <a:pt x="17142" y="13691"/>
                </a:cubicBezTo>
                <a:cubicBezTo>
                  <a:pt x="14086" y="11152"/>
                  <a:pt x="11284" y="8332"/>
                  <a:pt x="8169" y="5864"/>
                </a:cubicBezTo>
                <a:cubicBezTo>
                  <a:pt x="6082" y="4211"/>
                  <a:pt x="4008" y="2539"/>
                  <a:pt x="1927" y="874"/>
                </a:cubicBezTo>
                <a:lnTo>
                  <a:pt x="1927" y="874"/>
                </a:lnTo>
                <a:cubicBezTo>
                  <a:pt x="2045" y="876"/>
                  <a:pt x="2162" y="877"/>
                  <a:pt x="2280" y="877"/>
                </a:cubicBezTo>
                <a:cubicBezTo>
                  <a:pt x="3867" y="877"/>
                  <a:pt x="5462" y="705"/>
                  <a:pt x="7052" y="705"/>
                </a:cubicBezTo>
                <a:close/>
                <a:moveTo>
                  <a:pt x="883" y="963"/>
                </a:moveTo>
                <a:lnTo>
                  <a:pt x="883" y="963"/>
                </a:lnTo>
                <a:cubicBezTo>
                  <a:pt x="3140" y="2770"/>
                  <a:pt x="5390" y="4580"/>
                  <a:pt x="7655" y="6378"/>
                </a:cubicBezTo>
                <a:cubicBezTo>
                  <a:pt x="9555" y="7883"/>
                  <a:pt x="11337" y="9521"/>
                  <a:pt x="13131" y="11143"/>
                </a:cubicBezTo>
                <a:cubicBezTo>
                  <a:pt x="13110" y="11158"/>
                  <a:pt x="13094" y="11177"/>
                  <a:pt x="13079" y="11195"/>
                </a:cubicBezTo>
                <a:cubicBezTo>
                  <a:pt x="11337" y="13402"/>
                  <a:pt x="9047" y="15240"/>
                  <a:pt x="6892" y="17028"/>
                </a:cubicBezTo>
                <a:cubicBezTo>
                  <a:pt x="5313" y="18333"/>
                  <a:pt x="3518" y="19537"/>
                  <a:pt x="2130" y="21048"/>
                </a:cubicBezTo>
                <a:cubicBezTo>
                  <a:pt x="2062" y="21042"/>
                  <a:pt x="1989" y="21033"/>
                  <a:pt x="1921" y="21024"/>
                </a:cubicBezTo>
                <a:cubicBezTo>
                  <a:pt x="1465" y="16942"/>
                  <a:pt x="1302" y="12882"/>
                  <a:pt x="1105" y="8785"/>
                </a:cubicBezTo>
                <a:cubicBezTo>
                  <a:pt x="1028" y="7175"/>
                  <a:pt x="951" y="5562"/>
                  <a:pt x="902" y="3949"/>
                </a:cubicBezTo>
                <a:cubicBezTo>
                  <a:pt x="874" y="3026"/>
                  <a:pt x="730" y="1918"/>
                  <a:pt x="883" y="963"/>
                </a:cubicBezTo>
                <a:close/>
                <a:moveTo>
                  <a:pt x="32471" y="1718"/>
                </a:moveTo>
                <a:lnTo>
                  <a:pt x="32471" y="1718"/>
                </a:lnTo>
                <a:cubicBezTo>
                  <a:pt x="32628" y="3355"/>
                  <a:pt x="32487" y="5005"/>
                  <a:pt x="32388" y="6646"/>
                </a:cubicBezTo>
                <a:lnTo>
                  <a:pt x="32391" y="6646"/>
                </a:lnTo>
                <a:cubicBezTo>
                  <a:pt x="32274" y="8579"/>
                  <a:pt x="32311" y="10527"/>
                  <a:pt x="32265" y="12463"/>
                </a:cubicBezTo>
                <a:cubicBezTo>
                  <a:pt x="32194" y="15366"/>
                  <a:pt x="32293" y="18266"/>
                  <a:pt x="32327" y="21168"/>
                </a:cubicBezTo>
                <a:cubicBezTo>
                  <a:pt x="29051" y="17453"/>
                  <a:pt x="25693" y="13575"/>
                  <a:pt x="21839" y="10466"/>
                </a:cubicBezTo>
                <a:cubicBezTo>
                  <a:pt x="22747" y="9699"/>
                  <a:pt x="23659" y="8939"/>
                  <a:pt x="24573" y="8182"/>
                </a:cubicBezTo>
                <a:cubicBezTo>
                  <a:pt x="27192" y="6012"/>
                  <a:pt x="29824" y="3857"/>
                  <a:pt x="32471" y="1718"/>
                </a:cubicBezTo>
                <a:close/>
                <a:moveTo>
                  <a:pt x="21279" y="10940"/>
                </a:moveTo>
                <a:cubicBezTo>
                  <a:pt x="25256" y="14141"/>
                  <a:pt x="28707" y="18164"/>
                  <a:pt x="32077" y="21981"/>
                </a:cubicBezTo>
                <a:cubicBezTo>
                  <a:pt x="27152" y="21972"/>
                  <a:pt x="22233" y="21870"/>
                  <a:pt x="17308" y="21747"/>
                </a:cubicBezTo>
                <a:lnTo>
                  <a:pt x="17311" y="21747"/>
                </a:lnTo>
                <a:cubicBezTo>
                  <a:pt x="14673" y="21682"/>
                  <a:pt x="12039" y="21587"/>
                  <a:pt x="9401" y="21498"/>
                </a:cubicBezTo>
                <a:cubicBezTo>
                  <a:pt x="7301" y="21427"/>
                  <a:pt x="5144" y="21365"/>
                  <a:pt x="3038" y="21153"/>
                </a:cubicBezTo>
                <a:cubicBezTo>
                  <a:pt x="4306" y="19885"/>
                  <a:pt x="5842" y="18823"/>
                  <a:pt x="7215" y="17696"/>
                </a:cubicBezTo>
                <a:cubicBezTo>
                  <a:pt x="9441" y="15871"/>
                  <a:pt x="11805" y="13975"/>
                  <a:pt x="13590" y="11709"/>
                </a:cubicBezTo>
                <a:cubicBezTo>
                  <a:pt x="13615" y="11678"/>
                  <a:pt x="13633" y="11645"/>
                  <a:pt x="13648" y="11608"/>
                </a:cubicBezTo>
                <a:cubicBezTo>
                  <a:pt x="14692" y="12549"/>
                  <a:pt x="15742" y="13479"/>
                  <a:pt x="16828" y="14372"/>
                </a:cubicBezTo>
                <a:cubicBezTo>
                  <a:pt x="16904" y="14434"/>
                  <a:pt x="16987" y="14460"/>
                  <a:pt x="17067" y="14460"/>
                </a:cubicBezTo>
                <a:cubicBezTo>
                  <a:pt x="17217" y="14460"/>
                  <a:pt x="17356" y="14368"/>
                  <a:pt x="17422" y="14246"/>
                </a:cubicBezTo>
                <a:cubicBezTo>
                  <a:pt x="17438" y="14248"/>
                  <a:pt x="17454" y="14250"/>
                  <a:pt x="17470" y="14250"/>
                </a:cubicBezTo>
                <a:cubicBezTo>
                  <a:pt x="17562" y="14250"/>
                  <a:pt x="17650" y="14205"/>
                  <a:pt x="17705" y="14132"/>
                </a:cubicBezTo>
                <a:cubicBezTo>
                  <a:pt x="18383" y="13319"/>
                  <a:pt x="19285" y="12648"/>
                  <a:pt x="20079" y="11958"/>
                </a:cubicBezTo>
                <a:cubicBezTo>
                  <a:pt x="20479" y="11617"/>
                  <a:pt x="20879" y="11281"/>
                  <a:pt x="21279" y="10940"/>
                </a:cubicBezTo>
                <a:close/>
                <a:moveTo>
                  <a:pt x="7539" y="1"/>
                </a:moveTo>
                <a:cubicBezTo>
                  <a:pt x="5865" y="1"/>
                  <a:pt x="4172" y="162"/>
                  <a:pt x="2496" y="162"/>
                </a:cubicBezTo>
                <a:cubicBezTo>
                  <a:pt x="1869" y="162"/>
                  <a:pt x="1243" y="139"/>
                  <a:pt x="622" y="77"/>
                </a:cubicBezTo>
                <a:cubicBezTo>
                  <a:pt x="608" y="75"/>
                  <a:pt x="594" y="75"/>
                  <a:pt x="580" y="75"/>
                </a:cubicBezTo>
                <a:cubicBezTo>
                  <a:pt x="420" y="75"/>
                  <a:pt x="323" y="174"/>
                  <a:pt x="289" y="299"/>
                </a:cubicBezTo>
                <a:cubicBezTo>
                  <a:pt x="283" y="311"/>
                  <a:pt x="277" y="326"/>
                  <a:pt x="271" y="342"/>
                </a:cubicBezTo>
                <a:cubicBezTo>
                  <a:pt x="0" y="1308"/>
                  <a:pt x="139" y="2459"/>
                  <a:pt x="160" y="3444"/>
                </a:cubicBezTo>
                <a:cubicBezTo>
                  <a:pt x="194" y="5140"/>
                  <a:pt x="280" y="6836"/>
                  <a:pt x="363" y="8529"/>
                </a:cubicBezTo>
                <a:cubicBezTo>
                  <a:pt x="570" y="12830"/>
                  <a:pt x="733" y="17093"/>
                  <a:pt x="1228" y="21378"/>
                </a:cubicBezTo>
                <a:cubicBezTo>
                  <a:pt x="1254" y="21606"/>
                  <a:pt x="1448" y="21722"/>
                  <a:pt x="1628" y="21722"/>
                </a:cubicBezTo>
                <a:cubicBezTo>
                  <a:pt x="1662" y="21722"/>
                  <a:pt x="1695" y="21718"/>
                  <a:pt x="1727" y="21710"/>
                </a:cubicBezTo>
                <a:cubicBezTo>
                  <a:pt x="1761" y="21725"/>
                  <a:pt x="1798" y="21735"/>
                  <a:pt x="1832" y="21741"/>
                </a:cubicBezTo>
                <a:cubicBezTo>
                  <a:pt x="4162" y="22052"/>
                  <a:pt x="6593" y="22126"/>
                  <a:pt x="8942" y="22209"/>
                </a:cubicBezTo>
                <a:cubicBezTo>
                  <a:pt x="11574" y="22301"/>
                  <a:pt x="14203" y="22396"/>
                  <a:pt x="16834" y="22461"/>
                </a:cubicBezTo>
                <a:cubicBezTo>
                  <a:pt x="22123" y="22593"/>
                  <a:pt x="27405" y="22707"/>
                  <a:pt x="32693" y="22707"/>
                </a:cubicBezTo>
                <a:cubicBezTo>
                  <a:pt x="32697" y="22707"/>
                  <a:pt x="32701" y="22708"/>
                  <a:pt x="32704" y="22708"/>
                </a:cubicBezTo>
                <a:cubicBezTo>
                  <a:pt x="32793" y="22708"/>
                  <a:pt x="32877" y="22674"/>
                  <a:pt x="32939" y="22612"/>
                </a:cubicBezTo>
                <a:cubicBezTo>
                  <a:pt x="32945" y="22609"/>
                  <a:pt x="32951" y="22603"/>
                  <a:pt x="32958" y="22597"/>
                </a:cubicBezTo>
                <a:cubicBezTo>
                  <a:pt x="33025" y="22529"/>
                  <a:pt x="33059" y="22440"/>
                  <a:pt x="33056" y="22347"/>
                </a:cubicBezTo>
                <a:cubicBezTo>
                  <a:pt x="33047" y="19047"/>
                  <a:pt x="32908" y="15763"/>
                  <a:pt x="32985" y="12463"/>
                </a:cubicBezTo>
                <a:cubicBezTo>
                  <a:pt x="33035" y="10382"/>
                  <a:pt x="33016" y="8299"/>
                  <a:pt x="33139" y="6221"/>
                </a:cubicBezTo>
                <a:cubicBezTo>
                  <a:pt x="33250" y="4352"/>
                  <a:pt x="33373" y="2499"/>
                  <a:pt x="33053" y="643"/>
                </a:cubicBezTo>
                <a:cubicBezTo>
                  <a:pt x="33070" y="443"/>
                  <a:pt x="32912" y="205"/>
                  <a:pt x="32659" y="205"/>
                </a:cubicBezTo>
                <a:cubicBezTo>
                  <a:pt x="32640" y="205"/>
                  <a:pt x="32620" y="206"/>
                  <a:pt x="32600" y="209"/>
                </a:cubicBezTo>
                <a:cubicBezTo>
                  <a:pt x="30928" y="444"/>
                  <a:pt x="29301" y="517"/>
                  <a:pt x="27659" y="517"/>
                </a:cubicBezTo>
                <a:cubicBezTo>
                  <a:pt x="26717" y="517"/>
                  <a:pt x="25770" y="493"/>
                  <a:pt x="24807" y="462"/>
                </a:cubicBezTo>
                <a:cubicBezTo>
                  <a:pt x="22039" y="369"/>
                  <a:pt x="19269" y="379"/>
                  <a:pt x="16505" y="295"/>
                </a:cubicBezTo>
                <a:cubicBezTo>
                  <a:pt x="13762" y="215"/>
                  <a:pt x="11020" y="102"/>
                  <a:pt x="8280" y="12"/>
                </a:cubicBezTo>
                <a:cubicBezTo>
                  <a:pt x="8034" y="4"/>
                  <a:pt x="7787" y="1"/>
                  <a:pt x="75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4" name="Google Shape;1462;p35">
            <a:extLst>
              <a:ext uri="{FF2B5EF4-FFF2-40B4-BE49-F238E27FC236}">
                <a16:creationId xmlns:a16="http://schemas.microsoft.com/office/drawing/2014/main" id="{EF911850-1E9A-0561-7961-C48C06885374}"/>
              </a:ext>
            </a:extLst>
          </p:cNvPr>
          <p:cNvGrpSpPr/>
          <p:nvPr/>
        </p:nvGrpSpPr>
        <p:grpSpPr>
          <a:xfrm>
            <a:off x="9712743" y="4823796"/>
            <a:ext cx="378841" cy="349156"/>
            <a:chOff x="2299025" y="5091625"/>
            <a:chExt cx="435500" cy="401375"/>
          </a:xfrm>
        </p:grpSpPr>
        <p:sp>
          <p:nvSpPr>
            <p:cNvPr id="4445" name="Google Shape;1463;p35">
              <a:extLst>
                <a:ext uri="{FF2B5EF4-FFF2-40B4-BE49-F238E27FC236}">
                  <a16:creationId xmlns:a16="http://schemas.microsoft.com/office/drawing/2014/main" id="{D0B1CB14-32A3-5F91-9928-EA018397DD56}"/>
                </a:ext>
              </a:extLst>
            </p:cNvPr>
            <p:cNvSpPr/>
            <p:nvPr/>
          </p:nvSpPr>
          <p:spPr>
            <a:xfrm>
              <a:off x="2716350" y="5265075"/>
              <a:ext cx="18175" cy="94500"/>
            </a:xfrm>
            <a:custGeom>
              <a:avLst/>
              <a:gdLst/>
              <a:ahLst/>
              <a:cxnLst/>
              <a:rect l="l" t="t" r="r" b="b"/>
              <a:pathLst>
                <a:path w="727" h="3780" extrusionOk="0">
                  <a:moveTo>
                    <a:pt x="721" y="1"/>
                  </a:moveTo>
                  <a:cubicBezTo>
                    <a:pt x="718" y="191"/>
                    <a:pt x="570" y="399"/>
                    <a:pt x="341" y="399"/>
                  </a:cubicBezTo>
                  <a:cubicBezTo>
                    <a:pt x="317" y="399"/>
                    <a:pt x="293" y="396"/>
                    <a:pt x="268" y="392"/>
                  </a:cubicBezTo>
                  <a:cubicBezTo>
                    <a:pt x="179" y="376"/>
                    <a:pt x="89" y="364"/>
                    <a:pt x="0" y="349"/>
                  </a:cubicBezTo>
                  <a:lnTo>
                    <a:pt x="0" y="3067"/>
                  </a:lnTo>
                  <a:lnTo>
                    <a:pt x="40" y="3067"/>
                  </a:lnTo>
                  <a:cubicBezTo>
                    <a:pt x="440" y="3067"/>
                    <a:pt x="496" y="3596"/>
                    <a:pt x="213" y="3750"/>
                  </a:cubicBezTo>
                  <a:cubicBezTo>
                    <a:pt x="261" y="3769"/>
                    <a:pt x="314" y="3779"/>
                    <a:pt x="366" y="3779"/>
                  </a:cubicBezTo>
                  <a:cubicBezTo>
                    <a:pt x="547" y="3779"/>
                    <a:pt x="727" y="3664"/>
                    <a:pt x="727" y="3430"/>
                  </a:cubicBezTo>
                  <a:lnTo>
                    <a:pt x="727" y="41"/>
                  </a:lnTo>
                  <a:cubicBezTo>
                    <a:pt x="727" y="29"/>
                    <a:pt x="724" y="13"/>
                    <a:pt x="7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1464;p35">
              <a:extLst>
                <a:ext uri="{FF2B5EF4-FFF2-40B4-BE49-F238E27FC236}">
                  <a16:creationId xmlns:a16="http://schemas.microsoft.com/office/drawing/2014/main" id="{D6B92FAB-67F5-9E67-39DE-56601567A743}"/>
                </a:ext>
              </a:extLst>
            </p:cNvPr>
            <p:cNvSpPr/>
            <p:nvPr/>
          </p:nvSpPr>
          <p:spPr>
            <a:xfrm>
              <a:off x="2299025" y="5248000"/>
              <a:ext cx="23025" cy="96300"/>
            </a:xfrm>
            <a:custGeom>
              <a:avLst/>
              <a:gdLst/>
              <a:ahLst/>
              <a:cxnLst/>
              <a:rect l="l" t="t" r="r" b="b"/>
              <a:pathLst>
                <a:path w="921" h="385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2" y="65"/>
                    <a:pt x="68" y="151"/>
                    <a:pt x="71" y="241"/>
                  </a:cubicBezTo>
                  <a:cubicBezTo>
                    <a:pt x="77" y="1373"/>
                    <a:pt x="204" y="2497"/>
                    <a:pt x="213" y="3630"/>
                  </a:cubicBezTo>
                  <a:cubicBezTo>
                    <a:pt x="213" y="3710"/>
                    <a:pt x="244" y="3790"/>
                    <a:pt x="296" y="3851"/>
                  </a:cubicBezTo>
                  <a:cubicBezTo>
                    <a:pt x="148" y="3639"/>
                    <a:pt x="241" y="3266"/>
                    <a:pt x="576" y="3266"/>
                  </a:cubicBezTo>
                  <a:cubicBezTo>
                    <a:pt x="647" y="3266"/>
                    <a:pt x="721" y="3266"/>
                    <a:pt x="792" y="3270"/>
                  </a:cubicBezTo>
                  <a:cubicBezTo>
                    <a:pt x="776" y="3236"/>
                    <a:pt x="779" y="3199"/>
                    <a:pt x="804" y="3171"/>
                  </a:cubicBezTo>
                  <a:cubicBezTo>
                    <a:pt x="844" y="3131"/>
                    <a:pt x="884" y="3091"/>
                    <a:pt x="921" y="3048"/>
                  </a:cubicBezTo>
                  <a:cubicBezTo>
                    <a:pt x="915" y="2866"/>
                    <a:pt x="909" y="2688"/>
                    <a:pt x="899" y="2506"/>
                  </a:cubicBezTo>
                  <a:cubicBezTo>
                    <a:pt x="829" y="2568"/>
                    <a:pt x="761" y="2632"/>
                    <a:pt x="690" y="2694"/>
                  </a:cubicBezTo>
                  <a:cubicBezTo>
                    <a:pt x="671" y="2713"/>
                    <a:pt x="649" y="2721"/>
                    <a:pt x="628" y="2721"/>
                  </a:cubicBezTo>
                  <a:cubicBezTo>
                    <a:pt x="567" y="2721"/>
                    <a:pt x="512" y="2653"/>
                    <a:pt x="548" y="2586"/>
                  </a:cubicBezTo>
                  <a:cubicBezTo>
                    <a:pt x="644" y="2386"/>
                    <a:pt x="761" y="2204"/>
                    <a:pt x="872" y="2023"/>
                  </a:cubicBezTo>
                  <a:cubicBezTo>
                    <a:pt x="869" y="1940"/>
                    <a:pt x="862" y="1860"/>
                    <a:pt x="859" y="1780"/>
                  </a:cubicBezTo>
                  <a:cubicBezTo>
                    <a:pt x="847" y="1798"/>
                    <a:pt x="835" y="1817"/>
                    <a:pt x="825" y="1829"/>
                  </a:cubicBezTo>
                  <a:cubicBezTo>
                    <a:pt x="808" y="1860"/>
                    <a:pt x="782" y="1873"/>
                    <a:pt x="755" y="1873"/>
                  </a:cubicBezTo>
                  <a:cubicBezTo>
                    <a:pt x="694" y="1873"/>
                    <a:pt x="630" y="1807"/>
                    <a:pt x="668" y="1737"/>
                  </a:cubicBezTo>
                  <a:cubicBezTo>
                    <a:pt x="727" y="1635"/>
                    <a:pt x="785" y="1555"/>
                    <a:pt x="841" y="1466"/>
                  </a:cubicBezTo>
                  <a:cubicBezTo>
                    <a:pt x="825" y="1176"/>
                    <a:pt x="816" y="887"/>
                    <a:pt x="807" y="601"/>
                  </a:cubicBezTo>
                  <a:cubicBezTo>
                    <a:pt x="684" y="601"/>
                    <a:pt x="561" y="604"/>
                    <a:pt x="435" y="604"/>
                  </a:cubicBezTo>
                  <a:cubicBezTo>
                    <a:pt x="90" y="604"/>
                    <a:pt x="1" y="207"/>
                    <a:pt x="1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1465;p35">
              <a:extLst>
                <a:ext uri="{FF2B5EF4-FFF2-40B4-BE49-F238E27FC236}">
                  <a16:creationId xmlns:a16="http://schemas.microsoft.com/office/drawing/2014/main" id="{D550A501-41E3-C558-544B-3162C994A6BD}"/>
                </a:ext>
              </a:extLst>
            </p:cNvPr>
            <p:cNvSpPr/>
            <p:nvPr/>
          </p:nvSpPr>
          <p:spPr>
            <a:xfrm>
              <a:off x="2319525" y="5303100"/>
              <a:ext cx="1700" cy="2325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4" y="0"/>
                  </a:moveTo>
                  <a:cubicBezTo>
                    <a:pt x="23" y="56"/>
                    <a:pt x="1" y="93"/>
                    <a:pt x="16" y="93"/>
                  </a:cubicBezTo>
                  <a:cubicBezTo>
                    <a:pt x="24" y="93"/>
                    <a:pt x="40" y="84"/>
                    <a:pt x="67" y="65"/>
                  </a:cubicBezTo>
                  <a:cubicBezTo>
                    <a:pt x="67" y="44"/>
                    <a:pt x="64" y="22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1466;p35">
              <a:extLst>
                <a:ext uri="{FF2B5EF4-FFF2-40B4-BE49-F238E27FC236}">
                  <a16:creationId xmlns:a16="http://schemas.microsoft.com/office/drawing/2014/main" id="{9F79A120-DC4C-1888-3E4F-221F203532AA}"/>
                </a:ext>
              </a:extLst>
            </p:cNvPr>
            <p:cNvSpPr/>
            <p:nvPr/>
          </p:nvSpPr>
          <p:spPr>
            <a:xfrm>
              <a:off x="2470175" y="5161350"/>
              <a:ext cx="2950" cy="2575"/>
            </a:xfrm>
            <a:custGeom>
              <a:avLst/>
              <a:gdLst/>
              <a:ahLst/>
              <a:cxnLst/>
              <a:rect l="l" t="t" r="r" b="b"/>
              <a:pathLst>
                <a:path w="118" h="103" extrusionOk="0">
                  <a:moveTo>
                    <a:pt x="105" y="1"/>
                  </a:moveTo>
                  <a:cubicBezTo>
                    <a:pt x="68" y="31"/>
                    <a:pt x="34" y="68"/>
                    <a:pt x="0" y="102"/>
                  </a:cubicBezTo>
                  <a:cubicBezTo>
                    <a:pt x="40" y="90"/>
                    <a:pt x="77" y="81"/>
                    <a:pt x="117" y="65"/>
                  </a:cubicBezTo>
                  <a:cubicBezTo>
                    <a:pt x="111" y="44"/>
                    <a:pt x="108" y="22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1467;p35">
              <a:extLst>
                <a:ext uri="{FF2B5EF4-FFF2-40B4-BE49-F238E27FC236}">
                  <a16:creationId xmlns:a16="http://schemas.microsoft.com/office/drawing/2014/main" id="{2477B73D-49B8-D4DA-C83E-84469779B924}"/>
                </a:ext>
              </a:extLst>
            </p:cNvPr>
            <p:cNvSpPr/>
            <p:nvPr/>
          </p:nvSpPr>
          <p:spPr>
            <a:xfrm>
              <a:off x="2429175" y="5091625"/>
              <a:ext cx="153975" cy="123075"/>
            </a:xfrm>
            <a:custGeom>
              <a:avLst/>
              <a:gdLst/>
              <a:ahLst/>
              <a:cxnLst/>
              <a:rect l="l" t="t" r="r" b="b"/>
              <a:pathLst>
                <a:path w="6159" h="4923" extrusionOk="0">
                  <a:moveTo>
                    <a:pt x="3772" y="683"/>
                  </a:moveTo>
                  <a:cubicBezTo>
                    <a:pt x="3814" y="683"/>
                    <a:pt x="3853" y="713"/>
                    <a:pt x="3860" y="758"/>
                  </a:cubicBezTo>
                  <a:cubicBezTo>
                    <a:pt x="4180" y="823"/>
                    <a:pt x="4478" y="967"/>
                    <a:pt x="4728" y="1180"/>
                  </a:cubicBezTo>
                  <a:cubicBezTo>
                    <a:pt x="4730" y="1180"/>
                    <a:pt x="4732" y="1180"/>
                    <a:pt x="4733" y="1180"/>
                  </a:cubicBezTo>
                  <a:cubicBezTo>
                    <a:pt x="4792" y="1180"/>
                    <a:pt x="4841" y="1224"/>
                    <a:pt x="4832" y="1275"/>
                  </a:cubicBezTo>
                  <a:cubicBezTo>
                    <a:pt x="5165" y="1611"/>
                    <a:pt x="5319" y="2085"/>
                    <a:pt x="5242" y="2553"/>
                  </a:cubicBezTo>
                  <a:cubicBezTo>
                    <a:pt x="5094" y="3584"/>
                    <a:pt x="4140" y="4150"/>
                    <a:pt x="3170" y="4193"/>
                  </a:cubicBezTo>
                  <a:cubicBezTo>
                    <a:pt x="3069" y="4172"/>
                    <a:pt x="2967" y="4147"/>
                    <a:pt x="2868" y="4113"/>
                  </a:cubicBezTo>
                  <a:cubicBezTo>
                    <a:pt x="2862" y="4116"/>
                    <a:pt x="2856" y="4119"/>
                    <a:pt x="2850" y="4122"/>
                  </a:cubicBezTo>
                  <a:cubicBezTo>
                    <a:pt x="2837" y="4128"/>
                    <a:pt x="2824" y="4131"/>
                    <a:pt x="2811" y="4131"/>
                  </a:cubicBezTo>
                  <a:cubicBezTo>
                    <a:pt x="2763" y="4131"/>
                    <a:pt x="2718" y="4095"/>
                    <a:pt x="2718" y="4039"/>
                  </a:cubicBezTo>
                  <a:cubicBezTo>
                    <a:pt x="2539" y="3959"/>
                    <a:pt x="2376" y="3852"/>
                    <a:pt x="2237" y="3716"/>
                  </a:cubicBezTo>
                  <a:cubicBezTo>
                    <a:pt x="2191" y="3735"/>
                    <a:pt x="2148" y="3753"/>
                    <a:pt x="2105" y="3768"/>
                  </a:cubicBezTo>
                  <a:cubicBezTo>
                    <a:pt x="2095" y="3772"/>
                    <a:pt x="2086" y="3773"/>
                    <a:pt x="2077" y="3773"/>
                  </a:cubicBezTo>
                  <a:cubicBezTo>
                    <a:pt x="2003" y="3773"/>
                    <a:pt x="1958" y="3672"/>
                    <a:pt x="2016" y="3614"/>
                  </a:cubicBezTo>
                  <a:cubicBezTo>
                    <a:pt x="2040" y="3593"/>
                    <a:pt x="2065" y="3571"/>
                    <a:pt x="2087" y="3547"/>
                  </a:cubicBezTo>
                  <a:cubicBezTo>
                    <a:pt x="1967" y="3390"/>
                    <a:pt x="1871" y="3214"/>
                    <a:pt x="1810" y="3027"/>
                  </a:cubicBezTo>
                  <a:cubicBezTo>
                    <a:pt x="1668" y="3082"/>
                    <a:pt x="1523" y="3125"/>
                    <a:pt x="1379" y="3162"/>
                  </a:cubicBezTo>
                  <a:cubicBezTo>
                    <a:pt x="1369" y="3165"/>
                    <a:pt x="1359" y="3166"/>
                    <a:pt x="1350" y="3166"/>
                  </a:cubicBezTo>
                  <a:cubicBezTo>
                    <a:pt x="1272" y="3166"/>
                    <a:pt x="1239" y="3075"/>
                    <a:pt x="1286" y="3011"/>
                  </a:cubicBezTo>
                  <a:cubicBezTo>
                    <a:pt x="1413" y="2854"/>
                    <a:pt x="1554" y="2710"/>
                    <a:pt x="1711" y="2577"/>
                  </a:cubicBezTo>
                  <a:cubicBezTo>
                    <a:pt x="1699" y="2451"/>
                    <a:pt x="1702" y="2322"/>
                    <a:pt x="1717" y="2192"/>
                  </a:cubicBezTo>
                  <a:cubicBezTo>
                    <a:pt x="1631" y="2192"/>
                    <a:pt x="1594" y="2079"/>
                    <a:pt x="1668" y="2029"/>
                  </a:cubicBezTo>
                  <a:cubicBezTo>
                    <a:pt x="1696" y="2011"/>
                    <a:pt x="1723" y="1992"/>
                    <a:pt x="1754" y="1974"/>
                  </a:cubicBezTo>
                  <a:cubicBezTo>
                    <a:pt x="1915" y="1290"/>
                    <a:pt x="2469" y="712"/>
                    <a:pt x="3404" y="712"/>
                  </a:cubicBezTo>
                  <a:cubicBezTo>
                    <a:pt x="3416" y="712"/>
                    <a:pt x="3429" y="712"/>
                    <a:pt x="3441" y="712"/>
                  </a:cubicBezTo>
                  <a:cubicBezTo>
                    <a:pt x="3518" y="715"/>
                    <a:pt x="3595" y="721"/>
                    <a:pt x="3672" y="733"/>
                  </a:cubicBezTo>
                  <a:lnTo>
                    <a:pt x="3727" y="696"/>
                  </a:lnTo>
                  <a:cubicBezTo>
                    <a:pt x="3741" y="687"/>
                    <a:pt x="3757" y="683"/>
                    <a:pt x="3772" y="683"/>
                  </a:cubicBezTo>
                  <a:close/>
                  <a:moveTo>
                    <a:pt x="3415" y="1"/>
                  </a:moveTo>
                  <a:cubicBezTo>
                    <a:pt x="560" y="1"/>
                    <a:pt x="0" y="4336"/>
                    <a:pt x="2979" y="4892"/>
                  </a:cubicBezTo>
                  <a:cubicBezTo>
                    <a:pt x="2985" y="4895"/>
                    <a:pt x="2992" y="4895"/>
                    <a:pt x="2998" y="4898"/>
                  </a:cubicBezTo>
                  <a:cubicBezTo>
                    <a:pt x="3013" y="4901"/>
                    <a:pt x="3025" y="4907"/>
                    <a:pt x="3041" y="4907"/>
                  </a:cubicBezTo>
                  <a:lnTo>
                    <a:pt x="3059" y="4907"/>
                  </a:lnTo>
                  <a:cubicBezTo>
                    <a:pt x="3084" y="4917"/>
                    <a:pt x="3109" y="4920"/>
                    <a:pt x="3136" y="4923"/>
                  </a:cubicBezTo>
                  <a:cubicBezTo>
                    <a:pt x="4512" y="4880"/>
                    <a:pt x="5756" y="4036"/>
                    <a:pt x="5962" y="2611"/>
                  </a:cubicBezTo>
                  <a:cubicBezTo>
                    <a:pt x="6159" y="1250"/>
                    <a:pt x="5119" y="201"/>
                    <a:pt x="3820" y="28"/>
                  </a:cubicBezTo>
                  <a:cubicBezTo>
                    <a:pt x="3680" y="10"/>
                    <a:pt x="3545" y="1"/>
                    <a:pt x="3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1468;p35">
              <a:extLst>
                <a:ext uri="{FF2B5EF4-FFF2-40B4-BE49-F238E27FC236}">
                  <a16:creationId xmlns:a16="http://schemas.microsoft.com/office/drawing/2014/main" id="{A86CB3A2-0A3D-5C3B-968C-113F5B9BAA3B}"/>
                </a:ext>
              </a:extLst>
            </p:cNvPr>
            <p:cNvSpPr/>
            <p:nvPr/>
          </p:nvSpPr>
          <p:spPr>
            <a:xfrm>
              <a:off x="2299025" y="5242625"/>
              <a:ext cx="435350" cy="32400"/>
            </a:xfrm>
            <a:custGeom>
              <a:avLst/>
              <a:gdLst/>
              <a:ahLst/>
              <a:cxnLst/>
              <a:rect l="l" t="t" r="r" b="b"/>
              <a:pathLst>
                <a:path w="17414" h="1296" extrusionOk="0">
                  <a:moveTo>
                    <a:pt x="6845" y="1"/>
                  </a:moveTo>
                  <a:cubicBezTo>
                    <a:pt x="4709" y="1"/>
                    <a:pt x="2568" y="88"/>
                    <a:pt x="438" y="92"/>
                  </a:cubicBezTo>
                  <a:cubicBezTo>
                    <a:pt x="355" y="92"/>
                    <a:pt x="274" y="123"/>
                    <a:pt x="213" y="176"/>
                  </a:cubicBezTo>
                  <a:cubicBezTo>
                    <a:pt x="204" y="185"/>
                    <a:pt x="188" y="194"/>
                    <a:pt x="176" y="203"/>
                  </a:cubicBezTo>
                  <a:cubicBezTo>
                    <a:pt x="173" y="206"/>
                    <a:pt x="170" y="212"/>
                    <a:pt x="167" y="216"/>
                  </a:cubicBezTo>
                  <a:cubicBezTo>
                    <a:pt x="1" y="422"/>
                    <a:pt x="90" y="819"/>
                    <a:pt x="435" y="819"/>
                  </a:cubicBezTo>
                  <a:cubicBezTo>
                    <a:pt x="561" y="819"/>
                    <a:pt x="684" y="816"/>
                    <a:pt x="807" y="816"/>
                  </a:cubicBezTo>
                  <a:cubicBezTo>
                    <a:pt x="1099" y="816"/>
                    <a:pt x="1389" y="810"/>
                    <a:pt x="1678" y="807"/>
                  </a:cubicBezTo>
                  <a:cubicBezTo>
                    <a:pt x="1792" y="727"/>
                    <a:pt x="1909" y="653"/>
                    <a:pt x="2035" y="588"/>
                  </a:cubicBezTo>
                  <a:cubicBezTo>
                    <a:pt x="2048" y="582"/>
                    <a:pt x="2061" y="579"/>
                    <a:pt x="2074" y="579"/>
                  </a:cubicBezTo>
                  <a:cubicBezTo>
                    <a:pt x="2140" y="579"/>
                    <a:pt x="2204" y="648"/>
                    <a:pt x="2158" y="714"/>
                  </a:cubicBezTo>
                  <a:cubicBezTo>
                    <a:pt x="2137" y="745"/>
                    <a:pt x="2112" y="773"/>
                    <a:pt x="2091" y="803"/>
                  </a:cubicBezTo>
                  <a:cubicBezTo>
                    <a:pt x="2426" y="797"/>
                    <a:pt x="2765" y="797"/>
                    <a:pt x="3100" y="791"/>
                  </a:cubicBezTo>
                  <a:cubicBezTo>
                    <a:pt x="3149" y="767"/>
                    <a:pt x="3193" y="736"/>
                    <a:pt x="3242" y="711"/>
                  </a:cubicBezTo>
                  <a:cubicBezTo>
                    <a:pt x="3256" y="704"/>
                    <a:pt x="3271" y="701"/>
                    <a:pt x="3286" y="701"/>
                  </a:cubicBezTo>
                  <a:cubicBezTo>
                    <a:pt x="3333" y="701"/>
                    <a:pt x="3376" y="736"/>
                    <a:pt x="3380" y="788"/>
                  </a:cubicBezTo>
                  <a:cubicBezTo>
                    <a:pt x="3710" y="782"/>
                    <a:pt x="4039" y="776"/>
                    <a:pt x="4368" y="773"/>
                  </a:cubicBezTo>
                  <a:cubicBezTo>
                    <a:pt x="4396" y="751"/>
                    <a:pt x="4424" y="730"/>
                    <a:pt x="4455" y="708"/>
                  </a:cubicBezTo>
                  <a:cubicBezTo>
                    <a:pt x="4468" y="701"/>
                    <a:pt x="4483" y="697"/>
                    <a:pt x="4498" y="697"/>
                  </a:cubicBezTo>
                  <a:cubicBezTo>
                    <a:pt x="4539" y="697"/>
                    <a:pt x="4578" y="724"/>
                    <a:pt x="4587" y="770"/>
                  </a:cubicBezTo>
                  <a:cubicBezTo>
                    <a:pt x="4879" y="763"/>
                    <a:pt x="5172" y="763"/>
                    <a:pt x="5464" y="760"/>
                  </a:cubicBezTo>
                  <a:cubicBezTo>
                    <a:pt x="5492" y="745"/>
                    <a:pt x="5517" y="727"/>
                    <a:pt x="5541" y="708"/>
                  </a:cubicBezTo>
                  <a:cubicBezTo>
                    <a:pt x="5554" y="702"/>
                    <a:pt x="5568" y="698"/>
                    <a:pt x="5582" y="698"/>
                  </a:cubicBezTo>
                  <a:cubicBezTo>
                    <a:pt x="5620" y="698"/>
                    <a:pt x="5658" y="722"/>
                    <a:pt x="5674" y="760"/>
                  </a:cubicBezTo>
                  <a:lnTo>
                    <a:pt x="6289" y="754"/>
                  </a:lnTo>
                  <a:cubicBezTo>
                    <a:pt x="6329" y="736"/>
                    <a:pt x="6369" y="717"/>
                    <a:pt x="6412" y="699"/>
                  </a:cubicBezTo>
                  <a:cubicBezTo>
                    <a:pt x="6421" y="696"/>
                    <a:pt x="6430" y="694"/>
                    <a:pt x="6438" y="694"/>
                  </a:cubicBezTo>
                  <a:cubicBezTo>
                    <a:pt x="6473" y="694"/>
                    <a:pt x="6504" y="717"/>
                    <a:pt x="6514" y="754"/>
                  </a:cubicBezTo>
                  <a:cubicBezTo>
                    <a:pt x="6693" y="754"/>
                    <a:pt x="6872" y="753"/>
                    <a:pt x="7051" y="753"/>
                  </a:cubicBezTo>
                  <a:cubicBezTo>
                    <a:pt x="7767" y="753"/>
                    <a:pt x="8481" y="759"/>
                    <a:pt x="9195" y="779"/>
                  </a:cubicBezTo>
                  <a:cubicBezTo>
                    <a:pt x="10328" y="813"/>
                    <a:pt x="11470" y="828"/>
                    <a:pt x="12609" y="871"/>
                  </a:cubicBezTo>
                  <a:cubicBezTo>
                    <a:pt x="12633" y="859"/>
                    <a:pt x="12658" y="843"/>
                    <a:pt x="12686" y="831"/>
                  </a:cubicBezTo>
                  <a:cubicBezTo>
                    <a:pt x="12699" y="823"/>
                    <a:pt x="12714" y="820"/>
                    <a:pt x="12729" y="820"/>
                  </a:cubicBezTo>
                  <a:cubicBezTo>
                    <a:pt x="12766" y="820"/>
                    <a:pt x="12802" y="843"/>
                    <a:pt x="12818" y="880"/>
                  </a:cubicBezTo>
                  <a:cubicBezTo>
                    <a:pt x="13477" y="908"/>
                    <a:pt x="14135" y="948"/>
                    <a:pt x="14791" y="1007"/>
                  </a:cubicBezTo>
                  <a:cubicBezTo>
                    <a:pt x="14816" y="988"/>
                    <a:pt x="14840" y="970"/>
                    <a:pt x="14865" y="951"/>
                  </a:cubicBezTo>
                  <a:cubicBezTo>
                    <a:pt x="14880" y="941"/>
                    <a:pt x="14895" y="936"/>
                    <a:pt x="14910" y="936"/>
                  </a:cubicBezTo>
                  <a:cubicBezTo>
                    <a:pt x="14955" y="936"/>
                    <a:pt x="14993" y="979"/>
                    <a:pt x="14997" y="1025"/>
                  </a:cubicBezTo>
                  <a:cubicBezTo>
                    <a:pt x="15474" y="1071"/>
                    <a:pt x="15951" y="1133"/>
                    <a:pt x="16425" y="1204"/>
                  </a:cubicBezTo>
                  <a:cubicBezTo>
                    <a:pt x="16440" y="1190"/>
                    <a:pt x="16459" y="1183"/>
                    <a:pt x="16478" y="1183"/>
                  </a:cubicBezTo>
                  <a:cubicBezTo>
                    <a:pt x="16507" y="1183"/>
                    <a:pt x="16535" y="1198"/>
                    <a:pt x="16552" y="1225"/>
                  </a:cubicBezTo>
                  <a:lnTo>
                    <a:pt x="16696" y="1247"/>
                  </a:lnTo>
                  <a:cubicBezTo>
                    <a:pt x="16782" y="1262"/>
                    <a:pt x="16872" y="1271"/>
                    <a:pt x="16961" y="1290"/>
                  </a:cubicBezTo>
                  <a:cubicBezTo>
                    <a:pt x="16985" y="1294"/>
                    <a:pt x="17009" y="1296"/>
                    <a:pt x="17031" y="1296"/>
                  </a:cubicBezTo>
                  <a:cubicBezTo>
                    <a:pt x="17265" y="1296"/>
                    <a:pt x="17411" y="1090"/>
                    <a:pt x="17414" y="899"/>
                  </a:cubicBezTo>
                  <a:cubicBezTo>
                    <a:pt x="17414" y="754"/>
                    <a:pt x="17340" y="622"/>
                    <a:pt x="17155" y="591"/>
                  </a:cubicBezTo>
                  <a:cubicBezTo>
                    <a:pt x="14812" y="172"/>
                    <a:pt x="12482" y="243"/>
                    <a:pt x="10118" y="92"/>
                  </a:cubicBezTo>
                  <a:cubicBezTo>
                    <a:pt x="9030" y="24"/>
                    <a:pt x="7938" y="1"/>
                    <a:pt x="68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1469;p35">
              <a:extLst>
                <a:ext uri="{FF2B5EF4-FFF2-40B4-BE49-F238E27FC236}">
                  <a16:creationId xmlns:a16="http://schemas.microsoft.com/office/drawing/2014/main" id="{8291F9A2-7540-42F6-7D59-1A9781C67447}"/>
                </a:ext>
              </a:extLst>
            </p:cNvPr>
            <p:cNvSpPr/>
            <p:nvPr/>
          </p:nvSpPr>
          <p:spPr>
            <a:xfrm>
              <a:off x="2302650" y="5329725"/>
              <a:ext cx="426100" cy="30275"/>
            </a:xfrm>
            <a:custGeom>
              <a:avLst/>
              <a:gdLst/>
              <a:ahLst/>
              <a:cxnLst/>
              <a:rect l="l" t="t" r="r" b="b"/>
              <a:pathLst>
                <a:path w="17044" h="1211" extrusionOk="0">
                  <a:moveTo>
                    <a:pt x="428" y="1"/>
                  </a:moveTo>
                  <a:cubicBezTo>
                    <a:pt x="93" y="1"/>
                    <a:pt x="0" y="373"/>
                    <a:pt x="151" y="582"/>
                  </a:cubicBezTo>
                  <a:cubicBezTo>
                    <a:pt x="157" y="598"/>
                    <a:pt x="166" y="610"/>
                    <a:pt x="179" y="622"/>
                  </a:cubicBezTo>
                  <a:cubicBezTo>
                    <a:pt x="182" y="625"/>
                    <a:pt x="188" y="628"/>
                    <a:pt x="194" y="632"/>
                  </a:cubicBezTo>
                  <a:cubicBezTo>
                    <a:pt x="256" y="693"/>
                    <a:pt x="342" y="727"/>
                    <a:pt x="428" y="727"/>
                  </a:cubicBezTo>
                  <a:cubicBezTo>
                    <a:pt x="5821" y="739"/>
                    <a:pt x="11198" y="1198"/>
                    <a:pt x="16588" y="1210"/>
                  </a:cubicBezTo>
                  <a:cubicBezTo>
                    <a:pt x="16647" y="1210"/>
                    <a:pt x="16705" y="1195"/>
                    <a:pt x="16758" y="1167"/>
                  </a:cubicBezTo>
                  <a:cubicBezTo>
                    <a:pt x="17044" y="1010"/>
                    <a:pt x="16988" y="481"/>
                    <a:pt x="16588" y="481"/>
                  </a:cubicBezTo>
                  <a:lnTo>
                    <a:pt x="16548" y="481"/>
                  </a:lnTo>
                  <a:cubicBezTo>
                    <a:pt x="15606" y="478"/>
                    <a:pt x="14664" y="459"/>
                    <a:pt x="13726" y="435"/>
                  </a:cubicBezTo>
                  <a:cubicBezTo>
                    <a:pt x="13682" y="465"/>
                    <a:pt x="13642" y="499"/>
                    <a:pt x="13599" y="530"/>
                  </a:cubicBezTo>
                  <a:cubicBezTo>
                    <a:pt x="13583" y="541"/>
                    <a:pt x="13568" y="545"/>
                    <a:pt x="13553" y="545"/>
                  </a:cubicBezTo>
                  <a:cubicBezTo>
                    <a:pt x="13499" y="545"/>
                    <a:pt x="13459" y="484"/>
                    <a:pt x="13473" y="428"/>
                  </a:cubicBezTo>
                  <a:cubicBezTo>
                    <a:pt x="13193" y="419"/>
                    <a:pt x="12913" y="413"/>
                    <a:pt x="12636" y="404"/>
                  </a:cubicBezTo>
                  <a:lnTo>
                    <a:pt x="12630" y="410"/>
                  </a:lnTo>
                  <a:cubicBezTo>
                    <a:pt x="12618" y="419"/>
                    <a:pt x="12603" y="424"/>
                    <a:pt x="12589" y="424"/>
                  </a:cubicBezTo>
                  <a:cubicBezTo>
                    <a:pt x="12570" y="424"/>
                    <a:pt x="12551" y="416"/>
                    <a:pt x="12537" y="401"/>
                  </a:cubicBezTo>
                  <a:cubicBezTo>
                    <a:pt x="11922" y="382"/>
                    <a:pt x="11306" y="358"/>
                    <a:pt x="10694" y="333"/>
                  </a:cubicBezTo>
                  <a:cubicBezTo>
                    <a:pt x="10614" y="398"/>
                    <a:pt x="10537" y="468"/>
                    <a:pt x="10450" y="530"/>
                  </a:cubicBezTo>
                  <a:cubicBezTo>
                    <a:pt x="10436" y="541"/>
                    <a:pt x="10420" y="546"/>
                    <a:pt x="10406" y="546"/>
                  </a:cubicBezTo>
                  <a:cubicBezTo>
                    <a:pt x="10337" y="546"/>
                    <a:pt x="10279" y="444"/>
                    <a:pt x="10343" y="388"/>
                  </a:cubicBezTo>
                  <a:cubicBezTo>
                    <a:pt x="10364" y="367"/>
                    <a:pt x="10389" y="342"/>
                    <a:pt x="10414" y="321"/>
                  </a:cubicBezTo>
                  <a:cubicBezTo>
                    <a:pt x="10038" y="305"/>
                    <a:pt x="9662" y="290"/>
                    <a:pt x="9287" y="274"/>
                  </a:cubicBezTo>
                  <a:cubicBezTo>
                    <a:pt x="9232" y="318"/>
                    <a:pt x="9179" y="367"/>
                    <a:pt x="9121" y="410"/>
                  </a:cubicBezTo>
                  <a:cubicBezTo>
                    <a:pt x="9106" y="421"/>
                    <a:pt x="9091" y="426"/>
                    <a:pt x="9076" y="426"/>
                  </a:cubicBezTo>
                  <a:cubicBezTo>
                    <a:pt x="9007" y="426"/>
                    <a:pt x="8949" y="323"/>
                    <a:pt x="9010" y="265"/>
                  </a:cubicBezTo>
                  <a:cubicBezTo>
                    <a:pt x="9013" y="265"/>
                    <a:pt x="9013" y="262"/>
                    <a:pt x="9016" y="262"/>
                  </a:cubicBezTo>
                  <a:lnTo>
                    <a:pt x="8348" y="234"/>
                  </a:lnTo>
                  <a:cubicBezTo>
                    <a:pt x="8323" y="250"/>
                    <a:pt x="8302" y="271"/>
                    <a:pt x="8271" y="287"/>
                  </a:cubicBezTo>
                  <a:cubicBezTo>
                    <a:pt x="8256" y="297"/>
                    <a:pt x="8240" y="302"/>
                    <a:pt x="8226" y="302"/>
                  </a:cubicBezTo>
                  <a:cubicBezTo>
                    <a:pt x="8185" y="302"/>
                    <a:pt x="8151" y="266"/>
                    <a:pt x="8142" y="225"/>
                  </a:cubicBezTo>
                  <a:lnTo>
                    <a:pt x="7415" y="191"/>
                  </a:lnTo>
                  <a:cubicBezTo>
                    <a:pt x="7378" y="222"/>
                    <a:pt x="7345" y="259"/>
                    <a:pt x="7305" y="287"/>
                  </a:cubicBezTo>
                  <a:cubicBezTo>
                    <a:pt x="7287" y="300"/>
                    <a:pt x="7270" y="306"/>
                    <a:pt x="7255" y="306"/>
                  </a:cubicBezTo>
                  <a:cubicBezTo>
                    <a:pt x="7203" y="306"/>
                    <a:pt x="7167" y="239"/>
                    <a:pt x="7181" y="182"/>
                  </a:cubicBezTo>
                  <a:cubicBezTo>
                    <a:pt x="6803" y="167"/>
                    <a:pt x="6424" y="151"/>
                    <a:pt x="6046" y="136"/>
                  </a:cubicBezTo>
                  <a:cubicBezTo>
                    <a:pt x="5935" y="191"/>
                    <a:pt x="5830" y="253"/>
                    <a:pt x="5707" y="296"/>
                  </a:cubicBezTo>
                  <a:cubicBezTo>
                    <a:pt x="5697" y="300"/>
                    <a:pt x="5687" y="302"/>
                    <a:pt x="5677" y="302"/>
                  </a:cubicBezTo>
                  <a:cubicBezTo>
                    <a:pt x="5607" y="302"/>
                    <a:pt x="5572" y="200"/>
                    <a:pt x="5621" y="145"/>
                  </a:cubicBezTo>
                  <a:cubicBezTo>
                    <a:pt x="5627" y="139"/>
                    <a:pt x="5636" y="130"/>
                    <a:pt x="5642" y="121"/>
                  </a:cubicBezTo>
                  <a:cubicBezTo>
                    <a:pt x="5458" y="114"/>
                    <a:pt x="5276" y="108"/>
                    <a:pt x="5091" y="102"/>
                  </a:cubicBezTo>
                  <a:cubicBezTo>
                    <a:pt x="5064" y="121"/>
                    <a:pt x="5036" y="145"/>
                    <a:pt x="5005" y="167"/>
                  </a:cubicBezTo>
                  <a:cubicBezTo>
                    <a:pt x="4991" y="175"/>
                    <a:pt x="4975" y="179"/>
                    <a:pt x="4960" y="179"/>
                  </a:cubicBezTo>
                  <a:cubicBezTo>
                    <a:pt x="4914" y="179"/>
                    <a:pt x="4872" y="144"/>
                    <a:pt x="4870" y="93"/>
                  </a:cubicBezTo>
                  <a:cubicBezTo>
                    <a:pt x="4639" y="84"/>
                    <a:pt x="4411" y="77"/>
                    <a:pt x="4180" y="68"/>
                  </a:cubicBezTo>
                  <a:cubicBezTo>
                    <a:pt x="4131" y="99"/>
                    <a:pt x="4085" y="139"/>
                    <a:pt x="4036" y="167"/>
                  </a:cubicBezTo>
                  <a:cubicBezTo>
                    <a:pt x="4022" y="174"/>
                    <a:pt x="4007" y="177"/>
                    <a:pt x="3993" y="177"/>
                  </a:cubicBezTo>
                  <a:cubicBezTo>
                    <a:pt x="3937" y="177"/>
                    <a:pt x="3889" y="124"/>
                    <a:pt x="3906" y="62"/>
                  </a:cubicBezTo>
                  <a:cubicBezTo>
                    <a:pt x="3743" y="56"/>
                    <a:pt x="3577" y="53"/>
                    <a:pt x="3411" y="50"/>
                  </a:cubicBezTo>
                  <a:cubicBezTo>
                    <a:pt x="3402" y="53"/>
                    <a:pt x="3392" y="54"/>
                    <a:pt x="3383" y="54"/>
                  </a:cubicBezTo>
                  <a:cubicBezTo>
                    <a:pt x="3374" y="54"/>
                    <a:pt x="3365" y="53"/>
                    <a:pt x="3355" y="50"/>
                  </a:cubicBezTo>
                  <a:cubicBezTo>
                    <a:pt x="2955" y="37"/>
                    <a:pt x="2555" y="28"/>
                    <a:pt x="2155" y="19"/>
                  </a:cubicBezTo>
                  <a:cubicBezTo>
                    <a:pt x="2050" y="74"/>
                    <a:pt x="1949" y="133"/>
                    <a:pt x="1835" y="179"/>
                  </a:cubicBezTo>
                  <a:cubicBezTo>
                    <a:pt x="1825" y="183"/>
                    <a:pt x="1815" y="185"/>
                    <a:pt x="1805" y="185"/>
                  </a:cubicBezTo>
                  <a:cubicBezTo>
                    <a:pt x="1734" y="185"/>
                    <a:pt x="1697" y="80"/>
                    <a:pt x="1749" y="25"/>
                  </a:cubicBezTo>
                  <a:cubicBezTo>
                    <a:pt x="1752" y="22"/>
                    <a:pt x="1755" y="19"/>
                    <a:pt x="1758" y="16"/>
                  </a:cubicBezTo>
                  <a:cubicBezTo>
                    <a:pt x="1450" y="10"/>
                    <a:pt x="1142" y="7"/>
                    <a:pt x="837" y="4"/>
                  </a:cubicBezTo>
                  <a:cubicBezTo>
                    <a:pt x="813" y="19"/>
                    <a:pt x="791" y="34"/>
                    <a:pt x="767" y="47"/>
                  </a:cubicBezTo>
                  <a:cubicBezTo>
                    <a:pt x="753" y="55"/>
                    <a:pt x="738" y="59"/>
                    <a:pt x="724" y="59"/>
                  </a:cubicBezTo>
                  <a:cubicBezTo>
                    <a:pt x="689" y="59"/>
                    <a:pt x="657" y="37"/>
                    <a:pt x="6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1470;p35">
              <a:extLst>
                <a:ext uri="{FF2B5EF4-FFF2-40B4-BE49-F238E27FC236}">
                  <a16:creationId xmlns:a16="http://schemas.microsoft.com/office/drawing/2014/main" id="{C294C224-16D9-2A4D-5F32-BD87C96BC396}"/>
                </a:ext>
              </a:extLst>
            </p:cNvPr>
            <p:cNvSpPr/>
            <p:nvPr/>
          </p:nvSpPr>
          <p:spPr>
            <a:xfrm>
              <a:off x="2447725" y="5393750"/>
              <a:ext cx="112125" cy="99250"/>
            </a:xfrm>
            <a:custGeom>
              <a:avLst/>
              <a:gdLst/>
              <a:ahLst/>
              <a:cxnLst/>
              <a:rect l="l" t="t" r="r" b="b"/>
              <a:pathLst>
                <a:path w="4485" h="3970" extrusionOk="0">
                  <a:moveTo>
                    <a:pt x="2546" y="340"/>
                  </a:moveTo>
                  <a:cubicBezTo>
                    <a:pt x="2617" y="340"/>
                    <a:pt x="2671" y="432"/>
                    <a:pt x="2610" y="496"/>
                  </a:cubicBezTo>
                  <a:cubicBezTo>
                    <a:pt x="2545" y="573"/>
                    <a:pt x="2474" y="647"/>
                    <a:pt x="2410" y="721"/>
                  </a:cubicBezTo>
                  <a:cubicBezTo>
                    <a:pt x="3641" y="838"/>
                    <a:pt x="4023" y="2558"/>
                    <a:pt x="2899" y="3100"/>
                  </a:cubicBezTo>
                  <a:cubicBezTo>
                    <a:pt x="2884" y="3119"/>
                    <a:pt x="2871" y="3140"/>
                    <a:pt x="2853" y="3159"/>
                  </a:cubicBezTo>
                  <a:cubicBezTo>
                    <a:pt x="2838" y="3177"/>
                    <a:pt x="2816" y="3186"/>
                    <a:pt x="2794" y="3186"/>
                  </a:cubicBezTo>
                  <a:cubicBezTo>
                    <a:pt x="2775" y="3186"/>
                    <a:pt x="2756" y="3179"/>
                    <a:pt x="2742" y="3165"/>
                  </a:cubicBezTo>
                  <a:cubicBezTo>
                    <a:pt x="2677" y="3189"/>
                    <a:pt x="2613" y="3208"/>
                    <a:pt x="2548" y="3223"/>
                  </a:cubicBezTo>
                  <a:cubicBezTo>
                    <a:pt x="2438" y="3247"/>
                    <a:pt x="2327" y="3258"/>
                    <a:pt x="2218" y="3258"/>
                  </a:cubicBezTo>
                  <a:cubicBezTo>
                    <a:pt x="1518" y="3258"/>
                    <a:pt x="882" y="2795"/>
                    <a:pt x="794" y="2063"/>
                  </a:cubicBezTo>
                  <a:cubicBezTo>
                    <a:pt x="754" y="2032"/>
                    <a:pt x="738" y="1980"/>
                    <a:pt x="791" y="1940"/>
                  </a:cubicBezTo>
                  <a:cubicBezTo>
                    <a:pt x="772" y="1666"/>
                    <a:pt x="852" y="1395"/>
                    <a:pt x="1009" y="1170"/>
                  </a:cubicBezTo>
                  <a:cubicBezTo>
                    <a:pt x="997" y="1133"/>
                    <a:pt x="1012" y="1093"/>
                    <a:pt x="1049" y="1078"/>
                  </a:cubicBezTo>
                  <a:lnTo>
                    <a:pt x="1129" y="1038"/>
                  </a:lnTo>
                  <a:cubicBezTo>
                    <a:pt x="1280" y="893"/>
                    <a:pt x="1474" y="798"/>
                    <a:pt x="1680" y="764"/>
                  </a:cubicBezTo>
                  <a:cubicBezTo>
                    <a:pt x="1954" y="625"/>
                    <a:pt x="2228" y="490"/>
                    <a:pt x="2502" y="351"/>
                  </a:cubicBezTo>
                  <a:cubicBezTo>
                    <a:pt x="2517" y="343"/>
                    <a:pt x="2532" y="340"/>
                    <a:pt x="2546" y="340"/>
                  </a:cubicBezTo>
                  <a:close/>
                  <a:moveTo>
                    <a:pt x="2254" y="1"/>
                  </a:moveTo>
                  <a:cubicBezTo>
                    <a:pt x="2145" y="1"/>
                    <a:pt x="2035" y="8"/>
                    <a:pt x="1923" y="22"/>
                  </a:cubicBezTo>
                  <a:cubicBezTo>
                    <a:pt x="1920" y="19"/>
                    <a:pt x="1914" y="19"/>
                    <a:pt x="1911" y="19"/>
                  </a:cubicBezTo>
                  <a:cubicBezTo>
                    <a:pt x="1898" y="19"/>
                    <a:pt x="1885" y="19"/>
                    <a:pt x="1872" y="19"/>
                  </a:cubicBezTo>
                  <a:cubicBezTo>
                    <a:pt x="740" y="19"/>
                    <a:pt x="0" y="955"/>
                    <a:pt x="64" y="2057"/>
                  </a:cubicBezTo>
                  <a:cubicBezTo>
                    <a:pt x="136" y="3238"/>
                    <a:pt x="1149" y="3969"/>
                    <a:pt x="2251" y="3969"/>
                  </a:cubicBezTo>
                  <a:cubicBezTo>
                    <a:pt x="2370" y="3969"/>
                    <a:pt x="2490" y="3961"/>
                    <a:pt x="2610" y="3944"/>
                  </a:cubicBezTo>
                  <a:cubicBezTo>
                    <a:pt x="3730" y="3780"/>
                    <a:pt x="4484" y="2802"/>
                    <a:pt x="4290" y="1669"/>
                  </a:cubicBezTo>
                  <a:cubicBezTo>
                    <a:pt x="4107" y="594"/>
                    <a:pt x="3253" y="1"/>
                    <a:pt x="22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1471;p35">
              <a:extLst>
                <a:ext uri="{FF2B5EF4-FFF2-40B4-BE49-F238E27FC236}">
                  <a16:creationId xmlns:a16="http://schemas.microsoft.com/office/drawing/2014/main" id="{564E1F93-09FD-8BC9-BC81-A893F5019CA2}"/>
                </a:ext>
              </a:extLst>
            </p:cNvPr>
            <p:cNvSpPr/>
            <p:nvPr/>
          </p:nvSpPr>
          <p:spPr>
            <a:xfrm>
              <a:off x="2460125" y="5108775"/>
              <a:ext cx="93425" cy="86200"/>
            </a:xfrm>
            <a:custGeom>
              <a:avLst/>
              <a:gdLst/>
              <a:ahLst/>
              <a:cxnLst/>
              <a:rect l="l" t="t" r="r" b="b"/>
              <a:pathLst>
                <a:path w="3737" h="3448" extrusionOk="0">
                  <a:moveTo>
                    <a:pt x="2531" y="0"/>
                  </a:moveTo>
                  <a:cubicBezTo>
                    <a:pt x="2516" y="0"/>
                    <a:pt x="2500" y="4"/>
                    <a:pt x="2486" y="14"/>
                  </a:cubicBezTo>
                  <a:lnTo>
                    <a:pt x="2431" y="50"/>
                  </a:lnTo>
                  <a:cubicBezTo>
                    <a:pt x="1794" y="469"/>
                    <a:pt x="1150" y="872"/>
                    <a:pt x="513" y="1291"/>
                  </a:cubicBezTo>
                  <a:cubicBezTo>
                    <a:pt x="485" y="1309"/>
                    <a:pt x="458" y="1328"/>
                    <a:pt x="427" y="1346"/>
                  </a:cubicBezTo>
                  <a:cubicBezTo>
                    <a:pt x="356" y="1396"/>
                    <a:pt x="390" y="1509"/>
                    <a:pt x="476" y="1509"/>
                  </a:cubicBezTo>
                  <a:cubicBezTo>
                    <a:pt x="480" y="1510"/>
                    <a:pt x="484" y="1511"/>
                    <a:pt x="488" y="1511"/>
                  </a:cubicBezTo>
                  <a:cubicBezTo>
                    <a:pt x="499" y="1511"/>
                    <a:pt x="511" y="1507"/>
                    <a:pt x="522" y="1500"/>
                  </a:cubicBezTo>
                  <a:cubicBezTo>
                    <a:pt x="1089" y="1125"/>
                    <a:pt x="1667" y="761"/>
                    <a:pt x="2240" y="389"/>
                  </a:cubicBezTo>
                  <a:lnTo>
                    <a:pt x="2240" y="389"/>
                  </a:lnTo>
                  <a:cubicBezTo>
                    <a:pt x="1775" y="1020"/>
                    <a:pt x="1055" y="1380"/>
                    <a:pt x="470" y="1894"/>
                  </a:cubicBezTo>
                  <a:cubicBezTo>
                    <a:pt x="316" y="2024"/>
                    <a:pt x="175" y="2168"/>
                    <a:pt x="48" y="2328"/>
                  </a:cubicBezTo>
                  <a:cubicBezTo>
                    <a:pt x="1" y="2390"/>
                    <a:pt x="35" y="2482"/>
                    <a:pt x="113" y="2482"/>
                  </a:cubicBezTo>
                  <a:cubicBezTo>
                    <a:pt x="121" y="2482"/>
                    <a:pt x="129" y="2481"/>
                    <a:pt x="138" y="2479"/>
                  </a:cubicBezTo>
                  <a:cubicBezTo>
                    <a:pt x="282" y="2442"/>
                    <a:pt x="427" y="2399"/>
                    <a:pt x="569" y="2344"/>
                  </a:cubicBezTo>
                  <a:cubicBezTo>
                    <a:pt x="1403" y="2030"/>
                    <a:pt x="2111" y="1457"/>
                    <a:pt x="2880" y="1002"/>
                  </a:cubicBezTo>
                  <a:lnTo>
                    <a:pt x="2880" y="1002"/>
                  </a:lnTo>
                  <a:cubicBezTo>
                    <a:pt x="2188" y="1608"/>
                    <a:pt x="1504" y="2217"/>
                    <a:pt x="849" y="2864"/>
                  </a:cubicBezTo>
                  <a:cubicBezTo>
                    <a:pt x="824" y="2885"/>
                    <a:pt x="799" y="2907"/>
                    <a:pt x="775" y="2932"/>
                  </a:cubicBezTo>
                  <a:cubicBezTo>
                    <a:pt x="719" y="2987"/>
                    <a:pt x="764" y="3090"/>
                    <a:pt x="838" y="3090"/>
                  </a:cubicBezTo>
                  <a:cubicBezTo>
                    <a:pt x="846" y="3090"/>
                    <a:pt x="855" y="3088"/>
                    <a:pt x="864" y="3085"/>
                  </a:cubicBezTo>
                  <a:cubicBezTo>
                    <a:pt x="910" y="3070"/>
                    <a:pt x="953" y="3049"/>
                    <a:pt x="996" y="3033"/>
                  </a:cubicBezTo>
                  <a:cubicBezTo>
                    <a:pt x="1689" y="2768"/>
                    <a:pt x="2277" y="2310"/>
                    <a:pt x="2917" y="1940"/>
                  </a:cubicBezTo>
                  <a:lnTo>
                    <a:pt x="2917" y="1940"/>
                  </a:lnTo>
                  <a:cubicBezTo>
                    <a:pt x="2406" y="2365"/>
                    <a:pt x="1883" y="2768"/>
                    <a:pt x="1486" y="3313"/>
                  </a:cubicBezTo>
                  <a:cubicBezTo>
                    <a:pt x="1480" y="3326"/>
                    <a:pt x="1473" y="3341"/>
                    <a:pt x="1477" y="3356"/>
                  </a:cubicBezTo>
                  <a:cubicBezTo>
                    <a:pt x="1479" y="3410"/>
                    <a:pt x="1524" y="3448"/>
                    <a:pt x="1573" y="3448"/>
                  </a:cubicBezTo>
                  <a:cubicBezTo>
                    <a:pt x="1586" y="3448"/>
                    <a:pt x="1599" y="3445"/>
                    <a:pt x="1612" y="3439"/>
                  </a:cubicBezTo>
                  <a:cubicBezTo>
                    <a:pt x="1618" y="3436"/>
                    <a:pt x="1624" y="3430"/>
                    <a:pt x="1627" y="3427"/>
                  </a:cubicBezTo>
                  <a:cubicBezTo>
                    <a:pt x="2215" y="3119"/>
                    <a:pt x="2763" y="2744"/>
                    <a:pt x="3339" y="2414"/>
                  </a:cubicBezTo>
                  <a:lnTo>
                    <a:pt x="3339" y="2414"/>
                  </a:lnTo>
                  <a:cubicBezTo>
                    <a:pt x="3170" y="2611"/>
                    <a:pt x="2957" y="2765"/>
                    <a:pt x="2729" y="2919"/>
                  </a:cubicBezTo>
                  <a:cubicBezTo>
                    <a:pt x="2650" y="2973"/>
                    <a:pt x="2699" y="3092"/>
                    <a:pt x="2774" y="3092"/>
                  </a:cubicBezTo>
                  <a:cubicBezTo>
                    <a:pt x="2789" y="3092"/>
                    <a:pt x="2805" y="3087"/>
                    <a:pt x="2822" y="3076"/>
                  </a:cubicBezTo>
                  <a:cubicBezTo>
                    <a:pt x="3185" y="2830"/>
                    <a:pt x="3514" y="2602"/>
                    <a:pt x="3702" y="2196"/>
                  </a:cubicBezTo>
                  <a:cubicBezTo>
                    <a:pt x="3737" y="2131"/>
                    <a:pt x="3687" y="2060"/>
                    <a:pt x="3624" y="2060"/>
                  </a:cubicBezTo>
                  <a:cubicBezTo>
                    <a:pt x="3610" y="2060"/>
                    <a:pt x="3594" y="2064"/>
                    <a:pt x="3579" y="2073"/>
                  </a:cubicBezTo>
                  <a:cubicBezTo>
                    <a:pt x="3025" y="2362"/>
                    <a:pt x="2508" y="2710"/>
                    <a:pt x="1972" y="3027"/>
                  </a:cubicBezTo>
                  <a:cubicBezTo>
                    <a:pt x="2458" y="2510"/>
                    <a:pt x="3049" y="2100"/>
                    <a:pt x="3567" y="1608"/>
                  </a:cubicBezTo>
                  <a:cubicBezTo>
                    <a:pt x="3621" y="1557"/>
                    <a:pt x="3580" y="1451"/>
                    <a:pt x="3509" y="1451"/>
                  </a:cubicBezTo>
                  <a:cubicBezTo>
                    <a:pt x="3499" y="1451"/>
                    <a:pt x="3488" y="1453"/>
                    <a:pt x="3477" y="1457"/>
                  </a:cubicBezTo>
                  <a:cubicBezTo>
                    <a:pt x="2689" y="1783"/>
                    <a:pt x="2031" y="2353"/>
                    <a:pt x="1267" y="2719"/>
                  </a:cubicBezTo>
                  <a:cubicBezTo>
                    <a:pt x="2012" y="2005"/>
                    <a:pt x="2788" y="1322"/>
                    <a:pt x="3567" y="641"/>
                  </a:cubicBezTo>
                  <a:cubicBezTo>
                    <a:pt x="3582" y="629"/>
                    <a:pt x="3588" y="611"/>
                    <a:pt x="3591" y="592"/>
                  </a:cubicBezTo>
                  <a:cubicBezTo>
                    <a:pt x="3600" y="542"/>
                    <a:pt x="3551" y="497"/>
                    <a:pt x="3495" y="497"/>
                  </a:cubicBezTo>
                  <a:cubicBezTo>
                    <a:pt x="3493" y="497"/>
                    <a:pt x="3492" y="497"/>
                    <a:pt x="3490" y="497"/>
                  </a:cubicBezTo>
                  <a:cubicBezTo>
                    <a:pt x="3484" y="495"/>
                    <a:pt x="3478" y="494"/>
                    <a:pt x="3473" y="494"/>
                  </a:cubicBezTo>
                  <a:cubicBezTo>
                    <a:pt x="3467" y="494"/>
                    <a:pt x="3462" y="495"/>
                    <a:pt x="3456" y="497"/>
                  </a:cubicBezTo>
                  <a:cubicBezTo>
                    <a:pt x="2418" y="946"/>
                    <a:pt x="1572" y="1774"/>
                    <a:pt x="516" y="2171"/>
                  </a:cubicBezTo>
                  <a:cubicBezTo>
                    <a:pt x="479" y="2184"/>
                    <a:pt x="439" y="2193"/>
                    <a:pt x="402" y="2205"/>
                  </a:cubicBezTo>
                  <a:cubicBezTo>
                    <a:pt x="436" y="2171"/>
                    <a:pt x="467" y="2137"/>
                    <a:pt x="504" y="2104"/>
                  </a:cubicBezTo>
                  <a:cubicBezTo>
                    <a:pt x="1209" y="1439"/>
                    <a:pt x="2151" y="1054"/>
                    <a:pt x="2609" y="137"/>
                  </a:cubicBezTo>
                  <a:cubicBezTo>
                    <a:pt x="2622" y="118"/>
                    <a:pt x="2622" y="97"/>
                    <a:pt x="2615" y="75"/>
                  </a:cubicBezTo>
                  <a:cubicBezTo>
                    <a:pt x="2611" y="30"/>
                    <a:pt x="2572" y="0"/>
                    <a:pt x="25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1472;p35">
              <a:extLst>
                <a:ext uri="{FF2B5EF4-FFF2-40B4-BE49-F238E27FC236}">
                  <a16:creationId xmlns:a16="http://schemas.microsoft.com/office/drawing/2014/main" id="{6BD4BB33-6B9A-EB32-E65F-942F3585A442}"/>
                </a:ext>
              </a:extLst>
            </p:cNvPr>
            <p:cNvSpPr/>
            <p:nvPr/>
          </p:nvSpPr>
          <p:spPr>
            <a:xfrm>
              <a:off x="2311800" y="5257075"/>
              <a:ext cx="405050" cy="86225"/>
            </a:xfrm>
            <a:custGeom>
              <a:avLst/>
              <a:gdLst/>
              <a:ahLst/>
              <a:cxnLst/>
              <a:rect l="l" t="t" r="r" b="b"/>
              <a:pathLst>
                <a:path w="16202" h="3449" extrusionOk="0">
                  <a:moveTo>
                    <a:pt x="1564" y="1"/>
                  </a:moveTo>
                  <a:cubicBezTo>
                    <a:pt x="1551" y="1"/>
                    <a:pt x="1537" y="4"/>
                    <a:pt x="1524" y="10"/>
                  </a:cubicBezTo>
                  <a:cubicBezTo>
                    <a:pt x="1401" y="75"/>
                    <a:pt x="1281" y="145"/>
                    <a:pt x="1167" y="229"/>
                  </a:cubicBezTo>
                  <a:cubicBezTo>
                    <a:pt x="835" y="462"/>
                    <a:pt x="551" y="758"/>
                    <a:pt x="333" y="1103"/>
                  </a:cubicBezTo>
                  <a:cubicBezTo>
                    <a:pt x="274" y="1192"/>
                    <a:pt x="213" y="1278"/>
                    <a:pt x="161" y="1374"/>
                  </a:cubicBezTo>
                  <a:cubicBezTo>
                    <a:pt x="122" y="1441"/>
                    <a:pt x="186" y="1507"/>
                    <a:pt x="248" y="1507"/>
                  </a:cubicBezTo>
                  <a:cubicBezTo>
                    <a:pt x="274" y="1507"/>
                    <a:pt x="300" y="1495"/>
                    <a:pt x="318" y="1466"/>
                  </a:cubicBezTo>
                  <a:cubicBezTo>
                    <a:pt x="324" y="1454"/>
                    <a:pt x="336" y="1435"/>
                    <a:pt x="348" y="1414"/>
                  </a:cubicBezTo>
                  <a:cubicBezTo>
                    <a:pt x="527" y="1158"/>
                    <a:pt x="1221" y="339"/>
                    <a:pt x="1260" y="339"/>
                  </a:cubicBezTo>
                  <a:cubicBezTo>
                    <a:pt x="1273" y="339"/>
                    <a:pt x="1218" y="425"/>
                    <a:pt x="1053" y="644"/>
                  </a:cubicBezTo>
                  <a:cubicBezTo>
                    <a:pt x="804" y="980"/>
                    <a:pt x="576" y="1312"/>
                    <a:pt x="361" y="1660"/>
                  </a:cubicBezTo>
                  <a:cubicBezTo>
                    <a:pt x="250" y="1845"/>
                    <a:pt x="133" y="2023"/>
                    <a:pt x="37" y="2223"/>
                  </a:cubicBezTo>
                  <a:cubicBezTo>
                    <a:pt x="1" y="2292"/>
                    <a:pt x="57" y="2360"/>
                    <a:pt x="118" y="2360"/>
                  </a:cubicBezTo>
                  <a:cubicBezTo>
                    <a:pt x="139" y="2360"/>
                    <a:pt x="160" y="2352"/>
                    <a:pt x="179" y="2334"/>
                  </a:cubicBezTo>
                  <a:cubicBezTo>
                    <a:pt x="250" y="2269"/>
                    <a:pt x="318" y="2208"/>
                    <a:pt x="388" y="2143"/>
                  </a:cubicBezTo>
                  <a:cubicBezTo>
                    <a:pt x="687" y="1875"/>
                    <a:pt x="982" y="1604"/>
                    <a:pt x="1281" y="1337"/>
                  </a:cubicBezTo>
                  <a:cubicBezTo>
                    <a:pt x="1552" y="1090"/>
                    <a:pt x="1841" y="866"/>
                    <a:pt x="2146" y="663"/>
                  </a:cubicBezTo>
                  <a:cubicBezTo>
                    <a:pt x="2324" y="526"/>
                    <a:pt x="2430" y="458"/>
                    <a:pt x="2463" y="458"/>
                  </a:cubicBezTo>
                  <a:cubicBezTo>
                    <a:pt x="2501" y="458"/>
                    <a:pt x="2446" y="544"/>
                    <a:pt x="2300" y="715"/>
                  </a:cubicBezTo>
                  <a:cubicBezTo>
                    <a:pt x="1743" y="1429"/>
                    <a:pt x="1032" y="2023"/>
                    <a:pt x="413" y="2688"/>
                  </a:cubicBezTo>
                  <a:cubicBezTo>
                    <a:pt x="373" y="2728"/>
                    <a:pt x="333" y="2768"/>
                    <a:pt x="296" y="2811"/>
                  </a:cubicBezTo>
                  <a:cubicBezTo>
                    <a:pt x="271" y="2836"/>
                    <a:pt x="265" y="2876"/>
                    <a:pt x="284" y="2907"/>
                  </a:cubicBezTo>
                  <a:cubicBezTo>
                    <a:pt x="294" y="2941"/>
                    <a:pt x="326" y="2962"/>
                    <a:pt x="360" y="2962"/>
                  </a:cubicBezTo>
                  <a:cubicBezTo>
                    <a:pt x="375" y="2962"/>
                    <a:pt x="390" y="2958"/>
                    <a:pt x="404" y="2950"/>
                  </a:cubicBezTo>
                  <a:cubicBezTo>
                    <a:pt x="428" y="2937"/>
                    <a:pt x="450" y="2922"/>
                    <a:pt x="471" y="2910"/>
                  </a:cubicBezTo>
                  <a:cubicBezTo>
                    <a:pt x="1536" y="2316"/>
                    <a:pt x="2423" y="1475"/>
                    <a:pt x="3386" y="736"/>
                  </a:cubicBezTo>
                  <a:cubicBezTo>
                    <a:pt x="3573" y="593"/>
                    <a:pt x="3666" y="535"/>
                    <a:pt x="3693" y="535"/>
                  </a:cubicBezTo>
                  <a:cubicBezTo>
                    <a:pt x="3804" y="535"/>
                    <a:pt x="2836" y="1493"/>
                    <a:pt x="2700" y="1629"/>
                  </a:cubicBezTo>
                  <a:cubicBezTo>
                    <a:pt x="2263" y="2060"/>
                    <a:pt x="1807" y="2466"/>
                    <a:pt x="1392" y="2919"/>
                  </a:cubicBezTo>
                  <a:cubicBezTo>
                    <a:pt x="1392" y="2922"/>
                    <a:pt x="1386" y="2925"/>
                    <a:pt x="1383" y="2931"/>
                  </a:cubicBezTo>
                  <a:cubicBezTo>
                    <a:pt x="1334" y="2983"/>
                    <a:pt x="1369" y="3088"/>
                    <a:pt x="1442" y="3088"/>
                  </a:cubicBezTo>
                  <a:cubicBezTo>
                    <a:pt x="1451" y="3088"/>
                    <a:pt x="1461" y="3086"/>
                    <a:pt x="1472" y="3082"/>
                  </a:cubicBezTo>
                  <a:cubicBezTo>
                    <a:pt x="1586" y="3036"/>
                    <a:pt x="1684" y="2977"/>
                    <a:pt x="1792" y="2925"/>
                  </a:cubicBezTo>
                  <a:cubicBezTo>
                    <a:pt x="2488" y="2577"/>
                    <a:pt x="3045" y="2078"/>
                    <a:pt x="3611" y="1521"/>
                  </a:cubicBezTo>
                  <a:cubicBezTo>
                    <a:pt x="3768" y="1364"/>
                    <a:pt x="3931" y="1210"/>
                    <a:pt x="4094" y="1060"/>
                  </a:cubicBezTo>
                  <a:cubicBezTo>
                    <a:pt x="4162" y="997"/>
                    <a:pt x="4744" y="410"/>
                    <a:pt x="4796" y="410"/>
                  </a:cubicBezTo>
                  <a:cubicBezTo>
                    <a:pt x="4808" y="410"/>
                    <a:pt x="4791" y="442"/>
                    <a:pt x="4732" y="521"/>
                  </a:cubicBezTo>
                  <a:cubicBezTo>
                    <a:pt x="4156" y="1297"/>
                    <a:pt x="3577" y="2069"/>
                    <a:pt x="2956" y="2808"/>
                  </a:cubicBezTo>
                  <a:cubicBezTo>
                    <a:pt x="2916" y="2854"/>
                    <a:pt x="2934" y="2928"/>
                    <a:pt x="2989" y="2953"/>
                  </a:cubicBezTo>
                  <a:cubicBezTo>
                    <a:pt x="2999" y="2956"/>
                    <a:pt x="3009" y="2957"/>
                    <a:pt x="3019" y="2957"/>
                  </a:cubicBezTo>
                  <a:cubicBezTo>
                    <a:pt x="3029" y="2957"/>
                    <a:pt x="3039" y="2956"/>
                    <a:pt x="3048" y="2953"/>
                  </a:cubicBezTo>
                  <a:cubicBezTo>
                    <a:pt x="3060" y="2947"/>
                    <a:pt x="3072" y="2947"/>
                    <a:pt x="3085" y="2934"/>
                  </a:cubicBezTo>
                  <a:cubicBezTo>
                    <a:pt x="3851" y="2128"/>
                    <a:pt x="4467" y="1192"/>
                    <a:pt x="5393" y="549"/>
                  </a:cubicBezTo>
                  <a:cubicBezTo>
                    <a:pt x="5514" y="446"/>
                    <a:pt x="5577" y="395"/>
                    <a:pt x="5583" y="395"/>
                  </a:cubicBezTo>
                  <a:cubicBezTo>
                    <a:pt x="5591" y="395"/>
                    <a:pt x="5496" y="488"/>
                    <a:pt x="5298" y="675"/>
                  </a:cubicBezTo>
                  <a:cubicBezTo>
                    <a:pt x="5006" y="964"/>
                    <a:pt x="4747" y="1287"/>
                    <a:pt x="4488" y="1608"/>
                  </a:cubicBezTo>
                  <a:cubicBezTo>
                    <a:pt x="4144" y="2029"/>
                    <a:pt x="3842" y="2485"/>
                    <a:pt x="3547" y="2943"/>
                  </a:cubicBezTo>
                  <a:cubicBezTo>
                    <a:pt x="3540" y="2953"/>
                    <a:pt x="3547" y="2959"/>
                    <a:pt x="3543" y="2965"/>
                  </a:cubicBezTo>
                  <a:cubicBezTo>
                    <a:pt x="3524" y="3025"/>
                    <a:pt x="3572" y="3080"/>
                    <a:pt x="3628" y="3080"/>
                  </a:cubicBezTo>
                  <a:cubicBezTo>
                    <a:pt x="3642" y="3080"/>
                    <a:pt x="3656" y="3077"/>
                    <a:pt x="3670" y="3070"/>
                  </a:cubicBezTo>
                  <a:cubicBezTo>
                    <a:pt x="3722" y="3039"/>
                    <a:pt x="3765" y="3002"/>
                    <a:pt x="3814" y="2971"/>
                  </a:cubicBezTo>
                  <a:cubicBezTo>
                    <a:pt x="4664" y="2448"/>
                    <a:pt x="5316" y="1697"/>
                    <a:pt x="6055" y="1029"/>
                  </a:cubicBezTo>
                  <a:cubicBezTo>
                    <a:pt x="6446" y="677"/>
                    <a:pt x="6588" y="550"/>
                    <a:pt x="6589" y="550"/>
                  </a:cubicBezTo>
                  <a:lnTo>
                    <a:pt x="6589" y="550"/>
                  </a:lnTo>
                  <a:cubicBezTo>
                    <a:pt x="6591" y="550"/>
                    <a:pt x="5912" y="1167"/>
                    <a:pt x="5720" y="1364"/>
                  </a:cubicBezTo>
                  <a:cubicBezTo>
                    <a:pt x="5258" y="1841"/>
                    <a:pt x="4852" y="2371"/>
                    <a:pt x="4513" y="2943"/>
                  </a:cubicBezTo>
                  <a:cubicBezTo>
                    <a:pt x="4507" y="2959"/>
                    <a:pt x="4504" y="2977"/>
                    <a:pt x="4507" y="2996"/>
                  </a:cubicBezTo>
                  <a:cubicBezTo>
                    <a:pt x="4507" y="3045"/>
                    <a:pt x="4549" y="3082"/>
                    <a:pt x="4596" y="3082"/>
                  </a:cubicBezTo>
                  <a:cubicBezTo>
                    <a:pt x="4610" y="3082"/>
                    <a:pt x="4625" y="3078"/>
                    <a:pt x="4639" y="3070"/>
                  </a:cubicBezTo>
                  <a:cubicBezTo>
                    <a:pt x="4670" y="3048"/>
                    <a:pt x="4698" y="3023"/>
                    <a:pt x="4729" y="3002"/>
                  </a:cubicBezTo>
                  <a:cubicBezTo>
                    <a:pt x="5473" y="2488"/>
                    <a:pt x="6071" y="1823"/>
                    <a:pt x="6717" y="1189"/>
                  </a:cubicBezTo>
                  <a:cubicBezTo>
                    <a:pt x="6957" y="961"/>
                    <a:pt x="7216" y="755"/>
                    <a:pt x="7493" y="573"/>
                  </a:cubicBezTo>
                  <a:lnTo>
                    <a:pt x="7493" y="573"/>
                  </a:lnTo>
                  <a:cubicBezTo>
                    <a:pt x="7231" y="752"/>
                    <a:pt x="7022" y="1072"/>
                    <a:pt x="6812" y="1315"/>
                  </a:cubicBezTo>
                  <a:cubicBezTo>
                    <a:pt x="6314" y="1897"/>
                    <a:pt x="5784" y="2451"/>
                    <a:pt x="5276" y="3023"/>
                  </a:cubicBezTo>
                  <a:cubicBezTo>
                    <a:pt x="5270" y="3033"/>
                    <a:pt x="5261" y="3039"/>
                    <a:pt x="5255" y="3048"/>
                  </a:cubicBezTo>
                  <a:cubicBezTo>
                    <a:pt x="5206" y="3102"/>
                    <a:pt x="5241" y="3205"/>
                    <a:pt x="5313" y="3205"/>
                  </a:cubicBezTo>
                  <a:cubicBezTo>
                    <a:pt x="5323" y="3205"/>
                    <a:pt x="5333" y="3203"/>
                    <a:pt x="5344" y="3199"/>
                  </a:cubicBezTo>
                  <a:cubicBezTo>
                    <a:pt x="5464" y="3156"/>
                    <a:pt x="5569" y="3094"/>
                    <a:pt x="5680" y="3039"/>
                  </a:cubicBezTo>
                  <a:cubicBezTo>
                    <a:pt x="6434" y="2676"/>
                    <a:pt x="7009" y="2122"/>
                    <a:pt x="7613" y="1521"/>
                  </a:cubicBezTo>
                  <a:cubicBezTo>
                    <a:pt x="7884" y="1247"/>
                    <a:pt x="8179" y="1001"/>
                    <a:pt x="8493" y="780"/>
                  </a:cubicBezTo>
                  <a:cubicBezTo>
                    <a:pt x="8633" y="681"/>
                    <a:pt x="8698" y="643"/>
                    <a:pt x="8716" y="643"/>
                  </a:cubicBezTo>
                  <a:cubicBezTo>
                    <a:pt x="8768" y="643"/>
                    <a:pt x="8420" y="963"/>
                    <a:pt x="8361" y="1038"/>
                  </a:cubicBezTo>
                  <a:cubicBezTo>
                    <a:pt x="7841" y="1703"/>
                    <a:pt x="7366" y="2399"/>
                    <a:pt x="6828" y="3048"/>
                  </a:cubicBezTo>
                  <a:cubicBezTo>
                    <a:pt x="6822" y="3060"/>
                    <a:pt x="6815" y="3073"/>
                    <a:pt x="6815" y="3085"/>
                  </a:cubicBezTo>
                  <a:cubicBezTo>
                    <a:pt x="6801" y="3143"/>
                    <a:pt x="6837" y="3210"/>
                    <a:pt x="6891" y="3210"/>
                  </a:cubicBezTo>
                  <a:cubicBezTo>
                    <a:pt x="6906" y="3210"/>
                    <a:pt x="6922" y="3205"/>
                    <a:pt x="6939" y="3193"/>
                  </a:cubicBezTo>
                  <a:cubicBezTo>
                    <a:pt x="6979" y="3162"/>
                    <a:pt x="7012" y="3128"/>
                    <a:pt x="7053" y="3097"/>
                  </a:cubicBezTo>
                  <a:cubicBezTo>
                    <a:pt x="7985" y="2362"/>
                    <a:pt x="8721" y="1414"/>
                    <a:pt x="9706" y="733"/>
                  </a:cubicBezTo>
                  <a:cubicBezTo>
                    <a:pt x="9866" y="623"/>
                    <a:pt x="9949" y="579"/>
                    <a:pt x="9980" y="579"/>
                  </a:cubicBezTo>
                  <a:cubicBezTo>
                    <a:pt x="10101" y="579"/>
                    <a:pt x="9404" y="1269"/>
                    <a:pt x="9296" y="1401"/>
                  </a:cubicBezTo>
                  <a:cubicBezTo>
                    <a:pt x="8832" y="1986"/>
                    <a:pt x="8351" y="2546"/>
                    <a:pt x="7797" y="3048"/>
                  </a:cubicBezTo>
                  <a:cubicBezTo>
                    <a:pt x="7776" y="3070"/>
                    <a:pt x="7767" y="3097"/>
                    <a:pt x="7776" y="3125"/>
                  </a:cubicBezTo>
                  <a:cubicBezTo>
                    <a:pt x="7785" y="3166"/>
                    <a:pt x="7822" y="3204"/>
                    <a:pt x="7864" y="3204"/>
                  </a:cubicBezTo>
                  <a:cubicBezTo>
                    <a:pt x="7878" y="3204"/>
                    <a:pt x="7893" y="3200"/>
                    <a:pt x="7908" y="3190"/>
                  </a:cubicBezTo>
                  <a:cubicBezTo>
                    <a:pt x="7933" y="3174"/>
                    <a:pt x="7957" y="3153"/>
                    <a:pt x="7985" y="3134"/>
                  </a:cubicBezTo>
                  <a:cubicBezTo>
                    <a:pt x="8764" y="2608"/>
                    <a:pt x="9410" y="1934"/>
                    <a:pt x="10115" y="1312"/>
                  </a:cubicBezTo>
                  <a:cubicBezTo>
                    <a:pt x="10380" y="1078"/>
                    <a:pt x="10669" y="872"/>
                    <a:pt x="10974" y="693"/>
                  </a:cubicBezTo>
                  <a:lnTo>
                    <a:pt x="10974" y="693"/>
                  </a:lnTo>
                  <a:cubicBezTo>
                    <a:pt x="10679" y="878"/>
                    <a:pt x="10377" y="1398"/>
                    <a:pt x="10146" y="1666"/>
                  </a:cubicBezTo>
                  <a:cubicBezTo>
                    <a:pt x="9684" y="2202"/>
                    <a:pt x="9176" y="2691"/>
                    <a:pt x="8650" y="3165"/>
                  </a:cubicBezTo>
                  <a:cubicBezTo>
                    <a:pt x="8650" y="3165"/>
                    <a:pt x="8647" y="3168"/>
                    <a:pt x="8644" y="3168"/>
                  </a:cubicBezTo>
                  <a:cubicBezTo>
                    <a:pt x="8583" y="3224"/>
                    <a:pt x="8641" y="3328"/>
                    <a:pt x="8711" y="3328"/>
                  </a:cubicBezTo>
                  <a:cubicBezTo>
                    <a:pt x="8725" y="3328"/>
                    <a:pt x="8740" y="3324"/>
                    <a:pt x="8755" y="3313"/>
                  </a:cubicBezTo>
                  <a:cubicBezTo>
                    <a:pt x="8813" y="3270"/>
                    <a:pt x="8866" y="3220"/>
                    <a:pt x="8921" y="3174"/>
                  </a:cubicBezTo>
                  <a:cubicBezTo>
                    <a:pt x="9709" y="2556"/>
                    <a:pt x="10386" y="1814"/>
                    <a:pt x="11140" y="1149"/>
                  </a:cubicBezTo>
                  <a:cubicBezTo>
                    <a:pt x="11396" y="927"/>
                    <a:pt x="11673" y="730"/>
                    <a:pt x="11965" y="561"/>
                  </a:cubicBezTo>
                  <a:lnTo>
                    <a:pt x="11965" y="561"/>
                  </a:lnTo>
                  <a:cubicBezTo>
                    <a:pt x="11954" y="570"/>
                    <a:pt x="11639" y="1358"/>
                    <a:pt x="11593" y="1435"/>
                  </a:cubicBezTo>
                  <a:cubicBezTo>
                    <a:pt x="11183" y="2109"/>
                    <a:pt x="10626" y="2694"/>
                    <a:pt x="10048" y="3224"/>
                  </a:cubicBezTo>
                  <a:cubicBezTo>
                    <a:pt x="10023" y="3245"/>
                    <a:pt x="10001" y="3270"/>
                    <a:pt x="9977" y="3291"/>
                  </a:cubicBezTo>
                  <a:cubicBezTo>
                    <a:pt x="9913" y="3347"/>
                    <a:pt x="9973" y="3449"/>
                    <a:pt x="10042" y="3449"/>
                  </a:cubicBezTo>
                  <a:cubicBezTo>
                    <a:pt x="10057" y="3449"/>
                    <a:pt x="10073" y="3444"/>
                    <a:pt x="10088" y="3433"/>
                  </a:cubicBezTo>
                  <a:cubicBezTo>
                    <a:pt x="10171" y="3371"/>
                    <a:pt x="10248" y="3301"/>
                    <a:pt x="10328" y="3236"/>
                  </a:cubicBezTo>
                  <a:cubicBezTo>
                    <a:pt x="11020" y="2676"/>
                    <a:pt x="11624" y="2026"/>
                    <a:pt x="12258" y="1401"/>
                  </a:cubicBezTo>
                  <a:cubicBezTo>
                    <a:pt x="12507" y="1155"/>
                    <a:pt x="12775" y="930"/>
                    <a:pt x="13058" y="721"/>
                  </a:cubicBezTo>
                  <a:lnTo>
                    <a:pt x="13058" y="721"/>
                  </a:lnTo>
                  <a:cubicBezTo>
                    <a:pt x="12882" y="856"/>
                    <a:pt x="12685" y="1192"/>
                    <a:pt x="12550" y="1395"/>
                  </a:cubicBezTo>
                  <a:cubicBezTo>
                    <a:pt x="12175" y="1955"/>
                    <a:pt x="11802" y="2516"/>
                    <a:pt x="11414" y="3067"/>
                  </a:cubicBezTo>
                  <a:cubicBezTo>
                    <a:pt x="11370" y="3132"/>
                    <a:pt x="11433" y="3202"/>
                    <a:pt x="11498" y="3202"/>
                  </a:cubicBezTo>
                  <a:cubicBezTo>
                    <a:pt x="11519" y="3202"/>
                    <a:pt x="11541" y="3195"/>
                    <a:pt x="11559" y="3177"/>
                  </a:cubicBezTo>
                  <a:cubicBezTo>
                    <a:pt x="12301" y="2426"/>
                    <a:pt x="13024" y="1657"/>
                    <a:pt x="13834" y="977"/>
                  </a:cubicBezTo>
                  <a:cubicBezTo>
                    <a:pt x="14010" y="808"/>
                    <a:pt x="14111" y="723"/>
                    <a:pt x="14136" y="723"/>
                  </a:cubicBezTo>
                  <a:cubicBezTo>
                    <a:pt x="14165" y="723"/>
                    <a:pt x="14097" y="832"/>
                    <a:pt x="13932" y="1047"/>
                  </a:cubicBezTo>
                  <a:cubicBezTo>
                    <a:pt x="13704" y="1371"/>
                    <a:pt x="13461" y="1681"/>
                    <a:pt x="13203" y="1980"/>
                  </a:cubicBezTo>
                  <a:cubicBezTo>
                    <a:pt x="12864" y="2383"/>
                    <a:pt x="12501" y="2771"/>
                    <a:pt x="12156" y="3168"/>
                  </a:cubicBezTo>
                  <a:cubicBezTo>
                    <a:pt x="12122" y="3211"/>
                    <a:pt x="12128" y="3270"/>
                    <a:pt x="12171" y="3304"/>
                  </a:cubicBezTo>
                  <a:cubicBezTo>
                    <a:pt x="12185" y="3319"/>
                    <a:pt x="12204" y="3327"/>
                    <a:pt x="12223" y="3327"/>
                  </a:cubicBezTo>
                  <a:cubicBezTo>
                    <a:pt x="12237" y="3327"/>
                    <a:pt x="12252" y="3322"/>
                    <a:pt x="12264" y="3313"/>
                  </a:cubicBezTo>
                  <a:lnTo>
                    <a:pt x="12270" y="3307"/>
                  </a:lnTo>
                  <a:cubicBezTo>
                    <a:pt x="13003" y="2777"/>
                    <a:pt x="13612" y="2131"/>
                    <a:pt x="14243" y="1487"/>
                  </a:cubicBezTo>
                  <a:cubicBezTo>
                    <a:pt x="14418" y="1312"/>
                    <a:pt x="14597" y="1146"/>
                    <a:pt x="14782" y="983"/>
                  </a:cubicBezTo>
                  <a:lnTo>
                    <a:pt x="14782" y="983"/>
                  </a:lnTo>
                  <a:cubicBezTo>
                    <a:pt x="14711" y="1247"/>
                    <a:pt x="14591" y="1497"/>
                    <a:pt x="14434" y="1721"/>
                  </a:cubicBezTo>
                  <a:cubicBezTo>
                    <a:pt x="14095" y="2306"/>
                    <a:pt x="13590" y="2811"/>
                    <a:pt x="13123" y="3291"/>
                  </a:cubicBezTo>
                  <a:cubicBezTo>
                    <a:pt x="13113" y="3301"/>
                    <a:pt x="13107" y="3313"/>
                    <a:pt x="13107" y="3328"/>
                  </a:cubicBezTo>
                  <a:cubicBezTo>
                    <a:pt x="13093" y="3384"/>
                    <a:pt x="13133" y="3445"/>
                    <a:pt x="13187" y="3445"/>
                  </a:cubicBezTo>
                  <a:cubicBezTo>
                    <a:pt x="13202" y="3445"/>
                    <a:pt x="13217" y="3440"/>
                    <a:pt x="13233" y="3430"/>
                  </a:cubicBezTo>
                  <a:cubicBezTo>
                    <a:pt x="13276" y="3402"/>
                    <a:pt x="13316" y="3365"/>
                    <a:pt x="13360" y="3334"/>
                  </a:cubicBezTo>
                  <a:cubicBezTo>
                    <a:pt x="14092" y="2817"/>
                    <a:pt x="14652" y="2159"/>
                    <a:pt x="15250" y="1487"/>
                  </a:cubicBezTo>
                  <a:cubicBezTo>
                    <a:pt x="15365" y="1360"/>
                    <a:pt x="15650" y="962"/>
                    <a:pt x="15709" y="962"/>
                  </a:cubicBezTo>
                  <a:cubicBezTo>
                    <a:pt x="15736" y="962"/>
                    <a:pt x="15713" y="1050"/>
                    <a:pt x="15597" y="1297"/>
                  </a:cubicBezTo>
                  <a:cubicBezTo>
                    <a:pt x="15274" y="1980"/>
                    <a:pt x="14849" y="2611"/>
                    <a:pt x="14335" y="3168"/>
                  </a:cubicBezTo>
                  <a:cubicBezTo>
                    <a:pt x="14280" y="3226"/>
                    <a:pt x="14330" y="3325"/>
                    <a:pt x="14400" y="3325"/>
                  </a:cubicBezTo>
                  <a:cubicBezTo>
                    <a:pt x="14415" y="3325"/>
                    <a:pt x="14430" y="3320"/>
                    <a:pt x="14446" y="3310"/>
                  </a:cubicBezTo>
                  <a:cubicBezTo>
                    <a:pt x="14652" y="3174"/>
                    <a:pt x="14849" y="3030"/>
                    <a:pt x="15037" y="2870"/>
                  </a:cubicBezTo>
                  <a:cubicBezTo>
                    <a:pt x="15288" y="2665"/>
                    <a:pt x="15561" y="2482"/>
                    <a:pt x="15649" y="2482"/>
                  </a:cubicBezTo>
                  <a:cubicBezTo>
                    <a:pt x="15737" y="2482"/>
                    <a:pt x="15646" y="2659"/>
                    <a:pt x="15182" y="3168"/>
                  </a:cubicBezTo>
                  <a:cubicBezTo>
                    <a:pt x="15129" y="3223"/>
                    <a:pt x="15169" y="3323"/>
                    <a:pt x="15244" y="3323"/>
                  </a:cubicBezTo>
                  <a:cubicBezTo>
                    <a:pt x="15252" y="3323"/>
                    <a:pt x="15262" y="3322"/>
                    <a:pt x="15271" y="3319"/>
                  </a:cubicBezTo>
                  <a:cubicBezTo>
                    <a:pt x="15475" y="3241"/>
                    <a:pt x="15688" y="3201"/>
                    <a:pt x="15905" y="3201"/>
                  </a:cubicBezTo>
                  <a:cubicBezTo>
                    <a:pt x="15928" y="3201"/>
                    <a:pt x="15950" y="3201"/>
                    <a:pt x="15973" y="3202"/>
                  </a:cubicBezTo>
                  <a:cubicBezTo>
                    <a:pt x="16086" y="3199"/>
                    <a:pt x="16087" y="3020"/>
                    <a:pt x="15976" y="3020"/>
                  </a:cubicBezTo>
                  <a:cubicBezTo>
                    <a:pt x="15975" y="3020"/>
                    <a:pt x="15974" y="3020"/>
                    <a:pt x="15973" y="3020"/>
                  </a:cubicBezTo>
                  <a:cubicBezTo>
                    <a:pt x="15870" y="3022"/>
                    <a:pt x="15667" y="3091"/>
                    <a:pt x="15579" y="3091"/>
                  </a:cubicBezTo>
                  <a:cubicBezTo>
                    <a:pt x="15530" y="3091"/>
                    <a:pt x="15517" y="3069"/>
                    <a:pt x="15579" y="3002"/>
                  </a:cubicBezTo>
                  <a:cubicBezTo>
                    <a:pt x="15874" y="2682"/>
                    <a:pt x="16034" y="2322"/>
                    <a:pt x="16182" y="1925"/>
                  </a:cubicBezTo>
                  <a:cubicBezTo>
                    <a:pt x="16202" y="1866"/>
                    <a:pt x="16146" y="1810"/>
                    <a:pt x="16090" y="1810"/>
                  </a:cubicBezTo>
                  <a:cubicBezTo>
                    <a:pt x="16075" y="1810"/>
                    <a:pt x="16060" y="1814"/>
                    <a:pt x="16047" y="1823"/>
                  </a:cubicBezTo>
                  <a:cubicBezTo>
                    <a:pt x="15841" y="1955"/>
                    <a:pt x="15644" y="2103"/>
                    <a:pt x="15456" y="2263"/>
                  </a:cubicBezTo>
                  <a:cubicBezTo>
                    <a:pt x="15323" y="2371"/>
                    <a:pt x="14786" y="2981"/>
                    <a:pt x="14762" y="2981"/>
                  </a:cubicBezTo>
                  <a:cubicBezTo>
                    <a:pt x="14754" y="2981"/>
                    <a:pt x="14808" y="2907"/>
                    <a:pt x="14963" y="2713"/>
                  </a:cubicBezTo>
                  <a:cubicBezTo>
                    <a:pt x="15431" y="2125"/>
                    <a:pt x="15751" y="1417"/>
                    <a:pt x="16050" y="736"/>
                  </a:cubicBezTo>
                  <a:cubicBezTo>
                    <a:pt x="16065" y="706"/>
                    <a:pt x="16062" y="672"/>
                    <a:pt x="16041" y="644"/>
                  </a:cubicBezTo>
                  <a:cubicBezTo>
                    <a:pt x="16024" y="617"/>
                    <a:pt x="15997" y="602"/>
                    <a:pt x="15969" y="602"/>
                  </a:cubicBezTo>
                  <a:cubicBezTo>
                    <a:pt x="15950" y="602"/>
                    <a:pt x="15931" y="609"/>
                    <a:pt x="15914" y="623"/>
                  </a:cubicBezTo>
                  <a:cubicBezTo>
                    <a:pt x="15914" y="623"/>
                    <a:pt x="15908" y="623"/>
                    <a:pt x="15908" y="626"/>
                  </a:cubicBezTo>
                  <a:cubicBezTo>
                    <a:pt x="15253" y="1174"/>
                    <a:pt x="14726" y="1838"/>
                    <a:pt x="14138" y="2448"/>
                  </a:cubicBezTo>
                  <a:cubicBezTo>
                    <a:pt x="14218" y="2346"/>
                    <a:pt x="14295" y="2248"/>
                    <a:pt x="14357" y="2159"/>
                  </a:cubicBezTo>
                  <a:cubicBezTo>
                    <a:pt x="14674" y="1694"/>
                    <a:pt x="14920" y="1247"/>
                    <a:pt x="15093" y="715"/>
                  </a:cubicBezTo>
                  <a:cubicBezTo>
                    <a:pt x="15115" y="647"/>
                    <a:pt x="15061" y="604"/>
                    <a:pt x="15005" y="604"/>
                  </a:cubicBezTo>
                  <a:cubicBezTo>
                    <a:pt x="14983" y="604"/>
                    <a:pt x="14960" y="611"/>
                    <a:pt x="14942" y="626"/>
                  </a:cubicBezTo>
                  <a:cubicBezTo>
                    <a:pt x="14175" y="1241"/>
                    <a:pt x="13464" y="1965"/>
                    <a:pt x="12808" y="2700"/>
                  </a:cubicBezTo>
                  <a:lnTo>
                    <a:pt x="12808" y="2700"/>
                  </a:lnTo>
                  <a:cubicBezTo>
                    <a:pt x="13422" y="2004"/>
                    <a:pt x="14027" y="1317"/>
                    <a:pt x="14477" y="496"/>
                  </a:cubicBezTo>
                  <a:cubicBezTo>
                    <a:pt x="14486" y="481"/>
                    <a:pt x="14489" y="462"/>
                    <a:pt x="14486" y="444"/>
                  </a:cubicBezTo>
                  <a:cubicBezTo>
                    <a:pt x="14482" y="398"/>
                    <a:pt x="14445" y="357"/>
                    <a:pt x="14401" y="357"/>
                  </a:cubicBezTo>
                  <a:cubicBezTo>
                    <a:pt x="14385" y="357"/>
                    <a:pt x="14370" y="362"/>
                    <a:pt x="14354" y="373"/>
                  </a:cubicBezTo>
                  <a:cubicBezTo>
                    <a:pt x="14329" y="389"/>
                    <a:pt x="14305" y="410"/>
                    <a:pt x="14280" y="429"/>
                  </a:cubicBezTo>
                  <a:cubicBezTo>
                    <a:pt x="13461" y="1017"/>
                    <a:pt x="12747" y="1706"/>
                    <a:pt x="12042" y="2429"/>
                  </a:cubicBezTo>
                  <a:cubicBezTo>
                    <a:pt x="12119" y="2346"/>
                    <a:pt x="12190" y="2260"/>
                    <a:pt x="12255" y="2168"/>
                  </a:cubicBezTo>
                  <a:cubicBezTo>
                    <a:pt x="12630" y="1608"/>
                    <a:pt x="13003" y="1047"/>
                    <a:pt x="13390" y="496"/>
                  </a:cubicBezTo>
                  <a:cubicBezTo>
                    <a:pt x="13430" y="436"/>
                    <a:pt x="13371" y="360"/>
                    <a:pt x="13307" y="360"/>
                  </a:cubicBezTo>
                  <a:cubicBezTo>
                    <a:pt x="13293" y="360"/>
                    <a:pt x="13278" y="364"/>
                    <a:pt x="13264" y="373"/>
                  </a:cubicBezTo>
                  <a:cubicBezTo>
                    <a:pt x="12750" y="709"/>
                    <a:pt x="12310" y="1097"/>
                    <a:pt x="11870" y="1531"/>
                  </a:cubicBezTo>
                  <a:cubicBezTo>
                    <a:pt x="11734" y="1663"/>
                    <a:pt x="11602" y="1808"/>
                    <a:pt x="11473" y="1955"/>
                  </a:cubicBezTo>
                  <a:cubicBezTo>
                    <a:pt x="11833" y="1460"/>
                    <a:pt x="12131" y="918"/>
                    <a:pt x="12310" y="355"/>
                  </a:cubicBezTo>
                  <a:cubicBezTo>
                    <a:pt x="12316" y="336"/>
                    <a:pt x="12316" y="318"/>
                    <a:pt x="12310" y="302"/>
                  </a:cubicBezTo>
                  <a:cubicBezTo>
                    <a:pt x="12294" y="262"/>
                    <a:pt x="12258" y="240"/>
                    <a:pt x="12219" y="240"/>
                  </a:cubicBezTo>
                  <a:cubicBezTo>
                    <a:pt x="12204" y="240"/>
                    <a:pt x="12189" y="243"/>
                    <a:pt x="12175" y="250"/>
                  </a:cubicBezTo>
                  <a:cubicBezTo>
                    <a:pt x="12150" y="262"/>
                    <a:pt x="12125" y="281"/>
                    <a:pt x="12098" y="293"/>
                  </a:cubicBezTo>
                  <a:cubicBezTo>
                    <a:pt x="11565" y="576"/>
                    <a:pt x="11100" y="946"/>
                    <a:pt x="10660" y="1346"/>
                  </a:cubicBezTo>
                  <a:cubicBezTo>
                    <a:pt x="10891" y="1066"/>
                    <a:pt x="11113" y="783"/>
                    <a:pt x="11331" y="496"/>
                  </a:cubicBezTo>
                  <a:cubicBezTo>
                    <a:pt x="11379" y="433"/>
                    <a:pt x="11312" y="363"/>
                    <a:pt x="11246" y="363"/>
                  </a:cubicBezTo>
                  <a:cubicBezTo>
                    <a:pt x="11232" y="363"/>
                    <a:pt x="11218" y="366"/>
                    <a:pt x="11205" y="373"/>
                  </a:cubicBezTo>
                  <a:cubicBezTo>
                    <a:pt x="10263" y="856"/>
                    <a:pt x="9549" y="1589"/>
                    <a:pt x="8776" y="2297"/>
                  </a:cubicBezTo>
                  <a:cubicBezTo>
                    <a:pt x="8838" y="2232"/>
                    <a:pt x="8896" y="2174"/>
                    <a:pt x="8936" y="2128"/>
                  </a:cubicBezTo>
                  <a:cubicBezTo>
                    <a:pt x="9426" y="1564"/>
                    <a:pt x="9869" y="964"/>
                    <a:pt x="10349" y="395"/>
                  </a:cubicBezTo>
                  <a:cubicBezTo>
                    <a:pt x="10406" y="330"/>
                    <a:pt x="10352" y="239"/>
                    <a:pt x="10281" y="239"/>
                  </a:cubicBezTo>
                  <a:cubicBezTo>
                    <a:pt x="10267" y="239"/>
                    <a:pt x="10253" y="243"/>
                    <a:pt x="10238" y="250"/>
                  </a:cubicBezTo>
                  <a:cubicBezTo>
                    <a:pt x="9275" y="703"/>
                    <a:pt x="8582" y="1417"/>
                    <a:pt x="7847" y="2165"/>
                  </a:cubicBezTo>
                  <a:cubicBezTo>
                    <a:pt x="7720" y="2294"/>
                    <a:pt x="7279" y="2837"/>
                    <a:pt x="7261" y="2837"/>
                  </a:cubicBezTo>
                  <a:cubicBezTo>
                    <a:pt x="7254" y="2837"/>
                    <a:pt x="7316" y="2747"/>
                    <a:pt x="7499" y="2503"/>
                  </a:cubicBezTo>
                  <a:cubicBezTo>
                    <a:pt x="8001" y="1838"/>
                    <a:pt x="8484" y="1158"/>
                    <a:pt x="9016" y="515"/>
                  </a:cubicBezTo>
                  <a:cubicBezTo>
                    <a:pt x="9077" y="451"/>
                    <a:pt x="9025" y="360"/>
                    <a:pt x="8953" y="360"/>
                  </a:cubicBezTo>
                  <a:cubicBezTo>
                    <a:pt x="8937" y="360"/>
                    <a:pt x="8922" y="364"/>
                    <a:pt x="8906" y="373"/>
                  </a:cubicBezTo>
                  <a:cubicBezTo>
                    <a:pt x="8065" y="736"/>
                    <a:pt x="7480" y="1414"/>
                    <a:pt x="6831" y="2042"/>
                  </a:cubicBezTo>
                  <a:cubicBezTo>
                    <a:pt x="6675" y="2193"/>
                    <a:pt x="5912" y="2802"/>
                    <a:pt x="5796" y="2802"/>
                  </a:cubicBezTo>
                  <a:cubicBezTo>
                    <a:pt x="5751" y="2802"/>
                    <a:pt x="5802" y="2712"/>
                    <a:pt x="6021" y="2469"/>
                  </a:cubicBezTo>
                  <a:cubicBezTo>
                    <a:pt x="6634" y="1792"/>
                    <a:pt x="7243" y="1118"/>
                    <a:pt x="7807" y="392"/>
                  </a:cubicBezTo>
                  <a:cubicBezTo>
                    <a:pt x="7857" y="328"/>
                    <a:pt x="7814" y="236"/>
                    <a:pt x="7744" y="236"/>
                  </a:cubicBezTo>
                  <a:cubicBezTo>
                    <a:pt x="7729" y="236"/>
                    <a:pt x="7713" y="240"/>
                    <a:pt x="7696" y="250"/>
                  </a:cubicBezTo>
                  <a:cubicBezTo>
                    <a:pt x="6880" y="712"/>
                    <a:pt x="6274" y="1389"/>
                    <a:pt x="5615" y="2048"/>
                  </a:cubicBezTo>
                  <a:cubicBezTo>
                    <a:pt x="5452" y="2214"/>
                    <a:pt x="5280" y="2371"/>
                    <a:pt x="5101" y="2519"/>
                  </a:cubicBezTo>
                  <a:cubicBezTo>
                    <a:pt x="4967" y="2636"/>
                    <a:pt x="4901" y="2684"/>
                    <a:pt x="4880" y="2684"/>
                  </a:cubicBezTo>
                  <a:cubicBezTo>
                    <a:pt x="4798" y="2684"/>
                    <a:pt x="5486" y="1893"/>
                    <a:pt x="5587" y="1777"/>
                  </a:cubicBezTo>
                  <a:cubicBezTo>
                    <a:pt x="6009" y="1284"/>
                    <a:pt x="6498" y="847"/>
                    <a:pt x="6960" y="392"/>
                  </a:cubicBezTo>
                  <a:cubicBezTo>
                    <a:pt x="7019" y="330"/>
                    <a:pt x="6965" y="238"/>
                    <a:pt x="6893" y="238"/>
                  </a:cubicBezTo>
                  <a:cubicBezTo>
                    <a:pt x="6879" y="238"/>
                    <a:pt x="6864" y="242"/>
                    <a:pt x="6849" y="250"/>
                  </a:cubicBezTo>
                  <a:cubicBezTo>
                    <a:pt x="6006" y="758"/>
                    <a:pt x="5356" y="1451"/>
                    <a:pt x="4652" y="2128"/>
                  </a:cubicBezTo>
                  <a:cubicBezTo>
                    <a:pt x="4411" y="2359"/>
                    <a:pt x="4153" y="2565"/>
                    <a:pt x="3876" y="2746"/>
                  </a:cubicBezTo>
                  <a:cubicBezTo>
                    <a:pt x="4030" y="2642"/>
                    <a:pt x="4273" y="2199"/>
                    <a:pt x="4384" y="2048"/>
                  </a:cubicBezTo>
                  <a:cubicBezTo>
                    <a:pt x="4855" y="1398"/>
                    <a:pt x="5393" y="804"/>
                    <a:pt x="5991" y="272"/>
                  </a:cubicBezTo>
                  <a:cubicBezTo>
                    <a:pt x="6018" y="247"/>
                    <a:pt x="6024" y="207"/>
                    <a:pt x="6006" y="173"/>
                  </a:cubicBezTo>
                  <a:cubicBezTo>
                    <a:pt x="5996" y="139"/>
                    <a:pt x="5963" y="116"/>
                    <a:pt x="5928" y="116"/>
                  </a:cubicBezTo>
                  <a:cubicBezTo>
                    <a:pt x="5919" y="116"/>
                    <a:pt x="5910" y="118"/>
                    <a:pt x="5901" y="121"/>
                  </a:cubicBezTo>
                  <a:cubicBezTo>
                    <a:pt x="5858" y="136"/>
                    <a:pt x="5821" y="158"/>
                    <a:pt x="5778" y="176"/>
                  </a:cubicBezTo>
                  <a:cubicBezTo>
                    <a:pt x="5375" y="352"/>
                    <a:pt x="5002" y="598"/>
                    <a:pt x="4679" y="900"/>
                  </a:cubicBezTo>
                  <a:cubicBezTo>
                    <a:pt x="4839" y="684"/>
                    <a:pt x="4996" y="469"/>
                    <a:pt x="5159" y="253"/>
                  </a:cubicBezTo>
                  <a:cubicBezTo>
                    <a:pt x="5175" y="232"/>
                    <a:pt x="5175" y="204"/>
                    <a:pt x="5163" y="179"/>
                  </a:cubicBezTo>
                  <a:cubicBezTo>
                    <a:pt x="5149" y="142"/>
                    <a:pt x="5114" y="120"/>
                    <a:pt x="5076" y="120"/>
                  </a:cubicBezTo>
                  <a:cubicBezTo>
                    <a:pt x="5062" y="120"/>
                    <a:pt x="5047" y="123"/>
                    <a:pt x="5033" y="130"/>
                  </a:cubicBezTo>
                  <a:cubicBezTo>
                    <a:pt x="5006" y="145"/>
                    <a:pt x="4981" y="164"/>
                    <a:pt x="4956" y="182"/>
                  </a:cubicBezTo>
                  <a:cubicBezTo>
                    <a:pt x="3950" y="816"/>
                    <a:pt x="3217" y="1765"/>
                    <a:pt x="2263" y="2472"/>
                  </a:cubicBezTo>
                  <a:cubicBezTo>
                    <a:pt x="2176" y="2537"/>
                    <a:pt x="1837" y="2803"/>
                    <a:pt x="1787" y="2803"/>
                  </a:cubicBezTo>
                  <a:cubicBezTo>
                    <a:pt x="1761" y="2803"/>
                    <a:pt x="1816" y="2728"/>
                    <a:pt x="2032" y="2509"/>
                  </a:cubicBezTo>
                  <a:cubicBezTo>
                    <a:pt x="2291" y="2251"/>
                    <a:pt x="2565" y="2005"/>
                    <a:pt x="2829" y="1755"/>
                  </a:cubicBezTo>
                  <a:cubicBezTo>
                    <a:pt x="3300" y="1306"/>
                    <a:pt x="3716" y="801"/>
                    <a:pt x="4070" y="253"/>
                  </a:cubicBezTo>
                  <a:cubicBezTo>
                    <a:pt x="4079" y="235"/>
                    <a:pt x="4082" y="210"/>
                    <a:pt x="4076" y="189"/>
                  </a:cubicBezTo>
                  <a:cubicBezTo>
                    <a:pt x="4067" y="146"/>
                    <a:pt x="4028" y="118"/>
                    <a:pt x="3988" y="118"/>
                  </a:cubicBezTo>
                  <a:cubicBezTo>
                    <a:pt x="3973" y="118"/>
                    <a:pt x="3958" y="122"/>
                    <a:pt x="3944" y="130"/>
                  </a:cubicBezTo>
                  <a:cubicBezTo>
                    <a:pt x="3916" y="149"/>
                    <a:pt x="3888" y="173"/>
                    <a:pt x="3857" y="192"/>
                  </a:cubicBezTo>
                  <a:cubicBezTo>
                    <a:pt x="2740" y="953"/>
                    <a:pt x="1769" y="1904"/>
                    <a:pt x="622" y="2624"/>
                  </a:cubicBezTo>
                  <a:lnTo>
                    <a:pt x="622" y="2624"/>
                  </a:lnTo>
                  <a:cubicBezTo>
                    <a:pt x="1389" y="2141"/>
                    <a:pt x="2290" y="1090"/>
                    <a:pt x="2857" y="253"/>
                  </a:cubicBezTo>
                  <a:cubicBezTo>
                    <a:pt x="2866" y="241"/>
                    <a:pt x="2869" y="222"/>
                    <a:pt x="2869" y="207"/>
                  </a:cubicBezTo>
                  <a:cubicBezTo>
                    <a:pt x="2865" y="157"/>
                    <a:pt x="2820" y="121"/>
                    <a:pt x="2773" y="121"/>
                  </a:cubicBezTo>
                  <a:cubicBezTo>
                    <a:pt x="2760" y="121"/>
                    <a:pt x="2747" y="124"/>
                    <a:pt x="2734" y="130"/>
                  </a:cubicBezTo>
                  <a:cubicBezTo>
                    <a:pt x="2685" y="155"/>
                    <a:pt x="2638" y="185"/>
                    <a:pt x="2589" y="213"/>
                  </a:cubicBezTo>
                  <a:cubicBezTo>
                    <a:pt x="1844" y="610"/>
                    <a:pt x="1232" y="1127"/>
                    <a:pt x="604" y="1706"/>
                  </a:cubicBezTo>
                  <a:cubicBezTo>
                    <a:pt x="493" y="1811"/>
                    <a:pt x="422" y="1869"/>
                    <a:pt x="376" y="1903"/>
                  </a:cubicBezTo>
                  <a:cubicBezTo>
                    <a:pt x="349" y="1924"/>
                    <a:pt x="333" y="1933"/>
                    <a:pt x="326" y="1933"/>
                  </a:cubicBezTo>
                  <a:cubicBezTo>
                    <a:pt x="311" y="1933"/>
                    <a:pt x="332" y="1896"/>
                    <a:pt x="373" y="1838"/>
                  </a:cubicBezTo>
                  <a:cubicBezTo>
                    <a:pt x="475" y="1694"/>
                    <a:pt x="699" y="1426"/>
                    <a:pt x="767" y="1327"/>
                  </a:cubicBezTo>
                  <a:cubicBezTo>
                    <a:pt x="1022" y="949"/>
                    <a:pt x="1315" y="598"/>
                    <a:pt x="1583" y="225"/>
                  </a:cubicBezTo>
                  <a:cubicBezTo>
                    <a:pt x="1604" y="195"/>
                    <a:pt x="1626" y="164"/>
                    <a:pt x="1647" y="133"/>
                  </a:cubicBezTo>
                  <a:cubicBezTo>
                    <a:pt x="1693" y="67"/>
                    <a:pt x="1629" y="1"/>
                    <a:pt x="15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1473;p35">
              <a:extLst>
                <a:ext uri="{FF2B5EF4-FFF2-40B4-BE49-F238E27FC236}">
                  <a16:creationId xmlns:a16="http://schemas.microsoft.com/office/drawing/2014/main" id="{35D22E68-475E-9A4A-394B-D7B24F9D7856}"/>
                </a:ext>
              </a:extLst>
            </p:cNvPr>
            <p:cNvSpPr/>
            <p:nvPr/>
          </p:nvSpPr>
          <p:spPr>
            <a:xfrm>
              <a:off x="2466250" y="5402225"/>
              <a:ext cx="69200" cy="71200"/>
            </a:xfrm>
            <a:custGeom>
              <a:avLst/>
              <a:gdLst/>
              <a:ahLst/>
              <a:cxnLst/>
              <a:rect l="l" t="t" r="r" b="b"/>
              <a:pathLst>
                <a:path w="2768" h="2848" extrusionOk="0">
                  <a:moveTo>
                    <a:pt x="1806" y="1"/>
                  </a:moveTo>
                  <a:cubicBezTo>
                    <a:pt x="1791" y="1"/>
                    <a:pt x="1776" y="4"/>
                    <a:pt x="1761" y="12"/>
                  </a:cubicBezTo>
                  <a:cubicBezTo>
                    <a:pt x="1487" y="151"/>
                    <a:pt x="1213" y="286"/>
                    <a:pt x="939" y="425"/>
                  </a:cubicBezTo>
                  <a:lnTo>
                    <a:pt x="391" y="699"/>
                  </a:lnTo>
                  <a:lnTo>
                    <a:pt x="308" y="739"/>
                  </a:lnTo>
                  <a:cubicBezTo>
                    <a:pt x="274" y="754"/>
                    <a:pt x="256" y="794"/>
                    <a:pt x="271" y="831"/>
                  </a:cubicBezTo>
                  <a:cubicBezTo>
                    <a:pt x="278" y="876"/>
                    <a:pt x="317" y="906"/>
                    <a:pt x="359" y="906"/>
                  </a:cubicBezTo>
                  <a:cubicBezTo>
                    <a:pt x="373" y="906"/>
                    <a:pt x="387" y="903"/>
                    <a:pt x="400" y="896"/>
                  </a:cubicBezTo>
                  <a:lnTo>
                    <a:pt x="1416" y="388"/>
                  </a:lnTo>
                  <a:lnTo>
                    <a:pt x="1416" y="388"/>
                  </a:lnTo>
                  <a:cubicBezTo>
                    <a:pt x="995" y="828"/>
                    <a:pt x="527" y="1216"/>
                    <a:pt x="50" y="1601"/>
                  </a:cubicBezTo>
                  <a:cubicBezTo>
                    <a:pt x="0" y="1638"/>
                    <a:pt x="16" y="1690"/>
                    <a:pt x="56" y="1721"/>
                  </a:cubicBezTo>
                  <a:cubicBezTo>
                    <a:pt x="76" y="1739"/>
                    <a:pt x="102" y="1749"/>
                    <a:pt x="129" y="1749"/>
                  </a:cubicBezTo>
                  <a:cubicBezTo>
                    <a:pt x="138" y="1749"/>
                    <a:pt x="148" y="1748"/>
                    <a:pt x="157" y="1745"/>
                  </a:cubicBezTo>
                  <a:cubicBezTo>
                    <a:pt x="687" y="1518"/>
                    <a:pt x="1164" y="1198"/>
                    <a:pt x="1684" y="954"/>
                  </a:cubicBezTo>
                  <a:lnTo>
                    <a:pt x="1684" y="954"/>
                  </a:lnTo>
                  <a:cubicBezTo>
                    <a:pt x="1262" y="1376"/>
                    <a:pt x="794" y="1748"/>
                    <a:pt x="410" y="2207"/>
                  </a:cubicBezTo>
                  <a:cubicBezTo>
                    <a:pt x="357" y="2270"/>
                    <a:pt x="401" y="2364"/>
                    <a:pt x="471" y="2364"/>
                  </a:cubicBezTo>
                  <a:cubicBezTo>
                    <a:pt x="486" y="2364"/>
                    <a:pt x="503" y="2359"/>
                    <a:pt x="521" y="2349"/>
                  </a:cubicBezTo>
                  <a:cubicBezTo>
                    <a:pt x="1007" y="2050"/>
                    <a:pt x="1469" y="1712"/>
                    <a:pt x="1973" y="1441"/>
                  </a:cubicBezTo>
                  <a:lnTo>
                    <a:pt x="1973" y="1441"/>
                  </a:lnTo>
                  <a:cubicBezTo>
                    <a:pt x="1647" y="1822"/>
                    <a:pt x="1250" y="2149"/>
                    <a:pt x="1001" y="2589"/>
                  </a:cubicBezTo>
                  <a:cubicBezTo>
                    <a:pt x="963" y="2654"/>
                    <a:pt x="1015" y="2725"/>
                    <a:pt x="1080" y="2725"/>
                  </a:cubicBezTo>
                  <a:cubicBezTo>
                    <a:pt x="1095" y="2725"/>
                    <a:pt x="1111" y="2721"/>
                    <a:pt x="1127" y="2712"/>
                  </a:cubicBezTo>
                  <a:cubicBezTo>
                    <a:pt x="1564" y="2481"/>
                    <a:pt x="1980" y="2226"/>
                    <a:pt x="2447" y="2069"/>
                  </a:cubicBezTo>
                  <a:lnTo>
                    <a:pt x="2447" y="2069"/>
                  </a:lnTo>
                  <a:cubicBezTo>
                    <a:pt x="2315" y="2290"/>
                    <a:pt x="2158" y="2500"/>
                    <a:pt x="1986" y="2690"/>
                  </a:cubicBezTo>
                  <a:cubicBezTo>
                    <a:pt x="1946" y="2730"/>
                    <a:pt x="1955" y="2795"/>
                    <a:pt x="2001" y="2826"/>
                  </a:cubicBezTo>
                  <a:cubicBezTo>
                    <a:pt x="2017" y="2840"/>
                    <a:pt x="2036" y="2847"/>
                    <a:pt x="2055" y="2847"/>
                  </a:cubicBezTo>
                  <a:cubicBezTo>
                    <a:pt x="2076" y="2847"/>
                    <a:pt x="2097" y="2838"/>
                    <a:pt x="2112" y="2820"/>
                  </a:cubicBezTo>
                  <a:cubicBezTo>
                    <a:pt x="2130" y="2801"/>
                    <a:pt x="2143" y="2780"/>
                    <a:pt x="2161" y="2761"/>
                  </a:cubicBezTo>
                  <a:cubicBezTo>
                    <a:pt x="2383" y="2518"/>
                    <a:pt x="2577" y="2244"/>
                    <a:pt x="2734" y="1955"/>
                  </a:cubicBezTo>
                  <a:cubicBezTo>
                    <a:pt x="2767" y="1891"/>
                    <a:pt x="2720" y="1817"/>
                    <a:pt x="2652" y="1817"/>
                  </a:cubicBezTo>
                  <a:cubicBezTo>
                    <a:pt x="2644" y="1817"/>
                    <a:pt x="2637" y="1818"/>
                    <a:pt x="2629" y="1819"/>
                  </a:cubicBezTo>
                  <a:cubicBezTo>
                    <a:pt x="2177" y="1930"/>
                    <a:pt x="1779" y="2149"/>
                    <a:pt x="1379" y="2367"/>
                  </a:cubicBezTo>
                  <a:cubicBezTo>
                    <a:pt x="1690" y="1976"/>
                    <a:pt x="2093" y="1653"/>
                    <a:pt x="2370" y="1228"/>
                  </a:cubicBezTo>
                  <a:cubicBezTo>
                    <a:pt x="2414" y="1157"/>
                    <a:pt x="2351" y="1094"/>
                    <a:pt x="2285" y="1094"/>
                  </a:cubicBezTo>
                  <a:cubicBezTo>
                    <a:pt x="2271" y="1094"/>
                    <a:pt x="2257" y="1096"/>
                    <a:pt x="2244" y="1102"/>
                  </a:cubicBezTo>
                  <a:cubicBezTo>
                    <a:pt x="1841" y="1278"/>
                    <a:pt x="1472" y="1511"/>
                    <a:pt x="1108" y="1755"/>
                  </a:cubicBezTo>
                  <a:cubicBezTo>
                    <a:pt x="1453" y="1431"/>
                    <a:pt x="1810" y="1124"/>
                    <a:pt x="2112" y="760"/>
                  </a:cubicBezTo>
                  <a:cubicBezTo>
                    <a:pt x="2158" y="706"/>
                    <a:pt x="2128" y="604"/>
                    <a:pt x="2056" y="604"/>
                  </a:cubicBezTo>
                  <a:cubicBezTo>
                    <a:pt x="2047" y="604"/>
                    <a:pt x="2037" y="606"/>
                    <a:pt x="2026" y="610"/>
                  </a:cubicBezTo>
                  <a:cubicBezTo>
                    <a:pt x="1592" y="767"/>
                    <a:pt x="1198" y="994"/>
                    <a:pt x="798" y="1216"/>
                  </a:cubicBezTo>
                  <a:cubicBezTo>
                    <a:pt x="1105" y="957"/>
                    <a:pt x="1395" y="677"/>
                    <a:pt x="1669" y="382"/>
                  </a:cubicBezTo>
                  <a:cubicBezTo>
                    <a:pt x="1736" y="305"/>
                    <a:pt x="1807" y="234"/>
                    <a:pt x="1872" y="157"/>
                  </a:cubicBezTo>
                  <a:cubicBezTo>
                    <a:pt x="1931" y="93"/>
                    <a:pt x="1878" y="1"/>
                    <a:pt x="18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56" name="Google Shape;1474;p35">
            <a:extLst>
              <a:ext uri="{FF2B5EF4-FFF2-40B4-BE49-F238E27FC236}">
                <a16:creationId xmlns:a16="http://schemas.microsoft.com/office/drawing/2014/main" id="{7C856CCE-3B12-9161-9A92-E2DDF7519693}"/>
              </a:ext>
            </a:extLst>
          </p:cNvPr>
          <p:cNvGrpSpPr/>
          <p:nvPr/>
        </p:nvGrpSpPr>
        <p:grpSpPr>
          <a:xfrm>
            <a:off x="11226225" y="2383430"/>
            <a:ext cx="680131" cy="711600"/>
            <a:chOff x="6873750" y="4032475"/>
            <a:chExt cx="781850" cy="818025"/>
          </a:xfrm>
        </p:grpSpPr>
        <p:sp>
          <p:nvSpPr>
            <p:cNvPr id="4457" name="Google Shape;1475;p35">
              <a:extLst>
                <a:ext uri="{FF2B5EF4-FFF2-40B4-BE49-F238E27FC236}">
                  <a16:creationId xmlns:a16="http://schemas.microsoft.com/office/drawing/2014/main" id="{90923D31-15E6-D081-0D12-E29B98B3AF18}"/>
                </a:ext>
              </a:extLst>
            </p:cNvPr>
            <p:cNvSpPr/>
            <p:nvPr/>
          </p:nvSpPr>
          <p:spPr>
            <a:xfrm>
              <a:off x="7392925" y="4813525"/>
              <a:ext cx="1825" cy="525"/>
            </a:xfrm>
            <a:custGeom>
              <a:avLst/>
              <a:gdLst/>
              <a:ahLst/>
              <a:cxnLst/>
              <a:rect l="l" t="t" r="r" b="b"/>
              <a:pathLst>
                <a:path w="73" h="21" extrusionOk="0">
                  <a:moveTo>
                    <a:pt x="14" y="0"/>
                  </a:moveTo>
                  <a:cubicBezTo>
                    <a:pt x="2" y="13"/>
                    <a:pt x="0" y="20"/>
                    <a:pt x="11" y="20"/>
                  </a:cubicBezTo>
                  <a:cubicBezTo>
                    <a:pt x="21" y="20"/>
                    <a:pt x="40" y="15"/>
                    <a:pt x="72" y="3"/>
                  </a:cubicBezTo>
                  <a:cubicBezTo>
                    <a:pt x="50" y="3"/>
                    <a:pt x="32" y="3"/>
                    <a:pt x="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1476;p35">
              <a:extLst>
                <a:ext uri="{FF2B5EF4-FFF2-40B4-BE49-F238E27FC236}">
                  <a16:creationId xmlns:a16="http://schemas.microsoft.com/office/drawing/2014/main" id="{92E0F802-4C5E-13E7-8D78-FA4E68FC6D8C}"/>
                </a:ext>
              </a:extLst>
            </p:cNvPr>
            <p:cNvSpPr/>
            <p:nvPr/>
          </p:nvSpPr>
          <p:spPr>
            <a:xfrm>
              <a:off x="7478825" y="4199400"/>
              <a:ext cx="550" cy="300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0"/>
                  </a:moveTo>
                  <a:cubicBezTo>
                    <a:pt x="20" y="0"/>
                    <a:pt x="13" y="3"/>
                    <a:pt x="0" y="8"/>
                  </a:cubicBezTo>
                  <a:lnTo>
                    <a:pt x="7" y="11"/>
                  </a:lnTo>
                  <a:cubicBezTo>
                    <a:pt x="17" y="3"/>
                    <a:pt x="22" y="0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1477;p35">
              <a:extLst>
                <a:ext uri="{FF2B5EF4-FFF2-40B4-BE49-F238E27FC236}">
                  <a16:creationId xmlns:a16="http://schemas.microsoft.com/office/drawing/2014/main" id="{3DAAE38A-8472-2E3F-9A41-D5EAFDB5C30E}"/>
                </a:ext>
              </a:extLst>
            </p:cNvPr>
            <p:cNvSpPr/>
            <p:nvPr/>
          </p:nvSpPr>
          <p:spPr>
            <a:xfrm>
              <a:off x="6873750" y="4135175"/>
              <a:ext cx="423025" cy="681175"/>
            </a:xfrm>
            <a:custGeom>
              <a:avLst/>
              <a:gdLst/>
              <a:ahLst/>
              <a:cxnLst/>
              <a:rect l="l" t="t" r="r" b="b"/>
              <a:pathLst>
                <a:path w="16921" h="27247" extrusionOk="0">
                  <a:moveTo>
                    <a:pt x="16096" y="0"/>
                  </a:moveTo>
                  <a:cubicBezTo>
                    <a:pt x="15938" y="0"/>
                    <a:pt x="15781" y="2"/>
                    <a:pt x="15625" y="7"/>
                  </a:cubicBezTo>
                  <a:cubicBezTo>
                    <a:pt x="10755" y="118"/>
                    <a:pt x="5864" y="1869"/>
                    <a:pt x="2940" y="5923"/>
                  </a:cubicBezTo>
                  <a:cubicBezTo>
                    <a:pt x="92" y="9866"/>
                    <a:pt x="0" y="15207"/>
                    <a:pt x="1998" y="19522"/>
                  </a:cubicBezTo>
                  <a:cubicBezTo>
                    <a:pt x="3155" y="22022"/>
                    <a:pt x="5088" y="24410"/>
                    <a:pt x="7341" y="25992"/>
                  </a:cubicBezTo>
                  <a:cubicBezTo>
                    <a:pt x="8653" y="26912"/>
                    <a:pt x="10059" y="27246"/>
                    <a:pt x="11496" y="27246"/>
                  </a:cubicBezTo>
                  <a:cubicBezTo>
                    <a:pt x="12646" y="27246"/>
                    <a:pt x="13816" y="27033"/>
                    <a:pt x="14975" y="26734"/>
                  </a:cubicBezTo>
                  <a:cubicBezTo>
                    <a:pt x="15098" y="26448"/>
                    <a:pt x="15218" y="26162"/>
                    <a:pt x="15354" y="25882"/>
                  </a:cubicBezTo>
                  <a:lnTo>
                    <a:pt x="15354" y="25882"/>
                  </a:lnTo>
                  <a:cubicBezTo>
                    <a:pt x="15175" y="25940"/>
                    <a:pt x="14991" y="25989"/>
                    <a:pt x="14809" y="26039"/>
                  </a:cubicBezTo>
                  <a:cubicBezTo>
                    <a:pt x="14517" y="26214"/>
                    <a:pt x="14221" y="26383"/>
                    <a:pt x="13913" y="26537"/>
                  </a:cubicBezTo>
                  <a:cubicBezTo>
                    <a:pt x="13901" y="26542"/>
                    <a:pt x="13890" y="26544"/>
                    <a:pt x="13878" y="26544"/>
                  </a:cubicBezTo>
                  <a:cubicBezTo>
                    <a:pt x="13802" y="26544"/>
                    <a:pt x="13754" y="26443"/>
                    <a:pt x="13824" y="26383"/>
                  </a:cubicBezTo>
                  <a:cubicBezTo>
                    <a:pt x="13913" y="26325"/>
                    <a:pt x="14006" y="26273"/>
                    <a:pt x="14095" y="26217"/>
                  </a:cubicBezTo>
                  <a:lnTo>
                    <a:pt x="14095" y="26217"/>
                  </a:lnTo>
                  <a:cubicBezTo>
                    <a:pt x="13229" y="26419"/>
                    <a:pt x="12354" y="26553"/>
                    <a:pt x="11469" y="26553"/>
                  </a:cubicBezTo>
                  <a:cubicBezTo>
                    <a:pt x="11217" y="26553"/>
                    <a:pt x="10965" y="26542"/>
                    <a:pt x="10712" y="26519"/>
                  </a:cubicBezTo>
                  <a:cubicBezTo>
                    <a:pt x="10589" y="26559"/>
                    <a:pt x="10466" y="26596"/>
                    <a:pt x="10343" y="26630"/>
                  </a:cubicBezTo>
                  <a:cubicBezTo>
                    <a:pt x="10334" y="26632"/>
                    <a:pt x="10326" y="26633"/>
                    <a:pt x="10318" y="26633"/>
                  </a:cubicBezTo>
                  <a:cubicBezTo>
                    <a:pt x="10235" y="26633"/>
                    <a:pt x="10196" y="26523"/>
                    <a:pt x="10269" y="26470"/>
                  </a:cubicBezTo>
                  <a:cubicBezTo>
                    <a:pt x="10241" y="26466"/>
                    <a:pt x="10216" y="26463"/>
                    <a:pt x="10189" y="26460"/>
                  </a:cubicBezTo>
                  <a:cubicBezTo>
                    <a:pt x="9696" y="26374"/>
                    <a:pt x="9216" y="26220"/>
                    <a:pt x="8767" y="26005"/>
                  </a:cubicBezTo>
                  <a:cubicBezTo>
                    <a:pt x="8594" y="26057"/>
                    <a:pt x="8419" y="26109"/>
                    <a:pt x="8246" y="26146"/>
                  </a:cubicBezTo>
                  <a:cubicBezTo>
                    <a:pt x="8240" y="26148"/>
                    <a:pt x="8233" y="26148"/>
                    <a:pt x="8226" y="26148"/>
                  </a:cubicBezTo>
                  <a:cubicBezTo>
                    <a:pt x="8149" y="26148"/>
                    <a:pt x="8092" y="26055"/>
                    <a:pt x="8157" y="25995"/>
                  </a:cubicBezTo>
                  <a:cubicBezTo>
                    <a:pt x="8228" y="25928"/>
                    <a:pt x="8299" y="25863"/>
                    <a:pt x="8366" y="25795"/>
                  </a:cubicBezTo>
                  <a:cubicBezTo>
                    <a:pt x="8099" y="25648"/>
                    <a:pt x="7840" y="25485"/>
                    <a:pt x="7591" y="25306"/>
                  </a:cubicBezTo>
                  <a:cubicBezTo>
                    <a:pt x="7520" y="25340"/>
                    <a:pt x="7449" y="25371"/>
                    <a:pt x="7378" y="25408"/>
                  </a:cubicBezTo>
                  <a:cubicBezTo>
                    <a:pt x="7367" y="25413"/>
                    <a:pt x="7354" y="25416"/>
                    <a:pt x="7341" y="25416"/>
                  </a:cubicBezTo>
                  <a:cubicBezTo>
                    <a:pt x="7276" y="25416"/>
                    <a:pt x="7209" y="25351"/>
                    <a:pt x="7255" y="25284"/>
                  </a:cubicBezTo>
                  <a:cubicBezTo>
                    <a:pt x="7289" y="25232"/>
                    <a:pt x="7335" y="25189"/>
                    <a:pt x="7372" y="25140"/>
                  </a:cubicBezTo>
                  <a:cubicBezTo>
                    <a:pt x="7031" y="24878"/>
                    <a:pt x="6704" y="24601"/>
                    <a:pt x="6390" y="24306"/>
                  </a:cubicBezTo>
                  <a:cubicBezTo>
                    <a:pt x="6310" y="24324"/>
                    <a:pt x="6230" y="24352"/>
                    <a:pt x="6147" y="24367"/>
                  </a:cubicBezTo>
                  <a:cubicBezTo>
                    <a:pt x="6142" y="24368"/>
                    <a:pt x="6136" y="24369"/>
                    <a:pt x="6130" y="24369"/>
                  </a:cubicBezTo>
                  <a:cubicBezTo>
                    <a:pt x="6054" y="24369"/>
                    <a:pt x="5989" y="24274"/>
                    <a:pt x="6058" y="24216"/>
                  </a:cubicBezTo>
                  <a:cubicBezTo>
                    <a:pt x="6101" y="24179"/>
                    <a:pt x="6150" y="24146"/>
                    <a:pt x="6193" y="24112"/>
                  </a:cubicBezTo>
                  <a:cubicBezTo>
                    <a:pt x="5950" y="23872"/>
                    <a:pt x="5710" y="23628"/>
                    <a:pt x="5488" y="23385"/>
                  </a:cubicBezTo>
                  <a:cubicBezTo>
                    <a:pt x="5476" y="23373"/>
                    <a:pt x="5467" y="23361"/>
                    <a:pt x="5458" y="23345"/>
                  </a:cubicBezTo>
                  <a:cubicBezTo>
                    <a:pt x="5424" y="23361"/>
                    <a:pt x="5393" y="23376"/>
                    <a:pt x="5362" y="23388"/>
                  </a:cubicBezTo>
                  <a:cubicBezTo>
                    <a:pt x="5348" y="23395"/>
                    <a:pt x="5334" y="23397"/>
                    <a:pt x="5320" y="23397"/>
                  </a:cubicBezTo>
                  <a:cubicBezTo>
                    <a:pt x="5246" y="23397"/>
                    <a:pt x="5192" y="23314"/>
                    <a:pt x="5251" y="23247"/>
                  </a:cubicBezTo>
                  <a:cubicBezTo>
                    <a:pt x="5273" y="23222"/>
                    <a:pt x="5294" y="23204"/>
                    <a:pt x="5316" y="23182"/>
                  </a:cubicBezTo>
                  <a:cubicBezTo>
                    <a:pt x="5045" y="22877"/>
                    <a:pt x="4784" y="22560"/>
                    <a:pt x="4534" y="22237"/>
                  </a:cubicBezTo>
                  <a:cubicBezTo>
                    <a:pt x="4423" y="22271"/>
                    <a:pt x="4319" y="22314"/>
                    <a:pt x="4211" y="22348"/>
                  </a:cubicBezTo>
                  <a:cubicBezTo>
                    <a:pt x="4200" y="22351"/>
                    <a:pt x="4190" y="22353"/>
                    <a:pt x="4181" y="22353"/>
                  </a:cubicBezTo>
                  <a:cubicBezTo>
                    <a:pt x="4098" y="22353"/>
                    <a:pt x="4066" y="22231"/>
                    <a:pt x="4140" y="22182"/>
                  </a:cubicBezTo>
                  <a:cubicBezTo>
                    <a:pt x="4223" y="22126"/>
                    <a:pt x="4303" y="22086"/>
                    <a:pt x="4383" y="22037"/>
                  </a:cubicBezTo>
                  <a:cubicBezTo>
                    <a:pt x="4125" y="21689"/>
                    <a:pt x="3875" y="21329"/>
                    <a:pt x="3645" y="20963"/>
                  </a:cubicBezTo>
                  <a:cubicBezTo>
                    <a:pt x="3503" y="20975"/>
                    <a:pt x="3361" y="20981"/>
                    <a:pt x="3217" y="20981"/>
                  </a:cubicBezTo>
                  <a:cubicBezTo>
                    <a:pt x="3127" y="20978"/>
                    <a:pt x="3094" y="20858"/>
                    <a:pt x="3174" y="20812"/>
                  </a:cubicBezTo>
                  <a:cubicBezTo>
                    <a:pt x="3260" y="20753"/>
                    <a:pt x="3352" y="20701"/>
                    <a:pt x="3441" y="20646"/>
                  </a:cubicBezTo>
                  <a:cubicBezTo>
                    <a:pt x="3294" y="20399"/>
                    <a:pt x="3158" y="20147"/>
                    <a:pt x="3023" y="19895"/>
                  </a:cubicBezTo>
                  <a:cubicBezTo>
                    <a:pt x="2952" y="19907"/>
                    <a:pt x="2887" y="19925"/>
                    <a:pt x="2817" y="19932"/>
                  </a:cubicBezTo>
                  <a:cubicBezTo>
                    <a:pt x="2814" y="19932"/>
                    <a:pt x="2812" y="19932"/>
                    <a:pt x="2810" y="19932"/>
                  </a:cubicBezTo>
                  <a:cubicBezTo>
                    <a:pt x="2734" y="19932"/>
                    <a:pt x="2695" y="19826"/>
                    <a:pt x="2752" y="19778"/>
                  </a:cubicBezTo>
                  <a:cubicBezTo>
                    <a:pt x="2798" y="19735"/>
                    <a:pt x="2847" y="19701"/>
                    <a:pt x="2897" y="19661"/>
                  </a:cubicBezTo>
                  <a:cubicBezTo>
                    <a:pt x="2761" y="19399"/>
                    <a:pt x="2641" y="19131"/>
                    <a:pt x="2521" y="18863"/>
                  </a:cubicBezTo>
                  <a:cubicBezTo>
                    <a:pt x="2500" y="18845"/>
                    <a:pt x="2484" y="18814"/>
                    <a:pt x="2487" y="18787"/>
                  </a:cubicBezTo>
                  <a:cubicBezTo>
                    <a:pt x="2398" y="18583"/>
                    <a:pt x="2315" y="18380"/>
                    <a:pt x="2235" y="18171"/>
                  </a:cubicBezTo>
                  <a:cubicBezTo>
                    <a:pt x="2204" y="18192"/>
                    <a:pt x="2167" y="18211"/>
                    <a:pt x="2133" y="18229"/>
                  </a:cubicBezTo>
                  <a:cubicBezTo>
                    <a:pt x="2117" y="18239"/>
                    <a:pt x="2102" y="18243"/>
                    <a:pt x="2087" y="18243"/>
                  </a:cubicBezTo>
                  <a:cubicBezTo>
                    <a:pt x="2010" y="18243"/>
                    <a:pt x="1964" y="18127"/>
                    <a:pt x="2044" y="18072"/>
                  </a:cubicBezTo>
                  <a:cubicBezTo>
                    <a:pt x="2084" y="18042"/>
                    <a:pt x="2130" y="18017"/>
                    <a:pt x="2170" y="17989"/>
                  </a:cubicBezTo>
                  <a:cubicBezTo>
                    <a:pt x="2047" y="17648"/>
                    <a:pt x="1936" y="17303"/>
                    <a:pt x="1838" y="16955"/>
                  </a:cubicBezTo>
                  <a:cubicBezTo>
                    <a:pt x="1748" y="17004"/>
                    <a:pt x="1656" y="17047"/>
                    <a:pt x="1570" y="17100"/>
                  </a:cubicBezTo>
                  <a:cubicBezTo>
                    <a:pt x="1554" y="17109"/>
                    <a:pt x="1539" y="17113"/>
                    <a:pt x="1525" y="17113"/>
                  </a:cubicBezTo>
                  <a:cubicBezTo>
                    <a:pt x="1445" y="17113"/>
                    <a:pt x="1394" y="16992"/>
                    <a:pt x="1478" y="16943"/>
                  </a:cubicBezTo>
                  <a:cubicBezTo>
                    <a:pt x="1579" y="16884"/>
                    <a:pt x="1684" y="16826"/>
                    <a:pt x="1785" y="16767"/>
                  </a:cubicBezTo>
                  <a:cubicBezTo>
                    <a:pt x="1755" y="16656"/>
                    <a:pt x="1724" y="16543"/>
                    <a:pt x="1696" y="16429"/>
                  </a:cubicBezTo>
                  <a:cubicBezTo>
                    <a:pt x="1539" y="16469"/>
                    <a:pt x="1382" y="16512"/>
                    <a:pt x="1225" y="16543"/>
                  </a:cubicBezTo>
                  <a:cubicBezTo>
                    <a:pt x="1220" y="16544"/>
                    <a:pt x="1214" y="16544"/>
                    <a:pt x="1209" y="16544"/>
                  </a:cubicBezTo>
                  <a:cubicBezTo>
                    <a:pt x="1134" y="16544"/>
                    <a:pt x="1064" y="16449"/>
                    <a:pt x="1136" y="16389"/>
                  </a:cubicBezTo>
                  <a:cubicBezTo>
                    <a:pt x="1290" y="16266"/>
                    <a:pt x="1447" y="16149"/>
                    <a:pt x="1604" y="16032"/>
                  </a:cubicBezTo>
                  <a:cubicBezTo>
                    <a:pt x="1548" y="15764"/>
                    <a:pt x="1502" y="15493"/>
                    <a:pt x="1465" y="15219"/>
                  </a:cubicBezTo>
                  <a:cubicBezTo>
                    <a:pt x="1385" y="15259"/>
                    <a:pt x="1305" y="15296"/>
                    <a:pt x="1225" y="15330"/>
                  </a:cubicBezTo>
                  <a:cubicBezTo>
                    <a:pt x="1213" y="15335"/>
                    <a:pt x="1201" y="15337"/>
                    <a:pt x="1191" y="15337"/>
                  </a:cubicBezTo>
                  <a:cubicBezTo>
                    <a:pt x="1114" y="15337"/>
                    <a:pt x="1084" y="15213"/>
                    <a:pt x="1154" y="15167"/>
                  </a:cubicBezTo>
                  <a:cubicBezTo>
                    <a:pt x="1244" y="15105"/>
                    <a:pt x="1336" y="15053"/>
                    <a:pt x="1428" y="14994"/>
                  </a:cubicBezTo>
                  <a:cubicBezTo>
                    <a:pt x="1394" y="14730"/>
                    <a:pt x="1376" y="14465"/>
                    <a:pt x="1361" y="14203"/>
                  </a:cubicBezTo>
                  <a:cubicBezTo>
                    <a:pt x="1262" y="14231"/>
                    <a:pt x="1164" y="14262"/>
                    <a:pt x="1062" y="14280"/>
                  </a:cubicBezTo>
                  <a:cubicBezTo>
                    <a:pt x="1055" y="14282"/>
                    <a:pt x="1047" y="14282"/>
                    <a:pt x="1041" y="14282"/>
                  </a:cubicBezTo>
                  <a:cubicBezTo>
                    <a:pt x="952" y="14282"/>
                    <a:pt x="903" y="14163"/>
                    <a:pt x="991" y="14117"/>
                  </a:cubicBezTo>
                  <a:cubicBezTo>
                    <a:pt x="1111" y="14055"/>
                    <a:pt x="1222" y="13988"/>
                    <a:pt x="1339" y="13923"/>
                  </a:cubicBezTo>
                  <a:cubicBezTo>
                    <a:pt x="1327" y="13628"/>
                    <a:pt x="1333" y="13332"/>
                    <a:pt x="1342" y="13040"/>
                  </a:cubicBezTo>
                  <a:lnTo>
                    <a:pt x="1342" y="13040"/>
                  </a:lnTo>
                  <a:cubicBezTo>
                    <a:pt x="1247" y="13073"/>
                    <a:pt x="1157" y="13117"/>
                    <a:pt x="1062" y="13150"/>
                  </a:cubicBezTo>
                  <a:cubicBezTo>
                    <a:pt x="1052" y="13154"/>
                    <a:pt x="1042" y="13156"/>
                    <a:pt x="1032" y="13156"/>
                  </a:cubicBezTo>
                  <a:cubicBezTo>
                    <a:pt x="952" y="13156"/>
                    <a:pt x="919" y="13034"/>
                    <a:pt x="991" y="12984"/>
                  </a:cubicBezTo>
                  <a:cubicBezTo>
                    <a:pt x="1111" y="12901"/>
                    <a:pt x="1234" y="12824"/>
                    <a:pt x="1354" y="12744"/>
                  </a:cubicBezTo>
                  <a:cubicBezTo>
                    <a:pt x="1367" y="12516"/>
                    <a:pt x="1388" y="12289"/>
                    <a:pt x="1413" y="12064"/>
                  </a:cubicBezTo>
                  <a:lnTo>
                    <a:pt x="1413" y="12064"/>
                  </a:lnTo>
                  <a:cubicBezTo>
                    <a:pt x="1250" y="12147"/>
                    <a:pt x="1077" y="12212"/>
                    <a:pt x="902" y="12261"/>
                  </a:cubicBezTo>
                  <a:cubicBezTo>
                    <a:pt x="893" y="12263"/>
                    <a:pt x="885" y="12264"/>
                    <a:pt x="877" y="12264"/>
                  </a:cubicBezTo>
                  <a:cubicBezTo>
                    <a:pt x="793" y="12264"/>
                    <a:pt x="747" y="12142"/>
                    <a:pt x="831" y="12095"/>
                  </a:cubicBezTo>
                  <a:cubicBezTo>
                    <a:pt x="1037" y="11981"/>
                    <a:pt x="1244" y="11864"/>
                    <a:pt x="1450" y="11750"/>
                  </a:cubicBezTo>
                  <a:cubicBezTo>
                    <a:pt x="1499" y="11393"/>
                    <a:pt x="1564" y="11042"/>
                    <a:pt x="1647" y="10694"/>
                  </a:cubicBezTo>
                  <a:lnTo>
                    <a:pt x="1647" y="10694"/>
                  </a:lnTo>
                  <a:cubicBezTo>
                    <a:pt x="1456" y="10771"/>
                    <a:pt x="1259" y="10836"/>
                    <a:pt x="1062" y="10888"/>
                  </a:cubicBezTo>
                  <a:cubicBezTo>
                    <a:pt x="1053" y="10890"/>
                    <a:pt x="1044" y="10892"/>
                    <a:pt x="1036" y="10892"/>
                  </a:cubicBezTo>
                  <a:cubicBezTo>
                    <a:pt x="952" y="10892"/>
                    <a:pt x="913" y="10773"/>
                    <a:pt x="991" y="10725"/>
                  </a:cubicBezTo>
                  <a:cubicBezTo>
                    <a:pt x="1247" y="10568"/>
                    <a:pt x="1505" y="10420"/>
                    <a:pt x="1761" y="10266"/>
                  </a:cubicBezTo>
                  <a:cubicBezTo>
                    <a:pt x="1909" y="9709"/>
                    <a:pt x="2096" y="9167"/>
                    <a:pt x="2324" y="8638"/>
                  </a:cubicBezTo>
                  <a:lnTo>
                    <a:pt x="2324" y="8638"/>
                  </a:lnTo>
                  <a:cubicBezTo>
                    <a:pt x="2149" y="8690"/>
                    <a:pt x="1976" y="8746"/>
                    <a:pt x="1788" y="8792"/>
                  </a:cubicBezTo>
                  <a:cubicBezTo>
                    <a:pt x="1779" y="8794"/>
                    <a:pt x="1771" y="8795"/>
                    <a:pt x="1762" y="8795"/>
                  </a:cubicBezTo>
                  <a:cubicBezTo>
                    <a:pt x="1675" y="8795"/>
                    <a:pt x="1647" y="8682"/>
                    <a:pt x="1718" y="8626"/>
                  </a:cubicBezTo>
                  <a:cubicBezTo>
                    <a:pt x="1992" y="8413"/>
                    <a:pt x="2247" y="8299"/>
                    <a:pt x="2527" y="8188"/>
                  </a:cubicBezTo>
                  <a:cubicBezTo>
                    <a:pt x="2533" y="8176"/>
                    <a:pt x="2540" y="8167"/>
                    <a:pt x="2543" y="8155"/>
                  </a:cubicBezTo>
                  <a:lnTo>
                    <a:pt x="2543" y="8155"/>
                  </a:lnTo>
                  <a:cubicBezTo>
                    <a:pt x="2395" y="8213"/>
                    <a:pt x="2244" y="8265"/>
                    <a:pt x="2090" y="8309"/>
                  </a:cubicBezTo>
                  <a:cubicBezTo>
                    <a:pt x="2080" y="8312"/>
                    <a:pt x="2071" y="8313"/>
                    <a:pt x="2062" y="8313"/>
                  </a:cubicBezTo>
                  <a:cubicBezTo>
                    <a:pt x="1979" y="8313"/>
                    <a:pt x="1941" y="8193"/>
                    <a:pt x="2019" y="8145"/>
                  </a:cubicBezTo>
                  <a:cubicBezTo>
                    <a:pt x="2278" y="7982"/>
                    <a:pt x="2536" y="7828"/>
                    <a:pt x="2795" y="7668"/>
                  </a:cubicBezTo>
                  <a:cubicBezTo>
                    <a:pt x="2995" y="7296"/>
                    <a:pt x="3217" y="6933"/>
                    <a:pt x="3454" y="6582"/>
                  </a:cubicBezTo>
                  <a:lnTo>
                    <a:pt x="3454" y="6582"/>
                  </a:lnTo>
                  <a:cubicBezTo>
                    <a:pt x="3263" y="6671"/>
                    <a:pt x="3072" y="6763"/>
                    <a:pt x="2878" y="6846"/>
                  </a:cubicBezTo>
                  <a:cubicBezTo>
                    <a:pt x="2866" y="6851"/>
                    <a:pt x="2854" y="6854"/>
                    <a:pt x="2842" y="6854"/>
                  </a:cubicBezTo>
                  <a:cubicBezTo>
                    <a:pt x="2765" y="6854"/>
                    <a:pt x="2693" y="6763"/>
                    <a:pt x="2767" y="6702"/>
                  </a:cubicBezTo>
                  <a:cubicBezTo>
                    <a:pt x="3201" y="6351"/>
                    <a:pt x="3654" y="6025"/>
                    <a:pt x="4106" y="5708"/>
                  </a:cubicBezTo>
                  <a:cubicBezTo>
                    <a:pt x="4316" y="5452"/>
                    <a:pt x="4537" y="5206"/>
                    <a:pt x="4768" y="4966"/>
                  </a:cubicBezTo>
                  <a:cubicBezTo>
                    <a:pt x="4725" y="4929"/>
                    <a:pt x="4734" y="4861"/>
                    <a:pt x="4784" y="4833"/>
                  </a:cubicBezTo>
                  <a:cubicBezTo>
                    <a:pt x="4857" y="4790"/>
                    <a:pt x="4934" y="4753"/>
                    <a:pt x="5008" y="4710"/>
                  </a:cubicBezTo>
                  <a:cubicBezTo>
                    <a:pt x="6267" y="3476"/>
                    <a:pt x="7769" y="2519"/>
                    <a:pt x="9419" y="1897"/>
                  </a:cubicBezTo>
                  <a:cubicBezTo>
                    <a:pt x="10176" y="1614"/>
                    <a:pt x="10955" y="1380"/>
                    <a:pt x="11743" y="1198"/>
                  </a:cubicBezTo>
                  <a:cubicBezTo>
                    <a:pt x="12365" y="924"/>
                    <a:pt x="13008" y="712"/>
                    <a:pt x="13704" y="626"/>
                  </a:cubicBezTo>
                  <a:cubicBezTo>
                    <a:pt x="13708" y="625"/>
                    <a:pt x="13711" y="625"/>
                    <a:pt x="13715" y="625"/>
                  </a:cubicBezTo>
                  <a:cubicBezTo>
                    <a:pt x="13799" y="625"/>
                    <a:pt x="13824" y="756"/>
                    <a:pt x="13750" y="795"/>
                  </a:cubicBezTo>
                  <a:cubicBezTo>
                    <a:pt x="13713" y="813"/>
                    <a:pt x="13676" y="832"/>
                    <a:pt x="13639" y="850"/>
                  </a:cubicBezTo>
                  <a:cubicBezTo>
                    <a:pt x="14070" y="792"/>
                    <a:pt x="14507" y="749"/>
                    <a:pt x="14944" y="718"/>
                  </a:cubicBezTo>
                  <a:cubicBezTo>
                    <a:pt x="15141" y="635"/>
                    <a:pt x="15338" y="549"/>
                    <a:pt x="15538" y="465"/>
                  </a:cubicBezTo>
                  <a:cubicBezTo>
                    <a:pt x="15548" y="462"/>
                    <a:pt x="15558" y="460"/>
                    <a:pt x="15567" y="460"/>
                  </a:cubicBezTo>
                  <a:cubicBezTo>
                    <a:pt x="15646" y="460"/>
                    <a:pt x="15689" y="590"/>
                    <a:pt x="15606" y="632"/>
                  </a:cubicBezTo>
                  <a:lnTo>
                    <a:pt x="15498" y="687"/>
                  </a:lnTo>
                  <a:cubicBezTo>
                    <a:pt x="15765" y="679"/>
                    <a:pt x="16032" y="671"/>
                    <a:pt x="16298" y="671"/>
                  </a:cubicBezTo>
                  <a:cubicBezTo>
                    <a:pt x="16339" y="671"/>
                    <a:pt x="16381" y="671"/>
                    <a:pt x="16422" y="672"/>
                  </a:cubicBezTo>
                  <a:cubicBezTo>
                    <a:pt x="16502" y="602"/>
                    <a:pt x="16572" y="567"/>
                    <a:pt x="16630" y="567"/>
                  </a:cubicBezTo>
                  <a:cubicBezTo>
                    <a:pt x="16654" y="567"/>
                    <a:pt x="16676" y="573"/>
                    <a:pt x="16696" y="586"/>
                  </a:cubicBezTo>
                  <a:lnTo>
                    <a:pt x="16794" y="542"/>
                  </a:lnTo>
                  <a:cubicBezTo>
                    <a:pt x="16834" y="367"/>
                    <a:pt x="16874" y="192"/>
                    <a:pt x="16921" y="16"/>
                  </a:cubicBezTo>
                  <a:cubicBezTo>
                    <a:pt x="16644" y="6"/>
                    <a:pt x="16368" y="0"/>
                    <a:pt x="16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1478;p35">
              <a:extLst>
                <a:ext uri="{FF2B5EF4-FFF2-40B4-BE49-F238E27FC236}">
                  <a16:creationId xmlns:a16="http://schemas.microsoft.com/office/drawing/2014/main" id="{E4B3B064-1E3B-A0F0-B58E-E36AC44C945B}"/>
                </a:ext>
              </a:extLst>
            </p:cNvPr>
            <p:cNvSpPr/>
            <p:nvPr/>
          </p:nvSpPr>
          <p:spPr>
            <a:xfrm>
              <a:off x="7283200" y="4136650"/>
              <a:ext cx="372400" cy="695850"/>
            </a:xfrm>
            <a:custGeom>
              <a:avLst/>
              <a:gdLst/>
              <a:ahLst/>
              <a:cxnLst/>
              <a:rect l="l" t="t" r="r" b="b"/>
              <a:pathLst>
                <a:path w="14896" h="27834" extrusionOk="0">
                  <a:moveTo>
                    <a:pt x="1284" y="0"/>
                  </a:moveTo>
                  <a:cubicBezTo>
                    <a:pt x="1220" y="219"/>
                    <a:pt x="1161" y="437"/>
                    <a:pt x="1115" y="659"/>
                  </a:cubicBezTo>
                  <a:cubicBezTo>
                    <a:pt x="1426" y="680"/>
                    <a:pt x="1737" y="705"/>
                    <a:pt x="2048" y="742"/>
                  </a:cubicBezTo>
                  <a:cubicBezTo>
                    <a:pt x="2134" y="711"/>
                    <a:pt x="2220" y="680"/>
                    <a:pt x="2306" y="656"/>
                  </a:cubicBezTo>
                  <a:cubicBezTo>
                    <a:pt x="2317" y="653"/>
                    <a:pt x="2327" y="651"/>
                    <a:pt x="2336" y="651"/>
                  </a:cubicBezTo>
                  <a:cubicBezTo>
                    <a:pt x="2405" y="651"/>
                    <a:pt x="2437" y="734"/>
                    <a:pt x="2399" y="791"/>
                  </a:cubicBezTo>
                  <a:cubicBezTo>
                    <a:pt x="2947" y="865"/>
                    <a:pt x="3491" y="957"/>
                    <a:pt x="4027" y="1084"/>
                  </a:cubicBezTo>
                  <a:lnTo>
                    <a:pt x="4061" y="1068"/>
                  </a:lnTo>
                  <a:cubicBezTo>
                    <a:pt x="4073" y="1063"/>
                    <a:pt x="4086" y="1061"/>
                    <a:pt x="4098" y="1061"/>
                  </a:cubicBezTo>
                  <a:cubicBezTo>
                    <a:pt x="4139" y="1061"/>
                    <a:pt x="4179" y="1087"/>
                    <a:pt x="4193" y="1127"/>
                  </a:cubicBezTo>
                  <a:cubicBezTo>
                    <a:pt x="4735" y="1259"/>
                    <a:pt x="5267" y="1419"/>
                    <a:pt x="5794" y="1607"/>
                  </a:cubicBezTo>
                  <a:cubicBezTo>
                    <a:pt x="5914" y="1533"/>
                    <a:pt x="6037" y="1465"/>
                    <a:pt x="6160" y="1391"/>
                  </a:cubicBezTo>
                  <a:cubicBezTo>
                    <a:pt x="6176" y="1382"/>
                    <a:pt x="6192" y="1377"/>
                    <a:pt x="6206" y="1377"/>
                  </a:cubicBezTo>
                  <a:cubicBezTo>
                    <a:pt x="6283" y="1377"/>
                    <a:pt x="6332" y="1494"/>
                    <a:pt x="6249" y="1548"/>
                  </a:cubicBezTo>
                  <a:cubicBezTo>
                    <a:pt x="6172" y="1595"/>
                    <a:pt x="6092" y="1641"/>
                    <a:pt x="6015" y="1687"/>
                  </a:cubicBezTo>
                  <a:cubicBezTo>
                    <a:pt x="6606" y="1909"/>
                    <a:pt x="7182" y="2170"/>
                    <a:pt x="7739" y="2469"/>
                  </a:cubicBezTo>
                  <a:cubicBezTo>
                    <a:pt x="7884" y="2404"/>
                    <a:pt x="8032" y="2340"/>
                    <a:pt x="8176" y="2278"/>
                  </a:cubicBezTo>
                  <a:cubicBezTo>
                    <a:pt x="8191" y="2270"/>
                    <a:pt x="8206" y="2267"/>
                    <a:pt x="8220" y="2267"/>
                  </a:cubicBezTo>
                  <a:cubicBezTo>
                    <a:pt x="8299" y="2267"/>
                    <a:pt x="8350" y="2380"/>
                    <a:pt x="8269" y="2435"/>
                  </a:cubicBezTo>
                  <a:cubicBezTo>
                    <a:pt x="8176" y="2500"/>
                    <a:pt x="8081" y="2552"/>
                    <a:pt x="7989" y="2613"/>
                  </a:cubicBezTo>
                  <a:cubicBezTo>
                    <a:pt x="8189" y="2730"/>
                    <a:pt x="8392" y="2841"/>
                    <a:pt x="8586" y="2967"/>
                  </a:cubicBezTo>
                  <a:cubicBezTo>
                    <a:pt x="8854" y="3140"/>
                    <a:pt x="9115" y="3331"/>
                    <a:pt x="9364" y="3531"/>
                  </a:cubicBezTo>
                  <a:cubicBezTo>
                    <a:pt x="9398" y="3518"/>
                    <a:pt x="9432" y="3503"/>
                    <a:pt x="9466" y="3488"/>
                  </a:cubicBezTo>
                  <a:cubicBezTo>
                    <a:pt x="9480" y="3482"/>
                    <a:pt x="9493" y="3479"/>
                    <a:pt x="9506" y="3479"/>
                  </a:cubicBezTo>
                  <a:cubicBezTo>
                    <a:pt x="9594" y="3479"/>
                    <a:pt x="9652" y="3602"/>
                    <a:pt x="9558" y="3645"/>
                  </a:cubicBezTo>
                  <a:lnTo>
                    <a:pt x="9528" y="3657"/>
                  </a:lnTo>
                  <a:cubicBezTo>
                    <a:pt x="9734" y="3829"/>
                    <a:pt x="9922" y="4014"/>
                    <a:pt x="10109" y="4196"/>
                  </a:cubicBezTo>
                  <a:cubicBezTo>
                    <a:pt x="10171" y="4174"/>
                    <a:pt x="10233" y="4143"/>
                    <a:pt x="10297" y="4122"/>
                  </a:cubicBezTo>
                  <a:cubicBezTo>
                    <a:pt x="10306" y="4119"/>
                    <a:pt x="10314" y="4118"/>
                    <a:pt x="10322" y="4118"/>
                  </a:cubicBezTo>
                  <a:cubicBezTo>
                    <a:pt x="10403" y="4118"/>
                    <a:pt x="10452" y="4249"/>
                    <a:pt x="10365" y="4288"/>
                  </a:cubicBezTo>
                  <a:cubicBezTo>
                    <a:pt x="10331" y="4303"/>
                    <a:pt x="10294" y="4319"/>
                    <a:pt x="10257" y="4337"/>
                  </a:cubicBezTo>
                  <a:cubicBezTo>
                    <a:pt x="10436" y="4519"/>
                    <a:pt x="10596" y="4716"/>
                    <a:pt x="10759" y="4913"/>
                  </a:cubicBezTo>
                  <a:cubicBezTo>
                    <a:pt x="10873" y="4864"/>
                    <a:pt x="10987" y="4814"/>
                    <a:pt x="11101" y="4768"/>
                  </a:cubicBezTo>
                  <a:cubicBezTo>
                    <a:pt x="11113" y="4763"/>
                    <a:pt x="11125" y="4761"/>
                    <a:pt x="11136" y="4761"/>
                  </a:cubicBezTo>
                  <a:cubicBezTo>
                    <a:pt x="11219" y="4761"/>
                    <a:pt x="11242" y="4903"/>
                    <a:pt x="11150" y="4944"/>
                  </a:cubicBezTo>
                  <a:cubicBezTo>
                    <a:pt x="11061" y="4981"/>
                    <a:pt x="10971" y="5021"/>
                    <a:pt x="10882" y="5058"/>
                  </a:cubicBezTo>
                  <a:cubicBezTo>
                    <a:pt x="11014" y="5227"/>
                    <a:pt x="11141" y="5405"/>
                    <a:pt x="11261" y="5584"/>
                  </a:cubicBezTo>
                  <a:cubicBezTo>
                    <a:pt x="11270" y="5581"/>
                    <a:pt x="11280" y="5579"/>
                    <a:pt x="11289" y="5579"/>
                  </a:cubicBezTo>
                  <a:cubicBezTo>
                    <a:pt x="11355" y="5579"/>
                    <a:pt x="11399" y="5659"/>
                    <a:pt x="11353" y="5716"/>
                  </a:cubicBezTo>
                  <a:cubicBezTo>
                    <a:pt x="11550" y="6012"/>
                    <a:pt x="11728" y="6316"/>
                    <a:pt x="11895" y="6627"/>
                  </a:cubicBezTo>
                  <a:cubicBezTo>
                    <a:pt x="11901" y="6627"/>
                    <a:pt x="11904" y="6624"/>
                    <a:pt x="11910" y="6624"/>
                  </a:cubicBezTo>
                  <a:cubicBezTo>
                    <a:pt x="11917" y="6622"/>
                    <a:pt x="11924" y="6622"/>
                    <a:pt x="11931" y="6622"/>
                  </a:cubicBezTo>
                  <a:cubicBezTo>
                    <a:pt x="12005" y="6622"/>
                    <a:pt x="12064" y="6719"/>
                    <a:pt x="11999" y="6775"/>
                  </a:cubicBezTo>
                  <a:lnTo>
                    <a:pt x="11981" y="6787"/>
                  </a:lnTo>
                  <a:cubicBezTo>
                    <a:pt x="12163" y="7141"/>
                    <a:pt x="12326" y="7505"/>
                    <a:pt x="12470" y="7877"/>
                  </a:cubicBezTo>
                  <a:cubicBezTo>
                    <a:pt x="12492" y="7865"/>
                    <a:pt x="12513" y="7856"/>
                    <a:pt x="12535" y="7843"/>
                  </a:cubicBezTo>
                  <a:cubicBezTo>
                    <a:pt x="12550" y="7835"/>
                    <a:pt x="12565" y="7831"/>
                    <a:pt x="12579" y="7831"/>
                  </a:cubicBezTo>
                  <a:cubicBezTo>
                    <a:pt x="12659" y="7831"/>
                    <a:pt x="12711" y="7950"/>
                    <a:pt x="12624" y="8000"/>
                  </a:cubicBezTo>
                  <a:cubicBezTo>
                    <a:pt x="12597" y="8016"/>
                    <a:pt x="12569" y="8031"/>
                    <a:pt x="12541" y="8046"/>
                  </a:cubicBezTo>
                  <a:cubicBezTo>
                    <a:pt x="12701" y="8487"/>
                    <a:pt x="12840" y="8936"/>
                    <a:pt x="12954" y="9392"/>
                  </a:cubicBezTo>
                  <a:cubicBezTo>
                    <a:pt x="13037" y="9358"/>
                    <a:pt x="13117" y="9318"/>
                    <a:pt x="13200" y="9287"/>
                  </a:cubicBezTo>
                  <a:cubicBezTo>
                    <a:pt x="13209" y="9284"/>
                    <a:pt x="13218" y="9282"/>
                    <a:pt x="13227" y="9282"/>
                  </a:cubicBezTo>
                  <a:cubicBezTo>
                    <a:pt x="13310" y="9282"/>
                    <a:pt x="13357" y="9414"/>
                    <a:pt x="13271" y="9453"/>
                  </a:cubicBezTo>
                  <a:cubicBezTo>
                    <a:pt x="13175" y="9496"/>
                    <a:pt x="13089" y="9530"/>
                    <a:pt x="12997" y="9573"/>
                  </a:cubicBezTo>
                  <a:cubicBezTo>
                    <a:pt x="13024" y="9693"/>
                    <a:pt x="13058" y="9813"/>
                    <a:pt x="13083" y="9936"/>
                  </a:cubicBezTo>
                  <a:cubicBezTo>
                    <a:pt x="13151" y="9955"/>
                    <a:pt x="13172" y="10038"/>
                    <a:pt x="13120" y="10084"/>
                  </a:cubicBezTo>
                  <a:cubicBezTo>
                    <a:pt x="13200" y="10466"/>
                    <a:pt x="13264" y="10851"/>
                    <a:pt x="13317" y="11238"/>
                  </a:cubicBezTo>
                  <a:lnTo>
                    <a:pt x="13363" y="11223"/>
                  </a:lnTo>
                  <a:cubicBezTo>
                    <a:pt x="13372" y="11220"/>
                    <a:pt x="13381" y="11218"/>
                    <a:pt x="13390" y="11218"/>
                  </a:cubicBezTo>
                  <a:cubicBezTo>
                    <a:pt x="13470" y="11218"/>
                    <a:pt x="13514" y="11348"/>
                    <a:pt x="13431" y="11389"/>
                  </a:cubicBezTo>
                  <a:cubicBezTo>
                    <a:pt x="13400" y="11405"/>
                    <a:pt x="13369" y="11417"/>
                    <a:pt x="13338" y="11435"/>
                  </a:cubicBezTo>
                  <a:cubicBezTo>
                    <a:pt x="13369" y="11716"/>
                    <a:pt x="13400" y="11996"/>
                    <a:pt x="13418" y="12276"/>
                  </a:cubicBezTo>
                  <a:cubicBezTo>
                    <a:pt x="13483" y="12307"/>
                    <a:pt x="13492" y="12396"/>
                    <a:pt x="13431" y="12439"/>
                  </a:cubicBezTo>
                  <a:cubicBezTo>
                    <a:pt x="13465" y="12934"/>
                    <a:pt x="13471" y="13433"/>
                    <a:pt x="13461" y="13932"/>
                  </a:cubicBezTo>
                  <a:cubicBezTo>
                    <a:pt x="13477" y="13956"/>
                    <a:pt x="13477" y="13993"/>
                    <a:pt x="13458" y="14018"/>
                  </a:cubicBezTo>
                  <a:cubicBezTo>
                    <a:pt x="13452" y="14421"/>
                    <a:pt x="13431" y="14821"/>
                    <a:pt x="13400" y="15222"/>
                  </a:cubicBezTo>
                  <a:cubicBezTo>
                    <a:pt x="13443" y="15206"/>
                    <a:pt x="13480" y="15188"/>
                    <a:pt x="13523" y="15175"/>
                  </a:cubicBezTo>
                  <a:cubicBezTo>
                    <a:pt x="13532" y="15173"/>
                    <a:pt x="13540" y="15172"/>
                    <a:pt x="13549" y="15172"/>
                  </a:cubicBezTo>
                  <a:cubicBezTo>
                    <a:pt x="13626" y="15172"/>
                    <a:pt x="13674" y="15271"/>
                    <a:pt x="13612" y="15329"/>
                  </a:cubicBezTo>
                  <a:cubicBezTo>
                    <a:pt x="13538" y="15397"/>
                    <a:pt x="13458" y="15462"/>
                    <a:pt x="13378" y="15523"/>
                  </a:cubicBezTo>
                  <a:cubicBezTo>
                    <a:pt x="13338" y="15929"/>
                    <a:pt x="13292" y="16333"/>
                    <a:pt x="13231" y="16730"/>
                  </a:cubicBezTo>
                  <a:lnTo>
                    <a:pt x="13283" y="16711"/>
                  </a:lnTo>
                  <a:cubicBezTo>
                    <a:pt x="13293" y="16707"/>
                    <a:pt x="13303" y="16705"/>
                    <a:pt x="13313" y="16705"/>
                  </a:cubicBezTo>
                  <a:cubicBezTo>
                    <a:pt x="13391" y="16705"/>
                    <a:pt x="13433" y="16836"/>
                    <a:pt x="13351" y="16878"/>
                  </a:cubicBezTo>
                  <a:cubicBezTo>
                    <a:pt x="13301" y="16902"/>
                    <a:pt x="13249" y="16924"/>
                    <a:pt x="13197" y="16948"/>
                  </a:cubicBezTo>
                  <a:cubicBezTo>
                    <a:pt x="13148" y="17253"/>
                    <a:pt x="13092" y="17555"/>
                    <a:pt x="13031" y="17853"/>
                  </a:cubicBezTo>
                  <a:cubicBezTo>
                    <a:pt x="13080" y="17823"/>
                    <a:pt x="13132" y="17798"/>
                    <a:pt x="13181" y="17767"/>
                  </a:cubicBezTo>
                  <a:cubicBezTo>
                    <a:pt x="13197" y="17758"/>
                    <a:pt x="13212" y="17754"/>
                    <a:pt x="13227" y="17754"/>
                  </a:cubicBezTo>
                  <a:cubicBezTo>
                    <a:pt x="13305" y="17754"/>
                    <a:pt x="13354" y="17872"/>
                    <a:pt x="13274" y="17924"/>
                  </a:cubicBezTo>
                  <a:cubicBezTo>
                    <a:pt x="13175" y="17989"/>
                    <a:pt x="13074" y="18044"/>
                    <a:pt x="12975" y="18103"/>
                  </a:cubicBezTo>
                  <a:cubicBezTo>
                    <a:pt x="12960" y="18167"/>
                    <a:pt x="12944" y="18232"/>
                    <a:pt x="12929" y="18297"/>
                  </a:cubicBezTo>
                  <a:cubicBezTo>
                    <a:pt x="12960" y="18281"/>
                    <a:pt x="12987" y="18266"/>
                    <a:pt x="13018" y="18253"/>
                  </a:cubicBezTo>
                  <a:cubicBezTo>
                    <a:pt x="13032" y="18248"/>
                    <a:pt x="13046" y="18245"/>
                    <a:pt x="13058" y="18245"/>
                  </a:cubicBezTo>
                  <a:cubicBezTo>
                    <a:pt x="13146" y="18245"/>
                    <a:pt x="13205" y="18368"/>
                    <a:pt x="13111" y="18410"/>
                  </a:cubicBezTo>
                  <a:cubicBezTo>
                    <a:pt x="13031" y="18444"/>
                    <a:pt x="12954" y="18481"/>
                    <a:pt x="12877" y="18518"/>
                  </a:cubicBezTo>
                  <a:cubicBezTo>
                    <a:pt x="12843" y="18654"/>
                    <a:pt x="12815" y="18792"/>
                    <a:pt x="12778" y="18925"/>
                  </a:cubicBezTo>
                  <a:cubicBezTo>
                    <a:pt x="12710" y="19186"/>
                    <a:pt x="12627" y="19451"/>
                    <a:pt x="12544" y="19713"/>
                  </a:cubicBezTo>
                  <a:cubicBezTo>
                    <a:pt x="12600" y="19746"/>
                    <a:pt x="12600" y="19829"/>
                    <a:pt x="12544" y="19863"/>
                  </a:cubicBezTo>
                  <a:cubicBezTo>
                    <a:pt x="12529" y="19876"/>
                    <a:pt x="12507" y="19885"/>
                    <a:pt x="12492" y="19897"/>
                  </a:cubicBezTo>
                  <a:cubicBezTo>
                    <a:pt x="12384" y="20220"/>
                    <a:pt x="12270" y="20541"/>
                    <a:pt x="12144" y="20858"/>
                  </a:cubicBezTo>
                  <a:cubicBezTo>
                    <a:pt x="12175" y="20848"/>
                    <a:pt x="12203" y="20836"/>
                    <a:pt x="12233" y="20827"/>
                  </a:cubicBezTo>
                  <a:cubicBezTo>
                    <a:pt x="12242" y="20824"/>
                    <a:pt x="12251" y="20823"/>
                    <a:pt x="12259" y="20823"/>
                  </a:cubicBezTo>
                  <a:cubicBezTo>
                    <a:pt x="12342" y="20823"/>
                    <a:pt x="12388" y="20951"/>
                    <a:pt x="12304" y="20993"/>
                  </a:cubicBezTo>
                  <a:cubicBezTo>
                    <a:pt x="12212" y="21039"/>
                    <a:pt x="12119" y="21082"/>
                    <a:pt x="12027" y="21128"/>
                  </a:cubicBezTo>
                  <a:cubicBezTo>
                    <a:pt x="11895" y="21445"/>
                    <a:pt x="11753" y="21759"/>
                    <a:pt x="11599" y="22067"/>
                  </a:cubicBezTo>
                  <a:cubicBezTo>
                    <a:pt x="11636" y="22098"/>
                    <a:pt x="11636" y="22160"/>
                    <a:pt x="11596" y="22187"/>
                  </a:cubicBezTo>
                  <a:cubicBezTo>
                    <a:pt x="11562" y="22218"/>
                    <a:pt x="11525" y="22243"/>
                    <a:pt x="11491" y="22274"/>
                  </a:cubicBezTo>
                  <a:cubicBezTo>
                    <a:pt x="11264" y="22720"/>
                    <a:pt x="11008" y="23154"/>
                    <a:pt x="10728" y="23572"/>
                  </a:cubicBezTo>
                  <a:cubicBezTo>
                    <a:pt x="10790" y="23576"/>
                    <a:pt x="10845" y="23637"/>
                    <a:pt x="10805" y="23702"/>
                  </a:cubicBezTo>
                  <a:cubicBezTo>
                    <a:pt x="10417" y="24317"/>
                    <a:pt x="9823" y="24859"/>
                    <a:pt x="9177" y="25349"/>
                  </a:cubicBezTo>
                  <a:cubicBezTo>
                    <a:pt x="8998" y="25512"/>
                    <a:pt x="8823" y="25675"/>
                    <a:pt x="8629" y="25823"/>
                  </a:cubicBezTo>
                  <a:cubicBezTo>
                    <a:pt x="8284" y="26084"/>
                    <a:pt x="7912" y="26309"/>
                    <a:pt x="7521" y="26494"/>
                  </a:cubicBezTo>
                  <a:cubicBezTo>
                    <a:pt x="7364" y="26598"/>
                    <a:pt x="7207" y="26700"/>
                    <a:pt x="7059" y="26801"/>
                  </a:cubicBezTo>
                  <a:cubicBezTo>
                    <a:pt x="7044" y="26812"/>
                    <a:pt x="7029" y="26817"/>
                    <a:pt x="7015" y="26817"/>
                  </a:cubicBezTo>
                  <a:cubicBezTo>
                    <a:pt x="6973" y="26817"/>
                    <a:pt x="6940" y="26775"/>
                    <a:pt x="6933" y="26731"/>
                  </a:cubicBezTo>
                  <a:cubicBezTo>
                    <a:pt x="6280" y="26955"/>
                    <a:pt x="5594" y="27075"/>
                    <a:pt x="4904" y="27085"/>
                  </a:cubicBezTo>
                  <a:cubicBezTo>
                    <a:pt x="4652" y="27189"/>
                    <a:pt x="4396" y="27288"/>
                    <a:pt x="4132" y="27374"/>
                  </a:cubicBezTo>
                  <a:cubicBezTo>
                    <a:pt x="4123" y="27376"/>
                    <a:pt x="4115" y="27377"/>
                    <a:pt x="4107" y="27377"/>
                  </a:cubicBezTo>
                  <a:cubicBezTo>
                    <a:pt x="4034" y="27377"/>
                    <a:pt x="3987" y="27282"/>
                    <a:pt x="4045" y="27223"/>
                  </a:cubicBezTo>
                  <a:cubicBezTo>
                    <a:pt x="4104" y="27168"/>
                    <a:pt x="4166" y="27118"/>
                    <a:pt x="4227" y="27069"/>
                  </a:cubicBezTo>
                  <a:cubicBezTo>
                    <a:pt x="3796" y="27035"/>
                    <a:pt x="3368" y="26968"/>
                    <a:pt x="2947" y="26869"/>
                  </a:cubicBezTo>
                  <a:cubicBezTo>
                    <a:pt x="2805" y="26906"/>
                    <a:pt x="2663" y="26946"/>
                    <a:pt x="2519" y="26974"/>
                  </a:cubicBezTo>
                  <a:cubicBezTo>
                    <a:pt x="2511" y="26976"/>
                    <a:pt x="2503" y="26977"/>
                    <a:pt x="2495" y="26977"/>
                  </a:cubicBezTo>
                  <a:cubicBezTo>
                    <a:pt x="2409" y="26977"/>
                    <a:pt x="2369" y="26856"/>
                    <a:pt x="2448" y="26808"/>
                  </a:cubicBezTo>
                  <a:lnTo>
                    <a:pt x="2522" y="26761"/>
                  </a:lnTo>
                  <a:cubicBezTo>
                    <a:pt x="2140" y="26654"/>
                    <a:pt x="1762" y="26521"/>
                    <a:pt x="1395" y="26367"/>
                  </a:cubicBezTo>
                  <a:cubicBezTo>
                    <a:pt x="1318" y="26404"/>
                    <a:pt x="1244" y="26444"/>
                    <a:pt x="1171" y="26478"/>
                  </a:cubicBezTo>
                  <a:cubicBezTo>
                    <a:pt x="1157" y="26485"/>
                    <a:pt x="1144" y="26487"/>
                    <a:pt x="1131" y="26487"/>
                  </a:cubicBezTo>
                  <a:cubicBezTo>
                    <a:pt x="1054" y="26487"/>
                    <a:pt x="986" y="26392"/>
                    <a:pt x="1060" y="26337"/>
                  </a:cubicBezTo>
                  <a:cubicBezTo>
                    <a:pt x="1090" y="26312"/>
                    <a:pt x="1127" y="26287"/>
                    <a:pt x="1158" y="26263"/>
                  </a:cubicBezTo>
                  <a:cubicBezTo>
                    <a:pt x="829" y="26115"/>
                    <a:pt x="503" y="25952"/>
                    <a:pt x="189" y="25773"/>
                  </a:cubicBezTo>
                  <a:cubicBezTo>
                    <a:pt x="130" y="25795"/>
                    <a:pt x="72" y="25820"/>
                    <a:pt x="16" y="25844"/>
                  </a:cubicBezTo>
                  <a:cubicBezTo>
                    <a:pt x="14" y="25845"/>
                    <a:pt x="12" y="25846"/>
                    <a:pt x="11" y="25846"/>
                  </a:cubicBezTo>
                  <a:cubicBezTo>
                    <a:pt x="8" y="25846"/>
                    <a:pt x="5" y="25844"/>
                    <a:pt x="1" y="25844"/>
                  </a:cubicBezTo>
                  <a:lnTo>
                    <a:pt x="1" y="25844"/>
                  </a:lnTo>
                  <a:cubicBezTo>
                    <a:pt x="13" y="25853"/>
                    <a:pt x="25" y="25863"/>
                    <a:pt x="38" y="25875"/>
                  </a:cubicBezTo>
                  <a:cubicBezTo>
                    <a:pt x="284" y="26152"/>
                    <a:pt x="423" y="26469"/>
                    <a:pt x="583" y="26798"/>
                  </a:cubicBezTo>
                  <a:cubicBezTo>
                    <a:pt x="583" y="26798"/>
                    <a:pt x="583" y="26801"/>
                    <a:pt x="583" y="26801"/>
                  </a:cubicBezTo>
                  <a:cubicBezTo>
                    <a:pt x="1887" y="27433"/>
                    <a:pt x="3314" y="27834"/>
                    <a:pt x="4741" y="27834"/>
                  </a:cubicBezTo>
                  <a:cubicBezTo>
                    <a:pt x="5698" y="27834"/>
                    <a:pt x="6655" y="27653"/>
                    <a:pt x="7573" y="27242"/>
                  </a:cubicBezTo>
                  <a:cubicBezTo>
                    <a:pt x="10211" y="26057"/>
                    <a:pt x="11713" y="23720"/>
                    <a:pt x="12763" y="21122"/>
                  </a:cubicBezTo>
                  <a:cubicBezTo>
                    <a:pt x="14730" y="16265"/>
                    <a:pt x="14896" y="9992"/>
                    <a:pt x="12046" y="5427"/>
                  </a:cubicBezTo>
                  <a:cubicBezTo>
                    <a:pt x="9774" y="1782"/>
                    <a:pt x="5437" y="286"/>
                    <a:pt x="1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1479;p35">
              <a:extLst>
                <a:ext uri="{FF2B5EF4-FFF2-40B4-BE49-F238E27FC236}">
                  <a16:creationId xmlns:a16="http://schemas.microsoft.com/office/drawing/2014/main" id="{31A504D6-3B39-39E5-32F6-620E5EAF986F}"/>
                </a:ext>
              </a:extLst>
            </p:cNvPr>
            <p:cNvSpPr/>
            <p:nvPr/>
          </p:nvSpPr>
          <p:spPr>
            <a:xfrm>
              <a:off x="7198100" y="4156025"/>
              <a:ext cx="7875" cy="3025"/>
            </a:xfrm>
            <a:custGeom>
              <a:avLst/>
              <a:gdLst/>
              <a:ahLst/>
              <a:cxnLst/>
              <a:rect l="l" t="t" r="r" b="b"/>
              <a:pathLst>
                <a:path w="315" h="121" extrusionOk="0">
                  <a:moveTo>
                    <a:pt x="314" y="1"/>
                  </a:moveTo>
                  <a:lnTo>
                    <a:pt x="314" y="1"/>
                  </a:lnTo>
                  <a:cubicBezTo>
                    <a:pt x="216" y="50"/>
                    <a:pt x="108" y="90"/>
                    <a:pt x="0" y="121"/>
                  </a:cubicBezTo>
                  <a:cubicBezTo>
                    <a:pt x="40" y="115"/>
                    <a:pt x="77" y="105"/>
                    <a:pt x="114" y="99"/>
                  </a:cubicBezTo>
                  <a:cubicBezTo>
                    <a:pt x="182" y="65"/>
                    <a:pt x="250" y="35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1480;p35">
              <a:extLst>
                <a:ext uri="{FF2B5EF4-FFF2-40B4-BE49-F238E27FC236}">
                  <a16:creationId xmlns:a16="http://schemas.microsoft.com/office/drawing/2014/main" id="{A8D03FD2-6F56-9C0A-2781-57B5EDD40052}"/>
                </a:ext>
              </a:extLst>
            </p:cNvPr>
            <p:cNvSpPr/>
            <p:nvPr/>
          </p:nvSpPr>
          <p:spPr>
            <a:xfrm>
              <a:off x="7268200" y="4774600"/>
              <a:ext cx="14725" cy="6850"/>
            </a:xfrm>
            <a:custGeom>
              <a:avLst/>
              <a:gdLst/>
              <a:ahLst/>
              <a:cxnLst/>
              <a:rect l="l" t="t" r="r" b="b"/>
              <a:pathLst>
                <a:path w="589" h="274" extrusionOk="0">
                  <a:moveTo>
                    <a:pt x="262" y="1"/>
                  </a:moveTo>
                  <a:cubicBezTo>
                    <a:pt x="157" y="1"/>
                    <a:pt x="64" y="57"/>
                    <a:pt x="1" y="138"/>
                  </a:cubicBezTo>
                  <a:cubicBezTo>
                    <a:pt x="99" y="148"/>
                    <a:pt x="195" y="191"/>
                    <a:pt x="265" y="265"/>
                  </a:cubicBezTo>
                  <a:cubicBezTo>
                    <a:pt x="271" y="268"/>
                    <a:pt x="278" y="268"/>
                    <a:pt x="284" y="271"/>
                  </a:cubicBezTo>
                  <a:cubicBezTo>
                    <a:pt x="319" y="258"/>
                    <a:pt x="356" y="251"/>
                    <a:pt x="393" y="251"/>
                  </a:cubicBezTo>
                  <a:cubicBezTo>
                    <a:pt x="434" y="251"/>
                    <a:pt x="476" y="259"/>
                    <a:pt x="515" y="274"/>
                  </a:cubicBezTo>
                  <a:cubicBezTo>
                    <a:pt x="496" y="225"/>
                    <a:pt x="518" y="169"/>
                    <a:pt x="567" y="151"/>
                  </a:cubicBezTo>
                  <a:cubicBezTo>
                    <a:pt x="576" y="148"/>
                    <a:pt x="582" y="145"/>
                    <a:pt x="589" y="141"/>
                  </a:cubicBezTo>
                  <a:cubicBezTo>
                    <a:pt x="542" y="111"/>
                    <a:pt x="490" y="86"/>
                    <a:pt x="444" y="55"/>
                  </a:cubicBezTo>
                  <a:cubicBezTo>
                    <a:pt x="381" y="17"/>
                    <a:pt x="320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1481;p35">
              <a:extLst>
                <a:ext uri="{FF2B5EF4-FFF2-40B4-BE49-F238E27FC236}">
                  <a16:creationId xmlns:a16="http://schemas.microsoft.com/office/drawing/2014/main" id="{40F29AC3-55A7-2B44-E9D5-FA548E3E8F38}"/>
                </a:ext>
              </a:extLst>
            </p:cNvPr>
            <p:cNvSpPr/>
            <p:nvPr/>
          </p:nvSpPr>
          <p:spPr>
            <a:xfrm>
              <a:off x="7229875" y="4777925"/>
              <a:ext cx="71125" cy="72575"/>
            </a:xfrm>
            <a:custGeom>
              <a:avLst/>
              <a:gdLst/>
              <a:ahLst/>
              <a:cxnLst/>
              <a:rect l="l" t="t" r="r" b="b"/>
              <a:pathLst>
                <a:path w="2845" h="2903" extrusionOk="0">
                  <a:moveTo>
                    <a:pt x="1428" y="1"/>
                  </a:moveTo>
                  <a:cubicBezTo>
                    <a:pt x="1301" y="1"/>
                    <a:pt x="1174" y="57"/>
                    <a:pt x="1115" y="175"/>
                  </a:cubicBezTo>
                  <a:cubicBezTo>
                    <a:pt x="1115" y="175"/>
                    <a:pt x="1115" y="178"/>
                    <a:pt x="1115" y="178"/>
                  </a:cubicBezTo>
                  <a:cubicBezTo>
                    <a:pt x="980" y="458"/>
                    <a:pt x="856" y="744"/>
                    <a:pt x="736" y="1030"/>
                  </a:cubicBezTo>
                  <a:cubicBezTo>
                    <a:pt x="542" y="1477"/>
                    <a:pt x="358" y="1926"/>
                    <a:pt x="142" y="2363"/>
                  </a:cubicBezTo>
                  <a:cubicBezTo>
                    <a:pt x="0" y="2653"/>
                    <a:pt x="227" y="2903"/>
                    <a:pt x="468" y="2903"/>
                  </a:cubicBezTo>
                  <a:cubicBezTo>
                    <a:pt x="577" y="2903"/>
                    <a:pt x="689" y="2851"/>
                    <a:pt x="770" y="2730"/>
                  </a:cubicBezTo>
                  <a:cubicBezTo>
                    <a:pt x="872" y="2576"/>
                    <a:pt x="976" y="2425"/>
                    <a:pt x="1078" y="2271"/>
                  </a:cubicBezTo>
                  <a:lnTo>
                    <a:pt x="1078" y="2280"/>
                  </a:lnTo>
                  <a:cubicBezTo>
                    <a:pt x="1133" y="2448"/>
                    <a:pt x="1292" y="2539"/>
                    <a:pt x="1446" y="2539"/>
                  </a:cubicBezTo>
                  <a:cubicBezTo>
                    <a:pt x="1592" y="2539"/>
                    <a:pt x="1733" y="2457"/>
                    <a:pt x="1777" y="2280"/>
                  </a:cubicBezTo>
                  <a:cubicBezTo>
                    <a:pt x="1783" y="2255"/>
                    <a:pt x="1789" y="2228"/>
                    <a:pt x="1795" y="2203"/>
                  </a:cubicBezTo>
                  <a:cubicBezTo>
                    <a:pt x="1865" y="2260"/>
                    <a:pt x="1956" y="2289"/>
                    <a:pt x="2046" y="2289"/>
                  </a:cubicBezTo>
                  <a:cubicBezTo>
                    <a:pt x="2228" y="2289"/>
                    <a:pt x="2407" y="2173"/>
                    <a:pt x="2399" y="1938"/>
                  </a:cubicBezTo>
                  <a:cubicBezTo>
                    <a:pt x="2399" y="1855"/>
                    <a:pt x="2386" y="1775"/>
                    <a:pt x="2380" y="1692"/>
                  </a:cubicBezTo>
                  <a:cubicBezTo>
                    <a:pt x="2611" y="1683"/>
                    <a:pt x="2845" y="1431"/>
                    <a:pt x="2716" y="1150"/>
                  </a:cubicBezTo>
                  <a:cubicBezTo>
                    <a:pt x="2716" y="1150"/>
                    <a:pt x="2716" y="1147"/>
                    <a:pt x="2716" y="1147"/>
                  </a:cubicBezTo>
                  <a:cubicBezTo>
                    <a:pt x="2556" y="815"/>
                    <a:pt x="2417" y="501"/>
                    <a:pt x="2171" y="224"/>
                  </a:cubicBezTo>
                  <a:cubicBezTo>
                    <a:pt x="2158" y="212"/>
                    <a:pt x="2146" y="199"/>
                    <a:pt x="2134" y="190"/>
                  </a:cubicBezTo>
                  <a:cubicBezTo>
                    <a:pt x="2128" y="192"/>
                    <a:pt x="2122" y="192"/>
                    <a:pt x="2117" y="192"/>
                  </a:cubicBezTo>
                  <a:cubicBezTo>
                    <a:pt x="2086" y="192"/>
                    <a:pt x="2058" y="172"/>
                    <a:pt x="2048" y="141"/>
                  </a:cubicBezTo>
                  <a:cubicBezTo>
                    <a:pt x="2009" y="126"/>
                    <a:pt x="1968" y="118"/>
                    <a:pt x="1927" y="118"/>
                  </a:cubicBezTo>
                  <a:cubicBezTo>
                    <a:pt x="1890" y="118"/>
                    <a:pt x="1853" y="125"/>
                    <a:pt x="1817" y="138"/>
                  </a:cubicBezTo>
                  <a:cubicBezTo>
                    <a:pt x="1811" y="135"/>
                    <a:pt x="1804" y="132"/>
                    <a:pt x="1798" y="132"/>
                  </a:cubicBezTo>
                  <a:cubicBezTo>
                    <a:pt x="1728" y="58"/>
                    <a:pt x="1635" y="15"/>
                    <a:pt x="1534" y="5"/>
                  </a:cubicBezTo>
                  <a:cubicBezTo>
                    <a:pt x="1512" y="2"/>
                    <a:pt x="1490" y="2"/>
                    <a:pt x="1466" y="2"/>
                  </a:cubicBezTo>
                  <a:cubicBezTo>
                    <a:pt x="1453" y="1"/>
                    <a:pt x="1441" y="1"/>
                    <a:pt x="1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1482;p35">
              <a:extLst>
                <a:ext uri="{FF2B5EF4-FFF2-40B4-BE49-F238E27FC236}">
                  <a16:creationId xmlns:a16="http://schemas.microsoft.com/office/drawing/2014/main" id="{02E20368-6562-3918-4C9F-A49ABD895B8D}"/>
                </a:ext>
              </a:extLst>
            </p:cNvPr>
            <p:cNvSpPr/>
            <p:nvPr/>
          </p:nvSpPr>
          <p:spPr>
            <a:xfrm>
              <a:off x="7314075" y="4202575"/>
              <a:ext cx="103425" cy="42050"/>
            </a:xfrm>
            <a:custGeom>
              <a:avLst/>
              <a:gdLst/>
              <a:ahLst/>
              <a:cxnLst/>
              <a:rect l="l" t="t" r="r" b="b"/>
              <a:pathLst>
                <a:path w="4137" h="1682" extrusionOk="0">
                  <a:moveTo>
                    <a:pt x="3692" y="1"/>
                  </a:moveTo>
                  <a:cubicBezTo>
                    <a:pt x="3651" y="1"/>
                    <a:pt x="3606" y="10"/>
                    <a:pt x="3558" y="29"/>
                  </a:cubicBezTo>
                  <a:cubicBezTo>
                    <a:pt x="3140" y="192"/>
                    <a:pt x="2721" y="340"/>
                    <a:pt x="2303" y="472"/>
                  </a:cubicBezTo>
                  <a:cubicBezTo>
                    <a:pt x="1712" y="792"/>
                    <a:pt x="1121" y="1115"/>
                    <a:pt x="523" y="1420"/>
                  </a:cubicBezTo>
                  <a:cubicBezTo>
                    <a:pt x="351" y="1509"/>
                    <a:pt x="176" y="1593"/>
                    <a:pt x="0" y="1682"/>
                  </a:cubicBezTo>
                  <a:cubicBezTo>
                    <a:pt x="1253" y="1568"/>
                    <a:pt x="2509" y="1220"/>
                    <a:pt x="3752" y="728"/>
                  </a:cubicBezTo>
                  <a:cubicBezTo>
                    <a:pt x="4136" y="577"/>
                    <a:pt x="4029" y="1"/>
                    <a:pt x="36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1483;p35">
              <a:extLst>
                <a:ext uri="{FF2B5EF4-FFF2-40B4-BE49-F238E27FC236}">
                  <a16:creationId xmlns:a16="http://schemas.microsoft.com/office/drawing/2014/main" id="{DA4002E9-1C09-DFED-1882-5FD141D8E2A3}"/>
                </a:ext>
              </a:extLst>
            </p:cNvPr>
            <p:cNvSpPr/>
            <p:nvPr/>
          </p:nvSpPr>
          <p:spPr>
            <a:xfrm>
              <a:off x="7262825" y="4221450"/>
              <a:ext cx="82050" cy="24100"/>
            </a:xfrm>
            <a:custGeom>
              <a:avLst/>
              <a:gdLst/>
              <a:ahLst/>
              <a:cxnLst/>
              <a:rect l="l" t="t" r="r" b="b"/>
              <a:pathLst>
                <a:path w="3282" h="964" extrusionOk="0">
                  <a:moveTo>
                    <a:pt x="3281" y="0"/>
                  </a:moveTo>
                  <a:lnTo>
                    <a:pt x="3281" y="0"/>
                  </a:lnTo>
                  <a:cubicBezTo>
                    <a:pt x="2792" y="111"/>
                    <a:pt x="2296" y="185"/>
                    <a:pt x="1795" y="222"/>
                  </a:cubicBezTo>
                  <a:cubicBezTo>
                    <a:pt x="1795" y="234"/>
                    <a:pt x="1798" y="247"/>
                    <a:pt x="1801" y="256"/>
                  </a:cubicBezTo>
                  <a:cubicBezTo>
                    <a:pt x="1838" y="532"/>
                    <a:pt x="1599" y="713"/>
                    <a:pt x="1389" y="713"/>
                  </a:cubicBezTo>
                  <a:cubicBezTo>
                    <a:pt x="1250" y="713"/>
                    <a:pt x="1124" y="634"/>
                    <a:pt x="1099" y="450"/>
                  </a:cubicBezTo>
                  <a:cubicBezTo>
                    <a:pt x="1093" y="400"/>
                    <a:pt x="1090" y="348"/>
                    <a:pt x="1084" y="299"/>
                  </a:cubicBezTo>
                  <a:cubicBezTo>
                    <a:pt x="720" y="496"/>
                    <a:pt x="360" y="690"/>
                    <a:pt x="0" y="887"/>
                  </a:cubicBezTo>
                  <a:cubicBezTo>
                    <a:pt x="389" y="936"/>
                    <a:pt x="783" y="964"/>
                    <a:pt x="1178" y="964"/>
                  </a:cubicBezTo>
                  <a:cubicBezTo>
                    <a:pt x="1199" y="964"/>
                    <a:pt x="1220" y="964"/>
                    <a:pt x="1241" y="964"/>
                  </a:cubicBezTo>
                  <a:cubicBezTo>
                    <a:pt x="1385" y="893"/>
                    <a:pt x="1533" y="831"/>
                    <a:pt x="1681" y="761"/>
                  </a:cubicBezTo>
                  <a:cubicBezTo>
                    <a:pt x="2207" y="508"/>
                    <a:pt x="2746" y="256"/>
                    <a:pt x="3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1484;p35">
              <a:extLst>
                <a:ext uri="{FF2B5EF4-FFF2-40B4-BE49-F238E27FC236}">
                  <a16:creationId xmlns:a16="http://schemas.microsoft.com/office/drawing/2014/main" id="{B49704C7-9154-5064-C1EC-DAAC28F12DBF}"/>
                </a:ext>
              </a:extLst>
            </p:cNvPr>
            <p:cNvSpPr/>
            <p:nvPr/>
          </p:nvSpPr>
          <p:spPr>
            <a:xfrm>
              <a:off x="7216325" y="4219600"/>
              <a:ext cx="41350" cy="17325"/>
            </a:xfrm>
            <a:custGeom>
              <a:avLst/>
              <a:gdLst/>
              <a:ahLst/>
              <a:cxnLst/>
              <a:rect l="l" t="t" r="r" b="b"/>
              <a:pathLst>
                <a:path w="1654" h="693" extrusionOk="0">
                  <a:moveTo>
                    <a:pt x="841" y="0"/>
                  </a:moveTo>
                  <a:cubicBezTo>
                    <a:pt x="561" y="157"/>
                    <a:pt x="281" y="314"/>
                    <a:pt x="1" y="471"/>
                  </a:cubicBezTo>
                  <a:cubicBezTo>
                    <a:pt x="213" y="554"/>
                    <a:pt x="429" y="628"/>
                    <a:pt x="644" y="693"/>
                  </a:cubicBezTo>
                  <a:lnTo>
                    <a:pt x="1654" y="197"/>
                  </a:lnTo>
                  <a:cubicBezTo>
                    <a:pt x="1380" y="148"/>
                    <a:pt x="1109" y="8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1485;p35">
              <a:extLst>
                <a:ext uri="{FF2B5EF4-FFF2-40B4-BE49-F238E27FC236}">
                  <a16:creationId xmlns:a16="http://schemas.microsoft.com/office/drawing/2014/main" id="{909AB1E2-4782-9D3D-C09C-CECC19F3D90A}"/>
                </a:ext>
              </a:extLst>
            </p:cNvPr>
            <p:cNvSpPr/>
            <p:nvPr/>
          </p:nvSpPr>
          <p:spPr>
            <a:xfrm>
              <a:off x="7188100" y="4206125"/>
              <a:ext cx="29875" cy="16875"/>
            </a:xfrm>
            <a:custGeom>
              <a:avLst/>
              <a:gdLst/>
              <a:ahLst/>
              <a:cxnLst/>
              <a:rect l="l" t="t" r="r" b="b"/>
              <a:pathLst>
                <a:path w="1195" h="675" extrusionOk="0">
                  <a:moveTo>
                    <a:pt x="555" y="1"/>
                  </a:moveTo>
                  <a:cubicBezTo>
                    <a:pt x="222" y="1"/>
                    <a:pt x="1" y="489"/>
                    <a:pt x="360" y="672"/>
                  </a:cubicBezTo>
                  <a:lnTo>
                    <a:pt x="370" y="675"/>
                  </a:lnTo>
                  <a:cubicBezTo>
                    <a:pt x="647" y="539"/>
                    <a:pt x="921" y="398"/>
                    <a:pt x="1195" y="262"/>
                  </a:cubicBezTo>
                  <a:cubicBezTo>
                    <a:pt x="1041" y="195"/>
                    <a:pt x="884" y="124"/>
                    <a:pt x="727" y="44"/>
                  </a:cubicBezTo>
                  <a:cubicBezTo>
                    <a:pt x="668" y="14"/>
                    <a:pt x="610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1486;p35">
              <a:extLst>
                <a:ext uri="{FF2B5EF4-FFF2-40B4-BE49-F238E27FC236}">
                  <a16:creationId xmlns:a16="http://schemas.microsoft.com/office/drawing/2014/main" id="{31CC5875-35E5-BCAA-C2D9-FB7A7B44E3A4}"/>
                </a:ext>
              </a:extLst>
            </p:cNvPr>
            <p:cNvSpPr/>
            <p:nvPr/>
          </p:nvSpPr>
          <p:spPr>
            <a:xfrm>
              <a:off x="7238425" y="4225750"/>
              <a:ext cx="43275" cy="16500"/>
            </a:xfrm>
            <a:custGeom>
              <a:avLst/>
              <a:gdLst/>
              <a:ahLst/>
              <a:cxnLst/>
              <a:rect l="l" t="t" r="r" b="b"/>
              <a:pathLst>
                <a:path w="1731" h="660" extrusionOk="0">
                  <a:moveTo>
                    <a:pt x="1072" y="1"/>
                  </a:moveTo>
                  <a:cubicBezTo>
                    <a:pt x="718" y="173"/>
                    <a:pt x="357" y="342"/>
                    <a:pt x="0" y="518"/>
                  </a:cubicBezTo>
                  <a:cubicBezTo>
                    <a:pt x="216" y="573"/>
                    <a:pt x="431" y="619"/>
                    <a:pt x="647" y="659"/>
                  </a:cubicBezTo>
                  <a:cubicBezTo>
                    <a:pt x="902" y="521"/>
                    <a:pt x="1161" y="385"/>
                    <a:pt x="1413" y="247"/>
                  </a:cubicBezTo>
                  <a:cubicBezTo>
                    <a:pt x="1518" y="188"/>
                    <a:pt x="1623" y="124"/>
                    <a:pt x="1730" y="62"/>
                  </a:cubicBezTo>
                  <a:cubicBezTo>
                    <a:pt x="1509" y="53"/>
                    <a:pt x="1290" y="3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1487;p35">
              <a:extLst>
                <a:ext uri="{FF2B5EF4-FFF2-40B4-BE49-F238E27FC236}">
                  <a16:creationId xmlns:a16="http://schemas.microsoft.com/office/drawing/2014/main" id="{B9984D9B-4187-8E9D-640A-05D1D52D45AD}"/>
                </a:ext>
              </a:extLst>
            </p:cNvPr>
            <p:cNvSpPr/>
            <p:nvPr/>
          </p:nvSpPr>
          <p:spPr>
            <a:xfrm>
              <a:off x="7204325" y="4215825"/>
              <a:ext cx="27500" cy="13575"/>
            </a:xfrm>
            <a:custGeom>
              <a:avLst/>
              <a:gdLst/>
              <a:ahLst/>
              <a:cxnLst/>
              <a:rect l="l" t="t" r="r" b="b"/>
              <a:pathLst>
                <a:path w="1100" h="543" extrusionOk="0">
                  <a:moveTo>
                    <a:pt x="875" y="1"/>
                  </a:moveTo>
                  <a:cubicBezTo>
                    <a:pt x="586" y="142"/>
                    <a:pt x="293" y="281"/>
                    <a:pt x="1" y="419"/>
                  </a:cubicBezTo>
                  <a:cubicBezTo>
                    <a:pt x="93" y="459"/>
                    <a:pt x="185" y="505"/>
                    <a:pt x="278" y="542"/>
                  </a:cubicBezTo>
                  <a:cubicBezTo>
                    <a:pt x="552" y="391"/>
                    <a:pt x="826" y="238"/>
                    <a:pt x="1100" y="84"/>
                  </a:cubicBezTo>
                  <a:cubicBezTo>
                    <a:pt x="1026" y="59"/>
                    <a:pt x="952" y="28"/>
                    <a:pt x="8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1488;p35">
              <a:extLst>
                <a:ext uri="{FF2B5EF4-FFF2-40B4-BE49-F238E27FC236}">
                  <a16:creationId xmlns:a16="http://schemas.microsoft.com/office/drawing/2014/main" id="{37EBB9C8-E611-61F2-C61D-35736FD35F99}"/>
                </a:ext>
              </a:extLst>
            </p:cNvPr>
            <p:cNvSpPr/>
            <p:nvPr/>
          </p:nvSpPr>
          <p:spPr>
            <a:xfrm>
              <a:off x="7288275" y="4178800"/>
              <a:ext cx="18900" cy="30750"/>
            </a:xfrm>
            <a:custGeom>
              <a:avLst/>
              <a:gdLst/>
              <a:ahLst/>
              <a:cxnLst/>
              <a:rect l="l" t="t" r="r" b="b"/>
              <a:pathLst>
                <a:path w="756" h="1230" extrusionOk="0">
                  <a:moveTo>
                    <a:pt x="755" y="1"/>
                  </a:moveTo>
                  <a:lnTo>
                    <a:pt x="755" y="1"/>
                  </a:lnTo>
                  <a:cubicBezTo>
                    <a:pt x="506" y="149"/>
                    <a:pt x="260" y="306"/>
                    <a:pt x="13" y="453"/>
                  </a:cubicBezTo>
                  <a:cubicBezTo>
                    <a:pt x="1" y="715"/>
                    <a:pt x="1" y="974"/>
                    <a:pt x="7" y="1229"/>
                  </a:cubicBezTo>
                  <a:cubicBezTo>
                    <a:pt x="244" y="1115"/>
                    <a:pt x="478" y="1001"/>
                    <a:pt x="715" y="884"/>
                  </a:cubicBezTo>
                  <a:cubicBezTo>
                    <a:pt x="715" y="595"/>
                    <a:pt x="727" y="300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1489;p35">
              <a:extLst>
                <a:ext uri="{FF2B5EF4-FFF2-40B4-BE49-F238E27FC236}">
                  <a16:creationId xmlns:a16="http://schemas.microsoft.com/office/drawing/2014/main" id="{360201F4-3786-6764-8F7C-39EA3F3B4871}"/>
                </a:ext>
              </a:extLst>
            </p:cNvPr>
            <p:cNvSpPr/>
            <p:nvPr/>
          </p:nvSpPr>
          <p:spPr>
            <a:xfrm>
              <a:off x="7288825" y="4173050"/>
              <a:ext cx="19025" cy="11700"/>
            </a:xfrm>
            <a:custGeom>
              <a:avLst/>
              <a:gdLst/>
              <a:ahLst/>
              <a:cxnLst/>
              <a:rect l="l" t="t" r="r" b="b"/>
              <a:pathLst>
                <a:path w="761" h="468" extrusionOk="0">
                  <a:moveTo>
                    <a:pt x="761" y="0"/>
                  </a:moveTo>
                  <a:cubicBezTo>
                    <a:pt x="511" y="145"/>
                    <a:pt x="259" y="283"/>
                    <a:pt x="4" y="422"/>
                  </a:cubicBezTo>
                  <a:cubicBezTo>
                    <a:pt x="4" y="437"/>
                    <a:pt x="4" y="453"/>
                    <a:pt x="1" y="468"/>
                  </a:cubicBezTo>
                  <a:cubicBezTo>
                    <a:pt x="256" y="317"/>
                    <a:pt x="508" y="163"/>
                    <a:pt x="761" y="6"/>
                  </a:cubicBezTo>
                  <a:cubicBezTo>
                    <a:pt x="761" y="6"/>
                    <a:pt x="761" y="3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1490;p35">
              <a:extLst>
                <a:ext uri="{FF2B5EF4-FFF2-40B4-BE49-F238E27FC236}">
                  <a16:creationId xmlns:a16="http://schemas.microsoft.com/office/drawing/2014/main" id="{7C6848E5-A572-0454-BFEC-AC791EDFCE58}"/>
                </a:ext>
              </a:extLst>
            </p:cNvPr>
            <p:cNvSpPr/>
            <p:nvPr/>
          </p:nvSpPr>
          <p:spPr>
            <a:xfrm>
              <a:off x="7288675" y="4206050"/>
              <a:ext cx="17800" cy="16800"/>
            </a:xfrm>
            <a:custGeom>
              <a:avLst/>
              <a:gdLst/>
              <a:ahLst/>
              <a:cxnLst/>
              <a:rect l="l" t="t" r="r" b="b"/>
              <a:pathLst>
                <a:path w="712" h="672" extrusionOk="0">
                  <a:moveTo>
                    <a:pt x="699" y="1"/>
                  </a:moveTo>
                  <a:cubicBezTo>
                    <a:pt x="465" y="111"/>
                    <a:pt x="231" y="225"/>
                    <a:pt x="0" y="336"/>
                  </a:cubicBezTo>
                  <a:cubicBezTo>
                    <a:pt x="7" y="450"/>
                    <a:pt x="13" y="561"/>
                    <a:pt x="22" y="672"/>
                  </a:cubicBezTo>
                  <a:cubicBezTo>
                    <a:pt x="253" y="536"/>
                    <a:pt x="481" y="404"/>
                    <a:pt x="711" y="262"/>
                  </a:cubicBezTo>
                  <a:cubicBezTo>
                    <a:pt x="705" y="176"/>
                    <a:pt x="702" y="87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1491;p35">
              <a:extLst>
                <a:ext uri="{FF2B5EF4-FFF2-40B4-BE49-F238E27FC236}">
                  <a16:creationId xmlns:a16="http://schemas.microsoft.com/office/drawing/2014/main" id="{E085AC8D-5125-E510-86A0-18F651E5D5D0}"/>
                </a:ext>
              </a:extLst>
            </p:cNvPr>
            <p:cNvSpPr/>
            <p:nvPr/>
          </p:nvSpPr>
          <p:spPr>
            <a:xfrm>
              <a:off x="7289675" y="4032475"/>
              <a:ext cx="95525" cy="142900"/>
            </a:xfrm>
            <a:custGeom>
              <a:avLst/>
              <a:gdLst/>
              <a:ahLst/>
              <a:cxnLst/>
              <a:rect l="l" t="t" r="r" b="b"/>
              <a:pathLst>
                <a:path w="3821" h="5716" extrusionOk="0">
                  <a:moveTo>
                    <a:pt x="3292" y="0"/>
                  </a:moveTo>
                  <a:cubicBezTo>
                    <a:pt x="3235" y="0"/>
                    <a:pt x="3174" y="16"/>
                    <a:pt x="3112" y="52"/>
                  </a:cubicBezTo>
                  <a:cubicBezTo>
                    <a:pt x="1656" y="895"/>
                    <a:pt x="742" y="2443"/>
                    <a:pt x="287" y="4130"/>
                  </a:cubicBezTo>
                  <a:cubicBezTo>
                    <a:pt x="240" y="4303"/>
                    <a:pt x="200" y="4478"/>
                    <a:pt x="164" y="4653"/>
                  </a:cubicBezTo>
                  <a:cubicBezTo>
                    <a:pt x="271" y="4607"/>
                    <a:pt x="382" y="4558"/>
                    <a:pt x="496" y="4509"/>
                  </a:cubicBezTo>
                  <a:cubicBezTo>
                    <a:pt x="509" y="4503"/>
                    <a:pt x="523" y="4500"/>
                    <a:pt x="535" y="4500"/>
                  </a:cubicBezTo>
                  <a:cubicBezTo>
                    <a:pt x="621" y="4500"/>
                    <a:pt x="679" y="4623"/>
                    <a:pt x="585" y="4666"/>
                  </a:cubicBezTo>
                  <a:cubicBezTo>
                    <a:pt x="428" y="4740"/>
                    <a:pt x="274" y="4823"/>
                    <a:pt x="117" y="4900"/>
                  </a:cubicBezTo>
                  <a:cubicBezTo>
                    <a:pt x="68" y="5171"/>
                    <a:pt x="28" y="5441"/>
                    <a:pt x="0" y="5715"/>
                  </a:cubicBezTo>
                  <a:cubicBezTo>
                    <a:pt x="253" y="5580"/>
                    <a:pt x="508" y="5448"/>
                    <a:pt x="767" y="5325"/>
                  </a:cubicBezTo>
                  <a:cubicBezTo>
                    <a:pt x="791" y="5158"/>
                    <a:pt x="822" y="4992"/>
                    <a:pt x="856" y="4826"/>
                  </a:cubicBezTo>
                  <a:cubicBezTo>
                    <a:pt x="905" y="4604"/>
                    <a:pt x="961" y="4383"/>
                    <a:pt x="1025" y="4167"/>
                  </a:cubicBezTo>
                  <a:cubicBezTo>
                    <a:pt x="1450" y="2714"/>
                    <a:pt x="2250" y="1391"/>
                    <a:pt x="3479" y="680"/>
                  </a:cubicBezTo>
                  <a:cubicBezTo>
                    <a:pt x="3820" y="481"/>
                    <a:pt x="3610" y="0"/>
                    <a:pt x="3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1492;p35">
              <a:extLst>
                <a:ext uri="{FF2B5EF4-FFF2-40B4-BE49-F238E27FC236}">
                  <a16:creationId xmlns:a16="http://schemas.microsoft.com/office/drawing/2014/main" id="{6509113B-BA78-9FE1-1FC1-1D2CFB40AC1F}"/>
                </a:ext>
              </a:extLst>
            </p:cNvPr>
            <p:cNvSpPr/>
            <p:nvPr/>
          </p:nvSpPr>
          <p:spPr>
            <a:xfrm>
              <a:off x="7289900" y="4219675"/>
              <a:ext cx="18825" cy="19600"/>
            </a:xfrm>
            <a:custGeom>
              <a:avLst/>
              <a:gdLst/>
              <a:ahLst/>
              <a:cxnLst/>
              <a:rect l="l" t="t" r="r" b="b"/>
              <a:pathLst>
                <a:path w="753" h="784" extrusionOk="0">
                  <a:moveTo>
                    <a:pt x="684" y="0"/>
                  </a:moveTo>
                  <a:cubicBezTo>
                    <a:pt x="456" y="127"/>
                    <a:pt x="228" y="250"/>
                    <a:pt x="1" y="373"/>
                  </a:cubicBezTo>
                  <a:cubicBezTo>
                    <a:pt x="7" y="422"/>
                    <a:pt x="10" y="471"/>
                    <a:pt x="16" y="521"/>
                  </a:cubicBezTo>
                  <a:cubicBezTo>
                    <a:pt x="41" y="705"/>
                    <a:pt x="166" y="784"/>
                    <a:pt x="305" y="784"/>
                  </a:cubicBezTo>
                  <a:cubicBezTo>
                    <a:pt x="514" y="784"/>
                    <a:pt x="753" y="603"/>
                    <a:pt x="718" y="327"/>
                  </a:cubicBezTo>
                  <a:cubicBezTo>
                    <a:pt x="718" y="318"/>
                    <a:pt x="715" y="305"/>
                    <a:pt x="712" y="293"/>
                  </a:cubicBezTo>
                  <a:cubicBezTo>
                    <a:pt x="699" y="197"/>
                    <a:pt x="693" y="99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1493;p35">
              <a:extLst>
                <a:ext uri="{FF2B5EF4-FFF2-40B4-BE49-F238E27FC236}">
                  <a16:creationId xmlns:a16="http://schemas.microsoft.com/office/drawing/2014/main" id="{C05E4E1F-860A-CC7C-C10B-9ABD0B28D3F9}"/>
                </a:ext>
              </a:extLst>
            </p:cNvPr>
            <p:cNvSpPr/>
            <p:nvPr/>
          </p:nvSpPr>
          <p:spPr>
            <a:xfrm>
              <a:off x="6892550" y="4144900"/>
              <a:ext cx="671800" cy="403950"/>
            </a:xfrm>
            <a:custGeom>
              <a:avLst/>
              <a:gdLst/>
              <a:ahLst/>
              <a:cxnLst/>
              <a:rect l="l" t="t" r="r" b="b"/>
              <a:pathLst>
                <a:path w="26872" h="16158" extrusionOk="0">
                  <a:moveTo>
                    <a:pt x="23472" y="2178"/>
                  </a:moveTo>
                  <a:cubicBezTo>
                    <a:pt x="23473" y="2178"/>
                    <a:pt x="23468" y="2182"/>
                    <a:pt x="23458" y="2191"/>
                  </a:cubicBezTo>
                  <a:cubicBezTo>
                    <a:pt x="23424" y="2213"/>
                    <a:pt x="23341" y="2268"/>
                    <a:pt x="23190" y="2367"/>
                  </a:cubicBezTo>
                  <a:cubicBezTo>
                    <a:pt x="22100" y="3065"/>
                    <a:pt x="20823" y="3518"/>
                    <a:pt x="19579" y="3983"/>
                  </a:cubicBezTo>
                  <a:cubicBezTo>
                    <a:pt x="20029" y="3783"/>
                    <a:pt x="20478" y="3579"/>
                    <a:pt x="20927" y="3382"/>
                  </a:cubicBezTo>
                  <a:cubicBezTo>
                    <a:pt x="21494" y="3136"/>
                    <a:pt x="22057" y="2893"/>
                    <a:pt x="22623" y="2650"/>
                  </a:cubicBezTo>
                  <a:cubicBezTo>
                    <a:pt x="22774" y="2582"/>
                    <a:pt x="23338" y="2247"/>
                    <a:pt x="23451" y="2188"/>
                  </a:cubicBezTo>
                  <a:cubicBezTo>
                    <a:pt x="23464" y="2182"/>
                    <a:pt x="23471" y="2178"/>
                    <a:pt x="23472" y="2178"/>
                  </a:cubicBezTo>
                  <a:close/>
                  <a:moveTo>
                    <a:pt x="16419" y="0"/>
                  </a:moveTo>
                  <a:cubicBezTo>
                    <a:pt x="16406" y="0"/>
                    <a:pt x="16392" y="3"/>
                    <a:pt x="16378" y="9"/>
                  </a:cubicBezTo>
                  <a:cubicBezTo>
                    <a:pt x="16273" y="52"/>
                    <a:pt x="16156" y="107"/>
                    <a:pt x="16045" y="153"/>
                  </a:cubicBezTo>
                  <a:lnTo>
                    <a:pt x="15947" y="200"/>
                  </a:lnTo>
                  <a:cubicBezTo>
                    <a:pt x="15926" y="186"/>
                    <a:pt x="15904" y="179"/>
                    <a:pt x="15879" y="179"/>
                  </a:cubicBezTo>
                  <a:cubicBezTo>
                    <a:pt x="15821" y="179"/>
                    <a:pt x="15752" y="215"/>
                    <a:pt x="15673" y="286"/>
                  </a:cubicBezTo>
                  <a:cubicBezTo>
                    <a:pt x="15651" y="304"/>
                    <a:pt x="15630" y="326"/>
                    <a:pt x="15605" y="350"/>
                  </a:cubicBezTo>
                  <a:cubicBezTo>
                    <a:pt x="11148" y="2324"/>
                    <a:pt x="6777" y="4672"/>
                    <a:pt x="2622" y="7193"/>
                  </a:cubicBezTo>
                  <a:cubicBezTo>
                    <a:pt x="2456" y="7295"/>
                    <a:pt x="2058" y="7529"/>
                    <a:pt x="1852" y="7639"/>
                  </a:cubicBezTo>
                  <a:cubicBezTo>
                    <a:pt x="1783" y="7676"/>
                    <a:pt x="1736" y="7700"/>
                    <a:pt x="1727" y="7700"/>
                  </a:cubicBezTo>
                  <a:cubicBezTo>
                    <a:pt x="1717" y="7700"/>
                    <a:pt x="1758" y="7668"/>
                    <a:pt x="1874" y="7590"/>
                  </a:cubicBezTo>
                  <a:cubicBezTo>
                    <a:pt x="1932" y="7553"/>
                    <a:pt x="2006" y="7504"/>
                    <a:pt x="2108" y="7436"/>
                  </a:cubicBezTo>
                  <a:cubicBezTo>
                    <a:pt x="2680" y="7073"/>
                    <a:pt x="3240" y="6691"/>
                    <a:pt x="3810" y="6319"/>
                  </a:cubicBezTo>
                  <a:cubicBezTo>
                    <a:pt x="4900" y="5602"/>
                    <a:pt x="6042" y="4965"/>
                    <a:pt x="7174" y="4318"/>
                  </a:cubicBezTo>
                  <a:cubicBezTo>
                    <a:pt x="9661" y="2905"/>
                    <a:pt x="12207" y="1603"/>
                    <a:pt x="14750" y="298"/>
                  </a:cubicBezTo>
                  <a:lnTo>
                    <a:pt x="14857" y="243"/>
                  </a:lnTo>
                  <a:cubicBezTo>
                    <a:pt x="14940" y="202"/>
                    <a:pt x="14897" y="70"/>
                    <a:pt x="14820" y="70"/>
                  </a:cubicBezTo>
                  <a:cubicBezTo>
                    <a:pt x="14810" y="70"/>
                    <a:pt x="14800" y="72"/>
                    <a:pt x="14790" y="76"/>
                  </a:cubicBezTo>
                  <a:cubicBezTo>
                    <a:pt x="14589" y="156"/>
                    <a:pt x="14392" y="246"/>
                    <a:pt x="14195" y="329"/>
                  </a:cubicBezTo>
                  <a:cubicBezTo>
                    <a:pt x="10403" y="1930"/>
                    <a:pt x="6836" y="3992"/>
                    <a:pt x="3145" y="5805"/>
                  </a:cubicBezTo>
                  <a:cubicBezTo>
                    <a:pt x="3108" y="5823"/>
                    <a:pt x="2991" y="5891"/>
                    <a:pt x="2862" y="5962"/>
                  </a:cubicBezTo>
                  <a:cubicBezTo>
                    <a:pt x="2683" y="6061"/>
                    <a:pt x="2488" y="6174"/>
                    <a:pt x="2479" y="6174"/>
                  </a:cubicBezTo>
                  <a:cubicBezTo>
                    <a:pt x="2478" y="6174"/>
                    <a:pt x="2478" y="6173"/>
                    <a:pt x="2480" y="6171"/>
                  </a:cubicBezTo>
                  <a:cubicBezTo>
                    <a:pt x="2640" y="6042"/>
                    <a:pt x="2809" y="5922"/>
                    <a:pt x="2976" y="5799"/>
                  </a:cubicBezTo>
                  <a:cubicBezTo>
                    <a:pt x="3367" y="5506"/>
                    <a:pt x="3767" y="5226"/>
                    <a:pt x="4173" y="4958"/>
                  </a:cubicBezTo>
                  <a:cubicBezTo>
                    <a:pt x="5097" y="4349"/>
                    <a:pt x="6069" y="3823"/>
                    <a:pt x="7048" y="3315"/>
                  </a:cubicBezTo>
                  <a:cubicBezTo>
                    <a:pt x="8972" y="2314"/>
                    <a:pt x="10960" y="1449"/>
                    <a:pt x="12890" y="458"/>
                  </a:cubicBezTo>
                  <a:cubicBezTo>
                    <a:pt x="12930" y="440"/>
                    <a:pt x="12964" y="421"/>
                    <a:pt x="13001" y="403"/>
                  </a:cubicBezTo>
                  <a:cubicBezTo>
                    <a:pt x="13076" y="367"/>
                    <a:pt x="13049" y="233"/>
                    <a:pt x="12964" y="233"/>
                  </a:cubicBezTo>
                  <a:cubicBezTo>
                    <a:pt x="12961" y="233"/>
                    <a:pt x="12958" y="233"/>
                    <a:pt x="12955" y="233"/>
                  </a:cubicBezTo>
                  <a:cubicBezTo>
                    <a:pt x="12259" y="323"/>
                    <a:pt x="11616" y="535"/>
                    <a:pt x="10994" y="806"/>
                  </a:cubicBezTo>
                  <a:cubicBezTo>
                    <a:pt x="10360" y="1083"/>
                    <a:pt x="9748" y="1419"/>
                    <a:pt x="9126" y="1745"/>
                  </a:cubicBezTo>
                  <a:cubicBezTo>
                    <a:pt x="7497" y="2591"/>
                    <a:pt x="5863" y="3429"/>
                    <a:pt x="4259" y="4321"/>
                  </a:cubicBezTo>
                  <a:cubicBezTo>
                    <a:pt x="4185" y="4361"/>
                    <a:pt x="4108" y="4401"/>
                    <a:pt x="4035" y="4441"/>
                  </a:cubicBezTo>
                  <a:cubicBezTo>
                    <a:pt x="3958" y="4497"/>
                    <a:pt x="4006" y="4607"/>
                    <a:pt x="4086" y="4607"/>
                  </a:cubicBezTo>
                  <a:cubicBezTo>
                    <a:pt x="4099" y="4607"/>
                    <a:pt x="4113" y="4605"/>
                    <a:pt x="4127" y="4598"/>
                  </a:cubicBezTo>
                  <a:cubicBezTo>
                    <a:pt x="5801" y="3659"/>
                    <a:pt x="7513" y="2785"/>
                    <a:pt x="9215" y="1902"/>
                  </a:cubicBezTo>
                  <a:cubicBezTo>
                    <a:pt x="10012" y="1489"/>
                    <a:pt x="10773" y="1061"/>
                    <a:pt x="11613" y="738"/>
                  </a:cubicBezTo>
                  <a:cubicBezTo>
                    <a:pt x="11807" y="661"/>
                    <a:pt x="12019" y="621"/>
                    <a:pt x="12225" y="560"/>
                  </a:cubicBezTo>
                  <a:cubicBezTo>
                    <a:pt x="12333" y="529"/>
                    <a:pt x="12438" y="489"/>
                    <a:pt x="12539" y="440"/>
                  </a:cubicBezTo>
                  <a:lnTo>
                    <a:pt x="12539" y="440"/>
                  </a:lnTo>
                  <a:cubicBezTo>
                    <a:pt x="12472" y="474"/>
                    <a:pt x="12404" y="504"/>
                    <a:pt x="12336" y="538"/>
                  </a:cubicBezTo>
                  <a:cubicBezTo>
                    <a:pt x="11908" y="757"/>
                    <a:pt x="11477" y="966"/>
                    <a:pt x="11047" y="1175"/>
                  </a:cubicBezTo>
                  <a:cubicBezTo>
                    <a:pt x="8412" y="2453"/>
                    <a:pt x="5758" y="3656"/>
                    <a:pt x="3357" y="5319"/>
                  </a:cubicBezTo>
                  <a:cubicBezTo>
                    <a:pt x="2902" y="5632"/>
                    <a:pt x="2452" y="5959"/>
                    <a:pt x="2018" y="6313"/>
                  </a:cubicBezTo>
                  <a:cubicBezTo>
                    <a:pt x="1944" y="6374"/>
                    <a:pt x="2016" y="6462"/>
                    <a:pt x="2092" y="6462"/>
                  </a:cubicBezTo>
                  <a:cubicBezTo>
                    <a:pt x="2105" y="6462"/>
                    <a:pt x="2117" y="6460"/>
                    <a:pt x="2129" y="6454"/>
                  </a:cubicBezTo>
                  <a:cubicBezTo>
                    <a:pt x="2320" y="6371"/>
                    <a:pt x="2514" y="6279"/>
                    <a:pt x="2705" y="6193"/>
                  </a:cubicBezTo>
                  <a:cubicBezTo>
                    <a:pt x="4533" y="5374"/>
                    <a:pt x="6291" y="4389"/>
                    <a:pt x="8076" y="3487"/>
                  </a:cubicBezTo>
                  <a:cubicBezTo>
                    <a:pt x="9154" y="2939"/>
                    <a:pt x="10209" y="2360"/>
                    <a:pt x="11296" y="1831"/>
                  </a:cubicBezTo>
                  <a:cubicBezTo>
                    <a:pt x="11730" y="1622"/>
                    <a:pt x="12170" y="1419"/>
                    <a:pt x="12607" y="1215"/>
                  </a:cubicBezTo>
                  <a:lnTo>
                    <a:pt x="12607" y="1215"/>
                  </a:lnTo>
                  <a:cubicBezTo>
                    <a:pt x="9003" y="3115"/>
                    <a:pt x="5509" y="5131"/>
                    <a:pt x="2046" y="7279"/>
                  </a:cubicBezTo>
                  <a:cubicBezTo>
                    <a:pt x="1788" y="7439"/>
                    <a:pt x="1529" y="7593"/>
                    <a:pt x="1270" y="7756"/>
                  </a:cubicBezTo>
                  <a:cubicBezTo>
                    <a:pt x="1192" y="7804"/>
                    <a:pt x="1231" y="7923"/>
                    <a:pt x="1315" y="7923"/>
                  </a:cubicBezTo>
                  <a:cubicBezTo>
                    <a:pt x="1323" y="7923"/>
                    <a:pt x="1332" y="7922"/>
                    <a:pt x="1341" y="7920"/>
                  </a:cubicBezTo>
                  <a:cubicBezTo>
                    <a:pt x="1495" y="7876"/>
                    <a:pt x="1649" y="7824"/>
                    <a:pt x="1794" y="7766"/>
                  </a:cubicBezTo>
                  <a:cubicBezTo>
                    <a:pt x="2686" y="7424"/>
                    <a:pt x="3450" y="6873"/>
                    <a:pt x="4262" y="6353"/>
                  </a:cubicBezTo>
                  <a:cubicBezTo>
                    <a:pt x="5441" y="5599"/>
                    <a:pt x="6762" y="5017"/>
                    <a:pt x="7993" y="4352"/>
                  </a:cubicBezTo>
                  <a:cubicBezTo>
                    <a:pt x="9317" y="3641"/>
                    <a:pt x="10656" y="2942"/>
                    <a:pt x="12010" y="2265"/>
                  </a:cubicBezTo>
                  <a:lnTo>
                    <a:pt x="12010" y="2265"/>
                  </a:lnTo>
                  <a:cubicBezTo>
                    <a:pt x="10800" y="2930"/>
                    <a:pt x="9597" y="3607"/>
                    <a:pt x="8381" y="4260"/>
                  </a:cubicBezTo>
                  <a:cubicBezTo>
                    <a:pt x="7067" y="4965"/>
                    <a:pt x="5737" y="5629"/>
                    <a:pt x="4447" y="6384"/>
                  </a:cubicBezTo>
                  <a:cubicBezTo>
                    <a:pt x="3718" y="6811"/>
                    <a:pt x="2985" y="7313"/>
                    <a:pt x="2197" y="7633"/>
                  </a:cubicBezTo>
                  <a:cubicBezTo>
                    <a:pt x="2049" y="7695"/>
                    <a:pt x="1914" y="7747"/>
                    <a:pt x="1778" y="7799"/>
                  </a:cubicBezTo>
                  <a:cubicBezTo>
                    <a:pt x="1498" y="7910"/>
                    <a:pt x="1243" y="8024"/>
                    <a:pt x="969" y="8237"/>
                  </a:cubicBezTo>
                  <a:cubicBezTo>
                    <a:pt x="898" y="8293"/>
                    <a:pt x="926" y="8406"/>
                    <a:pt x="1014" y="8406"/>
                  </a:cubicBezTo>
                  <a:cubicBezTo>
                    <a:pt x="1022" y="8406"/>
                    <a:pt x="1030" y="8405"/>
                    <a:pt x="1040" y="8403"/>
                  </a:cubicBezTo>
                  <a:cubicBezTo>
                    <a:pt x="1227" y="8357"/>
                    <a:pt x="1400" y="8301"/>
                    <a:pt x="1575" y="8249"/>
                  </a:cubicBezTo>
                  <a:cubicBezTo>
                    <a:pt x="2415" y="7990"/>
                    <a:pt x="3151" y="7636"/>
                    <a:pt x="3967" y="7218"/>
                  </a:cubicBezTo>
                  <a:cubicBezTo>
                    <a:pt x="5435" y="6461"/>
                    <a:pt x="6943" y="5780"/>
                    <a:pt x="8446" y="5094"/>
                  </a:cubicBezTo>
                  <a:cubicBezTo>
                    <a:pt x="9748" y="4497"/>
                    <a:pt x="11120" y="3887"/>
                    <a:pt x="12475" y="3250"/>
                  </a:cubicBezTo>
                  <a:cubicBezTo>
                    <a:pt x="12767" y="3112"/>
                    <a:pt x="13060" y="2973"/>
                    <a:pt x="13349" y="2834"/>
                  </a:cubicBezTo>
                  <a:cubicBezTo>
                    <a:pt x="14208" y="2419"/>
                    <a:pt x="15048" y="1988"/>
                    <a:pt x="15858" y="1545"/>
                  </a:cubicBezTo>
                  <a:cubicBezTo>
                    <a:pt x="16113" y="1406"/>
                    <a:pt x="16366" y="1265"/>
                    <a:pt x="16615" y="1123"/>
                  </a:cubicBezTo>
                  <a:cubicBezTo>
                    <a:pt x="16926" y="941"/>
                    <a:pt x="17234" y="757"/>
                    <a:pt x="17532" y="572"/>
                  </a:cubicBezTo>
                  <a:lnTo>
                    <a:pt x="17532" y="572"/>
                  </a:lnTo>
                  <a:cubicBezTo>
                    <a:pt x="17227" y="763"/>
                    <a:pt x="16920" y="941"/>
                    <a:pt x="16612" y="1129"/>
                  </a:cubicBezTo>
                  <a:cubicBezTo>
                    <a:pt x="16359" y="1283"/>
                    <a:pt x="16110" y="1437"/>
                    <a:pt x="15855" y="1591"/>
                  </a:cubicBezTo>
                  <a:cubicBezTo>
                    <a:pt x="15100" y="2043"/>
                    <a:pt x="14337" y="2484"/>
                    <a:pt x="13574" y="2918"/>
                  </a:cubicBezTo>
                  <a:cubicBezTo>
                    <a:pt x="13300" y="3071"/>
                    <a:pt x="13026" y="3225"/>
                    <a:pt x="12752" y="3379"/>
                  </a:cubicBezTo>
                  <a:cubicBezTo>
                    <a:pt x="8843" y="5552"/>
                    <a:pt x="4844" y="7572"/>
                    <a:pt x="1012" y="9880"/>
                  </a:cubicBezTo>
                  <a:cubicBezTo>
                    <a:pt x="756" y="10034"/>
                    <a:pt x="498" y="10182"/>
                    <a:pt x="242" y="10339"/>
                  </a:cubicBezTo>
                  <a:cubicBezTo>
                    <a:pt x="163" y="10390"/>
                    <a:pt x="203" y="10508"/>
                    <a:pt x="289" y="10508"/>
                  </a:cubicBezTo>
                  <a:cubicBezTo>
                    <a:pt x="297" y="10508"/>
                    <a:pt x="305" y="10507"/>
                    <a:pt x="313" y="10505"/>
                  </a:cubicBezTo>
                  <a:cubicBezTo>
                    <a:pt x="510" y="10450"/>
                    <a:pt x="707" y="10385"/>
                    <a:pt x="898" y="10308"/>
                  </a:cubicBezTo>
                  <a:cubicBezTo>
                    <a:pt x="2058" y="9853"/>
                    <a:pt x="3151" y="9028"/>
                    <a:pt x="4225" y="8452"/>
                  </a:cubicBezTo>
                  <a:cubicBezTo>
                    <a:pt x="5805" y="7606"/>
                    <a:pt x="7424" y="6839"/>
                    <a:pt x="9040" y="6073"/>
                  </a:cubicBezTo>
                  <a:cubicBezTo>
                    <a:pt x="10643" y="5309"/>
                    <a:pt x="12241" y="4527"/>
                    <a:pt x="13838" y="3749"/>
                  </a:cubicBezTo>
                  <a:cubicBezTo>
                    <a:pt x="14195" y="3576"/>
                    <a:pt x="14553" y="3407"/>
                    <a:pt x="14910" y="3235"/>
                  </a:cubicBezTo>
                  <a:cubicBezTo>
                    <a:pt x="15221" y="3081"/>
                    <a:pt x="15534" y="2933"/>
                    <a:pt x="15845" y="2782"/>
                  </a:cubicBezTo>
                  <a:cubicBezTo>
                    <a:pt x="16076" y="2668"/>
                    <a:pt x="16313" y="2557"/>
                    <a:pt x="16547" y="2447"/>
                  </a:cubicBezTo>
                  <a:cubicBezTo>
                    <a:pt x="17483" y="1991"/>
                    <a:pt x="18419" y="1532"/>
                    <a:pt x="19364" y="1089"/>
                  </a:cubicBezTo>
                  <a:lnTo>
                    <a:pt x="19364" y="1089"/>
                  </a:lnTo>
                  <a:cubicBezTo>
                    <a:pt x="18409" y="1539"/>
                    <a:pt x="17483" y="2136"/>
                    <a:pt x="16556" y="2708"/>
                  </a:cubicBezTo>
                  <a:cubicBezTo>
                    <a:pt x="16329" y="2850"/>
                    <a:pt x="16098" y="2982"/>
                    <a:pt x="15870" y="3118"/>
                  </a:cubicBezTo>
                  <a:cubicBezTo>
                    <a:pt x="15768" y="3179"/>
                    <a:pt x="15667" y="3238"/>
                    <a:pt x="15565" y="3296"/>
                  </a:cubicBezTo>
                  <a:cubicBezTo>
                    <a:pt x="15461" y="3358"/>
                    <a:pt x="15356" y="3422"/>
                    <a:pt x="15251" y="3481"/>
                  </a:cubicBezTo>
                  <a:cubicBezTo>
                    <a:pt x="14996" y="3619"/>
                    <a:pt x="14740" y="3755"/>
                    <a:pt x="14485" y="3890"/>
                  </a:cubicBezTo>
                  <a:cubicBezTo>
                    <a:pt x="13007" y="4691"/>
                    <a:pt x="11521" y="5469"/>
                    <a:pt x="10022" y="6227"/>
                  </a:cubicBezTo>
                  <a:cubicBezTo>
                    <a:pt x="7698" y="7393"/>
                    <a:pt x="5441" y="8689"/>
                    <a:pt x="3182" y="9973"/>
                  </a:cubicBezTo>
                  <a:cubicBezTo>
                    <a:pt x="2846" y="10151"/>
                    <a:pt x="2517" y="10336"/>
                    <a:pt x="2194" y="10530"/>
                  </a:cubicBezTo>
                  <a:cubicBezTo>
                    <a:pt x="1698" y="10810"/>
                    <a:pt x="1200" y="11090"/>
                    <a:pt x="701" y="11364"/>
                  </a:cubicBezTo>
                  <a:cubicBezTo>
                    <a:pt x="495" y="11481"/>
                    <a:pt x="289" y="11595"/>
                    <a:pt x="82" y="11712"/>
                  </a:cubicBezTo>
                  <a:cubicBezTo>
                    <a:pt x="0" y="11757"/>
                    <a:pt x="46" y="11881"/>
                    <a:pt x="130" y="11881"/>
                  </a:cubicBezTo>
                  <a:cubicBezTo>
                    <a:pt x="138" y="11881"/>
                    <a:pt x="145" y="11880"/>
                    <a:pt x="153" y="11878"/>
                  </a:cubicBezTo>
                  <a:cubicBezTo>
                    <a:pt x="329" y="11829"/>
                    <a:pt x="501" y="11761"/>
                    <a:pt x="667" y="11681"/>
                  </a:cubicBezTo>
                  <a:cubicBezTo>
                    <a:pt x="1193" y="11426"/>
                    <a:pt x="1652" y="11053"/>
                    <a:pt x="2178" y="10770"/>
                  </a:cubicBezTo>
                  <a:cubicBezTo>
                    <a:pt x="3062" y="10287"/>
                    <a:pt x="3942" y="9800"/>
                    <a:pt x="4853" y="9366"/>
                  </a:cubicBezTo>
                  <a:cubicBezTo>
                    <a:pt x="6823" y="8431"/>
                    <a:pt x="8753" y="7436"/>
                    <a:pt x="10748" y="6553"/>
                  </a:cubicBezTo>
                  <a:cubicBezTo>
                    <a:pt x="12133" y="5937"/>
                    <a:pt x="13546" y="5346"/>
                    <a:pt x="14953" y="4737"/>
                  </a:cubicBezTo>
                  <a:lnTo>
                    <a:pt x="14953" y="4737"/>
                  </a:lnTo>
                  <a:cubicBezTo>
                    <a:pt x="10083" y="7122"/>
                    <a:pt x="5109" y="9311"/>
                    <a:pt x="606" y="12358"/>
                  </a:cubicBezTo>
                  <a:cubicBezTo>
                    <a:pt x="486" y="12438"/>
                    <a:pt x="362" y="12515"/>
                    <a:pt x="245" y="12598"/>
                  </a:cubicBezTo>
                  <a:cubicBezTo>
                    <a:pt x="174" y="12648"/>
                    <a:pt x="203" y="12770"/>
                    <a:pt x="282" y="12770"/>
                  </a:cubicBezTo>
                  <a:cubicBezTo>
                    <a:pt x="292" y="12770"/>
                    <a:pt x="302" y="12769"/>
                    <a:pt x="313" y="12765"/>
                  </a:cubicBezTo>
                  <a:cubicBezTo>
                    <a:pt x="409" y="12731"/>
                    <a:pt x="498" y="12688"/>
                    <a:pt x="593" y="12654"/>
                  </a:cubicBezTo>
                  <a:cubicBezTo>
                    <a:pt x="2259" y="12032"/>
                    <a:pt x="3801" y="11161"/>
                    <a:pt x="5355" y="10296"/>
                  </a:cubicBezTo>
                  <a:cubicBezTo>
                    <a:pt x="7337" y="9191"/>
                    <a:pt x="9437" y="8323"/>
                    <a:pt x="11524" y="7430"/>
                  </a:cubicBezTo>
                  <a:cubicBezTo>
                    <a:pt x="12422" y="7045"/>
                    <a:pt x="13324" y="6676"/>
                    <a:pt x="14229" y="6304"/>
                  </a:cubicBezTo>
                  <a:lnTo>
                    <a:pt x="14229" y="6304"/>
                  </a:lnTo>
                  <a:cubicBezTo>
                    <a:pt x="13398" y="6685"/>
                    <a:pt x="12564" y="7070"/>
                    <a:pt x="11736" y="7461"/>
                  </a:cubicBezTo>
                  <a:cubicBezTo>
                    <a:pt x="9726" y="8409"/>
                    <a:pt x="7728" y="9385"/>
                    <a:pt x="5786" y="10468"/>
                  </a:cubicBezTo>
                  <a:cubicBezTo>
                    <a:pt x="4028" y="11450"/>
                    <a:pt x="2363" y="12589"/>
                    <a:pt x="590" y="13537"/>
                  </a:cubicBezTo>
                  <a:cubicBezTo>
                    <a:pt x="476" y="13599"/>
                    <a:pt x="362" y="13666"/>
                    <a:pt x="245" y="13731"/>
                  </a:cubicBezTo>
                  <a:cubicBezTo>
                    <a:pt x="157" y="13777"/>
                    <a:pt x="209" y="13897"/>
                    <a:pt x="295" y="13897"/>
                  </a:cubicBezTo>
                  <a:cubicBezTo>
                    <a:pt x="302" y="13897"/>
                    <a:pt x="309" y="13896"/>
                    <a:pt x="316" y="13894"/>
                  </a:cubicBezTo>
                  <a:cubicBezTo>
                    <a:pt x="412" y="13876"/>
                    <a:pt x="513" y="13842"/>
                    <a:pt x="615" y="13817"/>
                  </a:cubicBezTo>
                  <a:cubicBezTo>
                    <a:pt x="2326" y="13383"/>
                    <a:pt x="3779" y="12327"/>
                    <a:pt x="5312" y="11481"/>
                  </a:cubicBezTo>
                  <a:cubicBezTo>
                    <a:pt x="7537" y="10250"/>
                    <a:pt x="10049" y="9446"/>
                    <a:pt x="12407" y="8498"/>
                  </a:cubicBezTo>
                  <a:lnTo>
                    <a:pt x="12450" y="8483"/>
                  </a:lnTo>
                  <a:lnTo>
                    <a:pt x="12450" y="8483"/>
                  </a:lnTo>
                  <a:cubicBezTo>
                    <a:pt x="10434" y="9400"/>
                    <a:pt x="8482" y="10444"/>
                    <a:pt x="6497" y="11426"/>
                  </a:cubicBezTo>
                  <a:cubicBezTo>
                    <a:pt x="4515" y="12407"/>
                    <a:pt x="2536" y="13392"/>
                    <a:pt x="679" y="14608"/>
                  </a:cubicBezTo>
                  <a:cubicBezTo>
                    <a:pt x="590" y="14667"/>
                    <a:pt x="495" y="14719"/>
                    <a:pt x="405" y="14781"/>
                  </a:cubicBezTo>
                  <a:cubicBezTo>
                    <a:pt x="335" y="14827"/>
                    <a:pt x="367" y="14951"/>
                    <a:pt x="443" y="14951"/>
                  </a:cubicBezTo>
                  <a:cubicBezTo>
                    <a:pt x="453" y="14951"/>
                    <a:pt x="464" y="14949"/>
                    <a:pt x="476" y="14944"/>
                  </a:cubicBezTo>
                  <a:cubicBezTo>
                    <a:pt x="559" y="14910"/>
                    <a:pt x="636" y="14870"/>
                    <a:pt x="716" y="14833"/>
                  </a:cubicBezTo>
                  <a:cubicBezTo>
                    <a:pt x="1335" y="14550"/>
                    <a:pt x="1911" y="14187"/>
                    <a:pt x="2496" y="13836"/>
                  </a:cubicBezTo>
                  <a:cubicBezTo>
                    <a:pt x="3481" y="13245"/>
                    <a:pt x="4589" y="12823"/>
                    <a:pt x="5626" y="12340"/>
                  </a:cubicBezTo>
                  <a:cubicBezTo>
                    <a:pt x="8005" y="11235"/>
                    <a:pt x="10471" y="10336"/>
                    <a:pt x="12903" y="9357"/>
                  </a:cubicBezTo>
                  <a:cubicBezTo>
                    <a:pt x="13174" y="9249"/>
                    <a:pt x="13444" y="9142"/>
                    <a:pt x="13715" y="9034"/>
                  </a:cubicBezTo>
                  <a:lnTo>
                    <a:pt x="13715" y="9034"/>
                  </a:lnTo>
                  <a:lnTo>
                    <a:pt x="12767" y="9489"/>
                  </a:lnTo>
                  <a:cubicBezTo>
                    <a:pt x="10536" y="10573"/>
                    <a:pt x="8304" y="11653"/>
                    <a:pt x="6078" y="12752"/>
                  </a:cubicBezTo>
                  <a:cubicBezTo>
                    <a:pt x="4318" y="13620"/>
                    <a:pt x="2446" y="14470"/>
                    <a:pt x="855" y="15646"/>
                  </a:cubicBezTo>
                  <a:cubicBezTo>
                    <a:pt x="695" y="15760"/>
                    <a:pt x="538" y="15880"/>
                    <a:pt x="384" y="16003"/>
                  </a:cubicBezTo>
                  <a:cubicBezTo>
                    <a:pt x="311" y="16061"/>
                    <a:pt x="384" y="16158"/>
                    <a:pt x="460" y="16158"/>
                  </a:cubicBezTo>
                  <a:cubicBezTo>
                    <a:pt x="464" y="16158"/>
                    <a:pt x="469" y="16157"/>
                    <a:pt x="473" y="16157"/>
                  </a:cubicBezTo>
                  <a:cubicBezTo>
                    <a:pt x="633" y="16126"/>
                    <a:pt x="790" y="16083"/>
                    <a:pt x="944" y="16043"/>
                  </a:cubicBezTo>
                  <a:cubicBezTo>
                    <a:pt x="2619" y="15612"/>
                    <a:pt x="4121" y="14651"/>
                    <a:pt x="5681" y="13934"/>
                  </a:cubicBezTo>
                  <a:cubicBezTo>
                    <a:pt x="7953" y="12891"/>
                    <a:pt x="10222" y="11853"/>
                    <a:pt x="12506" y="10841"/>
                  </a:cubicBezTo>
                  <a:cubicBezTo>
                    <a:pt x="17160" y="8778"/>
                    <a:pt x="21808" y="6694"/>
                    <a:pt x="26508" y="4731"/>
                  </a:cubicBezTo>
                  <a:cubicBezTo>
                    <a:pt x="26597" y="4694"/>
                    <a:pt x="26687" y="4654"/>
                    <a:pt x="26776" y="4617"/>
                  </a:cubicBezTo>
                  <a:cubicBezTo>
                    <a:pt x="26871" y="4578"/>
                    <a:pt x="26843" y="4434"/>
                    <a:pt x="26761" y="4434"/>
                  </a:cubicBezTo>
                  <a:cubicBezTo>
                    <a:pt x="26750" y="4434"/>
                    <a:pt x="26739" y="4436"/>
                    <a:pt x="26727" y="4441"/>
                  </a:cubicBezTo>
                  <a:cubicBezTo>
                    <a:pt x="26613" y="4491"/>
                    <a:pt x="26496" y="4540"/>
                    <a:pt x="26382" y="4586"/>
                  </a:cubicBezTo>
                  <a:cubicBezTo>
                    <a:pt x="19391" y="7504"/>
                    <a:pt x="12472" y="10613"/>
                    <a:pt x="5589" y="13774"/>
                  </a:cubicBezTo>
                  <a:cubicBezTo>
                    <a:pt x="4038" y="14488"/>
                    <a:pt x="2554" y="15421"/>
                    <a:pt x="901" y="15877"/>
                  </a:cubicBezTo>
                  <a:cubicBezTo>
                    <a:pt x="867" y="15886"/>
                    <a:pt x="834" y="15898"/>
                    <a:pt x="797" y="15907"/>
                  </a:cubicBezTo>
                  <a:lnTo>
                    <a:pt x="797" y="15907"/>
                  </a:lnTo>
                  <a:cubicBezTo>
                    <a:pt x="834" y="15898"/>
                    <a:pt x="867" y="15886"/>
                    <a:pt x="898" y="15870"/>
                  </a:cubicBezTo>
                  <a:cubicBezTo>
                    <a:pt x="1169" y="15741"/>
                    <a:pt x="1535" y="15387"/>
                    <a:pt x="1754" y="15249"/>
                  </a:cubicBezTo>
                  <a:cubicBezTo>
                    <a:pt x="2095" y="15036"/>
                    <a:pt x="2452" y="14845"/>
                    <a:pt x="2803" y="14651"/>
                  </a:cubicBezTo>
                  <a:cubicBezTo>
                    <a:pt x="3644" y="14190"/>
                    <a:pt x="4490" y="13743"/>
                    <a:pt x="5343" y="13319"/>
                  </a:cubicBezTo>
                  <a:cubicBezTo>
                    <a:pt x="8821" y="11586"/>
                    <a:pt x="12315" y="9880"/>
                    <a:pt x="15827" y="8221"/>
                  </a:cubicBezTo>
                  <a:cubicBezTo>
                    <a:pt x="15993" y="8144"/>
                    <a:pt x="16162" y="8067"/>
                    <a:pt x="16329" y="7990"/>
                  </a:cubicBezTo>
                  <a:cubicBezTo>
                    <a:pt x="18449" y="7144"/>
                    <a:pt x="20573" y="6297"/>
                    <a:pt x="22676" y="5408"/>
                  </a:cubicBezTo>
                  <a:cubicBezTo>
                    <a:pt x="23036" y="5294"/>
                    <a:pt x="23390" y="5171"/>
                    <a:pt x="23741" y="5032"/>
                  </a:cubicBezTo>
                  <a:cubicBezTo>
                    <a:pt x="24012" y="4925"/>
                    <a:pt x="24255" y="4786"/>
                    <a:pt x="24510" y="4651"/>
                  </a:cubicBezTo>
                  <a:cubicBezTo>
                    <a:pt x="24556" y="4626"/>
                    <a:pt x="24677" y="4558"/>
                    <a:pt x="24818" y="4475"/>
                  </a:cubicBezTo>
                  <a:cubicBezTo>
                    <a:pt x="25172" y="4321"/>
                    <a:pt x="25529" y="4170"/>
                    <a:pt x="25880" y="4013"/>
                  </a:cubicBezTo>
                  <a:cubicBezTo>
                    <a:pt x="25917" y="3998"/>
                    <a:pt x="25954" y="3983"/>
                    <a:pt x="25988" y="3964"/>
                  </a:cubicBezTo>
                  <a:cubicBezTo>
                    <a:pt x="26075" y="3928"/>
                    <a:pt x="26026" y="3797"/>
                    <a:pt x="25945" y="3797"/>
                  </a:cubicBezTo>
                  <a:cubicBezTo>
                    <a:pt x="25937" y="3797"/>
                    <a:pt x="25929" y="3798"/>
                    <a:pt x="25920" y="3801"/>
                  </a:cubicBezTo>
                  <a:cubicBezTo>
                    <a:pt x="25855" y="3823"/>
                    <a:pt x="25794" y="3850"/>
                    <a:pt x="25732" y="3875"/>
                  </a:cubicBezTo>
                  <a:cubicBezTo>
                    <a:pt x="25317" y="4029"/>
                    <a:pt x="24914" y="4210"/>
                    <a:pt x="24523" y="4414"/>
                  </a:cubicBezTo>
                  <a:cubicBezTo>
                    <a:pt x="23747" y="4752"/>
                    <a:pt x="22968" y="5082"/>
                    <a:pt x="22186" y="5408"/>
                  </a:cubicBezTo>
                  <a:cubicBezTo>
                    <a:pt x="21324" y="5703"/>
                    <a:pt x="20463" y="5993"/>
                    <a:pt x="19613" y="6340"/>
                  </a:cubicBezTo>
                  <a:cubicBezTo>
                    <a:pt x="18646" y="6741"/>
                    <a:pt x="17689" y="7165"/>
                    <a:pt x="16738" y="7602"/>
                  </a:cubicBezTo>
                  <a:cubicBezTo>
                    <a:pt x="15873" y="7950"/>
                    <a:pt x="15014" y="8301"/>
                    <a:pt x="14155" y="8655"/>
                  </a:cubicBezTo>
                  <a:cubicBezTo>
                    <a:pt x="10717" y="10077"/>
                    <a:pt x="7257" y="11379"/>
                    <a:pt x="3881" y="12952"/>
                  </a:cubicBezTo>
                  <a:cubicBezTo>
                    <a:pt x="3754" y="13014"/>
                    <a:pt x="3631" y="13078"/>
                    <a:pt x="3505" y="13137"/>
                  </a:cubicBezTo>
                  <a:cubicBezTo>
                    <a:pt x="4647" y="12531"/>
                    <a:pt x="5814" y="11967"/>
                    <a:pt x="6971" y="11395"/>
                  </a:cubicBezTo>
                  <a:cubicBezTo>
                    <a:pt x="9661" y="10062"/>
                    <a:pt x="12318" y="8704"/>
                    <a:pt x="15076" y="7516"/>
                  </a:cubicBezTo>
                  <a:cubicBezTo>
                    <a:pt x="17671" y="6402"/>
                    <a:pt x="20302" y="5365"/>
                    <a:pt x="22910" y="4281"/>
                  </a:cubicBezTo>
                  <a:cubicBezTo>
                    <a:pt x="23664" y="3983"/>
                    <a:pt x="24412" y="3675"/>
                    <a:pt x="25151" y="3333"/>
                  </a:cubicBezTo>
                  <a:lnTo>
                    <a:pt x="25181" y="3321"/>
                  </a:lnTo>
                  <a:cubicBezTo>
                    <a:pt x="25275" y="3278"/>
                    <a:pt x="25215" y="3155"/>
                    <a:pt x="25128" y="3155"/>
                  </a:cubicBezTo>
                  <a:cubicBezTo>
                    <a:pt x="25116" y="3155"/>
                    <a:pt x="25102" y="3158"/>
                    <a:pt x="25089" y="3164"/>
                  </a:cubicBezTo>
                  <a:cubicBezTo>
                    <a:pt x="25055" y="3179"/>
                    <a:pt x="25021" y="3195"/>
                    <a:pt x="24984" y="3207"/>
                  </a:cubicBezTo>
                  <a:cubicBezTo>
                    <a:pt x="24082" y="3595"/>
                    <a:pt x="23177" y="3973"/>
                    <a:pt x="22266" y="4349"/>
                  </a:cubicBezTo>
                  <a:cubicBezTo>
                    <a:pt x="21999" y="4454"/>
                    <a:pt x="21728" y="4555"/>
                    <a:pt x="21460" y="4657"/>
                  </a:cubicBezTo>
                  <a:cubicBezTo>
                    <a:pt x="20090" y="5168"/>
                    <a:pt x="18714" y="5657"/>
                    <a:pt x="17357" y="6196"/>
                  </a:cubicBezTo>
                  <a:cubicBezTo>
                    <a:pt x="14383" y="7381"/>
                    <a:pt x="11441" y="8671"/>
                    <a:pt x="8473" y="9880"/>
                  </a:cubicBezTo>
                  <a:cubicBezTo>
                    <a:pt x="7257" y="10373"/>
                    <a:pt x="6029" y="10875"/>
                    <a:pt x="4875" y="11509"/>
                  </a:cubicBezTo>
                  <a:cubicBezTo>
                    <a:pt x="3588" y="12223"/>
                    <a:pt x="2391" y="13054"/>
                    <a:pt x="990" y="13540"/>
                  </a:cubicBezTo>
                  <a:cubicBezTo>
                    <a:pt x="806" y="13605"/>
                    <a:pt x="715" y="13631"/>
                    <a:pt x="691" y="13631"/>
                  </a:cubicBezTo>
                  <a:cubicBezTo>
                    <a:pt x="589" y="13631"/>
                    <a:pt x="1657" y="13161"/>
                    <a:pt x="1834" y="13057"/>
                  </a:cubicBezTo>
                  <a:cubicBezTo>
                    <a:pt x="2443" y="12700"/>
                    <a:pt x="3040" y="12321"/>
                    <a:pt x="3641" y="11949"/>
                  </a:cubicBezTo>
                  <a:cubicBezTo>
                    <a:pt x="4995" y="11112"/>
                    <a:pt x="6374" y="10327"/>
                    <a:pt x="7784" y="9594"/>
                  </a:cubicBezTo>
                  <a:cubicBezTo>
                    <a:pt x="10496" y="8175"/>
                    <a:pt x="13297" y="6904"/>
                    <a:pt x="16089" y="5651"/>
                  </a:cubicBezTo>
                  <a:cubicBezTo>
                    <a:pt x="17520" y="5011"/>
                    <a:pt x="18951" y="4358"/>
                    <a:pt x="20416" y="3798"/>
                  </a:cubicBezTo>
                  <a:cubicBezTo>
                    <a:pt x="21528" y="3376"/>
                    <a:pt x="22623" y="2942"/>
                    <a:pt x="23611" y="2283"/>
                  </a:cubicBezTo>
                  <a:cubicBezTo>
                    <a:pt x="23704" y="2222"/>
                    <a:pt x="23802" y="2170"/>
                    <a:pt x="23892" y="2105"/>
                  </a:cubicBezTo>
                  <a:cubicBezTo>
                    <a:pt x="23975" y="2050"/>
                    <a:pt x="23925" y="1937"/>
                    <a:pt x="23846" y="1937"/>
                  </a:cubicBezTo>
                  <a:cubicBezTo>
                    <a:pt x="23832" y="1937"/>
                    <a:pt x="23817" y="1940"/>
                    <a:pt x="23802" y="1948"/>
                  </a:cubicBezTo>
                  <a:cubicBezTo>
                    <a:pt x="23655" y="2010"/>
                    <a:pt x="23510" y="2074"/>
                    <a:pt x="23362" y="2139"/>
                  </a:cubicBezTo>
                  <a:cubicBezTo>
                    <a:pt x="19819" y="3662"/>
                    <a:pt x="16295" y="5223"/>
                    <a:pt x="12736" y="6719"/>
                  </a:cubicBezTo>
                  <a:cubicBezTo>
                    <a:pt x="9381" y="8132"/>
                    <a:pt x="6189" y="9689"/>
                    <a:pt x="2979" y="11395"/>
                  </a:cubicBezTo>
                  <a:cubicBezTo>
                    <a:pt x="2259" y="11780"/>
                    <a:pt x="1264" y="12112"/>
                    <a:pt x="686" y="12509"/>
                  </a:cubicBezTo>
                  <a:cubicBezTo>
                    <a:pt x="1390" y="12023"/>
                    <a:pt x="2120" y="11567"/>
                    <a:pt x="2850" y="11118"/>
                  </a:cubicBezTo>
                  <a:cubicBezTo>
                    <a:pt x="4435" y="10148"/>
                    <a:pt x="6078" y="9280"/>
                    <a:pt x="7734" y="8440"/>
                  </a:cubicBezTo>
                  <a:cubicBezTo>
                    <a:pt x="10754" y="6907"/>
                    <a:pt x="13838" y="5516"/>
                    <a:pt x="16861" y="3989"/>
                  </a:cubicBezTo>
                  <a:cubicBezTo>
                    <a:pt x="17037" y="3900"/>
                    <a:pt x="17212" y="3816"/>
                    <a:pt x="17384" y="3727"/>
                  </a:cubicBezTo>
                  <a:cubicBezTo>
                    <a:pt x="17982" y="3419"/>
                    <a:pt x="18573" y="3099"/>
                    <a:pt x="19164" y="2776"/>
                  </a:cubicBezTo>
                  <a:cubicBezTo>
                    <a:pt x="19327" y="2690"/>
                    <a:pt x="19493" y="2604"/>
                    <a:pt x="19656" y="2514"/>
                  </a:cubicBezTo>
                  <a:cubicBezTo>
                    <a:pt x="19819" y="2425"/>
                    <a:pt x="19985" y="2327"/>
                    <a:pt x="20152" y="2231"/>
                  </a:cubicBezTo>
                  <a:cubicBezTo>
                    <a:pt x="20450" y="2068"/>
                    <a:pt x="20743" y="1896"/>
                    <a:pt x="21035" y="1723"/>
                  </a:cubicBezTo>
                  <a:lnTo>
                    <a:pt x="21143" y="1659"/>
                  </a:lnTo>
                  <a:cubicBezTo>
                    <a:pt x="21377" y="1631"/>
                    <a:pt x="21491" y="1557"/>
                    <a:pt x="21503" y="1443"/>
                  </a:cubicBezTo>
                  <a:cubicBezTo>
                    <a:pt x="21549" y="1412"/>
                    <a:pt x="21595" y="1385"/>
                    <a:pt x="21641" y="1357"/>
                  </a:cubicBezTo>
                  <a:cubicBezTo>
                    <a:pt x="21718" y="1308"/>
                    <a:pt x="21798" y="1265"/>
                    <a:pt x="21875" y="1215"/>
                  </a:cubicBezTo>
                  <a:cubicBezTo>
                    <a:pt x="21958" y="1164"/>
                    <a:pt x="21908" y="1044"/>
                    <a:pt x="21830" y="1044"/>
                  </a:cubicBezTo>
                  <a:cubicBezTo>
                    <a:pt x="21815" y="1044"/>
                    <a:pt x="21799" y="1049"/>
                    <a:pt x="21783" y="1058"/>
                  </a:cubicBezTo>
                  <a:cubicBezTo>
                    <a:pt x="21663" y="1132"/>
                    <a:pt x="21540" y="1203"/>
                    <a:pt x="21420" y="1277"/>
                  </a:cubicBezTo>
                  <a:cubicBezTo>
                    <a:pt x="20890" y="1594"/>
                    <a:pt x="20358" y="1902"/>
                    <a:pt x="19822" y="2200"/>
                  </a:cubicBezTo>
                  <a:cubicBezTo>
                    <a:pt x="19250" y="2502"/>
                    <a:pt x="18674" y="2788"/>
                    <a:pt x="18089" y="3062"/>
                  </a:cubicBezTo>
                  <a:cubicBezTo>
                    <a:pt x="17551" y="3318"/>
                    <a:pt x="17015" y="3570"/>
                    <a:pt x="16489" y="3823"/>
                  </a:cubicBezTo>
                  <a:cubicBezTo>
                    <a:pt x="16341" y="3893"/>
                    <a:pt x="16193" y="3955"/>
                    <a:pt x="16045" y="4026"/>
                  </a:cubicBezTo>
                  <a:cubicBezTo>
                    <a:pt x="12897" y="5503"/>
                    <a:pt x="9664" y="6793"/>
                    <a:pt x="6534" y="8317"/>
                  </a:cubicBezTo>
                  <a:cubicBezTo>
                    <a:pt x="9197" y="6882"/>
                    <a:pt x="11905" y="5546"/>
                    <a:pt x="14553" y="4084"/>
                  </a:cubicBezTo>
                  <a:cubicBezTo>
                    <a:pt x="14639" y="4038"/>
                    <a:pt x="14722" y="3992"/>
                    <a:pt x="14808" y="3946"/>
                  </a:cubicBezTo>
                  <a:cubicBezTo>
                    <a:pt x="15168" y="3749"/>
                    <a:pt x="15528" y="3555"/>
                    <a:pt x="15892" y="3361"/>
                  </a:cubicBezTo>
                  <a:cubicBezTo>
                    <a:pt x="16119" y="3238"/>
                    <a:pt x="16347" y="3112"/>
                    <a:pt x="16572" y="2988"/>
                  </a:cubicBezTo>
                  <a:cubicBezTo>
                    <a:pt x="17701" y="2367"/>
                    <a:pt x="18810" y="1702"/>
                    <a:pt x="19795" y="877"/>
                  </a:cubicBezTo>
                  <a:cubicBezTo>
                    <a:pt x="19819" y="858"/>
                    <a:pt x="19828" y="824"/>
                    <a:pt x="19816" y="794"/>
                  </a:cubicBezTo>
                  <a:cubicBezTo>
                    <a:pt x="19802" y="753"/>
                    <a:pt x="19764" y="728"/>
                    <a:pt x="19722" y="728"/>
                  </a:cubicBezTo>
                  <a:cubicBezTo>
                    <a:pt x="19710" y="728"/>
                    <a:pt x="19697" y="730"/>
                    <a:pt x="19684" y="735"/>
                  </a:cubicBezTo>
                  <a:lnTo>
                    <a:pt x="19650" y="751"/>
                  </a:lnTo>
                  <a:cubicBezTo>
                    <a:pt x="18610" y="1237"/>
                    <a:pt x="17572" y="1736"/>
                    <a:pt x="16541" y="2237"/>
                  </a:cubicBezTo>
                  <a:cubicBezTo>
                    <a:pt x="16304" y="2351"/>
                    <a:pt x="16070" y="2468"/>
                    <a:pt x="15833" y="2582"/>
                  </a:cubicBezTo>
                  <a:cubicBezTo>
                    <a:pt x="15424" y="2782"/>
                    <a:pt x="15014" y="2982"/>
                    <a:pt x="14605" y="3182"/>
                  </a:cubicBezTo>
                  <a:lnTo>
                    <a:pt x="13592" y="3678"/>
                  </a:lnTo>
                  <a:cubicBezTo>
                    <a:pt x="12462" y="4232"/>
                    <a:pt x="11333" y="4783"/>
                    <a:pt x="10197" y="5319"/>
                  </a:cubicBezTo>
                  <a:cubicBezTo>
                    <a:pt x="7310" y="6685"/>
                    <a:pt x="4453" y="8077"/>
                    <a:pt x="1686" y="9674"/>
                  </a:cubicBezTo>
                  <a:cubicBezTo>
                    <a:pt x="1748" y="9634"/>
                    <a:pt x="1809" y="9600"/>
                    <a:pt x="1871" y="9563"/>
                  </a:cubicBezTo>
                  <a:cubicBezTo>
                    <a:pt x="2643" y="9102"/>
                    <a:pt x="3428" y="8658"/>
                    <a:pt x="4210" y="8215"/>
                  </a:cubicBezTo>
                  <a:cubicBezTo>
                    <a:pt x="5786" y="7332"/>
                    <a:pt x="7377" y="6482"/>
                    <a:pt x="8969" y="5626"/>
                  </a:cubicBezTo>
                  <a:cubicBezTo>
                    <a:pt x="10299" y="4912"/>
                    <a:pt x="11625" y="4189"/>
                    <a:pt x="12949" y="3456"/>
                  </a:cubicBezTo>
                  <a:cubicBezTo>
                    <a:pt x="13229" y="3299"/>
                    <a:pt x="13509" y="3142"/>
                    <a:pt x="13789" y="2985"/>
                  </a:cubicBezTo>
                  <a:cubicBezTo>
                    <a:pt x="14476" y="2597"/>
                    <a:pt x="15159" y="2203"/>
                    <a:pt x="15836" y="1806"/>
                  </a:cubicBezTo>
                  <a:cubicBezTo>
                    <a:pt x="16089" y="1659"/>
                    <a:pt x="16332" y="1502"/>
                    <a:pt x="16581" y="1351"/>
                  </a:cubicBezTo>
                  <a:cubicBezTo>
                    <a:pt x="17055" y="1065"/>
                    <a:pt x="17532" y="781"/>
                    <a:pt x="18003" y="486"/>
                  </a:cubicBezTo>
                  <a:cubicBezTo>
                    <a:pt x="18012" y="480"/>
                    <a:pt x="18019" y="467"/>
                    <a:pt x="18025" y="458"/>
                  </a:cubicBezTo>
                  <a:cubicBezTo>
                    <a:pt x="18060" y="400"/>
                    <a:pt x="18027" y="316"/>
                    <a:pt x="17959" y="316"/>
                  </a:cubicBezTo>
                  <a:cubicBezTo>
                    <a:pt x="17950" y="316"/>
                    <a:pt x="17942" y="317"/>
                    <a:pt x="17932" y="320"/>
                  </a:cubicBezTo>
                  <a:cubicBezTo>
                    <a:pt x="17846" y="347"/>
                    <a:pt x="17760" y="378"/>
                    <a:pt x="17671" y="409"/>
                  </a:cubicBezTo>
                  <a:cubicBezTo>
                    <a:pt x="17323" y="526"/>
                    <a:pt x="16981" y="664"/>
                    <a:pt x="16649" y="824"/>
                  </a:cubicBezTo>
                  <a:cubicBezTo>
                    <a:pt x="16390" y="951"/>
                    <a:pt x="16138" y="1083"/>
                    <a:pt x="15882" y="1215"/>
                  </a:cubicBezTo>
                  <a:cubicBezTo>
                    <a:pt x="15359" y="1495"/>
                    <a:pt x="14845" y="1794"/>
                    <a:pt x="14312" y="2065"/>
                  </a:cubicBezTo>
                  <a:cubicBezTo>
                    <a:pt x="13885" y="2283"/>
                    <a:pt x="13451" y="2496"/>
                    <a:pt x="13017" y="2708"/>
                  </a:cubicBezTo>
                  <a:cubicBezTo>
                    <a:pt x="12743" y="2847"/>
                    <a:pt x="12469" y="2988"/>
                    <a:pt x="12192" y="3121"/>
                  </a:cubicBezTo>
                  <a:cubicBezTo>
                    <a:pt x="11471" y="3472"/>
                    <a:pt x="10751" y="3819"/>
                    <a:pt x="10031" y="4161"/>
                  </a:cubicBezTo>
                  <a:cubicBezTo>
                    <a:pt x="8661" y="4817"/>
                    <a:pt x="7270" y="5429"/>
                    <a:pt x="5894" y="6076"/>
                  </a:cubicBezTo>
                  <a:cubicBezTo>
                    <a:pt x="4509" y="6725"/>
                    <a:pt x="3157" y="7615"/>
                    <a:pt x="1686" y="8055"/>
                  </a:cubicBezTo>
                  <a:lnTo>
                    <a:pt x="1658" y="8064"/>
                  </a:lnTo>
                  <a:cubicBezTo>
                    <a:pt x="1455" y="8125"/>
                    <a:pt x="1362" y="8149"/>
                    <a:pt x="1343" y="8149"/>
                  </a:cubicBezTo>
                  <a:cubicBezTo>
                    <a:pt x="1311" y="8149"/>
                    <a:pt x="1480" y="8084"/>
                    <a:pt x="1683" y="8009"/>
                  </a:cubicBezTo>
                  <a:cubicBezTo>
                    <a:pt x="1898" y="7932"/>
                    <a:pt x="2154" y="7843"/>
                    <a:pt x="2243" y="7812"/>
                  </a:cubicBezTo>
                  <a:cubicBezTo>
                    <a:pt x="2788" y="7624"/>
                    <a:pt x="3274" y="7282"/>
                    <a:pt x="3767" y="6996"/>
                  </a:cubicBezTo>
                  <a:cubicBezTo>
                    <a:pt x="5186" y="6168"/>
                    <a:pt x="6617" y="5392"/>
                    <a:pt x="8073" y="4629"/>
                  </a:cubicBezTo>
                  <a:cubicBezTo>
                    <a:pt x="10726" y="3241"/>
                    <a:pt x="13303" y="1702"/>
                    <a:pt x="16002" y="397"/>
                  </a:cubicBezTo>
                  <a:cubicBezTo>
                    <a:pt x="16159" y="320"/>
                    <a:pt x="16313" y="237"/>
                    <a:pt x="16470" y="163"/>
                  </a:cubicBezTo>
                  <a:cubicBezTo>
                    <a:pt x="16564" y="120"/>
                    <a:pt x="16506" y="0"/>
                    <a:pt x="16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1494;p35">
              <a:extLst>
                <a:ext uri="{FF2B5EF4-FFF2-40B4-BE49-F238E27FC236}">
                  <a16:creationId xmlns:a16="http://schemas.microsoft.com/office/drawing/2014/main" id="{B317249F-A0A8-8644-4AB5-E86A0CDD20F4}"/>
                </a:ext>
              </a:extLst>
            </p:cNvPr>
            <p:cNvSpPr/>
            <p:nvPr/>
          </p:nvSpPr>
          <p:spPr>
            <a:xfrm>
              <a:off x="6908600" y="4276200"/>
              <a:ext cx="716450" cy="524725"/>
            </a:xfrm>
            <a:custGeom>
              <a:avLst/>
              <a:gdLst/>
              <a:ahLst/>
              <a:cxnLst/>
              <a:rect l="l" t="t" r="r" b="b"/>
              <a:pathLst>
                <a:path w="28658" h="20989" extrusionOk="0">
                  <a:moveTo>
                    <a:pt x="26367" y="1401"/>
                  </a:moveTo>
                  <a:cubicBezTo>
                    <a:pt x="26376" y="1401"/>
                    <a:pt x="25870" y="1733"/>
                    <a:pt x="25761" y="1790"/>
                  </a:cubicBezTo>
                  <a:cubicBezTo>
                    <a:pt x="25731" y="1806"/>
                    <a:pt x="25694" y="1818"/>
                    <a:pt x="25663" y="1833"/>
                  </a:cubicBezTo>
                  <a:cubicBezTo>
                    <a:pt x="25798" y="1750"/>
                    <a:pt x="25934" y="1673"/>
                    <a:pt x="26069" y="1587"/>
                  </a:cubicBezTo>
                  <a:cubicBezTo>
                    <a:pt x="26282" y="1451"/>
                    <a:pt x="26363" y="1401"/>
                    <a:pt x="26367" y="1401"/>
                  </a:cubicBezTo>
                  <a:close/>
                  <a:moveTo>
                    <a:pt x="24367" y="1036"/>
                  </a:moveTo>
                  <a:cubicBezTo>
                    <a:pt x="24102" y="1168"/>
                    <a:pt x="23838" y="1304"/>
                    <a:pt x="23573" y="1433"/>
                  </a:cubicBezTo>
                  <a:cubicBezTo>
                    <a:pt x="22489" y="1956"/>
                    <a:pt x="21387" y="2421"/>
                    <a:pt x="20279" y="2871"/>
                  </a:cubicBezTo>
                  <a:cubicBezTo>
                    <a:pt x="21470" y="2329"/>
                    <a:pt x="22656" y="1778"/>
                    <a:pt x="23856" y="1258"/>
                  </a:cubicBezTo>
                  <a:lnTo>
                    <a:pt x="24367" y="1036"/>
                  </a:lnTo>
                  <a:close/>
                  <a:moveTo>
                    <a:pt x="26734" y="6417"/>
                  </a:moveTo>
                  <a:cubicBezTo>
                    <a:pt x="24595" y="7417"/>
                    <a:pt x="22397" y="8319"/>
                    <a:pt x="20205" y="9215"/>
                  </a:cubicBezTo>
                  <a:lnTo>
                    <a:pt x="20205" y="9215"/>
                  </a:lnTo>
                  <a:cubicBezTo>
                    <a:pt x="20953" y="8867"/>
                    <a:pt x="21704" y="8522"/>
                    <a:pt x="22459" y="8184"/>
                  </a:cubicBezTo>
                  <a:cubicBezTo>
                    <a:pt x="23431" y="7750"/>
                    <a:pt x="24413" y="7337"/>
                    <a:pt x="25398" y="6937"/>
                  </a:cubicBezTo>
                  <a:cubicBezTo>
                    <a:pt x="25823" y="6765"/>
                    <a:pt x="26251" y="6601"/>
                    <a:pt x="26679" y="6435"/>
                  </a:cubicBezTo>
                  <a:cubicBezTo>
                    <a:pt x="26697" y="6429"/>
                    <a:pt x="26716" y="6423"/>
                    <a:pt x="26734" y="6417"/>
                  </a:cubicBezTo>
                  <a:close/>
                  <a:moveTo>
                    <a:pt x="25804" y="8122"/>
                  </a:moveTo>
                  <a:lnTo>
                    <a:pt x="25804" y="8122"/>
                  </a:lnTo>
                  <a:cubicBezTo>
                    <a:pt x="25700" y="8171"/>
                    <a:pt x="25592" y="8217"/>
                    <a:pt x="25484" y="8264"/>
                  </a:cubicBezTo>
                  <a:cubicBezTo>
                    <a:pt x="24413" y="8738"/>
                    <a:pt x="23330" y="9181"/>
                    <a:pt x="22255" y="9640"/>
                  </a:cubicBezTo>
                  <a:cubicBezTo>
                    <a:pt x="23419" y="9089"/>
                    <a:pt x="24616" y="8618"/>
                    <a:pt x="25804" y="8122"/>
                  </a:cubicBezTo>
                  <a:close/>
                  <a:moveTo>
                    <a:pt x="28208" y="9821"/>
                  </a:moveTo>
                  <a:cubicBezTo>
                    <a:pt x="28237" y="9821"/>
                    <a:pt x="27439" y="10293"/>
                    <a:pt x="27288" y="10357"/>
                  </a:cubicBezTo>
                  <a:lnTo>
                    <a:pt x="27288" y="10354"/>
                  </a:lnTo>
                  <a:cubicBezTo>
                    <a:pt x="27211" y="10388"/>
                    <a:pt x="27131" y="10415"/>
                    <a:pt x="27054" y="10449"/>
                  </a:cubicBezTo>
                  <a:cubicBezTo>
                    <a:pt x="27214" y="10360"/>
                    <a:pt x="27377" y="10277"/>
                    <a:pt x="27537" y="10184"/>
                  </a:cubicBezTo>
                  <a:cubicBezTo>
                    <a:pt x="28016" y="9916"/>
                    <a:pt x="28195" y="9821"/>
                    <a:pt x="28208" y="9821"/>
                  </a:cubicBezTo>
                  <a:close/>
                  <a:moveTo>
                    <a:pt x="22591" y="12524"/>
                  </a:moveTo>
                  <a:lnTo>
                    <a:pt x="22591" y="12524"/>
                  </a:lnTo>
                  <a:cubicBezTo>
                    <a:pt x="22234" y="12690"/>
                    <a:pt x="21871" y="12841"/>
                    <a:pt x="21504" y="12985"/>
                  </a:cubicBezTo>
                  <a:cubicBezTo>
                    <a:pt x="21868" y="12832"/>
                    <a:pt x="22228" y="12678"/>
                    <a:pt x="22591" y="12524"/>
                  </a:cubicBezTo>
                  <a:close/>
                  <a:moveTo>
                    <a:pt x="25567" y="13564"/>
                  </a:moveTo>
                  <a:lnTo>
                    <a:pt x="25567" y="13564"/>
                  </a:lnTo>
                  <a:cubicBezTo>
                    <a:pt x="24555" y="14050"/>
                    <a:pt x="23520" y="14503"/>
                    <a:pt x="22483" y="14943"/>
                  </a:cubicBezTo>
                  <a:cubicBezTo>
                    <a:pt x="23037" y="14657"/>
                    <a:pt x="23594" y="14377"/>
                    <a:pt x="24167" y="14118"/>
                  </a:cubicBezTo>
                  <a:cubicBezTo>
                    <a:pt x="24626" y="13912"/>
                    <a:pt x="25096" y="13737"/>
                    <a:pt x="25567" y="13564"/>
                  </a:cubicBezTo>
                  <a:close/>
                  <a:moveTo>
                    <a:pt x="26276" y="0"/>
                  </a:moveTo>
                  <a:cubicBezTo>
                    <a:pt x="26267" y="0"/>
                    <a:pt x="26257" y="2"/>
                    <a:pt x="26248" y="5"/>
                  </a:cubicBezTo>
                  <a:lnTo>
                    <a:pt x="26229" y="5"/>
                  </a:lnTo>
                  <a:cubicBezTo>
                    <a:pt x="21686" y="2123"/>
                    <a:pt x="17084" y="4111"/>
                    <a:pt x="12427" y="5967"/>
                  </a:cubicBezTo>
                  <a:cubicBezTo>
                    <a:pt x="11476" y="6349"/>
                    <a:pt x="10586" y="6875"/>
                    <a:pt x="9666" y="7328"/>
                  </a:cubicBezTo>
                  <a:cubicBezTo>
                    <a:pt x="8558" y="7870"/>
                    <a:pt x="7345" y="8239"/>
                    <a:pt x="6184" y="8651"/>
                  </a:cubicBezTo>
                  <a:cubicBezTo>
                    <a:pt x="4199" y="9353"/>
                    <a:pt x="2229" y="10089"/>
                    <a:pt x="394" y="11126"/>
                  </a:cubicBezTo>
                  <a:cubicBezTo>
                    <a:pt x="290" y="11185"/>
                    <a:pt x="185" y="11240"/>
                    <a:pt x="87" y="11299"/>
                  </a:cubicBezTo>
                  <a:cubicBezTo>
                    <a:pt x="1" y="11351"/>
                    <a:pt x="51" y="11469"/>
                    <a:pt x="130" y="11469"/>
                  </a:cubicBezTo>
                  <a:cubicBezTo>
                    <a:pt x="145" y="11469"/>
                    <a:pt x="160" y="11465"/>
                    <a:pt x="176" y="11456"/>
                  </a:cubicBezTo>
                  <a:cubicBezTo>
                    <a:pt x="265" y="11403"/>
                    <a:pt x="354" y="11360"/>
                    <a:pt x="444" y="11311"/>
                  </a:cubicBezTo>
                  <a:cubicBezTo>
                    <a:pt x="3276" y="9713"/>
                    <a:pt x="6428" y="9005"/>
                    <a:pt x="9364" y="7663"/>
                  </a:cubicBezTo>
                  <a:cubicBezTo>
                    <a:pt x="10734" y="7038"/>
                    <a:pt x="12058" y="6377"/>
                    <a:pt x="13437" y="5795"/>
                  </a:cubicBezTo>
                  <a:lnTo>
                    <a:pt x="13437" y="5795"/>
                  </a:lnTo>
                  <a:cubicBezTo>
                    <a:pt x="10158" y="7448"/>
                    <a:pt x="6957" y="9249"/>
                    <a:pt x="3636" y="10815"/>
                  </a:cubicBezTo>
                  <a:cubicBezTo>
                    <a:pt x="3442" y="10905"/>
                    <a:pt x="3254" y="11009"/>
                    <a:pt x="3066" y="11108"/>
                  </a:cubicBezTo>
                  <a:cubicBezTo>
                    <a:pt x="2272" y="11459"/>
                    <a:pt x="1506" y="11871"/>
                    <a:pt x="779" y="12345"/>
                  </a:cubicBezTo>
                  <a:cubicBezTo>
                    <a:pt x="736" y="12376"/>
                    <a:pt x="693" y="12401"/>
                    <a:pt x="650" y="12428"/>
                  </a:cubicBezTo>
                  <a:cubicBezTo>
                    <a:pt x="570" y="12483"/>
                    <a:pt x="618" y="12598"/>
                    <a:pt x="696" y="12598"/>
                  </a:cubicBezTo>
                  <a:cubicBezTo>
                    <a:pt x="711" y="12598"/>
                    <a:pt x="726" y="12594"/>
                    <a:pt x="742" y="12585"/>
                  </a:cubicBezTo>
                  <a:cubicBezTo>
                    <a:pt x="776" y="12567"/>
                    <a:pt x="810" y="12548"/>
                    <a:pt x="844" y="12530"/>
                  </a:cubicBezTo>
                  <a:cubicBezTo>
                    <a:pt x="1613" y="12090"/>
                    <a:pt x="2398" y="11665"/>
                    <a:pt x="3183" y="11240"/>
                  </a:cubicBezTo>
                  <a:cubicBezTo>
                    <a:pt x="4575" y="10628"/>
                    <a:pt x="6043" y="10206"/>
                    <a:pt x="7437" y="9599"/>
                  </a:cubicBezTo>
                  <a:cubicBezTo>
                    <a:pt x="11023" y="8045"/>
                    <a:pt x="14563" y="6364"/>
                    <a:pt x="18220" y="4982"/>
                  </a:cubicBezTo>
                  <a:cubicBezTo>
                    <a:pt x="19657" y="4441"/>
                    <a:pt x="21095" y="3893"/>
                    <a:pt x="22526" y="3326"/>
                  </a:cubicBezTo>
                  <a:lnTo>
                    <a:pt x="22526" y="3326"/>
                  </a:lnTo>
                  <a:cubicBezTo>
                    <a:pt x="22089" y="3536"/>
                    <a:pt x="21655" y="3742"/>
                    <a:pt x="21221" y="3951"/>
                  </a:cubicBezTo>
                  <a:cubicBezTo>
                    <a:pt x="18796" y="5127"/>
                    <a:pt x="16284" y="6124"/>
                    <a:pt x="13787" y="7140"/>
                  </a:cubicBezTo>
                  <a:cubicBezTo>
                    <a:pt x="11651" y="8011"/>
                    <a:pt x="9613" y="8987"/>
                    <a:pt x="7554" y="10024"/>
                  </a:cubicBezTo>
                  <a:cubicBezTo>
                    <a:pt x="6612" y="10504"/>
                    <a:pt x="5572" y="10791"/>
                    <a:pt x="4602" y="11219"/>
                  </a:cubicBezTo>
                  <a:cubicBezTo>
                    <a:pt x="3411" y="11742"/>
                    <a:pt x="2248" y="12404"/>
                    <a:pt x="1133" y="13075"/>
                  </a:cubicBezTo>
                  <a:cubicBezTo>
                    <a:pt x="1109" y="13087"/>
                    <a:pt x="1093" y="13115"/>
                    <a:pt x="1093" y="13142"/>
                  </a:cubicBezTo>
                  <a:cubicBezTo>
                    <a:pt x="1090" y="13173"/>
                    <a:pt x="1106" y="13201"/>
                    <a:pt x="1127" y="13219"/>
                  </a:cubicBezTo>
                  <a:cubicBezTo>
                    <a:pt x="1143" y="13233"/>
                    <a:pt x="1163" y="13240"/>
                    <a:pt x="1183" y="13240"/>
                  </a:cubicBezTo>
                  <a:cubicBezTo>
                    <a:pt x="1190" y="13240"/>
                    <a:pt x="1197" y="13239"/>
                    <a:pt x="1204" y="13238"/>
                  </a:cubicBezTo>
                  <a:cubicBezTo>
                    <a:pt x="2158" y="13035"/>
                    <a:pt x="3023" y="12530"/>
                    <a:pt x="3904" y="12117"/>
                  </a:cubicBezTo>
                  <a:cubicBezTo>
                    <a:pt x="5119" y="11548"/>
                    <a:pt x="6341" y="10991"/>
                    <a:pt x="7588" y="10492"/>
                  </a:cubicBezTo>
                  <a:cubicBezTo>
                    <a:pt x="9946" y="9550"/>
                    <a:pt x="12261" y="8501"/>
                    <a:pt x="14606" y="7537"/>
                  </a:cubicBezTo>
                  <a:cubicBezTo>
                    <a:pt x="14954" y="7392"/>
                    <a:pt x="15299" y="7257"/>
                    <a:pt x="15653" y="7125"/>
                  </a:cubicBezTo>
                  <a:lnTo>
                    <a:pt x="15653" y="7125"/>
                  </a:lnTo>
                  <a:cubicBezTo>
                    <a:pt x="14966" y="7432"/>
                    <a:pt x="14283" y="7743"/>
                    <a:pt x="13603" y="8054"/>
                  </a:cubicBezTo>
                  <a:cubicBezTo>
                    <a:pt x="11396" y="9067"/>
                    <a:pt x="9158" y="9969"/>
                    <a:pt x="6929" y="10932"/>
                  </a:cubicBezTo>
                  <a:cubicBezTo>
                    <a:pt x="5929" y="11363"/>
                    <a:pt x="5012" y="11988"/>
                    <a:pt x="4079" y="12548"/>
                  </a:cubicBezTo>
                  <a:cubicBezTo>
                    <a:pt x="3214" y="13062"/>
                    <a:pt x="2284" y="13386"/>
                    <a:pt x="1500" y="14023"/>
                  </a:cubicBezTo>
                  <a:cubicBezTo>
                    <a:pt x="1450" y="14063"/>
                    <a:pt x="1401" y="14100"/>
                    <a:pt x="1355" y="14140"/>
                  </a:cubicBezTo>
                  <a:cubicBezTo>
                    <a:pt x="1301" y="14188"/>
                    <a:pt x="1337" y="14294"/>
                    <a:pt x="1413" y="14294"/>
                  </a:cubicBezTo>
                  <a:cubicBezTo>
                    <a:pt x="1415" y="14294"/>
                    <a:pt x="1417" y="14294"/>
                    <a:pt x="1420" y="14294"/>
                  </a:cubicBezTo>
                  <a:cubicBezTo>
                    <a:pt x="1490" y="14284"/>
                    <a:pt x="1558" y="14266"/>
                    <a:pt x="1629" y="14257"/>
                  </a:cubicBezTo>
                  <a:cubicBezTo>
                    <a:pt x="2324" y="14149"/>
                    <a:pt x="2928" y="13860"/>
                    <a:pt x="3565" y="13543"/>
                  </a:cubicBezTo>
                  <a:cubicBezTo>
                    <a:pt x="4578" y="13044"/>
                    <a:pt x="5707" y="12718"/>
                    <a:pt x="6751" y="12271"/>
                  </a:cubicBezTo>
                  <a:cubicBezTo>
                    <a:pt x="9287" y="11185"/>
                    <a:pt x="11842" y="10172"/>
                    <a:pt x="14434" y="9215"/>
                  </a:cubicBezTo>
                  <a:cubicBezTo>
                    <a:pt x="14825" y="9070"/>
                    <a:pt x="15216" y="8928"/>
                    <a:pt x="15607" y="8784"/>
                  </a:cubicBezTo>
                  <a:lnTo>
                    <a:pt x="15607" y="8784"/>
                  </a:lnTo>
                  <a:cubicBezTo>
                    <a:pt x="15345" y="8888"/>
                    <a:pt x="15083" y="8993"/>
                    <a:pt x="14822" y="9098"/>
                  </a:cubicBezTo>
                  <a:cubicBezTo>
                    <a:pt x="12618" y="9987"/>
                    <a:pt x="10429" y="10883"/>
                    <a:pt x="8284" y="11908"/>
                  </a:cubicBezTo>
                  <a:cubicBezTo>
                    <a:pt x="6194" y="12905"/>
                    <a:pt x="4014" y="13780"/>
                    <a:pt x="2047" y="15008"/>
                  </a:cubicBezTo>
                  <a:cubicBezTo>
                    <a:pt x="1958" y="15063"/>
                    <a:pt x="1866" y="15116"/>
                    <a:pt x="1777" y="15171"/>
                  </a:cubicBezTo>
                  <a:cubicBezTo>
                    <a:pt x="1700" y="15220"/>
                    <a:pt x="1730" y="15340"/>
                    <a:pt x="1823" y="15340"/>
                  </a:cubicBezTo>
                  <a:cubicBezTo>
                    <a:pt x="1846" y="15341"/>
                    <a:pt x="1870" y="15341"/>
                    <a:pt x="1894" y="15341"/>
                  </a:cubicBezTo>
                  <a:cubicBezTo>
                    <a:pt x="2012" y="15341"/>
                    <a:pt x="2130" y="15335"/>
                    <a:pt x="2248" y="15322"/>
                  </a:cubicBezTo>
                  <a:cubicBezTo>
                    <a:pt x="4196" y="15149"/>
                    <a:pt x="6258" y="13703"/>
                    <a:pt x="7976" y="12982"/>
                  </a:cubicBezTo>
                  <a:cubicBezTo>
                    <a:pt x="10171" y="12065"/>
                    <a:pt x="12368" y="11154"/>
                    <a:pt x="14535" y="10166"/>
                  </a:cubicBezTo>
                  <a:cubicBezTo>
                    <a:pt x="16964" y="9052"/>
                    <a:pt x="19377" y="7943"/>
                    <a:pt x="21861" y="6949"/>
                  </a:cubicBezTo>
                  <a:cubicBezTo>
                    <a:pt x="23111" y="6447"/>
                    <a:pt x="24435" y="6044"/>
                    <a:pt x="25718" y="5564"/>
                  </a:cubicBezTo>
                  <a:lnTo>
                    <a:pt x="25718" y="5564"/>
                  </a:lnTo>
                  <a:cubicBezTo>
                    <a:pt x="25697" y="5573"/>
                    <a:pt x="25678" y="5586"/>
                    <a:pt x="25657" y="5598"/>
                  </a:cubicBezTo>
                  <a:cubicBezTo>
                    <a:pt x="24410" y="6174"/>
                    <a:pt x="23130" y="6666"/>
                    <a:pt x="21861" y="7192"/>
                  </a:cubicBezTo>
                  <a:cubicBezTo>
                    <a:pt x="19722" y="8076"/>
                    <a:pt x="17580" y="8953"/>
                    <a:pt x="15456" y="9877"/>
                  </a:cubicBezTo>
                  <a:cubicBezTo>
                    <a:pt x="13261" y="10834"/>
                    <a:pt x="11113" y="11890"/>
                    <a:pt x="8998" y="13016"/>
                  </a:cubicBezTo>
                  <a:cubicBezTo>
                    <a:pt x="7979" y="13558"/>
                    <a:pt x="6985" y="14140"/>
                    <a:pt x="6009" y="14755"/>
                  </a:cubicBezTo>
                  <a:cubicBezTo>
                    <a:pt x="5039" y="15371"/>
                    <a:pt x="3965" y="15790"/>
                    <a:pt x="2989" y="16396"/>
                  </a:cubicBezTo>
                  <a:cubicBezTo>
                    <a:pt x="2909" y="16448"/>
                    <a:pt x="2823" y="16491"/>
                    <a:pt x="2746" y="16544"/>
                  </a:cubicBezTo>
                  <a:cubicBezTo>
                    <a:pt x="2674" y="16591"/>
                    <a:pt x="2705" y="16714"/>
                    <a:pt x="2787" y="16714"/>
                  </a:cubicBezTo>
                  <a:cubicBezTo>
                    <a:pt x="2795" y="16714"/>
                    <a:pt x="2804" y="16713"/>
                    <a:pt x="2814" y="16710"/>
                  </a:cubicBezTo>
                  <a:cubicBezTo>
                    <a:pt x="2925" y="16676"/>
                    <a:pt x="3029" y="16633"/>
                    <a:pt x="3137" y="16596"/>
                  </a:cubicBezTo>
                  <a:cubicBezTo>
                    <a:pt x="4978" y="15999"/>
                    <a:pt x="6708" y="15149"/>
                    <a:pt x="8456" y="14328"/>
                  </a:cubicBezTo>
                  <a:cubicBezTo>
                    <a:pt x="10355" y="13435"/>
                    <a:pt x="12316" y="12659"/>
                    <a:pt x="14265" y="11868"/>
                  </a:cubicBezTo>
                  <a:lnTo>
                    <a:pt x="14265" y="11868"/>
                  </a:lnTo>
                  <a:cubicBezTo>
                    <a:pt x="12488" y="12733"/>
                    <a:pt x="10728" y="13616"/>
                    <a:pt x="8986" y="14555"/>
                  </a:cubicBezTo>
                  <a:cubicBezTo>
                    <a:pt x="7326" y="15454"/>
                    <a:pt x="5224" y="16122"/>
                    <a:pt x="3922" y="17541"/>
                  </a:cubicBezTo>
                  <a:cubicBezTo>
                    <a:pt x="3900" y="17566"/>
                    <a:pt x="3876" y="17584"/>
                    <a:pt x="3857" y="17606"/>
                  </a:cubicBezTo>
                  <a:cubicBezTo>
                    <a:pt x="3795" y="17673"/>
                    <a:pt x="3849" y="17756"/>
                    <a:pt x="3923" y="17756"/>
                  </a:cubicBezTo>
                  <a:cubicBezTo>
                    <a:pt x="3937" y="17756"/>
                    <a:pt x="3951" y="17754"/>
                    <a:pt x="3965" y="17747"/>
                  </a:cubicBezTo>
                  <a:cubicBezTo>
                    <a:pt x="3999" y="17735"/>
                    <a:pt x="4030" y="17720"/>
                    <a:pt x="4061" y="17707"/>
                  </a:cubicBezTo>
                  <a:cubicBezTo>
                    <a:pt x="6018" y="16864"/>
                    <a:pt x="7911" y="15882"/>
                    <a:pt x="9860" y="15017"/>
                  </a:cubicBezTo>
                  <a:cubicBezTo>
                    <a:pt x="11260" y="14395"/>
                    <a:pt x="12698" y="13838"/>
                    <a:pt x="14132" y="13281"/>
                  </a:cubicBezTo>
                  <a:lnTo>
                    <a:pt x="14132" y="13281"/>
                  </a:lnTo>
                  <a:cubicBezTo>
                    <a:pt x="12682" y="13958"/>
                    <a:pt x="11257" y="14666"/>
                    <a:pt x="9850" y="15451"/>
                  </a:cubicBezTo>
                  <a:cubicBezTo>
                    <a:pt x="8176" y="16390"/>
                    <a:pt x="6298" y="17258"/>
                    <a:pt x="4796" y="18471"/>
                  </a:cubicBezTo>
                  <a:cubicBezTo>
                    <a:pt x="4753" y="18505"/>
                    <a:pt x="4707" y="18538"/>
                    <a:pt x="4664" y="18575"/>
                  </a:cubicBezTo>
                  <a:cubicBezTo>
                    <a:pt x="4592" y="18633"/>
                    <a:pt x="4660" y="18728"/>
                    <a:pt x="4734" y="18728"/>
                  </a:cubicBezTo>
                  <a:cubicBezTo>
                    <a:pt x="4739" y="18728"/>
                    <a:pt x="4745" y="18727"/>
                    <a:pt x="4750" y="18726"/>
                  </a:cubicBezTo>
                  <a:cubicBezTo>
                    <a:pt x="4833" y="18711"/>
                    <a:pt x="4913" y="18683"/>
                    <a:pt x="4996" y="18662"/>
                  </a:cubicBezTo>
                  <a:cubicBezTo>
                    <a:pt x="6702" y="18246"/>
                    <a:pt x="8336" y="17036"/>
                    <a:pt x="9894" y="16276"/>
                  </a:cubicBezTo>
                  <a:cubicBezTo>
                    <a:pt x="12064" y="15217"/>
                    <a:pt x="14366" y="14401"/>
                    <a:pt x="16607" y="13506"/>
                  </a:cubicBezTo>
                  <a:cubicBezTo>
                    <a:pt x="18688" y="12671"/>
                    <a:pt x="20750" y="11797"/>
                    <a:pt x="22846" y="11003"/>
                  </a:cubicBezTo>
                  <a:lnTo>
                    <a:pt x="22846" y="11003"/>
                  </a:lnTo>
                  <a:cubicBezTo>
                    <a:pt x="21981" y="11397"/>
                    <a:pt x="21138" y="11831"/>
                    <a:pt x="20282" y="12247"/>
                  </a:cubicBezTo>
                  <a:cubicBezTo>
                    <a:pt x="18949" y="12896"/>
                    <a:pt x="17524" y="13352"/>
                    <a:pt x="16142" y="13884"/>
                  </a:cubicBezTo>
                  <a:cubicBezTo>
                    <a:pt x="14092" y="14675"/>
                    <a:pt x="11984" y="15559"/>
                    <a:pt x="10115" y="16716"/>
                  </a:cubicBezTo>
                  <a:cubicBezTo>
                    <a:pt x="8798" y="17532"/>
                    <a:pt x="6948" y="18237"/>
                    <a:pt x="5978" y="19502"/>
                  </a:cubicBezTo>
                  <a:cubicBezTo>
                    <a:pt x="5938" y="19551"/>
                    <a:pt x="5895" y="19594"/>
                    <a:pt x="5858" y="19643"/>
                  </a:cubicBezTo>
                  <a:cubicBezTo>
                    <a:pt x="5812" y="19712"/>
                    <a:pt x="5876" y="19779"/>
                    <a:pt x="5943" y="19779"/>
                  </a:cubicBezTo>
                  <a:cubicBezTo>
                    <a:pt x="5957" y="19779"/>
                    <a:pt x="5971" y="19776"/>
                    <a:pt x="5984" y="19770"/>
                  </a:cubicBezTo>
                  <a:cubicBezTo>
                    <a:pt x="6058" y="19730"/>
                    <a:pt x="6123" y="19702"/>
                    <a:pt x="6194" y="19668"/>
                  </a:cubicBezTo>
                  <a:cubicBezTo>
                    <a:pt x="8333" y="18594"/>
                    <a:pt x="10515" y="17612"/>
                    <a:pt x="12713" y="16667"/>
                  </a:cubicBezTo>
                  <a:lnTo>
                    <a:pt x="12713" y="16667"/>
                  </a:lnTo>
                  <a:cubicBezTo>
                    <a:pt x="12331" y="16904"/>
                    <a:pt x="11950" y="17144"/>
                    <a:pt x="11559" y="17372"/>
                  </a:cubicBezTo>
                  <a:cubicBezTo>
                    <a:pt x="10706" y="17874"/>
                    <a:pt x="9767" y="18215"/>
                    <a:pt x="8878" y="18643"/>
                  </a:cubicBezTo>
                  <a:cubicBezTo>
                    <a:pt x="8148" y="18991"/>
                    <a:pt x="7560" y="19600"/>
                    <a:pt x="6972" y="20154"/>
                  </a:cubicBezTo>
                  <a:cubicBezTo>
                    <a:pt x="6902" y="20219"/>
                    <a:pt x="6834" y="20287"/>
                    <a:pt x="6760" y="20351"/>
                  </a:cubicBezTo>
                  <a:cubicBezTo>
                    <a:pt x="6695" y="20411"/>
                    <a:pt x="6755" y="20504"/>
                    <a:pt x="6830" y="20504"/>
                  </a:cubicBezTo>
                  <a:cubicBezTo>
                    <a:pt x="6836" y="20504"/>
                    <a:pt x="6843" y="20504"/>
                    <a:pt x="6849" y="20502"/>
                  </a:cubicBezTo>
                  <a:cubicBezTo>
                    <a:pt x="7025" y="20465"/>
                    <a:pt x="7197" y="20416"/>
                    <a:pt x="7373" y="20361"/>
                  </a:cubicBezTo>
                  <a:cubicBezTo>
                    <a:pt x="8789" y="19920"/>
                    <a:pt x="10171" y="18997"/>
                    <a:pt x="11482" y="18369"/>
                  </a:cubicBezTo>
                  <a:cubicBezTo>
                    <a:pt x="13495" y="17403"/>
                    <a:pt x="15536" y="16565"/>
                    <a:pt x="17620" y="15765"/>
                  </a:cubicBezTo>
                  <a:lnTo>
                    <a:pt x="17620" y="15765"/>
                  </a:lnTo>
                  <a:cubicBezTo>
                    <a:pt x="16207" y="16461"/>
                    <a:pt x="14809" y="17190"/>
                    <a:pt x="13443" y="17963"/>
                  </a:cubicBezTo>
                  <a:cubicBezTo>
                    <a:pt x="12815" y="18320"/>
                    <a:pt x="12141" y="18683"/>
                    <a:pt x="11587" y="19151"/>
                  </a:cubicBezTo>
                  <a:cubicBezTo>
                    <a:pt x="10746" y="19865"/>
                    <a:pt x="9798" y="20247"/>
                    <a:pt x="8878" y="20819"/>
                  </a:cubicBezTo>
                  <a:cubicBezTo>
                    <a:pt x="8875" y="20819"/>
                    <a:pt x="8875" y="20825"/>
                    <a:pt x="8875" y="20825"/>
                  </a:cubicBezTo>
                  <a:cubicBezTo>
                    <a:pt x="8802" y="20879"/>
                    <a:pt x="8841" y="20989"/>
                    <a:pt x="8924" y="20989"/>
                  </a:cubicBezTo>
                  <a:cubicBezTo>
                    <a:pt x="8932" y="20989"/>
                    <a:pt x="8940" y="20988"/>
                    <a:pt x="8949" y="20986"/>
                  </a:cubicBezTo>
                  <a:cubicBezTo>
                    <a:pt x="9072" y="20955"/>
                    <a:pt x="9195" y="20912"/>
                    <a:pt x="9318" y="20875"/>
                  </a:cubicBezTo>
                  <a:cubicBezTo>
                    <a:pt x="11233" y="20302"/>
                    <a:pt x="12959" y="19289"/>
                    <a:pt x="14779" y="18477"/>
                  </a:cubicBezTo>
                  <a:cubicBezTo>
                    <a:pt x="16308" y="17793"/>
                    <a:pt x="17841" y="17119"/>
                    <a:pt x="19374" y="16439"/>
                  </a:cubicBezTo>
                  <a:lnTo>
                    <a:pt x="19374" y="16439"/>
                  </a:lnTo>
                  <a:cubicBezTo>
                    <a:pt x="18155" y="17138"/>
                    <a:pt x="16949" y="17852"/>
                    <a:pt x="15736" y="18560"/>
                  </a:cubicBezTo>
                  <a:cubicBezTo>
                    <a:pt x="15059" y="18957"/>
                    <a:pt x="14443" y="19465"/>
                    <a:pt x="13800" y="19924"/>
                  </a:cubicBezTo>
                  <a:cubicBezTo>
                    <a:pt x="13427" y="20130"/>
                    <a:pt x="13061" y="20348"/>
                    <a:pt x="12701" y="20573"/>
                  </a:cubicBezTo>
                  <a:cubicBezTo>
                    <a:pt x="12609" y="20632"/>
                    <a:pt x="12519" y="20681"/>
                    <a:pt x="12427" y="20739"/>
                  </a:cubicBezTo>
                  <a:cubicBezTo>
                    <a:pt x="12346" y="20794"/>
                    <a:pt x="12396" y="20908"/>
                    <a:pt x="12474" y="20908"/>
                  </a:cubicBezTo>
                  <a:cubicBezTo>
                    <a:pt x="12489" y="20908"/>
                    <a:pt x="12504" y="20905"/>
                    <a:pt x="12519" y="20896"/>
                  </a:cubicBezTo>
                  <a:cubicBezTo>
                    <a:pt x="12827" y="20742"/>
                    <a:pt x="13123" y="20573"/>
                    <a:pt x="13412" y="20398"/>
                  </a:cubicBezTo>
                  <a:cubicBezTo>
                    <a:pt x="13449" y="20373"/>
                    <a:pt x="13486" y="20348"/>
                    <a:pt x="13520" y="20327"/>
                  </a:cubicBezTo>
                  <a:lnTo>
                    <a:pt x="13590" y="20293"/>
                  </a:lnTo>
                  <a:cubicBezTo>
                    <a:pt x="14237" y="19967"/>
                    <a:pt x="14846" y="19591"/>
                    <a:pt x="15465" y="19213"/>
                  </a:cubicBezTo>
                  <a:cubicBezTo>
                    <a:pt x="16459" y="18603"/>
                    <a:pt x="17524" y="18215"/>
                    <a:pt x="18583" y="17741"/>
                  </a:cubicBezTo>
                  <a:cubicBezTo>
                    <a:pt x="19737" y="17221"/>
                    <a:pt x="20836" y="16571"/>
                    <a:pt x="21932" y="15940"/>
                  </a:cubicBezTo>
                  <a:cubicBezTo>
                    <a:pt x="23868" y="14823"/>
                    <a:pt x="25823" y="13844"/>
                    <a:pt x="27858" y="12936"/>
                  </a:cubicBezTo>
                  <a:cubicBezTo>
                    <a:pt x="27938" y="12899"/>
                    <a:pt x="28015" y="12862"/>
                    <a:pt x="28091" y="12828"/>
                  </a:cubicBezTo>
                  <a:cubicBezTo>
                    <a:pt x="28185" y="12786"/>
                    <a:pt x="28127" y="12663"/>
                    <a:pt x="28041" y="12663"/>
                  </a:cubicBezTo>
                  <a:cubicBezTo>
                    <a:pt x="28029" y="12663"/>
                    <a:pt x="28016" y="12666"/>
                    <a:pt x="28002" y="12671"/>
                  </a:cubicBezTo>
                  <a:cubicBezTo>
                    <a:pt x="27971" y="12684"/>
                    <a:pt x="27941" y="12699"/>
                    <a:pt x="27910" y="12715"/>
                  </a:cubicBezTo>
                  <a:cubicBezTo>
                    <a:pt x="25306" y="13875"/>
                    <a:pt x="22868" y="15236"/>
                    <a:pt x="20368" y="16615"/>
                  </a:cubicBezTo>
                  <a:cubicBezTo>
                    <a:pt x="18663" y="17556"/>
                    <a:pt x="16881" y="18329"/>
                    <a:pt x="15148" y="19206"/>
                  </a:cubicBezTo>
                  <a:cubicBezTo>
                    <a:pt x="15376" y="19043"/>
                    <a:pt x="15600" y="18880"/>
                    <a:pt x="15828" y="18717"/>
                  </a:cubicBezTo>
                  <a:cubicBezTo>
                    <a:pt x="17133" y="17797"/>
                    <a:pt x="18620" y="17012"/>
                    <a:pt x="20027" y="16261"/>
                  </a:cubicBezTo>
                  <a:cubicBezTo>
                    <a:pt x="20433" y="16042"/>
                    <a:pt x="20839" y="15823"/>
                    <a:pt x="21243" y="15602"/>
                  </a:cubicBezTo>
                  <a:cubicBezTo>
                    <a:pt x="21427" y="15519"/>
                    <a:pt x="21612" y="15439"/>
                    <a:pt x="21797" y="15356"/>
                  </a:cubicBezTo>
                  <a:cubicBezTo>
                    <a:pt x="23591" y="14537"/>
                    <a:pt x="25435" y="13826"/>
                    <a:pt x="27187" y="12921"/>
                  </a:cubicBezTo>
                  <a:cubicBezTo>
                    <a:pt x="27448" y="12801"/>
                    <a:pt x="27707" y="12668"/>
                    <a:pt x="27956" y="12521"/>
                  </a:cubicBezTo>
                  <a:cubicBezTo>
                    <a:pt x="28055" y="12465"/>
                    <a:pt x="28156" y="12407"/>
                    <a:pt x="28255" y="12345"/>
                  </a:cubicBezTo>
                  <a:cubicBezTo>
                    <a:pt x="28337" y="12291"/>
                    <a:pt x="28288" y="12174"/>
                    <a:pt x="28210" y="12174"/>
                  </a:cubicBezTo>
                  <a:cubicBezTo>
                    <a:pt x="28195" y="12174"/>
                    <a:pt x="28179" y="12178"/>
                    <a:pt x="28162" y="12188"/>
                  </a:cubicBezTo>
                  <a:cubicBezTo>
                    <a:pt x="28113" y="12216"/>
                    <a:pt x="28064" y="12244"/>
                    <a:pt x="28015" y="12271"/>
                  </a:cubicBezTo>
                  <a:cubicBezTo>
                    <a:pt x="27935" y="12317"/>
                    <a:pt x="27854" y="12361"/>
                    <a:pt x="27774" y="12404"/>
                  </a:cubicBezTo>
                  <a:cubicBezTo>
                    <a:pt x="27765" y="12401"/>
                    <a:pt x="27756" y="12400"/>
                    <a:pt x="27746" y="12400"/>
                  </a:cubicBezTo>
                  <a:cubicBezTo>
                    <a:pt x="27683" y="12400"/>
                    <a:pt x="27606" y="12450"/>
                    <a:pt x="27516" y="12551"/>
                  </a:cubicBezTo>
                  <a:cubicBezTo>
                    <a:pt x="27408" y="12610"/>
                    <a:pt x="27300" y="12675"/>
                    <a:pt x="27190" y="12733"/>
                  </a:cubicBezTo>
                  <a:cubicBezTo>
                    <a:pt x="26916" y="12859"/>
                    <a:pt x="26642" y="12976"/>
                    <a:pt x="26359" y="13075"/>
                  </a:cubicBezTo>
                  <a:cubicBezTo>
                    <a:pt x="25854" y="13269"/>
                    <a:pt x="25343" y="13435"/>
                    <a:pt x="24841" y="13632"/>
                  </a:cubicBezTo>
                  <a:cubicBezTo>
                    <a:pt x="23794" y="14041"/>
                    <a:pt x="22788" y="14561"/>
                    <a:pt x="21797" y="15091"/>
                  </a:cubicBezTo>
                  <a:cubicBezTo>
                    <a:pt x="21427" y="15288"/>
                    <a:pt x="21061" y="15491"/>
                    <a:pt x="20695" y="15694"/>
                  </a:cubicBezTo>
                  <a:cubicBezTo>
                    <a:pt x="19925" y="16014"/>
                    <a:pt x="19156" y="16334"/>
                    <a:pt x="18398" y="16664"/>
                  </a:cubicBezTo>
                  <a:cubicBezTo>
                    <a:pt x="16779" y="17372"/>
                    <a:pt x="15157" y="18074"/>
                    <a:pt x="13566" y="18843"/>
                  </a:cubicBezTo>
                  <a:cubicBezTo>
                    <a:pt x="12796" y="19216"/>
                    <a:pt x="12036" y="19603"/>
                    <a:pt x="11260" y="19964"/>
                  </a:cubicBezTo>
                  <a:cubicBezTo>
                    <a:pt x="10749" y="20201"/>
                    <a:pt x="10232" y="20398"/>
                    <a:pt x="9703" y="20582"/>
                  </a:cubicBezTo>
                  <a:cubicBezTo>
                    <a:pt x="9420" y="20681"/>
                    <a:pt x="9307" y="20717"/>
                    <a:pt x="9294" y="20717"/>
                  </a:cubicBezTo>
                  <a:cubicBezTo>
                    <a:pt x="9263" y="20717"/>
                    <a:pt x="9884" y="20480"/>
                    <a:pt x="10038" y="20407"/>
                  </a:cubicBezTo>
                  <a:cubicBezTo>
                    <a:pt x="10799" y="20050"/>
                    <a:pt x="11371" y="19539"/>
                    <a:pt x="12036" y="19040"/>
                  </a:cubicBezTo>
                  <a:cubicBezTo>
                    <a:pt x="12735" y="18517"/>
                    <a:pt x="13544" y="18111"/>
                    <a:pt x="14308" y="17689"/>
                  </a:cubicBezTo>
                  <a:cubicBezTo>
                    <a:pt x="15973" y="16772"/>
                    <a:pt x="17672" y="15907"/>
                    <a:pt x="19396" y="15103"/>
                  </a:cubicBezTo>
                  <a:cubicBezTo>
                    <a:pt x="19565" y="15023"/>
                    <a:pt x="19741" y="14952"/>
                    <a:pt x="19910" y="14875"/>
                  </a:cubicBezTo>
                  <a:cubicBezTo>
                    <a:pt x="21387" y="14300"/>
                    <a:pt x="22856" y="13703"/>
                    <a:pt x="24321" y="13081"/>
                  </a:cubicBezTo>
                  <a:cubicBezTo>
                    <a:pt x="24330" y="13078"/>
                    <a:pt x="24336" y="13078"/>
                    <a:pt x="24342" y="13075"/>
                  </a:cubicBezTo>
                  <a:lnTo>
                    <a:pt x="24361" y="13065"/>
                  </a:lnTo>
                  <a:cubicBezTo>
                    <a:pt x="25651" y="12521"/>
                    <a:pt x="26928" y="11957"/>
                    <a:pt x="28181" y="11366"/>
                  </a:cubicBezTo>
                  <a:cubicBezTo>
                    <a:pt x="28233" y="11342"/>
                    <a:pt x="28285" y="11320"/>
                    <a:pt x="28335" y="11296"/>
                  </a:cubicBezTo>
                  <a:cubicBezTo>
                    <a:pt x="28417" y="11257"/>
                    <a:pt x="28372" y="11123"/>
                    <a:pt x="28294" y="11123"/>
                  </a:cubicBezTo>
                  <a:cubicBezTo>
                    <a:pt x="28284" y="11123"/>
                    <a:pt x="28274" y="11125"/>
                    <a:pt x="28264" y="11129"/>
                  </a:cubicBezTo>
                  <a:lnTo>
                    <a:pt x="28215" y="11151"/>
                  </a:lnTo>
                  <a:cubicBezTo>
                    <a:pt x="25712" y="12194"/>
                    <a:pt x="23185" y="13216"/>
                    <a:pt x="20701" y="14318"/>
                  </a:cubicBezTo>
                  <a:cubicBezTo>
                    <a:pt x="18971" y="15020"/>
                    <a:pt x="17235" y="15710"/>
                    <a:pt x="15493" y="16384"/>
                  </a:cubicBezTo>
                  <a:cubicBezTo>
                    <a:pt x="13957" y="16978"/>
                    <a:pt x="12482" y="17689"/>
                    <a:pt x="10996" y="18400"/>
                  </a:cubicBezTo>
                  <a:cubicBezTo>
                    <a:pt x="10211" y="18778"/>
                    <a:pt x="9426" y="19157"/>
                    <a:pt x="8635" y="19530"/>
                  </a:cubicBezTo>
                  <a:cubicBezTo>
                    <a:pt x="8133" y="19767"/>
                    <a:pt x="7724" y="20047"/>
                    <a:pt x="7188" y="20244"/>
                  </a:cubicBezTo>
                  <a:cubicBezTo>
                    <a:pt x="7370" y="20176"/>
                    <a:pt x="7831" y="19616"/>
                    <a:pt x="8028" y="19443"/>
                  </a:cubicBezTo>
                  <a:cubicBezTo>
                    <a:pt x="9340" y="18286"/>
                    <a:pt x="11263" y="17803"/>
                    <a:pt x="12744" y="16858"/>
                  </a:cubicBezTo>
                  <a:cubicBezTo>
                    <a:pt x="13236" y="16547"/>
                    <a:pt x="13747" y="16261"/>
                    <a:pt x="14274" y="16002"/>
                  </a:cubicBezTo>
                  <a:cubicBezTo>
                    <a:pt x="15582" y="15451"/>
                    <a:pt x="16893" y="14903"/>
                    <a:pt x="18205" y="14358"/>
                  </a:cubicBezTo>
                  <a:lnTo>
                    <a:pt x="18457" y="14254"/>
                  </a:lnTo>
                  <a:cubicBezTo>
                    <a:pt x="20664" y="13398"/>
                    <a:pt x="22825" y="12542"/>
                    <a:pt x="24936" y="11529"/>
                  </a:cubicBezTo>
                  <a:cubicBezTo>
                    <a:pt x="25620" y="11243"/>
                    <a:pt x="26297" y="10954"/>
                    <a:pt x="26980" y="10671"/>
                  </a:cubicBezTo>
                  <a:cubicBezTo>
                    <a:pt x="27491" y="10458"/>
                    <a:pt x="27944" y="10267"/>
                    <a:pt x="28359" y="9941"/>
                  </a:cubicBezTo>
                  <a:cubicBezTo>
                    <a:pt x="28442" y="9883"/>
                    <a:pt x="28519" y="9818"/>
                    <a:pt x="28596" y="9747"/>
                  </a:cubicBezTo>
                  <a:cubicBezTo>
                    <a:pt x="28658" y="9689"/>
                    <a:pt x="28610" y="9590"/>
                    <a:pt x="28533" y="9590"/>
                  </a:cubicBezTo>
                  <a:cubicBezTo>
                    <a:pt x="28524" y="9590"/>
                    <a:pt x="28516" y="9591"/>
                    <a:pt x="28507" y="9593"/>
                  </a:cubicBezTo>
                  <a:cubicBezTo>
                    <a:pt x="28464" y="9606"/>
                    <a:pt x="28424" y="9624"/>
                    <a:pt x="28384" y="9640"/>
                  </a:cubicBezTo>
                  <a:cubicBezTo>
                    <a:pt x="27697" y="9864"/>
                    <a:pt x="27103" y="10231"/>
                    <a:pt x="26469" y="10572"/>
                  </a:cubicBezTo>
                  <a:cubicBezTo>
                    <a:pt x="26051" y="10797"/>
                    <a:pt x="25623" y="11000"/>
                    <a:pt x="25195" y="11203"/>
                  </a:cubicBezTo>
                  <a:cubicBezTo>
                    <a:pt x="24810" y="11366"/>
                    <a:pt x="24429" y="11536"/>
                    <a:pt x="24047" y="11702"/>
                  </a:cubicBezTo>
                  <a:cubicBezTo>
                    <a:pt x="22141" y="12539"/>
                    <a:pt x="20211" y="13327"/>
                    <a:pt x="18291" y="14127"/>
                  </a:cubicBezTo>
                  <a:cubicBezTo>
                    <a:pt x="17971" y="14244"/>
                    <a:pt x="17657" y="14364"/>
                    <a:pt x="17346" y="14497"/>
                  </a:cubicBezTo>
                  <a:cubicBezTo>
                    <a:pt x="16416" y="14894"/>
                    <a:pt x="15471" y="15263"/>
                    <a:pt x="14542" y="15666"/>
                  </a:cubicBezTo>
                  <a:cubicBezTo>
                    <a:pt x="14406" y="15725"/>
                    <a:pt x="14277" y="15796"/>
                    <a:pt x="14148" y="15857"/>
                  </a:cubicBezTo>
                  <a:cubicBezTo>
                    <a:pt x="12070" y="16735"/>
                    <a:pt x="10004" y="17627"/>
                    <a:pt x="7967" y="18591"/>
                  </a:cubicBezTo>
                  <a:cubicBezTo>
                    <a:pt x="7548" y="18788"/>
                    <a:pt x="7133" y="18991"/>
                    <a:pt x="6720" y="19194"/>
                  </a:cubicBezTo>
                  <a:cubicBezTo>
                    <a:pt x="6477" y="19313"/>
                    <a:pt x="6356" y="19359"/>
                    <a:pt x="6314" y="19359"/>
                  </a:cubicBezTo>
                  <a:cubicBezTo>
                    <a:pt x="6197" y="19359"/>
                    <a:pt x="6687" y="19005"/>
                    <a:pt x="6859" y="18874"/>
                  </a:cubicBezTo>
                  <a:cubicBezTo>
                    <a:pt x="7376" y="18483"/>
                    <a:pt x="7991" y="18215"/>
                    <a:pt x="8555" y="17901"/>
                  </a:cubicBezTo>
                  <a:cubicBezTo>
                    <a:pt x="10158" y="17009"/>
                    <a:pt x="11596" y="16042"/>
                    <a:pt x="13295" y="15322"/>
                  </a:cubicBezTo>
                  <a:cubicBezTo>
                    <a:pt x="15111" y="14552"/>
                    <a:pt x="16912" y="13795"/>
                    <a:pt x="18759" y="13090"/>
                  </a:cubicBezTo>
                  <a:cubicBezTo>
                    <a:pt x="20332" y="12490"/>
                    <a:pt x="21784" y="11637"/>
                    <a:pt x="23333" y="10972"/>
                  </a:cubicBezTo>
                  <a:cubicBezTo>
                    <a:pt x="23954" y="10708"/>
                    <a:pt x="24545" y="10406"/>
                    <a:pt x="25130" y="10092"/>
                  </a:cubicBezTo>
                  <a:cubicBezTo>
                    <a:pt x="26254" y="9618"/>
                    <a:pt x="27359" y="9101"/>
                    <a:pt x="28415" y="8470"/>
                  </a:cubicBezTo>
                  <a:cubicBezTo>
                    <a:pt x="28452" y="8442"/>
                    <a:pt x="28464" y="8393"/>
                    <a:pt x="28442" y="8353"/>
                  </a:cubicBezTo>
                  <a:cubicBezTo>
                    <a:pt x="28427" y="8322"/>
                    <a:pt x="28397" y="8304"/>
                    <a:pt x="28366" y="8304"/>
                  </a:cubicBezTo>
                  <a:cubicBezTo>
                    <a:pt x="28360" y="8304"/>
                    <a:pt x="28353" y="8305"/>
                    <a:pt x="28347" y="8307"/>
                  </a:cubicBezTo>
                  <a:cubicBezTo>
                    <a:pt x="27491" y="8476"/>
                    <a:pt x="26786" y="8947"/>
                    <a:pt x="26063" y="9412"/>
                  </a:cubicBezTo>
                  <a:cubicBezTo>
                    <a:pt x="25854" y="9547"/>
                    <a:pt x="25638" y="9670"/>
                    <a:pt x="25423" y="9790"/>
                  </a:cubicBezTo>
                  <a:cubicBezTo>
                    <a:pt x="24699" y="10098"/>
                    <a:pt x="23961" y="10381"/>
                    <a:pt x="23228" y="10661"/>
                  </a:cubicBezTo>
                  <a:cubicBezTo>
                    <a:pt x="19704" y="12010"/>
                    <a:pt x="16216" y="13463"/>
                    <a:pt x="12716" y="14869"/>
                  </a:cubicBezTo>
                  <a:cubicBezTo>
                    <a:pt x="11202" y="15479"/>
                    <a:pt x="9734" y="16141"/>
                    <a:pt x="8281" y="16885"/>
                  </a:cubicBezTo>
                  <a:cubicBezTo>
                    <a:pt x="7554" y="17261"/>
                    <a:pt x="6831" y="17643"/>
                    <a:pt x="6114" y="18031"/>
                  </a:cubicBezTo>
                  <a:cubicBezTo>
                    <a:pt x="5962" y="18112"/>
                    <a:pt x="5213" y="18510"/>
                    <a:pt x="5100" y="18510"/>
                  </a:cubicBezTo>
                  <a:cubicBezTo>
                    <a:pt x="5055" y="18510"/>
                    <a:pt x="5113" y="18445"/>
                    <a:pt x="5356" y="18268"/>
                  </a:cubicBezTo>
                  <a:cubicBezTo>
                    <a:pt x="5760" y="17972"/>
                    <a:pt x="6215" y="17738"/>
                    <a:pt x="6652" y="17495"/>
                  </a:cubicBezTo>
                  <a:cubicBezTo>
                    <a:pt x="9918" y="15676"/>
                    <a:pt x="13119" y="13915"/>
                    <a:pt x="16533" y="12385"/>
                  </a:cubicBezTo>
                  <a:cubicBezTo>
                    <a:pt x="17072" y="12145"/>
                    <a:pt x="17607" y="11893"/>
                    <a:pt x="18140" y="11646"/>
                  </a:cubicBezTo>
                  <a:cubicBezTo>
                    <a:pt x="19614" y="11000"/>
                    <a:pt x="21067" y="10323"/>
                    <a:pt x="22539" y="9667"/>
                  </a:cubicBezTo>
                  <a:cubicBezTo>
                    <a:pt x="24539" y="8778"/>
                    <a:pt x="26617" y="8147"/>
                    <a:pt x="28415" y="6860"/>
                  </a:cubicBezTo>
                  <a:cubicBezTo>
                    <a:pt x="28476" y="6820"/>
                    <a:pt x="28467" y="6731"/>
                    <a:pt x="28402" y="6700"/>
                  </a:cubicBezTo>
                  <a:cubicBezTo>
                    <a:pt x="28391" y="6694"/>
                    <a:pt x="28378" y="6691"/>
                    <a:pt x="28366" y="6691"/>
                  </a:cubicBezTo>
                  <a:cubicBezTo>
                    <a:pt x="28352" y="6691"/>
                    <a:pt x="28338" y="6695"/>
                    <a:pt x="28325" y="6703"/>
                  </a:cubicBezTo>
                  <a:cubicBezTo>
                    <a:pt x="26515" y="7750"/>
                    <a:pt x="24530" y="8411"/>
                    <a:pt x="22622" y="9252"/>
                  </a:cubicBezTo>
                  <a:cubicBezTo>
                    <a:pt x="20935" y="9997"/>
                    <a:pt x="19294" y="10855"/>
                    <a:pt x="17629" y="11665"/>
                  </a:cubicBezTo>
                  <a:cubicBezTo>
                    <a:pt x="15019" y="12752"/>
                    <a:pt x="12368" y="13743"/>
                    <a:pt x="9770" y="14866"/>
                  </a:cubicBezTo>
                  <a:cubicBezTo>
                    <a:pt x="8179" y="15553"/>
                    <a:pt x="6634" y="16350"/>
                    <a:pt x="5058" y="17076"/>
                  </a:cubicBezTo>
                  <a:cubicBezTo>
                    <a:pt x="4790" y="17199"/>
                    <a:pt x="4381" y="17295"/>
                    <a:pt x="4181" y="17520"/>
                  </a:cubicBezTo>
                  <a:cubicBezTo>
                    <a:pt x="4479" y="17184"/>
                    <a:pt x="4885" y="16944"/>
                    <a:pt x="5261" y="16704"/>
                  </a:cubicBezTo>
                  <a:cubicBezTo>
                    <a:pt x="5987" y="16239"/>
                    <a:pt x="6791" y="15904"/>
                    <a:pt x="7560" y="15516"/>
                  </a:cubicBezTo>
                  <a:cubicBezTo>
                    <a:pt x="10728" y="13927"/>
                    <a:pt x="13852" y="12274"/>
                    <a:pt x="17041" y="10726"/>
                  </a:cubicBezTo>
                  <a:cubicBezTo>
                    <a:pt x="20639" y="9246"/>
                    <a:pt x="24281" y="7799"/>
                    <a:pt x="27784" y="6115"/>
                  </a:cubicBezTo>
                  <a:cubicBezTo>
                    <a:pt x="27876" y="6100"/>
                    <a:pt x="27922" y="6072"/>
                    <a:pt x="27947" y="6038"/>
                  </a:cubicBezTo>
                  <a:cubicBezTo>
                    <a:pt x="28070" y="5977"/>
                    <a:pt x="28199" y="5918"/>
                    <a:pt x="28322" y="5856"/>
                  </a:cubicBezTo>
                  <a:cubicBezTo>
                    <a:pt x="28353" y="5841"/>
                    <a:pt x="28387" y="5826"/>
                    <a:pt x="28418" y="5810"/>
                  </a:cubicBezTo>
                  <a:cubicBezTo>
                    <a:pt x="28501" y="5771"/>
                    <a:pt x="28456" y="5639"/>
                    <a:pt x="28374" y="5639"/>
                  </a:cubicBezTo>
                  <a:cubicBezTo>
                    <a:pt x="28366" y="5639"/>
                    <a:pt x="28356" y="5641"/>
                    <a:pt x="28347" y="5644"/>
                  </a:cubicBezTo>
                  <a:lnTo>
                    <a:pt x="28301" y="5663"/>
                  </a:lnTo>
                  <a:cubicBezTo>
                    <a:pt x="24425" y="7017"/>
                    <a:pt x="20713" y="8756"/>
                    <a:pt x="17019" y="10532"/>
                  </a:cubicBezTo>
                  <a:lnTo>
                    <a:pt x="16804" y="10621"/>
                  </a:lnTo>
                  <a:cubicBezTo>
                    <a:pt x="13455" y="12034"/>
                    <a:pt x="10078" y="13364"/>
                    <a:pt x="6797" y="14919"/>
                  </a:cubicBezTo>
                  <a:cubicBezTo>
                    <a:pt x="5880" y="15353"/>
                    <a:pt x="4956" y="15762"/>
                    <a:pt x="4008" y="16125"/>
                  </a:cubicBezTo>
                  <a:cubicBezTo>
                    <a:pt x="3784" y="16211"/>
                    <a:pt x="3340" y="16368"/>
                    <a:pt x="3183" y="16473"/>
                  </a:cubicBezTo>
                  <a:cubicBezTo>
                    <a:pt x="3522" y="16245"/>
                    <a:pt x="3894" y="16064"/>
                    <a:pt x="4258" y="15876"/>
                  </a:cubicBezTo>
                  <a:cubicBezTo>
                    <a:pt x="5904" y="15029"/>
                    <a:pt x="7465" y="14060"/>
                    <a:pt x="9093" y="13176"/>
                  </a:cubicBezTo>
                  <a:cubicBezTo>
                    <a:pt x="12547" y="11305"/>
                    <a:pt x="16145" y="9753"/>
                    <a:pt x="19771" y="8254"/>
                  </a:cubicBezTo>
                  <a:cubicBezTo>
                    <a:pt x="21347" y="7599"/>
                    <a:pt x="22936" y="6983"/>
                    <a:pt x="24502" y="6315"/>
                  </a:cubicBezTo>
                  <a:cubicBezTo>
                    <a:pt x="25290" y="5977"/>
                    <a:pt x="26075" y="5641"/>
                    <a:pt x="26805" y="5189"/>
                  </a:cubicBezTo>
                  <a:cubicBezTo>
                    <a:pt x="26869" y="5149"/>
                    <a:pt x="26937" y="5099"/>
                    <a:pt x="27005" y="5047"/>
                  </a:cubicBezTo>
                  <a:cubicBezTo>
                    <a:pt x="27374" y="4884"/>
                    <a:pt x="27741" y="4711"/>
                    <a:pt x="28095" y="4521"/>
                  </a:cubicBezTo>
                  <a:cubicBezTo>
                    <a:pt x="28101" y="4518"/>
                    <a:pt x="28101" y="4511"/>
                    <a:pt x="28104" y="4508"/>
                  </a:cubicBezTo>
                  <a:cubicBezTo>
                    <a:pt x="28156" y="4462"/>
                    <a:pt x="28135" y="4376"/>
                    <a:pt x="28070" y="4357"/>
                  </a:cubicBezTo>
                  <a:cubicBezTo>
                    <a:pt x="28061" y="4354"/>
                    <a:pt x="28052" y="4352"/>
                    <a:pt x="28043" y="4352"/>
                  </a:cubicBezTo>
                  <a:cubicBezTo>
                    <a:pt x="28037" y="4352"/>
                    <a:pt x="28030" y="4353"/>
                    <a:pt x="28024" y="4354"/>
                  </a:cubicBezTo>
                  <a:cubicBezTo>
                    <a:pt x="27664" y="4477"/>
                    <a:pt x="27328" y="4659"/>
                    <a:pt x="27002" y="4850"/>
                  </a:cubicBezTo>
                  <a:cubicBezTo>
                    <a:pt x="26626" y="4998"/>
                    <a:pt x="26242" y="5127"/>
                    <a:pt x="25860" y="5256"/>
                  </a:cubicBezTo>
                  <a:cubicBezTo>
                    <a:pt x="22551" y="6386"/>
                    <a:pt x="19202" y="7688"/>
                    <a:pt x="16065" y="9242"/>
                  </a:cubicBezTo>
                  <a:cubicBezTo>
                    <a:pt x="12747" y="10886"/>
                    <a:pt x="9256" y="12136"/>
                    <a:pt x="5917" y="13718"/>
                  </a:cubicBezTo>
                  <a:cubicBezTo>
                    <a:pt x="5039" y="14137"/>
                    <a:pt x="4153" y="14577"/>
                    <a:pt x="3229" y="14872"/>
                  </a:cubicBezTo>
                  <a:cubicBezTo>
                    <a:pt x="2999" y="14946"/>
                    <a:pt x="2378" y="15004"/>
                    <a:pt x="2200" y="15117"/>
                  </a:cubicBezTo>
                  <a:lnTo>
                    <a:pt x="2200" y="15117"/>
                  </a:lnTo>
                  <a:cubicBezTo>
                    <a:pt x="2535" y="14902"/>
                    <a:pt x="2888" y="14709"/>
                    <a:pt x="3239" y="14518"/>
                  </a:cubicBezTo>
                  <a:cubicBezTo>
                    <a:pt x="4898" y="13604"/>
                    <a:pt x="6674" y="12884"/>
                    <a:pt x="8379" y="12065"/>
                  </a:cubicBezTo>
                  <a:cubicBezTo>
                    <a:pt x="12073" y="10295"/>
                    <a:pt x="15917" y="8842"/>
                    <a:pt x="19725" y="7337"/>
                  </a:cubicBezTo>
                  <a:cubicBezTo>
                    <a:pt x="21381" y="6681"/>
                    <a:pt x="23031" y="6013"/>
                    <a:pt x="24718" y="5432"/>
                  </a:cubicBezTo>
                  <a:cubicBezTo>
                    <a:pt x="25361" y="5210"/>
                    <a:pt x="25986" y="4992"/>
                    <a:pt x="26592" y="4681"/>
                  </a:cubicBezTo>
                  <a:cubicBezTo>
                    <a:pt x="26860" y="4542"/>
                    <a:pt x="27122" y="4394"/>
                    <a:pt x="27387" y="4253"/>
                  </a:cubicBezTo>
                  <a:cubicBezTo>
                    <a:pt x="27587" y="4167"/>
                    <a:pt x="27787" y="4080"/>
                    <a:pt x="27984" y="3991"/>
                  </a:cubicBezTo>
                  <a:cubicBezTo>
                    <a:pt x="28076" y="3951"/>
                    <a:pt x="28168" y="3914"/>
                    <a:pt x="28258" y="3874"/>
                  </a:cubicBezTo>
                  <a:cubicBezTo>
                    <a:pt x="28341" y="3835"/>
                    <a:pt x="28296" y="3703"/>
                    <a:pt x="28214" y="3703"/>
                  </a:cubicBezTo>
                  <a:cubicBezTo>
                    <a:pt x="28206" y="3703"/>
                    <a:pt x="28196" y="3705"/>
                    <a:pt x="28187" y="3708"/>
                  </a:cubicBezTo>
                  <a:cubicBezTo>
                    <a:pt x="28104" y="3739"/>
                    <a:pt x="28024" y="3779"/>
                    <a:pt x="27941" y="3813"/>
                  </a:cubicBezTo>
                  <a:cubicBezTo>
                    <a:pt x="27873" y="3840"/>
                    <a:pt x="27805" y="3868"/>
                    <a:pt x="27738" y="3899"/>
                  </a:cubicBezTo>
                  <a:cubicBezTo>
                    <a:pt x="27734" y="3893"/>
                    <a:pt x="27726" y="3889"/>
                    <a:pt x="27715" y="3889"/>
                  </a:cubicBezTo>
                  <a:cubicBezTo>
                    <a:pt x="27665" y="3889"/>
                    <a:pt x="27543" y="3951"/>
                    <a:pt x="27347" y="4074"/>
                  </a:cubicBezTo>
                  <a:cubicBezTo>
                    <a:pt x="27328" y="4083"/>
                    <a:pt x="27310" y="4096"/>
                    <a:pt x="27288" y="4105"/>
                  </a:cubicBezTo>
                  <a:cubicBezTo>
                    <a:pt x="26885" y="4280"/>
                    <a:pt x="26479" y="4453"/>
                    <a:pt x="26072" y="4622"/>
                  </a:cubicBezTo>
                  <a:cubicBezTo>
                    <a:pt x="24881" y="5124"/>
                    <a:pt x="23674" y="5595"/>
                    <a:pt x="22465" y="6057"/>
                  </a:cubicBezTo>
                  <a:cubicBezTo>
                    <a:pt x="22406" y="6081"/>
                    <a:pt x="22345" y="6100"/>
                    <a:pt x="22283" y="6124"/>
                  </a:cubicBezTo>
                  <a:lnTo>
                    <a:pt x="22169" y="6170"/>
                  </a:lnTo>
                  <a:cubicBezTo>
                    <a:pt x="19876" y="7045"/>
                    <a:pt x="17567" y="7873"/>
                    <a:pt x="15265" y="8719"/>
                  </a:cubicBezTo>
                  <a:cubicBezTo>
                    <a:pt x="11688" y="10034"/>
                    <a:pt x="8213" y="11579"/>
                    <a:pt x="4655" y="12933"/>
                  </a:cubicBezTo>
                  <a:cubicBezTo>
                    <a:pt x="4014" y="13176"/>
                    <a:pt x="3417" y="13423"/>
                    <a:pt x="2795" y="13721"/>
                  </a:cubicBezTo>
                  <a:cubicBezTo>
                    <a:pt x="2473" y="13877"/>
                    <a:pt x="2252" y="13943"/>
                    <a:pt x="2144" y="13943"/>
                  </a:cubicBezTo>
                  <a:cubicBezTo>
                    <a:pt x="1987" y="13943"/>
                    <a:pt x="2065" y="13804"/>
                    <a:pt x="2408" y="13598"/>
                  </a:cubicBezTo>
                  <a:cubicBezTo>
                    <a:pt x="2740" y="13398"/>
                    <a:pt x="3109" y="13244"/>
                    <a:pt x="3460" y="13078"/>
                  </a:cubicBezTo>
                  <a:cubicBezTo>
                    <a:pt x="5181" y="12271"/>
                    <a:pt x="6671" y="11191"/>
                    <a:pt x="8468" y="10511"/>
                  </a:cubicBezTo>
                  <a:cubicBezTo>
                    <a:pt x="11808" y="9242"/>
                    <a:pt x="14988" y="7577"/>
                    <a:pt x="18285" y="6195"/>
                  </a:cubicBezTo>
                  <a:cubicBezTo>
                    <a:pt x="21230" y="5198"/>
                    <a:pt x="24222" y="4277"/>
                    <a:pt x="26946" y="2797"/>
                  </a:cubicBezTo>
                  <a:cubicBezTo>
                    <a:pt x="27125" y="2772"/>
                    <a:pt x="27220" y="2720"/>
                    <a:pt x="27230" y="2637"/>
                  </a:cubicBezTo>
                  <a:cubicBezTo>
                    <a:pt x="27328" y="2581"/>
                    <a:pt x="27430" y="2526"/>
                    <a:pt x="27528" y="2467"/>
                  </a:cubicBezTo>
                  <a:cubicBezTo>
                    <a:pt x="27556" y="2452"/>
                    <a:pt x="27584" y="2437"/>
                    <a:pt x="27611" y="2421"/>
                  </a:cubicBezTo>
                  <a:cubicBezTo>
                    <a:pt x="27698" y="2371"/>
                    <a:pt x="27646" y="2252"/>
                    <a:pt x="27566" y="2252"/>
                  </a:cubicBezTo>
                  <a:cubicBezTo>
                    <a:pt x="27552" y="2252"/>
                    <a:pt x="27537" y="2256"/>
                    <a:pt x="27522" y="2264"/>
                  </a:cubicBezTo>
                  <a:cubicBezTo>
                    <a:pt x="27500" y="2277"/>
                    <a:pt x="27479" y="2286"/>
                    <a:pt x="27457" y="2295"/>
                  </a:cubicBezTo>
                  <a:cubicBezTo>
                    <a:pt x="25192" y="3480"/>
                    <a:pt x="22800" y="4280"/>
                    <a:pt x="20408" y="5158"/>
                  </a:cubicBezTo>
                  <a:cubicBezTo>
                    <a:pt x="19759" y="5395"/>
                    <a:pt x="19119" y="5650"/>
                    <a:pt x="18478" y="5912"/>
                  </a:cubicBezTo>
                  <a:cubicBezTo>
                    <a:pt x="17721" y="6164"/>
                    <a:pt x="16967" y="6423"/>
                    <a:pt x="16225" y="6703"/>
                  </a:cubicBezTo>
                  <a:cubicBezTo>
                    <a:pt x="12876" y="7974"/>
                    <a:pt x="9577" y="9433"/>
                    <a:pt x="6283" y="10843"/>
                  </a:cubicBezTo>
                  <a:cubicBezTo>
                    <a:pt x="4972" y="11403"/>
                    <a:pt x="3448" y="12010"/>
                    <a:pt x="2204" y="12671"/>
                  </a:cubicBezTo>
                  <a:cubicBezTo>
                    <a:pt x="3713" y="11825"/>
                    <a:pt x="5283" y="11142"/>
                    <a:pt x="6892" y="10514"/>
                  </a:cubicBezTo>
                  <a:cubicBezTo>
                    <a:pt x="8709" y="9806"/>
                    <a:pt x="10365" y="8725"/>
                    <a:pt x="12181" y="7999"/>
                  </a:cubicBezTo>
                  <a:cubicBezTo>
                    <a:pt x="14135" y="7214"/>
                    <a:pt x="16084" y="6411"/>
                    <a:pt x="18026" y="5589"/>
                  </a:cubicBezTo>
                  <a:cubicBezTo>
                    <a:pt x="19944" y="4776"/>
                    <a:pt x="21834" y="3890"/>
                    <a:pt x="23696" y="2957"/>
                  </a:cubicBezTo>
                  <a:cubicBezTo>
                    <a:pt x="23905" y="2852"/>
                    <a:pt x="24102" y="2735"/>
                    <a:pt x="24305" y="2628"/>
                  </a:cubicBezTo>
                  <a:cubicBezTo>
                    <a:pt x="25250" y="2258"/>
                    <a:pt x="26214" y="1870"/>
                    <a:pt x="26968" y="1209"/>
                  </a:cubicBezTo>
                  <a:lnTo>
                    <a:pt x="26986" y="1196"/>
                  </a:lnTo>
                  <a:cubicBezTo>
                    <a:pt x="27051" y="1140"/>
                    <a:pt x="26992" y="1043"/>
                    <a:pt x="26919" y="1043"/>
                  </a:cubicBezTo>
                  <a:cubicBezTo>
                    <a:pt x="26912" y="1043"/>
                    <a:pt x="26904" y="1044"/>
                    <a:pt x="26897" y="1045"/>
                  </a:cubicBezTo>
                  <a:cubicBezTo>
                    <a:pt x="26891" y="1045"/>
                    <a:pt x="26888" y="1048"/>
                    <a:pt x="26882" y="1048"/>
                  </a:cubicBezTo>
                  <a:cubicBezTo>
                    <a:pt x="26097" y="1249"/>
                    <a:pt x="25475" y="1793"/>
                    <a:pt x="24776" y="2184"/>
                  </a:cubicBezTo>
                  <a:cubicBezTo>
                    <a:pt x="24681" y="2237"/>
                    <a:pt x="24579" y="2289"/>
                    <a:pt x="24484" y="2341"/>
                  </a:cubicBezTo>
                  <a:cubicBezTo>
                    <a:pt x="24385" y="2378"/>
                    <a:pt x="24287" y="2418"/>
                    <a:pt x="24192" y="2455"/>
                  </a:cubicBezTo>
                  <a:cubicBezTo>
                    <a:pt x="20144" y="4111"/>
                    <a:pt x="16053" y="5604"/>
                    <a:pt x="12051" y="7374"/>
                  </a:cubicBezTo>
                  <a:cubicBezTo>
                    <a:pt x="9992" y="8285"/>
                    <a:pt x="7951" y="9233"/>
                    <a:pt x="5837" y="10012"/>
                  </a:cubicBezTo>
                  <a:cubicBezTo>
                    <a:pt x="5440" y="10160"/>
                    <a:pt x="5042" y="10307"/>
                    <a:pt x="4645" y="10458"/>
                  </a:cubicBezTo>
                  <a:cubicBezTo>
                    <a:pt x="7637" y="8888"/>
                    <a:pt x="10685" y="7396"/>
                    <a:pt x="13686" y="5872"/>
                  </a:cubicBezTo>
                  <a:cubicBezTo>
                    <a:pt x="17589" y="3886"/>
                    <a:pt x="21843" y="2677"/>
                    <a:pt x="25663" y="528"/>
                  </a:cubicBezTo>
                  <a:cubicBezTo>
                    <a:pt x="25789" y="510"/>
                    <a:pt x="25863" y="467"/>
                    <a:pt x="25884" y="405"/>
                  </a:cubicBezTo>
                  <a:cubicBezTo>
                    <a:pt x="26029" y="322"/>
                    <a:pt x="26177" y="248"/>
                    <a:pt x="26318" y="162"/>
                  </a:cubicBezTo>
                  <a:cubicBezTo>
                    <a:pt x="26331" y="156"/>
                    <a:pt x="26331" y="147"/>
                    <a:pt x="26337" y="137"/>
                  </a:cubicBezTo>
                  <a:cubicBezTo>
                    <a:pt x="26386" y="81"/>
                    <a:pt x="26342" y="0"/>
                    <a:pt x="26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1495;p35">
              <a:extLst>
                <a:ext uri="{FF2B5EF4-FFF2-40B4-BE49-F238E27FC236}">
                  <a16:creationId xmlns:a16="http://schemas.microsoft.com/office/drawing/2014/main" id="{7A64033A-CE69-5014-F233-A866C0D2C5B0}"/>
                </a:ext>
              </a:extLst>
            </p:cNvPr>
            <p:cNvSpPr/>
            <p:nvPr/>
          </p:nvSpPr>
          <p:spPr>
            <a:xfrm>
              <a:off x="7280600" y="4629000"/>
              <a:ext cx="317600" cy="192075"/>
            </a:xfrm>
            <a:custGeom>
              <a:avLst/>
              <a:gdLst/>
              <a:ahLst/>
              <a:cxnLst/>
              <a:rect l="l" t="t" r="r" b="b"/>
              <a:pathLst>
                <a:path w="12704" h="7683" extrusionOk="0">
                  <a:moveTo>
                    <a:pt x="12599" y="0"/>
                  </a:moveTo>
                  <a:cubicBezTo>
                    <a:pt x="12584" y="0"/>
                    <a:pt x="12569" y="4"/>
                    <a:pt x="12556" y="12"/>
                  </a:cubicBezTo>
                  <a:lnTo>
                    <a:pt x="12143" y="222"/>
                  </a:lnTo>
                  <a:cubicBezTo>
                    <a:pt x="12106" y="228"/>
                    <a:pt x="12070" y="243"/>
                    <a:pt x="12042" y="271"/>
                  </a:cubicBezTo>
                  <a:cubicBezTo>
                    <a:pt x="10410" y="1093"/>
                    <a:pt x="8742" y="1933"/>
                    <a:pt x="7104" y="2832"/>
                  </a:cubicBezTo>
                  <a:cubicBezTo>
                    <a:pt x="4799" y="3946"/>
                    <a:pt x="2478" y="5027"/>
                    <a:pt x="93" y="5965"/>
                  </a:cubicBezTo>
                  <a:cubicBezTo>
                    <a:pt x="86" y="5969"/>
                    <a:pt x="80" y="5972"/>
                    <a:pt x="71" y="5975"/>
                  </a:cubicBezTo>
                  <a:cubicBezTo>
                    <a:pt x="22" y="5993"/>
                    <a:pt x="0" y="6049"/>
                    <a:pt x="19" y="6098"/>
                  </a:cubicBezTo>
                  <a:cubicBezTo>
                    <a:pt x="26" y="6129"/>
                    <a:pt x="54" y="6149"/>
                    <a:pt x="85" y="6149"/>
                  </a:cubicBezTo>
                  <a:cubicBezTo>
                    <a:pt x="90" y="6149"/>
                    <a:pt x="96" y="6149"/>
                    <a:pt x="102" y="6147"/>
                  </a:cubicBezTo>
                  <a:cubicBezTo>
                    <a:pt x="106" y="6147"/>
                    <a:pt x="110" y="6150"/>
                    <a:pt x="114" y="6150"/>
                  </a:cubicBezTo>
                  <a:cubicBezTo>
                    <a:pt x="116" y="6150"/>
                    <a:pt x="118" y="6149"/>
                    <a:pt x="120" y="6147"/>
                  </a:cubicBezTo>
                  <a:cubicBezTo>
                    <a:pt x="179" y="6126"/>
                    <a:pt x="234" y="6101"/>
                    <a:pt x="290" y="6079"/>
                  </a:cubicBezTo>
                  <a:cubicBezTo>
                    <a:pt x="1896" y="5442"/>
                    <a:pt x="3475" y="4743"/>
                    <a:pt x="5042" y="4014"/>
                  </a:cubicBezTo>
                  <a:lnTo>
                    <a:pt x="5042" y="4014"/>
                  </a:lnTo>
                  <a:cubicBezTo>
                    <a:pt x="3725" y="4805"/>
                    <a:pt x="2453" y="5648"/>
                    <a:pt x="1262" y="6569"/>
                  </a:cubicBezTo>
                  <a:cubicBezTo>
                    <a:pt x="1228" y="6593"/>
                    <a:pt x="1194" y="6615"/>
                    <a:pt x="1161" y="6643"/>
                  </a:cubicBezTo>
                  <a:cubicBezTo>
                    <a:pt x="1087" y="6700"/>
                    <a:pt x="1157" y="6794"/>
                    <a:pt x="1232" y="6794"/>
                  </a:cubicBezTo>
                  <a:cubicBezTo>
                    <a:pt x="1245" y="6794"/>
                    <a:pt x="1259" y="6791"/>
                    <a:pt x="1271" y="6784"/>
                  </a:cubicBezTo>
                  <a:cubicBezTo>
                    <a:pt x="1348" y="6747"/>
                    <a:pt x="1422" y="6710"/>
                    <a:pt x="1499" y="6673"/>
                  </a:cubicBezTo>
                  <a:cubicBezTo>
                    <a:pt x="4128" y="5402"/>
                    <a:pt x="6747" y="4103"/>
                    <a:pt x="9364" y="2804"/>
                  </a:cubicBezTo>
                  <a:lnTo>
                    <a:pt x="9364" y="2804"/>
                  </a:lnTo>
                  <a:cubicBezTo>
                    <a:pt x="8924" y="3112"/>
                    <a:pt x="8490" y="3411"/>
                    <a:pt x="8062" y="3669"/>
                  </a:cubicBezTo>
                  <a:cubicBezTo>
                    <a:pt x="6230" y="4768"/>
                    <a:pt x="4442" y="5944"/>
                    <a:pt x="2623" y="7067"/>
                  </a:cubicBezTo>
                  <a:lnTo>
                    <a:pt x="2552" y="7111"/>
                  </a:lnTo>
                  <a:cubicBezTo>
                    <a:pt x="2471" y="7161"/>
                    <a:pt x="2512" y="7280"/>
                    <a:pt x="2594" y="7280"/>
                  </a:cubicBezTo>
                  <a:cubicBezTo>
                    <a:pt x="2602" y="7280"/>
                    <a:pt x="2611" y="7279"/>
                    <a:pt x="2620" y="7277"/>
                  </a:cubicBezTo>
                  <a:cubicBezTo>
                    <a:pt x="2767" y="7249"/>
                    <a:pt x="2909" y="7212"/>
                    <a:pt x="3051" y="7172"/>
                  </a:cubicBezTo>
                  <a:cubicBezTo>
                    <a:pt x="4313" y="6830"/>
                    <a:pt x="5436" y="6169"/>
                    <a:pt x="6560" y="5488"/>
                  </a:cubicBezTo>
                  <a:cubicBezTo>
                    <a:pt x="7606" y="4854"/>
                    <a:pt x="8721" y="4331"/>
                    <a:pt x="9792" y="3740"/>
                  </a:cubicBezTo>
                  <a:lnTo>
                    <a:pt x="9792" y="3740"/>
                  </a:lnTo>
                  <a:cubicBezTo>
                    <a:pt x="9173" y="4180"/>
                    <a:pt x="8536" y="4596"/>
                    <a:pt x="7908" y="5024"/>
                  </a:cubicBezTo>
                  <a:cubicBezTo>
                    <a:pt x="6735" y="5821"/>
                    <a:pt x="5405" y="6449"/>
                    <a:pt x="4328" y="7375"/>
                  </a:cubicBezTo>
                  <a:cubicBezTo>
                    <a:pt x="4270" y="7428"/>
                    <a:pt x="4205" y="7477"/>
                    <a:pt x="4146" y="7529"/>
                  </a:cubicBezTo>
                  <a:cubicBezTo>
                    <a:pt x="4087" y="7588"/>
                    <a:pt x="4136" y="7683"/>
                    <a:pt x="4213" y="7683"/>
                  </a:cubicBezTo>
                  <a:cubicBezTo>
                    <a:pt x="4220" y="7683"/>
                    <a:pt x="4228" y="7682"/>
                    <a:pt x="4236" y="7680"/>
                  </a:cubicBezTo>
                  <a:cubicBezTo>
                    <a:pt x="4497" y="7594"/>
                    <a:pt x="4753" y="7495"/>
                    <a:pt x="5005" y="7391"/>
                  </a:cubicBezTo>
                  <a:cubicBezTo>
                    <a:pt x="6603" y="6720"/>
                    <a:pt x="8006" y="5698"/>
                    <a:pt x="9481" y="4793"/>
                  </a:cubicBezTo>
                  <a:cubicBezTo>
                    <a:pt x="9709" y="4654"/>
                    <a:pt x="9936" y="4522"/>
                    <a:pt x="10167" y="4396"/>
                  </a:cubicBezTo>
                  <a:cubicBezTo>
                    <a:pt x="10359" y="4257"/>
                    <a:pt x="10472" y="4187"/>
                    <a:pt x="10508" y="4187"/>
                  </a:cubicBezTo>
                  <a:cubicBezTo>
                    <a:pt x="10538" y="4187"/>
                    <a:pt x="10516" y="4234"/>
                    <a:pt x="10444" y="4328"/>
                  </a:cubicBezTo>
                  <a:cubicBezTo>
                    <a:pt x="10164" y="4651"/>
                    <a:pt x="9782" y="4904"/>
                    <a:pt x="9447" y="5165"/>
                  </a:cubicBezTo>
                  <a:cubicBezTo>
                    <a:pt x="8656" y="5778"/>
                    <a:pt x="7899" y="6384"/>
                    <a:pt x="7068" y="6947"/>
                  </a:cubicBezTo>
                  <a:cubicBezTo>
                    <a:pt x="7040" y="6969"/>
                    <a:pt x="7028" y="7003"/>
                    <a:pt x="7034" y="7037"/>
                  </a:cubicBezTo>
                  <a:cubicBezTo>
                    <a:pt x="7041" y="7081"/>
                    <a:pt x="7074" y="7123"/>
                    <a:pt x="7116" y="7123"/>
                  </a:cubicBezTo>
                  <a:cubicBezTo>
                    <a:pt x="7130" y="7123"/>
                    <a:pt x="7145" y="7118"/>
                    <a:pt x="7160" y="7107"/>
                  </a:cubicBezTo>
                  <a:cubicBezTo>
                    <a:pt x="7308" y="7006"/>
                    <a:pt x="7465" y="6901"/>
                    <a:pt x="7622" y="6800"/>
                  </a:cubicBezTo>
                  <a:cubicBezTo>
                    <a:pt x="8157" y="6446"/>
                    <a:pt x="8739" y="6067"/>
                    <a:pt x="9281" y="5655"/>
                  </a:cubicBezTo>
                  <a:cubicBezTo>
                    <a:pt x="9924" y="5165"/>
                    <a:pt x="10518" y="4623"/>
                    <a:pt x="10906" y="4008"/>
                  </a:cubicBezTo>
                  <a:cubicBezTo>
                    <a:pt x="10946" y="3943"/>
                    <a:pt x="10891" y="3882"/>
                    <a:pt x="10829" y="3878"/>
                  </a:cubicBezTo>
                  <a:cubicBezTo>
                    <a:pt x="10824" y="3878"/>
                    <a:pt x="10819" y="3877"/>
                    <a:pt x="10815" y="3877"/>
                  </a:cubicBezTo>
                  <a:cubicBezTo>
                    <a:pt x="10802" y="3877"/>
                    <a:pt x="10791" y="3880"/>
                    <a:pt x="10780" y="3885"/>
                  </a:cubicBezTo>
                  <a:cubicBezTo>
                    <a:pt x="9582" y="4466"/>
                    <a:pt x="8483" y="5208"/>
                    <a:pt x="7363" y="5929"/>
                  </a:cubicBezTo>
                  <a:cubicBezTo>
                    <a:pt x="6803" y="6289"/>
                    <a:pt x="6227" y="6621"/>
                    <a:pt x="5636" y="6923"/>
                  </a:cubicBezTo>
                  <a:cubicBezTo>
                    <a:pt x="5288" y="7098"/>
                    <a:pt x="4928" y="7249"/>
                    <a:pt x="4565" y="7381"/>
                  </a:cubicBezTo>
                  <a:cubicBezTo>
                    <a:pt x="4533" y="7393"/>
                    <a:pt x="4514" y="7398"/>
                    <a:pt x="4504" y="7398"/>
                  </a:cubicBezTo>
                  <a:cubicBezTo>
                    <a:pt x="4493" y="7398"/>
                    <a:pt x="4495" y="7391"/>
                    <a:pt x="4507" y="7378"/>
                  </a:cubicBezTo>
                  <a:cubicBezTo>
                    <a:pt x="4605" y="7280"/>
                    <a:pt x="5362" y="6827"/>
                    <a:pt x="5405" y="6797"/>
                  </a:cubicBezTo>
                  <a:cubicBezTo>
                    <a:pt x="7505" y="5439"/>
                    <a:pt x="9678" y="4199"/>
                    <a:pt x="11592" y="2580"/>
                  </a:cubicBezTo>
                  <a:cubicBezTo>
                    <a:pt x="11629" y="2549"/>
                    <a:pt x="11663" y="2521"/>
                    <a:pt x="11697" y="2493"/>
                  </a:cubicBezTo>
                  <a:cubicBezTo>
                    <a:pt x="11737" y="2463"/>
                    <a:pt x="11740" y="2404"/>
                    <a:pt x="11700" y="2373"/>
                  </a:cubicBezTo>
                  <a:cubicBezTo>
                    <a:pt x="11682" y="2353"/>
                    <a:pt x="11656" y="2343"/>
                    <a:pt x="11630" y="2343"/>
                  </a:cubicBezTo>
                  <a:cubicBezTo>
                    <a:pt x="11609" y="2343"/>
                    <a:pt x="11588" y="2350"/>
                    <a:pt x="11571" y="2364"/>
                  </a:cubicBezTo>
                  <a:cubicBezTo>
                    <a:pt x="9847" y="3749"/>
                    <a:pt x="7674" y="4614"/>
                    <a:pt x="5775" y="5747"/>
                  </a:cubicBezTo>
                  <a:cubicBezTo>
                    <a:pt x="4981" y="6224"/>
                    <a:pt x="3497" y="6741"/>
                    <a:pt x="3038" y="7024"/>
                  </a:cubicBezTo>
                  <a:cubicBezTo>
                    <a:pt x="4236" y="6286"/>
                    <a:pt x="5412" y="5513"/>
                    <a:pt x="6603" y="4768"/>
                  </a:cubicBezTo>
                  <a:cubicBezTo>
                    <a:pt x="7619" y="4134"/>
                    <a:pt x="8653" y="3528"/>
                    <a:pt x="9678" y="2906"/>
                  </a:cubicBezTo>
                  <a:cubicBezTo>
                    <a:pt x="10096" y="2653"/>
                    <a:pt x="10497" y="2379"/>
                    <a:pt x="10900" y="2099"/>
                  </a:cubicBezTo>
                  <a:cubicBezTo>
                    <a:pt x="10958" y="2056"/>
                    <a:pt x="11032" y="2001"/>
                    <a:pt x="11106" y="1939"/>
                  </a:cubicBezTo>
                  <a:cubicBezTo>
                    <a:pt x="11448" y="1773"/>
                    <a:pt x="11789" y="1601"/>
                    <a:pt x="12131" y="1434"/>
                  </a:cubicBezTo>
                  <a:cubicBezTo>
                    <a:pt x="12223" y="1388"/>
                    <a:pt x="12313" y="1342"/>
                    <a:pt x="12405" y="1296"/>
                  </a:cubicBezTo>
                  <a:cubicBezTo>
                    <a:pt x="12489" y="1257"/>
                    <a:pt x="12443" y="1126"/>
                    <a:pt x="12360" y="1126"/>
                  </a:cubicBezTo>
                  <a:cubicBezTo>
                    <a:pt x="12352" y="1126"/>
                    <a:pt x="12343" y="1127"/>
                    <a:pt x="12334" y="1130"/>
                  </a:cubicBezTo>
                  <a:cubicBezTo>
                    <a:pt x="12307" y="1139"/>
                    <a:pt x="12276" y="1154"/>
                    <a:pt x="12248" y="1164"/>
                  </a:cubicBezTo>
                  <a:cubicBezTo>
                    <a:pt x="11703" y="1345"/>
                    <a:pt x="11171" y="1625"/>
                    <a:pt x="10647" y="1945"/>
                  </a:cubicBezTo>
                  <a:cubicBezTo>
                    <a:pt x="8807" y="2823"/>
                    <a:pt x="6944" y="3669"/>
                    <a:pt x="5134" y="4608"/>
                  </a:cubicBezTo>
                  <a:cubicBezTo>
                    <a:pt x="4085" y="5150"/>
                    <a:pt x="3035" y="5692"/>
                    <a:pt x="1986" y="6230"/>
                  </a:cubicBezTo>
                  <a:cubicBezTo>
                    <a:pt x="1743" y="6355"/>
                    <a:pt x="1641" y="6404"/>
                    <a:pt x="1628" y="6404"/>
                  </a:cubicBezTo>
                  <a:cubicBezTo>
                    <a:pt x="1590" y="6404"/>
                    <a:pt x="2462" y="5910"/>
                    <a:pt x="2607" y="5812"/>
                  </a:cubicBezTo>
                  <a:cubicBezTo>
                    <a:pt x="3063" y="5501"/>
                    <a:pt x="3537" y="5214"/>
                    <a:pt x="4011" y="4931"/>
                  </a:cubicBezTo>
                  <a:cubicBezTo>
                    <a:pt x="5415" y="4085"/>
                    <a:pt x="6846" y="3281"/>
                    <a:pt x="8286" y="2490"/>
                  </a:cubicBezTo>
                  <a:cubicBezTo>
                    <a:pt x="9764" y="1801"/>
                    <a:pt x="11238" y="1096"/>
                    <a:pt x="12596" y="200"/>
                  </a:cubicBezTo>
                  <a:cubicBezTo>
                    <a:pt x="12611" y="188"/>
                    <a:pt x="12633" y="179"/>
                    <a:pt x="12648" y="166"/>
                  </a:cubicBezTo>
                  <a:cubicBezTo>
                    <a:pt x="12704" y="132"/>
                    <a:pt x="12704" y="52"/>
                    <a:pt x="12648" y="19"/>
                  </a:cubicBezTo>
                  <a:cubicBezTo>
                    <a:pt x="12634" y="6"/>
                    <a:pt x="12617" y="0"/>
                    <a:pt x="1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78" name="Google Shape;1623;p35">
            <a:extLst>
              <a:ext uri="{FF2B5EF4-FFF2-40B4-BE49-F238E27FC236}">
                <a16:creationId xmlns:a16="http://schemas.microsoft.com/office/drawing/2014/main" id="{564E183B-1970-AF4B-BEA8-FA42DC603AAC}"/>
              </a:ext>
            </a:extLst>
          </p:cNvPr>
          <p:cNvSpPr/>
          <p:nvPr/>
        </p:nvSpPr>
        <p:spPr>
          <a:xfrm rot="7135095">
            <a:off x="10494732" y="5261830"/>
            <a:ext cx="222397" cy="572678"/>
          </a:xfrm>
          <a:custGeom>
            <a:avLst/>
            <a:gdLst/>
            <a:ahLst/>
            <a:cxnLst/>
            <a:rect l="l" t="t" r="r" b="b"/>
            <a:pathLst>
              <a:path w="8897" h="22910" extrusionOk="0">
                <a:moveTo>
                  <a:pt x="5327" y="0"/>
                </a:moveTo>
                <a:cubicBezTo>
                  <a:pt x="3841" y="0"/>
                  <a:pt x="2410" y="1481"/>
                  <a:pt x="1712" y="2659"/>
                </a:cubicBezTo>
                <a:cubicBezTo>
                  <a:pt x="983" y="3890"/>
                  <a:pt x="789" y="5460"/>
                  <a:pt x="610" y="6851"/>
                </a:cubicBezTo>
                <a:cubicBezTo>
                  <a:pt x="364" y="8791"/>
                  <a:pt x="259" y="10742"/>
                  <a:pt x="29" y="12681"/>
                </a:cubicBezTo>
                <a:cubicBezTo>
                  <a:pt x="1" y="12913"/>
                  <a:pt x="168" y="13029"/>
                  <a:pt x="349" y="13029"/>
                </a:cubicBezTo>
                <a:cubicBezTo>
                  <a:pt x="530" y="13029"/>
                  <a:pt x="726" y="12913"/>
                  <a:pt x="752" y="12681"/>
                </a:cubicBezTo>
                <a:cubicBezTo>
                  <a:pt x="1121" y="9585"/>
                  <a:pt x="853" y="5848"/>
                  <a:pt x="2340" y="3025"/>
                </a:cubicBezTo>
                <a:cubicBezTo>
                  <a:pt x="2934" y="1896"/>
                  <a:pt x="4046" y="794"/>
                  <a:pt x="5388" y="769"/>
                </a:cubicBezTo>
                <a:cubicBezTo>
                  <a:pt x="5399" y="769"/>
                  <a:pt x="5411" y="769"/>
                  <a:pt x="5422" y="769"/>
                </a:cubicBezTo>
                <a:cubicBezTo>
                  <a:pt x="7086" y="769"/>
                  <a:pt x="7695" y="2960"/>
                  <a:pt x="7912" y="4241"/>
                </a:cubicBezTo>
                <a:cubicBezTo>
                  <a:pt x="8386" y="7039"/>
                  <a:pt x="8133" y="10068"/>
                  <a:pt x="7942" y="12875"/>
                </a:cubicBezTo>
                <a:cubicBezTo>
                  <a:pt x="7838" y="14383"/>
                  <a:pt x="7755" y="15898"/>
                  <a:pt x="7613" y="17403"/>
                </a:cubicBezTo>
                <a:cubicBezTo>
                  <a:pt x="7462" y="19007"/>
                  <a:pt x="7324" y="20949"/>
                  <a:pt x="5871" y="21931"/>
                </a:cubicBezTo>
                <a:cubicBezTo>
                  <a:pt x="5522" y="22167"/>
                  <a:pt x="5220" y="22268"/>
                  <a:pt x="4960" y="22268"/>
                </a:cubicBezTo>
                <a:cubicBezTo>
                  <a:pt x="3789" y="22268"/>
                  <a:pt x="3442" y="20234"/>
                  <a:pt x="3356" y="19262"/>
                </a:cubicBezTo>
                <a:cubicBezTo>
                  <a:pt x="3224" y="17773"/>
                  <a:pt x="3027" y="16295"/>
                  <a:pt x="2959" y="14796"/>
                </a:cubicBezTo>
                <a:cubicBezTo>
                  <a:pt x="2867" y="12743"/>
                  <a:pt x="2916" y="10693"/>
                  <a:pt x="3399" y="8686"/>
                </a:cubicBezTo>
                <a:cubicBezTo>
                  <a:pt x="3488" y="8316"/>
                  <a:pt x="3608" y="7956"/>
                  <a:pt x="3796" y="7630"/>
                </a:cubicBezTo>
                <a:cubicBezTo>
                  <a:pt x="3981" y="7309"/>
                  <a:pt x="4213" y="7181"/>
                  <a:pt x="4458" y="7181"/>
                </a:cubicBezTo>
                <a:cubicBezTo>
                  <a:pt x="5184" y="7181"/>
                  <a:pt x="6023" y="8305"/>
                  <a:pt x="6089" y="8892"/>
                </a:cubicBezTo>
                <a:cubicBezTo>
                  <a:pt x="6166" y="9563"/>
                  <a:pt x="6105" y="10268"/>
                  <a:pt x="6083" y="10942"/>
                </a:cubicBezTo>
                <a:cubicBezTo>
                  <a:pt x="6022" y="12866"/>
                  <a:pt x="6016" y="14962"/>
                  <a:pt x="5486" y="16824"/>
                </a:cubicBezTo>
                <a:cubicBezTo>
                  <a:pt x="5410" y="17095"/>
                  <a:pt x="5633" y="17273"/>
                  <a:pt x="5851" y="17273"/>
                </a:cubicBezTo>
                <a:cubicBezTo>
                  <a:pt x="5995" y="17273"/>
                  <a:pt x="6136" y="17195"/>
                  <a:pt x="6188" y="17015"/>
                </a:cubicBezTo>
                <a:cubicBezTo>
                  <a:pt x="6733" y="15085"/>
                  <a:pt x="6736" y="12928"/>
                  <a:pt x="6810" y="10939"/>
                </a:cubicBezTo>
                <a:cubicBezTo>
                  <a:pt x="6865" y="9468"/>
                  <a:pt x="7028" y="7171"/>
                  <a:pt x="5169" y="6654"/>
                </a:cubicBezTo>
                <a:cubicBezTo>
                  <a:pt x="4936" y="6589"/>
                  <a:pt x="4723" y="6558"/>
                  <a:pt x="4530" y="6558"/>
                </a:cubicBezTo>
                <a:cubicBezTo>
                  <a:pt x="2904" y="6558"/>
                  <a:pt x="2602" y="8695"/>
                  <a:pt x="2399" y="10089"/>
                </a:cubicBezTo>
                <a:cubicBezTo>
                  <a:pt x="2017" y="12715"/>
                  <a:pt x="2180" y="15412"/>
                  <a:pt x="2503" y="18031"/>
                </a:cubicBezTo>
                <a:cubicBezTo>
                  <a:pt x="2685" y="19493"/>
                  <a:pt x="2583" y="22910"/>
                  <a:pt x="4830" y="22910"/>
                </a:cubicBezTo>
                <a:cubicBezTo>
                  <a:pt x="4831" y="22910"/>
                  <a:pt x="4833" y="22910"/>
                  <a:pt x="4834" y="22910"/>
                </a:cubicBezTo>
                <a:cubicBezTo>
                  <a:pt x="7708" y="22904"/>
                  <a:pt x="8106" y="19582"/>
                  <a:pt x="8336" y="17403"/>
                </a:cubicBezTo>
                <a:cubicBezTo>
                  <a:pt x="8693" y="14042"/>
                  <a:pt x="8897" y="10616"/>
                  <a:pt x="8820" y="7239"/>
                </a:cubicBezTo>
                <a:cubicBezTo>
                  <a:pt x="8767" y="4854"/>
                  <a:pt x="8801" y="1908"/>
                  <a:pt x="6610" y="412"/>
                </a:cubicBezTo>
                <a:cubicBezTo>
                  <a:pt x="6188" y="123"/>
                  <a:pt x="5755" y="0"/>
                  <a:pt x="53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02" grpId="0" autoUpdateAnimBg="0"/>
      <p:bldP spid="4312" grpId="0" animBg="1" autoUpdateAnimBg="0"/>
      <p:bldP spid="4313" grpId="0" animBg="1" autoUpdateAnimBg="0"/>
      <p:bldP spid="4314" grpId="0" animBg="1" autoUpdateAnimBg="0"/>
      <p:bldP spid="4315" grpId="0" animBg="1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1" name="Rectangle 3">
            <a:extLst>
              <a:ext uri="{FF2B5EF4-FFF2-40B4-BE49-F238E27FC236}">
                <a16:creationId xmlns:a16="http://schemas.microsoft.com/office/drawing/2014/main" id="{92375472-EB75-2A4A-416A-310732CC17FF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1066800" y="520843"/>
            <a:ext cx="3733799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forma? (I)</a:t>
            </a:r>
          </a:p>
        </p:txBody>
      </p:sp>
      <p:grpSp>
        <p:nvGrpSpPr>
          <p:cNvPr id="12307" name="Group 19">
            <a:extLst>
              <a:ext uri="{FF2B5EF4-FFF2-40B4-BE49-F238E27FC236}">
                <a16:creationId xmlns:a16="http://schemas.microsoft.com/office/drawing/2014/main" id="{AA9B3F97-FAFF-D183-5B88-3596E1855A1F}"/>
              </a:ext>
            </a:extLst>
          </p:cNvPr>
          <p:cNvGrpSpPr>
            <a:grpSpLocks/>
          </p:cNvGrpSpPr>
          <p:nvPr/>
        </p:nvGrpSpPr>
        <p:grpSpPr bwMode="auto">
          <a:xfrm>
            <a:off x="2874187" y="1348582"/>
            <a:ext cx="7197725" cy="1420301"/>
            <a:chOff x="528" y="3168"/>
            <a:chExt cx="4656" cy="1056"/>
          </a:xfrm>
        </p:grpSpPr>
        <p:sp>
          <p:nvSpPr>
            <p:cNvPr id="12308" name="Rectangle 20">
              <a:extLst>
                <a:ext uri="{FF2B5EF4-FFF2-40B4-BE49-F238E27FC236}">
                  <a16:creationId xmlns:a16="http://schemas.microsoft.com/office/drawing/2014/main" id="{EEEA5D6A-1002-A5F1-1687-62ADAB7CA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" y="3168"/>
              <a:ext cx="4656" cy="10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309" name="Text Box 21">
              <a:extLst>
                <a:ext uri="{FF2B5EF4-FFF2-40B4-BE49-F238E27FC236}">
                  <a16:creationId xmlns:a16="http://schemas.microsoft.com/office/drawing/2014/main" id="{61913DEC-5527-8FB9-6C3B-C36F9CA6EF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2" y="3168"/>
              <a:ext cx="1008" cy="2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Radical</a:t>
              </a:r>
            </a:p>
          </p:txBody>
        </p:sp>
      </p:grpSp>
      <p:sp>
        <p:nvSpPr>
          <p:cNvPr id="12312" name="Text Box 24">
            <a:extLst>
              <a:ext uri="{FF2B5EF4-FFF2-40B4-BE49-F238E27FC236}">
                <a16:creationId xmlns:a16="http://schemas.microsoft.com/office/drawing/2014/main" id="{23D3B619-D0E2-B31D-4690-AB570D684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2563" y="1959728"/>
            <a:ext cx="7197725" cy="636734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É a parte do verbo que funciona como base do significado.</a:t>
            </a:r>
          </a:p>
        </p:txBody>
      </p:sp>
      <p:grpSp>
        <p:nvGrpSpPr>
          <p:cNvPr id="12353" name="Group 65">
            <a:extLst>
              <a:ext uri="{FF2B5EF4-FFF2-40B4-BE49-F238E27FC236}">
                <a16:creationId xmlns:a16="http://schemas.microsoft.com/office/drawing/2014/main" id="{0EC12385-6131-893F-089E-40598F057955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3957638"/>
            <a:ext cx="7197725" cy="1979612"/>
            <a:chOff x="384" y="2544"/>
            <a:chExt cx="5088" cy="1632"/>
          </a:xfrm>
        </p:grpSpPr>
        <p:sp>
          <p:nvSpPr>
            <p:cNvPr id="12331" name="Rectangle 43">
              <a:extLst>
                <a:ext uri="{FF2B5EF4-FFF2-40B4-BE49-F238E27FC236}">
                  <a16:creationId xmlns:a16="http://schemas.microsoft.com/office/drawing/2014/main" id="{00B35FEF-690A-ED58-F200-D47B7E7F3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2544"/>
              <a:ext cx="5088" cy="16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2332" name="Text Box 44">
              <a:extLst>
                <a:ext uri="{FF2B5EF4-FFF2-40B4-BE49-F238E27FC236}">
                  <a16:creationId xmlns:a16="http://schemas.microsoft.com/office/drawing/2014/main" id="{D2C1940E-3452-D758-E1F9-12B5FB56F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2544"/>
              <a:ext cx="1536" cy="3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Vogal temática</a:t>
              </a:r>
            </a:p>
          </p:txBody>
        </p:sp>
      </p:grpSp>
      <p:sp>
        <p:nvSpPr>
          <p:cNvPr id="12335" name="Text Box 47">
            <a:extLst>
              <a:ext uri="{FF2B5EF4-FFF2-40B4-BE49-F238E27FC236}">
                <a16:creationId xmlns:a16="http://schemas.microsoft.com/office/drawing/2014/main" id="{3E0D1028-6732-05AC-B7E3-F32D0D494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4497388"/>
            <a:ext cx="7197725" cy="636734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É a parte que se junta ao radical, preparando-o para receber as desinências.</a:t>
            </a:r>
          </a:p>
        </p:txBody>
      </p:sp>
      <p:sp>
        <p:nvSpPr>
          <p:cNvPr id="12344" name="Text Box 56">
            <a:extLst>
              <a:ext uri="{FF2B5EF4-FFF2-40B4-BE49-F238E27FC236}">
                <a16:creationId xmlns:a16="http://schemas.microsoft.com/office/drawing/2014/main" id="{316DECBF-6BF4-7437-8C49-6E0D1066E7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376" y="2878139"/>
            <a:ext cx="2519363" cy="807749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/>
          <a:lstStyle/>
          <a:p>
            <a:pPr>
              <a:lnSpc>
                <a:spcPct val="80000"/>
              </a:lnSpc>
            </a:pPr>
            <a:r>
              <a:rPr lang="pt-BR" altLang="pt-BR" b="1" dirty="0">
                <a:solidFill>
                  <a:schemeClr val="tx2">
                    <a:lumMod val="10000"/>
                  </a:schemeClr>
                </a:solidFill>
              </a:rPr>
              <a:t>lev</a:t>
            </a:r>
            <a:r>
              <a:rPr lang="pt-BR" altLang="pt-BR" dirty="0">
                <a:solidFill>
                  <a:schemeClr val="tx2">
                    <a:lumMod val="10000"/>
                  </a:schemeClr>
                </a:solidFill>
              </a:rPr>
              <a:t>ar</a:t>
            </a:r>
          </a:p>
          <a:p>
            <a:pPr>
              <a:lnSpc>
                <a:spcPct val="80000"/>
              </a:lnSpc>
            </a:pPr>
            <a:r>
              <a:rPr lang="pt-BR" altLang="pt-BR" b="1" dirty="0">
                <a:solidFill>
                  <a:schemeClr val="tx2">
                    <a:lumMod val="10000"/>
                  </a:schemeClr>
                </a:solidFill>
              </a:rPr>
              <a:t>vend</a:t>
            </a:r>
            <a:r>
              <a:rPr lang="pt-BR" altLang="pt-BR" dirty="0">
                <a:solidFill>
                  <a:schemeClr val="tx2">
                    <a:lumMod val="10000"/>
                  </a:schemeClr>
                </a:solidFill>
              </a:rPr>
              <a:t>er</a:t>
            </a:r>
          </a:p>
          <a:p>
            <a:pPr>
              <a:lnSpc>
                <a:spcPct val="80000"/>
              </a:lnSpc>
            </a:pPr>
            <a:r>
              <a:rPr lang="pt-BR" altLang="pt-BR" b="1" dirty="0">
                <a:solidFill>
                  <a:schemeClr val="tx2">
                    <a:lumMod val="10000"/>
                  </a:schemeClr>
                </a:solidFill>
              </a:rPr>
              <a:t>part</a:t>
            </a:r>
            <a:r>
              <a:rPr lang="pt-BR" altLang="pt-BR" dirty="0">
                <a:solidFill>
                  <a:schemeClr val="tx2">
                    <a:lumMod val="10000"/>
                  </a:schemeClr>
                </a:solidFill>
              </a:rPr>
              <a:t>ir</a:t>
            </a:r>
          </a:p>
        </p:txBody>
      </p:sp>
      <p:grpSp>
        <p:nvGrpSpPr>
          <p:cNvPr id="12352" name="Group 64">
            <a:extLst>
              <a:ext uri="{FF2B5EF4-FFF2-40B4-BE49-F238E27FC236}">
                <a16:creationId xmlns:a16="http://schemas.microsoft.com/office/drawing/2014/main" id="{E8535C58-2F8D-6648-6030-65D5241E70E5}"/>
              </a:ext>
            </a:extLst>
          </p:cNvPr>
          <p:cNvGrpSpPr>
            <a:grpSpLocks/>
          </p:cNvGrpSpPr>
          <p:nvPr/>
        </p:nvGrpSpPr>
        <p:grpSpPr bwMode="auto">
          <a:xfrm>
            <a:off x="5125604" y="5582154"/>
            <a:ext cx="2519362" cy="756660"/>
            <a:chOff x="1920" y="3552"/>
            <a:chExt cx="1728" cy="749"/>
          </a:xfrm>
          <a:solidFill>
            <a:schemeClr val="bg1">
              <a:lumMod val="20000"/>
              <a:lumOff val="80000"/>
            </a:schemeClr>
          </a:solidFill>
        </p:grpSpPr>
        <p:grpSp>
          <p:nvGrpSpPr>
            <p:cNvPr id="12351" name="Group 63">
              <a:extLst>
                <a:ext uri="{FF2B5EF4-FFF2-40B4-BE49-F238E27FC236}">
                  <a16:creationId xmlns:a16="http://schemas.microsoft.com/office/drawing/2014/main" id="{4D03D993-9A8D-7FA9-8F53-C2B7EFA51C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0" y="3552"/>
              <a:ext cx="1728" cy="749"/>
              <a:chOff x="1920" y="3552"/>
              <a:chExt cx="1728" cy="749"/>
            </a:xfrm>
            <a:grpFill/>
          </p:grpSpPr>
          <p:grpSp>
            <p:nvGrpSpPr>
              <p:cNvPr id="12349" name="Group 61">
                <a:extLst>
                  <a:ext uri="{FF2B5EF4-FFF2-40B4-BE49-F238E27FC236}">
                    <a16:creationId xmlns:a16="http://schemas.microsoft.com/office/drawing/2014/main" id="{C7CA89B3-0368-13E6-9FE5-1B4FFF24B6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20" y="3552"/>
                <a:ext cx="1728" cy="749"/>
                <a:chOff x="1920" y="3552"/>
                <a:chExt cx="1728" cy="749"/>
              </a:xfrm>
              <a:grpFill/>
            </p:grpSpPr>
            <p:sp>
              <p:nvSpPr>
                <p:cNvPr id="12345" name="Text Box 57">
                  <a:extLst>
                    <a:ext uri="{FF2B5EF4-FFF2-40B4-BE49-F238E27FC236}">
                      <a16:creationId xmlns:a16="http://schemas.microsoft.com/office/drawing/2014/main" id="{CB216F66-3498-5C98-2DF1-59BD45BA8C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20" y="3552"/>
                  <a:ext cx="1728" cy="749"/>
                </a:xfrm>
                <a:prstGeom prst="rect">
                  <a:avLst/>
                </a:prstGeom>
                <a:grpFill/>
                <a:ln w="9525">
                  <a:solidFill>
                    <a:schemeClr val="bg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648000">
                  <a:spAutoFit/>
                </a:bodyPr>
                <a:lstStyle/>
                <a:p>
                  <a:pPr algn="l">
                    <a:lnSpc>
                      <a:spcPct val="80000"/>
                    </a:lnSpc>
                  </a:pP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   </a:t>
                  </a:r>
                  <a:r>
                    <a:rPr lang="pt-BR" altLang="pt-BR" b="1">
                      <a:solidFill>
                        <a:schemeClr val="tx2">
                          <a:lumMod val="10000"/>
                        </a:schemeClr>
                      </a:solidFill>
                    </a:rPr>
                    <a:t>a    </a:t>
                  </a: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     lev</a:t>
                  </a:r>
                  <a:r>
                    <a:rPr lang="pt-BR" altLang="pt-BR" b="1">
                      <a:solidFill>
                        <a:schemeClr val="tx2">
                          <a:lumMod val="10000"/>
                        </a:schemeClr>
                      </a:solidFill>
                    </a:rPr>
                    <a:t>a</a:t>
                  </a: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r</a:t>
                  </a:r>
                </a:p>
                <a:p>
                  <a:pPr algn="l">
                    <a:lnSpc>
                      <a:spcPct val="80000"/>
                    </a:lnSpc>
                  </a:pP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   </a:t>
                  </a:r>
                  <a:r>
                    <a:rPr lang="pt-BR" altLang="pt-BR" b="1">
                      <a:solidFill>
                        <a:schemeClr val="tx2">
                          <a:lumMod val="10000"/>
                        </a:schemeClr>
                      </a:solidFill>
                    </a:rPr>
                    <a:t>e</a:t>
                  </a: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         vend</a:t>
                  </a:r>
                  <a:r>
                    <a:rPr lang="pt-BR" altLang="pt-BR" b="1">
                      <a:solidFill>
                        <a:schemeClr val="tx2">
                          <a:lumMod val="10000"/>
                        </a:schemeClr>
                      </a:solidFill>
                    </a:rPr>
                    <a:t>e</a:t>
                  </a: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r  </a:t>
                  </a:r>
                </a:p>
                <a:p>
                  <a:pPr algn="l">
                    <a:lnSpc>
                      <a:spcPct val="80000"/>
                    </a:lnSpc>
                  </a:pP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   </a:t>
                  </a:r>
                  <a:r>
                    <a:rPr lang="pt-BR" altLang="pt-BR" b="1">
                      <a:solidFill>
                        <a:schemeClr val="tx2">
                          <a:lumMod val="10000"/>
                        </a:schemeClr>
                      </a:solidFill>
                    </a:rPr>
                    <a:t>i</a:t>
                  </a: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          part</a:t>
                  </a:r>
                  <a:r>
                    <a:rPr lang="pt-BR" altLang="pt-BR" b="1">
                      <a:solidFill>
                        <a:schemeClr val="tx2">
                          <a:lumMod val="10000"/>
                        </a:schemeClr>
                      </a:solidFill>
                    </a:rPr>
                    <a:t>i</a:t>
                  </a:r>
                  <a:r>
                    <a:rPr lang="pt-BR" altLang="pt-BR">
                      <a:solidFill>
                        <a:schemeClr val="tx2">
                          <a:lumMod val="10000"/>
                        </a:schemeClr>
                      </a:solidFill>
                    </a:rPr>
                    <a:t>r</a:t>
                  </a:r>
                </a:p>
              </p:txBody>
            </p:sp>
            <p:sp>
              <p:nvSpPr>
                <p:cNvPr id="12346" name="Line 58">
                  <a:extLst>
                    <a:ext uri="{FF2B5EF4-FFF2-40B4-BE49-F238E27FC236}">
                      <a16:creationId xmlns:a16="http://schemas.microsoft.com/office/drawing/2014/main" id="{D28D17CF-4529-A241-3D48-38DE9DDB33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592" y="3696"/>
                  <a:ext cx="240" cy="0"/>
                </a:xfrm>
                <a:prstGeom prst="line">
                  <a:avLst/>
                </a:prstGeom>
                <a:grpFill/>
                <a:ln w="9525">
                  <a:solidFill>
                    <a:schemeClr val="bg1"/>
                  </a:solidFill>
                  <a:round/>
                  <a:headEnd/>
                  <a:tailEnd type="triangl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pt-BR">
                    <a:solidFill>
                      <a:schemeClr val="tx2">
                        <a:lumMod val="10000"/>
                      </a:schemeClr>
                    </a:solidFill>
                  </a:endParaRPr>
                </a:p>
              </p:txBody>
            </p:sp>
          </p:grpSp>
          <p:sp>
            <p:nvSpPr>
              <p:cNvPr id="12347" name="Line 59">
                <a:extLst>
                  <a:ext uri="{FF2B5EF4-FFF2-40B4-BE49-F238E27FC236}">
                    <a16:creationId xmlns:a16="http://schemas.microsoft.com/office/drawing/2014/main" id="{1A639B2A-D99B-D827-CE7D-B7A8196E6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2" y="4032"/>
                <a:ext cx="240" cy="0"/>
              </a:xfrm>
              <a:prstGeom prst="line">
                <a:avLst/>
              </a:prstGeom>
              <a:grpFill/>
              <a:ln w="9525">
                <a:solidFill>
                  <a:schemeClr val="bg1"/>
                </a:solidFill>
                <a:round/>
                <a:headEnd/>
                <a:tailEnd type="triangl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pt-BR">
                  <a:solidFill>
                    <a:schemeClr val="tx2">
                      <a:lumMod val="10000"/>
                    </a:schemeClr>
                  </a:solidFill>
                </a:endParaRPr>
              </a:p>
            </p:txBody>
          </p:sp>
        </p:grpSp>
        <p:sp>
          <p:nvSpPr>
            <p:cNvPr id="12348" name="Line 60">
              <a:extLst>
                <a:ext uri="{FF2B5EF4-FFF2-40B4-BE49-F238E27FC236}">
                  <a16:creationId xmlns:a16="http://schemas.microsoft.com/office/drawing/2014/main" id="{AAFBB0BC-479D-7CB5-C1E1-2B3FB57D2C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3840"/>
              <a:ext cx="240" cy="0"/>
            </a:xfrm>
            <a:prstGeom prst="line">
              <a:avLst/>
            </a:prstGeom>
            <a:grpFill/>
            <a:ln w="9525">
              <a:solidFill>
                <a:schemeClr val="bg1"/>
              </a:solidFill>
              <a:round/>
              <a:headE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>
                <a:solidFill>
                  <a:schemeClr val="tx2">
                    <a:lumMod val="10000"/>
                  </a:schemeClr>
                </a:solidFill>
              </a:endParaRPr>
            </a:p>
          </p:txBody>
        </p:sp>
      </p:grpSp>
      <p:sp>
        <p:nvSpPr>
          <p:cNvPr id="12354" name="Text Box 66">
            <a:extLst>
              <a:ext uri="{FF2B5EF4-FFF2-40B4-BE49-F238E27FC236}">
                <a16:creationId xmlns:a16="http://schemas.microsoft.com/office/drawing/2014/main" id="{DCA724BB-EFC7-5D74-54E7-7BA67A4CF2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765175"/>
            <a:ext cx="2160588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EFEEB570-6686-63B6-A8F6-2DDA7A9CB703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AAA69A39-73CD-A40B-CAC5-C60720B0D8A5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40FE53DF-4F33-033A-0BF4-E530355729C4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57899777-7C66-1D18-AB52-38584716E0C5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13E55BEA-76E8-EE4C-9E19-B5B20DE230AF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A8796FEE-8D77-3D7D-B3AC-9CEEDBFDD4CD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888F08C5-66EA-843F-7C28-BDC38FE0FCF6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64CA204B-82F3-6E67-58AE-2A935AA20A3B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EA72BA07-8888-C925-B172-7ED3C3169B9B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DF58B42F-4E0C-0C20-3AF8-2A45949FCA81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53F1E5D9-0F56-A29B-C5DE-CB8892491D7A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FD2381A0-948F-AC66-F8A3-5D7EE87A3065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0346B047-6D77-DB73-960D-BC03B18B0023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0D5F6A3A-74CA-E837-087E-488A86989D23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CF5F5ECE-20CA-0CFF-746A-686C9A27582E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16924473-CB7A-723A-F964-F30DF8CF9ED4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DF96A9E3-16AD-98C6-960E-2AC9F296CFC8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37727B9A-43D7-D0D4-90E5-A9853F0BCACB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1647C902-61FD-A945-4438-B811A74F3B2D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2100B8DB-4AB4-D0E9-73D8-F6DE3C09344D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084BB0D3-AE88-B814-FF89-AC0068E0B70F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F6C8146C-7B25-7990-F663-9D363BC36A25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7EA681AF-0C58-6232-65AE-E75BB4554789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72554766-8F43-325F-F339-A30090C4A02B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7900E724-6BFB-5C82-8038-E2CDB89D1472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B4C458AD-9BD2-A9A5-1571-1CE9E64EFB73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5762A564-8AFD-3AD5-C3FF-FD8912C2EC46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700A5D4A-AB8E-621A-4EF7-E117301139BE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258EF1BB-3201-A571-38C9-E0F34628D10B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409E7BDF-C724-5655-C7E4-F99CE8C3B2AB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526;p35">
              <a:extLst>
                <a:ext uri="{FF2B5EF4-FFF2-40B4-BE49-F238E27FC236}">
                  <a16:creationId xmlns:a16="http://schemas.microsoft.com/office/drawing/2014/main" id="{E3FE1DA6-8B7B-D5A6-2024-BA41B85ED10F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527;p35">
              <a:extLst>
                <a:ext uri="{FF2B5EF4-FFF2-40B4-BE49-F238E27FC236}">
                  <a16:creationId xmlns:a16="http://schemas.microsoft.com/office/drawing/2014/main" id="{196F874A-5B86-38DA-AFB9-8F5298AE4E55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528;p35">
              <a:extLst>
                <a:ext uri="{FF2B5EF4-FFF2-40B4-BE49-F238E27FC236}">
                  <a16:creationId xmlns:a16="http://schemas.microsoft.com/office/drawing/2014/main" id="{974E8186-CC6E-1086-ED5D-8A2887DCCD73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529;p35">
              <a:extLst>
                <a:ext uri="{FF2B5EF4-FFF2-40B4-BE49-F238E27FC236}">
                  <a16:creationId xmlns:a16="http://schemas.microsoft.com/office/drawing/2014/main" id="{3D8B23D2-A286-DD54-3201-9215627E1FE6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530;p35">
              <a:extLst>
                <a:ext uri="{FF2B5EF4-FFF2-40B4-BE49-F238E27FC236}">
                  <a16:creationId xmlns:a16="http://schemas.microsoft.com/office/drawing/2014/main" id="{174E6AF1-15B9-E5E5-0581-076AF1E7BD24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531;p35">
              <a:extLst>
                <a:ext uri="{FF2B5EF4-FFF2-40B4-BE49-F238E27FC236}">
                  <a16:creationId xmlns:a16="http://schemas.microsoft.com/office/drawing/2014/main" id="{134E5178-13D0-7267-5070-0724C923372A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532;p35">
              <a:extLst>
                <a:ext uri="{FF2B5EF4-FFF2-40B4-BE49-F238E27FC236}">
                  <a16:creationId xmlns:a16="http://schemas.microsoft.com/office/drawing/2014/main" id="{1ADE49D3-DC2F-4F33-C8B2-A4D807AE2505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533;p35">
              <a:extLst>
                <a:ext uri="{FF2B5EF4-FFF2-40B4-BE49-F238E27FC236}">
                  <a16:creationId xmlns:a16="http://schemas.microsoft.com/office/drawing/2014/main" id="{EFCE8F52-09B0-F798-E003-D81FF18DADFE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534;p35">
              <a:extLst>
                <a:ext uri="{FF2B5EF4-FFF2-40B4-BE49-F238E27FC236}">
                  <a16:creationId xmlns:a16="http://schemas.microsoft.com/office/drawing/2014/main" id="{E9F5CF3E-E6EC-B7CF-95ED-9BB8005185F3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535;p35">
              <a:extLst>
                <a:ext uri="{FF2B5EF4-FFF2-40B4-BE49-F238E27FC236}">
                  <a16:creationId xmlns:a16="http://schemas.microsoft.com/office/drawing/2014/main" id="{0E91A475-46D4-DB6D-0AAE-41D1C1EC6DF6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536;p35">
              <a:extLst>
                <a:ext uri="{FF2B5EF4-FFF2-40B4-BE49-F238E27FC236}">
                  <a16:creationId xmlns:a16="http://schemas.microsoft.com/office/drawing/2014/main" id="{CCC66DBE-151A-31AD-BC81-ED03EF13417D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537;p35">
              <a:extLst>
                <a:ext uri="{FF2B5EF4-FFF2-40B4-BE49-F238E27FC236}">
                  <a16:creationId xmlns:a16="http://schemas.microsoft.com/office/drawing/2014/main" id="{76B76B65-CB46-ECDB-2FAF-F20C93E76FBF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538;p35">
              <a:extLst>
                <a:ext uri="{FF2B5EF4-FFF2-40B4-BE49-F238E27FC236}">
                  <a16:creationId xmlns:a16="http://schemas.microsoft.com/office/drawing/2014/main" id="{5E255935-69A1-0670-3D07-9F89F0DD8FF8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539;p35">
              <a:extLst>
                <a:ext uri="{FF2B5EF4-FFF2-40B4-BE49-F238E27FC236}">
                  <a16:creationId xmlns:a16="http://schemas.microsoft.com/office/drawing/2014/main" id="{7C6704AC-5447-6BCE-3675-6488D99A0DC8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540;p35">
              <a:extLst>
                <a:ext uri="{FF2B5EF4-FFF2-40B4-BE49-F238E27FC236}">
                  <a16:creationId xmlns:a16="http://schemas.microsoft.com/office/drawing/2014/main" id="{FDBD2535-D178-F2CE-B27F-AF5D78E0BF2F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541;p35">
              <a:extLst>
                <a:ext uri="{FF2B5EF4-FFF2-40B4-BE49-F238E27FC236}">
                  <a16:creationId xmlns:a16="http://schemas.microsoft.com/office/drawing/2014/main" id="{D30F8E50-B81A-4E6C-3C05-01E6B0642BE3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542;p35">
              <a:extLst>
                <a:ext uri="{FF2B5EF4-FFF2-40B4-BE49-F238E27FC236}">
                  <a16:creationId xmlns:a16="http://schemas.microsoft.com/office/drawing/2014/main" id="{A46D13C2-22F5-3638-02A1-05A1519995ED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543;p35">
              <a:extLst>
                <a:ext uri="{FF2B5EF4-FFF2-40B4-BE49-F238E27FC236}">
                  <a16:creationId xmlns:a16="http://schemas.microsoft.com/office/drawing/2014/main" id="{ABD99E58-4ACE-65AA-7A8C-0A42DCDD5928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544;p35">
              <a:extLst>
                <a:ext uri="{FF2B5EF4-FFF2-40B4-BE49-F238E27FC236}">
                  <a16:creationId xmlns:a16="http://schemas.microsoft.com/office/drawing/2014/main" id="{5C25B671-1369-E32E-D096-7D5A1DA135D5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545;p35">
              <a:extLst>
                <a:ext uri="{FF2B5EF4-FFF2-40B4-BE49-F238E27FC236}">
                  <a16:creationId xmlns:a16="http://schemas.microsoft.com/office/drawing/2014/main" id="{545305E1-12B2-592F-97E5-4EB20A0D267E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546;p35">
              <a:extLst>
                <a:ext uri="{FF2B5EF4-FFF2-40B4-BE49-F238E27FC236}">
                  <a16:creationId xmlns:a16="http://schemas.microsoft.com/office/drawing/2014/main" id="{45C5B130-4189-3967-9CA5-44EF3277740C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547;p35">
              <a:extLst>
                <a:ext uri="{FF2B5EF4-FFF2-40B4-BE49-F238E27FC236}">
                  <a16:creationId xmlns:a16="http://schemas.microsoft.com/office/drawing/2014/main" id="{E0CFCAC0-59A8-D21A-8E74-B312EE331DF6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548;p35">
              <a:extLst>
                <a:ext uri="{FF2B5EF4-FFF2-40B4-BE49-F238E27FC236}">
                  <a16:creationId xmlns:a16="http://schemas.microsoft.com/office/drawing/2014/main" id="{A8727943-B7C7-DA80-BBCF-7EC5A971C82D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549;p35">
              <a:extLst>
                <a:ext uri="{FF2B5EF4-FFF2-40B4-BE49-F238E27FC236}">
                  <a16:creationId xmlns:a16="http://schemas.microsoft.com/office/drawing/2014/main" id="{742B046E-3CA5-9911-BA46-F81AD0B874A4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550;p35">
              <a:extLst>
                <a:ext uri="{FF2B5EF4-FFF2-40B4-BE49-F238E27FC236}">
                  <a16:creationId xmlns:a16="http://schemas.microsoft.com/office/drawing/2014/main" id="{61BDA41A-953C-29C8-B416-7D8A368BD1A2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551;p35">
              <a:extLst>
                <a:ext uri="{FF2B5EF4-FFF2-40B4-BE49-F238E27FC236}">
                  <a16:creationId xmlns:a16="http://schemas.microsoft.com/office/drawing/2014/main" id="{FBC7504D-2272-02DF-8D67-BA8EEE9C456A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552;p35">
              <a:extLst>
                <a:ext uri="{FF2B5EF4-FFF2-40B4-BE49-F238E27FC236}">
                  <a16:creationId xmlns:a16="http://schemas.microsoft.com/office/drawing/2014/main" id="{916D4998-FA6D-EEF0-C553-050879FB0F84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553;p35">
              <a:extLst>
                <a:ext uri="{FF2B5EF4-FFF2-40B4-BE49-F238E27FC236}">
                  <a16:creationId xmlns:a16="http://schemas.microsoft.com/office/drawing/2014/main" id="{21BEEB22-E6C8-6C00-02CC-02FA7E72224C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554;p35">
              <a:extLst>
                <a:ext uri="{FF2B5EF4-FFF2-40B4-BE49-F238E27FC236}">
                  <a16:creationId xmlns:a16="http://schemas.microsoft.com/office/drawing/2014/main" id="{0E7444C7-EAA4-24D0-D601-078B12699AED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555;p35">
              <a:extLst>
                <a:ext uri="{FF2B5EF4-FFF2-40B4-BE49-F238E27FC236}">
                  <a16:creationId xmlns:a16="http://schemas.microsoft.com/office/drawing/2014/main" id="{0AB135BC-4F7B-38CB-B8AF-EDA8723D66F2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556;p35">
              <a:extLst>
                <a:ext uri="{FF2B5EF4-FFF2-40B4-BE49-F238E27FC236}">
                  <a16:creationId xmlns:a16="http://schemas.microsoft.com/office/drawing/2014/main" id="{D15C4DA2-CB58-D442-0249-4EE76EBC4F3A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557;p35">
              <a:extLst>
                <a:ext uri="{FF2B5EF4-FFF2-40B4-BE49-F238E27FC236}">
                  <a16:creationId xmlns:a16="http://schemas.microsoft.com/office/drawing/2014/main" id="{53648A45-5F5C-1041-95BA-6E69FE8939F8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558;p35">
              <a:extLst>
                <a:ext uri="{FF2B5EF4-FFF2-40B4-BE49-F238E27FC236}">
                  <a16:creationId xmlns:a16="http://schemas.microsoft.com/office/drawing/2014/main" id="{A45B23F4-FF0F-2922-4E8E-F79336F5DDA7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559;p35">
              <a:extLst>
                <a:ext uri="{FF2B5EF4-FFF2-40B4-BE49-F238E27FC236}">
                  <a16:creationId xmlns:a16="http://schemas.microsoft.com/office/drawing/2014/main" id="{1528DC23-2AAF-B418-64CE-F39A33852170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560;p35">
              <a:extLst>
                <a:ext uri="{FF2B5EF4-FFF2-40B4-BE49-F238E27FC236}">
                  <a16:creationId xmlns:a16="http://schemas.microsoft.com/office/drawing/2014/main" id="{16D6EEAB-C764-9E79-61EA-06183055DC4C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561;p35">
              <a:extLst>
                <a:ext uri="{FF2B5EF4-FFF2-40B4-BE49-F238E27FC236}">
                  <a16:creationId xmlns:a16="http://schemas.microsoft.com/office/drawing/2014/main" id="{6DA66B51-9EC2-668D-8475-D96BABFE4300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562;p35">
              <a:extLst>
                <a:ext uri="{FF2B5EF4-FFF2-40B4-BE49-F238E27FC236}">
                  <a16:creationId xmlns:a16="http://schemas.microsoft.com/office/drawing/2014/main" id="{50E2D37F-B9DB-7892-B8E9-60AB4A3172B6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563;p35">
              <a:extLst>
                <a:ext uri="{FF2B5EF4-FFF2-40B4-BE49-F238E27FC236}">
                  <a16:creationId xmlns:a16="http://schemas.microsoft.com/office/drawing/2014/main" id="{B18C32C1-F5D3-10C0-FB7A-F7BC32050D90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564;p35">
              <a:extLst>
                <a:ext uri="{FF2B5EF4-FFF2-40B4-BE49-F238E27FC236}">
                  <a16:creationId xmlns:a16="http://schemas.microsoft.com/office/drawing/2014/main" id="{6F51E1A5-C52E-8947-E4DF-E8AA3FCD3FDC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565;p35">
              <a:extLst>
                <a:ext uri="{FF2B5EF4-FFF2-40B4-BE49-F238E27FC236}">
                  <a16:creationId xmlns:a16="http://schemas.microsoft.com/office/drawing/2014/main" id="{A1C56335-A66B-CBF5-2BAE-60A1DB2EA40A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566;p35">
              <a:extLst>
                <a:ext uri="{FF2B5EF4-FFF2-40B4-BE49-F238E27FC236}">
                  <a16:creationId xmlns:a16="http://schemas.microsoft.com/office/drawing/2014/main" id="{9DAF434D-5960-6470-61D8-3E8BCFC07CC2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567;p35">
              <a:extLst>
                <a:ext uri="{FF2B5EF4-FFF2-40B4-BE49-F238E27FC236}">
                  <a16:creationId xmlns:a16="http://schemas.microsoft.com/office/drawing/2014/main" id="{64B2CCCE-BCE4-9C7D-9BD5-CBE8F8F0B2B1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568;p35">
              <a:extLst>
                <a:ext uri="{FF2B5EF4-FFF2-40B4-BE49-F238E27FC236}">
                  <a16:creationId xmlns:a16="http://schemas.microsoft.com/office/drawing/2014/main" id="{2B029D8A-1C05-5E3D-BF4A-AD7508073EEA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569;p35">
              <a:extLst>
                <a:ext uri="{FF2B5EF4-FFF2-40B4-BE49-F238E27FC236}">
                  <a16:creationId xmlns:a16="http://schemas.microsoft.com/office/drawing/2014/main" id="{449DB3A3-647E-A81D-60E7-E5DF35481F88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570;p35">
              <a:extLst>
                <a:ext uri="{FF2B5EF4-FFF2-40B4-BE49-F238E27FC236}">
                  <a16:creationId xmlns:a16="http://schemas.microsoft.com/office/drawing/2014/main" id="{849C21F3-BA26-C50D-BF80-08AF05D939B7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571;p35">
              <a:extLst>
                <a:ext uri="{FF2B5EF4-FFF2-40B4-BE49-F238E27FC236}">
                  <a16:creationId xmlns:a16="http://schemas.microsoft.com/office/drawing/2014/main" id="{AD530034-F6C1-0366-0748-1A113093CD74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572;p35">
              <a:extLst>
                <a:ext uri="{FF2B5EF4-FFF2-40B4-BE49-F238E27FC236}">
                  <a16:creationId xmlns:a16="http://schemas.microsoft.com/office/drawing/2014/main" id="{00CC2515-3887-923D-7B04-E2D36B8828F3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573;p35">
              <a:extLst>
                <a:ext uri="{FF2B5EF4-FFF2-40B4-BE49-F238E27FC236}">
                  <a16:creationId xmlns:a16="http://schemas.microsoft.com/office/drawing/2014/main" id="{9C8D4470-4A88-637A-2A4F-8003276D72DE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574;p35">
              <a:extLst>
                <a:ext uri="{FF2B5EF4-FFF2-40B4-BE49-F238E27FC236}">
                  <a16:creationId xmlns:a16="http://schemas.microsoft.com/office/drawing/2014/main" id="{7FCCCB96-2935-8216-57E8-42FFA492E1C1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575;p35">
              <a:extLst>
                <a:ext uri="{FF2B5EF4-FFF2-40B4-BE49-F238E27FC236}">
                  <a16:creationId xmlns:a16="http://schemas.microsoft.com/office/drawing/2014/main" id="{DBFACF65-A932-0A78-5210-7E77F58325EB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576;p35">
              <a:extLst>
                <a:ext uri="{FF2B5EF4-FFF2-40B4-BE49-F238E27FC236}">
                  <a16:creationId xmlns:a16="http://schemas.microsoft.com/office/drawing/2014/main" id="{AAED2970-779B-74DF-5C99-06968340B150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577;p35">
              <a:extLst>
                <a:ext uri="{FF2B5EF4-FFF2-40B4-BE49-F238E27FC236}">
                  <a16:creationId xmlns:a16="http://schemas.microsoft.com/office/drawing/2014/main" id="{3506C742-CA8A-3BAC-C480-B8AADEA16D03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578;p35">
              <a:extLst>
                <a:ext uri="{FF2B5EF4-FFF2-40B4-BE49-F238E27FC236}">
                  <a16:creationId xmlns:a16="http://schemas.microsoft.com/office/drawing/2014/main" id="{3B4E63EB-FBB5-1134-8B1A-5F6120D09CF1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579;p35">
              <a:extLst>
                <a:ext uri="{FF2B5EF4-FFF2-40B4-BE49-F238E27FC236}">
                  <a16:creationId xmlns:a16="http://schemas.microsoft.com/office/drawing/2014/main" id="{9BABBB39-D72C-1DEE-ACD9-A06830C33B77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580;p35">
              <a:extLst>
                <a:ext uri="{FF2B5EF4-FFF2-40B4-BE49-F238E27FC236}">
                  <a16:creationId xmlns:a16="http://schemas.microsoft.com/office/drawing/2014/main" id="{E40BD620-80F3-66F7-5E43-EF2CFB5CA55B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581;p35">
              <a:extLst>
                <a:ext uri="{FF2B5EF4-FFF2-40B4-BE49-F238E27FC236}">
                  <a16:creationId xmlns:a16="http://schemas.microsoft.com/office/drawing/2014/main" id="{9574B755-C5EA-BB41-5C4F-4A6BE18D2B91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582;p35">
              <a:extLst>
                <a:ext uri="{FF2B5EF4-FFF2-40B4-BE49-F238E27FC236}">
                  <a16:creationId xmlns:a16="http://schemas.microsoft.com/office/drawing/2014/main" id="{5DD21CB8-CF05-9304-05C4-9CC610BA46EB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583;p35">
              <a:extLst>
                <a:ext uri="{FF2B5EF4-FFF2-40B4-BE49-F238E27FC236}">
                  <a16:creationId xmlns:a16="http://schemas.microsoft.com/office/drawing/2014/main" id="{EEFD14E2-7DCE-E1DF-3C58-858B5DD7E9B0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584;p35">
              <a:extLst>
                <a:ext uri="{FF2B5EF4-FFF2-40B4-BE49-F238E27FC236}">
                  <a16:creationId xmlns:a16="http://schemas.microsoft.com/office/drawing/2014/main" id="{06A4EA7E-95EB-B5BC-B9F3-3831C105BA8A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585;p35">
              <a:extLst>
                <a:ext uri="{FF2B5EF4-FFF2-40B4-BE49-F238E27FC236}">
                  <a16:creationId xmlns:a16="http://schemas.microsoft.com/office/drawing/2014/main" id="{29CD11BC-6C13-4512-C741-F1A0EC6C0CA0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586;p35">
              <a:extLst>
                <a:ext uri="{FF2B5EF4-FFF2-40B4-BE49-F238E27FC236}">
                  <a16:creationId xmlns:a16="http://schemas.microsoft.com/office/drawing/2014/main" id="{898F3A2B-A8CD-8D23-DF02-059F0DC77B3E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587;p35">
              <a:extLst>
                <a:ext uri="{FF2B5EF4-FFF2-40B4-BE49-F238E27FC236}">
                  <a16:creationId xmlns:a16="http://schemas.microsoft.com/office/drawing/2014/main" id="{97EFD7B2-9ED5-A0D6-12A0-915B8E492BD2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588;p35">
              <a:extLst>
                <a:ext uri="{FF2B5EF4-FFF2-40B4-BE49-F238E27FC236}">
                  <a16:creationId xmlns:a16="http://schemas.microsoft.com/office/drawing/2014/main" id="{98DCAF16-7DCF-40D3-10FF-4307AFE496B5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589;p35">
              <a:extLst>
                <a:ext uri="{FF2B5EF4-FFF2-40B4-BE49-F238E27FC236}">
                  <a16:creationId xmlns:a16="http://schemas.microsoft.com/office/drawing/2014/main" id="{0308D07A-DB84-AE35-8902-052A4779FF41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590;p35">
              <a:extLst>
                <a:ext uri="{FF2B5EF4-FFF2-40B4-BE49-F238E27FC236}">
                  <a16:creationId xmlns:a16="http://schemas.microsoft.com/office/drawing/2014/main" id="{4109C492-F3C0-A8D5-D977-AFB71776BC33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591;p35">
              <a:extLst>
                <a:ext uri="{FF2B5EF4-FFF2-40B4-BE49-F238E27FC236}">
                  <a16:creationId xmlns:a16="http://schemas.microsoft.com/office/drawing/2014/main" id="{FD957A0B-E9D2-7019-ED3E-50F2996C607E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592;p35">
              <a:extLst>
                <a:ext uri="{FF2B5EF4-FFF2-40B4-BE49-F238E27FC236}">
                  <a16:creationId xmlns:a16="http://schemas.microsoft.com/office/drawing/2014/main" id="{DD9013BA-5AD5-2D8C-E2F7-EEB08760A975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593;p35">
              <a:extLst>
                <a:ext uri="{FF2B5EF4-FFF2-40B4-BE49-F238E27FC236}">
                  <a16:creationId xmlns:a16="http://schemas.microsoft.com/office/drawing/2014/main" id="{2C485195-E7F6-908C-2D70-D251F4A78811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594;p35">
              <a:extLst>
                <a:ext uri="{FF2B5EF4-FFF2-40B4-BE49-F238E27FC236}">
                  <a16:creationId xmlns:a16="http://schemas.microsoft.com/office/drawing/2014/main" id="{75126254-DF28-ED0B-5CB3-F77934DF5169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595;p35">
              <a:extLst>
                <a:ext uri="{FF2B5EF4-FFF2-40B4-BE49-F238E27FC236}">
                  <a16:creationId xmlns:a16="http://schemas.microsoft.com/office/drawing/2014/main" id="{ED0BDF2A-443A-BC65-BB60-482A27D8A6DF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596;p35">
              <a:extLst>
                <a:ext uri="{FF2B5EF4-FFF2-40B4-BE49-F238E27FC236}">
                  <a16:creationId xmlns:a16="http://schemas.microsoft.com/office/drawing/2014/main" id="{1F384808-72A2-E1F1-8BF3-FB949274A1C1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597;p35">
              <a:extLst>
                <a:ext uri="{FF2B5EF4-FFF2-40B4-BE49-F238E27FC236}">
                  <a16:creationId xmlns:a16="http://schemas.microsoft.com/office/drawing/2014/main" id="{CAB01749-3572-E625-4624-54997AECE2FA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598;p35">
              <a:extLst>
                <a:ext uri="{FF2B5EF4-FFF2-40B4-BE49-F238E27FC236}">
                  <a16:creationId xmlns:a16="http://schemas.microsoft.com/office/drawing/2014/main" id="{230B8C82-332C-7616-CD1E-7DBDCB09E48B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599;p35">
              <a:extLst>
                <a:ext uri="{FF2B5EF4-FFF2-40B4-BE49-F238E27FC236}">
                  <a16:creationId xmlns:a16="http://schemas.microsoft.com/office/drawing/2014/main" id="{7A0252A9-51AC-76F6-C04C-B10D59D16074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600;p35">
              <a:extLst>
                <a:ext uri="{FF2B5EF4-FFF2-40B4-BE49-F238E27FC236}">
                  <a16:creationId xmlns:a16="http://schemas.microsoft.com/office/drawing/2014/main" id="{046468E3-DB76-D99D-458D-1CAF0A66540B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601;p35">
              <a:extLst>
                <a:ext uri="{FF2B5EF4-FFF2-40B4-BE49-F238E27FC236}">
                  <a16:creationId xmlns:a16="http://schemas.microsoft.com/office/drawing/2014/main" id="{7530D566-DE12-3C05-FC0B-746962412424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602;p35">
              <a:extLst>
                <a:ext uri="{FF2B5EF4-FFF2-40B4-BE49-F238E27FC236}">
                  <a16:creationId xmlns:a16="http://schemas.microsoft.com/office/drawing/2014/main" id="{E413C739-7AA7-EFE2-7B0F-09C4F446FB1A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603;p35">
              <a:extLst>
                <a:ext uri="{FF2B5EF4-FFF2-40B4-BE49-F238E27FC236}">
                  <a16:creationId xmlns:a16="http://schemas.microsoft.com/office/drawing/2014/main" id="{A8D36ADE-3637-C198-40C2-0198FBF009A7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604;p35">
              <a:extLst>
                <a:ext uri="{FF2B5EF4-FFF2-40B4-BE49-F238E27FC236}">
                  <a16:creationId xmlns:a16="http://schemas.microsoft.com/office/drawing/2014/main" id="{FFCC4E34-A41E-5490-D532-7D79794D7D17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605;p35">
              <a:extLst>
                <a:ext uri="{FF2B5EF4-FFF2-40B4-BE49-F238E27FC236}">
                  <a16:creationId xmlns:a16="http://schemas.microsoft.com/office/drawing/2014/main" id="{EF908BAF-7C81-ABE0-6775-4741D6B83773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606;p35">
              <a:extLst>
                <a:ext uri="{FF2B5EF4-FFF2-40B4-BE49-F238E27FC236}">
                  <a16:creationId xmlns:a16="http://schemas.microsoft.com/office/drawing/2014/main" id="{C517F467-0B98-24CA-96F4-9B72DAAA156D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607;p35">
              <a:extLst>
                <a:ext uri="{FF2B5EF4-FFF2-40B4-BE49-F238E27FC236}">
                  <a16:creationId xmlns:a16="http://schemas.microsoft.com/office/drawing/2014/main" id="{E0B9A982-905F-F629-1072-FC3B0FEA8B47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608;p35">
              <a:extLst>
                <a:ext uri="{FF2B5EF4-FFF2-40B4-BE49-F238E27FC236}">
                  <a16:creationId xmlns:a16="http://schemas.microsoft.com/office/drawing/2014/main" id="{1399FD48-CEC4-7687-46A9-C45FEDA00A52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609;p35">
              <a:extLst>
                <a:ext uri="{FF2B5EF4-FFF2-40B4-BE49-F238E27FC236}">
                  <a16:creationId xmlns:a16="http://schemas.microsoft.com/office/drawing/2014/main" id="{77481E15-0025-F11B-CC8B-7A36DDF25634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610;p35">
              <a:extLst>
                <a:ext uri="{FF2B5EF4-FFF2-40B4-BE49-F238E27FC236}">
                  <a16:creationId xmlns:a16="http://schemas.microsoft.com/office/drawing/2014/main" id="{E89ABCD1-CBAD-E797-4141-9F2A6ACE23D9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611;p35">
              <a:extLst>
                <a:ext uri="{FF2B5EF4-FFF2-40B4-BE49-F238E27FC236}">
                  <a16:creationId xmlns:a16="http://schemas.microsoft.com/office/drawing/2014/main" id="{36BC08A9-E9AD-E139-C814-AF3DC084F9A4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612;p35">
              <a:extLst>
                <a:ext uri="{FF2B5EF4-FFF2-40B4-BE49-F238E27FC236}">
                  <a16:creationId xmlns:a16="http://schemas.microsoft.com/office/drawing/2014/main" id="{D638B4B0-98A2-B229-DE6B-F0F6857C37CD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613;p35">
              <a:extLst>
                <a:ext uri="{FF2B5EF4-FFF2-40B4-BE49-F238E27FC236}">
                  <a16:creationId xmlns:a16="http://schemas.microsoft.com/office/drawing/2014/main" id="{3FEEABE1-D4CD-7C01-26A4-95365FA43E8E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614;p35">
              <a:extLst>
                <a:ext uri="{FF2B5EF4-FFF2-40B4-BE49-F238E27FC236}">
                  <a16:creationId xmlns:a16="http://schemas.microsoft.com/office/drawing/2014/main" id="{033C2896-FC34-4A3B-21A8-1F4986E9B123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615;p35">
              <a:extLst>
                <a:ext uri="{FF2B5EF4-FFF2-40B4-BE49-F238E27FC236}">
                  <a16:creationId xmlns:a16="http://schemas.microsoft.com/office/drawing/2014/main" id="{CAD37BA8-CA4F-481B-4E91-089505B25621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616;p35">
              <a:extLst>
                <a:ext uri="{FF2B5EF4-FFF2-40B4-BE49-F238E27FC236}">
                  <a16:creationId xmlns:a16="http://schemas.microsoft.com/office/drawing/2014/main" id="{3F8677C6-9FBA-BE94-07F7-82D3CE1378EC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617;p35">
              <a:extLst>
                <a:ext uri="{FF2B5EF4-FFF2-40B4-BE49-F238E27FC236}">
                  <a16:creationId xmlns:a16="http://schemas.microsoft.com/office/drawing/2014/main" id="{74B6E411-27C6-CBF2-B430-9AEDC3442A04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618;p35">
              <a:extLst>
                <a:ext uri="{FF2B5EF4-FFF2-40B4-BE49-F238E27FC236}">
                  <a16:creationId xmlns:a16="http://schemas.microsoft.com/office/drawing/2014/main" id="{5282F9F5-72BC-9020-0297-E9D8BF1CB6EF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619;p35">
              <a:extLst>
                <a:ext uri="{FF2B5EF4-FFF2-40B4-BE49-F238E27FC236}">
                  <a16:creationId xmlns:a16="http://schemas.microsoft.com/office/drawing/2014/main" id="{ACD9BFC0-E273-0FA9-8612-964BB86E2236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620;p35">
              <a:extLst>
                <a:ext uri="{FF2B5EF4-FFF2-40B4-BE49-F238E27FC236}">
                  <a16:creationId xmlns:a16="http://schemas.microsoft.com/office/drawing/2014/main" id="{F951B01B-FC08-D188-6824-4073A5C250DC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621;p35">
              <a:extLst>
                <a:ext uri="{FF2B5EF4-FFF2-40B4-BE49-F238E27FC236}">
                  <a16:creationId xmlns:a16="http://schemas.microsoft.com/office/drawing/2014/main" id="{76D92BE2-0F4B-A9C0-E527-C171BA210683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622;p35">
              <a:extLst>
                <a:ext uri="{FF2B5EF4-FFF2-40B4-BE49-F238E27FC236}">
                  <a16:creationId xmlns:a16="http://schemas.microsoft.com/office/drawing/2014/main" id="{44ADCAB6-4851-F83B-A99F-603702A073CB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03" name="Google Shape;1870;p39">
            <a:extLst>
              <a:ext uri="{FF2B5EF4-FFF2-40B4-BE49-F238E27FC236}">
                <a16:creationId xmlns:a16="http://schemas.microsoft.com/office/drawing/2014/main" id="{1F0D1B64-CC4A-A16C-92B3-BB833A7F29F8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2404" name="Google Shape;1871;p39">
              <a:extLst>
                <a:ext uri="{FF2B5EF4-FFF2-40B4-BE49-F238E27FC236}">
                  <a16:creationId xmlns:a16="http://schemas.microsoft.com/office/drawing/2014/main" id="{09AD92DA-5911-5422-24EF-1AA51CF90EF3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872;p39">
              <a:extLst>
                <a:ext uri="{FF2B5EF4-FFF2-40B4-BE49-F238E27FC236}">
                  <a16:creationId xmlns:a16="http://schemas.microsoft.com/office/drawing/2014/main" id="{D4FC4783-0B33-0BD2-87D9-4EA8BC762AB7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873;p39">
              <a:extLst>
                <a:ext uri="{FF2B5EF4-FFF2-40B4-BE49-F238E27FC236}">
                  <a16:creationId xmlns:a16="http://schemas.microsoft.com/office/drawing/2014/main" id="{7548F5D9-8E84-8253-FBA5-5891532B139C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874;p39">
              <a:extLst>
                <a:ext uri="{FF2B5EF4-FFF2-40B4-BE49-F238E27FC236}">
                  <a16:creationId xmlns:a16="http://schemas.microsoft.com/office/drawing/2014/main" id="{9C630558-134D-5ACB-6D5A-EAB14A4A781B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875;p39">
              <a:extLst>
                <a:ext uri="{FF2B5EF4-FFF2-40B4-BE49-F238E27FC236}">
                  <a16:creationId xmlns:a16="http://schemas.microsoft.com/office/drawing/2014/main" id="{7347451E-A6B9-737A-3A10-CB4A37FB9038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876;p39">
              <a:extLst>
                <a:ext uri="{FF2B5EF4-FFF2-40B4-BE49-F238E27FC236}">
                  <a16:creationId xmlns:a16="http://schemas.microsoft.com/office/drawing/2014/main" id="{02226659-C438-C91B-705F-F9B0B56D4BBE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877;p39">
              <a:extLst>
                <a:ext uri="{FF2B5EF4-FFF2-40B4-BE49-F238E27FC236}">
                  <a16:creationId xmlns:a16="http://schemas.microsoft.com/office/drawing/2014/main" id="{81184D70-FED5-8E2F-618A-329DB09E523C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878;p39">
              <a:extLst>
                <a:ext uri="{FF2B5EF4-FFF2-40B4-BE49-F238E27FC236}">
                  <a16:creationId xmlns:a16="http://schemas.microsoft.com/office/drawing/2014/main" id="{435A124C-6EEA-9A8F-5DD1-4936233E8C2B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879;p39">
              <a:extLst>
                <a:ext uri="{FF2B5EF4-FFF2-40B4-BE49-F238E27FC236}">
                  <a16:creationId xmlns:a16="http://schemas.microsoft.com/office/drawing/2014/main" id="{40BF9B58-80CA-5DBC-2E2A-51BBE62D67A9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880;p39">
              <a:extLst>
                <a:ext uri="{FF2B5EF4-FFF2-40B4-BE49-F238E27FC236}">
                  <a16:creationId xmlns:a16="http://schemas.microsoft.com/office/drawing/2014/main" id="{C9BD42A8-5E28-9FBE-C740-6F03E6BE8626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881;p39">
              <a:extLst>
                <a:ext uri="{FF2B5EF4-FFF2-40B4-BE49-F238E27FC236}">
                  <a16:creationId xmlns:a16="http://schemas.microsoft.com/office/drawing/2014/main" id="{5348168D-C457-5460-C95A-0CB29B3BAC29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882;p39">
              <a:extLst>
                <a:ext uri="{FF2B5EF4-FFF2-40B4-BE49-F238E27FC236}">
                  <a16:creationId xmlns:a16="http://schemas.microsoft.com/office/drawing/2014/main" id="{0B8EF843-E2AF-E517-1FD0-8179FB4C2E21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883;p39">
              <a:extLst>
                <a:ext uri="{FF2B5EF4-FFF2-40B4-BE49-F238E27FC236}">
                  <a16:creationId xmlns:a16="http://schemas.microsoft.com/office/drawing/2014/main" id="{6502C6F0-FD66-0AB5-BD06-C9C18D723002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884;p39">
              <a:extLst>
                <a:ext uri="{FF2B5EF4-FFF2-40B4-BE49-F238E27FC236}">
                  <a16:creationId xmlns:a16="http://schemas.microsoft.com/office/drawing/2014/main" id="{7118D96C-78FF-34DA-A4AA-81953BCFF858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885;p39">
              <a:extLst>
                <a:ext uri="{FF2B5EF4-FFF2-40B4-BE49-F238E27FC236}">
                  <a16:creationId xmlns:a16="http://schemas.microsoft.com/office/drawing/2014/main" id="{E3ABE48A-A50B-56FB-252F-32EC81B1DC08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886;p39">
              <a:extLst>
                <a:ext uri="{FF2B5EF4-FFF2-40B4-BE49-F238E27FC236}">
                  <a16:creationId xmlns:a16="http://schemas.microsoft.com/office/drawing/2014/main" id="{5CA37EEC-AE94-800F-B414-893A8D9513FB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887;p39">
              <a:extLst>
                <a:ext uri="{FF2B5EF4-FFF2-40B4-BE49-F238E27FC236}">
                  <a16:creationId xmlns:a16="http://schemas.microsoft.com/office/drawing/2014/main" id="{30BE01C6-844F-1B63-DE20-6DCDA76BC794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888;p39">
              <a:extLst>
                <a:ext uri="{FF2B5EF4-FFF2-40B4-BE49-F238E27FC236}">
                  <a16:creationId xmlns:a16="http://schemas.microsoft.com/office/drawing/2014/main" id="{A517C0C4-351E-ADBD-F9F8-4D8D915D64E2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889;p39">
              <a:extLst>
                <a:ext uri="{FF2B5EF4-FFF2-40B4-BE49-F238E27FC236}">
                  <a16:creationId xmlns:a16="http://schemas.microsoft.com/office/drawing/2014/main" id="{6E6098B6-5AFA-F5F9-818D-715A9BA8C56A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890;p39">
              <a:extLst>
                <a:ext uri="{FF2B5EF4-FFF2-40B4-BE49-F238E27FC236}">
                  <a16:creationId xmlns:a16="http://schemas.microsoft.com/office/drawing/2014/main" id="{B44238D4-5F35-E6CC-3A29-BC269B6DD0B4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891;p39">
              <a:extLst>
                <a:ext uri="{FF2B5EF4-FFF2-40B4-BE49-F238E27FC236}">
                  <a16:creationId xmlns:a16="http://schemas.microsoft.com/office/drawing/2014/main" id="{1FC04E32-F26F-2B0D-4F76-CDB269F2E101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892;p39">
              <a:extLst>
                <a:ext uri="{FF2B5EF4-FFF2-40B4-BE49-F238E27FC236}">
                  <a16:creationId xmlns:a16="http://schemas.microsoft.com/office/drawing/2014/main" id="{E99C0575-8E62-3553-BA5A-2356B394E392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893;p39">
              <a:extLst>
                <a:ext uri="{FF2B5EF4-FFF2-40B4-BE49-F238E27FC236}">
                  <a16:creationId xmlns:a16="http://schemas.microsoft.com/office/drawing/2014/main" id="{38AE41E3-7E25-F3DE-8335-8D48322E2338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894;p39">
              <a:extLst>
                <a:ext uri="{FF2B5EF4-FFF2-40B4-BE49-F238E27FC236}">
                  <a16:creationId xmlns:a16="http://schemas.microsoft.com/office/drawing/2014/main" id="{12A52B09-62D1-EB0B-C3E4-B57FC9418ADB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895;p39">
              <a:extLst>
                <a:ext uri="{FF2B5EF4-FFF2-40B4-BE49-F238E27FC236}">
                  <a16:creationId xmlns:a16="http://schemas.microsoft.com/office/drawing/2014/main" id="{7620EE57-EBEE-39D5-A359-DD960BDA5806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896;p39">
              <a:extLst>
                <a:ext uri="{FF2B5EF4-FFF2-40B4-BE49-F238E27FC236}">
                  <a16:creationId xmlns:a16="http://schemas.microsoft.com/office/drawing/2014/main" id="{21E13FEC-24FC-F5D9-BE8C-CEB2B6FB1400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897;p39">
              <a:extLst>
                <a:ext uri="{FF2B5EF4-FFF2-40B4-BE49-F238E27FC236}">
                  <a16:creationId xmlns:a16="http://schemas.microsoft.com/office/drawing/2014/main" id="{0CCEDBD2-D518-8007-0FFD-032BB1380F56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898;p39">
              <a:extLst>
                <a:ext uri="{FF2B5EF4-FFF2-40B4-BE49-F238E27FC236}">
                  <a16:creationId xmlns:a16="http://schemas.microsoft.com/office/drawing/2014/main" id="{4983507D-14A1-C657-9392-AABA27ADE433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899;p39">
              <a:extLst>
                <a:ext uri="{FF2B5EF4-FFF2-40B4-BE49-F238E27FC236}">
                  <a16:creationId xmlns:a16="http://schemas.microsoft.com/office/drawing/2014/main" id="{9E3C032F-738C-377A-8375-08B4D707C243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900;p39">
              <a:extLst>
                <a:ext uri="{FF2B5EF4-FFF2-40B4-BE49-F238E27FC236}">
                  <a16:creationId xmlns:a16="http://schemas.microsoft.com/office/drawing/2014/main" id="{D8A46C65-95C6-5078-233F-BEF236E5FF7A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901;p39">
              <a:extLst>
                <a:ext uri="{FF2B5EF4-FFF2-40B4-BE49-F238E27FC236}">
                  <a16:creationId xmlns:a16="http://schemas.microsoft.com/office/drawing/2014/main" id="{E9B4307A-ED2F-A5DF-1B61-8B75EAE2C335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902;p39">
              <a:extLst>
                <a:ext uri="{FF2B5EF4-FFF2-40B4-BE49-F238E27FC236}">
                  <a16:creationId xmlns:a16="http://schemas.microsoft.com/office/drawing/2014/main" id="{BB90E144-6821-FD30-DCD4-4207973D506B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903;p39">
              <a:extLst>
                <a:ext uri="{FF2B5EF4-FFF2-40B4-BE49-F238E27FC236}">
                  <a16:creationId xmlns:a16="http://schemas.microsoft.com/office/drawing/2014/main" id="{05969102-6A1F-EE72-16E2-C7D9D414B366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904;p39">
              <a:extLst>
                <a:ext uri="{FF2B5EF4-FFF2-40B4-BE49-F238E27FC236}">
                  <a16:creationId xmlns:a16="http://schemas.microsoft.com/office/drawing/2014/main" id="{E55FA674-C7BF-FCC3-CF77-8E6C0E3E1B76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905;p39">
              <a:extLst>
                <a:ext uri="{FF2B5EF4-FFF2-40B4-BE49-F238E27FC236}">
                  <a16:creationId xmlns:a16="http://schemas.microsoft.com/office/drawing/2014/main" id="{18BE5703-B165-06BE-7DE8-BDEA4A89FE1D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906;p39">
              <a:extLst>
                <a:ext uri="{FF2B5EF4-FFF2-40B4-BE49-F238E27FC236}">
                  <a16:creationId xmlns:a16="http://schemas.microsoft.com/office/drawing/2014/main" id="{DFF7CB13-B2A9-82E3-EC0D-CCC5E8CBE0A6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907;p39">
              <a:extLst>
                <a:ext uri="{FF2B5EF4-FFF2-40B4-BE49-F238E27FC236}">
                  <a16:creationId xmlns:a16="http://schemas.microsoft.com/office/drawing/2014/main" id="{DE9948FF-D5F4-6501-5C43-8732B2F6EDA8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908;p39">
              <a:extLst>
                <a:ext uri="{FF2B5EF4-FFF2-40B4-BE49-F238E27FC236}">
                  <a16:creationId xmlns:a16="http://schemas.microsoft.com/office/drawing/2014/main" id="{4120FDB1-B078-DC02-2388-A8E3EAEFCC05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909;p39">
              <a:extLst>
                <a:ext uri="{FF2B5EF4-FFF2-40B4-BE49-F238E27FC236}">
                  <a16:creationId xmlns:a16="http://schemas.microsoft.com/office/drawing/2014/main" id="{D5C7187D-B4CA-B655-66DD-E8AFBF7DF283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910;p39">
              <a:extLst>
                <a:ext uri="{FF2B5EF4-FFF2-40B4-BE49-F238E27FC236}">
                  <a16:creationId xmlns:a16="http://schemas.microsoft.com/office/drawing/2014/main" id="{6BACD611-596D-CB82-0E07-30F16987B822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911;p39">
              <a:extLst>
                <a:ext uri="{FF2B5EF4-FFF2-40B4-BE49-F238E27FC236}">
                  <a16:creationId xmlns:a16="http://schemas.microsoft.com/office/drawing/2014/main" id="{428CF1A6-3280-A20A-13FE-B6DB0EE8938A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912;p39">
              <a:extLst>
                <a:ext uri="{FF2B5EF4-FFF2-40B4-BE49-F238E27FC236}">
                  <a16:creationId xmlns:a16="http://schemas.microsoft.com/office/drawing/2014/main" id="{8D352D98-D47C-37A7-0EFA-5A9F6207A41E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913;p39">
              <a:extLst>
                <a:ext uri="{FF2B5EF4-FFF2-40B4-BE49-F238E27FC236}">
                  <a16:creationId xmlns:a16="http://schemas.microsoft.com/office/drawing/2014/main" id="{FC669FC3-68A7-AC26-AB79-06E427313F47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914;p39">
              <a:extLst>
                <a:ext uri="{FF2B5EF4-FFF2-40B4-BE49-F238E27FC236}">
                  <a16:creationId xmlns:a16="http://schemas.microsoft.com/office/drawing/2014/main" id="{C6E26B07-0F12-42D7-C932-2E2543367BB1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915;p39">
              <a:extLst>
                <a:ext uri="{FF2B5EF4-FFF2-40B4-BE49-F238E27FC236}">
                  <a16:creationId xmlns:a16="http://schemas.microsoft.com/office/drawing/2014/main" id="{AA0B4364-21C3-F667-5A0C-7F247074071D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916;p39">
              <a:extLst>
                <a:ext uri="{FF2B5EF4-FFF2-40B4-BE49-F238E27FC236}">
                  <a16:creationId xmlns:a16="http://schemas.microsoft.com/office/drawing/2014/main" id="{9C62CA17-1081-D62F-D26D-C4825FF8CBD1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917;p39">
              <a:extLst>
                <a:ext uri="{FF2B5EF4-FFF2-40B4-BE49-F238E27FC236}">
                  <a16:creationId xmlns:a16="http://schemas.microsoft.com/office/drawing/2014/main" id="{F7D5FE2E-651E-0676-001D-414F2C767D97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918;p39">
              <a:extLst>
                <a:ext uri="{FF2B5EF4-FFF2-40B4-BE49-F238E27FC236}">
                  <a16:creationId xmlns:a16="http://schemas.microsoft.com/office/drawing/2014/main" id="{237B20E6-AB09-3AB8-CEF7-E05F4BC38B08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919;p39">
              <a:extLst>
                <a:ext uri="{FF2B5EF4-FFF2-40B4-BE49-F238E27FC236}">
                  <a16:creationId xmlns:a16="http://schemas.microsoft.com/office/drawing/2014/main" id="{1264D932-FBBD-ADCC-B86F-59E210B9F188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920;p39">
              <a:extLst>
                <a:ext uri="{FF2B5EF4-FFF2-40B4-BE49-F238E27FC236}">
                  <a16:creationId xmlns:a16="http://schemas.microsoft.com/office/drawing/2014/main" id="{C2309828-6B5A-B237-88DE-1192D0CA7BFE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921;p39">
              <a:extLst>
                <a:ext uri="{FF2B5EF4-FFF2-40B4-BE49-F238E27FC236}">
                  <a16:creationId xmlns:a16="http://schemas.microsoft.com/office/drawing/2014/main" id="{6C4EA6F1-EA9C-9D68-0020-73DDD6F94D68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922;p39">
              <a:extLst>
                <a:ext uri="{FF2B5EF4-FFF2-40B4-BE49-F238E27FC236}">
                  <a16:creationId xmlns:a16="http://schemas.microsoft.com/office/drawing/2014/main" id="{D3247CB1-5406-907B-2C9D-D6C21A333D36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923;p39">
              <a:extLst>
                <a:ext uri="{FF2B5EF4-FFF2-40B4-BE49-F238E27FC236}">
                  <a16:creationId xmlns:a16="http://schemas.microsoft.com/office/drawing/2014/main" id="{4D6E23C4-DCD3-4EDC-2B76-7DD2A28F1E96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924;p39">
              <a:extLst>
                <a:ext uri="{FF2B5EF4-FFF2-40B4-BE49-F238E27FC236}">
                  <a16:creationId xmlns:a16="http://schemas.microsoft.com/office/drawing/2014/main" id="{B5A9779F-AA09-59FF-473E-27981C6CC7AA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925;p39">
              <a:extLst>
                <a:ext uri="{FF2B5EF4-FFF2-40B4-BE49-F238E27FC236}">
                  <a16:creationId xmlns:a16="http://schemas.microsoft.com/office/drawing/2014/main" id="{802987CC-4F1D-505D-D784-4D2793793D65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926;p39">
              <a:extLst>
                <a:ext uri="{FF2B5EF4-FFF2-40B4-BE49-F238E27FC236}">
                  <a16:creationId xmlns:a16="http://schemas.microsoft.com/office/drawing/2014/main" id="{AFC59820-3DA9-A9D4-BEE9-5282C92AF572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927;p39">
              <a:extLst>
                <a:ext uri="{FF2B5EF4-FFF2-40B4-BE49-F238E27FC236}">
                  <a16:creationId xmlns:a16="http://schemas.microsoft.com/office/drawing/2014/main" id="{54081176-0AFD-A5DA-7E45-D8E53C89DF96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928;p39">
              <a:extLst>
                <a:ext uri="{FF2B5EF4-FFF2-40B4-BE49-F238E27FC236}">
                  <a16:creationId xmlns:a16="http://schemas.microsoft.com/office/drawing/2014/main" id="{EA59AC36-6740-EE35-F568-643CDD361623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929;p39">
              <a:extLst>
                <a:ext uri="{FF2B5EF4-FFF2-40B4-BE49-F238E27FC236}">
                  <a16:creationId xmlns:a16="http://schemas.microsoft.com/office/drawing/2014/main" id="{2C5D7C4A-0144-BC7B-E83F-2A720C72A2AD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930;p39">
              <a:extLst>
                <a:ext uri="{FF2B5EF4-FFF2-40B4-BE49-F238E27FC236}">
                  <a16:creationId xmlns:a16="http://schemas.microsoft.com/office/drawing/2014/main" id="{0C1EC4B6-FFA8-599E-1F91-2878B49D3FC4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931;p39">
              <a:extLst>
                <a:ext uri="{FF2B5EF4-FFF2-40B4-BE49-F238E27FC236}">
                  <a16:creationId xmlns:a16="http://schemas.microsoft.com/office/drawing/2014/main" id="{091EC4F0-5D24-81F6-F599-9180379E5675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932;p39">
              <a:extLst>
                <a:ext uri="{FF2B5EF4-FFF2-40B4-BE49-F238E27FC236}">
                  <a16:creationId xmlns:a16="http://schemas.microsoft.com/office/drawing/2014/main" id="{1B023FF7-3C74-9815-D008-2C55F7D1F395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933;p39">
              <a:extLst>
                <a:ext uri="{FF2B5EF4-FFF2-40B4-BE49-F238E27FC236}">
                  <a16:creationId xmlns:a16="http://schemas.microsoft.com/office/drawing/2014/main" id="{CEEBD8C4-8234-C1BC-B94C-1837D9075AD6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934;p39">
              <a:extLst>
                <a:ext uri="{FF2B5EF4-FFF2-40B4-BE49-F238E27FC236}">
                  <a16:creationId xmlns:a16="http://schemas.microsoft.com/office/drawing/2014/main" id="{80503E2E-45E5-9EEA-9AE7-DDE39E607105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935;p39">
              <a:extLst>
                <a:ext uri="{FF2B5EF4-FFF2-40B4-BE49-F238E27FC236}">
                  <a16:creationId xmlns:a16="http://schemas.microsoft.com/office/drawing/2014/main" id="{39821C18-D9AC-84B2-942E-092E05D79908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936;p39">
              <a:extLst>
                <a:ext uri="{FF2B5EF4-FFF2-40B4-BE49-F238E27FC236}">
                  <a16:creationId xmlns:a16="http://schemas.microsoft.com/office/drawing/2014/main" id="{EF08CE1C-F92D-1F5F-1D47-D97241162EEF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937;p39">
              <a:extLst>
                <a:ext uri="{FF2B5EF4-FFF2-40B4-BE49-F238E27FC236}">
                  <a16:creationId xmlns:a16="http://schemas.microsoft.com/office/drawing/2014/main" id="{ADA0D268-42C1-B1BF-AB48-2567762003BE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938;p39">
              <a:extLst>
                <a:ext uri="{FF2B5EF4-FFF2-40B4-BE49-F238E27FC236}">
                  <a16:creationId xmlns:a16="http://schemas.microsoft.com/office/drawing/2014/main" id="{281F1F08-16AF-CBEF-ABEC-8951FFF73C43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939;p39">
              <a:extLst>
                <a:ext uri="{FF2B5EF4-FFF2-40B4-BE49-F238E27FC236}">
                  <a16:creationId xmlns:a16="http://schemas.microsoft.com/office/drawing/2014/main" id="{3761136C-06AB-9F28-E661-7656783B5C9F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940;p39">
              <a:extLst>
                <a:ext uri="{FF2B5EF4-FFF2-40B4-BE49-F238E27FC236}">
                  <a16:creationId xmlns:a16="http://schemas.microsoft.com/office/drawing/2014/main" id="{D051029D-2A2E-4AA2-AD46-2DA27028FDA4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941;p39">
              <a:extLst>
                <a:ext uri="{FF2B5EF4-FFF2-40B4-BE49-F238E27FC236}">
                  <a16:creationId xmlns:a16="http://schemas.microsoft.com/office/drawing/2014/main" id="{6B88CD51-AD68-8A5E-98B7-4BE0B87D55B1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942;p39">
              <a:extLst>
                <a:ext uri="{FF2B5EF4-FFF2-40B4-BE49-F238E27FC236}">
                  <a16:creationId xmlns:a16="http://schemas.microsoft.com/office/drawing/2014/main" id="{56A5DE1B-E5E8-AB5A-6AD8-223088A0E20B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943;p39">
              <a:extLst>
                <a:ext uri="{FF2B5EF4-FFF2-40B4-BE49-F238E27FC236}">
                  <a16:creationId xmlns:a16="http://schemas.microsoft.com/office/drawing/2014/main" id="{63A648C5-6416-C08A-8EAE-19836A2CE94A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1" grpId="0" autoUpdateAnimBg="0"/>
      <p:bldP spid="12312" grpId="0" animBg="1" autoUpdateAnimBg="0"/>
      <p:bldP spid="12335" grpId="0" animBg="1" autoUpdateAnimBg="0"/>
      <p:bldP spid="12344" grpId="0" animBg="1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Rectangle 3">
            <a:extLst>
              <a:ext uri="{FF2B5EF4-FFF2-40B4-BE49-F238E27FC236}">
                <a16:creationId xmlns:a16="http://schemas.microsoft.com/office/drawing/2014/main" id="{06C87F6E-EAC5-A832-7E0F-3EBA98B9F1D8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2854326" y="1079501"/>
            <a:ext cx="7197725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forma? (II)</a:t>
            </a:r>
          </a:p>
        </p:txBody>
      </p:sp>
      <p:grpSp>
        <p:nvGrpSpPr>
          <p:cNvPr id="13339" name="Group 27">
            <a:extLst>
              <a:ext uri="{FF2B5EF4-FFF2-40B4-BE49-F238E27FC236}">
                <a16:creationId xmlns:a16="http://schemas.microsoft.com/office/drawing/2014/main" id="{B5FBEF16-B877-E07B-D376-CE172FE13A30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798639"/>
            <a:ext cx="7197725" cy="3959225"/>
            <a:chOff x="480" y="1152"/>
            <a:chExt cx="4896" cy="2688"/>
          </a:xfrm>
        </p:grpSpPr>
        <p:sp>
          <p:nvSpPr>
            <p:cNvPr id="13323" name="Rectangle 11">
              <a:extLst>
                <a:ext uri="{FF2B5EF4-FFF2-40B4-BE49-F238E27FC236}">
                  <a16:creationId xmlns:a16="http://schemas.microsoft.com/office/drawing/2014/main" id="{5FBC10B3-5684-30F2-83C0-7A9040DE2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1152"/>
              <a:ext cx="4896" cy="26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3324" name="Text Box 12">
              <a:extLst>
                <a:ext uri="{FF2B5EF4-FFF2-40B4-BE49-F238E27FC236}">
                  <a16:creationId xmlns:a16="http://schemas.microsoft.com/office/drawing/2014/main" id="{D6407579-5018-82C9-D05B-FA427F9730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1152"/>
              <a:ext cx="1392" cy="2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Desinências </a:t>
              </a:r>
            </a:p>
          </p:txBody>
        </p:sp>
      </p:grpSp>
      <p:sp>
        <p:nvSpPr>
          <p:cNvPr id="13327" name="Text Box 15">
            <a:extLst>
              <a:ext uri="{FF2B5EF4-FFF2-40B4-BE49-F238E27FC236}">
                <a16:creationId xmlns:a16="http://schemas.microsoft.com/office/drawing/2014/main" id="{119CD161-A115-FB70-C7C2-459D6BC98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2302189"/>
            <a:ext cx="7197725" cy="1110937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São morfemas gramaticais acrescentados ao radical ou ao tema (radical + vogal temática) para indicar categorias gramaticais de modo e tempo, número e pessoa.</a:t>
            </a:r>
          </a:p>
        </p:txBody>
      </p:sp>
      <p:grpSp>
        <p:nvGrpSpPr>
          <p:cNvPr id="13341" name="Group 29">
            <a:extLst>
              <a:ext uri="{FF2B5EF4-FFF2-40B4-BE49-F238E27FC236}">
                <a16:creationId xmlns:a16="http://schemas.microsoft.com/office/drawing/2014/main" id="{7A64FAF3-F927-E177-D8AA-623FB955CB12}"/>
              </a:ext>
            </a:extLst>
          </p:cNvPr>
          <p:cNvGrpSpPr>
            <a:grpSpLocks/>
          </p:cNvGrpSpPr>
          <p:nvPr/>
        </p:nvGrpSpPr>
        <p:grpSpPr bwMode="auto">
          <a:xfrm>
            <a:off x="4079875" y="4005257"/>
            <a:ext cx="4876800" cy="314324"/>
            <a:chOff x="1610" y="2624"/>
            <a:chExt cx="3072" cy="198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3329" name="Text Box 17">
              <a:extLst>
                <a:ext uri="{FF2B5EF4-FFF2-40B4-BE49-F238E27FC236}">
                  <a16:creationId xmlns:a16="http://schemas.microsoft.com/office/drawing/2014/main" id="{84F06925-6FF8-5144-1539-E161FB401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0" y="2624"/>
              <a:ext cx="3072" cy="19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0">
              <a:spAutoFit/>
            </a:bodyPr>
            <a:lstStyle/>
            <a:p>
              <a:pPr algn="l">
                <a:lnSpc>
                  <a:spcPct val="80000"/>
                </a:lnSpc>
              </a:pPr>
              <a:r>
                <a:rPr lang="pt-BR" altLang="pt-BR"/>
                <a:t>Modo-temporal                   levá</a:t>
              </a:r>
              <a:r>
                <a:rPr lang="pt-BR" altLang="pt-BR" b="1"/>
                <a:t>va</a:t>
              </a:r>
              <a:r>
                <a:rPr lang="pt-BR" altLang="pt-BR"/>
                <a:t>mos</a:t>
              </a:r>
            </a:p>
          </p:txBody>
        </p:sp>
        <p:sp>
          <p:nvSpPr>
            <p:cNvPr id="13333" name="Line 21">
              <a:extLst>
                <a:ext uri="{FF2B5EF4-FFF2-40B4-BE49-F238E27FC236}">
                  <a16:creationId xmlns:a16="http://schemas.microsoft.com/office/drawing/2014/main" id="{57A01B51-EAB3-743B-42DB-CE9923103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2720"/>
              <a:ext cx="293" cy="0"/>
            </a:xfrm>
            <a:prstGeom prst="line">
              <a:avLst/>
            </a:prstGeom>
            <a:grpFill/>
            <a:ln w="9525">
              <a:noFill/>
              <a:round/>
              <a:headE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3342" name="Group 30">
            <a:extLst>
              <a:ext uri="{FF2B5EF4-FFF2-40B4-BE49-F238E27FC236}">
                <a16:creationId xmlns:a16="http://schemas.microsoft.com/office/drawing/2014/main" id="{6630241E-B1C2-0423-CEDF-06F1626882F6}"/>
              </a:ext>
            </a:extLst>
          </p:cNvPr>
          <p:cNvGrpSpPr>
            <a:grpSpLocks/>
          </p:cNvGrpSpPr>
          <p:nvPr/>
        </p:nvGrpSpPr>
        <p:grpSpPr bwMode="auto">
          <a:xfrm>
            <a:off x="4079875" y="4797432"/>
            <a:ext cx="4876800" cy="314326"/>
            <a:chOff x="1610" y="3123"/>
            <a:chExt cx="3072" cy="198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3330" name="Text Box 18">
              <a:extLst>
                <a:ext uri="{FF2B5EF4-FFF2-40B4-BE49-F238E27FC236}">
                  <a16:creationId xmlns:a16="http://schemas.microsoft.com/office/drawing/2014/main" id="{0F6453F7-3D2F-814F-860C-39C5FE7E2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0" y="3123"/>
              <a:ext cx="3072" cy="19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20000">
              <a:spAutoFit/>
            </a:bodyPr>
            <a:lstStyle/>
            <a:p>
              <a:pPr algn="l">
                <a:lnSpc>
                  <a:spcPct val="80000"/>
                </a:lnSpc>
              </a:pPr>
              <a:r>
                <a:rPr lang="pt-BR" altLang="pt-BR"/>
                <a:t>Número-pessoal                  leváva</a:t>
              </a:r>
              <a:r>
                <a:rPr lang="pt-BR" altLang="pt-BR" b="1"/>
                <a:t>mos</a:t>
              </a:r>
            </a:p>
          </p:txBody>
        </p:sp>
        <p:sp>
          <p:nvSpPr>
            <p:cNvPr id="13334" name="Line 22">
              <a:extLst>
                <a:ext uri="{FF2B5EF4-FFF2-40B4-BE49-F238E27FC236}">
                  <a16:creationId xmlns:a16="http://schemas.microsoft.com/office/drawing/2014/main" id="{C8501C7B-AB29-3130-DB3E-EEE99F5CE2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3219"/>
              <a:ext cx="283" cy="0"/>
            </a:xfrm>
            <a:prstGeom prst="line">
              <a:avLst/>
            </a:prstGeom>
            <a:grpFill/>
            <a:ln w="9525">
              <a:noFill/>
              <a:round/>
              <a:headE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13340" name="Text Box 28">
            <a:extLst>
              <a:ext uri="{FF2B5EF4-FFF2-40B4-BE49-F238E27FC236}">
                <a16:creationId xmlns:a16="http://schemas.microsoft.com/office/drawing/2014/main" id="{87E443CB-483B-DD31-EC15-3E3003B13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2125" y="765175"/>
            <a:ext cx="2160588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827CC5BE-D644-B87B-521D-D32F4ACEB109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E2F49528-1AB4-F558-42F4-B367CD591DD8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D1979A2F-C640-1458-4946-B7A22FD4C19A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B3CA31F6-296C-428A-9C42-187C8D120B30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A41589AD-C4F7-2346-E25B-A125B5FE6EE7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2435F2C0-1C5A-EF5D-5F32-EB6AC30F1470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17E9951E-6C03-2363-1B60-B13BBCC9AB47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BCE7DB2F-D985-D1D2-9BAA-4FE02881D325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0C3DF1AF-FCF8-BAB4-3820-61638E8D12AC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16536864-DC89-8D8A-74D7-24B03D60829D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3D0A5947-D8EC-6228-DC71-313FA709EE66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3545EFBE-A3C5-8AB7-6095-BF2A83A6EC4F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6F82440D-5CA0-D6E0-187C-4AAFFAD6DA13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6D705EE9-9053-D3E0-123A-2BD2978BAC29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0E0ABB23-A32F-474B-3D57-5FA3DEC135EF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2F7E2711-05CB-7A48-AE33-60436DBFD86E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195F077D-381B-303B-A0D7-8FC419895039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356B0897-24A2-AAD4-F25E-DD75BC6D541A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37AE8F31-DAE4-A9E0-33DE-4B3FC69799BB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622550B1-A3DB-385E-59DF-E782F33AABFC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04485C82-20AC-0AE3-5E9E-A114F6746A7E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BA025DD1-98AC-2242-B81F-0CCE9BC3C99D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3D285C2B-A14D-C2A0-279A-E1E8FF64ADC5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C0E3CB4B-FD9B-B3CB-7175-8BC42502F561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35AFDE08-0189-E734-B7E0-2D69D72FD197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2FBEF77E-7D35-6473-CD56-D439C7A82435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37AD6BEC-2280-4138-6488-7CA4D4B3B001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1A819660-4142-6062-CA69-030D9DD9589A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D2FC8C4D-35BC-2227-372B-B5CD42F88078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7CAD715D-5B02-0E11-C205-6877CC8D966E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526;p35">
              <a:extLst>
                <a:ext uri="{FF2B5EF4-FFF2-40B4-BE49-F238E27FC236}">
                  <a16:creationId xmlns:a16="http://schemas.microsoft.com/office/drawing/2014/main" id="{FEBC0176-F1C9-B50E-0C6F-A8EDBDA8F914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527;p35">
              <a:extLst>
                <a:ext uri="{FF2B5EF4-FFF2-40B4-BE49-F238E27FC236}">
                  <a16:creationId xmlns:a16="http://schemas.microsoft.com/office/drawing/2014/main" id="{0685A898-42F9-ADAC-8E3C-F21DBF3CC7A7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528;p35">
              <a:extLst>
                <a:ext uri="{FF2B5EF4-FFF2-40B4-BE49-F238E27FC236}">
                  <a16:creationId xmlns:a16="http://schemas.microsoft.com/office/drawing/2014/main" id="{2D92C283-7FDD-0849-4031-2B6BE016FE91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529;p35">
              <a:extLst>
                <a:ext uri="{FF2B5EF4-FFF2-40B4-BE49-F238E27FC236}">
                  <a16:creationId xmlns:a16="http://schemas.microsoft.com/office/drawing/2014/main" id="{6A7807B2-C198-589F-5C1A-DCB039DD23A6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530;p35">
              <a:extLst>
                <a:ext uri="{FF2B5EF4-FFF2-40B4-BE49-F238E27FC236}">
                  <a16:creationId xmlns:a16="http://schemas.microsoft.com/office/drawing/2014/main" id="{04A33279-3A2C-1448-60E7-1EBC88573E75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531;p35">
              <a:extLst>
                <a:ext uri="{FF2B5EF4-FFF2-40B4-BE49-F238E27FC236}">
                  <a16:creationId xmlns:a16="http://schemas.microsoft.com/office/drawing/2014/main" id="{F4E829D9-F4BD-56A1-ACA5-35A917E312D7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532;p35">
              <a:extLst>
                <a:ext uri="{FF2B5EF4-FFF2-40B4-BE49-F238E27FC236}">
                  <a16:creationId xmlns:a16="http://schemas.microsoft.com/office/drawing/2014/main" id="{49A65A6E-6792-DA9C-221E-114F97D88AED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533;p35">
              <a:extLst>
                <a:ext uri="{FF2B5EF4-FFF2-40B4-BE49-F238E27FC236}">
                  <a16:creationId xmlns:a16="http://schemas.microsoft.com/office/drawing/2014/main" id="{C216B027-29A9-D323-5288-9DA0A78607DB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534;p35">
              <a:extLst>
                <a:ext uri="{FF2B5EF4-FFF2-40B4-BE49-F238E27FC236}">
                  <a16:creationId xmlns:a16="http://schemas.microsoft.com/office/drawing/2014/main" id="{442ECDB3-ADF7-52D0-2DC1-5DC06697A0D9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535;p35">
              <a:extLst>
                <a:ext uri="{FF2B5EF4-FFF2-40B4-BE49-F238E27FC236}">
                  <a16:creationId xmlns:a16="http://schemas.microsoft.com/office/drawing/2014/main" id="{A82E62B1-B199-3318-C373-F378709AF1CE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536;p35">
              <a:extLst>
                <a:ext uri="{FF2B5EF4-FFF2-40B4-BE49-F238E27FC236}">
                  <a16:creationId xmlns:a16="http://schemas.microsoft.com/office/drawing/2014/main" id="{BA7227D6-9798-BFC6-45AB-611C0C3F6EAD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537;p35">
              <a:extLst>
                <a:ext uri="{FF2B5EF4-FFF2-40B4-BE49-F238E27FC236}">
                  <a16:creationId xmlns:a16="http://schemas.microsoft.com/office/drawing/2014/main" id="{E2B9E0BC-F4F9-9DEB-1AFE-E6A28E1594E6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538;p35">
              <a:extLst>
                <a:ext uri="{FF2B5EF4-FFF2-40B4-BE49-F238E27FC236}">
                  <a16:creationId xmlns:a16="http://schemas.microsoft.com/office/drawing/2014/main" id="{9F55C4B0-D791-C55B-4A14-19FFEAF8B3F3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539;p35">
              <a:extLst>
                <a:ext uri="{FF2B5EF4-FFF2-40B4-BE49-F238E27FC236}">
                  <a16:creationId xmlns:a16="http://schemas.microsoft.com/office/drawing/2014/main" id="{431CBFE7-1ABC-AC6E-E4A5-DED8256BDC5B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540;p35">
              <a:extLst>
                <a:ext uri="{FF2B5EF4-FFF2-40B4-BE49-F238E27FC236}">
                  <a16:creationId xmlns:a16="http://schemas.microsoft.com/office/drawing/2014/main" id="{735CBE48-1399-A0D7-AFB9-79BABF3983AD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541;p35">
              <a:extLst>
                <a:ext uri="{FF2B5EF4-FFF2-40B4-BE49-F238E27FC236}">
                  <a16:creationId xmlns:a16="http://schemas.microsoft.com/office/drawing/2014/main" id="{8EBD61D4-02D1-B113-C9EE-54280AF77F40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542;p35">
              <a:extLst>
                <a:ext uri="{FF2B5EF4-FFF2-40B4-BE49-F238E27FC236}">
                  <a16:creationId xmlns:a16="http://schemas.microsoft.com/office/drawing/2014/main" id="{9CD977CF-ED6C-4CF4-176E-F163C0319660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543;p35">
              <a:extLst>
                <a:ext uri="{FF2B5EF4-FFF2-40B4-BE49-F238E27FC236}">
                  <a16:creationId xmlns:a16="http://schemas.microsoft.com/office/drawing/2014/main" id="{CE873CAF-B806-BC2D-68C4-757D03092652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544;p35">
              <a:extLst>
                <a:ext uri="{FF2B5EF4-FFF2-40B4-BE49-F238E27FC236}">
                  <a16:creationId xmlns:a16="http://schemas.microsoft.com/office/drawing/2014/main" id="{8354F1DE-F1CB-22D2-1D11-B3D7A326FF32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545;p35">
              <a:extLst>
                <a:ext uri="{FF2B5EF4-FFF2-40B4-BE49-F238E27FC236}">
                  <a16:creationId xmlns:a16="http://schemas.microsoft.com/office/drawing/2014/main" id="{F665555A-194A-3D0A-249B-3A833D7CD160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546;p35">
              <a:extLst>
                <a:ext uri="{FF2B5EF4-FFF2-40B4-BE49-F238E27FC236}">
                  <a16:creationId xmlns:a16="http://schemas.microsoft.com/office/drawing/2014/main" id="{8B21AA90-9CC4-BF8B-7278-43668B23AFA3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547;p35">
              <a:extLst>
                <a:ext uri="{FF2B5EF4-FFF2-40B4-BE49-F238E27FC236}">
                  <a16:creationId xmlns:a16="http://schemas.microsoft.com/office/drawing/2014/main" id="{DA4A5C8C-D817-8743-23EC-A53444ECFD81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548;p35">
              <a:extLst>
                <a:ext uri="{FF2B5EF4-FFF2-40B4-BE49-F238E27FC236}">
                  <a16:creationId xmlns:a16="http://schemas.microsoft.com/office/drawing/2014/main" id="{DFB8DD84-EA52-1FFF-96B6-D28603F7F62E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549;p35">
              <a:extLst>
                <a:ext uri="{FF2B5EF4-FFF2-40B4-BE49-F238E27FC236}">
                  <a16:creationId xmlns:a16="http://schemas.microsoft.com/office/drawing/2014/main" id="{3A659B0C-8589-A8F2-0D40-509F68A85118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550;p35">
              <a:extLst>
                <a:ext uri="{FF2B5EF4-FFF2-40B4-BE49-F238E27FC236}">
                  <a16:creationId xmlns:a16="http://schemas.microsoft.com/office/drawing/2014/main" id="{9375FA2A-80E7-72E5-F6D0-A410327EB6D7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551;p35">
              <a:extLst>
                <a:ext uri="{FF2B5EF4-FFF2-40B4-BE49-F238E27FC236}">
                  <a16:creationId xmlns:a16="http://schemas.microsoft.com/office/drawing/2014/main" id="{AC3BBDA5-E61A-4DC4-5BD7-8E18870E5F5D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552;p35">
              <a:extLst>
                <a:ext uri="{FF2B5EF4-FFF2-40B4-BE49-F238E27FC236}">
                  <a16:creationId xmlns:a16="http://schemas.microsoft.com/office/drawing/2014/main" id="{7DEDD144-FB59-1111-6AF1-87A613B6E4D2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553;p35">
              <a:extLst>
                <a:ext uri="{FF2B5EF4-FFF2-40B4-BE49-F238E27FC236}">
                  <a16:creationId xmlns:a16="http://schemas.microsoft.com/office/drawing/2014/main" id="{70EE6632-BCF0-5D34-5216-43A22725392B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554;p35">
              <a:extLst>
                <a:ext uri="{FF2B5EF4-FFF2-40B4-BE49-F238E27FC236}">
                  <a16:creationId xmlns:a16="http://schemas.microsoft.com/office/drawing/2014/main" id="{5D819AB4-6ABF-BCC2-1A9A-247C3378E4AF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555;p35">
              <a:extLst>
                <a:ext uri="{FF2B5EF4-FFF2-40B4-BE49-F238E27FC236}">
                  <a16:creationId xmlns:a16="http://schemas.microsoft.com/office/drawing/2014/main" id="{2BE6594C-8834-3B00-CB38-1E4EB3E2C12D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556;p35">
              <a:extLst>
                <a:ext uri="{FF2B5EF4-FFF2-40B4-BE49-F238E27FC236}">
                  <a16:creationId xmlns:a16="http://schemas.microsoft.com/office/drawing/2014/main" id="{B6609C66-6F98-FB79-22E5-64F7A81E9FC2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557;p35">
              <a:extLst>
                <a:ext uri="{FF2B5EF4-FFF2-40B4-BE49-F238E27FC236}">
                  <a16:creationId xmlns:a16="http://schemas.microsoft.com/office/drawing/2014/main" id="{333A3C8B-AA55-0635-4CD6-D3F90FBB2454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558;p35">
              <a:extLst>
                <a:ext uri="{FF2B5EF4-FFF2-40B4-BE49-F238E27FC236}">
                  <a16:creationId xmlns:a16="http://schemas.microsoft.com/office/drawing/2014/main" id="{F838E044-2235-9A73-6976-4DF7D61FDAE5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559;p35">
              <a:extLst>
                <a:ext uri="{FF2B5EF4-FFF2-40B4-BE49-F238E27FC236}">
                  <a16:creationId xmlns:a16="http://schemas.microsoft.com/office/drawing/2014/main" id="{1386A63B-BFD5-7FF2-20FE-9FA61FF936D9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560;p35">
              <a:extLst>
                <a:ext uri="{FF2B5EF4-FFF2-40B4-BE49-F238E27FC236}">
                  <a16:creationId xmlns:a16="http://schemas.microsoft.com/office/drawing/2014/main" id="{FBFC2B2E-8C9B-5FB9-92E2-36D0AA9324A5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561;p35">
              <a:extLst>
                <a:ext uri="{FF2B5EF4-FFF2-40B4-BE49-F238E27FC236}">
                  <a16:creationId xmlns:a16="http://schemas.microsoft.com/office/drawing/2014/main" id="{36DF80A4-C430-7A66-1D6F-6BF37CC327BC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562;p35">
              <a:extLst>
                <a:ext uri="{FF2B5EF4-FFF2-40B4-BE49-F238E27FC236}">
                  <a16:creationId xmlns:a16="http://schemas.microsoft.com/office/drawing/2014/main" id="{E3F4BA7A-63CD-CB6B-6FFE-DE201EA2C521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563;p35">
              <a:extLst>
                <a:ext uri="{FF2B5EF4-FFF2-40B4-BE49-F238E27FC236}">
                  <a16:creationId xmlns:a16="http://schemas.microsoft.com/office/drawing/2014/main" id="{3963BD21-6C28-1030-AAD7-49A3F757292F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564;p35">
              <a:extLst>
                <a:ext uri="{FF2B5EF4-FFF2-40B4-BE49-F238E27FC236}">
                  <a16:creationId xmlns:a16="http://schemas.microsoft.com/office/drawing/2014/main" id="{D6B27F1F-6BA2-C3E9-7854-03CCEF7F2CC5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565;p35">
              <a:extLst>
                <a:ext uri="{FF2B5EF4-FFF2-40B4-BE49-F238E27FC236}">
                  <a16:creationId xmlns:a16="http://schemas.microsoft.com/office/drawing/2014/main" id="{09F48F90-1AEF-D169-795E-848376717FD2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566;p35">
              <a:extLst>
                <a:ext uri="{FF2B5EF4-FFF2-40B4-BE49-F238E27FC236}">
                  <a16:creationId xmlns:a16="http://schemas.microsoft.com/office/drawing/2014/main" id="{80D90170-E133-1FDE-FE5A-35AA8BF2FC5E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567;p35">
              <a:extLst>
                <a:ext uri="{FF2B5EF4-FFF2-40B4-BE49-F238E27FC236}">
                  <a16:creationId xmlns:a16="http://schemas.microsoft.com/office/drawing/2014/main" id="{7FBFF262-12C8-AE0B-8E4F-7111529DDDDC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568;p35">
              <a:extLst>
                <a:ext uri="{FF2B5EF4-FFF2-40B4-BE49-F238E27FC236}">
                  <a16:creationId xmlns:a16="http://schemas.microsoft.com/office/drawing/2014/main" id="{0661F535-9ADA-029E-C4B1-D307CDA7A86D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569;p35">
              <a:extLst>
                <a:ext uri="{FF2B5EF4-FFF2-40B4-BE49-F238E27FC236}">
                  <a16:creationId xmlns:a16="http://schemas.microsoft.com/office/drawing/2014/main" id="{1BEBCF21-DE6D-AC7A-2F04-724218C8285C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570;p35">
              <a:extLst>
                <a:ext uri="{FF2B5EF4-FFF2-40B4-BE49-F238E27FC236}">
                  <a16:creationId xmlns:a16="http://schemas.microsoft.com/office/drawing/2014/main" id="{8FAF4DA6-D56E-7F1D-3FF8-7206FF0484AD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571;p35">
              <a:extLst>
                <a:ext uri="{FF2B5EF4-FFF2-40B4-BE49-F238E27FC236}">
                  <a16:creationId xmlns:a16="http://schemas.microsoft.com/office/drawing/2014/main" id="{476ABC96-A1BC-D4A2-AC96-F5F1312C158F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572;p35">
              <a:extLst>
                <a:ext uri="{FF2B5EF4-FFF2-40B4-BE49-F238E27FC236}">
                  <a16:creationId xmlns:a16="http://schemas.microsoft.com/office/drawing/2014/main" id="{3E32D171-B404-4C74-31BC-2F3C94F20490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573;p35">
              <a:extLst>
                <a:ext uri="{FF2B5EF4-FFF2-40B4-BE49-F238E27FC236}">
                  <a16:creationId xmlns:a16="http://schemas.microsoft.com/office/drawing/2014/main" id="{911FBA7B-E282-E107-D70F-07DBAC55A6BF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574;p35">
              <a:extLst>
                <a:ext uri="{FF2B5EF4-FFF2-40B4-BE49-F238E27FC236}">
                  <a16:creationId xmlns:a16="http://schemas.microsoft.com/office/drawing/2014/main" id="{C3F6CEE5-C94B-AEA9-517D-57EF9E0E0C41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575;p35">
              <a:extLst>
                <a:ext uri="{FF2B5EF4-FFF2-40B4-BE49-F238E27FC236}">
                  <a16:creationId xmlns:a16="http://schemas.microsoft.com/office/drawing/2014/main" id="{2014B594-8865-834B-F763-1B0BA3065769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576;p35">
              <a:extLst>
                <a:ext uri="{FF2B5EF4-FFF2-40B4-BE49-F238E27FC236}">
                  <a16:creationId xmlns:a16="http://schemas.microsoft.com/office/drawing/2014/main" id="{8EAA4A6B-EBB2-12EA-93D9-F4F3BFE5C7F3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577;p35">
              <a:extLst>
                <a:ext uri="{FF2B5EF4-FFF2-40B4-BE49-F238E27FC236}">
                  <a16:creationId xmlns:a16="http://schemas.microsoft.com/office/drawing/2014/main" id="{7E206889-605F-FB8F-D333-A955228A3BDC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578;p35">
              <a:extLst>
                <a:ext uri="{FF2B5EF4-FFF2-40B4-BE49-F238E27FC236}">
                  <a16:creationId xmlns:a16="http://schemas.microsoft.com/office/drawing/2014/main" id="{4DA53AB8-87CA-B408-898A-45D1319BA5DB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579;p35">
              <a:extLst>
                <a:ext uri="{FF2B5EF4-FFF2-40B4-BE49-F238E27FC236}">
                  <a16:creationId xmlns:a16="http://schemas.microsoft.com/office/drawing/2014/main" id="{5F4420DB-8AA7-2A7E-2370-E77C2B85B3CB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580;p35">
              <a:extLst>
                <a:ext uri="{FF2B5EF4-FFF2-40B4-BE49-F238E27FC236}">
                  <a16:creationId xmlns:a16="http://schemas.microsoft.com/office/drawing/2014/main" id="{853EAB18-0E56-D9A2-A53E-7C2BB3F6411B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581;p35">
              <a:extLst>
                <a:ext uri="{FF2B5EF4-FFF2-40B4-BE49-F238E27FC236}">
                  <a16:creationId xmlns:a16="http://schemas.microsoft.com/office/drawing/2014/main" id="{36971A3C-645F-0CBB-3D54-7EDEBC6C0383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582;p35">
              <a:extLst>
                <a:ext uri="{FF2B5EF4-FFF2-40B4-BE49-F238E27FC236}">
                  <a16:creationId xmlns:a16="http://schemas.microsoft.com/office/drawing/2014/main" id="{2A495A72-BB42-AC27-8972-E93D18C2DB1B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583;p35">
              <a:extLst>
                <a:ext uri="{FF2B5EF4-FFF2-40B4-BE49-F238E27FC236}">
                  <a16:creationId xmlns:a16="http://schemas.microsoft.com/office/drawing/2014/main" id="{CE946A53-C4AC-428B-2829-A1BA9E3C79AB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584;p35">
              <a:extLst>
                <a:ext uri="{FF2B5EF4-FFF2-40B4-BE49-F238E27FC236}">
                  <a16:creationId xmlns:a16="http://schemas.microsoft.com/office/drawing/2014/main" id="{AC9E5925-1C97-1808-DAD5-E048CC23680E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585;p35">
              <a:extLst>
                <a:ext uri="{FF2B5EF4-FFF2-40B4-BE49-F238E27FC236}">
                  <a16:creationId xmlns:a16="http://schemas.microsoft.com/office/drawing/2014/main" id="{DAD2E263-FA66-3C3A-7F55-98BFA8455610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586;p35">
              <a:extLst>
                <a:ext uri="{FF2B5EF4-FFF2-40B4-BE49-F238E27FC236}">
                  <a16:creationId xmlns:a16="http://schemas.microsoft.com/office/drawing/2014/main" id="{A30C41C2-CCAA-122C-626B-99114BA5ED36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587;p35">
              <a:extLst>
                <a:ext uri="{FF2B5EF4-FFF2-40B4-BE49-F238E27FC236}">
                  <a16:creationId xmlns:a16="http://schemas.microsoft.com/office/drawing/2014/main" id="{F2A81A04-504F-36C3-82D4-F60267097D4F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588;p35">
              <a:extLst>
                <a:ext uri="{FF2B5EF4-FFF2-40B4-BE49-F238E27FC236}">
                  <a16:creationId xmlns:a16="http://schemas.microsoft.com/office/drawing/2014/main" id="{4AB267F8-1372-CDFF-5CB7-9F500EBA681C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589;p35">
              <a:extLst>
                <a:ext uri="{FF2B5EF4-FFF2-40B4-BE49-F238E27FC236}">
                  <a16:creationId xmlns:a16="http://schemas.microsoft.com/office/drawing/2014/main" id="{35EA6880-12D2-EF5E-8D7A-A3FA9FAF93B5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590;p35">
              <a:extLst>
                <a:ext uri="{FF2B5EF4-FFF2-40B4-BE49-F238E27FC236}">
                  <a16:creationId xmlns:a16="http://schemas.microsoft.com/office/drawing/2014/main" id="{DE0D79B0-DA63-E866-7528-A001E2A45067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591;p35">
              <a:extLst>
                <a:ext uri="{FF2B5EF4-FFF2-40B4-BE49-F238E27FC236}">
                  <a16:creationId xmlns:a16="http://schemas.microsoft.com/office/drawing/2014/main" id="{F4B1225A-F79F-2398-8F6D-B6EE307D5A1A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592;p35">
              <a:extLst>
                <a:ext uri="{FF2B5EF4-FFF2-40B4-BE49-F238E27FC236}">
                  <a16:creationId xmlns:a16="http://schemas.microsoft.com/office/drawing/2014/main" id="{781B1BCD-BFC9-AE9E-5EF8-4CE8B8BAB760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593;p35">
              <a:extLst>
                <a:ext uri="{FF2B5EF4-FFF2-40B4-BE49-F238E27FC236}">
                  <a16:creationId xmlns:a16="http://schemas.microsoft.com/office/drawing/2014/main" id="{56E58494-446F-3B74-52BD-316B38B25391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594;p35">
              <a:extLst>
                <a:ext uri="{FF2B5EF4-FFF2-40B4-BE49-F238E27FC236}">
                  <a16:creationId xmlns:a16="http://schemas.microsoft.com/office/drawing/2014/main" id="{A05913F9-616E-967B-617F-FDA8842A9F62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595;p35">
              <a:extLst>
                <a:ext uri="{FF2B5EF4-FFF2-40B4-BE49-F238E27FC236}">
                  <a16:creationId xmlns:a16="http://schemas.microsoft.com/office/drawing/2014/main" id="{ACEF6FCD-3832-476E-A861-0ED35085D5B6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596;p35">
              <a:extLst>
                <a:ext uri="{FF2B5EF4-FFF2-40B4-BE49-F238E27FC236}">
                  <a16:creationId xmlns:a16="http://schemas.microsoft.com/office/drawing/2014/main" id="{E7D4AA24-A69D-1806-EF8B-7AF288B96693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597;p35">
              <a:extLst>
                <a:ext uri="{FF2B5EF4-FFF2-40B4-BE49-F238E27FC236}">
                  <a16:creationId xmlns:a16="http://schemas.microsoft.com/office/drawing/2014/main" id="{EE09F318-6365-F541-89AF-D7D913A70BC7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598;p35">
              <a:extLst>
                <a:ext uri="{FF2B5EF4-FFF2-40B4-BE49-F238E27FC236}">
                  <a16:creationId xmlns:a16="http://schemas.microsoft.com/office/drawing/2014/main" id="{2DB4B190-1AA9-992D-DF62-A70BAD8DC462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599;p35">
              <a:extLst>
                <a:ext uri="{FF2B5EF4-FFF2-40B4-BE49-F238E27FC236}">
                  <a16:creationId xmlns:a16="http://schemas.microsoft.com/office/drawing/2014/main" id="{E5BFAD27-86B1-0466-F924-45687D50FBBC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600;p35">
              <a:extLst>
                <a:ext uri="{FF2B5EF4-FFF2-40B4-BE49-F238E27FC236}">
                  <a16:creationId xmlns:a16="http://schemas.microsoft.com/office/drawing/2014/main" id="{AC9FBFCE-D232-4B52-4ACC-DE1BF32A11F0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601;p35">
              <a:extLst>
                <a:ext uri="{FF2B5EF4-FFF2-40B4-BE49-F238E27FC236}">
                  <a16:creationId xmlns:a16="http://schemas.microsoft.com/office/drawing/2014/main" id="{32A375DA-523C-A189-966B-2027F54356D6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602;p35">
              <a:extLst>
                <a:ext uri="{FF2B5EF4-FFF2-40B4-BE49-F238E27FC236}">
                  <a16:creationId xmlns:a16="http://schemas.microsoft.com/office/drawing/2014/main" id="{55C55105-048C-00FD-6BF6-C7F48E289ACC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603;p35">
              <a:extLst>
                <a:ext uri="{FF2B5EF4-FFF2-40B4-BE49-F238E27FC236}">
                  <a16:creationId xmlns:a16="http://schemas.microsoft.com/office/drawing/2014/main" id="{01492AC2-8F91-F5ED-090A-64A35B5074E7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604;p35">
              <a:extLst>
                <a:ext uri="{FF2B5EF4-FFF2-40B4-BE49-F238E27FC236}">
                  <a16:creationId xmlns:a16="http://schemas.microsoft.com/office/drawing/2014/main" id="{06579C35-6528-88F4-C210-46D82C5FA78F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605;p35">
              <a:extLst>
                <a:ext uri="{FF2B5EF4-FFF2-40B4-BE49-F238E27FC236}">
                  <a16:creationId xmlns:a16="http://schemas.microsoft.com/office/drawing/2014/main" id="{9AFCF9B2-E772-6C4E-AF11-B89F6A712B8A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606;p35">
              <a:extLst>
                <a:ext uri="{FF2B5EF4-FFF2-40B4-BE49-F238E27FC236}">
                  <a16:creationId xmlns:a16="http://schemas.microsoft.com/office/drawing/2014/main" id="{4203C798-64B8-0F4E-D7A6-33C66AB2AFD7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607;p35">
              <a:extLst>
                <a:ext uri="{FF2B5EF4-FFF2-40B4-BE49-F238E27FC236}">
                  <a16:creationId xmlns:a16="http://schemas.microsoft.com/office/drawing/2014/main" id="{BB65B973-9A7F-B17E-33CA-3E2FFAD5E5F7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608;p35">
              <a:extLst>
                <a:ext uri="{FF2B5EF4-FFF2-40B4-BE49-F238E27FC236}">
                  <a16:creationId xmlns:a16="http://schemas.microsoft.com/office/drawing/2014/main" id="{A8A4CBDF-CA91-0D77-9BDC-0E1CC787CC44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609;p35">
              <a:extLst>
                <a:ext uri="{FF2B5EF4-FFF2-40B4-BE49-F238E27FC236}">
                  <a16:creationId xmlns:a16="http://schemas.microsoft.com/office/drawing/2014/main" id="{6D5F2027-79D6-FEEB-385B-51E90C3D8F98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610;p35">
              <a:extLst>
                <a:ext uri="{FF2B5EF4-FFF2-40B4-BE49-F238E27FC236}">
                  <a16:creationId xmlns:a16="http://schemas.microsoft.com/office/drawing/2014/main" id="{3F5D999E-47BF-B1BB-EFCD-186DB6B8C8A2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611;p35">
              <a:extLst>
                <a:ext uri="{FF2B5EF4-FFF2-40B4-BE49-F238E27FC236}">
                  <a16:creationId xmlns:a16="http://schemas.microsoft.com/office/drawing/2014/main" id="{35F57437-A51B-5E47-AA9F-F007E9423F5F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612;p35">
              <a:extLst>
                <a:ext uri="{FF2B5EF4-FFF2-40B4-BE49-F238E27FC236}">
                  <a16:creationId xmlns:a16="http://schemas.microsoft.com/office/drawing/2014/main" id="{4511F261-ADCC-110F-C87B-438160105220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613;p35">
              <a:extLst>
                <a:ext uri="{FF2B5EF4-FFF2-40B4-BE49-F238E27FC236}">
                  <a16:creationId xmlns:a16="http://schemas.microsoft.com/office/drawing/2014/main" id="{98AB5A39-1CD4-D2F2-1B9F-897C43B20728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614;p35">
              <a:extLst>
                <a:ext uri="{FF2B5EF4-FFF2-40B4-BE49-F238E27FC236}">
                  <a16:creationId xmlns:a16="http://schemas.microsoft.com/office/drawing/2014/main" id="{CEFC8665-27A0-D272-0BA9-1735D08C0D76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615;p35">
              <a:extLst>
                <a:ext uri="{FF2B5EF4-FFF2-40B4-BE49-F238E27FC236}">
                  <a16:creationId xmlns:a16="http://schemas.microsoft.com/office/drawing/2014/main" id="{6088E709-87AB-FCD0-15E0-594CD9C2D547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616;p35">
              <a:extLst>
                <a:ext uri="{FF2B5EF4-FFF2-40B4-BE49-F238E27FC236}">
                  <a16:creationId xmlns:a16="http://schemas.microsoft.com/office/drawing/2014/main" id="{4043FE9B-B16F-5464-2CED-4E1216578D8C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617;p35">
              <a:extLst>
                <a:ext uri="{FF2B5EF4-FFF2-40B4-BE49-F238E27FC236}">
                  <a16:creationId xmlns:a16="http://schemas.microsoft.com/office/drawing/2014/main" id="{8FBCA18A-5339-5076-22CD-6DE6C8EF8953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618;p35">
              <a:extLst>
                <a:ext uri="{FF2B5EF4-FFF2-40B4-BE49-F238E27FC236}">
                  <a16:creationId xmlns:a16="http://schemas.microsoft.com/office/drawing/2014/main" id="{EB59398E-9696-2C60-65DC-F67F9C0CF9E8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619;p35">
              <a:extLst>
                <a:ext uri="{FF2B5EF4-FFF2-40B4-BE49-F238E27FC236}">
                  <a16:creationId xmlns:a16="http://schemas.microsoft.com/office/drawing/2014/main" id="{7DE6D92E-22FC-F585-F2CC-5B978BA91D08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620;p35">
              <a:extLst>
                <a:ext uri="{FF2B5EF4-FFF2-40B4-BE49-F238E27FC236}">
                  <a16:creationId xmlns:a16="http://schemas.microsoft.com/office/drawing/2014/main" id="{170435BC-3852-2D8C-7127-1EF722309E1C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621;p35">
              <a:extLst>
                <a:ext uri="{FF2B5EF4-FFF2-40B4-BE49-F238E27FC236}">
                  <a16:creationId xmlns:a16="http://schemas.microsoft.com/office/drawing/2014/main" id="{EA5ED445-6ECD-B1AE-EC29-ABA3FDF7B3CF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622;p35">
              <a:extLst>
                <a:ext uri="{FF2B5EF4-FFF2-40B4-BE49-F238E27FC236}">
                  <a16:creationId xmlns:a16="http://schemas.microsoft.com/office/drawing/2014/main" id="{51F5C1C4-4EE4-9B5C-FD2D-4DE6E3BD4B1E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1" name="Google Shape;1870;p39">
            <a:extLst>
              <a:ext uri="{FF2B5EF4-FFF2-40B4-BE49-F238E27FC236}">
                <a16:creationId xmlns:a16="http://schemas.microsoft.com/office/drawing/2014/main" id="{072261B2-FED5-2587-9F86-55AD81ACBC27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3422" name="Google Shape;1871;p39">
              <a:extLst>
                <a:ext uri="{FF2B5EF4-FFF2-40B4-BE49-F238E27FC236}">
                  <a16:creationId xmlns:a16="http://schemas.microsoft.com/office/drawing/2014/main" id="{5071283A-C0DA-64B5-78DD-525FAA47A060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872;p39">
              <a:extLst>
                <a:ext uri="{FF2B5EF4-FFF2-40B4-BE49-F238E27FC236}">
                  <a16:creationId xmlns:a16="http://schemas.microsoft.com/office/drawing/2014/main" id="{C37FC409-5F40-FB15-E466-D7CD7143CB57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873;p39">
              <a:extLst>
                <a:ext uri="{FF2B5EF4-FFF2-40B4-BE49-F238E27FC236}">
                  <a16:creationId xmlns:a16="http://schemas.microsoft.com/office/drawing/2014/main" id="{F1CB6177-F447-34A3-8D6F-23CF0E6E3C93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874;p39">
              <a:extLst>
                <a:ext uri="{FF2B5EF4-FFF2-40B4-BE49-F238E27FC236}">
                  <a16:creationId xmlns:a16="http://schemas.microsoft.com/office/drawing/2014/main" id="{7437916B-7687-AC57-A76C-102B92C8FE16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875;p39">
              <a:extLst>
                <a:ext uri="{FF2B5EF4-FFF2-40B4-BE49-F238E27FC236}">
                  <a16:creationId xmlns:a16="http://schemas.microsoft.com/office/drawing/2014/main" id="{5488889C-FF6E-FBAC-1029-2DABBB90505E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876;p39">
              <a:extLst>
                <a:ext uri="{FF2B5EF4-FFF2-40B4-BE49-F238E27FC236}">
                  <a16:creationId xmlns:a16="http://schemas.microsoft.com/office/drawing/2014/main" id="{EAAE6211-C21A-EEB5-AAC0-FA7CDCB19AA6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877;p39">
              <a:extLst>
                <a:ext uri="{FF2B5EF4-FFF2-40B4-BE49-F238E27FC236}">
                  <a16:creationId xmlns:a16="http://schemas.microsoft.com/office/drawing/2014/main" id="{D9867AF1-C5F7-F3B7-A03B-DC3EDC4FDB2F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878;p39">
              <a:extLst>
                <a:ext uri="{FF2B5EF4-FFF2-40B4-BE49-F238E27FC236}">
                  <a16:creationId xmlns:a16="http://schemas.microsoft.com/office/drawing/2014/main" id="{465CDE29-0A40-BEF2-D04A-146CE3A15AA3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879;p39">
              <a:extLst>
                <a:ext uri="{FF2B5EF4-FFF2-40B4-BE49-F238E27FC236}">
                  <a16:creationId xmlns:a16="http://schemas.microsoft.com/office/drawing/2014/main" id="{C4718346-BE0C-A617-B7C4-30FA747BCF72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880;p39">
              <a:extLst>
                <a:ext uri="{FF2B5EF4-FFF2-40B4-BE49-F238E27FC236}">
                  <a16:creationId xmlns:a16="http://schemas.microsoft.com/office/drawing/2014/main" id="{00CB1A92-B6FE-342B-323E-DAABB92E64FA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881;p39">
              <a:extLst>
                <a:ext uri="{FF2B5EF4-FFF2-40B4-BE49-F238E27FC236}">
                  <a16:creationId xmlns:a16="http://schemas.microsoft.com/office/drawing/2014/main" id="{D4AF20A2-589A-97F7-E89B-BA601D8D9968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882;p39">
              <a:extLst>
                <a:ext uri="{FF2B5EF4-FFF2-40B4-BE49-F238E27FC236}">
                  <a16:creationId xmlns:a16="http://schemas.microsoft.com/office/drawing/2014/main" id="{9E273686-3D5D-036D-49B1-2DD0F6D93CFA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883;p39">
              <a:extLst>
                <a:ext uri="{FF2B5EF4-FFF2-40B4-BE49-F238E27FC236}">
                  <a16:creationId xmlns:a16="http://schemas.microsoft.com/office/drawing/2014/main" id="{088A257C-1048-B602-7578-4BDB696352DA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884;p39">
              <a:extLst>
                <a:ext uri="{FF2B5EF4-FFF2-40B4-BE49-F238E27FC236}">
                  <a16:creationId xmlns:a16="http://schemas.microsoft.com/office/drawing/2014/main" id="{30FFB7A7-ADC8-3893-6C6B-88C2FABE2BD1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885;p39">
              <a:extLst>
                <a:ext uri="{FF2B5EF4-FFF2-40B4-BE49-F238E27FC236}">
                  <a16:creationId xmlns:a16="http://schemas.microsoft.com/office/drawing/2014/main" id="{E8675DFE-A607-778D-C5D3-E7A8848EB5CB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886;p39">
              <a:extLst>
                <a:ext uri="{FF2B5EF4-FFF2-40B4-BE49-F238E27FC236}">
                  <a16:creationId xmlns:a16="http://schemas.microsoft.com/office/drawing/2014/main" id="{E925ED87-9837-E997-AB5C-E1403B2B7E91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887;p39">
              <a:extLst>
                <a:ext uri="{FF2B5EF4-FFF2-40B4-BE49-F238E27FC236}">
                  <a16:creationId xmlns:a16="http://schemas.microsoft.com/office/drawing/2014/main" id="{6C570DCC-D9E0-299A-33BF-18CCCDD243B9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888;p39">
              <a:extLst>
                <a:ext uri="{FF2B5EF4-FFF2-40B4-BE49-F238E27FC236}">
                  <a16:creationId xmlns:a16="http://schemas.microsoft.com/office/drawing/2014/main" id="{8ADCC036-E94F-44F0-9D14-7C521DDC2DA1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889;p39">
              <a:extLst>
                <a:ext uri="{FF2B5EF4-FFF2-40B4-BE49-F238E27FC236}">
                  <a16:creationId xmlns:a16="http://schemas.microsoft.com/office/drawing/2014/main" id="{EC83B484-EB03-A494-59D6-EE8910FF0CB1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890;p39">
              <a:extLst>
                <a:ext uri="{FF2B5EF4-FFF2-40B4-BE49-F238E27FC236}">
                  <a16:creationId xmlns:a16="http://schemas.microsoft.com/office/drawing/2014/main" id="{BFBDF44F-8787-2EBA-35EA-51190BCCE3C0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891;p39">
              <a:extLst>
                <a:ext uri="{FF2B5EF4-FFF2-40B4-BE49-F238E27FC236}">
                  <a16:creationId xmlns:a16="http://schemas.microsoft.com/office/drawing/2014/main" id="{566221C2-C140-D3B8-06B8-146F26CD87AF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892;p39">
              <a:extLst>
                <a:ext uri="{FF2B5EF4-FFF2-40B4-BE49-F238E27FC236}">
                  <a16:creationId xmlns:a16="http://schemas.microsoft.com/office/drawing/2014/main" id="{272ECC3E-B520-B557-C1B0-805C40DF2A61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893;p39">
              <a:extLst>
                <a:ext uri="{FF2B5EF4-FFF2-40B4-BE49-F238E27FC236}">
                  <a16:creationId xmlns:a16="http://schemas.microsoft.com/office/drawing/2014/main" id="{7C5C48A3-43E3-132F-F232-BAEF1B7836D4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894;p39">
              <a:extLst>
                <a:ext uri="{FF2B5EF4-FFF2-40B4-BE49-F238E27FC236}">
                  <a16:creationId xmlns:a16="http://schemas.microsoft.com/office/drawing/2014/main" id="{77F91A30-A566-3E5A-D4DD-5CEBEDEC0D3F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895;p39">
              <a:extLst>
                <a:ext uri="{FF2B5EF4-FFF2-40B4-BE49-F238E27FC236}">
                  <a16:creationId xmlns:a16="http://schemas.microsoft.com/office/drawing/2014/main" id="{E09C52DA-A339-6A61-1B35-8C33258D6709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896;p39">
              <a:extLst>
                <a:ext uri="{FF2B5EF4-FFF2-40B4-BE49-F238E27FC236}">
                  <a16:creationId xmlns:a16="http://schemas.microsoft.com/office/drawing/2014/main" id="{3CFD981B-B4CA-76DB-A55F-D6F29C673593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897;p39">
              <a:extLst>
                <a:ext uri="{FF2B5EF4-FFF2-40B4-BE49-F238E27FC236}">
                  <a16:creationId xmlns:a16="http://schemas.microsoft.com/office/drawing/2014/main" id="{C160D403-1A62-2822-0BCF-C7B314BC54AA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898;p39">
              <a:extLst>
                <a:ext uri="{FF2B5EF4-FFF2-40B4-BE49-F238E27FC236}">
                  <a16:creationId xmlns:a16="http://schemas.microsoft.com/office/drawing/2014/main" id="{DED7293E-1013-0ABB-B5C8-4760D13F775E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899;p39">
              <a:extLst>
                <a:ext uri="{FF2B5EF4-FFF2-40B4-BE49-F238E27FC236}">
                  <a16:creationId xmlns:a16="http://schemas.microsoft.com/office/drawing/2014/main" id="{3CDC967D-2677-EDBA-EAD2-FA2FE3BBE820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900;p39">
              <a:extLst>
                <a:ext uri="{FF2B5EF4-FFF2-40B4-BE49-F238E27FC236}">
                  <a16:creationId xmlns:a16="http://schemas.microsoft.com/office/drawing/2014/main" id="{3701683C-3766-2E74-76E1-54099F4113E1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901;p39">
              <a:extLst>
                <a:ext uri="{FF2B5EF4-FFF2-40B4-BE49-F238E27FC236}">
                  <a16:creationId xmlns:a16="http://schemas.microsoft.com/office/drawing/2014/main" id="{0E7F2517-6948-644F-5CE3-9C17A7F08CE0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902;p39">
              <a:extLst>
                <a:ext uri="{FF2B5EF4-FFF2-40B4-BE49-F238E27FC236}">
                  <a16:creationId xmlns:a16="http://schemas.microsoft.com/office/drawing/2014/main" id="{0162539B-AD94-856D-90EE-356512528280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903;p39">
              <a:extLst>
                <a:ext uri="{FF2B5EF4-FFF2-40B4-BE49-F238E27FC236}">
                  <a16:creationId xmlns:a16="http://schemas.microsoft.com/office/drawing/2014/main" id="{F7FA829D-3B34-846A-50FB-11AA35ECE025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904;p39">
              <a:extLst>
                <a:ext uri="{FF2B5EF4-FFF2-40B4-BE49-F238E27FC236}">
                  <a16:creationId xmlns:a16="http://schemas.microsoft.com/office/drawing/2014/main" id="{36524C55-AAA3-9276-6F39-F8633C3E24EB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905;p39">
              <a:extLst>
                <a:ext uri="{FF2B5EF4-FFF2-40B4-BE49-F238E27FC236}">
                  <a16:creationId xmlns:a16="http://schemas.microsoft.com/office/drawing/2014/main" id="{FEF9D750-FCE7-B94A-5253-AF6E833490D3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906;p39">
              <a:extLst>
                <a:ext uri="{FF2B5EF4-FFF2-40B4-BE49-F238E27FC236}">
                  <a16:creationId xmlns:a16="http://schemas.microsoft.com/office/drawing/2014/main" id="{F9643B5B-15E5-AC1B-B22E-CA5A1DD04427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907;p39">
              <a:extLst>
                <a:ext uri="{FF2B5EF4-FFF2-40B4-BE49-F238E27FC236}">
                  <a16:creationId xmlns:a16="http://schemas.microsoft.com/office/drawing/2014/main" id="{4ECA4115-A8D1-748B-220D-F114401F628E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908;p39">
              <a:extLst>
                <a:ext uri="{FF2B5EF4-FFF2-40B4-BE49-F238E27FC236}">
                  <a16:creationId xmlns:a16="http://schemas.microsoft.com/office/drawing/2014/main" id="{CB833575-A54B-4FEF-6125-9360EED382E0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909;p39">
              <a:extLst>
                <a:ext uri="{FF2B5EF4-FFF2-40B4-BE49-F238E27FC236}">
                  <a16:creationId xmlns:a16="http://schemas.microsoft.com/office/drawing/2014/main" id="{9300EB51-6AF2-4FEE-8BF2-5DA2556B00EF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910;p39">
              <a:extLst>
                <a:ext uri="{FF2B5EF4-FFF2-40B4-BE49-F238E27FC236}">
                  <a16:creationId xmlns:a16="http://schemas.microsoft.com/office/drawing/2014/main" id="{73A2D214-9C82-0EBC-6795-D58CC99710BC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911;p39">
              <a:extLst>
                <a:ext uri="{FF2B5EF4-FFF2-40B4-BE49-F238E27FC236}">
                  <a16:creationId xmlns:a16="http://schemas.microsoft.com/office/drawing/2014/main" id="{C857DC19-D7BC-8706-ED3C-F373D908EA7E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912;p39">
              <a:extLst>
                <a:ext uri="{FF2B5EF4-FFF2-40B4-BE49-F238E27FC236}">
                  <a16:creationId xmlns:a16="http://schemas.microsoft.com/office/drawing/2014/main" id="{58FF811D-D65C-87EA-B5E8-03D12599B5B4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913;p39">
              <a:extLst>
                <a:ext uri="{FF2B5EF4-FFF2-40B4-BE49-F238E27FC236}">
                  <a16:creationId xmlns:a16="http://schemas.microsoft.com/office/drawing/2014/main" id="{776D8D76-8F4C-4368-29E5-DAAC5292CD8D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914;p39">
              <a:extLst>
                <a:ext uri="{FF2B5EF4-FFF2-40B4-BE49-F238E27FC236}">
                  <a16:creationId xmlns:a16="http://schemas.microsoft.com/office/drawing/2014/main" id="{C744C299-1BEE-8A9E-40C5-9F1B84939959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915;p39">
              <a:extLst>
                <a:ext uri="{FF2B5EF4-FFF2-40B4-BE49-F238E27FC236}">
                  <a16:creationId xmlns:a16="http://schemas.microsoft.com/office/drawing/2014/main" id="{A0C8AFBC-1A47-814D-D90B-62A14211DDD0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916;p39">
              <a:extLst>
                <a:ext uri="{FF2B5EF4-FFF2-40B4-BE49-F238E27FC236}">
                  <a16:creationId xmlns:a16="http://schemas.microsoft.com/office/drawing/2014/main" id="{DC1D0241-31D9-97B9-FBA5-4929BCACDDDC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917;p39">
              <a:extLst>
                <a:ext uri="{FF2B5EF4-FFF2-40B4-BE49-F238E27FC236}">
                  <a16:creationId xmlns:a16="http://schemas.microsoft.com/office/drawing/2014/main" id="{F0178661-40C6-4143-D7D3-1525866760B5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918;p39">
              <a:extLst>
                <a:ext uri="{FF2B5EF4-FFF2-40B4-BE49-F238E27FC236}">
                  <a16:creationId xmlns:a16="http://schemas.microsoft.com/office/drawing/2014/main" id="{C2A596BB-AC1D-3DDD-F23D-85058CB1B927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919;p39">
              <a:extLst>
                <a:ext uri="{FF2B5EF4-FFF2-40B4-BE49-F238E27FC236}">
                  <a16:creationId xmlns:a16="http://schemas.microsoft.com/office/drawing/2014/main" id="{D3197BBE-5888-3AB7-B8E0-18DF0A0B388B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920;p39">
              <a:extLst>
                <a:ext uri="{FF2B5EF4-FFF2-40B4-BE49-F238E27FC236}">
                  <a16:creationId xmlns:a16="http://schemas.microsoft.com/office/drawing/2014/main" id="{0F7DB8D5-46DB-52AF-7C2F-0827D33DF8FC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921;p39">
              <a:extLst>
                <a:ext uri="{FF2B5EF4-FFF2-40B4-BE49-F238E27FC236}">
                  <a16:creationId xmlns:a16="http://schemas.microsoft.com/office/drawing/2014/main" id="{E8EC461E-0407-7F6B-C259-BF3DD89C4E51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922;p39">
              <a:extLst>
                <a:ext uri="{FF2B5EF4-FFF2-40B4-BE49-F238E27FC236}">
                  <a16:creationId xmlns:a16="http://schemas.microsoft.com/office/drawing/2014/main" id="{37147D17-8506-6C06-551B-7D5BFEEF2594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923;p39">
              <a:extLst>
                <a:ext uri="{FF2B5EF4-FFF2-40B4-BE49-F238E27FC236}">
                  <a16:creationId xmlns:a16="http://schemas.microsoft.com/office/drawing/2014/main" id="{359B513A-6384-DD43-D5B6-3B1866D3252F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924;p39">
              <a:extLst>
                <a:ext uri="{FF2B5EF4-FFF2-40B4-BE49-F238E27FC236}">
                  <a16:creationId xmlns:a16="http://schemas.microsoft.com/office/drawing/2014/main" id="{1174C6B6-8930-1848-DC5F-3B6ABF40A73E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925;p39">
              <a:extLst>
                <a:ext uri="{FF2B5EF4-FFF2-40B4-BE49-F238E27FC236}">
                  <a16:creationId xmlns:a16="http://schemas.microsoft.com/office/drawing/2014/main" id="{41D44DC2-1D0E-138D-AAD2-B41B06FD0121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926;p39">
              <a:extLst>
                <a:ext uri="{FF2B5EF4-FFF2-40B4-BE49-F238E27FC236}">
                  <a16:creationId xmlns:a16="http://schemas.microsoft.com/office/drawing/2014/main" id="{60F8E5B1-4A97-042D-602B-BAE321719EE5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927;p39">
              <a:extLst>
                <a:ext uri="{FF2B5EF4-FFF2-40B4-BE49-F238E27FC236}">
                  <a16:creationId xmlns:a16="http://schemas.microsoft.com/office/drawing/2014/main" id="{DD3562A1-4CCB-1293-4C7D-4667373D7291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928;p39">
              <a:extLst>
                <a:ext uri="{FF2B5EF4-FFF2-40B4-BE49-F238E27FC236}">
                  <a16:creationId xmlns:a16="http://schemas.microsoft.com/office/drawing/2014/main" id="{51BFEC98-C578-6063-1E7B-7098378F0037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929;p39">
              <a:extLst>
                <a:ext uri="{FF2B5EF4-FFF2-40B4-BE49-F238E27FC236}">
                  <a16:creationId xmlns:a16="http://schemas.microsoft.com/office/drawing/2014/main" id="{A8319665-C4EB-473B-609A-8CF5D18438AE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930;p39">
              <a:extLst>
                <a:ext uri="{FF2B5EF4-FFF2-40B4-BE49-F238E27FC236}">
                  <a16:creationId xmlns:a16="http://schemas.microsoft.com/office/drawing/2014/main" id="{30B686EF-F3A2-4574-02EB-7F596B69550A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931;p39">
              <a:extLst>
                <a:ext uri="{FF2B5EF4-FFF2-40B4-BE49-F238E27FC236}">
                  <a16:creationId xmlns:a16="http://schemas.microsoft.com/office/drawing/2014/main" id="{6A8BEAB2-0CBF-441C-35A3-68E115A9D5E8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932;p39">
              <a:extLst>
                <a:ext uri="{FF2B5EF4-FFF2-40B4-BE49-F238E27FC236}">
                  <a16:creationId xmlns:a16="http://schemas.microsoft.com/office/drawing/2014/main" id="{36CB52FD-7913-8CD3-E2F6-013E5E7DB24C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933;p39">
              <a:extLst>
                <a:ext uri="{FF2B5EF4-FFF2-40B4-BE49-F238E27FC236}">
                  <a16:creationId xmlns:a16="http://schemas.microsoft.com/office/drawing/2014/main" id="{FF7F7795-C032-7648-FB1E-C15CA3840986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934;p39">
              <a:extLst>
                <a:ext uri="{FF2B5EF4-FFF2-40B4-BE49-F238E27FC236}">
                  <a16:creationId xmlns:a16="http://schemas.microsoft.com/office/drawing/2014/main" id="{FA65876D-2A2E-D7B6-EBF0-6082C0DE210E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935;p39">
              <a:extLst>
                <a:ext uri="{FF2B5EF4-FFF2-40B4-BE49-F238E27FC236}">
                  <a16:creationId xmlns:a16="http://schemas.microsoft.com/office/drawing/2014/main" id="{B4F6D737-1921-35C8-CC19-9175F1CB1F80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936;p39">
              <a:extLst>
                <a:ext uri="{FF2B5EF4-FFF2-40B4-BE49-F238E27FC236}">
                  <a16:creationId xmlns:a16="http://schemas.microsoft.com/office/drawing/2014/main" id="{B2C15F46-BA27-539D-59A4-070313272888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937;p39">
              <a:extLst>
                <a:ext uri="{FF2B5EF4-FFF2-40B4-BE49-F238E27FC236}">
                  <a16:creationId xmlns:a16="http://schemas.microsoft.com/office/drawing/2014/main" id="{E2D4DED9-845E-ADAC-C0FC-327E9EDB84B1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938;p39">
              <a:extLst>
                <a:ext uri="{FF2B5EF4-FFF2-40B4-BE49-F238E27FC236}">
                  <a16:creationId xmlns:a16="http://schemas.microsoft.com/office/drawing/2014/main" id="{DF8EB72F-C839-01B5-A47F-2779FDD93DE7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939;p39">
              <a:extLst>
                <a:ext uri="{FF2B5EF4-FFF2-40B4-BE49-F238E27FC236}">
                  <a16:creationId xmlns:a16="http://schemas.microsoft.com/office/drawing/2014/main" id="{408F2C19-83FF-F297-6FFC-31A6964E8D5A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940;p39">
              <a:extLst>
                <a:ext uri="{FF2B5EF4-FFF2-40B4-BE49-F238E27FC236}">
                  <a16:creationId xmlns:a16="http://schemas.microsoft.com/office/drawing/2014/main" id="{5F7E36E5-D2FF-37A0-5793-C0EB0357D6B3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941;p39">
              <a:extLst>
                <a:ext uri="{FF2B5EF4-FFF2-40B4-BE49-F238E27FC236}">
                  <a16:creationId xmlns:a16="http://schemas.microsoft.com/office/drawing/2014/main" id="{B1196650-9B56-24B2-E583-073BC9FEC5C8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942;p39">
              <a:extLst>
                <a:ext uri="{FF2B5EF4-FFF2-40B4-BE49-F238E27FC236}">
                  <a16:creationId xmlns:a16="http://schemas.microsoft.com/office/drawing/2014/main" id="{11832927-4190-F504-ED49-BD2547B8D299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943;p39">
              <a:extLst>
                <a:ext uri="{FF2B5EF4-FFF2-40B4-BE49-F238E27FC236}">
                  <a16:creationId xmlns:a16="http://schemas.microsoft.com/office/drawing/2014/main" id="{067F0744-058E-65B2-83E0-462D26CC6EB2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5" grpId="0" autoUpdateAnimBg="0"/>
      <p:bldP spid="13327" grpId="0" animBg="1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0" name="Rectangle 6">
            <a:extLst>
              <a:ext uri="{FF2B5EF4-FFF2-40B4-BE49-F238E27FC236}">
                <a16:creationId xmlns:a16="http://schemas.microsoft.com/office/drawing/2014/main" id="{69703311-740D-35D6-4D0D-A943729B200C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838200" y="441255"/>
            <a:ext cx="3851274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flexiona? (I)</a:t>
            </a:r>
          </a:p>
        </p:txBody>
      </p:sp>
      <p:grpSp>
        <p:nvGrpSpPr>
          <p:cNvPr id="11355" name="Group 91">
            <a:extLst>
              <a:ext uri="{FF2B5EF4-FFF2-40B4-BE49-F238E27FC236}">
                <a16:creationId xmlns:a16="http://schemas.microsoft.com/office/drawing/2014/main" id="{84070AB4-6C0F-32F9-8E29-73656A083C4E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371601"/>
            <a:ext cx="7197725" cy="4386264"/>
            <a:chOff x="576" y="864"/>
            <a:chExt cx="4656" cy="1056"/>
          </a:xfrm>
        </p:grpSpPr>
        <p:sp>
          <p:nvSpPr>
            <p:cNvPr id="11356" name="Rectangle 92">
              <a:extLst>
                <a:ext uri="{FF2B5EF4-FFF2-40B4-BE49-F238E27FC236}">
                  <a16:creationId xmlns:a16="http://schemas.microsoft.com/office/drawing/2014/main" id="{A14BD08F-7095-0249-7AD0-50ADC76D3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864"/>
              <a:ext cx="4656" cy="10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357" name="Text Box 93">
              <a:extLst>
                <a:ext uri="{FF2B5EF4-FFF2-40B4-BE49-F238E27FC236}">
                  <a16:creationId xmlns:a16="http://schemas.microsoft.com/office/drawing/2014/main" id="{55D25D4A-245D-666A-D747-C469E0325D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864"/>
              <a:ext cx="1008" cy="1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Modo </a:t>
              </a:r>
            </a:p>
          </p:txBody>
        </p:sp>
      </p:grpSp>
      <p:sp>
        <p:nvSpPr>
          <p:cNvPr id="11358" name="Text Box 94">
            <a:extLst>
              <a:ext uri="{FF2B5EF4-FFF2-40B4-BE49-F238E27FC236}">
                <a16:creationId xmlns:a16="http://schemas.microsoft.com/office/drawing/2014/main" id="{C24764BB-3CD9-494B-0463-76D334EC0B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2546510"/>
            <a:ext cx="7197725" cy="738030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 dirty="0"/>
              <a:t>Indicativo:</a:t>
            </a:r>
            <a:r>
              <a:rPr lang="pt-BR" altLang="pt-BR" dirty="0"/>
              <a:t> exprime o fato como certo, preciso, seja ele pretérito, presente ou futuro.</a:t>
            </a:r>
          </a:p>
        </p:txBody>
      </p:sp>
      <p:sp>
        <p:nvSpPr>
          <p:cNvPr id="11359" name="Text Box 95">
            <a:extLst>
              <a:ext uri="{FF2B5EF4-FFF2-40B4-BE49-F238E27FC236}">
                <a16:creationId xmlns:a16="http://schemas.microsoft.com/office/drawing/2014/main" id="{388D6E00-A9C4-708B-1BDA-ED6165386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4076701"/>
            <a:ext cx="7197725" cy="360363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 dirty="0"/>
              <a:t>Subjuntivo:</a:t>
            </a:r>
            <a:r>
              <a:rPr lang="pt-BR" altLang="pt-BR" dirty="0"/>
              <a:t> exprime o fato como incerto, duvidoso.</a:t>
            </a:r>
          </a:p>
        </p:txBody>
      </p:sp>
      <p:sp>
        <p:nvSpPr>
          <p:cNvPr id="11360" name="Text Box 96">
            <a:extLst>
              <a:ext uri="{FF2B5EF4-FFF2-40B4-BE49-F238E27FC236}">
                <a16:creationId xmlns:a16="http://schemas.microsoft.com/office/drawing/2014/main" id="{87AA4343-F13A-675C-9FC5-A343166330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5229226"/>
            <a:ext cx="7197725" cy="360363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 dirty="0"/>
              <a:t>Imperativo:</a:t>
            </a:r>
            <a:r>
              <a:rPr lang="pt-BR" altLang="pt-BR" dirty="0"/>
              <a:t> exprime ordem, pedido ou conselho.</a:t>
            </a:r>
          </a:p>
        </p:txBody>
      </p:sp>
      <p:sp>
        <p:nvSpPr>
          <p:cNvPr id="11361" name="Text Box 97">
            <a:extLst>
              <a:ext uri="{FF2B5EF4-FFF2-40B4-BE49-F238E27FC236}">
                <a16:creationId xmlns:a16="http://schemas.microsoft.com/office/drawing/2014/main" id="{6BDD3EC4-8205-8E3A-C8F1-3BC10C3BFA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3573463"/>
            <a:ext cx="5399087" cy="360362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/>
              <a:t>Se </a:t>
            </a:r>
            <a:r>
              <a:rPr lang="pt-BR" altLang="pt-BR" b="1"/>
              <a:t>vendêssemos </a:t>
            </a:r>
            <a:r>
              <a:rPr lang="pt-BR" altLang="pt-BR"/>
              <a:t>estes materiais, ficaríamos ricos.</a:t>
            </a:r>
          </a:p>
        </p:txBody>
      </p:sp>
      <p:sp>
        <p:nvSpPr>
          <p:cNvPr id="11362" name="Text Box 98">
            <a:extLst>
              <a:ext uri="{FF2B5EF4-FFF2-40B4-BE49-F238E27FC236}">
                <a16:creationId xmlns:a16="http://schemas.microsoft.com/office/drawing/2014/main" id="{FE850623-F6CA-2AAD-B7A6-BEDEA9C24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4724401"/>
            <a:ext cx="5399087" cy="360363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/>
              <a:t>Venda </a:t>
            </a:r>
            <a:r>
              <a:rPr lang="pt-BR" altLang="pt-BR"/>
              <a:t>este material.</a:t>
            </a:r>
          </a:p>
        </p:txBody>
      </p:sp>
      <p:sp>
        <p:nvSpPr>
          <p:cNvPr id="11363" name="Text Box 99">
            <a:extLst>
              <a:ext uri="{FF2B5EF4-FFF2-40B4-BE49-F238E27FC236}">
                <a16:creationId xmlns:a16="http://schemas.microsoft.com/office/drawing/2014/main" id="{92C879C4-DA72-3C54-7F57-16AC28E492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262" y="1952289"/>
            <a:ext cx="5399087" cy="360362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/>
              <a:t>Vendemos</a:t>
            </a:r>
            <a:r>
              <a:rPr lang="pt-BR" altLang="pt-BR"/>
              <a:t> estes materiais.</a:t>
            </a:r>
          </a:p>
        </p:txBody>
      </p:sp>
      <p:sp>
        <p:nvSpPr>
          <p:cNvPr id="11366" name="Text Box 102">
            <a:extLst>
              <a:ext uri="{FF2B5EF4-FFF2-40B4-BE49-F238E27FC236}">
                <a16:creationId xmlns:a16="http://schemas.microsoft.com/office/drawing/2014/main" id="{E0E84E12-6C3C-B7CA-8583-789E5D5D83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3D5F1250-4B02-65EA-2A77-94857786CB84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2F652E48-0049-9AB9-577C-3CD2D242F571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175C4174-5A82-77F3-61A3-E4D72E27B2F1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5321500D-A2EC-B1AD-A6EA-8794D5C5751B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1FB9A9F6-3848-167F-DA7C-F401E14634B1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1383E88E-C7C5-1AB0-06A7-ACBCFFD406F3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B1DA202B-56C8-EBD2-26E7-42C63833D57F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655693BC-084B-4008-9004-4A69099D6B1A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6E0A855F-3333-08F1-216F-A44ED190C53E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44EDC21B-459C-C832-6815-78C6E4F111B2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8AE856EA-1592-68F4-A8D2-664DBCD1A955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A7E1DFD5-9836-87E7-FABD-DDF4F9752553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F063CD2D-A06E-D6C3-9A36-9B34A33B08C8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5AC6344A-1B82-035B-853F-1367BB624C6E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4A3106B7-97E3-EFF6-870B-971CE9351A37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BB61B227-0D30-EB1E-7969-EC2DBB7B59DC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78252B60-BE76-37A1-CA02-14894BC47FDD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D6529B6A-F132-A7FA-6AF2-0627D995E824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6189F36A-C3F5-9158-7978-20D197655FA2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E86175E5-BEC6-E000-1EE7-C8A68C30DC9E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B75A88A2-301E-5254-B971-7E4AFF4EA53F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B3501A00-3C14-5527-8170-49BBD648321C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600914C6-3716-2919-55CA-1F2F3AFDD1F1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3F739480-13C4-842E-25BF-FB090813022E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6F99E6FD-B23B-665F-925D-9B92440F6BE8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1DB2BF4B-CAE4-6939-4651-CEBE8283515A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8B5CA5EF-F172-39D0-6F44-81E817878328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DC1901D7-49F1-F650-AFAE-ACB5443B3EAA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4B75AC6A-3206-AA6C-277D-22357F063781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E6AD319A-0155-DAAA-4EBA-0FCF124F9AC2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526;p35">
              <a:extLst>
                <a:ext uri="{FF2B5EF4-FFF2-40B4-BE49-F238E27FC236}">
                  <a16:creationId xmlns:a16="http://schemas.microsoft.com/office/drawing/2014/main" id="{579B78AF-D27B-72C3-DB32-15A96CEA740D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527;p35">
              <a:extLst>
                <a:ext uri="{FF2B5EF4-FFF2-40B4-BE49-F238E27FC236}">
                  <a16:creationId xmlns:a16="http://schemas.microsoft.com/office/drawing/2014/main" id="{7A0F8D05-5CF5-ABDD-67D8-8629AF2ADCFA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528;p35">
              <a:extLst>
                <a:ext uri="{FF2B5EF4-FFF2-40B4-BE49-F238E27FC236}">
                  <a16:creationId xmlns:a16="http://schemas.microsoft.com/office/drawing/2014/main" id="{B1FB6BA2-D9E1-DE4D-42C6-C4A09D19C8CB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529;p35">
              <a:extLst>
                <a:ext uri="{FF2B5EF4-FFF2-40B4-BE49-F238E27FC236}">
                  <a16:creationId xmlns:a16="http://schemas.microsoft.com/office/drawing/2014/main" id="{5361DC40-4C11-257D-CEF5-6B9F990D55D8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530;p35">
              <a:extLst>
                <a:ext uri="{FF2B5EF4-FFF2-40B4-BE49-F238E27FC236}">
                  <a16:creationId xmlns:a16="http://schemas.microsoft.com/office/drawing/2014/main" id="{702B4909-890C-81B9-BEED-24BA7A865806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531;p35">
              <a:extLst>
                <a:ext uri="{FF2B5EF4-FFF2-40B4-BE49-F238E27FC236}">
                  <a16:creationId xmlns:a16="http://schemas.microsoft.com/office/drawing/2014/main" id="{274B1839-17ED-9E37-FF75-D27C161539F8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532;p35">
              <a:extLst>
                <a:ext uri="{FF2B5EF4-FFF2-40B4-BE49-F238E27FC236}">
                  <a16:creationId xmlns:a16="http://schemas.microsoft.com/office/drawing/2014/main" id="{7316DC85-E16F-695B-20D7-B9BF1201929E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533;p35">
              <a:extLst>
                <a:ext uri="{FF2B5EF4-FFF2-40B4-BE49-F238E27FC236}">
                  <a16:creationId xmlns:a16="http://schemas.microsoft.com/office/drawing/2014/main" id="{AEF3B621-7105-4824-8BF9-9B975EF51909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534;p35">
              <a:extLst>
                <a:ext uri="{FF2B5EF4-FFF2-40B4-BE49-F238E27FC236}">
                  <a16:creationId xmlns:a16="http://schemas.microsoft.com/office/drawing/2014/main" id="{0E538AF5-BA5D-AE1A-351F-4D99599EAFF2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535;p35">
              <a:extLst>
                <a:ext uri="{FF2B5EF4-FFF2-40B4-BE49-F238E27FC236}">
                  <a16:creationId xmlns:a16="http://schemas.microsoft.com/office/drawing/2014/main" id="{C3BAF036-A411-EF2A-3DB3-E48E55CFF197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536;p35">
              <a:extLst>
                <a:ext uri="{FF2B5EF4-FFF2-40B4-BE49-F238E27FC236}">
                  <a16:creationId xmlns:a16="http://schemas.microsoft.com/office/drawing/2014/main" id="{9DE9FE49-BBB5-81AA-023B-CC0501EA8799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537;p35">
              <a:extLst>
                <a:ext uri="{FF2B5EF4-FFF2-40B4-BE49-F238E27FC236}">
                  <a16:creationId xmlns:a16="http://schemas.microsoft.com/office/drawing/2014/main" id="{7A2068D8-CB36-25F6-CCAA-4FB1FAAF0B5B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538;p35">
              <a:extLst>
                <a:ext uri="{FF2B5EF4-FFF2-40B4-BE49-F238E27FC236}">
                  <a16:creationId xmlns:a16="http://schemas.microsoft.com/office/drawing/2014/main" id="{1EF7C803-F563-B276-2B62-FB925D6C2E60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539;p35">
              <a:extLst>
                <a:ext uri="{FF2B5EF4-FFF2-40B4-BE49-F238E27FC236}">
                  <a16:creationId xmlns:a16="http://schemas.microsoft.com/office/drawing/2014/main" id="{EBCD1811-B084-E964-3D00-95E3DBF71685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540;p35">
              <a:extLst>
                <a:ext uri="{FF2B5EF4-FFF2-40B4-BE49-F238E27FC236}">
                  <a16:creationId xmlns:a16="http://schemas.microsoft.com/office/drawing/2014/main" id="{F6545EE8-1D55-9973-E238-DF1B61195A1C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541;p35">
              <a:extLst>
                <a:ext uri="{FF2B5EF4-FFF2-40B4-BE49-F238E27FC236}">
                  <a16:creationId xmlns:a16="http://schemas.microsoft.com/office/drawing/2014/main" id="{D63D76F5-DE8F-066B-D2A4-574EADDA7D77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542;p35">
              <a:extLst>
                <a:ext uri="{FF2B5EF4-FFF2-40B4-BE49-F238E27FC236}">
                  <a16:creationId xmlns:a16="http://schemas.microsoft.com/office/drawing/2014/main" id="{DAA5396E-499F-6F50-9BCF-0C50E5A98878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543;p35">
              <a:extLst>
                <a:ext uri="{FF2B5EF4-FFF2-40B4-BE49-F238E27FC236}">
                  <a16:creationId xmlns:a16="http://schemas.microsoft.com/office/drawing/2014/main" id="{013B72A5-166D-5B42-FCFD-33DA4DBFB3FF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544;p35">
              <a:extLst>
                <a:ext uri="{FF2B5EF4-FFF2-40B4-BE49-F238E27FC236}">
                  <a16:creationId xmlns:a16="http://schemas.microsoft.com/office/drawing/2014/main" id="{3FEBB3FA-DDE4-AEA7-92BB-E0B95912B48C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545;p35">
              <a:extLst>
                <a:ext uri="{FF2B5EF4-FFF2-40B4-BE49-F238E27FC236}">
                  <a16:creationId xmlns:a16="http://schemas.microsoft.com/office/drawing/2014/main" id="{A3A5F96E-1471-D2C0-FD5B-6B9FD7A51AC8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546;p35">
              <a:extLst>
                <a:ext uri="{FF2B5EF4-FFF2-40B4-BE49-F238E27FC236}">
                  <a16:creationId xmlns:a16="http://schemas.microsoft.com/office/drawing/2014/main" id="{55E241E6-737B-3277-B401-6F91362FC1A4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547;p35">
              <a:extLst>
                <a:ext uri="{FF2B5EF4-FFF2-40B4-BE49-F238E27FC236}">
                  <a16:creationId xmlns:a16="http://schemas.microsoft.com/office/drawing/2014/main" id="{DD9D3E9D-F24A-C39F-1087-038F186EB9B8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548;p35">
              <a:extLst>
                <a:ext uri="{FF2B5EF4-FFF2-40B4-BE49-F238E27FC236}">
                  <a16:creationId xmlns:a16="http://schemas.microsoft.com/office/drawing/2014/main" id="{C8749534-BFC4-87C2-9F03-50C5E30D831F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549;p35">
              <a:extLst>
                <a:ext uri="{FF2B5EF4-FFF2-40B4-BE49-F238E27FC236}">
                  <a16:creationId xmlns:a16="http://schemas.microsoft.com/office/drawing/2014/main" id="{BC5019D7-2F86-88DE-E29F-C857A3E91FE9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550;p35">
              <a:extLst>
                <a:ext uri="{FF2B5EF4-FFF2-40B4-BE49-F238E27FC236}">
                  <a16:creationId xmlns:a16="http://schemas.microsoft.com/office/drawing/2014/main" id="{6EFC00FA-1790-C3B2-AA06-66B20051B7CF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551;p35">
              <a:extLst>
                <a:ext uri="{FF2B5EF4-FFF2-40B4-BE49-F238E27FC236}">
                  <a16:creationId xmlns:a16="http://schemas.microsoft.com/office/drawing/2014/main" id="{E8BFEAFA-0912-D2E3-0952-3B9FFC460F3F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552;p35">
              <a:extLst>
                <a:ext uri="{FF2B5EF4-FFF2-40B4-BE49-F238E27FC236}">
                  <a16:creationId xmlns:a16="http://schemas.microsoft.com/office/drawing/2014/main" id="{AE8A8805-EB25-181F-51AB-DF4BD05FCED1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553;p35">
              <a:extLst>
                <a:ext uri="{FF2B5EF4-FFF2-40B4-BE49-F238E27FC236}">
                  <a16:creationId xmlns:a16="http://schemas.microsoft.com/office/drawing/2014/main" id="{50818E88-E60B-D225-6BA1-2BAC1D4B9D5D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554;p35">
              <a:extLst>
                <a:ext uri="{FF2B5EF4-FFF2-40B4-BE49-F238E27FC236}">
                  <a16:creationId xmlns:a16="http://schemas.microsoft.com/office/drawing/2014/main" id="{75B6895E-7AA1-927C-29D1-21A11B1BAC2C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555;p35">
              <a:extLst>
                <a:ext uri="{FF2B5EF4-FFF2-40B4-BE49-F238E27FC236}">
                  <a16:creationId xmlns:a16="http://schemas.microsoft.com/office/drawing/2014/main" id="{5F2E8E95-01AA-E3EF-DD46-C5FD7A69D46E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556;p35">
              <a:extLst>
                <a:ext uri="{FF2B5EF4-FFF2-40B4-BE49-F238E27FC236}">
                  <a16:creationId xmlns:a16="http://schemas.microsoft.com/office/drawing/2014/main" id="{82524D02-145A-630D-94FE-6F9DD5D8B0AF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557;p35">
              <a:extLst>
                <a:ext uri="{FF2B5EF4-FFF2-40B4-BE49-F238E27FC236}">
                  <a16:creationId xmlns:a16="http://schemas.microsoft.com/office/drawing/2014/main" id="{A0841B02-4966-1F79-452B-65E0E90FE987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558;p35">
              <a:extLst>
                <a:ext uri="{FF2B5EF4-FFF2-40B4-BE49-F238E27FC236}">
                  <a16:creationId xmlns:a16="http://schemas.microsoft.com/office/drawing/2014/main" id="{00E55906-C0CC-AEB1-F315-AAD9A402D2F8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559;p35">
              <a:extLst>
                <a:ext uri="{FF2B5EF4-FFF2-40B4-BE49-F238E27FC236}">
                  <a16:creationId xmlns:a16="http://schemas.microsoft.com/office/drawing/2014/main" id="{B497EDCC-1C08-4465-1D49-C08B3800A63E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560;p35">
              <a:extLst>
                <a:ext uri="{FF2B5EF4-FFF2-40B4-BE49-F238E27FC236}">
                  <a16:creationId xmlns:a16="http://schemas.microsoft.com/office/drawing/2014/main" id="{26C65F77-4B92-3F8B-0306-4BE49FE9BC31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561;p35">
              <a:extLst>
                <a:ext uri="{FF2B5EF4-FFF2-40B4-BE49-F238E27FC236}">
                  <a16:creationId xmlns:a16="http://schemas.microsoft.com/office/drawing/2014/main" id="{8214C031-1435-1E70-FB8F-1C2D4AA3AFF2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562;p35">
              <a:extLst>
                <a:ext uri="{FF2B5EF4-FFF2-40B4-BE49-F238E27FC236}">
                  <a16:creationId xmlns:a16="http://schemas.microsoft.com/office/drawing/2014/main" id="{D8CE8A05-2302-D881-F422-E0E14F84C5A6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563;p35">
              <a:extLst>
                <a:ext uri="{FF2B5EF4-FFF2-40B4-BE49-F238E27FC236}">
                  <a16:creationId xmlns:a16="http://schemas.microsoft.com/office/drawing/2014/main" id="{0D3554A8-E11B-5A0B-9481-1E17D53AA1FA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564;p35">
              <a:extLst>
                <a:ext uri="{FF2B5EF4-FFF2-40B4-BE49-F238E27FC236}">
                  <a16:creationId xmlns:a16="http://schemas.microsoft.com/office/drawing/2014/main" id="{5E6D3485-B3E9-3E97-5F93-10ACE5FDB1F1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565;p35">
              <a:extLst>
                <a:ext uri="{FF2B5EF4-FFF2-40B4-BE49-F238E27FC236}">
                  <a16:creationId xmlns:a16="http://schemas.microsoft.com/office/drawing/2014/main" id="{4B5A60B7-79CB-6697-A7E4-02B2A87D6DB8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566;p35">
              <a:extLst>
                <a:ext uri="{FF2B5EF4-FFF2-40B4-BE49-F238E27FC236}">
                  <a16:creationId xmlns:a16="http://schemas.microsoft.com/office/drawing/2014/main" id="{C5262BC1-7E36-162B-4547-3E04D669BFFA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567;p35">
              <a:extLst>
                <a:ext uri="{FF2B5EF4-FFF2-40B4-BE49-F238E27FC236}">
                  <a16:creationId xmlns:a16="http://schemas.microsoft.com/office/drawing/2014/main" id="{801C8691-AF04-6BB9-6B26-04F0B3B39133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568;p35">
              <a:extLst>
                <a:ext uri="{FF2B5EF4-FFF2-40B4-BE49-F238E27FC236}">
                  <a16:creationId xmlns:a16="http://schemas.microsoft.com/office/drawing/2014/main" id="{0926ADB2-CC6F-0CB6-E42B-CBA998A5892D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569;p35">
              <a:extLst>
                <a:ext uri="{FF2B5EF4-FFF2-40B4-BE49-F238E27FC236}">
                  <a16:creationId xmlns:a16="http://schemas.microsoft.com/office/drawing/2014/main" id="{4006AA0E-4826-8419-4F61-FDB5D8EEF17A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570;p35">
              <a:extLst>
                <a:ext uri="{FF2B5EF4-FFF2-40B4-BE49-F238E27FC236}">
                  <a16:creationId xmlns:a16="http://schemas.microsoft.com/office/drawing/2014/main" id="{F2E78556-4757-B8DB-F89D-D19B7E2F49B7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571;p35">
              <a:extLst>
                <a:ext uri="{FF2B5EF4-FFF2-40B4-BE49-F238E27FC236}">
                  <a16:creationId xmlns:a16="http://schemas.microsoft.com/office/drawing/2014/main" id="{19B620F1-EEAE-E889-790D-2A299E41F56C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572;p35">
              <a:extLst>
                <a:ext uri="{FF2B5EF4-FFF2-40B4-BE49-F238E27FC236}">
                  <a16:creationId xmlns:a16="http://schemas.microsoft.com/office/drawing/2014/main" id="{1F45E4D4-E8DB-D944-7189-0A86A1DFD987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573;p35">
              <a:extLst>
                <a:ext uri="{FF2B5EF4-FFF2-40B4-BE49-F238E27FC236}">
                  <a16:creationId xmlns:a16="http://schemas.microsoft.com/office/drawing/2014/main" id="{A34408DA-AE89-6298-5BFC-096A28E16BFC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574;p35">
              <a:extLst>
                <a:ext uri="{FF2B5EF4-FFF2-40B4-BE49-F238E27FC236}">
                  <a16:creationId xmlns:a16="http://schemas.microsoft.com/office/drawing/2014/main" id="{02A9D2C3-43D8-AE1B-5E00-736D806B1406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575;p35">
              <a:extLst>
                <a:ext uri="{FF2B5EF4-FFF2-40B4-BE49-F238E27FC236}">
                  <a16:creationId xmlns:a16="http://schemas.microsoft.com/office/drawing/2014/main" id="{9FE93B95-98A1-A91F-9FA0-555AEC98EE88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576;p35">
              <a:extLst>
                <a:ext uri="{FF2B5EF4-FFF2-40B4-BE49-F238E27FC236}">
                  <a16:creationId xmlns:a16="http://schemas.microsoft.com/office/drawing/2014/main" id="{ADB22410-171D-FD25-42EB-D05E10B77562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577;p35">
              <a:extLst>
                <a:ext uri="{FF2B5EF4-FFF2-40B4-BE49-F238E27FC236}">
                  <a16:creationId xmlns:a16="http://schemas.microsoft.com/office/drawing/2014/main" id="{FF4ECC1C-F8F8-1E76-3914-D1990396F2E1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578;p35">
              <a:extLst>
                <a:ext uri="{FF2B5EF4-FFF2-40B4-BE49-F238E27FC236}">
                  <a16:creationId xmlns:a16="http://schemas.microsoft.com/office/drawing/2014/main" id="{E5430BE0-48B7-3751-DC46-C3BAC27C5A89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579;p35">
              <a:extLst>
                <a:ext uri="{FF2B5EF4-FFF2-40B4-BE49-F238E27FC236}">
                  <a16:creationId xmlns:a16="http://schemas.microsoft.com/office/drawing/2014/main" id="{06EDAF48-555C-5DE2-0ABC-70598A8169B1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580;p35">
              <a:extLst>
                <a:ext uri="{FF2B5EF4-FFF2-40B4-BE49-F238E27FC236}">
                  <a16:creationId xmlns:a16="http://schemas.microsoft.com/office/drawing/2014/main" id="{C6A0BACF-36F1-71B1-EF27-46EC47AB459D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581;p35">
              <a:extLst>
                <a:ext uri="{FF2B5EF4-FFF2-40B4-BE49-F238E27FC236}">
                  <a16:creationId xmlns:a16="http://schemas.microsoft.com/office/drawing/2014/main" id="{E7FEE002-A1FE-5EAA-D0AE-F101950D6173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582;p35">
              <a:extLst>
                <a:ext uri="{FF2B5EF4-FFF2-40B4-BE49-F238E27FC236}">
                  <a16:creationId xmlns:a16="http://schemas.microsoft.com/office/drawing/2014/main" id="{01E98A7C-A6F7-2968-ADD2-A94E3E39568A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583;p35">
              <a:extLst>
                <a:ext uri="{FF2B5EF4-FFF2-40B4-BE49-F238E27FC236}">
                  <a16:creationId xmlns:a16="http://schemas.microsoft.com/office/drawing/2014/main" id="{FF08D896-9164-7772-B6CD-68177517FBCD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584;p35">
              <a:extLst>
                <a:ext uri="{FF2B5EF4-FFF2-40B4-BE49-F238E27FC236}">
                  <a16:creationId xmlns:a16="http://schemas.microsoft.com/office/drawing/2014/main" id="{3464B9A3-F488-20B9-AF7E-B91DDA7ED50B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585;p35">
              <a:extLst>
                <a:ext uri="{FF2B5EF4-FFF2-40B4-BE49-F238E27FC236}">
                  <a16:creationId xmlns:a16="http://schemas.microsoft.com/office/drawing/2014/main" id="{D2571BF5-8A39-81F0-21A4-077D054ED45D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586;p35">
              <a:extLst>
                <a:ext uri="{FF2B5EF4-FFF2-40B4-BE49-F238E27FC236}">
                  <a16:creationId xmlns:a16="http://schemas.microsoft.com/office/drawing/2014/main" id="{5A94B6DC-DA0C-03F0-E4D1-54AFE520CFAF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587;p35">
              <a:extLst>
                <a:ext uri="{FF2B5EF4-FFF2-40B4-BE49-F238E27FC236}">
                  <a16:creationId xmlns:a16="http://schemas.microsoft.com/office/drawing/2014/main" id="{FAEF202E-40F3-3E44-58AC-942CF17412E7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588;p35">
              <a:extLst>
                <a:ext uri="{FF2B5EF4-FFF2-40B4-BE49-F238E27FC236}">
                  <a16:creationId xmlns:a16="http://schemas.microsoft.com/office/drawing/2014/main" id="{E06A5E5E-4150-DB18-22EF-EC7D3783B25D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589;p35">
              <a:extLst>
                <a:ext uri="{FF2B5EF4-FFF2-40B4-BE49-F238E27FC236}">
                  <a16:creationId xmlns:a16="http://schemas.microsoft.com/office/drawing/2014/main" id="{1D1B9D14-5B9D-057B-717D-5F623E93BE6F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590;p35">
              <a:extLst>
                <a:ext uri="{FF2B5EF4-FFF2-40B4-BE49-F238E27FC236}">
                  <a16:creationId xmlns:a16="http://schemas.microsoft.com/office/drawing/2014/main" id="{A1553536-0DFF-48A6-805B-DEE2A6CABCA9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591;p35">
              <a:extLst>
                <a:ext uri="{FF2B5EF4-FFF2-40B4-BE49-F238E27FC236}">
                  <a16:creationId xmlns:a16="http://schemas.microsoft.com/office/drawing/2014/main" id="{0EB1875D-A382-4045-4678-EEBD6A4023C3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592;p35">
              <a:extLst>
                <a:ext uri="{FF2B5EF4-FFF2-40B4-BE49-F238E27FC236}">
                  <a16:creationId xmlns:a16="http://schemas.microsoft.com/office/drawing/2014/main" id="{684E5D34-AF76-1ECE-BE36-1C83FED40DEE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593;p35">
              <a:extLst>
                <a:ext uri="{FF2B5EF4-FFF2-40B4-BE49-F238E27FC236}">
                  <a16:creationId xmlns:a16="http://schemas.microsoft.com/office/drawing/2014/main" id="{5609AC0E-AEB2-A1C6-3C9A-963E051C334D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594;p35">
              <a:extLst>
                <a:ext uri="{FF2B5EF4-FFF2-40B4-BE49-F238E27FC236}">
                  <a16:creationId xmlns:a16="http://schemas.microsoft.com/office/drawing/2014/main" id="{9A6D1BBF-60B2-CB58-9E30-317F40122CB4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595;p35">
              <a:extLst>
                <a:ext uri="{FF2B5EF4-FFF2-40B4-BE49-F238E27FC236}">
                  <a16:creationId xmlns:a16="http://schemas.microsoft.com/office/drawing/2014/main" id="{075AA939-A9BB-F5CA-7947-0298C46A1135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596;p35">
              <a:extLst>
                <a:ext uri="{FF2B5EF4-FFF2-40B4-BE49-F238E27FC236}">
                  <a16:creationId xmlns:a16="http://schemas.microsoft.com/office/drawing/2014/main" id="{C43BE0FB-9CC5-205A-A0DB-92ED4A38A76E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597;p35">
              <a:extLst>
                <a:ext uri="{FF2B5EF4-FFF2-40B4-BE49-F238E27FC236}">
                  <a16:creationId xmlns:a16="http://schemas.microsoft.com/office/drawing/2014/main" id="{72FC9EB4-DD52-475D-AA83-372D73B174CC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598;p35">
              <a:extLst>
                <a:ext uri="{FF2B5EF4-FFF2-40B4-BE49-F238E27FC236}">
                  <a16:creationId xmlns:a16="http://schemas.microsoft.com/office/drawing/2014/main" id="{BF82A396-21FA-6FE5-43F9-F44DE90738F0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599;p35">
              <a:extLst>
                <a:ext uri="{FF2B5EF4-FFF2-40B4-BE49-F238E27FC236}">
                  <a16:creationId xmlns:a16="http://schemas.microsoft.com/office/drawing/2014/main" id="{AE581668-770E-FC5A-34FE-1120C25E24BC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600;p35">
              <a:extLst>
                <a:ext uri="{FF2B5EF4-FFF2-40B4-BE49-F238E27FC236}">
                  <a16:creationId xmlns:a16="http://schemas.microsoft.com/office/drawing/2014/main" id="{6CF279F7-904D-9FFD-D8BD-9EFADEF30A1B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601;p35">
              <a:extLst>
                <a:ext uri="{FF2B5EF4-FFF2-40B4-BE49-F238E27FC236}">
                  <a16:creationId xmlns:a16="http://schemas.microsoft.com/office/drawing/2014/main" id="{404CB838-5EE2-3DF5-EBB2-A18B7222A89A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602;p35">
              <a:extLst>
                <a:ext uri="{FF2B5EF4-FFF2-40B4-BE49-F238E27FC236}">
                  <a16:creationId xmlns:a16="http://schemas.microsoft.com/office/drawing/2014/main" id="{ADD347A9-3D38-6268-19D9-9BE9E9BF5E95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603;p35">
              <a:extLst>
                <a:ext uri="{FF2B5EF4-FFF2-40B4-BE49-F238E27FC236}">
                  <a16:creationId xmlns:a16="http://schemas.microsoft.com/office/drawing/2014/main" id="{533D3456-5CBC-748C-7E5A-A9B36CD9E49F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604;p35">
              <a:extLst>
                <a:ext uri="{FF2B5EF4-FFF2-40B4-BE49-F238E27FC236}">
                  <a16:creationId xmlns:a16="http://schemas.microsoft.com/office/drawing/2014/main" id="{A996E6B3-2A54-3E85-542C-FAEAFA914C25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605;p35">
              <a:extLst>
                <a:ext uri="{FF2B5EF4-FFF2-40B4-BE49-F238E27FC236}">
                  <a16:creationId xmlns:a16="http://schemas.microsoft.com/office/drawing/2014/main" id="{C94B261A-031A-0BFC-D00B-725734DE236C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606;p35">
              <a:extLst>
                <a:ext uri="{FF2B5EF4-FFF2-40B4-BE49-F238E27FC236}">
                  <a16:creationId xmlns:a16="http://schemas.microsoft.com/office/drawing/2014/main" id="{8F670EC0-E268-EBA5-7F0B-304E737AF427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607;p35">
              <a:extLst>
                <a:ext uri="{FF2B5EF4-FFF2-40B4-BE49-F238E27FC236}">
                  <a16:creationId xmlns:a16="http://schemas.microsoft.com/office/drawing/2014/main" id="{1C553FBD-B57C-5D6E-2028-162D5D2FF7E8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608;p35">
              <a:extLst>
                <a:ext uri="{FF2B5EF4-FFF2-40B4-BE49-F238E27FC236}">
                  <a16:creationId xmlns:a16="http://schemas.microsoft.com/office/drawing/2014/main" id="{CDB651BD-3E1F-1CC8-DFD6-908F977512F2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609;p35">
              <a:extLst>
                <a:ext uri="{FF2B5EF4-FFF2-40B4-BE49-F238E27FC236}">
                  <a16:creationId xmlns:a16="http://schemas.microsoft.com/office/drawing/2014/main" id="{F5E2BDAE-CA7C-E6E4-7891-07F9B141220C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610;p35">
              <a:extLst>
                <a:ext uri="{FF2B5EF4-FFF2-40B4-BE49-F238E27FC236}">
                  <a16:creationId xmlns:a16="http://schemas.microsoft.com/office/drawing/2014/main" id="{27C282B1-4498-7551-78B3-BD17AB594B35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611;p35">
              <a:extLst>
                <a:ext uri="{FF2B5EF4-FFF2-40B4-BE49-F238E27FC236}">
                  <a16:creationId xmlns:a16="http://schemas.microsoft.com/office/drawing/2014/main" id="{369FCDC0-8F08-F1CD-2A92-2F9B1A5A93A9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612;p35">
              <a:extLst>
                <a:ext uri="{FF2B5EF4-FFF2-40B4-BE49-F238E27FC236}">
                  <a16:creationId xmlns:a16="http://schemas.microsoft.com/office/drawing/2014/main" id="{B2AD0898-6141-C3CC-6CE6-6EADBE31FD15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613;p35">
              <a:extLst>
                <a:ext uri="{FF2B5EF4-FFF2-40B4-BE49-F238E27FC236}">
                  <a16:creationId xmlns:a16="http://schemas.microsoft.com/office/drawing/2014/main" id="{F8D45A90-D6E3-03EA-90D1-8E1E0A5AC6B8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614;p35">
              <a:extLst>
                <a:ext uri="{FF2B5EF4-FFF2-40B4-BE49-F238E27FC236}">
                  <a16:creationId xmlns:a16="http://schemas.microsoft.com/office/drawing/2014/main" id="{87C153BE-3565-0C8A-F73F-BE2D3C440E16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615;p35">
              <a:extLst>
                <a:ext uri="{FF2B5EF4-FFF2-40B4-BE49-F238E27FC236}">
                  <a16:creationId xmlns:a16="http://schemas.microsoft.com/office/drawing/2014/main" id="{68F7CE5E-1E32-EFF9-32A1-C7649810A976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616;p35">
              <a:extLst>
                <a:ext uri="{FF2B5EF4-FFF2-40B4-BE49-F238E27FC236}">
                  <a16:creationId xmlns:a16="http://schemas.microsoft.com/office/drawing/2014/main" id="{E3C6F714-3639-03CC-59A3-D02B7A193CC2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617;p35">
              <a:extLst>
                <a:ext uri="{FF2B5EF4-FFF2-40B4-BE49-F238E27FC236}">
                  <a16:creationId xmlns:a16="http://schemas.microsoft.com/office/drawing/2014/main" id="{BFCD583B-60DE-10AE-27A3-D34A03922854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618;p35">
              <a:extLst>
                <a:ext uri="{FF2B5EF4-FFF2-40B4-BE49-F238E27FC236}">
                  <a16:creationId xmlns:a16="http://schemas.microsoft.com/office/drawing/2014/main" id="{1040CFC0-59B6-D18C-2866-688AC10D46CD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619;p35">
              <a:extLst>
                <a:ext uri="{FF2B5EF4-FFF2-40B4-BE49-F238E27FC236}">
                  <a16:creationId xmlns:a16="http://schemas.microsoft.com/office/drawing/2014/main" id="{4F827FEF-672B-030C-5EA4-868BAC6AC7A7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620;p35">
              <a:extLst>
                <a:ext uri="{FF2B5EF4-FFF2-40B4-BE49-F238E27FC236}">
                  <a16:creationId xmlns:a16="http://schemas.microsoft.com/office/drawing/2014/main" id="{64543D41-D8C8-47F4-0881-D22E91434B6F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621;p35">
              <a:extLst>
                <a:ext uri="{FF2B5EF4-FFF2-40B4-BE49-F238E27FC236}">
                  <a16:creationId xmlns:a16="http://schemas.microsoft.com/office/drawing/2014/main" id="{50E1772E-386D-5E21-42DF-71BCB7B85BA7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622;p35">
              <a:extLst>
                <a:ext uri="{FF2B5EF4-FFF2-40B4-BE49-F238E27FC236}">
                  <a16:creationId xmlns:a16="http://schemas.microsoft.com/office/drawing/2014/main" id="{22B53270-FA3D-E583-C5ED-308B277952A6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04" name="Google Shape;1870;p39">
            <a:extLst>
              <a:ext uri="{FF2B5EF4-FFF2-40B4-BE49-F238E27FC236}">
                <a16:creationId xmlns:a16="http://schemas.microsoft.com/office/drawing/2014/main" id="{D2617F4D-1ADC-97DA-8455-4FC04012F110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1405" name="Google Shape;1871;p39">
              <a:extLst>
                <a:ext uri="{FF2B5EF4-FFF2-40B4-BE49-F238E27FC236}">
                  <a16:creationId xmlns:a16="http://schemas.microsoft.com/office/drawing/2014/main" id="{861C4408-9B9B-36F3-D300-1709D6CE1D76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872;p39">
              <a:extLst>
                <a:ext uri="{FF2B5EF4-FFF2-40B4-BE49-F238E27FC236}">
                  <a16:creationId xmlns:a16="http://schemas.microsoft.com/office/drawing/2014/main" id="{012762EB-A649-5087-49A7-92571710FF6E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873;p39">
              <a:extLst>
                <a:ext uri="{FF2B5EF4-FFF2-40B4-BE49-F238E27FC236}">
                  <a16:creationId xmlns:a16="http://schemas.microsoft.com/office/drawing/2014/main" id="{2A625B56-639B-2930-4344-010AF00BB5B6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874;p39">
              <a:extLst>
                <a:ext uri="{FF2B5EF4-FFF2-40B4-BE49-F238E27FC236}">
                  <a16:creationId xmlns:a16="http://schemas.microsoft.com/office/drawing/2014/main" id="{D0AEAF94-A545-3DE7-18D8-7F1771925290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875;p39">
              <a:extLst>
                <a:ext uri="{FF2B5EF4-FFF2-40B4-BE49-F238E27FC236}">
                  <a16:creationId xmlns:a16="http://schemas.microsoft.com/office/drawing/2014/main" id="{B7B0D4FE-D165-C868-4008-54E569B4E1C3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876;p39">
              <a:extLst>
                <a:ext uri="{FF2B5EF4-FFF2-40B4-BE49-F238E27FC236}">
                  <a16:creationId xmlns:a16="http://schemas.microsoft.com/office/drawing/2014/main" id="{37DB26CC-0793-E267-B9D6-4AB6C77B1756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877;p39">
              <a:extLst>
                <a:ext uri="{FF2B5EF4-FFF2-40B4-BE49-F238E27FC236}">
                  <a16:creationId xmlns:a16="http://schemas.microsoft.com/office/drawing/2014/main" id="{C469CCD8-F416-1B4A-0765-AEB3F378D7AE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878;p39">
              <a:extLst>
                <a:ext uri="{FF2B5EF4-FFF2-40B4-BE49-F238E27FC236}">
                  <a16:creationId xmlns:a16="http://schemas.microsoft.com/office/drawing/2014/main" id="{6CACF9C1-ABAD-5930-1745-16093CAC793F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879;p39">
              <a:extLst>
                <a:ext uri="{FF2B5EF4-FFF2-40B4-BE49-F238E27FC236}">
                  <a16:creationId xmlns:a16="http://schemas.microsoft.com/office/drawing/2014/main" id="{9C960BD9-AD43-F444-3757-54351C4FBEDC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880;p39">
              <a:extLst>
                <a:ext uri="{FF2B5EF4-FFF2-40B4-BE49-F238E27FC236}">
                  <a16:creationId xmlns:a16="http://schemas.microsoft.com/office/drawing/2014/main" id="{1C7CD8D0-39D7-6A5E-8C54-CC95A63BFBB5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881;p39">
              <a:extLst>
                <a:ext uri="{FF2B5EF4-FFF2-40B4-BE49-F238E27FC236}">
                  <a16:creationId xmlns:a16="http://schemas.microsoft.com/office/drawing/2014/main" id="{124E8A28-88C1-0AB6-2A40-3FB6CEAE4DCA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882;p39">
              <a:extLst>
                <a:ext uri="{FF2B5EF4-FFF2-40B4-BE49-F238E27FC236}">
                  <a16:creationId xmlns:a16="http://schemas.microsoft.com/office/drawing/2014/main" id="{152E8F78-0E40-43C8-11B1-C8D5A2D4642F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883;p39">
              <a:extLst>
                <a:ext uri="{FF2B5EF4-FFF2-40B4-BE49-F238E27FC236}">
                  <a16:creationId xmlns:a16="http://schemas.microsoft.com/office/drawing/2014/main" id="{A32534B4-CA6C-E858-98D7-D546E6C05D04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884;p39">
              <a:extLst>
                <a:ext uri="{FF2B5EF4-FFF2-40B4-BE49-F238E27FC236}">
                  <a16:creationId xmlns:a16="http://schemas.microsoft.com/office/drawing/2014/main" id="{A34E72E6-478F-0A76-0EEB-53FD438F0D7B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885;p39">
              <a:extLst>
                <a:ext uri="{FF2B5EF4-FFF2-40B4-BE49-F238E27FC236}">
                  <a16:creationId xmlns:a16="http://schemas.microsoft.com/office/drawing/2014/main" id="{8141F6B4-8665-37A9-1C39-39C44C682D5E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886;p39">
              <a:extLst>
                <a:ext uri="{FF2B5EF4-FFF2-40B4-BE49-F238E27FC236}">
                  <a16:creationId xmlns:a16="http://schemas.microsoft.com/office/drawing/2014/main" id="{AD68AD99-5EA6-5DF9-0291-E3BD2AD90824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887;p39">
              <a:extLst>
                <a:ext uri="{FF2B5EF4-FFF2-40B4-BE49-F238E27FC236}">
                  <a16:creationId xmlns:a16="http://schemas.microsoft.com/office/drawing/2014/main" id="{765DE832-300D-DA9F-8B8C-6F8FF09BA53C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888;p39">
              <a:extLst>
                <a:ext uri="{FF2B5EF4-FFF2-40B4-BE49-F238E27FC236}">
                  <a16:creationId xmlns:a16="http://schemas.microsoft.com/office/drawing/2014/main" id="{D15A70F4-AEFC-8CED-9542-2FCA3B5DE969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889;p39">
              <a:extLst>
                <a:ext uri="{FF2B5EF4-FFF2-40B4-BE49-F238E27FC236}">
                  <a16:creationId xmlns:a16="http://schemas.microsoft.com/office/drawing/2014/main" id="{CE011A87-7690-826B-7C3D-66B2D7C6F37D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890;p39">
              <a:extLst>
                <a:ext uri="{FF2B5EF4-FFF2-40B4-BE49-F238E27FC236}">
                  <a16:creationId xmlns:a16="http://schemas.microsoft.com/office/drawing/2014/main" id="{90BC5A47-87EE-1DAB-F72F-0C0290140227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891;p39">
              <a:extLst>
                <a:ext uri="{FF2B5EF4-FFF2-40B4-BE49-F238E27FC236}">
                  <a16:creationId xmlns:a16="http://schemas.microsoft.com/office/drawing/2014/main" id="{95C9D32F-E7E7-BE96-371F-8AD02D139FA5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892;p39">
              <a:extLst>
                <a:ext uri="{FF2B5EF4-FFF2-40B4-BE49-F238E27FC236}">
                  <a16:creationId xmlns:a16="http://schemas.microsoft.com/office/drawing/2014/main" id="{09C1DA1E-F7D0-7E2C-F962-39C3B3FCE31C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893;p39">
              <a:extLst>
                <a:ext uri="{FF2B5EF4-FFF2-40B4-BE49-F238E27FC236}">
                  <a16:creationId xmlns:a16="http://schemas.microsoft.com/office/drawing/2014/main" id="{9FB8DB39-D59F-3D10-8D62-05A8D5F69BEA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894;p39">
              <a:extLst>
                <a:ext uri="{FF2B5EF4-FFF2-40B4-BE49-F238E27FC236}">
                  <a16:creationId xmlns:a16="http://schemas.microsoft.com/office/drawing/2014/main" id="{63DBA6A5-B6EA-ACE3-C936-E1A32A4732C3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895;p39">
              <a:extLst>
                <a:ext uri="{FF2B5EF4-FFF2-40B4-BE49-F238E27FC236}">
                  <a16:creationId xmlns:a16="http://schemas.microsoft.com/office/drawing/2014/main" id="{98C41E59-394C-7765-A761-AF4F6DDE2E41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896;p39">
              <a:extLst>
                <a:ext uri="{FF2B5EF4-FFF2-40B4-BE49-F238E27FC236}">
                  <a16:creationId xmlns:a16="http://schemas.microsoft.com/office/drawing/2014/main" id="{1232566F-09A3-A53C-E940-A8F2482F8FEF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897;p39">
              <a:extLst>
                <a:ext uri="{FF2B5EF4-FFF2-40B4-BE49-F238E27FC236}">
                  <a16:creationId xmlns:a16="http://schemas.microsoft.com/office/drawing/2014/main" id="{350B6E8F-E742-A1C7-DCD8-7E6706D8BDEE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898;p39">
              <a:extLst>
                <a:ext uri="{FF2B5EF4-FFF2-40B4-BE49-F238E27FC236}">
                  <a16:creationId xmlns:a16="http://schemas.microsoft.com/office/drawing/2014/main" id="{1D06C460-3F2F-6090-F5A0-8110831E3D89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899;p39">
              <a:extLst>
                <a:ext uri="{FF2B5EF4-FFF2-40B4-BE49-F238E27FC236}">
                  <a16:creationId xmlns:a16="http://schemas.microsoft.com/office/drawing/2014/main" id="{393E033B-C63A-A9E9-71F7-82C4BC073811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900;p39">
              <a:extLst>
                <a:ext uri="{FF2B5EF4-FFF2-40B4-BE49-F238E27FC236}">
                  <a16:creationId xmlns:a16="http://schemas.microsoft.com/office/drawing/2014/main" id="{FEC5F731-FC25-E801-43CA-792E3F8B088A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901;p39">
              <a:extLst>
                <a:ext uri="{FF2B5EF4-FFF2-40B4-BE49-F238E27FC236}">
                  <a16:creationId xmlns:a16="http://schemas.microsoft.com/office/drawing/2014/main" id="{8E1CF731-F6D1-9B80-D0CE-8276A04BC026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902;p39">
              <a:extLst>
                <a:ext uri="{FF2B5EF4-FFF2-40B4-BE49-F238E27FC236}">
                  <a16:creationId xmlns:a16="http://schemas.microsoft.com/office/drawing/2014/main" id="{CB48D854-1F17-E61E-F4E0-91B58DD8D9E8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903;p39">
              <a:extLst>
                <a:ext uri="{FF2B5EF4-FFF2-40B4-BE49-F238E27FC236}">
                  <a16:creationId xmlns:a16="http://schemas.microsoft.com/office/drawing/2014/main" id="{0BF1FC63-BEF0-A568-25AF-1234A6AEC7F3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904;p39">
              <a:extLst>
                <a:ext uri="{FF2B5EF4-FFF2-40B4-BE49-F238E27FC236}">
                  <a16:creationId xmlns:a16="http://schemas.microsoft.com/office/drawing/2014/main" id="{3AD04D15-E80A-9DDC-84A8-2784C680FBD7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905;p39">
              <a:extLst>
                <a:ext uri="{FF2B5EF4-FFF2-40B4-BE49-F238E27FC236}">
                  <a16:creationId xmlns:a16="http://schemas.microsoft.com/office/drawing/2014/main" id="{BD144B64-C822-BAF7-0E93-D0348A2FBF1B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906;p39">
              <a:extLst>
                <a:ext uri="{FF2B5EF4-FFF2-40B4-BE49-F238E27FC236}">
                  <a16:creationId xmlns:a16="http://schemas.microsoft.com/office/drawing/2014/main" id="{1F03448C-AB2A-A3A8-5867-80013D058283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907;p39">
              <a:extLst>
                <a:ext uri="{FF2B5EF4-FFF2-40B4-BE49-F238E27FC236}">
                  <a16:creationId xmlns:a16="http://schemas.microsoft.com/office/drawing/2014/main" id="{CBBE02C6-2C75-48C5-292D-CF8BB841FD42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908;p39">
              <a:extLst>
                <a:ext uri="{FF2B5EF4-FFF2-40B4-BE49-F238E27FC236}">
                  <a16:creationId xmlns:a16="http://schemas.microsoft.com/office/drawing/2014/main" id="{CC73CB25-9E16-B3FC-ABB6-77D6FF71514C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909;p39">
              <a:extLst>
                <a:ext uri="{FF2B5EF4-FFF2-40B4-BE49-F238E27FC236}">
                  <a16:creationId xmlns:a16="http://schemas.microsoft.com/office/drawing/2014/main" id="{D4276C67-B021-370B-284B-C8152EC2DCD9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910;p39">
              <a:extLst>
                <a:ext uri="{FF2B5EF4-FFF2-40B4-BE49-F238E27FC236}">
                  <a16:creationId xmlns:a16="http://schemas.microsoft.com/office/drawing/2014/main" id="{245A9AF8-3803-21FA-47C2-9350B45E2D76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911;p39">
              <a:extLst>
                <a:ext uri="{FF2B5EF4-FFF2-40B4-BE49-F238E27FC236}">
                  <a16:creationId xmlns:a16="http://schemas.microsoft.com/office/drawing/2014/main" id="{B3C07AF2-5D9B-9EFA-EC05-FFC3219DD2D9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912;p39">
              <a:extLst>
                <a:ext uri="{FF2B5EF4-FFF2-40B4-BE49-F238E27FC236}">
                  <a16:creationId xmlns:a16="http://schemas.microsoft.com/office/drawing/2014/main" id="{A2340DAB-31F2-49AA-053B-EFAC6229C8E2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913;p39">
              <a:extLst>
                <a:ext uri="{FF2B5EF4-FFF2-40B4-BE49-F238E27FC236}">
                  <a16:creationId xmlns:a16="http://schemas.microsoft.com/office/drawing/2014/main" id="{54F87415-E063-90C3-7393-24AD9187490F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914;p39">
              <a:extLst>
                <a:ext uri="{FF2B5EF4-FFF2-40B4-BE49-F238E27FC236}">
                  <a16:creationId xmlns:a16="http://schemas.microsoft.com/office/drawing/2014/main" id="{E2777CC6-4A2B-5B4F-B19C-29CD8E9FC0F4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915;p39">
              <a:extLst>
                <a:ext uri="{FF2B5EF4-FFF2-40B4-BE49-F238E27FC236}">
                  <a16:creationId xmlns:a16="http://schemas.microsoft.com/office/drawing/2014/main" id="{0F3485AC-F3BC-EC8F-B2A7-D9EDF04ABD8F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916;p39">
              <a:extLst>
                <a:ext uri="{FF2B5EF4-FFF2-40B4-BE49-F238E27FC236}">
                  <a16:creationId xmlns:a16="http://schemas.microsoft.com/office/drawing/2014/main" id="{284EDCF9-1341-F75D-8F8E-6D57421E6AEE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917;p39">
              <a:extLst>
                <a:ext uri="{FF2B5EF4-FFF2-40B4-BE49-F238E27FC236}">
                  <a16:creationId xmlns:a16="http://schemas.microsoft.com/office/drawing/2014/main" id="{1654B666-236A-A5E3-15C8-48815CA653C3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918;p39">
              <a:extLst>
                <a:ext uri="{FF2B5EF4-FFF2-40B4-BE49-F238E27FC236}">
                  <a16:creationId xmlns:a16="http://schemas.microsoft.com/office/drawing/2014/main" id="{B428521F-00C9-8E5D-4723-84C87197DF8D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919;p39">
              <a:extLst>
                <a:ext uri="{FF2B5EF4-FFF2-40B4-BE49-F238E27FC236}">
                  <a16:creationId xmlns:a16="http://schemas.microsoft.com/office/drawing/2014/main" id="{C8401C25-2B95-8891-30CE-8B14DCB1FC13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920;p39">
              <a:extLst>
                <a:ext uri="{FF2B5EF4-FFF2-40B4-BE49-F238E27FC236}">
                  <a16:creationId xmlns:a16="http://schemas.microsoft.com/office/drawing/2014/main" id="{A0CC73E8-88B9-A236-5497-6AA5F2BED0A7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921;p39">
              <a:extLst>
                <a:ext uri="{FF2B5EF4-FFF2-40B4-BE49-F238E27FC236}">
                  <a16:creationId xmlns:a16="http://schemas.microsoft.com/office/drawing/2014/main" id="{EE020220-9FFF-69AB-2AB1-77832E700B86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922;p39">
              <a:extLst>
                <a:ext uri="{FF2B5EF4-FFF2-40B4-BE49-F238E27FC236}">
                  <a16:creationId xmlns:a16="http://schemas.microsoft.com/office/drawing/2014/main" id="{13D9F16D-D673-54D1-B26C-D44008AAF0CF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923;p39">
              <a:extLst>
                <a:ext uri="{FF2B5EF4-FFF2-40B4-BE49-F238E27FC236}">
                  <a16:creationId xmlns:a16="http://schemas.microsoft.com/office/drawing/2014/main" id="{4DFF15EC-C30A-0D1C-104C-2F21D6EF091A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924;p39">
              <a:extLst>
                <a:ext uri="{FF2B5EF4-FFF2-40B4-BE49-F238E27FC236}">
                  <a16:creationId xmlns:a16="http://schemas.microsoft.com/office/drawing/2014/main" id="{19FFEE6E-0595-2827-B61E-93BD454EFA3E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925;p39">
              <a:extLst>
                <a:ext uri="{FF2B5EF4-FFF2-40B4-BE49-F238E27FC236}">
                  <a16:creationId xmlns:a16="http://schemas.microsoft.com/office/drawing/2014/main" id="{FEA84EA2-3A59-37F3-9D6E-75C255ED4AE2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926;p39">
              <a:extLst>
                <a:ext uri="{FF2B5EF4-FFF2-40B4-BE49-F238E27FC236}">
                  <a16:creationId xmlns:a16="http://schemas.microsoft.com/office/drawing/2014/main" id="{B4D7A098-43B8-BC59-03AC-AAA29138EC0B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927;p39">
              <a:extLst>
                <a:ext uri="{FF2B5EF4-FFF2-40B4-BE49-F238E27FC236}">
                  <a16:creationId xmlns:a16="http://schemas.microsoft.com/office/drawing/2014/main" id="{665BB855-6F39-AD55-9F83-A437231A5E4E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928;p39">
              <a:extLst>
                <a:ext uri="{FF2B5EF4-FFF2-40B4-BE49-F238E27FC236}">
                  <a16:creationId xmlns:a16="http://schemas.microsoft.com/office/drawing/2014/main" id="{A0CD998F-B133-9DE6-7AA3-82431C127882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929;p39">
              <a:extLst>
                <a:ext uri="{FF2B5EF4-FFF2-40B4-BE49-F238E27FC236}">
                  <a16:creationId xmlns:a16="http://schemas.microsoft.com/office/drawing/2014/main" id="{D9957A3B-9DA4-313B-2542-250D6006FFCD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930;p39">
              <a:extLst>
                <a:ext uri="{FF2B5EF4-FFF2-40B4-BE49-F238E27FC236}">
                  <a16:creationId xmlns:a16="http://schemas.microsoft.com/office/drawing/2014/main" id="{DE03FEFB-3EEB-46D4-3219-BD91B789EBB2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931;p39">
              <a:extLst>
                <a:ext uri="{FF2B5EF4-FFF2-40B4-BE49-F238E27FC236}">
                  <a16:creationId xmlns:a16="http://schemas.microsoft.com/office/drawing/2014/main" id="{0999E4C6-00D3-905F-035E-EAFB5FABE32F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932;p39">
              <a:extLst>
                <a:ext uri="{FF2B5EF4-FFF2-40B4-BE49-F238E27FC236}">
                  <a16:creationId xmlns:a16="http://schemas.microsoft.com/office/drawing/2014/main" id="{F2E7C317-E6C2-3C1B-5E57-539B0DF56D38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933;p39">
              <a:extLst>
                <a:ext uri="{FF2B5EF4-FFF2-40B4-BE49-F238E27FC236}">
                  <a16:creationId xmlns:a16="http://schemas.microsoft.com/office/drawing/2014/main" id="{125D4621-B40D-23A1-E7E3-6944E5A16523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934;p39">
              <a:extLst>
                <a:ext uri="{FF2B5EF4-FFF2-40B4-BE49-F238E27FC236}">
                  <a16:creationId xmlns:a16="http://schemas.microsoft.com/office/drawing/2014/main" id="{CFEA4265-2C9F-5C1C-DDB7-C73489F081EA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935;p39">
              <a:extLst>
                <a:ext uri="{FF2B5EF4-FFF2-40B4-BE49-F238E27FC236}">
                  <a16:creationId xmlns:a16="http://schemas.microsoft.com/office/drawing/2014/main" id="{F8FF82B9-D547-CEF4-1373-2D86B7474AA5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936;p39">
              <a:extLst>
                <a:ext uri="{FF2B5EF4-FFF2-40B4-BE49-F238E27FC236}">
                  <a16:creationId xmlns:a16="http://schemas.microsoft.com/office/drawing/2014/main" id="{2D889E79-40D8-D96F-1298-F0969CD33290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937;p39">
              <a:extLst>
                <a:ext uri="{FF2B5EF4-FFF2-40B4-BE49-F238E27FC236}">
                  <a16:creationId xmlns:a16="http://schemas.microsoft.com/office/drawing/2014/main" id="{C9ECA4AB-72E9-1676-CF7B-6A2DFDBD1958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938;p39">
              <a:extLst>
                <a:ext uri="{FF2B5EF4-FFF2-40B4-BE49-F238E27FC236}">
                  <a16:creationId xmlns:a16="http://schemas.microsoft.com/office/drawing/2014/main" id="{C18C15DA-B0DE-9821-B93A-0E56B3CE50FE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939;p39">
              <a:extLst>
                <a:ext uri="{FF2B5EF4-FFF2-40B4-BE49-F238E27FC236}">
                  <a16:creationId xmlns:a16="http://schemas.microsoft.com/office/drawing/2014/main" id="{66CDBC9C-A0ED-62A2-22F8-2A139EDA1666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940;p39">
              <a:extLst>
                <a:ext uri="{FF2B5EF4-FFF2-40B4-BE49-F238E27FC236}">
                  <a16:creationId xmlns:a16="http://schemas.microsoft.com/office/drawing/2014/main" id="{927BF57D-CF7C-34D8-933F-201A45A20E95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941;p39">
              <a:extLst>
                <a:ext uri="{FF2B5EF4-FFF2-40B4-BE49-F238E27FC236}">
                  <a16:creationId xmlns:a16="http://schemas.microsoft.com/office/drawing/2014/main" id="{148A6F39-3681-55A6-0380-1EEBC9644412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942;p39">
              <a:extLst>
                <a:ext uri="{FF2B5EF4-FFF2-40B4-BE49-F238E27FC236}">
                  <a16:creationId xmlns:a16="http://schemas.microsoft.com/office/drawing/2014/main" id="{6539E138-E76E-9925-A3EC-E298F8286FF5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943;p39">
              <a:extLst>
                <a:ext uri="{FF2B5EF4-FFF2-40B4-BE49-F238E27FC236}">
                  <a16:creationId xmlns:a16="http://schemas.microsoft.com/office/drawing/2014/main" id="{0502B6BA-36FC-F951-A81E-F302A0360E55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70" grpId="0" autoUpdateAnimBg="0"/>
      <p:bldP spid="11358" grpId="0" animBg="1" autoUpdateAnimBg="0"/>
      <p:bldP spid="11359" grpId="0" animBg="1" autoUpdateAnimBg="0"/>
      <p:bldP spid="11360" grpId="0" animBg="1" autoUpdateAnimBg="0"/>
      <p:bldP spid="11361" grpId="0" animBg="1" autoUpdateAnimBg="0"/>
      <p:bldP spid="11362" grpId="0" animBg="1" autoUpdateAnimBg="0"/>
      <p:bldP spid="11363" grpId="0" animBg="1" autoUpdateAnimBg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6" name="Rectangle 6">
            <a:extLst>
              <a:ext uri="{FF2B5EF4-FFF2-40B4-BE49-F238E27FC236}">
                <a16:creationId xmlns:a16="http://schemas.microsoft.com/office/drawing/2014/main" id="{A06D94D2-65A3-A814-CBE4-B89ED38FB96B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1018969" y="463137"/>
            <a:ext cx="3857831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flexiona? (II)</a:t>
            </a:r>
          </a:p>
        </p:txBody>
      </p:sp>
      <p:grpSp>
        <p:nvGrpSpPr>
          <p:cNvPr id="5201" name="Group 81">
            <a:extLst>
              <a:ext uri="{FF2B5EF4-FFF2-40B4-BE49-F238E27FC236}">
                <a16:creationId xmlns:a16="http://schemas.microsoft.com/office/drawing/2014/main" id="{1AD90252-E53B-10A4-3878-4C7C93FA9F31}"/>
              </a:ext>
            </a:extLst>
          </p:cNvPr>
          <p:cNvGrpSpPr>
            <a:grpSpLocks/>
          </p:cNvGrpSpPr>
          <p:nvPr/>
        </p:nvGrpSpPr>
        <p:grpSpPr bwMode="auto">
          <a:xfrm>
            <a:off x="2814709" y="1291139"/>
            <a:ext cx="7197725" cy="4552481"/>
            <a:chOff x="576" y="864"/>
            <a:chExt cx="4656" cy="1056"/>
          </a:xfrm>
        </p:grpSpPr>
        <p:sp>
          <p:nvSpPr>
            <p:cNvPr id="5202" name="Rectangle 82">
              <a:extLst>
                <a:ext uri="{FF2B5EF4-FFF2-40B4-BE49-F238E27FC236}">
                  <a16:creationId xmlns:a16="http://schemas.microsoft.com/office/drawing/2014/main" id="{398A55EF-5D16-18D5-6A39-6F6BF3C3C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864"/>
              <a:ext cx="4656" cy="10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 altLang="pt-BR" sz="2400">
                <a:solidFill>
                  <a:srgbClr val="4D4D4D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203" name="Text Box 83">
              <a:extLst>
                <a:ext uri="{FF2B5EF4-FFF2-40B4-BE49-F238E27FC236}">
                  <a16:creationId xmlns:a16="http://schemas.microsoft.com/office/drawing/2014/main" id="{826F682C-EADD-5EB1-C320-DDD454A3BE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878"/>
              <a:ext cx="1008" cy="1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 dirty="0">
                  <a:solidFill>
                    <a:srgbClr val="4D4D4D"/>
                  </a:solidFill>
                </a:rPr>
                <a:t>Tempo</a:t>
              </a:r>
            </a:p>
          </p:txBody>
        </p:sp>
      </p:grpSp>
      <p:sp>
        <p:nvSpPr>
          <p:cNvPr id="5207" name="Text Box 87">
            <a:extLst>
              <a:ext uri="{FF2B5EF4-FFF2-40B4-BE49-F238E27FC236}">
                <a16:creationId xmlns:a16="http://schemas.microsoft.com/office/drawing/2014/main" id="{0FD71D1C-429A-F27B-EE75-4FE7174D2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2852737"/>
            <a:ext cx="7197725" cy="582467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 dirty="0"/>
              <a:t>Presente:</a:t>
            </a:r>
            <a:r>
              <a:rPr lang="pt-BR" altLang="pt-BR" dirty="0"/>
              <a:t> exprime um processo que ocorre no momento em que se fala.</a:t>
            </a:r>
          </a:p>
        </p:txBody>
      </p:sp>
      <p:sp>
        <p:nvSpPr>
          <p:cNvPr id="5208" name="Text Box 88">
            <a:extLst>
              <a:ext uri="{FF2B5EF4-FFF2-40B4-BE49-F238E27FC236}">
                <a16:creationId xmlns:a16="http://schemas.microsoft.com/office/drawing/2014/main" id="{09682463-B274-3DAE-3D43-A5A57FA16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4005263"/>
            <a:ext cx="7197725" cy="360362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/>
              <a:t>Pretérito:</a:t>
            </a:r>
            <a:r>
              <a:rPr lang="pt-BR" altLang="pt-BR"/>
              <a:t> exprime um processo que já ocorreu.</a:t>
            </a:r>
          </a:p>
        </p:txBody>
      </p:sp>
      <p:sp>
        <p:nvSpPr>
          <p:cNvPr id="5209" name="Text Box 89">
            <a:extLst>
              <a:ext uri="{FF2B5EF4-FFF2-40B4-BE49-F238E27FC236}">
                <a16:creationId xmlns:a16="http://schemas.microsoft.com/office/drawing/2014/main" id="{8C05696B-93AD-0971-DA10-C77404DEF5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5157788"/>
            <a:ext cx="7197725" cy="360362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/>
              <a:t>Futuro:</a:t>
            </a:r>
            <a:r>
              <a:rPr lang="pt-BR" altLang="pt-BR"/>
              <a:t> exprime um processo que irá ocorrer.</a:t>
            </a:r>
          </a:p>
        </p:txBody>
      </p:sp>
      <p:sp>
        <p:nvSpPr>
          <p:cNvPr id="5213" name="Text Box 93">
            <a:extLst>
              <a:ext uri="{FF2B5EF4-FFF2-40B4-BE49-F238E27FC236}">
                <a16:creationId xmlns:a16="http://schemas.microsoft.com/office/drawing/2014/main" id="{34788B54-F48E-8F55-8FF4-8C9A0AD6EE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2925" y="2390775"/>
            <a:ext cx="4191000" cy="369332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/>
              <a:t>Ela </a:t>
            </a:r>
            <a:r>
              <a:rPr lang="pt-BR" altLang="pt-BR" b="1"/>
              <a:t>leva</a:t>
            </a:r>
            <a:r>
              <a:rPr lang="pt-BR" altLang="pt-BR"/>
              <a:t> o material.</a:t>
            </a:r>
          </a:p>
        </p:txBody>
      </p:sp>
      <p:sp>
        <p:nvSpPr>
          <p:cNvPr id="5214" name="Text Box 94">
            <a:extLst>
              <a:ext uri="{FF2B5EF4-FFF2-40B4-BE49-F238E27FC236}">
                <a16:creationId xmlns:a16="http://schemas.microsoft.com/office/drawing/2014/main" id="{A57810E3-C53A-C97F-F0AE-39ECCB851F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2925" y="4708525"/>
            <a:ext cx="4191000" cy="369332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/>
              <a:t>Ela </a:t>
            </a:r>
            <a:r>
              <a:rPr lang="pt-BR" altLang="pt-BR" b="1"/>
              <a:t>levará</a:t>
            </a:r>
            <a:r>
              <a:rPr lang="pt-BR" altLang="pt-BR"/>
              <a:t> o material.</a:t>
            </a:r>
          </a:p>
        </p:txBody>
      </p:sp>
      <p:sp>
        <p:nvSpPr>
          <p:cNvPr id="5215" name="Text Box 95">
            <a:extLst>
              <a:ext uri="{FF2B5EF4-FFF2-40B4-BE49-F238E27FC236}">
                <a16:creationId xmlns:a16="http://schemas.microsoft.com/office/drawing/2014/main" id="{EE56E6D6-12F6-D6F6-3E1B-32A634743B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2925" y="3556000"/>
            <a:ext cx="4191000" cy="369332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/>
              <a:t>Ela </a:t>
            </a:r>
            <a:r>
              <a:rPr lang="pt-BR" altLang="pt-BR" b="1"/>
              <a:t>levou</a:t>
            </a:r>
            <a:r>
              <a:rPr lang="pt-BR" altLang="pt-BR"/>
              <a:t> o material.</a:t>
            </a:r>
          </a:p>
        </p:txBody>
      </p:sp>
      <p:sp>
        <p:nvSpPr>
          <p:cNvPr id="5217" name="Text Box 97">
            <a:extLst>
              <a:ext uri="{FF2B5EF4-FFF2-40B4-BE49-F238E27FC236}">
                <a16:creationId xmlns:a16="http://schemas.microsoft.com/office/drawing/2014/main" id="{E6AE27E2-6D43-1E80-A68B-9EEA88C535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8200" y="576610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1151AFE3-90FE-7BA3-F24A-80678D8CBC1F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FF355DAB-86E5-648C-4569-3CF1A49BBC23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B8B3A612-E387-17AD-2536-08E9D44D223E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79F46254-3EC1-1A4B-E8EE-2E7AF4BB762F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A877F045-87E1-1CDC-3A1E-EEC06CD28F5A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D268B980-1EC8-7985-6125-CD4D2F7E9A4E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155CA43D-9EDF-B65B-3B39-40531C32FAC3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D390E5FA-FB32-AC5C-9466-468202FD9767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6B3CE15E-3343-69E4-3F55-E7B7165ABCA4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02CFE045-0238-243B-3213-D63ABAD16D55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321EB568-1A90-4012-5D19-9D18BA8CA334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68081A22-21A9-C814-987F-72F81F776186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967F7635-AFB8-71EE-5567-B344C4E9FCCA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C3823CCA-39A8-A568-EF12-1E388059E835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E3113D1E-E301-96EA-E3A9-41B8BE1B5810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1B830310-3957-5312-AA97-5BBA0D117727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8FC8C7FE-2544-AE67-1AB5-FA536F349265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991F1D9A-25C1-6EFC-7866-224A70F1D412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BD362126-0174-15A9-540D-27CBC23D56C3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EDDE7F94-D881-CB92-BC51-0DCD8FAB975A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D5592C61-781B-6166-7934-F2F3BB1901C0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6DBFF6D6-7630-8EFC-A246-3E523BAA4E24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E02B6E45-5474-CBC4-475F-2EF364641F94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532CBE87-16E6-4898-B124-DC7DFE87D412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33F0156B-D4A8-A138-1FBD-098DA3EE3D0F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495FC9AD-8F68-B55F-612C-F82C4AE03BDB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96CD954D-9EB1-2832-C5FC-70D95DC87198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05389189-A10A-EAF5-1570-C60B9D52F15C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497998A7-D082-E9E0-C60E-1D8E3C505176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57A1B57F-75E9-7C00-EDD9-F2F2A46974D3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1526;p35">
              <a:extLst>
                <a:ext uri="{FF2B5EF4-FFF2-40B4-BE49-F238E27FC236}">
                  <a16:creationId xmlns:a16="http://schemas.microsoft.com/office/drawing/2014/main" id="{1F948A5D-E810-0AC4-EFB0-E9AEB90FFF21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1527;p35">
              <a:extLst>
                <a:ext uri="{FF2B5EF4-FFF2-40B4-BE49-F238E27FC236}">
                  <a16:creationId xmlns:a16="http://schemas.microsoft.com/office/drawing/2014/main" id="{0E938536-2499-7E15-0CBB-1F6E8C190ACB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1528;p35">
              <a:extLst>
                <a:ext uri="{FF2B5EF4-FFF2-40B4-BE49-F238E27FC236}">
                  <a16:creationId xmlns:a16="http://schemas.microsoft.com/office/drawing/2014/main" id="{B9EC8D52-C387-62BD-9DEF-DE536E8ED8CF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1529;p35">
              <a:extLst>
                <a:ext uri="{FF2B5EF4-FFF2-40B4-BE49-F238E27FC236}">
                  <a16:creationId xmlns:a16="http://schemas.microsoft.com/office/drawing/2014/main" id="{9809D823-281D-006A-E040-4E1CB457195A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1530;p35">
              <a:extLst>
                <a:ext uri="{FF2B5EF4-FFF2-40B4-BE49-F238E27FC236}">
                  <a16:creationId xmlns:a16="http://schemas.microsoft.com/office/drawing/2014/main" id="{371EB493-3F0D-42F2-9A83-CCF1393B7462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1531;p35">
              <a:extLst>
                <a:ext uri="{FF2B5EF4-FFF2-40B4-BE49-F238E27FC236}">
                  <a16:creationId xmlns:a16="http://schemas.microsoft.com/office/drawing/2014/main" id="{7996FA4A-8283-129F-47FB-1A67A23E1A38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1532;p35">
              <a:extLst>
                <a:ext uri="{FF2B5EF4-FFF2-40B4-BE49-F238E27FC236}">
                  <a16:creationId xmlns:a16="http://schemas.microsoft.com/office/drawing/2014/main" id="{53D2076E-ECA1-AEAC-4FCB-FEA113E8A44B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1533;p35">
              <a:extLst>
                <a:ext uri="{FF2B5EF4-FFF2-40B4-BE49-F238E27FC236}">
                  <a16:creationId xmlns:a16="http://schemas.microsoft.com/office/drawing/2014/main" id="{39B22ACD-09C5-6A45-F638-DA7FDCC33D81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1534;p35">
              <a:extLst>
                <a:ext uri="{FF2B5EF4-FFF2-40B4-BE49-F238E27FC236}">
                  <a16:creationId xmlns:a16="http://schemas.microsoft.com/office/drawing/2014/main" id="{66D052B4-08CE-112A-EB99-F1F2B800A779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1535;p35">
              <a:extLst>
                <a:ext uri="{FF2B5EF4-FFF2-40B4-BE49-F238E27FC236}">
                  <a16:creationId xmlns:a16="http://schemas.microsoft.com/office/drawing/2014/main" id="{434292BD-9156-1420-92E2-AA67D377E2EC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1536;p35">
              <a:extLst>
                <a:ext uri="{FF2B5EF4-FFF2-40B4-BE49-F238E27FC236}">
                  <a16:creationId xmlns:a16="http://schemas.microsoft.com/office/drawing/2014/main" id="{28835596-67C9-E599-D50C-999E54B8005E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1537;p35">
              <a:extLst>
                <a:ext uri="{FF2B5EF4-FFF2-40B4-BE49-F238E27FC236}">
                  <a16:creationId xmlns:a16="http://schemas.microsoft.com/office/drawing/2014/main" id="{8F0D6B45-53FC-B528-185C-09C92AA74223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1538;p35">
              <a:extLst>
                <a:ext uri="{FF2B5EF4-FFF2-40B4-BE49-F238E27FC236}">
                  <a16:creationId xmlns:a16="http://schemas.microsoft.com/office/drawing/2014/main" id="{A2615B29-87A2-BB7C-F296-6135482331B5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1539;p35">
              <a:extLst>
                <a:ext uri="{FF2B5EF4-FFF2-40B4-BE49-F238E27FC236}">
                  <a16:creationId xmlns:a16="http://schemas.microsoft.com/office/drawing/2014/main" id="{331B467A-1C7E-DB26-CE85-15C8E16495CE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1540;p35">
              <a:extLst>
                <a:ext uri="{FF2B5EF4-FFF2-40B4-BE49-F238E27FC236}">
                  <a16:creationId xmlns:a16="http://schemas.microsoft.com/office/drawing/2014/main" id="{3C81D3EC-A8C3-689C-77D7-03E0EE6C7033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1541;p35">
              <a:extLst>
                <a:ext uri="{FF2B5EF4-FFF2-40B4-BE49-F238E27FC236}">
                  <a16:creationId xmlns:a16="http://schemas.microsoft.com/office/drawing/2014/main" id="{FF44A291-74C8-83BC-CC26-C20C040A9382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1542;p35">
              <a:extLst>
                <a:ext uri="{FF2B5EF4-FFF2-40B4-BE49-F238E27FC236}">
                  <a16:creationId xmlns:a16="http://schemas.microsoft.com/office/drawing/2014/main" id="{75BFB2C7-5C1E-24B7-ECDA-B159A4E6904C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1543;p35">
              <a:extLst>
                <a:ext uri="{FF2B5EF4-FFF2-40B4-BE49-F238E27FC236}">
                  <a16:creationId xmlns:a16="http://schemas.microsoft.com/office/drawing/2014/main" id="{C952B437-B9E5-AC1C-2C78-E4F639993CC4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1544;p35">
              <a:extLst>
                <a:ext uri="{FF2B5EF4-FFF2-40B4-BE49-F238E27FC236}">
                  <a16:creationId xmlns:a16="http://schemas.microsoft.com/office/drawing/2014/main" id="{555F30E8-D85D-C821-E9E0-E97D6946CE70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1545;p35">
              <a:extLst>
                <a:ext uri="{FF2B5EF4-FFF2-40B4-BE49-F238E27FC236}">
                  <a16:creationId xmlns:a16="http://schemas.microsoft.com/office/drawing/2014/main" id="{08492694-B048-27A9-A7AE-88F0FCC870AC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1546;p35">
              <a:extLst>
                <a:ext uri="{FF2B5EF4-FFF2-40B4-BE49-F238E27FC236}">
                  <a16:creationId xmlns:a16="http://schemas.microsoft.com/office/drawing/2014/main" id="{EBA8DCF3-63D1-BFE9-DD4A-DCBC42F0F2FA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1547;p35">
              <a:extLst>
                <a:ext uri="{FF2B5EF4-FFF2-40B4-BE49-F238E27FC236}">
                  <a16:creationId xmlns:a16="http://schemas.microsoft.com/office/drawing/2014/main" id="{5EA1005F-0ACE-FFDA-7D59-7182F039151B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1548;p35">
              <a:extLst>
                <a:ext uri="{FF2B5EF4-FFF2-40B4-BE49-F238E27FC236}">
                  <a16:creationId xmlns:a16="http://schemas.microsoft.com/office/drawing/2014/main" id="{8F02DAC2-8E14-3A14-137B-CE588FF076FC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1549;p35">
              <a:extLst>
                <a:ext uri="{FF2B5EF4-FFF2-40B4-BE49-F238E27FC236}">
                  <a16:creationId xmlns:a16="http://schemas.microsoft.com/office/drawing/2014/main" id="{F7CE5D8C-67FC-5D04-540F-41CBAD32F242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1550;p35">
              <a:extLst>
                <a:ext uri="{FF2B5EF4-FFF2-40B4-BE49-F238E27FC236}">
                  <a16:creationId xmlns:a16="http://schemas.microsoft.com/office/drawing/2014/main" id="{4EB4A5D6-0A5A-0DB4-814D-DF40E67FC0E0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1551;p35">
              <a:extLst>
                <a:ext uri="{FF2B5EF4-FFF2-40B4-BE49-F238E27FC236}">
                  <a16:creationId xmlns:a16="http://schemas.microsoft.com/office/drawing/2014/main" id="{249E8155-F2CE-8308-EF73-4CFA0A41FD13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1552;p35">
              <a:extLst>
                <a:ext uri="{FF2B5EF4-FFF2-40B4-BE49-F238E27FC236}">
                  <a16:creationId xmlns:a16="http://schemas.microsoft.com/office/drawing/2014/main" id="{EBE00081-D7A1-25BE-8BB5-CD222D731C69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1553;p35">
              <a:extLst>
                <a:ext uri="{FF2B5EF4-FFF2-40B4-BE49-F238E27FC236}">
                  <a16:creationId xmlns:a16="http://schemas.microsoft.com/office/drawing/2014/main" id="{337B0E3E-14E7-2DE0-8389-934C85135E2F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1554;p35">
              <a:extLst>
                <a:ext uri="{FF2B5EF4-FFF2-40B4-BE49-F238E27FC236}">
                  <a16:creationId xmlns:a16="http://schemas.microsoft.com/office/drawing/2014/main" id="{103DCF0E-7E88-BACE-DF81-8E25D578DC2D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1555;p35">
              <a:extLst>
                <a:ext uri="{FF2B5EF4-FFF2-40B4-BE49-F238E27FC236}">
                  <a16:creationId xmlns:a16="http://schemas.microsoft.com/office/drawing/2014/main" id="{0BA5A358-5F9B-8A4E-ECE3-6B6A0C0743A2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1556;p35">
              <a:extLst>
                <a:ext uri="{FF2B5EF4-FFF2-40B4-BE49-F238E27FC236}">
                  <a16:creationId xmlns:a16="http://schemas.microsoft.com/office/drawing/2014/main" id="{61E266DC-197B-87C3-CA78-EFC05C19DAD0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1557;p35">
              <a:extLst>
                <a:ext uri="{FF2B5EF4-FFF2-40B4-BE49-F238E27FC236}">
                  <a16:creationId xmlns:a16="http://schemas.microsoft.com/office/drawing/2014/main" id="{61DE3DE7-4C0B-25B5-AEB8-C9BA2FD60C5F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1558;p35">
              <a:extLst>
                <a:ext uri="{FF2B5EF4-FFF2-40B4-BE49-F238E27FC236}">
                  <a16:creationId xmlns:a16="http://schemas.microsoft.com/office/drawing/2014/main" id="{C54D2582-80DE-1D42-FB37-1607372A1FD9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1559;p35">
              <a:extLst>
                <a:ext uri="{FF2B5EF4-FFF2-40B4-BE49-F238E27FC236}">
                  <a16:creationId xmlns:a16="http://schemas.microsoft.com/office/drawing/2014/main" id="{BEFEE09A-A777-A807-D4C7-C26317584E9A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1560;p35">
              <a:extLst>
                <a:ext uri="{FF2B5EF4-FFF2-40B4-BE49-F238E27FC236}">
                  <a16:creationId xmlns:a16="http://schemas.microsoft.com/office/drawing/2014/main" id="{F80532E6-E315-31A7-F62D-8C20B7DE7DBC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1561;p35">
              <a:extLst>
                <a:ext uri="{FF2B5EF4-FFF2-40B4-BE49-F238E27FC236}">
                  <a16:creationId xmlns:a16="http://schemas.microsoft.com/office/drawing/2014/main" id="{85FE2F08-5A1D-DD45-31B7-AA90AA318C8D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1562;p35">
              <a:extLst>
                <a:ext uri="{FF2B5EF4-FFF2-40B4-BE49-F238E27FC236}">
                  <a16:creationId xmlns:a16="http://schemas.microsoft.com/office/drawing/2014/main" id="{A5E4B2B7-5005-B41B-4493-B02147EAE524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1563;p35">
              <a:extLst>
                <a:ext uri="{FF2B5EF4-FFF2-40B4-BE49-F238E27FC236}">
                  <a16:creationId xmlns:a16="http://schemas.microsoft.com/office/drawing/2014/main" id="{033DF168-1007-4023-DB9D-AC17390D1786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1564;p35">
              <a:extLst>
                <a:ext uri="{FF2B5EF4-FFF2-40B4-BE49-F238E27FC236}">
                  <a16:creationId xmlns:a16="http://schemas.microsoft.com/office/drawing/2014/main" id="{737CAE6D-A354-863C-CD3E-E2C7787CBEDD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1565;p35">
              <a:extLst>
                <a:ext uri="{FF2B5EF4-FFF2-40B4-BE49-F238E27FC236}">
                  <a16:creationId xmlns:a16="http://schemas.microsoft.com/office/drawing/2014/main" id="{BE46A82B-CA56-53F1-5FF4-E028605EE34A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1566;p35">
              <a:extLst>
                <a:ext uri="{FF2B5EF4-FFF2-40B4-BE49-F238E27FC236}">
                  <a16:creationId xmlns:a16="http://schemas.microsoft.com/office/drawing/2014/main" id="{65EF7D54-79E6-985D-5DD7-E0F8F7B89262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1567;p35">
              <a:extLst>
                <a:ext uri="{FF2B5EF4-FFF2-40B4-BE49-F238E27FC236}">
                  <a16:creationId xmlns:a16="http://schemas.microsoft.com/office/drawing/2014/main" id="{12FE62D4-98AA-5D88-D306-A1FDFEFCB455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1568;p35">
              <a:extLst>
                <a:ext uri="{FF2B5EF4-FFF2-40B4-BE49-F238E27FC236}">
                  <a16:creationId xmlns:a16="http://schemas.microsoft.com/office/drawing/2014/main" id="{85839A44-6060-AB56-F2EF-6CA2C0501D58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1569;p35">
              <a:extLst>
                <a:ext uri="{FF2B5EF4-FFF2-40B4-BE49-F238E27FC236}">
                  <a16:creationId xmlns:a16="http://schemas.microsoft.com/office/drawing/2014/main" id="{ECC5A19F-F683-40CB-15A1-9AD1EA1C6952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1570;p35">
              <a:extLst>
                <a:ext uri="{FF2B5EF4-FFF2-40B4-BE49-F238E27FC236}">
                  <a16:creationId xmlns:a16="http://schemas.microsoft.com/office/drawing/2014/main" id="{B1D6D01A-BFDB-83C8-E13C-727D24932728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1571;p35">
              <a:extLst>
                <a:ext uri="{FF2B5EF4-FFF2-40B4-BE49-F238E27FC236}">
                  <a16:creationId xmlns:a16="http://schemas.microsoft.com/office/drawing/2014/main" id="{973063C4-A03F-BD75-084D-DDFF68C2EB0A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1572;p35">
              <a:extLst>
                <a:ext uri="{FF2B5EF4-FFF2-40B4-BE49-F238E27FC236}">
                  <a16:creationId xmlns:a16="http://schemas.microsoft.com/office/drawing/2014/main" id="{08C8C484-95EF-55EC-02B3-C24749107E0A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1573;p35">
              <a:extLst>
                <a:ext uri="{FF2B5EF4-FFF2-40B4-BE49-F238E27FC236}">
                  <a16:creationId xmlns:a16="http://schemas.microsoft.com/office/drawing/2014/main" id="{B7074EBE-99BF-8A5A-7F8D-3DF99DB4D4D1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1574;p35">
              <a:extLst>
                <a:ext uri="{FF2B5EF4-FFF2-40B4-BE49-F238E27FC236}">
                  <a16:creationId xmlns:a16="http://schemas.microsoft.com/office/drawing/2014/main" id="{2C9FBA95-BB9B-2235-9125-FD0A1C1EFB77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1575;p35">
              <a:extLst>
                <a:ext uri="{FF2B5EF4-FFF2-40B4-BE49-F238E27FC236}">
                  <a16:creationId xmlns:a16="http://schemas.microsoft.com/office/drawing/2014/main" id="{A4158DE1-BE36-26F6-288C-4C06950D004A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1576;p35">
              <a:extLst>
                <a:ext uri="{FF2B5EF4-FFF2-40B4-BE49-F238E27FC236}">
                  <a16:creationId xmlns:a16="http://schemas.microsoft.com/office/drawing/2014/main" id="{02B7DEAF-ABCB-1A95-EBF0-D5A825722D9E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1577;p35">
              <a:extLst>
                <a:ext uri="{FF2B5EF4-FFF2-40B4-BE49-F238E27FC236}">
                  <a16:creationId xmlns:a16="http://schemas.microsoft.com/office/drawing/2014/main" id="{1C49DE24-0F93-82ED-BC3A-6015795A5C51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1578;p35">
              <a:extLst>
                <a:ext uri="{FF2B5EF4-FFF2-40B4-BE49-F238E27FC236}">
                  <a16:creationId xmlns:a16="http://schemas.microsoft.com/office/drawing/2014/main" id="{D4FA40B4-4D5B-D611-2BDA-7765893C19AA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1579;p35">
              <a:extLst>
                <a:ext uri="{FF2B5EF4-FFF2-40B4-BE49-F238E27FC236}">
                  <a16:creationId xmlns:a16="http://schemas.microsoft.com/office/drawing/2014/main" id="{AD6BFFBF-7E7F-9190-4F1C-9399C852B4C0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1580;p35">
              <a:extLst>
                <a:ext uri="{FF2B5EF4-FFF2-40B4-BE49-F238E27FC236}">
                  <a16:creationId xmlns:a16="http://schemas.microsoft.com/office/drawing/2014/main" id="{3D7A50F4-9427-FF9B-923F-E15A3BE727E1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1581;p35">
              <a:extLst>
                <a:ext uri="{FF2B5EF4-FFF2-40B4-BE49-F238E27FC236}">
                  <a16:creationId xmlns:a16="http://schemas.microsoft.com/office/drawing/2014/main" id="{42EE457A-37FA-324E-0A01-CAF4ACF3AAE7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1582;p35">
              <a:extLst>
                <a:ext uri="{FF2B5EF4-FFF2-40B4-BE49-F238E27FC236}">
                  <a16:creationId xmlns:a16="http://schemas.microsoft.com/office/drawing/2014/main" id="{1C1697A1-0847-7F93-A027-DC560DDC144D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1583;p35">
              <a:extLst>
                <a:ext uri="{FF2B5EF4-FFF2-40B4-BE49-F238E27FC236}">
                  <a16:creationId xmlns:a16="http://schemas.microsoft.com/office/drawing/2014/main" id="{6E61BC43-C528-52F0-1954-35009A747858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1584;p35">
              <a:extLst>
                <a:ext uri="{FF2B5EF4-FFF2-40B4-BE49-F238E27FC236}">
                  <a16:creationId xmlns:a16="http://schemas.microsoft.com/office/drawing/2014/main" id="{35F71C28-4936-72D4-63B7-D02C29107169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1585;p35">
              <a:extLst>
                <a:ext uri="{FF2B5EF4-FFF2-40B4-BE49-F238E27FC236}">
                  <a16:creationId xmlns:a16="http://schemas.microsoft.com/office/drawing/2014/main" id="{9ABFD3BD-2D7E-C4AB-2366-28D262ADCFC6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1586;p35">
              <a:extLst>
                <a:ext uri="{FF2B5EF4-FFF2-40B4-BE49-F238E27FC236}">
                  <a16:creationId xmlns:a16="http://schemas.microsoft.com/office/drawing/2014/main" id="{04246006-19CF-AF0C-B23C-76480BAD5EED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1587;p35">
              <a:extLst>
                <a:ext uri="{FF2B5EF4-FFF2-40B4-BE49-F238E27FC236}">
                  <a16:creationId xmlns:a16="http://schemas.microsoft.com/office/drawing/2014/main" id="{88B1DBD1-02F8-657B-DF46-372388E108DD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1588;p35">
              <a:extLst>
                <a:ext uri="{FF2B5EF4-FFF2-40B4-BE49-F238E27FC236}">
                  <a16:creationId xmlns:a16="http://schemas.microsoft.com/office/drawing/2014/main" id="{FE507223-22EF-09B7-7F63-CE8603452398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1589;p35">
              <a:extLst>
                <a:ext uri="{FF2B5EF4-FFF2-40B4-BE49-F238E27FC236}">
                  <a16:creationId xmlns:a16="http://schemas.microsoft.com/office/drawing/2014/main" id="{022277D3-F679-605D-FE68-9BE72ECE5B8A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1590;p35">
              <a:extLst>
                <a:ext uri="{FF2B5EF4-FFF2-40B4-BE49-F238E27FC236}">
                  <a16:creationId xmlns:a16="http://schemas.microsoft.com/office/drawing/2014/main" id="{69488050-D05C-DFAE-74E1-406D09BE0C05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1591;p35">
              <a:extLst>
                <a:ext uri="{FF2B5EF4-FFF2-40B4-BE49-F238E27FC236}">
                  <a16:creationId xmlns:a16="http://schemas.microsoft.com/office/drawing/2014/main" id="{CB7B0A1B-E6B4-0C81-B719-DD54264FD0FC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1592;p35">
              <a:extLst>
                <a:ext uri="{FF2B5EF4-FFF2-40B4-BE49-F238E27FC236}">
                  <a16:creationId xmlns:a16="http://schemas.microsoft.com/office/drawing/2014/main" id="{91AB2BA2-4E05-28EE-89A7-B0DD46AA64C2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1593;p35">
              <a:extLst>
                <a:ext uri="{FF2B5EF4-FFF2-40B4-BE49-F238E27FC236}">
                  <a16:creationId xmlns:a16="http://schemas.microsoft.com/office/drawing/2014/main" id="{1B62F15F-DA36-01AC-FBB5-FD8DA128F490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1594;p35">
              <a:extLst>
                <a:ext uri="{FF2B5EF4-FFF2-40B4-BE49-F238E27FC236}">
                  <a16:creationId xmlns:a16="http://schemas.microsoft.com/office/drawing/2014/main" id="{BE76B804-18FF-6742-75D5-969FDC81343E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1595;p35">
              <a:extLst>
                <a:ext uri="{FF2B5EF4-FFF2-40B4-BE49-F238E27FC236}">
                  <a16:creationId xmlns:a16="http://schemas.microsoft.com/office/drawing/2014/main" id="{176CEF57-9484-204F-430D-D03D660E5447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1596;p35">
              <a:extLst>
                <a:ext uri="{FF2B5EF4-FFF2-40B4-BE49-F238E27FC236}">
                  <a16:creationId xmlns:a16="http://schemas.microsoft.com/office/drawing/2014/main" id="{35835E1C-6051-951F-3CB9-8A100372BBEE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1597;p35">
              <a:extLst>
                <a:ext uri="{FF2B5EF4-FFF2-40B4-BE49-F238E27FC236}">
                  <a16:creationId xmlns:a16="http://schemas.microsoft.com/office/drawing/2014/main" id="{B6CE882E-1729-EA4E-0530-841FDB145461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1598;p35">
              <a:extLst>
                <a:ext uri="{FF2B5EF4-FFF2-40B4-BE49-F238E27FC236}">
                  <a16:creationId xmlns:a16="http://schemas.microsoft.com/office/drawing/2014/main" id="{30BF70B3-CD2C-B1E9-02F3-C9B9A435FF62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1599;p35">
              <a:extLst>
                <a:ext uri="{FF2B5EF4-FFF2-40B4-BE49-F238E27FC236}">
                  <a16:creationId xmlns:a16="http://schemas.microsoft.com/office/drawing/2014/main" id="{7B2831B0-E456-5FB5-9BCB-D52D438F5592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1600;p35">
              <a:extLst>
                <a:ext uri="{FF2B5EF4-FFF2-40B4-BE49-F238E27FC236}">
                  <a16:creationId xmlns:a16="http://schemas.microsoft.com/office/drawing/2014/main" id="{33529094-6B04-7609-A719-06187132C082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1601;p35">
              <a:extLst>
                <a:ext uri="{FF2B5EF4-FFF2-40B4-BE49-F238E27FC236}">
                  <a16:creationId xmlns:a16="http://schemas.microsoft.com/office/drawing/2014/main" id="{06520AF4-D9B1-BC50-3024-334E9C0B9B1B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1602;p35">
              <a:extLst>
                <a:ext uri="{FF2B5EF4-FFF2-40B4-BE49-F238E27FC236}">
                  <a16:creationId xmlns:a16="http://schemas.microsoft.com/office/drawing/2014/main" id="{BE66C421-05FE-0911-19F4-DF3EB5671179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1603;p35">
              <a:extLst>
                <a:ext uri="{FF2B5EF4-FFF2-40B4-BE49-F238E27FC236}">
                  <a16:creationId xmlns:a16="http://schemas.microsoft.com/office/drawing/2014/main" id="{157E9E8D-631B-0DD0-7050-5170665C3452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1604;p35">
              <a:extLst>
                <a:ext uri="{FF2B5EF4-FFF2-40B4-BE49-F238E27FC236}">
                  <a16:creationId xmlns:a16="http://schemas.microsoft.com/office/drawing/2014/main" id="{AE5B579F-3CEB-E1E0-B415-4104061138A6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1605;p35">
              <a:extLst>
                <a:ext uri="{FF2B5EF4-FFF2-40B4-BE49-F238E27FC236}">
                  <a16:creationId xmlns:a16="http://schemas.microsoft.com/office/drawing/2014/main" id="{5804FA77-91EB-0EF7-E820-2BD81FCB2D8E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1606;p35">
              <a:extLst>
                <a:ext uri="{FF2B5EF4-FFF2-40B4-BE49-F238E27FC236}">
                  <a16:creationId xmlns:a16="http://schemas.microsoft.com/office/drawing/2014/main" id="{51EF0729-CEBA-457F-248D-B600978C1272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1607;p35">
              <a:extLst>
                <a:ext uri="{FF2B5EF4-FFF2-40B4-BE49-F238E27FC236}">
                  <a16:creationId xmlns:a16="http://schemas.microsoft.com/office/drawing/2014/main" id="{0F6C7331-D1A0-A0FD-4E5B-5EAE0DDDD3F2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1608;p35">
              <a:extLst>
                <a:ext uri="{FF2B5EF4-FFF2-40B4-BE49-F238E27FC236}">
                  <a16:creationId xmlns:a16="http://schemas.microsoft.com/office/drawing/2014/main" id="{A1218BFC-1236-498B-A56D-68ABCB0B9AE3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1609;p35">
              <a:extLst>
                <a:ext uri="{FF2B5EF4-FFF2-40B4-BE49-F238E27FC236}">
                  <a16:creationId xmlns:a16="http://schemas.microsoft.com/office/drawing/2014/main" id="{F1E36107-716D-AAE9-E9D6-CD42D81C26D9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1610;p35">
              <a:extLst>
                <a:ext uri="{FF2B5EF4-FFF2-40B4-BE49-F238E27FC236}">
                  <a16:creationId xmlns:a16="http://schemas.microsoft.com/office/drawing/2014/main" id="{4631A091-504C-736C-EBE1-32ACE9AF67BE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1611;p35">
              <a:extLst>
                <a:ext uri="{FF2B5EF4-FFF2-40B4-BE49-F238E27FC236}">
                  <a16:creationId xmlns:a16="http://schemas.microsoft.com/office/drawing/2014/main" id="{8C4D4BB7-3A49-2679-2E16-939A17A390EA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1612;p35">
              <a:extLst>
                <a:ext uri="{FF2B5EF4-FFF2-40B4-BE49-F238E27FC236}">
                  <a16:creationId xmlns:a16="http://schemas.microsoft.com/office/drawing/2014/main" id="{AB60DE3E-ABE3-345F-A2FF-EB7E4CA26B7D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1613;p35">
              <a:extLst>
                <a:ext uri="{FF2B5EF4-FFF2-40B4-BE49-F238E27FC236}">
                  <a16:creationId xmlns:a16="http://schemas.microsoft.com/office/drawing/2014/main" id="{76C11B02-2E18-49E5-DD13-9D73B677A29F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1614;p35">
              <a:extLst>
                <a:ext uri="{FF2B5EF4-FFF2-40B4-BE49-F238E27FC236}">
                  <a16:creationId xmlns:a16="http://schemas.microsoft.com/office/drawing/2014/main" id="{744A1173-190C-7A80-D3D5-72B4BDA52140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1615;p35">
              <a:extLst>
                <a:ext uri="{FF2B5EF4-FFF2-40B4-BE49-F238E27FC236}">
                  <a16:creationId xmlns:a16="http://schemas.microsoft.com/office/drawing/2014/main" id="{66A1AC30-32E2-0350-9F4B-9BBD4C7667BB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1616;p35">
              <a:extLst>
                <a:ext uri="{FF2B5EF4-FFF2-40B4-BE49-F238E27FC236}">
                  <a16:creationId xmlns:a16="http://schemas.microsoft.com/office/drawing/2014/main" id="{2B03CD49-B03D-D036-519F-3B5EBF5431E1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1617;p35">
              <a:extLst>
                <a:ext uri="{FF2B5EF4-FFF2-40B4-BE49-F238E27FC236}">
                  <a16:creationId xmlns:a16="http://schemas.microsoft.com/office/drawing/2014/main" id="{80C6905C-053C-D23C-AA67-43D2C490E3E9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1618;p35">
              <a:extLst>
                <a:ext uri="{FF2B5EF4-FFF2-40B4-BE49-F238E27FC236}">
                  <a16:creationId xmlns:a16="http://schemas.microsoft.com/office/drawing/2014/main" id="{CC1ADA4A-DF4D-F6E7-8698-E1669CEB04BE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1619;p35">
              <a:extLst>
                <a:ext uri="{FF2B5EF4-FFF2-40B4-BE49-F238E27FC236}">
                  <a16:creationId xmlns:a16="http://schemas.microsoft.com/office/drawing/2014/main" id="{EE78DB45-AF58-D729-F415-7D1539AF3CC4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1620;p35">
              <a:extLst>
                <a:ext uri="{FF2B5EF4-FFF2-40B4-BE49-F238E27FC236}">
                  <a16:creationId xmlns:a16="http://schemas.microsoft.com/office/drawing/2014/main" id="{89CAC022-C453-0E91-2B3A-C682D0FE05E4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1621;p35">
              <a:extLst>
                <a:ext uri="{FF2B5EF4-FFF2-40B4-BE49-F238E27FC236}">
                  <a16:creationId xmlns:a16="http://schemas.microsoft.com/office/drawing/2014/main" id="{4CD7307E-9C6E-1961-C58D-07465402FD18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1622;p35">
              <a:extLst>
                <a:ext uri="{FF2B5EF4-FFF2-40B4-BE49-F238E27FC236}">
                  <a16:creationId xmlns:a16="http://schemas.microsoft.com/office/drawing/2014/main" id="{B2374A4D-92E9-6CCF-F0B2-701C505694CC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60" name="Google Shape;1870;p39">
            <a:extLst>
              <a:ext uri="{FF2B5EF4-FFF2-40B4-BE49-F238E27FC236}">
                <a16:creationId xmlns:a16="http://schemas.microsoft.com/office/drawing/2014/main" id="{048EE52C-F5B0-00A2-7B9B-3837BE8A6355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5261" name="Google Shape;1871;p39">
              <a:extLst>
                <a:ext uri="{FF2B5EF4-FFF2-40B4-BE49-F238E27FC236}">
                  <a16:creationId xmlns:a16="http://schemas.microsoft.com/office/drawing/2014/main" id="{A9790D10-62DF-6DB8-3CD7-1F355176FFAE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1872;p39">
              <a:extLst>
                <a:ext uri="{FF2B5EF4-FFF2-40B4-BE49-F238E27FC236}">
                  <a16:creationId xmlns:a16="http://schemas.microsoft.com/office/drawing/2014/main" id="{328FB6C0-1D45-4AEC-6424-FCDF7A70E77B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1873;p39">
              <a:extLst>
                <a:ext uri="{FF2B5EF4-FFF2-40B4-BE49-F238E27FC236}">
                  <a16:creationId xmlns:a16="http://schemas.microsoft.com/office/drawing/2014/main" id="{D35511F5-F034-1C93-DE56-3F035C8B7D84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1874;p39">
              <a:extLst>
                <a:ext uri="{FF2B5EF4-FFF2-40B4-BE49-F238E27FC236}">
                  <a16:creationId xmlns:a16="http://schemas.microsoft.com/office/drawing/2014/main" id="{68985317-91A8-8815-1011-0F686341F2A9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1875;p39">
              <a:extLst>
                <a:ext uri="{FF2B5EF4-FFF2-40B4-BE49-F238E27FC236}">
                  <a16:creationId xmlns:a16="http://schemas.microsoft.com/office/drawing/2014/main" id="{CAE7E778-7EF1-A1A6-63D1-DDDFF03CF4CB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1876;p39">
              <a:extLst>
                <a:ext uri="{FF2B5EF4-FFF2-40B4-BE49-F238E27FC236}">
                  <a16:creationId xmlns:a16="http://schemas.microsoft.com/office/drawing/2014/main" id="{36B2C576-3074-F3D7-8FC6-2902CEF85929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1877;p39">
              <a:extLst>
                <a:ext uri="{FF2B5EF4-FFF2-40B4-BE49-F238E27FC236}">
                  <a16:creationId xmlns:a16="http://schemas.microsoft.com/office/drawing/2014/main" id="{D19FF1BC-4EA0-42E2-CE95-B32526C4B926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1878;p39">
              <a:extLst>
                <a:ext uri="{FF2B5EF4-FFF2-40B4-BE49-F238E27FC236}">
                  <a16:creationId xmlns:a16="http://schemas.microsoft.com/office/drawing/2014/main" id="{DEB83851-0ED0-94AC-D4D4-19B8EE3CCA4E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1879;p39">
              <a:extLst>
                <a:ext uri="{FF2B5EF4-FFF2-40B4-BE49-F238E27FC236}">
                  <a16:creationId xmlns:a16="http://schemas.microsoft.com/office/drawing/2014/main" id="{1D4734E9-47E3-8A31-5B0D-073EA39FA4BF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1880;p39">
              <a:extLst>
                <a:ext uri="{FF2B5EF4-FFF2-40B4-BE49-F238E27FC236}">
                  <a16:creationId xmlns:a16="http://schemas.microsoft.com/office/drawing/2014/main" id="{9C696793-8532-BD6E-AD60-2B5E2CE9DF84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1881;p39">
              <a:extLst>
                <a:ext uri="{FF2B5EF4-FFF2-40B4-BE49-F238E27FC236}">
                  <a16:creationId xmlns:a16="http://schemas.microsoft.com/office/drawing/2014/main" id="{D956FFE3-D646-4D18-D24B-DDF877BD58A9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1882;p39">
              <a:extLst>
                <a:ext uri="{FF2B5EF4-FFF2-40B4-BE49-F238E27FC236}">
                  <a16:creationId xmlns:a16="http://schemas.microsoft.com/office/drawing/2014/main" id="{4931A746-C138-B018-0BB1-3B3276675D8A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1883;p39">
              <a:extLst>
                <a:ext uri="{FF2B5EF4-FFF2-40B4-BE49-F238E27FC236}">
                  <a16:creationId xmlns:a16="http://schemas.microsoft.com/office/drawing/2014/main" id="{CFC3D896-4E7B-D8E2-DBD9-0E717EC165EA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1884;p39">
              <a:extLst>
                <a:ext uri="{FF2B5EF4-FFF2-40B4-BE49-F238E27FC236}">
                  <a16:creationId xmlns:a16="http://schemas.microsoft.com/office/drawing/2014/main" id="{454B870D-C213-C6B3-017D-5DB6A1FBEE8D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1885;p39">
              <a:extLst>
                <a:ext uri="{FF2B5EF4-FFF2-40B4-BE49-F238E27FC236}">
                  <a16:creationId xmlns:a16="http://schemas.microsoft.com/office/drawing/2014/main" id="{D51FD5EB-91AD-A257-22FC-71B40836DCCC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1886;p39">
              <a:extLst>
                <a:ext uri="{FF2B5EF4-FFF2-40B4-BE49-F238E27FC236}">
                  <a16:creationId xmlns:a16="http://schemas.microsoft.com/office/drawing/2014/main" id="{7434EAC1-3A00-AB63-A0EC-B8423E669D5E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1887;p39">
              <a:extLst>
                <a:ext uri="{FF2B5EF4-FFF2-40B4-BE49-F238E27FC236}">
                  <a16:creationId xmlns:a16="http://schemas.microsoft.com/office/drawing/2014/main" id="{3451AAE9-41F5-4F72-B1A6-66C791C74EDB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1888;p39">
              <a:extLst>
                <a:ext uri="{FF2B5EF4-FFF2-40B4-BE49-F238E27FC236}">
                  <a16:creationId xmlns:a16="http://schemas.microsoft.com/office/drawing/2014/main" id="{D9B50C11-297F-2F4B-02B9-DE209D1CEF20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1889;p39">
              <a:extLst>
                <a:ext uri="{FF2B5EF4-FFF2-40B4-BE49-F238E27FC236}">
                  <a16:creationId xmlns:a16="http://schemas.microsoft.com/office/drawing/2014/main" id="{89298085-753F-1C7C-6331-6A62869EDD90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1890;p39">
              <a:extLst>
                <a:ext uri="{FF2B5EF4-FFF2-40B4-BE49-F238E27FC236}">
                  <a16:creationId xmlns:a16="http://schemas.microsoft.com/office/drawing/2014/main" id="{D8160657-B56C-CF7F-7C30-D40158A860AB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1891;p39">
              <a:extLst>
                <a:ext uri="{FF2B5EF4-FFF2-40B4-BE49-F238E27FC236}">
                  <a16:creationId xmlns:a16="http://schemas.microsoft.com/office/drawing/2014/main" id="{D2534AC0-02E3-C928-6467-01BAD0CBC1FE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1892;p39">
              <a:extLst>
                <a:ext uri="{FF2B5EF4-FFF2-40B4-BE49-F238E27FC236}">
                  <a16:creationId xmlns:a16="http://schemas.microsoft.com/office/drawing/2014/main" id="{3F5089A8-2A9B-4F31-B907-FDD789680F5F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1893;p39">
              <a:extLst>
                <a:ext uri="{FF2B5EF4-FFF2-40B4-BE49-F238E27FC236}">
                  <a16:creationId xmlns:a16="http://schemas.microsoft.com/office/drawing/2014/main" id="{92DF2CA4-2C90-3460-516A-4B362A5BB39D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1894;p39">
              <a:extLst>
                <a:ext uri="{FF2B5EF4-FFF2-40B4-BE49-F238E27FC236}">
                  <a16:creationId xmlns:a16="http://schemas.microsoft.com/office/drawing/2014/main" id="{C2BC3EFD-DE28-0995-54A0-E76766CC1156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1895;p39">
              <a:extLst>
                <a:ext uri="{FF2B5EF4-FFF2-40B4-BE49-F238E27FC236}">
                  <a16:creationId xmlns:a16="http://schemas.microsoft.com/office/drawing/2014/main" id="{E9AF0113-F6D4-F335-1293-B313CA990A89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1896;p39">
              <a:extLst>
                <a:ext uri="{FF2B5EF4-FFF2-40B4-BE49-F238E27FC236}">
                  <a16:creationId xmlns:a16="http://schemas.microsoft.com/office/drawing/2014/main" id="{9D4E9BFC-71CA-672E-0AB4-8EFC392B4D23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1897;p39">
              <a:extLst>
                <a:ext uri="{FF2B5EF4-FFF2-40B4-BE49-F238E27FC236}">
                  <a16:creationId xmlns:a16="http://schemas.microsoft.com/office/drawing/2014/main" id="{AF3057CE-1105-9C81-83A1-26E4366BDA36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1898;p39">
              <a:extLst>
                <a:ext uri="{FF2B5EF4-FFF2-40B4-BE49-F238E27FC236}">
                  <a16:creationId xmlns:a16="http://schemas.microsoft.com/office/drawing/2014/main" id="{E915F3A0-EF53-8E2F-CD03-F627E3CEE833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1899;p39">
              <a:extLst>
                <a:ext uri="{FF2B5EF4-FFF2-40B4-BE49-F238E27FC236}">
                  <a16:creationId xmlns:a16="http://schemas.microsoft.com/office/drawing/2014/main" id="{4B47C7C9-57C2-89D4-195F-9979A002CB02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1900;p39">
              <a:extLst>
                <a:ext uri="{FF2B5EF4-FFF2-40B4-BE49-F238E27FC236}">
                  <a16:creationId xmlns:a16="http://schemas.microsoft.com/office/drawing/2014/main" id="{179BF63A-64E6-F26C-6995-F9906A36F680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1901;p39">
              <a:extLst>
                <a:ext uri="{FF2B5EF4-FFF2-40B4-BE49-F238E27FC236}">
                  <a16:creationId xmlns:a16="http://schemas.microsoft.com/office/drawing/2014/main" id="{2CEAAA3F-36B2-4EE2-51E8-8FBB4B1FFFFA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1902;p39">
              <a:extLst>
                <a:ext uri="{FF2B5EF4-FFF2-40B4-BE49-F238E27FC236}">
                  <a16:creationId xmlns:a16="http://schemas.microsoft.com/office/drawing/2014/main" id="{DB187934-47E4-C543-044F-49D15D0BA569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1903;p39">
              <a:extLst>
                <a:ext uri="{FF2B5EF4-FFF2-40B4-BE49-F238E27FC236}">
                  <a16:creationId xmlns:a16="http://schemas.microsoft.com/office/drawing/2014/main" id="{404FC6F3-D417-962B-7B94-9F2EE48E5A48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1904;p39">
              <a:extLst>
                <a:ext uri="{FF2B5EF4-FFF2-40B4-BE49-F238E27FC236}">
                  <a16:creationId xmlns:a16="http://schemas.microsoft.com/office/drawing/2014/main" id="{45CCE38D-3AD1-32D1-CAA8-B485EC4A4F4F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1905;p39">
              <a:extLst>
                <a:ext uri="{FF2B5EF4-FFF2-40B4-BE49-F238E27FC236}">
                  <a16:creationId xmlns:a16="http://schemas.microsoft.com/office/drawing/2014/main" id="{0D3A1B67-AA01-7E46-DD10-BAF4AA650A24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1906;p39">
              <a:extLst>
                <a:ext uri="{FF2B5EF4-FFF2-40B4-BE49-F238E27FC236}">
                  <a16:creationId xmlns:a16="http://schemas.microsoft.com/office/drawing/2014/main" id="{5E1939F8-8BAF-065E-B8DB-A9E07937148C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1907;p39">
              <a:extLst>
                <a:ext uri="{FF2B5EF4-FFF2-40B4-BE49-F238E27FC236}">
                  <a16:creationId xmlns:a16="http://schemas.microsoft.com/office/drawing/2014/main" id="{B4DE7BC1-9B38-0895-12E1-53FA19E62B24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1908;p39">
              <a:extLst>
                <a:ext uri="{FF2B5EF4-FFF2-40B4-BE49-F238E27FC236}">
                  <a16:creationId xmlns:a16="http://schemas.microsoft.com/office/drawing/2014/main" id="{AC36602A-1130-80DB-25A4-45E4A71E3264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1909;p39">
              <a:extLst>
                <a:ext uri="{FF2B5EF4-FFF2-40B4-BE49-F238E27FC236}">
                  <a16:creationId xmlns:a16="http://schemas.microsoft.com/office/drawing/2014/main" id="{0D434D08-EDC8-9E49-64FD-E15FBBABDA09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1910;p39">
              <a:extLst>
                <a:ext uri="{FF2B5EF4-FFF2-40B4-BE49-F238E27FC236}">
                  <a16:creationId xmlns:a16="http://schemas.microsoft.com/office/drawing/2014/main" id="{098CB522-B975-D783-D5E7-A06737BEA0E2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1911;p39">
              <a:extLst>
                <a:ext uri="{FF2B5EF4-FFF2-40B4-BE49-F238E27FC236}">
                  <a16:creationId xmlns:a16="http://schemas.microsoft.com/office/drawing/2014/main" id="{A5202E32-0B59-823F-C379-4DCD223C1A85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1912;p39">
              <a:extLst>
                <a:ext uri="{FF2B5EF4-FFF2-40B4-BE49-F238E27FC236}">
                  <a16:creationId xmlns:a16="http://schemas.microsoft.com/office/drawing/2014/main" id="{6157A4B2-BADC-9DB6-BA73-5154C50D3741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1913;p39">
              <a:extLst>
                <a:ext uri="{FF2B5EF4-FFF2-40B4-BE49-F238E27FC236}">
                  <a16:creationId xmlns:a16="http://schemas.microsoft.com/office/drawing/2014/main" id="{C3E96A2A-4081-0927-AA90-EF6167992FBA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1914;p39">
              <a:extLst>
                <a:ext uri="{FF2B5EF4-FFF2-40B4-BE49-F238E27FC236}">
                  <a16:creationId xmlns:a16="http://schemas.microsoft.com/office/drawing/2014/main" id="{6317E1CA-50E3-CF84-1A4B-517688AE2024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1915;p39">
              <a:extLst>
                <a:ext uri="{FF2B5EF4-FFF2-40B4-BE49-F238E27FC236}">
                  <a16:creationId xmlns:a16="http://schemas.microsoft.com/office/drawing/2014/main" id="{68F0FF06-8AB0-7E0F-B9B9-67A993BCC089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1916;p39">
              <a:extLst>
                <a:ext uri="{FF2B5EF4-FFF2-40B4-BE49-F238E27FC236}">
                  <a16:creationId xmlns:a16="http://schemas.microsoft.com/office/drawing/2014/main" id="{5A23BB1F-82E0-B8B8-6A43-E43AC32448BF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1917;p39">
              <a:extLst>
                <a:ext uri="{FF2B5EF4-FFF2-40B4-BE49-F238E27FC236}">
                  <a16:creationId xmlns:a16="http://schemas.microsoft.com/office/drawing/2014/main" id="{2F1D6CB2-1313-B391-18E4-DC80961723D9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1918;p39">
              <a:extLst>
                <a:ext uri="{FF2B5EF4-FFF2-40B4-BE49-F238E27FC236}">
                  <a16:creationId xmlns:a16="http://schemas.microsoft.com/office/drawing/2014/main" id="{36D53268-0FEC-9389-EFED-86BAE7DAD85E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1919;p39">
              <a:extLst>
                <a:ext uri="{FF2B5EF4-FFF2-40B4-BE49-F238E27FC236}">
                  <a16:creationId xmlns:a16="http://schemas.microsoft.com/office/drawing/2014/main" id="{49A561FE-49CD-F1B5-034F-AA6291695B09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1920;p39">
              <a:extLst>
                <a:ext uri="{FF2B5EF4-FFF2-40B4-BE49-F238E27FC236}">
                  <a16:creationId xmlns:a16="http://schemas.microsoft.com/office/drawing/2014/main" id="{48E968B4-6673-EC01-4355-F7E58DF22E6B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1921;p39">
              <a:extLst>
                <a:ext uri="{FF2B5EF4-FFF2-40B4-BE49-F238E27FC236}">
                  <a16:creationId xmlns:a16="http://schemas.microsoft.com/office/drawing/2014/main" id="{2F10F5AF-A20C-A0D6-2646-71B07B3ED3AF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1922;p39">
              <a:extLst>
                <a:ext uri="{FF2B5EF4-FFF2-40B4-BE49-F238E27FC236}">
                  <a16:creationId xmlns:a16="http://schemas.microsoft.com/office/drawing/2014/main" id="{1E4ADCA8-4399-3150-358E-B398B7C529E6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1923;p39">
              <a:extLst>
                <a:ext uri="{FF2B5EF4-FFF2-40B4-BE49-F238E27FC236}">
                  <a16:creationId xmlns:a16="http://schemas.microsoft.com/office/drawing/2014/main" id="{3C67FE22-C2E7-3C69-F0F7-0736B76140CC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1924;p39">
              <a:extLst>
                <a:ext uri="{FF2B5EF4-FFF2-40B4-BE49-F238E27FC236}">
                  <a16:creationId xmlns:a16="http://schemas.microsoft.com/office/drawing/2014/main" id="{DCFC3FDA-162E-82C4-EE45-75494B0CFD3B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1925;p39">
              <a:extLst>
                <a:ext uri="{FF2B5EF4-FFF2-40B4-BE49-F238E27FC236}">
                  <a16:creationId xmlns:a16="http://schemas.microsoft.com/office/drawing/2014/main" id="{9B0CB177-0403-BE68-B4D8-7AC15B0CC57A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1926;p39">
              <a:extLst>
                <a:ext uri="{FF2B5EF4-FFF2-40B4-BE49-F238E27FC236}">
                  <a16:creationId xmlns:a16="http://schemas.microsoft.com/office/drawing/2014/main" id="{A9B50E4B-77D4-BCA5-3055-FF91E1E7E64D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1927;p39">
              <a:extLst>
                <a:ext uri="{FF2B5EF4-FFF2-40B4-BE49-F238E27FC236}">
                  <a16:creationId xmlns:a16="http://schemas.microsoft.com/office/drawing/2014/main" id="{B7AC3DC2-F30B-ACA9-CDF4-1DC5B074358F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1928;p39">
              <a:extLst>
                <a:ext uri="{FF2B5EF4-FFF2-40B4-BE49-F238E27FC236}">
                  <a16:creationId xmlns:a16="http://schemas.microsoft.com/office/drawing/2014/main" id="{DF49382A-2136-2280-E41E-118E3F991010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1929;p39">
              <a:extLst>
                <a:ext uri="{FF2B5EF4-FFF2-40B4-BE49-F238E27FC236}">
                  <a16:creationId xmlns:a16="http://schemas.microsoft.com/office/drawing/2014/main" id="{E89413C3-3B26-661C-0D0F-DBF9155E5B84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1930;p39">
              <a:extLst>
                <a:ext uri="{FF2B5EF4-FFF2-40B4-BE49-F238E27FC236}">
                  <a16:creationId xmlns:a16="http://schemas.microsoft.com/office/drawing/2014/main" id="{1E6386D2-B611-8FD0-DF75-9967C75130BF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1931;p39">
              <a:extLst>
                <a:ext uri="{FF2B5EF4-FFF2-40B4-BE49-F238E27FC236}">
                  <a16:creationId xmlns:a16="http://schemas.microsoft.com/office/drawing/2014/main" id="{93444D64-4E29-2538-B390-7B700D79AEC3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1932;p39">
              <a:extLst>
                <a:ext uri="{FF2B5EF4-FFF2-40B4-BE49-F238E27FC236}">
                  <a16:creationId xmlns:a16="http://schemas.microsoft.com/office/drawing/2014/main" id="{D8A9AF80-E08F-CC85-70F7-5EC838175B5F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1933;p39">
              <a:extLst>
                <a:ext uri="{FF2B5EF4-FFF2-40B4-BE49-F238E27FC236}">
                  <a16:creationId xmlns:a16="http://schemas.microsoft.com/office/drawing/2014/main" id="{5378A07A-BED5-9D1E-79DC-7E952FC2736A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1934;p39">
              <a:extLst>
                <a:ext uri="{FF2B5EF4-FFF2-40B4-BE49-F238E27FC236}">
                  <a16:creationId xmlns:a16="http://schemas.microsoft.com/office/drawing/2014/main" id="{CDB6B571-D9A9-D36E-BAC7-0F64F68C78EB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1935;p39">
              <a:extLst>
                <a:ext uri="{FF2B5EF4-FFF2-40B4-BE49-F238E27FC236}">
                  <a16:creationId xmlns:a16="http://schemas.microsoft.com/office/drawing/2014/main" id="{D229C364-9EB7-9E17-79E0-5F594CECBDF8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1936;p39">
              <a:extLst>
                <a:ext uri="{FF2B5EF4-FFF2-40B4-BE49-F238E27FC236}">
                  <a16:creationId xmlns:a16="http://schemas.microsoft.com/office/drawing/2014/main" id="{A988F255-AE98-8784-14B8-C2787BEA537E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1937;p39">
              <a:extLst>
                <a:ext uri="{FF2B5EF4-FFF2-40B4-BE49-F238E27FC236}">
                  <a16:creationId xmlns:a16="http://schemas.microsoft.com/office/drawing/2014/main" id="{34E23A82-5886-D925-8EAF-B222B622D94D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1938;p39">
              <a:extLst>
                <a:ext uri="{FF2B5EF4-FFF2-40B4-BE49-F238E27FC236}">
                  <a16:creationId xmlns:a16="http://schemas.microsoft.com/office/drawing/2014/main" id="{1433A1EE-6A6E-5036-9AD8-50CC333D6E48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1939;p39">
              <a:extLst>
                <a:ext uri="{FF2B5EF4-FFF2-40B4-BE49-F238E27FC236}">
                  <a16:creationId xmlns:a16="http://schemas.microsoft.com/office/drawing/2014/main" id="{37D918E4-FDFC-9735-8415-3BAFFFF43B03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1940;p39">
              <a:extLst>
                <a:ext uri="{FF2B5EF4-FFF2-40B4-BE49-F238E27FC236}">
                  <a16:creationId xmlns:a16="http://schemas.microsoft.com/office/drawing/2014/main" id="{87292010-D3BF-AC91-57CB-14E1D8278BE0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1941;p39">
              <a:extLst>
                <a:ext uri="{FF2B5EF4-FFF2-40B4-BE49-F238E27FC236}">
                  <a16:creationId xmlns:a16="http://schemas.microsoft.com/office/drawing/2014/main" id="{B15734E4-A938-C002-5C1A-A8CB9CAD8B8F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1942;p39">
              <a:extLst>
                <a:ext uri="{FF2B5EF4-FFF2-40B4-BE49-F238E27FC236}">
                  <a16:creationId xmlns:a16="http://schemas.microsoft.com/office/drawing/2014/main" id="{5541D8BE-7A11-72C9-61E3-566E33D7E4C9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1943;p39">
              <a:extLst>
                <a:ext uri="{FF2B5EF4-FFF2-40B4-BE49-F238E27FC236}">
                  <a16:creationId xmlns:a16="http://schemas.microsoft.com/office/drawing/2014/main" id="{FEC185BB-D644-00C5-00AE-96F8BE67E9B6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28" name="Picture 4" descr="Time Sticker by Plasma Republic">
            <a:extLst>
              <a:ext uri="{FF2B5EF4-FFF2-40B4-BE49-F238E27FC236}">
                <a16:creationId xmlns:a16="http://schemas.microsoft.com/office/drawing/2014/main" id="{7E28205E-FFEF-A0A5-6181-E16E7BEB95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8067" y="-257826"/>
            <a:ext cx="1136919" cy="16688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6" grpId="0" autoUpdateAnimBg="0"/>
      <p:bldP spid="5207" grpId="0" animBg="1" autoUpdateAnimBg="0"/>
      <p:bldP spid="5208" grpId="0" animBg="1" autoUpdateAnimBg="0"/>
      <p:bldP spid="5209" grpId="0" animBg="1" autoUpdateAnimBg="0"/>
      <p:bldP spid="5213" grpId="0" animBg="1" autoUpdateAnimBg="0"/>
      <p:bldP spid="5214" grpId="0" animBg="1" autoUpdateAnimBg="0"/>
      <p:bldP spid="5215" grpId="0" animBg="1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Rectangle 3">
            <a:extLst>
              <a:ext uri="{FF2B5EF4-FFF2-40B4-BE49-F238E27FC236}">
                <a16:creationId xmlns:a16="http://schemas.microsoft.com/office/drawing/2014/main" id="{8CB96CAD-1A49-EAE1-874B-2A86B188236B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985839" y="437942"/>
            <a:ext cx="3738561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t" anchorCtr="0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flexiona? (III)</a:t>
            </a:r>
          </a:p>
        </p:txBody>
      </p:sp>
      <p:grpSp>
        <p:nvGrpSpPr>
          <p:cNvPr id="14350" name="Group 14">
            <a:extLst>
              <a:ext uri="{FF2B5EF4-FFF2-40B4-BE49-F238E27FC236}">
                <a16:creationId xmlns:a16="http://schemas.microsoft.com/office/drawing/2014/main" id="{0CC637B1-A0A6-120A-3593-437C6AAF98D1}"/>
              </a:ext>
            </a:extLst>
          </p:cNvPr>
          <p:cNvGrpSpPr>
            <a:grpSpLocks/>
          </p:cNvGrpSpPr>
          <p:nvPr/>
        </p:nvGrpSpPr>
        <p:grpSpPr bwMode="auto">
          <a:xfrm>
            <a:off x="2845182" y="1371143"/>
            <a:ext cx="7197725" cy="4651039"/>
            <a:chOff x="288" y="912"/>
            <a:chExt cx="5184" cy="3216"/>
          </a:xfrm>
        </p:grpSpPr>
        <p:sp>
          <p:nvSpPr>
            <p:cNvPr id="14341" name="Rectangle 5">
              <a:extLst>
                <a:ext uri="{FF2B5EF4-FFF2-40B4-BE49-F238E27FC236}">
                  <a16:creationId xmlns:a16="http://schemas.microsoft.com/office/drawing/2014/main" id="{55536E23-B005-A33C-F5AD-E95E32B44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912"/>
              <a:ext cx="5184" cy="32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4342" name="Text Box 6">
              <a:extLst>
                <a:ext uri="{FF2B5EF4-FFF2-40B4-BE49-F238E27FC236}">
                  <a16:creationId xmlns:a16="http://schemas.microsoft.com/office/drawing/2014/main" id="{24E65FFE-591B-C038-AC51-D3315B38D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9" y="912"/>
              <a:ext cx="1122" cy="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Número</a:t>
              </a:r>
            </a:p>
          </p:txBody>
        </p:sp>
      </p:grpSp>
      <p:sp>
        <p:nvSpPr>
          <p:cNvPr id="14343" name="Text Box 7">
            <a:extLst>
              <a:ext uri="{FF2B5EF4-FFF2-40B4-BE49-F238E27FC236}">
                <a16:creationId xmlns:a16="http://schemas.microsoft.com/office/drawing/2014/main" id="{68289242-3A81-7521-EB35-725FC81AD0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6712" y="4236266"/>
            <a:ext cx="7534663" cy="431801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Varia entre o </a:t>
            </a:r>
            <a:r>
              <a:rPr lang="pt-BR" altLang="pt-BR" b="1" dirty="0"/>
              <a:t>singular</a:t>
            </a:r>
            <a:r>
              <a:rPr lang="pt-BR" altLang="pt-BR" dirty="0"/>
              <a:t> e o </a:t>
            </a:r>
            <a:r>
              <a:rPr lang="pt-BR" altLang="pt-BR" b="1" dirty="0"/>
              <a:t>plural</a:t>
            </a:r>
            <a:r>
              <a:rPr lang="pt-BR" altLang="pt-BR" dirty="0"/>
              <a:t>, concordando com o sujeito da oração.</a:t>
            </a:r>
          </a:p>
        </p:txBody>
      </p:sp>
      <p:sp>
        <p:nvSpPr>
          <p:cNvPr id="14348" name="Text Box 12">
            <a:extLst>
              <a:ext uri="{FF2B5EF4-FFF2-40B4-BE49-F238E27FC236}">
                <a16:creationId xmlns:a16="http://schemas.microsoft.com/office/drawing/2014/main" id="{5F2AC58F-CCEC-23F2-0C07-A42926A807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1895" y="2251997"/>
            <a:ext cx="4191000" cy="369332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/>
              <a:t>Ela </a:t>
            </a:r>
            <a:r>
              <a:rPr lang="pt-BR" altLang="pt-BR" b="1"/>
              <a:t>partiu</a:t>
            </a:r>
            <a:r>
              <a:rPr lang="pt-BR" altLang="pt-BR"/>
              <a:t> para Belém. </a:t>
            </a:r>
          </a:p>
        </p:txBody>
      </p:sp>
      <p:sp>
        <p:nvSpPr>
          <p:cNvPr id="14349" name="Text Box 13">
            <a:extLst>
              <a:ext uri="{FF2B5EF4-FFF2-40B4-BE49-F238E27FC236}">
                <a16:creationId xmlns:a16="http://schemas.microsoft.com/office/drawing/2014/main" id="{CE1518B7-5409-11EE-2807-F0DBC26F4D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737" y="3193306"/>
            <a:ext cx="4191000" cy="369332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pt-BR" altLang="pt-BR" dirty="0"/>
              <a:t>Eles </a:t>
            </a:r>
            <a:r>
              <a:rPr lang="pt-BR" altLang="pt-BR" b="1" dirty="0"/>
              <a:t>partiram</a:t>
            </a:r>
            <a:r>
              <a:rPr lang="pt-BR" altLang="pt-BR" dirty="0"/>
              <a:t> para Belém. </a:t>
            </a:r>
          </a:p>
        </p:txBody>
      </p:sp>
      <p:sp>
        <p:nvSpPr>
          <p:cNvPr id="14351" name="Text Box 15">
            <a:extLst>
              <a:ext uri="{FF2B5EF4-FFF2-40B4-BE49-F238E27FC236}">
                <a16:creationId xmlns:a16="http://schemas.microsoft.com/office/drawing/2014/main" id="{53577F30-973D-556B-F09F-8C39493B8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ACFCC393-B657-2B3C-C5F6-F44B94F9A83A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A65C829A-4CF2-06E5-B1BE-A7E672A21E82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01F91565-7264-D3BA-4DA7-622FABCB43A3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96E14EF4-F4DB-94A6-5B3E-00528C776BC2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80B75CC6-F57B-D5AA-8BC2-5907F6A42334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1D5125D4-0BBC-F170-67F7-D9B14867805E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FBC76E1A-846C-A418-B8F4-DA3DD6D95E72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4C7A5D8D-751A-E435-4E46-457E2F1F17C1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95686467-B4EC-5A69-7E57-DE52A149C159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1ED8E25A-3730-F31A-6808-7E13EA3CAD94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BD3EF6C1-53C0-A177-8AC9-1137DC4DB3FD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C94DC494-13A1-66F2-EB73-C387FEEEBBCB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28518A21-39DB-BFD8-6EC9-8BFC182FACC3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77D06402-02C6-39F1-F8BD-55E9F3042E41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612A811F-F144-39BE-525F-712711E64B65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7ADCFBAB-3583-03A5-E09F-0D829144AFEE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9B111085-1792-98C2-5DED-6FB1C73B2A22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A4400329-AC2D-1C25-0FB2-DAB6A4B9CC8B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023C9ABD-0688-CDA8-A7A5-BCC757FBCDD2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991E1922-7DB0-9349-B3CF-733B4BCADA03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2BAC206D-9367-E5F4-379E-2A4902807C37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334B52EC-A5A5-8466-CD93-44510E8DFAAB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B62A6A00-5CCF-5DBA-9AE1-C2927E56222C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5CD34B11-82EF-4288-889B-C909535416A4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0839B9C8-4FFF-3604-17D8-010A48E7D2CF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4CDF271D-BE20-39DB-17C9-4158C9B5BC3A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FC79DC29-CFCF-66F6-618E-308C3A47973A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0469CD27-162C-86E5-BC8A-DF7DF0BB0F6E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133582C3-A264-A2DC-3F8E-1B95814EEF8F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AA6FD64D-B4A3-A5D9-D174-B09184656D99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526;p35">
              <a:extLst>
                <a:ext uri="{FF2B5EF4-FFF2-40B4-BE49-F238E27FC236}">
                  <a16:creationId xmlns:a16="http://schemas.microsoft.com/office/drawing/2014/main" id="{1CBB1887-EA82-252A-0F9C-7E49A3F41FBF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527;p35">
              <a:extLst>
                <a:ext uri="{FF2B5EF4-FFF2-40B4-BE49-F238E27FC236}">
                  <a16:creationId xmlns:a16="http://schemas.microsoft.com/office/drawing/2014/main" id="{256E91DC-8769-CE46-1413-C9925842726A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528;p35">
              <a:extLst>
                <a:ext uri="{FF2B5EF4-FFF2-40B4-BE49-F238E27FC236}">
                  <a16:creationId xmlns:a16="http://schemas.microsoft.com/office/drawing/2014/main" id="{4D74886A-14E7-E440-91C7-59C1E71B9F5A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529;p35">
              <a:extLst>
                <a:ext uri="{FF2B5EF4-FFF2-40B4-BE49-F238E27FC236}">
                  <a16:creationId xmlns:a16="http://schemas.microsoft.com/office/drawing/2014/main" id="{4B18F247-2044-9CA4-51D4-46F5AF979766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530;p35">
              <a:extLst>
                <a:ext uri="{FF2B5EF4-FFF2-40B4-BE49-F238E27FC236}">
                  <a16:creationId xmlns:a16="http://schemas.microsoft.com/office/drawing/2014/main" id="{FC0AB902-3573-B331-15A8-4C2BF6FC8F1C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531;p35">
              <a:extLst>
                <a:ext uri="{FF2B5EF4-FFF2-40B4-BE49-F238E27FC236}">
                  <a16:creationId xmlns:a16="http://schemas.microsoft.com/office/drawing/2014/main" id="{4AB826D9-225F-A87E-2E37-C5411F8D3D4D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532;p35">
              <a:extLst>
                <a:ext uri="{FF2B5EF4-FFF2-40B4-BE49-F238E27FC236}">
                  <a16:creationId xmlns:a16="http://schemas.microsoft.com/office/drawing/2014/main" id="{F7CDD43F-AC26-A2ED-D672-7F36967CD6DA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533;p35">
              <a:extLst>
                <a:ext uri="{FF2B5EF4-FFF2-40B4-BE49-F238E27FC236}">
                  <a16:creationId xmlns:a16="http://schemas.microsoft.com/office/drawing/2014/main" id="{8F73CF8B-D286-0AE7-2173-643C76917F09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534;p35">
              <a:extLst>
                <a:ext uri="{FF2B5EF4-FFF2-40B4-BE49-F238E27FC236}">
                  <a16:creationId xmlns:a16="http://schemas.microsoft.com/office/drawing/2014/main" id="{71DACAAF-22DF-FD71-1F89-AB2D92DBE7C1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535;p35">
              <a:extLst>
                <a:ext uri="{FF2B5EF4-FFF2-40B4-BE49-F238E27FC236}">
                  <a16:creationId xmlns:a16="http://schemas.microsoft.com/office/drawing/2014/main" id="{67AE6CD0-8A94-92DB-E6A4-303948F99722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536;p35">
              <a:extLst>
                <a:ext uri="{FF2B5EF4-FFF2-40B4-BE49-F238E27FC236}">
                  <a16:creationId xmlns:a16="http://schemas.microsoft.com/office/drawing/2014/main" id="{CCBC27E0-6F26-F909-ED5E-443CFCD4831D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537;p35">
              <a:extLst>
                <a:ext uri="{FF2B5EF4-FFF2-40B4-BE49-F238E27FC236}">
                  <a16:creationId xmlns:a16="http://schemas.microsoft.com/office/drawing/2014/main" id="{218BD1D4-CC3C-B58B-8255-F38D4CB01DE3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538;p35">
              <a:extLst>
                <a:ext uri="{FF2B5EF4-FFF2-40B4-BE49-F238E27FC236}">
                  <a16:creationId xmlns:a16="http://schemas.microsoft.com/office/drawing/2014/main" id="{DB35824E-E91B-9901-FA07-92AF2441BE52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539;p35">
              <a:extLst>
                <a:ext uri="{FF2B5EF4-FFF2-40B4-BE49-F238E27FC236}">
                  <a16:creationId xmlns:a16="http://schemas.microsoft.com/office/drawing/2014/main" id="{1B342C02-079A-BEE9-8629-C842E50835F7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540;p35">
              <a:extLst>
                <a:ext uri="{FF2B5EF4-FFF2-40B4-BE49-F238E27FC236}">
                  <a16:creationId xmlns:a16="http://schemas.microsoft.com/office/drawing/2014/main" id="{815E0445-395B-4724-F6EF-91F24208A3DD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541;p35">
              <a:extLst>
                <a:ext uri="{FF2B5EF4-FFF2-40B4-BE49-F238E27FC236}">
                  <a16:creationId xmlns:a16="http://schemas.microsoft.com/office/drawing/2014/main" id="{D17BE539-CDB1-FCD2-7E7F-126839DC91F4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542;p35">
              <a:extLst>
                <a:ext uri="{FF2B5EF4-FFF2-40B4-BE49-F238E27FC236}">
                  <a16:creationId xmlns:a16="http://schemas.microsoft.com/office/drawing/2014/main" id="{FC10236D-58C2-4EFD-7061-67D7CD39E500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543;p35">
              <a:extLst>
                <a:ext uri="{FF2B5EF4-FFF2-40B4-BE49-F238E27FC236}">
                  <a16:creationId xmlns:a16="http://schemas.microsoft.com/office/drawing/2014/main" id="{BB2A255E-753F-B881-0747-075F14A9A1EC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544;p35">
              <a:extLst>
                <a:ext uri="{FF2B5EF4-FFF2-40B4-BE49-F238E27FC236}">
                  <a16:creationId xmlns:a16="http://schemas.microsoft.com/office/drawing/2014/main" id="{63B346C0-7FF6-CC8A-857F-2566B9D89720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545;p35">
              <a:extLst>
                <a:ext uri="{FF2B5EF4-FFF2-40B4-BE49-F238E27FC236}">
                  <a16:creationId xmlns:a16="http://schemas.microsoft.com/office/drawing/2014/main" id="{BDCF0DDE-BFA2-6715-8133-0FEBCAF4C67F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546;p35">
              <a:extLst>
                <a:ext uri="{FF2B5EF4-FFF2-40B4-BE49-F238E27FC236}">
                  <a16:creationId xmlns:a16="http://schemas.microsoft.com/office/drawing/2014/main" id="{9E20E96B-8CCA-C9C3-ED73-243C50F10CCE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547;p35">
              <a:extLst>
                <a:ext uri="{FF2B5EF4-FFF2-40B4-BE49-F238E27FC236}">
                  <a16:creationId xmlns:a16="http://schemas.microsoft.com/office/drawing/2014/main" id="{FBA4F6FA-9F8A-AB55-9072-2B6CA3242918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548;p35">
              <a:extLst>
                <a:ext uri="{FF2B5EF4-FFF2-40B4-BE49-F238E27FC236}">
                  <a16:creationId xmlns:a16="http://schemas.microsoft.com/office/drawing/2014/main" id="{5E2776FB-8E0B-84EC-1F14-FACFD6BD2697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549;p35">
              <a:extLst>
                <a:ext uri="{FF2B5EF4-FFF2-40B4-BE49-F238E27FC236}">
                  <a16:creationId xmlns:a16="http://schemas.microsoft.com/office/drawing/2014/main" id="{FC8E8851-FD2F-9EA7-A00B-91B7C1D9FB99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550;p35">
              <a:extLst>
                <a:ext uri="{FF2B5EF4-FFF2-40B4-BE49-F238E27FC236}">
                  <a16:creationId xmlns:a16="http://schemas.microsoft.com/office/drawing/2014/main" id="{C1E9AB31-FC90-E2DB-4772-A84FDCE150B8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551;p35">
              <a:extLst>
                <a:ext uri="{FF2B5EF4-FFF2-40B4-BE49-F238E27FC236}">
                  <a16:creationId xmlns:a16="http://schemas.microsoft.com/office/drawing/2014/main" id="{B29ED80C-E824-B5DC-F15D-7F639BF09D21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552;p35">
              <a:extLst>
                <a:ext uri="{FF2B5EF4-FFF2-40B4-BE49-F238E27FC236}">
                  <a16:creationId xmlns:a16="http://schemas.microsoft.com/office/drawing/2014/main" id="{F8C7C5DD-2BFC-DFC6-3EF5-364D69BE0F29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553;p35">
              <a:extLst>
                <a:ext uri="{FF2B5EF4-FFF2-40B4-BE49-F238E27FC236}">
                  <a16:creationId xmlns:a16="http://schemas.microsoft.com/office/drawing/2014/main" id="{57BB4E21-EBCB-6C1A-85DA-08947776179A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554;p35">
              <a:extLst>
                <a:ext uri="{FF2B5EF4-FFF2-40B4-BE49-F238E27FC236}">
                  <a16:creationId xmlns:a16="http://schemas.microsoft.com/office/drawing/2014/main" id="{B6BB7197-F2C6-FECD-9EFD-2D828B6E0BB9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555;p35">
              <a:extLst>
                <a:ext uri="{FF2B5EF4-FFF2-40B4-BE49-F238E27FC236}">
                  <a16:creationId xmlns:a16="http://schemas.microsoft.com/office/drawing/2014/main" id="{3CD8C0CF-DAD9-93FC-A66F-A7DBAB736F84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556;p35">
              <a:extLst>
                <a:ext uri="{FF2B5EF4-FFF2-40B4-BE49-F238E27FC236}">
                  <a16:creationId xmlns:a16="http://schemas.microsoft.com/office/drawing/2014/main" id="{5DBC0E60-998E-860D-CCAE-7289F44489BB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557;p35">
              <a:extLst>
                <a:ext uri="{FF2B5EF4-FFF2-40B4-BE49-F238E27FC236}">
                  <a16:creationId xmlns:a16="http://schemas.microsoft.com/office/drawing/2014/main" id="{BC65967F-B9EA-7143-4D42-9DF34604CF0A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558;p35">
              <a:extLst>
                <a:ext uri="{FF2B5EF4-FFF2-40B4-BE49-F238E27FC236}">
                  <a16:creationId xmlns:a16="http://schemas.microsoft.com/office/drawing/2014/main" id="{45183CA0-9A6B-9EE3-2581-C554F9456127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559;p35">
              <a:extLst>
                <a:ext uri="{FF2B5EF4-FFF2-40B4-BE49-F238E27FC236}">
                  <a16:creationId xmlns:a16="http://schemas.microsoft.com/office/drawing/2014/main" id="{F3CBE8DC-7B73-A2CA-37D8-ACBE4B2BFFF2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560;p35">
              <a:extLst>
                <a:ext uri="{FF2B5EF4-FFF2-40B4-BE49-F238E27FC236}">
                  <a16:creationId xmlns:a16="http://schemas.microsoft.com/office/drawing/2014/main" id="{A68988D1-F20A-E9F2-468A-B1AE0DDF6BC8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561;p35">
              <a:extLst>
                <a:ext uri="{FF2B5EF4-FFF2-40B4-BE49-F238E27FC236}">
                  <a16:creationId xmlns:a16="http://schemas.microsoft.com/office/drawing/2014/main" id="{FA0616D2-A518-2A22-144B-0CAACF76B0AE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562;p35">
              <a:extLst>
                <a:ext uri="{FF2B5EF4-FFF2-40B4-BE49-F238E27FC236}">
                  <a16:creationId xmlns:a16="http://schemas.microsoft.com/office/drawing/2014/main" id="{C9574FBB-27C8-0A77-AE01-C2B7DC097BE0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563;p35">
              <a:extLst>
                <a:ext uri="{FF2B5EF4-FFF2-40B4-BE49-F238E27FC236}">
                  <a16:creationId xmlns:a16="http://schemas.microsoft.com/office/drawing/2014/main" id="{18584C53-7596-54F4-710A-631406DE7A8F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564;p35">
              <a:extLst>
                <a:ext uri="{FF2B5EF4-FFF2-40B4-BE49-F238E27FC236}">
                  <a16:creationId xmlns:a16="http://schemas.microsoft.com/office/drawing/2014/main" id="{19207A11-FA67-DE0E-540E-A68081B6EFFF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565;p35">
              <a:extLst>
                <a:ext uri="{FF2B5EF4-FFF2-40B4-BE49-F238E27FC236}">
                  <a16:creationId xmlns:a16="http://schemas.microsoft.com/office/drawing/2014/main" id="{28D45E74-8555-1EA4-BBA7-10ABA1E21DA0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566;p35">
              <a:extLst>
                <a:ext uri="{FF2B5EF4-FFF2-40B4-BE49-F238E27FC236}">
                  <a16:creationId xmlns:a16="http://schemas.microsoft.com/office/drawing/2014/main" id="{1D69D20A-CF2E-FE59-D864-793DBDDC9A14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567;p35">
              <a:extLst>
                <a:ext uri="{FF2B5EF4-FFF2-40B4-BE49-F238E27FC236}">
                  <a16:creationId xmlns:a16="http://schemas.microsoft.com/office/drawing/2014/main" id="{FE19E883-651C-9640-637A-29DC7CDC17B0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568;p35">
              <a:extLst>
                <a:ext uri="{FF2B5EF4-FFF2-40B4-BE49-F238E27FC236}">
                  <a16:creationId xmlns:a16="http://schemas.microsoft.com/office/drawing/2014/main" id="{B6906B3F-D026-F5F5-06D1-E6A007CAAFFA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7" name="Google Shape;1569;p35">
              <a:extLst>
                <a:ext uri="{FF2B5EF4-FFF2-40B4-BE49-F238E27FC236}">
                  <a16:creationId xmlns:a16="http://schemas.microsoft.com/office/drawing/2014/main" id="{83907E8E-A463-445D-C02A-C53A9D82C8C9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8" name="Google Shape;1570;p35">
              <a:extLst>
                <a:ext uri="{FF2B5EF4-FFF2-40B4-BE49-F238E27FC236}">
                  <a16:creationId xmlns:a16="http://schemas.microsoft.com/office/drawing/2014/main" id="{C8DCBA2A-1C61-DAB9-EE2F-2F5B80F2D856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571;p35">
              <a:extLst>
                <a:ext uri="{FF2B5EF4-FFF2-40B4-BE49-F238E27FC236}">
                  <a16:creationId xmlns:a16="http://schemas.microsoft.com/office/drawing/2014/main" id="{D5D6091B-6762-1E08-ADDB-6832617C0287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572;p35">
              <a:extLst>
                <a:ext uri="{FF2B5EF4-FFF2-40B4-BE49-F238E27FC236}">
                  <a16:creationId xmlns:a16="http://schemas.microsoft.com/office/drawing/2014/main" id="{AF78A511-2C2C-3FDB-71B9-378F26BCEB77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573;p35">
              <a:extLst>
                <a:ext uri="{FF2B5EF4-FFF2-40B4-BE49-F238E27FC236}">
                  <a16:creationId xmlns:a16="http://schemas.microsoft.com/office/drawing/2014/main" id="{89EEBECD-D4B8-2B7D-5EE0-6314273B6E14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574;p35">
              <a:extLst>
                <a:ext uri="{FF2B5EF4-FFF2-40B4-BE49-F238E27FC236}">
                  <a16:creationId xmlns:a16="http://schemas.microsoft.com/office/drawing/2014/main" id="{6476A014-48CB-DF2F-0B42-A3C43F23F0B5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575;p35">
              <a:extLst>
                <a:ext uri="{FF2B5EF4-FFF2-40B4-BE49-F238E27FC236}">
                  <a16:creationId xmlns:a16="http://schemas.microsoft.com/office/drawing/2014/main" id="{396CC201-DA5E-43CB-316F-6FB3D4723AD6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576;p35">
              <a:extLst>
                <a:ext uri="{FF2B5EF4-FFF2-40B4-BE49-F238E27FC236}">
                  <a16:creationId xmlns:a16="http://schemas.microsoft.com/office/drawing/2014/main" id="{52733C00-53B5-9615-23FE-B3F5FAABBF1D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577;p35">
              <a:extLst>
                <a:ext uri="{FF2B5EF4-FFF2-40B4-BE49-F238E27FC236}">
                  <a16:creationId xmlns:a16="http://schemas.microsoft.com/office/drawing/2014/main" id="{99E98473-CCFD-8B9F-DE60-BB85199FEEA4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578;p35">
              <a:extLst>
                <a:ext uri="{FF2B5EF4-FFF2-40B4-BE49-F238E27FC236}">
                  <a16:creationId xmlns:a16="http://schemas.microsoft.com/office/drawing/2014/main" id="{4CDE827E-1A48-17AC-8E27-AE2D26F80333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579;p35">
              <a:extLst>
                <a:ext uri="{FF2B5EF4-FFF2-40B4-BE49-F238E27FC236}">
                  <a16:creationId xmlns:a16="http://schemas.microsoft.com/office/drawing/2014/main" id="{252D256A-7A32-46AD-D6BE-EE4CC2C8138F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580;p35">
              <a:extLst>
                <a:ext uri="{FF2B5EF4-FFF2-40B4-BE49-F238E27FC236}">
                  <a16:creationId xmlns:a16="http://schemas.microsoft.com/office/drawing/2014/main" id="{55D88018-C41E-5B53-D9D9-2E2F1BDFC50D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581;p35">
              <a:extLst>
                <a:ext uri="{FF2B5EF4-FFF2-40B4-BE49-F238E27FC236}">
                  <a16:creationId xmlns:a16="http://schemas.microsoft.com/office/drawing/2014/main" id="{48F99E70-1A23-03AB-C4CB-9EDD0975E429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582;p35">
              <a:extLst>
                <a:ext uri="{FF2B5EF4-FFF2-40B4-BE49-F238E27FC236}">
                  <a16:creationId xmlns:a16="http://schemas.microsoft.com/office/drawing/2014/main" id="{038C5067-CA18-90ED-4B36-EB71C20BAD94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583;p35">
              <a:extLst>
                <a:ext uri="{FF2B5EF4-FFF2-40B4-BE49-F238E27FC236}">
                  <a16:creationId xmlns:a16="http://schemas.microsoft.com/office/drawing/2014/main" id="{1377E588-903F-1975-6465-90CDD86B4B2C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584;p35">
              <a:extLst>
                <a:ext uri="{FF2B5EF4-FFF2-40B4-BE49-F238E27FC236}">
                  <a16:creationId xmlns:a16="http://schemas.microsoft.com/office/drawing/2014/main" id="{EDB349D8-727E-36C2-2F9F-9F599B7410AB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585;p35">
              <a:extLst>
                <a:ext uri="{FF2B5EF4-FFF2-40B4-BE49-F238E27FC236}">
                  <a16:creationId xmlns:a16="http://schemas.microsoft.com/office/drawing/2014/main" id="{652439CF-9F31-D7A2-ED11-A7924829E3C9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586;p35">
              <a:extLst>
                <a:ext uri="{FF2B5EF4-FFF2-40B4-BE49-F238E27FC236}">
                  <a16:creationId xmlns:a16="http://schemas.microsoft.com/office/drawing/2014/main" id="{53DA70D2-551B-19EA-0F4B-F9C87FC8A8DD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587;p35">
              <a:extLst>
                <a:ext uri="{FF2B5EF4-FFF2-40B4-BE49-F238E27FC236}">
                  <a16:creationId xmlns:a16="http://schemas.microsoft.com/office/drawing/2014/main" id="{BF4BAF4B-5A0E-A05D-BCE6-B3960AB5B8B3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588;p35">
              <a:extLst>
                <a:ext uri="{FF2B5EF4-FFF2-40B4-BE49-F238E27FC236}">
                  <a16:creationId xmlns:a16="http://schemas.microsoft.com/office/drawing/2014/main" id="{02F90AD2-9269-5600-4DD3-08FECB12AC5A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589;p35">
              <a:extLst>
                <a:ext uri="{FF2B5EF4-FFF2-40B4-BE49-F238E27FC236}">
                  <a16:creationId xmlns:a16="http://schemas.microsoft.com/office/drawing/2014/main" id="{6EF9D155-45CA-865F-C23B-60CA8CF0A7AD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590;p35">
              <a:extLst>
                <a:ext uri="{FF2B5EF4-FFF2-40B4-BE49-F238E27FC236}">
                  <a16:creationId xmlns:a16="http://schemas.microsoft.com/office/drawing/2014/main" id="{F9569B4E-9A7D-5EA3-34FF-91DEC1590FDD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591;p35">
              <a:extLst>
                <a:ext uri="{FF2B5EF4-FFF2-40B4-BE49-F238E27FC236}">
                  <a16:creationId xmlns:a16="http://schemas.microsoft.com/office/drawing/2014/main" id="{E7FC2670-1BF5-8857-4117-6CA70FB031A2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592;p35">
              <a:extLst>
                <a:ext uri="{FF2B5EF4-FFF2-40B4-BE49-F238E27FC236}">
                  <a16:creationId xmlns:a16="http://schemas.microsoft.com/office/drawing/2014/main" id="{516013FE-DB4E-D1EA-5424-98188A2ADE13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593;p35">
              <a:extLst>
                <a:ext uri="{FF2B5EF4-FFF2-40B4-BE49-F238E27FC236}">
                  <a16:creationId xmlns:a16="http://schemas.microsoft.com/office/drawing/2014/main" id="{6A7A78D0-D921-CD2D-E42C-6F7555D28703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594;p35">
              <a:extLst>
                <a:ext uri="{FF2B5EF4-FFF2-40B4-BE49-F238E27FC236}">
                  <a16:creationId xmlns:a16="http://schemas.microsoft.com/office/drawing/2014/main" id="{157DDFCB-1E77-8340-8672-E75AEAFAD208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595;p35">
              <a:extLst>
                <a:ext uri="{FF2B5EF4-FFF2-40B4-BE49-F238E27FC236}">
                  <a16:creationId xmlns:a16="http://schemas.microsoft.com/office/drawing/2014/main" id="{5E38765A-15A1-DD79-DF52-0F8E6961EB40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596;p35">
              <a:extLst>
                <a:ext uri="{FF2B5EF4-FFF2-40B4-BE49-F238E27FC236}">
                  <a16:creationId xmlns:a16="http://schemas.microsoft.com/office/drawing/2014/main" id="{679218AB-DDF5-1174-7EDC-62237383436A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597;p35">
              <a:extLst>
                <a:ext uri="{FF2B5EF4-FFF2-40B4-BE49-F238E27FC236}">
                  <a16:creationId xmlns:a16="http://schemas.microsoft.com/office/drawing/2014/main" id="{ACB7242E-2B30-C790-1D48-A3AEF886BA96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598;p35">
              <a:extLst>
                <a:ext uri="{FF2B5EF4-FFF2-40B4-BE49-F238E27FC236}">
                  <a16:creationId xmlns:a16="http://schemas.microsoft.com/office/drawing/2014/main" id="{FAE3B045-E647-5594-DBF6-F7500F050EAB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599;p35">
              <a:extLst>
                <a:ext uri="{FF2B5EF4-FFF2-40B4-BE49-F238E27FC236}">
                  <a16:creationId xmlns:a16="http://schemas.microsoft.com/office/drawing/2014/main" id="{412CCB51-BD94-78B1-BC34-6A3E8AEB0F3F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600;p35">
              <a:extLst>
                <a:ext uri="{FF2B5EF4-FFF2-40B4-BE49-F238E27FC236}">
                  <a16:creationId xmlns:a16="http://schemas.microsoft.com/office/drawing/2014/main" id="{84242A88-5237-58E9-84E7-C960A6F03F79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601;p35">
              <a:extLst>
                <a:ext uri="{FF2B5EF4-FFF2-40B4-BE49-F238E27FC236}">
                  <a16:creationId xmlns:a16="http://schemas.microsoft.com/office/drawing/2014/main" id="{C83AC5A7-00E0-7EAF-2049-C0FAD700AECC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602;p35">
              <a:extLst>
                <a:ext uri="{FF2B5EF4-FFF2-40B4-BE49-F238E27FC236}">
                  <a16:creationId xmlns:a16="http://schemas.microsoft.com/office/drawing/2014/main" id="{58883F52-C22A-D342-D987-2BDF6E412ACF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603;p35">
              <a:extLst>
                <a:ext uri="{FF2B5EF4-FFF2-40B4-BE49-F238E27FC236}">
                  <a16:creationId xmlns:a16="http://schemas.microsoft.com/office/drawing/2014/main" id="{01C87172-93EA-A062-B95E-B30942FE1514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604;p35">
              <a:extLst>
                <a:ext uri="{FF2B5EF4-FFF2-40B4-BE49-F238E27FC236}">
                  <a16:creationId xmlns:a16="http://schemas.microsoft.com/office/drawing/2014/main" id="{FCA952C4-A928-70D2-1812-D2A6AFD4E3ED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605;p35">
              <a:extLst>
                <a:ext uri="{FF2B5EF4-FFF2-40B4-BE49-F238E27FC236}">
                  <a16:creationId xmlns:a16="http://schemas.microsoft.com/office/drawing/2014/main" id="{A6CBF4FF-2C25-E6EB-C184-8F4D2F8FF67D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606;p35">
              <a:extLst>
                <a:ext uri="{FF2B5EF4-FFF2-40B4-BE49-F238E27FC236}">
                  <a16:creationId xmlns:a16="http://schemas.microsoft.com/office/drawing/2014/main" id="{A1E6AF3C-BB91-AD2A-C8B4-1B7AB472EA36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607;p35">
              <a:extLst>
                <a:ext uri="{FF2B5EF4-FFF2-40B4-BE49-F238E27FC236}">
                  <a16:creationId xmlns:a16="http://schemas.microsoft.com/office/drawing/2014/main" id="{D7C2B398-29DF-E2DC-CFA5-B5084D634054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608;p35">
              <a:extLst>
                <a:ext uri="{FF2B5EF4-FFF2-40B4-BE49-F238E27FC236}">
                  <a16:creationId xmlns:a16="http://schemas.microsoft.com/office/drawing/2014/main" id="{976302D0-D87A-2BF5-1710-019ED128FBFE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609;p35">
              <a:extLst>
                <a:ext uri="{FF2B5EF4-FFF2-40B4-BE49-F238E27FC236}">
                  <a16:creationId xmlns:a16="http://schemas.microsoft.com/office/drawing/2014/main" id="{52347117-B4DA-CA67-3309-9A37A0ACE656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610;p35">
              <a:extLst>
                <a:ext uri="{FF2B5EF4-FFF2-40B4-BE49-F238E27FC236}">
                  <a16:creationId xmlns:a16="http://schemas.microsoft.com/office/drawing/2014/main" id="{64B74354-E5B3-EACF-49BA-D5E755C18E0A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611;p35">
              <a:extLst>
                <a:ext uri="{FF2B5EF4-FFF2-40B4-BE49-F238E27FC236}">
                  <a16:creationId xmlns:a16="http://schemas.microsoft.com/office/drawing/2014/main" id="{16C54121-B48C-D8D4-6DFA-2F49DA405B39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612;p35">
              <a:extLst>
                <a:ext uri="{FF2B5EF4-FFF2-40B4-BE49-F238E27FC236}">
                  <a16:creationId xmlns:a16="http://schemas.microsoft.com/office/drawing/2014/main" id="{6D6F5C09-0698-CA8A-853D-87B4E1F42451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613;p35">
              <a:extLst>
                <a:ext uri="{FF2B5EF4-FFF2-40B4-BE49-F238E27FC236}">
                  <a16:creationId xmlns:a16="http://schemas.microsoft.com/office/drawing/2014/main" id="{0D0F155E-5502-113C-5DB1-E6D206FDC834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614;p35">
              <a:extLst>
                <a:ext uri="{FF2B5EF4-FFF2-40B4-BE49-F238E27FC236}">
                  <a16:creationId xmlns:a16="http://schemas.microsoft.com/office/drawing/2014/main" id="{E94676FC-1728-A8BE-9D41-73A1F4156965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615;p35">
              <a:extLst>
                <a:ext uri="{FF2B5EF4-FFF2-40B4-BE49-F238E27FC236}">
                  <a16:creationId xmlns:a16="http://schemas.microsoft.com/office/drawing/2014/main" id="{41B63595-655B-2393-5C5C-333AFE69993D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616;p35">
              <a:extLst>
                <a:ext uri="{FF2B5EF4-FFF2-40B4-BE49-F238E27FC236}">
                  <a16:creationId xmlns:a16="http://schemas.microsoft.com/office/drawing/2014/main" id="{EF91CF02-19DC-6B96-FF17-FBF4C2EF7AE8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617;p35">
              <a:extLst>
                <a:ext uri="{FF2B5EF4-FFF2-40B4-BE49-F238E27FC236}">
                  <a16:creationId xmlns:a16="http://schemas.microsoft.com/office/drawing/2014/main" id="{F7B1A98C-875B-7D23-91DE-6E7E505A9AA5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618;p35">
              <a:extLst>
                <a:ext uri="{FF2B5EF4-FFF2-40B4-BE49-F238E27FC236}">
                  <a16:creationId xmlns:a16="http://schemas.microsoft.com/office/drawing/2014/main" id="{254731E1-C4E9-4627-0D1B-8981DCD3D9E7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619;p35">
              <a:extLst>
                <a:ext uri="{FF2B5EF4-FFF2-40B4-BE49-F238E27FC236}">
                  <a16:creationId xmlns:a16="http://schemas.microsoft.com/office/drawing/2014/main" id="{5E9F8577-1586-8225-2728-F299E8EFC904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620;p35">
              <a:extLst>
                <a:ext uri="{FF2B5EF4-FFF2-40B4-BE49-F238E27FC236}">
                  <a16:creationId xmlns:a16="http://schemas.microsoft.com/office/drawing/2014/main" id="{8241BE25-769D-F51D-5F1D-97C5C4228F4D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621;p35">
              <a:extLst>
                <a:ext uri="{FF2B5EF4-FFF2-40B4-BE49-F238E27FC236}">
                  <a16:creationId xmlns:a16="http://schemas.microsoft.com/office/drawing/2014/main" id="{6C197B3C-FCBE-5F0B-131A-F14A5E297ED6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622;p35">
              <a:extLst>
                <a:ext uri="{FF2B5EF4-FFF2-40B4-BE49-F238E27FC236}">
                  <a16:creationId xmlns:a16="http://schemas.microsoft.com/office/drawing/2014/main" id="{3526C212-88C7-7767-73EE-266BB893DA39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41" name="Google Shape;1870;p39">
            <a:extLst>
              <a:ext uri="{FF2B5EF4-FFF2-40B4-BE49-F238E27FC236}">
                <a16:creationId xmlns:a16="http://schemas.microsoft.com/office/drawing/2014/main" id="{41F457E9-D87D-E85B-CF93-609258B06889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4442" name="Google Shape;1871;p39">
              <a:extLst>
                <a:ext uri="{FF2B5EF4-FFF2-40B4-BE49-F238E27FC236}">
                  <a16:creationId xmlns:a16="http://schemas.microsoft.com/office/drawing/2014/main" id="{099D3C86-B1F5-9AA3-40FC-8CB1AF132BA8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872;p39">
              <a:extLst>
                <a:ext uri="{FF2B5EF4-FFF2-40B4-BE49-F238E27FC236}">
                  <a16:creationId xmlns:a16="http://schemas.microsoft.com/office/drawing/2014/main" id="{609AB7AB-D54D-A882-300B-51253F8934D9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873;p39">
              <a:extLst>
                <a:ext uri="{FF2B5EF4-FFF2-40B4-BE49-F238E27FC236}">
                  <a16:creationId xmlns:a16="http://schemas.microsoft.com/office/drawing/2014/main" id="{0BCF139D-239C-AA4B-8BCB-8AB4D0BF6EAF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874;p39">
              <a:extLst>
                <a:ext uri="{FF2B5EF4-FFF2-40B4-BE49-F238E27FC236}">
                  <a16:creationId xmlns:a16="http://schemas.microsoft.com/office/drawing/2014/main" id="{E01C05A2-7BF1-26BE-DBA7-6170059427DC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875;p39">
              <a:extLst>
                <a:ext uri="{FF2B5EF4-FFF2-40B4-BE49-F238E27FC236}">
                  <a16:creationId xmlns:a16="http://schemas.microsoft.com/office/drawing/2014/main" id="{F0798E87-1EA1-E21D-9931-8F3CC9230CF4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876;p39">
              <a:extLst>
                <a:ext uri="{FF2B5EF4-FFF2-40B4-BE49-F238E27FC236}">
                  <a16:creationId xmlns:a16="http://schemas.microsoft.com/office/drawing/2014/main" id="{001D1A43-21FC-6E40-9D7E-28243FED8026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877;p39">
              <a:extLst>
                <a:ext uri="{FF2B5EF4-FFF2-40B4-BE49-F238E27FC236}">
                  <a16:creationId xmlns:a16="http://schemas.microsoft.com/office/drawing/2014/main" id="{8C8C4307-D2D3-9816-A1E8-95F25EB14C8E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878;p39">
              <a:extLst>
                <a:ext uri="{FF2B5EF4-FFF2-40B4-BE49-F238E27FC236}">
                  <a16:creationId xmlns:a16="http://schemas.microsoft.com/office/drawing/2014/main" id="{1AD3A657-C407-1186-9FD3-D5B41F9D5048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879;p39">
              <a:extLst>
                <a:ext uri="{FF2B5EF4-FFF2-40B4-BE49-F238E27FC236}">
                  <a16:creationId xmlns:a16="http://schemas.microsoft.com/office/drawing/2014/main" id="{8B53B156-86B4-AA27-7259-AFD6CCECA16D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880;p39">
              <a:extLst>
                <a:ext uri="{FF2B5EF4-FFF2-40B4-BE49-F238E27FC236}">
                  <a16:creationId xmlns:a16="http://schemas.microsoft.com/office/drawing/2014/main" id="{E38A0E23-930C-BB16-3FDE-414A5AF9DFB8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881;p39">
              <a:extLst>
                <a:ext uri="{FF2B5EF4-FFF2-40B4-BE49-F238E27FC236}">
                  <a16:creationId xmlns:a16="http://schemas.microsoft.com/office/drawing/2014/main" id="{58F63AA7-6CA6-E978-C33B-7E54CE8E31B3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882;p39">
              <a:extLst>
                <a:ext uri="{FF2B5EF4-FFF2-40B4-BE49-F238E27FC236}">
                  <a16:creationId xmlns:a16="http://schemas.microsoft.com/office/drawing/2014/main" id="{75EAAED7-A7AB-0379-FE70-546A73F5C8A2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883;p39">
              <a:extLst>
                <a:ext uri="{FF2B5EF4-FFF2-40B4-BE49-F238E27FC236}">
                  <a16:creationId xmlns:a16="http://schemas.microsoft.com/office/drawing/2014/main" id="{8CB72A04-9ED6-0805-52E5-FF05B805E914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884;p39">
              <a:extLst>
                <a:ext uri="{FF2B5EF4-FFF2-40B4-BE49-F238E27FC236}">
                  <a16:creationId xmlns:a16="http://schemas.microsoft.com/office/drawing/2014/main" id="{BD1B2E63-2F0F-5CAC-1392-559888B1DDAA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885;p39">
              <a:extLst>
                <a:ext uri="{FF2B5EF4-FFF2-40B4-BE49-F238E27FC236}">
                  <a16:creationId xmlns:a16="http://schemas.microsoft.com/office/drawing/2014/main" id="{1CAB66AC-F05A-9E0A-E2F7-B19B161EEA57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886;p39">
              <a:extLst>
                <a:ext uri="{FF2B5EF4-FFF2-40B4-BE49-F238E27FC236}">
                  <a16:creationId xmlns:a16="http://schemas.microsoft.com/office/drawing/2014/main" id="{F5407F42-8C5D-CF09-1FFA-E35D4F16D7EF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887;p39">
              <a:extLst>
                <a:ext uri="{FF2B5EF4-FFF2-40B4-BE49-F238E27FC236}">
                  <a16:creationId xmlns:a16="http://schemas.microsoft.com/office/drawing/2014/main" id="{5CE82459-7C28-53B7-AFB1-A83F9D3106C8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888;p39">
              <a:extLst>
                <a:ext uri="{FF2B5EF4-FFF2-40B4-BE49-F238E27FC236}">
                  <a16:creationId xmlns:a16="http://schemas.microsoft.com/office/drawing/2014/main" id="{69A797DB-639E-092D-7F88-072F2163E577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889;p39">
              <a:extLst>
                <a:ext uri="{FF2B5EF4-FFF2-40B4-BE49-F238E27FC236}">
                  <a16:creationId xmlns:a16="http://schemas.microsoft.com/office/drawing/2014/main" id="{38D018F1-F1AF-E9B7-290A-2ADCB07D3FE5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890;p39">
              <a:extLst>
                <a:ext uri="{FF2B5EF4-FFF2-40B4-BE49-F238E27FC236}">
                  <a16:creationId xmlns:a16="http://schemas.microsoft.com/office/drawing/2014/main" id="{71BBC909-86B6-3326-E306-395BE5D1326C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891;p39">
              <a:extLst>
                <a:ext uri="{FF2B5EF4-FFF2-40B4-BE49-F238E27FC236}">
                  <a16:creationId xmlns:a16="http://schemas.microsoft.com/office/drawing/2014/main" id="{459E2B9E-DD2C-3629-56A0-53FA635A3B4E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892;p39">
              <a:extLst>
                <a:ext uri="{FF2B5EF4-FFF2-40B4-BE49-F238E27FC236}">
                  <a16:creationId xmlns:a16="http://schemas.microsoft.com/office/drawing/2014/main" id="{AD6C3FAA-17D3-7C18-875F-AF4AA1118936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893;p39">
              <a:extLst>
                <a:ext uri="{FF2B5EF4-FFF2-40B4-BE49-F238E27FC236}">
                  <a16:creationId xmlns:a16="http://schemas.microsoft.com/office/drawing/2014/main" id="{AB52750E-02B3-AAC6-9BDA-893C58AE4EA2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894;p39">
              <a:extLst>
                <a:ext uri="{FF2B5EF4-FFF2-40B4-BE49-F238E27FC236}">
                  <a16:creationId xmlns:a16="http://schemas.microsoft.com/office/drawing/2014/main" id="{7505FF00-F083-B83E-02AC-42CFB46F232D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895;p39">
              <a:extLst>
                <a:ext uri="{FF2B5EF4-FFF2-40B4-BE49-F238E27FC236}">
                  <a16:creationId xmlns:a16="http://schemas.microsoft.com/office/drawing/2014/main" id="{D43F6244-1A73-D181-6000-E6AAECED27CC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896;p39">
              <a:extLst>
                <a:ext uri="{FF2B5EF4-FFF2-40B4-BE49-F238E27FC236}">
                  <a16:creationId xmlns:a16="http://schemas.microsoft.com/office/drawing/2014/main" id="{D7B39D64-7460-7F35-06AD-89ADB6F32A75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897;p39">
              <a:extLst>
                <a:ext uri="{FF2B5EF4-FFF2-40B4-BE49-F238E27FC236}">
                  <a16:creationId xmlns:a16="http://schemas.microsoft.com/office/drawing/2014/main" id="{72DE2AE5-58E8-3EB6-4EA2-B37946336C90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898;p39">
              <a:extLst>
                <a:ext uri="{FF2B5EF4-FFF2-40B4-BE49-F238E27FC236}">
                  <a16:creationId xmlns:a16="http://schemas.microsoft.com/office/drawing/2014/main" id="{CEFBB02A-02BE-C5FF-1366-0121EAA20CDD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899;p39">
              <a:extLst>
                <a:ext uri="{FF2B5EF4-FFF2-40B4-BE49-F238E27FC236}">
                  <a16:creationId xmlns:a16="http://schemas.microsoft.com/office/drawing/2014/main" id="{B96D1D93-CAE3-BF33-A786-C427BC509C9F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900;p39">
              <a:extLst>
                <a:ext uri="{FF2B5EF4-FFF2-40B4-BE49-F238E27FC236}">
                  <a16:creationId xmlns:a16="http://schemas.microsoft.com/office/drawing/2014/main" id="{92838C59-0E58-A6C8-86A7-DA53A15A81BA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901;p39">
              <a:extLst>
                <a:ext uri="{FF2B5EF4-FFF2-40B4-BE49-F238E27FC236}">
                  <a16:creationId xmlns:a16="http://schemas.microsoft.com/office/drawing/2014/main" id="{886D6832-7CED-705D-BC97-D3C8CB234712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902;p39">
              <a:extLst>
                <a:ext uri="{FF2B5EF4-FFF2-40B4-BE49-F238E27FC236}">
                  <a16:creationId xmlns:a16="http://schemas.microsoft.com/office/drawing/2014/main" id="{5E1F841F-B15E-BE82-9F90-8E1A343C6C68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903;p39">
              <a:extLst>
                <a:ext uri="{FF2B5EF4-FFF2-40B4-BE49-F238E27FC236}">
                  <a16:creationId xmlns:a16="http://schemas.microsoft.com/office/drawing/2014/main" id="{32B1220A-5928-D8CF-D5E4-BF6082E7E3AD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904;p39">
              <a:extLst>
                <a:ext uri="{FF2B5EF4-FFF2-40B4-BE49-F238E27FC236}">
                  <a16:creationId xmlns:a16="http://schemas.microsoft.com/office/drawing/2014/main" id="{524B9E7A-F2AC-EEC6-E4C6-8D4C157DB7ED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905;p39">
              <a:extLst>
                <a:ext uri="{FF2B5EF4-FFF2-40B4-BE49-F238E27FC236}">
                  <a16:creationId xmlns:a16="http://schemas.microsoft.com/office/drawing/2014/main" id="{78CBD123-0411-5E86-21A2-C12FF398D99C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906;p39">
              <a:extLst>
                <a:ext uri="{FF2B5EF4-FFF2-40B4-BE49-F238E27FC236}">
                  <a16:creationId xmlns:a16="http://schemas.microsoft.com/office/drawing/2014/main" id="{B3380471-5F17-EB04-A86A-3CE710DE27FA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907;p39">
              <a:extLst>
                <a:ext uri="{FF2B5EF4-FFF2-40B4-BE49-F238E27FC236}">
                  <a16:creationId xmlns:a16="http://schemas.microsoft.com/office/drawing/2014/main" id="{14D9EA70-A96D-E8C3-3B99-022E8EF04F6D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908;p39">
              <a:extLst>
                <a:ext uri="{FF2B5EF4-FFF2-40B4-BE49-F238E27FC236}">
                  <a16:creationId xmlns:a16="http://schemas.microsoft.com/office/drawing/2014/main" id="{293F9CFC-4E37-2C0B-2256-CD8C90E20673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909;p39">
              <a:extLst>
                <a:ext uri="{FF2B5EF4-FFF2-40B4-BE49-F238E27FC236}">
                  <a16:creationId xmlns:a16="http://schemas.microsoft.com/office/drawing/2014/main" id="{845A6B8A-9089-D7A7-6960-05A5739AB702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910;p39">
              <a:extLst>
                <a:ext uri="{FF2B5EF4-FFF2-40B4-BE49-F238E27FC236}">
                  <a16:creationId xmlns:a16="http://schemas.microsoft.com/office/drawing/2014/main" id="{6CB1A86B-BB51-EA65-9B9A-1F755A2C0518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911;p39">
              <a:extLst>
                <a:ext uri="{FF2B5EF4-FFF2-40B4-BE49-F238E27FC236}">
                  <a16:creationId xmlns:a16="http://schemas.microsoft.com/office/drawing/2014/main" id="{80382AB3-D7E2-6A45-52CD-BAABE01912D8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912;p39">
              <a:extLst>
                <a:ext uri="{FF2B5EF4-FFF2-40B4-BE49-F238E27FC236}">
                  <a16:creationId xmlns:a16="http://schemas.microsoft.com/office/drawing/2014/main" id="{BF0C6D11-C054-A2A0-ECE7-60230718ADBC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913;p39">
              <a:extLst>
                <a:ext uri="{FF2B5EF4-FFF2-40B4-BE49-F238E27FC236}">
                  <a16:creationId xmlns:a16="http://schemas.microsoft.com/office/drawing/2014/main" id="{E827C038-03C7-7F8B-2BD0-4A8D282D63D6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914;p39">
              <a:extLst>
                <a:ext uri="{FF2B5EF4-FFF2-40B4-BE49-F238E27FC236}">
                  <a16:creationId xmlns:a16="http://schemas.microsoft.com/office/drawing/2014/main" id="{7D158945-FE16-67D5-7E40-ED029E5E65BA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915;p39">
              <a:extLst>
                <a:ext uri="{FF2B5EF4-FFF2-40B4-BE49-F238E27FC236}">
                  <a16:creationId xmlns:a16="http://schemas.microsoft.com/office/drawing/2014/main" id="{66E6F20C-02EA-A90F-0B8F-9418F78270FB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916;p39">
              <a:extLst>
                <a:ext uri="{FF2B5EF4-FFF2-40B4-BE49-F238E27FC236}">
                  <a16:creationId xmlns:a16="http://schemas.microsoft.com/office/drawing/2014/main" id="{24E81DAC-2BA3-FEF4-A4F2-74186A10BF9D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917;p39">
              <a:extLst>
                <a:ext uri="{FF2B5EF4-FFF2-40B4-BE49-F238E27FC236}">
                  <a16:creationId xmlns:a16="http://schemas.microsoft.com/office/drawing/2014/main" id="{2C005C1D-3D61-CF04-9B88-885607BC20D7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918;p39">
              <a:extLst>
                <a:ext uri="{FF2B5EF4-FFF2-40B4-BE49-F238E27FC236}">
                  <a16:creationId xmlns:a16="http://schemas.microsoft.com/office/drawing/2014/main" id="{CE583846-B8CD-296C-FE66-9D166A896671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919;p39">
              <a:extLst>
                <a:ext uri="{FF2B5EF4-FFF2-40B4-BE49-F238E27FC236}">
                  <a16:creationId xmlns:a16="http://schemas.microsoft.com/office/drawing/2014/main" id="{2298EEE7-096D-3F0D-825E-5F87485C329E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920;p39">
              <a:extLst>
                <a:ext uri="{FF2B5EF4-FFF2-40B4-BE49-F238E27FC236}">
                  <a16:creationId xmlns:a16="http://schemas.microsoft.com/office/drawing/2014/main" id="{9376F47B-6831-2BF5-E5B6-640EED00DE5F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921;p39">
              <a:extLst>
                <a:ext uri="{FF2B5EF4-FFF2-40B4-BE49-F238E27FC236}">
                  <a16:creationId xmlns:a16="http://schemas.microsoft.com/office/drawing/2014/main" id="{DE03E5E8-A4A4-780F-6944-29BEADA3EB0C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922;p39">
              <a:extLst>
                <a:ext uri="{FF2B5EF4-FFF2-40B4-BE49-F238E27FC236}">
                  <a16:creationId xmlns:a16="http://schemas.microsoft.com/office/drawing/2014/main" id="{2B1BE429-17FC-855A-4A2D-DEE178548BF7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923;p39">
              <a:extLst>
                <a:ext uri="{FF2B5EF4-FFF2-40B4-BE49-F238E27FC236}">
                  <a16:creationId xmlns:a16="http://schemas.microsoft.com/office/drawing/2014/main" id="{1F3D7254-F0C5-3F4C-303D-5BBDC87F80F7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924;p39">
              <a:extLst>
                <a:ext uri="{FF2B5EF4-FFF2-40B4-BE49-F238E27FC236}">
                  <a16:creationId xmlns:a16="http://schemas.microsoft.com/office/drawing/2014/main" id="{B7C8F5C4-507C-0B88-E9F3-57D96F9EF938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925;p39">
              <a:extLst>
                <a:ext uri="{FF2B5EF4-FFF2-40B4-BE49-F238E27FC236}">
                  <a16:creationId xmlns:a16="http://schemas.microsoft.com/office/drawing/2014/main" id="{E7B4A4DD-4966-F6E3-678F-6F9446DBF676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926;p39">
              <a:extLst>
                <a:ext uri="{FF2B5EF4-FFF2-40B4-BE49-F238E27FC236}">
                  <a16:creationId xmlns:a16="http://schemas.microsoft.com/office/drawing/2014/main" id="{2A491A51-42E0-CCEA-583A-05C698A86130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927;p39">
              <a:extLst>
                <a:ext uri="{FF2B5EF4-FFF2-40B4-BE49-F238E27FC236}">
                  <a16:creationId xmlns:a16="http://schemas.microsoft.com/office/drawing/2014/main" id="{49CA8B06-DE13-7949-0ADE-E6EA4759F12A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928;p39">
              <a:extLst>
                <a:ext uri="{FF2B5EF4-FFF2-40B4-BE49-F238E27FC236}">
                  <a16:creationId xmlns:a16="http://schemas.microsoft.com/office/drawing/2014/main" id="{0969D89B-B5E3-97A7-F824-17B559120E56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929;p39">
              <a:extLst>
                <a:ext uri="{FF2B5EF4-FFF2-40B4-BE49-F238E27FC236}">
                  <a16:creationId xmlns:a16="http://schemas.microsoft.com/office/drawing/2014/main" id="{E378289C-45DC-D3B4-BF6C-6A8387CFC843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930;p39">
              <a:extLst>
                <a:ext uri="{FF2B5EF4-FFF2-40B4-BE49-F238E27FC236}">
                  <a16:creationId xmlns:a16="http://schemas.microsoft.com/office/drawing/2014/main" id="{CA5FBC3A-4AC1-00F4-E754-7B07A3A80E4C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931;p39">
              <a:extLst>
                <a:ext uri="{FF2B5EF4-FFF2-40B4-BE49-F238E27FC236}">
                  <a16:creationId xmlns:a16="http://schemas.microsoft.com/office/drawing/2014/main" id="{87AF9D9B-3968-6203-D6EA-D52F0B05B414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932;p39">
              <a:extLst>
                <a:ext uri="{FF2B5EF4-FFF2-40B4-BE49-F238E27FC236}">
                  <a16:creationId xmlns:a16="http://schemas.microsoft.com/office/drawing/2014/main" id="{5AD59228-7CFF-049F-40D5-895389F9CC99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933;p39">
              <a:extLst>
                <a:ext uri="{FF2B5EF4-FFF2-40B4-BE49-F238E27FC236}">
                  <a16:creationId xmlns:a16="http://schemas.microsoft.com/office/drawing/2014/main" id="{917709F3-F139-0874-A9AC-75DE99A4E759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934;p39">
              <a:extLst>
                <a:ext uri="{FF2B5EF4-FFF2-40B4-BE49-F238E27FC236}">
                  <a16:creationId xmlns:a16="http://schemas.microsoft.com/office/drawing/2014/main" id="{6A7BE0FF-8F91-2B0B-3BD5-E8F045D55A92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935;p39">
              <a:extLst>
                <a:ext uri="{FF2B5EF4-FFF2-40B4-BE49-F238E27FC236}">
                  <a16:creationId xmlns:a16="http://schemas.microsoft.com/office/drawing/2014/main" id="{FC9F2DCE-B027-4EC1-C997-046785DEE77D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936;p39">
              <a:extLst>
                <a:ext uri="{FF2B5EF4-FFF2-40B4-BE49-F238E27FC236}">
                  <a16:creationId xmlns:a16="http://schemas.microsoft.com/office/drawing/2014/main" id="{AAEA0D0F-B01C-4D40-2078-B07048418C28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937;p39">
              <a:extLst>
                <a:ext uri="{FF2B5EF4-FFF2-40B4-BE49-F238E27FC236}">
                  <a16:creationId xmlns:a16="http://schemas.microsoft.com/office/drawing/2014/main" id="{69412F5A-D553-BD36-917F-312B8A83A1A3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938;p39">
              <a:extLst>
                <a:ext uri="{FF2B5EF4-FFF2-40B4-BE49-F238E27FC236}">
                  <a16:creationId xmlns:a16="http://schemas.microsoft.com/office/drawing/2014/main" id="{44BA295C-A546-8863-7BEE-5F097A985B39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939;p39">
              <a:extLst>
                <a:ext uri="{FF2B5EF4-FFF2-40B4-BE49-F238E27FC236}">
                  <a16:creationId xmlns:a16="http://schemas.microsoft.com/office/drawing/2014/main" id="{92F1DFCC-0684-9783-B6BD-6EE2239B8B30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940;p39">
              <a:extLst>
                <a:ext uri="{FF2B5EF4-FFF2-40B4-BE49-F238E27FC236}">
                  <a16:creationId xmlns:a16="http://schemas.microsoft.com/office/drawing/2014/main" id="{29A0A29A-23B7-B1A1-71F0-D9A6929C744B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941;p39">
              <a:extLst>
                <a:ext uri="{FF2B5EF4-FFF2-40B4-BE49-F238E27FC236}">
                  <a16:creationId xmlns:a16="http://schemas.microsoft.com/office/drawing/2014/main" id="{CE72D295-3453-26B5-EB79-FA39F901D3BE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942;p39">
              <a:extLst>
                <a:ext uri="{FF2B5EF4-FFF2-40B4-BE49-F238E27FC236}">
                  <a16:creationId xmlns:a16="http://schemas.microsoft.com/office/drawing/2014/main" id="{652D2D07-8841-2A2B-5C5A-83A1618DFD32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943;p39">
              <a:extLst>
                <a:ext uri="{FF2B5EF4-FFF2-40B4-BE49-F238E27FC236}">
                  <a16:creationId xmlns:a16="http://schemas.microsoft.com/office/drawing/2014/main" id="{CEFC6032-AF6E-0449-6A81-CBB612C8812A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050" name="Picture 2" descr="Happy Dance Sticker by Numberblocks">
            <a:extLst>
              <a:ext uri="{FF2B5EF4-FFF2-40B4-BE49-F238E27FC236}">
                <a16:creationId xmlns:a16="http://schemas.microsoft.com/office/drawing/2014/main" id="{E76E12DC-E2B4-4DB0-29EA-CE9D7E0AA7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3246" y="310090"/>
            <a:ext cx="1561319" cy="15613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9" grpId="0" autoUpdateAnimBg="0"/>
      <p:bldP spid="14343" grpId="0" animBg="1" autoUpdateAnimBg="0"/>
      <p:bldP spid="14348" grpId="0" animBg="1" autoUpdateAnimBg="0"/>
      <p:bldP spid="14349" grpId="0" animBg="1" autoUpdateAnimBg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Rectangle 3">
            <a:extLst>
              <a:ext uri="{FF2B5EF4-FFF2-40B4-BE49-F238E27FC236}">
                <a16:creationId xmlns:a16="http://schemas.microsoft.com/office/drawing/2014/main" id="{2FA0DFC3-F01D-C519-B3FC-3C0C50B497EF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960369" y="502444"/>
            <a:ext cx="3622674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flexiona? (IV)</a:t>
            </a:r>
          </a:p>
        </p:txBody>
      </p:sp>
      <p:grpSp>
        <p:nvGrpSpPr>
          <p:cNvPr id="15364" name="Group 4">
            <a:extLst>
              <a:ext uri="{FF2B5EF4-FFF2-40B4-BE49-F238E27FC236}">
                <a16:creationId xmlns:a16="http://schemas.microsoft.com/office/drawing/2014/main" id="{3ADBF0BF-F538-A887-9A50-1782ACB83DCF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371601"/>
            <a:ext cx="7197725" cy="4386264"/>
            <a:chOff x="576" y="864"/>
            <a:chExt cx="4656" cy="1056"/>
          </a:xfrm>
        </p:grpSpPr>
        <p:sp>
          <p:nvSpPr>
            <p:cNvPr id="15365" name="Rectangle 5">
              <a:extLst>
                <a:ext uri="{FF2B5EF4-FFF2-40B4-BE49-F238E27FC236}">
                  <a16:creationId xmlns:a16="http://schemas.microsoft.com/office/drawing/2014/main" id="{836B0215-42C5-256C-F56D-A5E8C07EE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864"/>
              <a:ext cx="4656" cy="10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 altLang="pt-BR" sz="2400">
                <a:solidFill>
                  <a:srgbClr val="4D4D4D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366" name="Text Box 6">
              <a:extLst>
                <a:ext uri="{FF2B5EF4-FFF2-40B4-BE49-F238E27FC236}">
                  <a16:creationId xmlns:a16="http://schemas.microsoft.com/office/drawing/2014/main" id="{0B1699D0-9F0B-88F5-3FC8-D4574E4F3C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864"/>
              <a:ext cx="1008" cy="1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Pessoa</a:t>
              </a:r>
            </a:p>
          </p:txBody>
        </p:sp>
      </p:grpSp>
      <p:sp>
        <p:nvSpPr>
          <p:cNvPr id="15367" name="Text Box 7">
            <a:extLst>
              <a:ext uri="{FF2B5EF4-FFF2-40B4-BE49-F238E27FC236}">
                <a16:creationId xmlns:a16="http://schemas.microsoft.com/office/drawing/2014/main" id="{FC47FF5B-CFAC-434E-E8BE-55F40FDE6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5914" y="3068638"/>
            <a:ext cx="7197725" cy="360362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Primeira pessoa:</a:t>
            </a:r>
            <a:r>
              <a:rPr lang="pt-BR" altLang="pt-BR"/>
              <a:t> a que fala.</a:t>
            </a:r>
          </a:p>
        </p:txBody>
      </p:sp>
      <p:sp>
        <p:nvSpPr>
          <p:cNvPr id="15368" name="Text Box 8">
            <a:extLst>
              <a:ext uri="{FF2B5EF4-FFF2-40B4-BE49-F238E27FC236}">
                <a16:creationId xmlns:a16="http://schemas.microsoft.com/office/drawing/2014/main" id="{BD6DCAEF-2AD1-6E98-79EB-273AE8C779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5914" y="4221163"/>
            <a:ext cx="7197725" cy="360362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Segunda pessoa:</a:t>
            </a:r>
            <a:r>
              <a:rPr lang="pt-BR" altLang="pt-BR"/>
              <a:t> a quem se fala.</a:t>
            </a:r>
          </a:p>
        </p:txBody>
      </p:sp>
      <p:sp>
        <p:nvSpPr>
          <p:cNvPr id="15369" name="Text Box 9">
            <a:extLst>
              <a:ext uri="{FF2B5EF4-FFF2-40B4-BE49-F238E27FC236}">
                <a16:creationId xmlns:a16="http://schemas.microsoft.com/office/drawing/2014/main" id="{41B4A8BD-5CB8-9377-93F6-5D69A761E4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5914" y="5397501"/>
            <a:ext cx="7197725" cy="360363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Terceira pessoa:</a:t>
            </a:r>
            <a:r>
              <a:rPr lang="pt-BR" altLang="pt-BR"/>
              <a:t> de quem ou de que se fala.</a:t>
            </a:r>
          </a:p>
        </p:txBody>
      </p:sp>
      <p:sp>
        <p:nvSpPr>
          <p:cNvPr id="15370" name="Text Box 10">
            <a:extLst>
              <a:ext uri="{FF2B5EF4-FFF2-40B4-BE49-F238E27FC236}">
                <a16:creationId xmlns:a16="http://schemas.microsoft.com/office/drawing/2014/main" id="{65D7DF86-C16B-4201-9B2C-492A1AC248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3681414"/>
            <a:ext cx="3238500" cy="312737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Tu</a:t>
            </a:r>
            <a:r>
              <a:rPr lang="pt-BR" altLang="pt-BR"/>
              <a:t> levaste o material. </a:t>
            </a:r>
          </a:p>
        </p:txBody>
      </p:sp>
      <p:sp>
        <p:nvSpPr>
          <p:cNvPr id="15371" name="Text Box 11">
            <a:extLst>
              <a:ext uri="{FF2B5EF4-FFF2-40B4-BE49-F238E27FC236}">
                <a16:creationId xmlns:a16="http://schemas.microsoft.com/office/drawing/2014/main" id="{3F0FDC37-B6A2-1443-2544-939401661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5" y="4857750"/>
            <a:ext cx="3238500" cy="312738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Eles</a:t>
            </a:r>
            <a:r>
              <a:rPr lang="pt-BR" altLang="pt-BR"/>
              <a:t> levaram o material.</a:t>
            </a:r>
          </a:p>
        </p:txBody>
      </p:sp>
      <p:sp>
        <p:nvSpPr>
          <p:cNvPr id="15372" name="Text Box 12">
            <a:extLst>
              <a:ext uri="{FF2B5EF4-FFF2-40B4-BE49-F238E27FC236}">
                <a16:creationId xmlns:a16="http://schemas.microsoft.com/office/drawing/2014/main" id="{0FC479BF-7571-CE10-FE6C-3B304FD1E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2528889"/>
            <a:ext cx="3238500" cy="312737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Eu</a:t>
            </a:r>
            <a:r>
              <a:rPr lang="pt-BR" altLang="pt-BR"/>
              <a:t> levei o material.</a:t>
            </a:r>
          </a:p>
        </p:txBody>
      </p:sp>
      <p:sp>
        <p:nvSpPr>
          <p:cNvPr id="15373" name="Text Box 13">
            <a:extLst>
              <a:ext uri="{FF2B5EF4-FFF2-40B4-BE49-F238E27FC236}">
                <a16:creationId xmlns:a16="http://schemas.microsoft.com/office/drawing/2014/main" id="{35E9912D-405C-FF7E-A022-A330B24199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5" y="2528889"/>
            <a:ext cx="3238500" cy="312737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Nós</a:t>
            </a:r>
            <a:r>
              <a:rPr lang="pt-BR" altLang="pt-BR"/>
              <a:t> levamos o material.</a:t>
            </a:r>
          </a:p>
        </p:txBody>
      </p:sp>
      <p:sp>
        <p:nvSpPr>
          <p:cNvPr id="15374" name="Text Box 14">
            <a:extLst>
              <a:ext uri="{FF2B5EF4-FFF2-40B4-BE49-F238E27FC236}">
                <a16:creationId xmlns:a16="http://schemas.microsoft.com/office/drawing/2014/main" id="{A93EBD89-D1B6-C5D6-AB79-83F22B7C2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8925" y="3681414"/>
            <a:ext cx="3238500" cy="312737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Vós</a:t>
            </a:r>
            <a:r>
              <a:rPr lang="pt-BR" altLang="pt-BR"/>
              <a:t> levastes o material. </a:t>
            </a:r>
          </a:p>
        </p:txBody>
      </p:sp>
      <p:sp>
        <p:nvSpPr>
          <p:cNvPr id="15375" name="Text Box 15">
            <a:extLst>
              <a:ext uri="{FF2B5EF4-FFF2-40B4-BE49-F238E27FC236}">
                <a16:creationId xmlns:a16="http://schemas.microsoft.com/office/drawing/2014/main" id="{C5197034-14AD-5192-850B-5B707582C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4857750"/>
            <a:ext cx="3238500" cy="312738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 tIns="46800" bIns="46800"/>
          <a:lstStyle/>
          <a:p>
            <a:pPr>
              <a:spcBef>
                <a:spcPct val="50000"/>
              </a:spcBef>
            </a:pPr>
            <a:r>
              <a:rPr lang="pt-BR" altLang="pt-BR" b="1"/>
              <a:t>Ela </a:t>
            </a:r>
            <a:r>
              <a:rPr lang="pt-BR" altLang="pt-BR"/>
              <a:t>levou o material. </a:t>
            </a:r>
          </a:p>
        </p:txBody>
      </p:sp>
      <p:sp>
        <p:nvSpPr>
          <p:cNvPr id="15377" name="Text Box 17">
            <a:extLst>
              <a:ext uri="{FF2B5EF4-FFF2-40B4-BE49-F238E27FC236}">
                <a16:creationId xmlns:a16="http://schemas.microsoft.com/office/drawing/2014/main" id="{E92E2986-BB90-F9C1-793B-D2A5C84FB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sp>
        <p:nvSpPr>
          <p:cNvPr id="15378" name="Text Box 18">
            <a:extLst>
              <a:ext uri="{FF2B5EF4-FFF2-40B4-BE49-F238E27FC236}">
                <a16:creationId xmlns:a16="http://schemas.microsoft.com/office/drawing/2014/main" id="{092BE577-F1F6-6E01-7567-A5004D91CB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6172200"/>
            <a:ext cx="685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endParaRPr lang="pt-BR" altLang="pt-BR" sz="1200">
              <a:solidFill>
                <a:schemeClr val="tx2"/>
              </a:solidFill>
            </a:endParaRPr>
          </a:p>
        </p:txBody>
      </p:sp>
      <p:pic>
        <p:nvPicPr>
          <p:cNvPr id="3074" name="Picture 2" descr="Happy Dance Sticker by Extia">
            <a:extLst>
              <a:ext uri="{FF2B5EF4-FFF2-40B4-BE49-F238E27FC236}">
                <a16:creationId xmlns:a16="http://schemas.microsoft.com/office/drawing/2014/main" id="{5CAD7B4E-F734-7F1B-6540-A781FD1919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8195" y="460375"/>
            <a:ext cx="1466850" cy="1466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3C70C664-C844-826E-30E9-652B6AA49E03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26105F1B-6C6C-25EE-1D0B-0E74689E658C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3E641ADD-8072-6B8C-89E3-8C6F93D9E8A8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656610FC-DB54-64E9-1549-70C52F051E33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E730E39F-6DED-2814-B77E-EE2A8F4EEB31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B8046A20-920B-AABD-1CE6-4F87268C1234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7EE40752-7C62-9D40-F0DA-9EB97DF77053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C9F75AF6-305D-2EB3-0995-B981DA065250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A809AF8E-7BE6-D33D-7B96-4A6E2AE4162F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51269A25-431B-2028-1496-2778874E83EB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D74EC496-2215-8B33-4BB9-3280934005D4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5B6BE6CF-9B86-3BA4-5F73-57D49A6761B6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D2BC993F-6514-FC2B-7AA8-72A92ADC6C4D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BB76B20A-A631-AE36-D1D7-7AD4A777B6A5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989762DB-E5D1-11E8-A89C-8F0AB0BB90CA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9E318406-D8C1-BA38-8B01-A8CBF3902514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F1B99433-A65E-6060-56CE-6FAE1734B7CE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AD8F7E5D-C295-9FAF-6C18-75DBB2394618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EE93B6F4-18CB-9969-CFF9-D0DBA03D38D6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A262A34E-A3DE-7190-CC37-2FD54ABB3993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A4F05280-9EB6-F5C1-1DBC-059B687EFFB6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38308E97-7833-C6E5-F525-F525943148B2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950B81DC-712F-5933-FC3C-238F2E41BBD9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10AA464E-6AA5-42BC-C5C9-6AC286FCC161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4421C850-836C-0FFD-C63E-364DD2DB9BBD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CA8B5CA3-23BD-B348-ACEB-303ACC723874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C3DF8997-B0B3-D2FA-A0ED-AA1351987932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BEA76867-49E0-0280-4460-7F8E3A6C36C6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C353BD89-5E99-AEC4-279A-EBE17569476D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EA26F757-EBA8-CE81-B785-FE84DF3AE7C2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26;p35">
              <a:extLst>
                <a:ext uri="{FF2B5EF4-FFF2-40B4-BE49-F238E27FC236}">
                  <a16:creationId xmlns:a16="http://schemas.microsoft.com/office/drawing/2014/main" id="{C0872FD0-AE5B-0CEB-3285-ACA7E9571370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27;p35">
              <a:extLst>
                <a:ext uri="{FF2B5EF4-FFF2-40B4-BE49-F238E27FC236}">
                  <a16:creationId xmlns:a16="http://schemas.microsoft.com/office/drawing/2014/main" id="{4B35C606-12A6-2779-7C4E-DC81E1DD5190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28;p35">
              <a:extLst>
                <a:ext uri="{FF2B5EF4-FFF2-40B4-BE49-F238E27FC236}">
                  <a16:creationId xmlns:a16="http://schemas.microsoft.com/office/drawing/2014/main" id="{87981C4E-181E-9818-B543-B3B98C812F51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29;p35">
              <a:extLst>
                <a:ext uri="{FF2B5EF4-FFF2-40B4-BE49-F238E27FC236}">
                  <a16:creationId xmlns:a16="http://schemas.microsoft.com/office/drawing/2014/main" id="{95FA7770-8739-AC20-2247-2587C2CCDDB6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0;p35">
              <a:extLst>
                <a:ext uri="{FF2B5EF4-FFF2-40B4-BE49-F238E27FC236}">
                  <a16:creationId xmlns:a16="http://schemas.microsoft.com/office/drawing/2014/main" id="{ACA858B6-393F-36BB-3725-C51EAF937EE6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1;p35">
              <a:extLst>
                <a:ext uri="{FF2B5EF4-FFF2-40B4-BE49-F238E27FC236}">
                  <a16:creationId xmlns:a16="http://schemas.microsoft.com/office/drawing/2014/main" id="{18B84C59-4B64-AD72-FFBA-FFD47ED49B52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2;p35">
              <a:extLst>
                <a:ext uri="{FF2B5EF4-FFF2-40B4-BE49-F238E27FC236}">
                  <a16:creationId xmlns:a16="http://schemas.microsoft.com/office/drawing/2014/main" id="{D4A6DEC7-1DCE-0BCF-A24C-FF7C2232E464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3;p35">
              <a:extLst>
                <a:ext uri="{FF2B5EF4-FFF2-40B4-BE49-F238E27FC236}">
                  <a16:creationId xmlns:a16="http://schemas.microsoft.com/office/drawing/2014/main" id="{4382605B-38DC-FE8F-2D58-725BD162917A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4;p35">
              <a:extLst>
                <a:ext uri="{FF2B5EF4-FFF2-40B4-BE49-F238E27FC236}">
                  <a16:creationId xmlns:a16="http://schemas.microsoft.com/office/drawing/2014/main" id="{84F24FF2-65EA-D17C-ED55-763D39AD21AA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5;p35">
              <a:extLst>
                <a:ext uri="{FF2B5EF4-FFF2-40B4-BE49-F238E27FC236}">
                  <a16:creationId xmlns:a16="http://schemas.microsoft.com/office/drawing/2014/main" id="{CE52DEF2-396F-A428-5425-38BE9C712FB1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6;p35">
              <a:extLst>
                <a:ext uri="{FF2B5EF4-FFF2-40B4-BE49-F238E27FC236}">
                  <a16:creationId xmlns:a16="http://schemas.microsoft.com/office/drawing/2014/main" id="{886D4845-8325-7009-D262-FC6B3F466925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7;p35">
              <a:extLst>
                <a:ext uri="{FF2B5EF4-FFF2-40B4-BE49-F238E27FC236}">
                  <a16:creationId xmlns:a16="http://schemas.microsoft.com/office/drawing/2014/main" id="{87769581-13E4-9D73-6716-40824EB3ECFE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;p35">
              <a:extLst>
                <a:ext uri="{FF2B5EF4-FFF2-40B4-BE49-F238E27FC236}">
                  <a16:creationId xmlns:a16="http://schemas.microsoft.com/office/drawing/2014/main" id="{A0D7A43E-A6B6-AE4F-21F4-04FAE1B0FAC4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9;p35">
              <a:extLst>
                <a:ext uri="{FF2B5EF4-FFF2-40B4-BE49-F238E27FC236}">
                  <a16:creationId xmlns:a16="http://schemas.microsoft.com/office/drawing/2014/main" id="{A4555507-2D26-EA7F-0D3C-F5FD607AB38E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40;p35">
              <a:extLst>
                <a:ext uri="{FF2B5EF4-FFF2-40B4-BE49-F238E27FC236}">
                  <a16:creationId xmlns:a16="http://schemas.microsoft.com/office/drawing/2014/main" id="{D05DC9E5-077B-8EB0-DFBB-77F8D695C3E4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41;p35">
              <a:extLst>
                <a:ext uri="{FF2B5EF4-FFF2-40B4-BE49-F238E27FC236}">
                  <a16:creationId xmlns:a16="http://schemas.microsoft.com/office/drawing/2014/main" id="{8F705BC9-DA36-32A6-D81D-CC6D3FB27797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42;p35">
              <a:extLst>
                <a:ext uri="{FF2B5EF4-FFF2-40B4-BE49-F238E27FC236}">
                  <a16:creationId xmlns:a16="http://schemas.microsoft.com/office/drawing/2014/main" id="{AC4E99E7-6A45-C322-DF5D-43B89AC32224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1543;p35">
              <a:extLst>
                <a:ext uri="{FF2B5EF4-FFF2-40B4-BE49-F238E27FC236}">
                  <a16:creationId xmlns:a16="http://schemas.microsoft.com/office/drawing/2014/main" id="{E0B661DD-FFCD-C33B-767D-8ACBC4E85565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1544;p35">
              <a:extLst>
                <a:ext uri="{FF2B5EF4-FFF2-40B4-BE49-F238E27FC236}">
                  <a16:creationId xmlns:a16="http://schemas.microsoft.com/office/drawing/2014/main" id="{9443AE1A-8F7F-1C09-C7FD-C8DF1C454BDE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1545;p35">
              <a:extLst>
                <a:ext uri="{FF2B5EF4-FFF2-40B4-BE49-F238E27FC236}">
                  <a16:creationId xmlns:a16="http://schemas.microsoft.com/office/drawing/2014/main" id="{B463419C-3F19-57D7-3801-03424B51C88F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1546;p35">
              <a:extLst>
                <a:ext uri="{FF2B5EF4-FFF2-40B4-BE49-F238E27FC236}">
                  <a16:creationId xmlns:a16="http://schemas.microsoft.com/office/drawing/2014/main" id="{F4BC09AD-480D-1DA3-70EB-CE615C4B8E96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1547;p35">
              <a:extLst>
                <a:ext uri="{FF2B5EF4-FFF2-40B4-BE49-F238E27FC236}">
                  <a16:creationId xmlns:a16="http://schemas.microsoft.com/office/drawing/2014/main" id="{8A2CA94D-7632-88DD-9FA0-BDFAA3EAAD59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1548;p35">
              <a:extLst>
                <a:ext uri="{FF2B5EF4-FFF2-40B4-BE49-F238E27FC236}">
                  <a16:creationId xmlns:a16="http://schemas.microsoft.com/office/drawing/2014/main" id="{9C80DE4D-BABB-62C3-B349-A4E755F70D79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1549;p35">
              <a:extLst>
                <a:ext uri="{FF2B5EF4-FFF2-40B4-BE49-F238E27FC236}">
                  <a16:creationId xmlns:a16="http://schemas.microsoft.com/office/drawing/2014/main" id="{80DF2A8F-D8AD-A00C-9DC9-85059DD05672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1550;p35">
              <a:extLst>
                <a:ext uri="{FF2B5EF4-FFF2-40B4-BE49-F238E27FC236}">
                  <a16:creationId xmlns:a16="http://schemas.microsoft.com/office/drawing/2014/main" id="{595270B5-9204-7D39-664F-DE553403D32A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1551;p35">
              <a:extLst>
                <a:ext uri="{FF2B5EF4-FFF2-40B4-BE49-F238E27FC236}">
                  <a16:creationId xmlns:a16="http://schemas.microsoft.com/office/drawing/2014/main" id="{91BABAAD-6F66-DEDF-24C7-7DFFF54047CB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1552;p35">
              <a:extLst>
                <a:ext uri="{FF2B5EF4-FFF2-40B4-BE49-F238E27FC236}">
                  <a16:creationId xmlns:a16="http://schemas.microsoft.com/office/drawing/2014/main" id="{9570E614-AA0C-90FB-8215-535880B590D4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1553;p35">
              <a:extLst>
                <a:ext uri="{FF2B5EF4-FFF2-40B4-BE49-F238E27FC236}">
                  <a16:creationId xmlns:a16="http://schemas.microsoft.com/office/drawing/2014/main" id="{F87CC482-2B7A-A607-783A-A03B4F2D3699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1554;p35">
              <a:extLst>
                <a:ext uri="{FF2B5EF4-FFF2-40B4-BE49-F238E27FC236}">
                  <a16:creationId xmlns:a16="http://schemas.microsoft.com/office/drawing/2014/main" id="{CCF56B1B-FBD7-281A-3BFC-93D0B759CCF2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1555;p35">
              <a:extLst>
                <a:ext uri="{FF2B5EF4-FFF2-40B4-BE49-F238E27FC236}">
                  <a16:creationId xmlns:a16="http://schemas.microsoft.com/office/drawing/2014/main" id="{F0DA1A46-E092-DE9C-FE84-1059E420CD64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1556;p35">
              <a:extLst>
                <a:ext uri="{FF2B5EF4-FFF2-40B4-BE49-F238E27FC236}">
                  <a16:creationId xmlns:a16="http://schemas.microsoft.com/office/drawing/2014/main" id="{1BAB3B91-98BF-F297-452C-27D0F134349A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1557;p35">
              <a:extLst>
                <a:ext uri="{FF2B5EF4-FFF2-40B4-BE49-F238E27FC236}">
                  <a16:creationId xmlns:a16="http://schemas.microsoft.com/office/drawing/2014/main" id="{69F58E10-5895-CE38-99C1-4DBD826759F9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1558;p35">
              <a:extLst>
                <a:ext uri="{FF2B5EF4-FFF2-40B4-BE49-F238E27FC236}">
                  <a16:creationId xmlns:a16="http://schemas.microsoft.com/office/drawing/2014/main" id="{32ECE826-3767-C9AD-8D2F-F2132419CE2D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1559;p35">
              <a:extLst>
                <a:ext uri="{FF2B5EF4-FFF2-40B4-BE49-F238E27FC236}">
                  <a16:creationId xmlns:a16="http://schemas.microsoft.com/office/drawing/2014/main" id="{5106FCE9-AA30-7F8D-BCE6-C7FD376B45E7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1560;p35">
              <a:extLst>
                <a:ext uri="{FF2B5EF4-FFF2-40B4-BE49-F238E27FC236}">
                  <a16:creationId xmlns:a16="http://schemas.microsoft.com/office/drawing/2014/main" id="{993859C0-EC64-E309-230B-E406A1DAFF0E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1561;p35">
              <a:extLst>
                <a:ext uri="{FF2B5EF4-FFF2-40B4-BE49-F238E27FC236}">
                  <a16:creationId xmlns:a16="http://schemas.microsoft.com/office/drawing/2014/main" id="{71E9CAD0-F39E-8F04-7B12-11919ECDEE10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1562;p35">
              <a:extLst>
                <a:ext uri="{FF2B5EF4-FFF2-40B4-BE49-F238E27FC236}">
                  <a16:creationId xmlns:a16="http://schemas.microsoft.com/office/drawing/2014/main" id="{8D51A54A-55E3-6931-6A28-FBC04BEF71AF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1563;p35">
              <a:extLst>
                <a:ext uri="{FF2B5EF4-FFF2-40B4-BE49-F238E27FC236}">
                  <a16:creationId xmlns:a16="http://schemas.microsoft.com/office/drawing/2014/main" id="{04AC33B0-625B-9D07-EF46-994F3B0EEBB8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1564;p35">
              <a:extLst>
                <a:ext uri="{FF2B5EF4-FFF2-40B4-BE49-F238E27FC236}">
                  <a16:creationId xmlns:a16="http://schemas.microsoft.com/office/drawing/2014/main" id="{9A70A529-439A-ADDF-A306-872948D13DDC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1565;p35">
              <a:extLst>
                <a:ext uri="{FF2B5EF4-FFF2-40B4-BE49-F238E27FC236}">
                  <a16:creationId xmlns:a16="http://schemas.microsoft.com/office/drawing/2014/main" id="{4BEB0C87-7DC5-0D54-FEE4-FFED536D863B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1566;p35">
              <a:extLst>
                <a:ext uri="{FF2B5EF4-FFF2-40B4-BE49-F238E27FC236}">
                  <a16:creationId xmlns:a16="http://schemas.microsoft.com/office/drawing/2014/main" id="{C8F4707C-FD62-C0A6-E724-A9590BAB019D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1567;p35">
              <a:extLst>
                <a:ext uri="{FF2B5EF4-FFF2-40B4-BE49-F238E27FC236}">
                  <a16:creationId xmlns:a16="http://schemas.microsoft.com/office/drawing/2014/main" id="{F0889E9D-4710-11C3-7D07-4F2C9569BDAD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1568;p35">
              <a:extLst>
                <a:ext uri="{FF2B5EF4-FFF2-40B4-BE49-F238E27FC236}">
                  <a16:creationId xmlns:a16="http://schemas.microsoft.com/office/drawing/2014/main" id="{A813084C-6323-C521-D0EB-B3CD768A38B7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1569;p35">
              <a:extLst>
                <a:ext uri="{FF2B5EF4-FFF2-40B4-BE49-F238E27FC236}">
                  <a16:creationId xmlns:a16="http://schemas.microsoft.com/office/drawing/2014/main" id="{9DE12A04-F0CA-A259-F933-8EFC5D183DFA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1570;p35">
              <a:extLst>
                <a:ext uri="{FF2B5EF4-FFF2-40B4-BE49-F238E27FC236}">
                  <a16:creationId xmlns:a16="http://schemas.microsoft.com/office/drawing/2014/main" id="{AC3EBC12-6FE7-8F52-050B-D4A459FDFEF5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1571;p35">
              <a:extLst>
                <a:ext uri="{FF2B5EF4-FFF2-40B4-BE49-F238E27FC236}">
                  <a16:creationId xmlns:a16="http://schemas.microsoft.com/office/drawing/2014/main" id="{FD507592-C91B-E739-A43B-219954F50452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1572;p35">
              <a:extLst>
                <a:ext uri="{FF2B5EF4-FFF2-40B4-BE49-F238E27FC236}">
                  <a16:creationId xmlns:a16="http://schemas.microsoft.com/office/drawing/2014/main" id="{FCACEF34-532B-3E37-9DCC-3DD5C609A214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1573;p35">
              <a:extLst>
                <a:ext uri="{FF2B5EF4-FFF2-40B4-BE49-F238E27FC236}">
                  <a16:creationId xmlns:a16="http://schemas.microsoft.com/office/drawing/2014/main" id="{C2759414-CFBC-3602-BFB9-7799485D0470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74;p35">
              <a:extLst>
                <a:ext uri="{FF2B5EF4-FFF2-40B4-BE49-F238E27FC236}">
                  <a16:creationId xmlns:a16="http://schemas.microsoft.com/office/drawing/2014/main" id="{1B86C6A5-5E2C-4C60-B6F9-F3F86ADE7F66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75;p35">
              <a:extLst>
                <a:ext uri="{FF2B5EF4-FFF2-40B4-BE49-F238E27FC236}">
                  <a16:creationId xmlns:a16="http://schemas.microsoft.com/office/drawing/2014/main" id="{F018CABD-F399-DA6D-62D0-B8C0BFC3EEE7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76;p35">
              <a:extLst>
                <a:ext uri="{FF2B5EF4-FFF2-40B4-BE49-F238E27FC236}">
                  <a16:creationId xmlns:a16="http://schemas.microsoft.com/office/drawing/2014/main" id="{D6AFF887-2899-CED8-4F44-A07829A8433F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77;p35">
              <a:extLst>
                <a:ext uri="{FF2B5EF4-FFF2-40B4-BE49-F238E27FC236}">
                  <a16:creationId xmlns:a16="http://schemas.microsoft.com/office/drawing/2014/main" id="{23B43E5A-8FF5-D9FC-1EAE-B754627AC1D3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78;p35">
              <a:extLst>
                <a:ext uri="{FF2B5EF4-FFF2-40B4-BE49-F238E27FC236}">
                  <a16:creationId xmlns:a16="http://schemas.microsoft.com/office/drawing/2014/main" id="{EDC71009-D707-6029-9F6A-C24A6009FCB1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79;p35">
              <a:extLst>
                <a:ext uri="{FF2B5EF4-FFF2-40B4-BE49-F238E27FC236}">
                  <a16:creationId xmlns:a16="http://schemas.microsoft.com/office/drawing/2014/main" id="{949DFEFD-D81E-C79C-7251-E0373DD78B68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80;p35">
              <a:extLst>
                <a:ext uri="{FF2B5EF4-FFF2-40B4-BE49-F238E27FC236}">
                  <a16:creationId xmlns:a16="http://schemas.microsoft.com/office/drawing/2014/main" id="{CEC33526-0688-343C-9B29-0E2EC2CD3CA4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81;p35">
              <a:extLst>
                <a:ext uri="{FF2B5EF4-FFF2-40B4-BE49-F238E27FC236}">
                  <a16:creationId xmlns:a16="http://schemas.microsoft.com/office/drawing/2014/main" id="{16F7B057-4607-299C-C76D-3258152029EC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82;p35">
              <a:extLst>
                <a:ext uri="{FF2B5EF4-FFF2-40B4-BE49-F238E27FC236}">
                  <a16:creationId xmlns:a16="http://schemas.microsoft.com/office/drawing/2014/main" id="{A8F16FC8-4A70-36C4-B07C-8FA2B075C4C8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83;p35">
              <a:extLst>
                <a:ext uri="{FF2B5EF4-FFF2-40B4-BE49-F238E27FC236}">
                  <a16:creationId xmlns:a16="http://schemas.microsoft.com/office/drawing/2014/main" id="{65277D8D-EBBF-5CDE-2F5B-D8B20D3D4D32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84;p35">
              <a:extLst>
                <a:ext uri="{FF2B5EF4-FFF2-40B4-BE49-F238E27FC236}">
                  <a16:creationId xmlns:a16="http://schemas.microsoft.com/office/drawing/2014/main" id="{1C9988D9-3BA0-0534-5345-CA4A1A09A91A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85;p35">
              <a:extLst>
                <a:ext uri="{FF2B5EF4-FFF2-40B4-BE49-F238E27FC236}">
                  <a16:creationId xmlns:a16="http://schemas.microsoft.com/office/drawing/2014/main" id="{E7CE4CC9-25F2-2CCF-EDF9-86A720F526FC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86;p35">
              <a:extLst>
                <a:ext uri="{FF2B5EF4-FFF2-40B4-BE49-F238E27FC236}">
                  <a16:creationId xmlns:a16="http://schemas.microsoft.com/office/drawing/2014/main" id="{D87497D0-3C04-7646-5B4C-F9287E4B6A44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87;p35">
              <a:extLst>
                <a:ext uri="{FF2B5EF4-FFF2-40B4-BE49-F238E27FC236}">
                  <a16:creationId xmlns:a16="http://schemas.microsoft.com/office/drawing/2014/main" id="{2764D5A0-E601-95BE-EA0D-1A0ADE48A1DE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88;p35">
              <a:extLst>
                <a:ext uri="{FF2B5EF4-FFF2-40B4-BE49-F238E27FC236}">
                  <a16:creationId xmlns:a16="http://schemas.microsoft.com/office/drawing/2014/main" id="{42C5FEA3-2B53-9136-D063-022A723B760B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89;p35">
              <a:extLst>
                <a:ext uri="{FF2B5EF4-FFF2-40B4-BE49-F238E27FC236}">
                  <a16:creationId xmlns:a16="http://schemas.microsoft.com/office/drawing/2014/main" id="{A2F4EB6F-DAAD-03E4-5610-54690B97A224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90;p35">
              <a:extLst>
                <a:ext uri="{FF2B5EF4-FFF2-40B4-BE49-F238E27FC236}">
                  <a16:creationId xmlns:a16="http://schemas.microsoft.com/office/drawing/2014/main" id="{B8C0315C-F531-E5CF-7C0E-09C431E0051C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91;p35">
              <a:extLst>
                <a:ext uri="{FF2B5EF4-FFF2-40B4-BE49-F238E27FC236}">
                  <a16:creationId xmlns:a16="http://schemas.microsoft.com/office/drawing/2014/main" id="{A992167B-498C-F3F5-B78C-936E89256C63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92;p35">
              <a:extLst>
                <a:ext uri="{FF2B5EF4-FFF2-40B4-BE49-F238E27FC236}">
                  <a16:creationId xmlns:a16="http://schemas.microsoft.com/office/drawing/2014/main" id="{561310FC-6924-6946-AA2C-1B2A2D27589C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93;p35">
              <a:extLst>
                <a:ext uri="{FF2B5EF4-FFF2-40B4-BE49-F238E27FC236}">
                  <a16:creationId xmlns:a16="http://schemas.microsoft.com/office/drawing/2014/main" id="{2C2972AB-623B-07A2-12B8-1E5A08038F11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94;p35">
              <a:extLst>
                <a:ext uri="{FF2B5EF4-FFF2-40B4-BE49-F238E27FC236}">
                  <a16:creationId xmlns:a16="http://schemas.microsoft.com/office/drawing/2014/main" id="{FBFB26CB-66EF-D34E-1BE2-FC62CCDA7CAE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95;p35">
              <a:extLst>
                <a:ext uri="{FF2B5EF4-FFF2-40B4-BE49-F238E27FC236}">
                  <a16:creationId xmlns:a16="http://schemas.microsoft.com/office/drawing/2014/main" id="{A6313BED-EBAC-A6BC-F3FD-A07568AADEC7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96;p35">
              <a:extLst>
                <a:ext uri="{FF2B5EF4-FFF2-40B4-BE49-F238E27FC236}">
                  <a16:creationId xmlns:a16="http://schemas.microsoft.com/office/drawing/2014/main" id="{94D043E7-53E6-FA6C-FC09-B08A84816E03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97;p35">
              <a:extLst>
                <a:ext uri="{FF2B5EF4-FFF2-40B4-BE49-F238E27FC236}">
                  <a16:creationId xmlns:a16="http://schemas.microsoft.com/office/drawing/2014/main" id="{860B81DE-3E5C-4DF3-13A4-F9FB48C109CE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98;p35">
              <a:extLst>
                <a:ext uri="{FF2B5EF4-FFF2-40B4-BE49-F238E27FC236}">
                  <a16:creationId xmlns:a16="http://schemas.microsoft.com/office/drawing/2014/main" id="{482ACE40-A03C-52B1-E74B-3889A15EC9E2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99;p35">
              <a:extLst>
                <a:ext uri="{FF2B5EF4-FFF2-40B4-BE49-F238E27FC236}">
                  <a16:creationId xmlns:a16="http://schemas.microsoft.com/office/drawing/2014/main" id="{E4B3A15A-0506-41C3-78F5-FF020C5D11C7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600;p35">
              <a:extLst>
                <a:ext uri="{FF2B5EF4-FFF2-40B4-BE49-F238E27FC236}">
                  <a16:creationId xmlns:a16="http://schemas.microsoft.com/office/drawing/2014/main" id="{A6DDF988-B421-3520-B13F-CA7875F8C0C5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601;p35">
              <a:extLst>
                <a:ext uri="{FF2B5EF4-FFF2-40B4-BE49-F238E27FC236}">
                  <a16:creationId xmlns:a16="http://schemas.microsoft.com/office/drawing/2014/main" id="{BAE917CE-69D4-E4CA-05FA-BE5196168C20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602;p35">
              <a:extLst>
                <a:ext uri="{FF2B5EF4-FFF2-40B4-BE49-F238E27FC236}">
                  <a16:creationId xmlns:a16="http://schemas.microsoft.com/office/drawing/2014/main" id="{3228DE5E-9FED-79C4-6EB8-2B5F5443C9EF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603;p35">
              <a:extLst>
                <a:ext uri="{FF2B5EF4-FFF2-40B4-BE49-F238E27FC236}">
                  <a16:creationId xmlns:a16="http://schemas.microsoft.com/office/drawing/2014/main" id="{EEEF3F1C-4148-1170-3827-4514A2C09735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604;p35">
              <a:extLst>
                <a:ext uri="{FF2B5EF4-FFF2-40B4-BE49-F238E27FC236}">
                  <a16:creationId xmlns:a16="http://schemas.microsoft.com/office/drawing/2014/main" id="{5A083151-A665-C346-C9B6-39F4BE16C67F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605;p35">
              <a:extLst>
                <a:ext uri="{FF2B5EF4-FFF2-40B4-BE49-F238E27FC236}">
                  <a16:creationId xmlns:a16="http://schemas.microsoft.com/office/drawing/2014/main" id="{C9ADBB60-36AB-4D97-AF80-857CA742800C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606;p35">
              <a:extLst>
                <a:ext uri="{FF2B5EF4-FFF2-40B4-BE49-F238E27FC236}">
                  <a16:creationId xmlns:a16="http://schemas.microsoft.com/office/drawing/2014/main" id="{B0D3B99C-971C-2741-5F27-D161AA052AAC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607;p35">
              <a:extLst>
                <a:ext uri="{FF2B5EF4-FFF2-40B4-BE49-F238E27FC236}">
                  <a16:creationId xmlns:a16="http://schemas.microsoft.com/office/drawing/2014/main" id="{7664EA6A-DA12-4AE5-75B3-963A98ADB571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608;p35">
              <a:extLst>
                <a:ext uri="{FF2B5EF4-FFF2-40B4-BE49-F238E27FC236}">
                  <a16:creationId xmlns:a16="http://schemas.microsoft.com/office/drawing/2014/main" id="{B46D1ECE-C894-4D69-40DA-5B741EFFDCD8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609;p35">
              <a:extLst>
                <a:ext uri="{FF2B5EF4-FFF2-40B4-BE49-F238E27FC236}">
                  <a16:creationId xmlns:a16="http://schemas.microsoft.com/office/drawing/2014/main" id="{69D7DEFD-2D70-6310-04B0-7A5D564FE302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610;p35">
              <a:extLst>
                <a:ext uri="{FF2B5EF4-FFF2-40B4-BE49-F238E27FC236}">
                  <a16:creationId xmlns:a16="http://schemas.microsoft.com/office/drawing/2014/main" id="{B51AA3A9-9D43-A480-D184-2D3802FC34A4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611;p35">
              <a:extLst>
                <a:ext uri="{FF2B5EF4-FFF2-40B4-BE49-F238E27FC236}">
                  <a16:creationId xmlns:a16="http://schemas.microsoft.com/office/drawing/2014/main" id="{081767D3-3E4F-75EB-C0F9-96025C32BB09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612;p35">
              <a:extLst>
                <a:ext uri="{FF2B5EF4-FFF2-40B4-BE49-F238E27FC236}">
                  <a16:creationId xmlns:a16="http://schemas.microsoft.com/office/drawing/2014/main" id="{2268A289-949C-AC6B-9E8D-5EA8126D6486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613;p35">
              <a:extLst>
                <a:ext uri="{FF2B5EF4-FFF2-40B4-BE49-F238E27FC236}">
                  <a16:creationId xmlns:a16="http://schemas.microsoft.com/office/drawing/2014/main" id="{9D90FB6E-D7B2-2966-E5EC-CC462A107178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614;p35">
              <a:extLst>
                <a:ext uri="{FF2B5EF4-FFF2-40B4-BE49-F238E27FC236}">
                  <a16:creationId xmlns:a16="http://schemas.microsoft.com/office/drawing/2014/main" id="{07696216-AA5E-E33B-8319-8C8695F70804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615;p35">
              <a:extLst>
                <a:ext uri="{FF2B5EF4-FFF2-40B4-BE49-F238E27FC236}">
                  <a16:creationId xmlns:a16="http://schemas.microsoft.com/office/drawing/2014/main" id="{18206500-72C7-C2D7-A1C4-CD70804A697C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616;p35">
              <a:extLst>
                <a:ext uri="{FF2B5EF4-FFF2-40B4-BE49-F238E27FC236}">
                  <a16:creationId xmlns:a16="http://schemas.microsoft.com/office/drawing/2014/main" id="{D029C00B-F189-B50A-AB61-EBA1E5C516C0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617;p35">
              <a:extLst>
                <a:ext uri="{FF2B5EF4-FFF2-40B4-BE49-F238E27FC236}">
                  <a16:creationId xmlns:a16="http://schemas.microsoft.com/office/drawing/2014/main" id="{8700CB7D-44EC-FC28-3602-667D0EBA26B6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618;p35">
              <a:extLst>
                <a:ext uri="{FF2B5EF4-FFF2-40B4-BE49-F238E27FC236}">
                  <a16:creationId xmlns:a16="http://schemas.microsoft.com/office/drawing/2014/main" id="{DE5DC6A5-3680-AA8F-F0AA-21224328D084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619;p35">
              <a:extLst>
                <a:ext uri="{FF2B5EF4-FFF2-40B4-BE49-F238E27FC236}">
                  <a16:creationId xmlns:a16="http://schemas.microsoft.com/office/drawing/2014/main" id="{617A5FDF-FC11-2EDB-7A7D-B13615A3A3B5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620;p35">
              <a:extLst>
                <a:ext uri="{FF2B5EF4-FFF2-40B4-BE49-F238E27FC236}">
                  <a16:creationId xmlns:a16="http://schemas.microsoft.com/office/drawing/2014/main" id="{A26414BE-1357-E048-7C10-95376E76C936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621;p35">
              <a:extLst>
                <a:ext uri="{FF2B5EF4-FFF2-40B4-BE49-F238E27FC236}">
                  <a16:creationId xmlns:a16="http://schemas.microsoft.com/office/drawing/2014/main" id="{22FF01DC-0760-BFCF-AE5C-7A2858DD53DE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622;p35">
              <a:extLst>
                <a:ext uri="{FF2B5EF4-FFF2-40B4-BE49-F238E27FC236}">
                  <a16:creationId xmlns:a16="http://schemas.microsoft.com/office/drawing/2014/main" id="{50E4FBAE-01C9-4C9F-94FE-F12242150E9A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41" name="Google Shape;1870;p39">
            <a:extLst>
              <a:ext uri="{FF2B5EF4-FFF2-40B4-BE49-F238E27FC236}">
                <a16:creationId xmlns:a16="http://schemas.microsoft.com/office/drawing/2014/main" id="{9659D35F-BD32-C9D0-5312-1E16BEF87914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5442" name="Google Shape;1871;p39">
              <a:extLst>
                <a:ext uri="{FF2B5EF4-FFF2-40B4-BE49-F238E27FC236}">
                  <a16:creationId xmlns:a16="http://schemas.microsoft.com/office/drawing/2014/main" id="{DA099E82-B943-0D7E-8CC4-7A7CDFD50CA5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872;p39">
              <a:extLst>
                <a:ext uri="{FF2B5EF4-FFF2-40B4-BE49-F238E27FC236}">
                  <a16:creationId xmlns:a16="http://schemas.microsoft.com/office/drawing/2014/main" id="{ABF24311-A567-8356-2B45-801C4FD79106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873;p39">
              <a:extLst>
                <a:ext uri="{FF2B5EF4-FFF2-40B4-BE49-F238E27FC236}">
                  <a16:creationId xmlns:a16="http://schemas.microsoft.com/office/drawing/2014/main" id="{ACA941EF-1034-6A45-6254-13CF51A905E6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874;p39">
              <a:extLst>
                <a:ext uri="{FF2B5EF4-FFF2-40B4-BE49-F238E27FC236}">
                  <a16:creationId xmlns:a16="http://schemas.microsoft.com/office/drawing/2014/main" id="{4171C8E6-204A-DBE8-F74B-FAE6C1908327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875;p39">
              <a:extLst>
                <a:ext uri="{FF2B5EF4-FFF2-40B4-BE49-F238E27FC236}">
                  <a16:creationId xmlns:a16="http://schemas.microsoft.com/office/drawing/2014/main" id="{1390C766-F954-C30C-0C81-322DC8CF3765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876;p39">
              <a:extLst>
                <a:ext uri="{FF2B5EF4-FFF2-40B4-BE49-F238E27FC236}">
                  <a16:creationId xmlns:a16="http://schemas.microsoft.com/office/drawing/2014/main" id="{BCD16626-B36B-1111-C85D-CFDA2841DF19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877;p39">
              <a:extLst>
                <a:ext uri="{FF2B5EF4-FFF2-40B4-BE49-F238E27FC236}">
                  <a16:creationId xmlns:a16="http://schemas.microsoft.com/office/drawing/2014/main" id="{43B7156C-3B3D-FAAD-E91E-6168B9E2E238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878;p39">
              <a:extLst>
                <a:ext uri="{FF2B5EF4-FFF2-40B4-BE49-F238E27FC236}">
                  <a16:creationId xmlns:a16="http://schemas.microsoft.com/office/drawing/2014/main" id="{BFD410CD-51D8-E083-B02F-332968CDA5A6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879;p39">
              <a:extLst>
                <a:ext uri="{FF2B5EF4-FFF2-40B4-BE49-F238E27FC236}">
                  <a16:creationId xmlns:a16="http://schemas.microsoft.com/office/drawing/2014/main" id="{9166C5AE-15D4-65C7-33F6-797A2831C747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880;p39">
              <a:extLst>
                <a:ext uri="{FF2B5EF4-FFF2-40B4-BE49-F238E27FC236}">
                  <a16:creationId xmlns:a16="http://schemas.microsoft.com/office/drawing/2014/main" id="{F11C1656-5F1E-E064-4CB5-D2E3DC3D17DA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881;p39">
              <a:extLst>
                <a:ext uri="{FF2B5EF4-FFF2-40B4-BE49-F238E27FC236}">
                  <a16:creationId xmlns:a16="http://schemas.microsoft.com/office/drawing/2014/main" id="{B3B02447-3305-6B36-D21A-F8DD3D86206C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882;p39">
              <a:extLst>
                <a:ext uri="{FF2B5EF4-FFF2-40B4-BE49-F238E27FC236}">
                  <a16:creationId xmlns:a16="http://schemas.microsoft.com/office/drawing/2014/main" id="{43B0998D-B4A0-57B6-3BFB-EC51DE02EC74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883;p39">
              <a:extLst>
                <a:ext uri="{FF2B5EF4-FFF2-40B4-BE49-F238E27FC236}">
                  <a16:creationId xmlns:a16="http://schemas.microsoft.com/office/drawing/2014/main" id="{B949A247-5256-CF4F-CA1A-2FFBACF494ED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884;p39">
              <a:extLst>
                <a:ext uri="{FF2B5EF4-FFF2-40B4-BE49-F238E27FC236}">
                  <a16:creationId xmlns:a16="http://schemas.microsoft.com/office/drawing/2014/main" id="{41CF5B55-EEC8-99D8-F7C9-027D14547455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885;p39">
              <a:extLst>
                <a:ext uri="{FF2B5EF4-FFF2-40B4-BE49-F238E27FC236}">
                  <a16:creationId xmlns:a16="http://schemas.microsoft.com/office/drawing/2014/main" id="{F12B9120-7E5F-65B9-E081-0063E18C66F7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886;p39">
              <a:extLst>
                <a:ext uri="{FF2B5EF4-FFF2-40B4-BE49-F238E27FC236}">
                  <a16:creationId xmlns:a16="http://schemas.microsoft.com/office/drawing/2014/main" id="{D11E1E09-0C2E-EAF4-AB60-70C78F35B325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887;p39">
              <a:extLst>
                <a:ext uri="{FF2B5EF4-FFF2-40B4-BE49-F238E27FC236}">
                  <a16:creationId xmlns:a16="http://schemas.microsoft.com/office/drawing/2014/main" id="{CA99B114-99C3-6E47-2127-E4B9A4B4AD20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888;p39">
              <a:extLst>
                <a:ext uri="{FF2B5EF4-FFF2-40B4-BE49-F238E27FC236}">
                  <a16:creationId xmlns:a16="http://schemas.microsoft.com/office/drawing/2014/main" id="{E60F34BB-873E-667F-B3F6-840AFFE2B5E2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889;p39">
              <a:extLst>
                <a:ext uri="{FF2B5EF4-FFF2-40B4-BE49-F238E27FC236}">
                  <a16:creationId xmlns:a16="http://schemas.microsoft.com/office/drawing/2014/main" id="{9A661DB7-17EE-41E3-9128-1302CC09B561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890;p39">
              <a:extLst>
                <a:ext uri="{FF2B5EF4-FFF2-40B4-BE49-F238E27FC236}">
                  <a16:creationId xmlns:a16="http://schemas.microsoft.com/office/drawing/2014/main" id="{64F663BA-EC95-90F6-15DC-E64BEF92F85F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2" name="Google Shape;1891;p39">
              <a:extLst>
                <a:ext uri="{FF2B5EF4-FFF2-40B4-BE49-F238E27FC236}">
                  <a16:creationId xmlns:a16="http://schemas.microsoft.com/office/drawing/2014/main" id="{A17DCB1F-D445-AB4E-E217-576C66FAA55D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3" name="Google Shape;1892;p39">
              <a:extLst>
                <a:ext uri="{FF2B5EF4-FFF2-40B4-BE49-F238E27FC236}">
                  <a16:creationId xmlns:a16="http://schemas.microsoft.com/office/drawing/2014/main" id="{C7579B98-766C-018B-CA6F-EC8F21D7F484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4" name="Google Shape;1893;p39">
              <a:extLst>
                <a:ext uri="{FF2B5EF4-FFF2-40B4-BE49-F238E27FC236}">
                  <a16:creationId xmlns:a16="http://schemas.microsoft.com/office/drawing/2014/main" id="{AF6414A4-1E2E-D7F3-EBA5-C1AC5F632BAD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5" name="Google Shape;1894;p39">
              <a:extLst>
                <a:ext uri="{FF2B5EF4-FFF2-40B4-BE49-F238E27FC236}">
                  <a16:creationId xmlns:a16="http://schemas.microsoft.com/office/drawing/2014/main" id="{AA808757-D7B0-2A88-E3DE-578F072B48F3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6" name="Google Shape;1895;p39">
              <a:extLst>
                <a:ext uri="{FF2B5EF4-FFF2-40B4-BE49-F238E27FC236}">
                  <a16:creationId xmlns:a16="http://schemas.microsoft.com/office/drawing/2014/main" id="{61EC371B-0E4D-4338-0D6F-1E28106EBFD4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896;p39">
              <a:extLst>
                <a:ext uri="{FF2B5EF4-FFF2-40B4-BE49-F238E27FC236}">
                  <a16:creationId xmlns:a16="http://schemas.microsoft.com/office/drawing/2014/main" id="{9C06CA5D-3613-65F9-E6C3-0827FF300092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897;p39">
              <a:extLst>
                <a:ext uri="{FF2B5EF4-FFF2-40B4-BE49-F238E27FC236}">
                  <a16:creationId xmlns:a16="http://schemas.microsoft.com/office/drawing/2014/main" id="{422AAD12-91AA-AE4A-B7D4-041E6C20DBFE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898;p39">
              <a:extLst>
                <a:ext uri="{FF2B5EF4-FFF2-40B4-BE49-F238E27FC236}">
                  <a16:creationId xmlns:a16="http://schemas.microsoft.com/office/drawing/2014/main" id="{E4724505-FF58-B529-7929-17E61B60D475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899;p39">
              <a:extLst>
                <a:ext uri="{FF2B5EF4-FFF2-40B4-BE49-F238E27FC236}">
                  <a16:creationId xmlns:a16="http://schemas.microsoft.com/office/drawing/2014/main" id="{5DC68130-7B95-EF5B-138B-0FD45E377139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900;p39">
              <a:extLst>
                <a:ext uri="{FF2B5EF4-FFF2-40B4-BE49-F238E27FC236}">
                  <a16:creationId xmlns:a16="http://schemas.microsoft.com/office/drawing/2014/main" id="{B114B754-4DC7-B89E-D538-E4263B68ECE6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901;p39">
              <a:extLst>
                <a:ext uri="{FF2B5EF4-FFF2-40B4-BE49-F238E27FC236}">
                  <a16:creationId xmlns:a16="http://schemas.microsoft.com/office/drawing/2014/main" id="{28AD0E1C-3B2F-F497-566A-9CD2FD9E3530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902;p39">
              <a:extLst>
                <a:ext uri="{FF2B5EF4-FFF2-40B4-BE49-F238E27FC236}">
                  <a16:creationId xmlns:a16="http://schemas.microsoft.com/office/drawing/2014/main" id="{AB69410A-FB75-3254-30B1-1022AB25151D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903;p39">
              <a:extLst>
                <a:ext uri="{FF2B5EF4-FFF2-40B4-BE49-F238E27FC236}">
                  <a16:creationId xmlns:a16="http://schemas.microsoft.com/office/drawing/2014/main" id="{111C11F3-2B86-76A6-9B11-D7B7401F565C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904;p39">
              <a:extLst>
                <a:ext uri="{FF2B5EF4-FFF2-40B4-BE49-F238E27FC236}">
                  <a16:creationId xmlns:a16="http://schemas.microsoft.com/office/drawing/2014/main" id="{06E5CF34-0188-5A5B-0F1E-3ACF30252CDA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905;p39">
              <a:extLst>
                <a:ext uri="{FF2B5EF4-FFF2-40B4-BE49-F238E27FC236}">
                  <a16:creationId xmlns:a16="http://schemas.microsoft.com/office/drawing/2014/main" id="{C0C42828-A099-4E4D-0467-9087D086B705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906;p39">
              <a:extLst>
                <a:ext uri="{FF2B5EF4-FFF2-40B4-BE49-F238E27FC236}">
                  <a16:creationId xmlns:a16="http://schemas.microsoft.com/office/drawing/2014/main" id="{128FF3AD-57BE-22E4-7E2D-8F7EFAB160B5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907;p39">
              <a:extLst>
                <a:ext uri="{FF2B5EF4-FFF2-40B4-BE49-F238E27FC236}">
                  <a16:creationId xmlns:a16="http://schemas.microsoft.com/office/drawing/2014/main" id="{D89AC9A5-CD9E-83A8-86F2-0D15618802E5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908;p39">
              <a:extLst>
                <a:ext uri="{FF2B5EF4-FFF2-40B4-BE49-F238E27FC236}">
                  <a16:creationId xmlns:a16="http://schemas.microsoft.com/office/drawing/2014/main" id="{11F595AB-A713-0ED3-1EA4-2EAA8B2DADFF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909;p39">
              <a:extLst>
                <a:ext uri="{FF2B5EF4-FFF2-40B4-BE49-F238E27FC236}">
                  <a16:creationId xmlns:a16="http://schemas.microsoft.com/office/drawing/2014/main" id="{4BBD6E1F-AEA0-961A-0C7B-276521D7DBEB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910;p39">
              <a:extLst>
                <a:ext uri="{FF2B5EF4-FFF2-40B4-BE49-F238E27FC236}">
                  <a16:creationId xmlns:a16="http://schemas.microsoft.com/office/drawing/2014/main" id="{B1C77A8F-DF04-7BC6-DCD8-372136C10D6A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911;p39">
              <a:extLst>
                <a:ext uri="{FF2B5EF4-FFF2-40B4-BE49-F238E27FC236}">
                  <a16:creationId xmlns:a16="http://schemas.microsoft.com/office/drawing/2014/main" id="{5346FAAF-1806-245D-B167-E98AF0098FEB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912;p39">
              <a:extLst>
                <a:ext uri="{FF2B5EF4-FFF2-40B4-BE49-F238E27FC236}">
                  <a16:creationId xmlns:a16="http://schemas.microsoft.com/office/drawing/2014/main" id="{C02CDC10-39F7-4871-5C06-DC441B1D0CAA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913;p39">
              <a:extLst>
                <a:ext uri="{FF2B5EF4-FFF2-40B4-BE49-F238E27FC236}">
                  <a16:creationId xmlns:a16="http://schemas.microsoft.com/office/drawing/2014/main" id="{073B15ED-4B06-9F25-632C-B86CFEAC2271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914;p39">
              <a:extLst>
                <a:ext uri="{FF2B5EF4-FFF2-40B4-BE49-F238E27FC236}">
                  <a16:creationId xmlns:a16="http://schemas.microsoft.com/office/drawing/2014/main" id="{EF2FAA2D-75CE-7A9B-59A2-6E241DFF4A64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915;p39">
              <a:extLst>
                <a:ext uri="{FF2B5EF4-FFF2-40B4-BE49-F238E27FC236}">
                  <a16:creationId xmlns:a16="http://schemas.microsoft.com/office/drawing/2014/main" id="{7D121578-8B25-82FA-23BA-917D732B1560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916;p39">
              <a:extLst>
                <a:ext uri="{FF2B5EF4-FFF2-40B4-BE49-F238E27FC236}">
                  <a16:creationId xmlns:a16="http://schemas.microsoft.com/office/drawing/2014/main" id="{F94CCA83-9CD4-9768-2B33-56FDFA0BF7E1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8" name="Google Shape;1917;p39">
              <a:extLst>
                <a:ext uri="{FF2B5EF4-FFF2-40B4-BE49-F238E27FC236}">
                  <a16:creationId xmlns:a16="http://schemas.microsoft.com/office/drawing/2014/main" id="{ED700574-21CA-AAEC-765B-79A8D38DD372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9" name="Google Shape;1918;p39">
              <a:extLst>
                <a:ext uri="{FF2B5EF4-FFF2-40B4-BE49-F238E27FC236}">
                  <a16:creationId xmlns:a16="http://schemas.microsoft.com/office/drawing/2014/main" id="{80317D28-855D-C6CA-9AF1-7CA5131828A8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919;p39">
              <a:extLst>
                <a:ext uri="{FF2B5EF4-FFF2-40B4-BE49-F238E27FC236}">
                  <a16:creationId xmlns:a16="http://schemas.microsoft.com/office/drawing/2014/main" id="{726E4214-4350-52C0-9030-22DA3F6D4242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920;p39">
              <a:extLst>
                <a:ext uri="{FF2B5EF4-FFF2-40B4-BE49-F238E27FC236}">
                  <a16:creationId xmlns:a16="http://schemas.microsoft.com/office/drawing/2014/main" id="{BB81B654-D6D0-29FD-14A9-CB0076230B6E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921;p39">
              <a:extLst>
                <a:ext uri="{FF2B5EF4-FFF2-40B4-BE49-F238E27FC236}">
                  <a16:creationId xmlns:a16="http://schemas.microsoft.com/office/drawing/2014/main" id="{CB589660-F9B0-0713-7E75-DB0A1D799D0E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922;p39">
              <a:extLst>
                <a:ext uri="{FF2B5EF4-FFF2-40B4-BE49-F238E27FC236}">
                  <a16:creationId xmlns:a16="http://schemas.microsoft.com/office/drawing/2014/main" id="{CEA79764-77D2-47B7-A45B-B8459390B423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923;p39">
              <a:extLst>
                <a:ext uri="{FF2B5EF4-FFF2-40B4-BE49-F238E27FC236}">
                  <a16:creationId xmlns:a16="http://schemas.microsoft.com/office/drawing/2014/main" id="{DC854577-87FE-0570-7A92-1B28588EF7FC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924;p39">
              <a:extLst>
                <a:ext uri="{FF2B5EF4-FFF2-40B4-BE49-F238E27FC236}">
                  <a16:creationId xmlns:a16="http://schemas.microsoft.com/office/drawing/2014/main" id="{F75D89DC-7FFD-30DC-463A-426D579F62DA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925;p39">
              <a:extLst>
                <a:ext uri="{FF2B5EF4-FFF2-40B4-BE49-F238E27FC236}">
                  <a16:creationId xmlns:a16="http://schemas.microsoft.com/office/drawing/2014/main" id="{AB8EA69C-0B11-CE24-3AC1-E1B08084B4F8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926;p39">
              <a:extLst>
                <a:ext uri="{FF2B5EF4-FFF2-40B4-BE49-F238E27FC236}">
                  <a16:creationId xmlns:a16="http://schemas.microsoft.com/office/drawing/2014/main" id="{163517E7-4C19-D892-AC5C-93FBB4BCC6E2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927;p39">
              <a:extLst>
                <a:ext uri="{FF2B5EF4-FFF2-40B4-BE49-F238E27FC236}">
                  <a16:creationId xmlns:a16="http://schemas.microsoft.com/office/drawing/2014/main" id="{60C92CB6-87D7-D1E0-4044-DBE7EC2A49CE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928;p39">
              <a:extLst>
                <a:ext uri="{FF2B5EF4-FFF2-40B4-BE49-F238E27FC236}">
                  <a16:creationId xmlns:a16="http://schemas.microsoft.com/office/drawing/2014/main" id="{497AB7B8-D5F9-EB2E-4BA5-535353A25691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929;p39">
              <a:extLst>
                <a:ext uri="{FF2B5EF4-FFF2-40B4-BE49-F238E27FC236}">
                  <a16:creationId xmlns:a16="http://schemas.microsoft.com/office/drawing/2014/main" id="{779A3A44-1673-BE99-125C-E1A08093E2ED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930;p39">
              <a:extLst>
                <a:ext uri="{FF2B5EF4-FFF2-40B4-BE49-F238E27FC236}">
                  <a16:creationId xmlns:a16="http://schemas.microsoft.com/office/drawing/2014/main" id="{54C85AE2-E974-FBF6-3B82-AA57E2587E62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931;p39">
              <a:extLst>
                <a:ext uri="{FF2B5EF4-FFF2-40B4-BE49-F238E27FC236}">
                  <a16:creationId xmlns:a16="http://schemas.microsoft.com/office/drawing/2014/main" id="{0D9B4A00-6BF3-6CCE-420D-C7227ED22B14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932;p39">
              <a:extLst>
                <a:ext uri="{FF2B5EF4-FFF2-40B4-BE49-F238E27FC236}">
                  <a16:creationId xmlns:a16="http://schemas.microsoft.com/office/drawing/2014/main" id="{B8C58A11-2005-8098-EE15-0488C6E701A5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933;p39">
              <a:extLst>
                <a:ext uri="{FF2B5EF4-FFF2-40B4-BE49-F238E27FC236}">
                  <a16:creationId xmlns:a16="http://schemas.microsoft.com/office/drawing/2014/main" id="{36649F2F-5E06-251F-5ABD-6EF09760B0EE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934;p39">
              <a:extLst>
                <a:ext uri="{FF2B5EF4-FFF2-40B4-BE49-F238E27FC236}">
                  <a16:creationId xmlns:a16="http://schemas.microsoft.com/office/drawing/2014/main" id="{6F7C4D80-D30E-D97A-D55F-C47485974104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935;p39">
              <a:extLst>
                <a:ext uri="{FF2B5EF4-FFF2-40B4-BE49-F238E27FC236}">
                  <a16:creationId xmlns:a16="http://schemas.microsoft.com/office/drawing/2014/main" id="{998DE920-056F-E0BC-F759-C81DFADE3057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936;p39">
              <a:extLst>
                <a:ext uri="{FF2B5EF4-FFF2-40B4-BE49-F238E27FC236}">
                  <a16:creationId xmlns:a16="http://schemas.microsoft.com/office/drawing/2014/main" id="{067CC82B-E33A-41A1-99E5-9CC7D1179FF3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937;p39">
              <a:extLst>
                <a:ext uri="{FF2B5EF4-FFF2-40B4-BE49-F238E27FC236}">
                  <a16:creationId xmlns:a16="http://schemas.microsoft.com/office/drawing/2014/main" id="{B7B126A4-1B3D-0C8A-A86E-BD440BBA1C08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938;p39">
              <a:extLst>
                <a:ext uri="{FF2B5EF4-FFF2-40B4-BE49-F238E27FC236}">
                  <a16:creationId xmlns:a16="http://schemas.microsoft.com/office/drawing/2014/main" id="{C1CA5887-D93F-C943-47D6-0635596858E6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939;p39">
              <a:extLst>
                <a:ext uri="{FF2B5EF4-FFF2-40B4-BE49-F238E27FC236}">
                  <a16:creationId xmlns:a16="http://schemas.microsoft.com/office/drawing/2014/main" id="{E1502ED7-694D-38C6-D2AF-09D3967E5ACC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1" name="Google Shape;1940;p39">
              <a:extLst>
                <a:ext uri="{FF2B5EF4-FFF2-40B4-BE49-F238E27FC236}">
                  <a16:creationId xmlns:a16="http://schemas.microsoft.com/office/drawing/2014/main" id="{61C55C85-3516-B925-2E83-DE52A26DEF9E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2" name="Google Shape;1941;p39">
              <a:extLst>
                <a:ext uri="{FF2B5EF4-FFF2-40B4-BE49-F238E27FC236}">
                  <a16:creationId xmlns:a16="http://schemas.microsoft.com/office/drawing/2014/main" id="{AA80DC16-5CA8-623D-1B8F-0B6E314FAC88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3" name="Google Shape;1942;p39">
              <a:extLst>
                <a:ext uri="{FF2B5EF4-FFF2-40B4-BE49-F238E27FC236}">
                  <a16:creationId xmlns:a16="http://schemas.microsoft.com/office/drawing/2014/main" id="{3AA678EF-B330-717C-404E-C5AA7F1DD698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4" name="Google Shape;1943;p39">
              <a:extLst>
                <a:ext uri="{FF2B5EF4-FFF2-40B4-BE49-F238E27FC236}">
                  <a16:creationId xmlns:a16="http://schemas.microsoft.com/office/drawing/2014/main" id="{FA7B8C67-A0FE-1547-0A46-80E902D71FC1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3" grpId="0" autoUpdateAnimBg="0"/>
      <p:bldP spid="15367" grpId="0" animBg="1" autoUpdateAnimBg="0"/>
      <p:bldP spid="15368" grpId="0" animBg="1" autoUpdateAnimBg="0"/>
      <p:bldP spid="15369" grpId="0" animBg="1" autoUpdateAnimBg="0"/>
      <p:bldP spid="15370" grpId="0" animBg="1" autoUpdateAnimBg="0"/>
      <p:bldP spid="15371" grpId="0" animBg="1" autoUpdateAnimBg="0"/>
      <p:bldP spid="15372" grpId="0" animBg="1" autoUpdateAnimBg="0"/>
      <p:bldP spid="15373" grpId="0" animBg="1" autoUpdateAnimBg="0"/>
      <p:bldP spid="15374" grpId="0" animBg="1" autoUpdateAnimBg="0"/>
      <p:bldP spid="15375" grpId="0" animBg="1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7" name="Rectangle 3">
            <a:extLst>
              <a:ext uri="{FF2B5EF4-FFF2-40B4-BE49-F238E27FC236}">
                <a16:creationId xmlns:a16="http://schemas.microsoft.com/office/drawing/2014/main" id="{90C18BB7-FF66-7C55-75B6-B61D78AA41CF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762000" y="584993"/>
            <a:ext cx="3398837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D5E9D7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flexiona? (V)</a:t>
            </a:r>
          </a:p>
        </p:txBody>
      </p:sp>
      <p:grpSp>
        <p:nvGrpSpPr>
          <p:cNvPr id="16388" name="Group 4">
            <a:extLst>
              <a:ext uri="{FF2B5EF4-FFF2-40B4-BE49-F238E27FC236}">
                <a16:creationId xmlns:a16="http://schemas.microsoft.com/office/drawing/2014/main" id="{AC095894-0A7E-DED1-EEA1-3F2688250C19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798639"/>
            <a:ext cx="7197725" cy="3959225"/>
            <a:chOff x="576" y="864"/>
            <a:chExt cx="4656" cy="1056"/>
          </a:xfrm>
        </p:grpSpPr>
        <p:sp>
          <p:nvSpPr>
            <p:cNvPr id="16389" name="Rectangle 5">
              <a:extLst>
                <a:ext uri="{FF2B5EF4-FFF2-40B4-BE49-F238E27FC236}">
                  <a16:creationId xmlns:a16="http://schemas.microsoft.com/office/drawing/2014/main" id="{4586EAA0-DD68-179B-9774-339363943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" y="864"/>
              <a:ext cx="4656" cy="10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6390" name="Text Box 6">
              <a:extLst>
                <a:ext uri="{FF2B5EF4-FFF2-40B4-BE49-F238E27FC236}">
                  <a16:creationId xmlns:a16="http://schemas.microsoft.com/office/drawing/2014/main" id="{040269D9-F78E-E412-1881-FA6ABAC7A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864"/>
              <a:ext cx="1008" cy="1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Voz</a:t>
              </a:r>
            </a:p>
          </p:txBody>
        </p:sp>
      </p:grpSp>
      <p:sp>
        <p:nvSpPr>
          <p:cNvPr id="16391" name="Text Box 7">
            <a:extLst>
              <a:ext uri="{FF2B5EF4-FFF2-40B4-BE49-F238E27FC236}">
                <a16:creationId xmlns:a16="http://schemas.microsoft.com/office/drawing/2014/main" id="{3647D928-9487-C4CB-0D2D-32D2F38114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3068638"/>
            <a:ext cx="7197725" cy="360362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sz="1300" b="1" dirty="0"/>
              <a:t>Ativa:</a:t>
            </a:r>
            <a:r>
              <a:rPr lang="pt-BR" altLang="pt-BR" sz="1300" dirty="0"/>
              <a:t> quando o sujeito executa a ação expressa pelo verbo.</a:t>
            </a:r>
          </a:p>
        </p:txBody>
      </p:sp>
      <p:sp>
        <p:nvSpPr>
          <p:cNvPr id="16392" name="Text Box 8">
            <a:extLst>
              <a:ext uri="{FF2B5EF4-FFF2-40B4-BE49-F238E27FC236}">
                <a16:creationId xmlns:a16="http://schemas.microsoft.com/office/drawing/2014/main" id="{9E162878-46D9-6DBA-509C-F9B4641BE0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4221163"/>
            <a:ext cx="7197725" cy="360362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sz="1300" b="1"/>
              <a:t>Passiva:</a:t>
            </a:r>
            <a:r>
              <a:rPr lang="pt-BR" altLang="pt-BR" sz="1300"/>
              <a:t> quando o sujeito recebe a ação expressa pelo verbo.</a:t>
            </a:r>
          </a:p>
        </p:txBody>
      </p:sp>
      <p:sp>
        <p:nvSpPr>
          <p:cNvPr id="16393" name="Text Box 9">
            <a:extLst>
              <a:ext uri="{FF2B5EF4-FFF2-40B4-BE49-F238E27FC236}">
                <a16:creationId xmlns:a16="http://schemas.microsoft.com/office/drawing/2014/main" id="{7E373595-1651-0B1C-01F5-1271F2D930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5397501"/>
            <a:ext cx="7197725" cy="360363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sz="1300" b="1"/>
              <a:t>Reflexiva:</a:t>
            </a:r>
            <a:r>
              <a:rPr lang="pt-BR" altLang="pt-BR" sz="1300"/>
              <a:t> quando o sujeito executa e sofre, simultaneamente, a ação expressa pelo verbo.</a:t>
            </a:r>
          </a:p>
        </p:txBody>
      </p:sp>
      <p:sp>
        <p:nvSpPr>
          <p:cNvPr id="16395" name="Text Box 11">
            <a:extLst>
              <a:ext uri="{FF2B5EF4-FFF2-40B4-BE49-F238E27FC236}">
                <a16:creationId xmlns:a16="http://schemas.microsoft.com/office/drawing/2014/main" id="{A6913021-CC61-57FD-4BB2-682B74A993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8" y="4857750"/>
            <a:ext cx="3238500" cy="304800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/>
              <a:t>Eu </a:t>
            </a:r>
            <a:r>
              <a:rPr lang="pt-BR" altLang="pt-BR" b="1"/>
              <a:t>me</a:t>
            </a:r>
            <a:r>
              <a:rPr lang="pt-BR" altLang="pt-BR"/>
              <a:t> </a:t>
            </a:r>
            <a:r>
              <a:rPr lang="pt-BR" altLang="pt-BR" b="1"/>
              <a:t>cortei</a:t>
            </a:r>
            <a:r>
              <a:rPr lang="pt-BR" altLang="pt-BR"/>
              <a:t>.</a:t>
            </a:r>
          </a:p>
        </p:txBody>
      </p:sp>
      <p:sp>
        <p:nvSpPr>
          <p:cNvPr id="16397" name="Text Box 13">
            <a:extLst>
              <a:ext uri="{FF2B5EF4-FFF2-40B4-BE49-F238E27FC236}">
                <a16:creationId xmlns:a16="http://schemas.microsoft.com/office/drawing/2014/main" id="{EEAB7F9C-DE74-34BB-58B1-3A077145E0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8" y="2528888"/>
            <a:ext cx="3238500" cy="304800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/>
              <a:t>Ele </a:t>
            </a:r>
            <a:r>
              <a:rPr lang="pt-BR" altLang="pt-BR" b="1"/>
              <a:t>cortou</a:t>
            </a:r>
            <a:r>
              <a:rPr lang="pt-BR" altLang="pt-BR"/>
              <a:t> o papel.</a:t>
            </a:r>
          </a:p>
        </p:txBody>
      </p:sp>
      <p:sp>
        <p:nvSpPr>
          <p:cNvPr id="16398" name="Text Box 14">
            <a:extLst>
              <a:ext uri="{FF2B5EF4-FFF2-40B4-BE49-F238E27FC236}">
                <a16:creationId xmlns:a16="http://schemas.microsoft.com/office/drawing/2014/main" id="{53B1F837-9C94-EE27-A01E-236CC2E9C1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8" y="3681413"/>
            <a:ext cx="3238500" cy="304800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/>
              <a:t>O papel </a:t>
            </a:r>
            <a:r>
              <a:rPr lang="pt-BR" altLang="pt-BR" b="1"/>
              <a:t>foi cortado</a:t>
            </a:r>
            <a:r>
              <a:rPr lang="pt-BR" altLang="pt-BR"/>
              <a:t> por ele.</a:t>
            </a:r>
          </a:p>
        </p:txBody>
      </p:sp>
      <p:sp>
        <p:nvSpPr>
          <p:cNvPr id="16401" name="Text Box 17">
            <a:extLst>
              <a:ext uri="{FF2B5EF4-FFF2-40B4-BE49-F238E27FC236}">
                <a16:creationId xmlns:a16="http://schemas.microsoft.com/office/drawing/2014/main" id="{E5442289-8358-79F6-C900-BD741BB0F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DF34192D-E3D4-3A68-8F21-6E720964CE4D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9DF4F1EC-8F25-48D8-D0FD-F99F375B36CB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39B6A177-A657-73D1-7632-C1390A01D4F8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AA2CB0F0-CD05-0871-25EB-DA7305F8B5D2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841D71D2-44C7-7146-A04B-C6EFA6D0C6AA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432E2E4A-BEDF-9C9B-8B47-0CCE8A5D342A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C91E1178-51AD-79B7-7245-3C7CF55F9CDE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FE8CBE21-FA51-5672-B272-2E36FE7FDC62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1DFB8367-9FD5-E9D8-63F4-3620E691109C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AA6C1E0A-DD51-7720-2671-C180D11E53C5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20D2661E-6668-3DAF-8401-26852C814D78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EEDA1526-418D-5AA0-5CA4-25D1B9D2C83A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071D35B3-2DF2-E71A-6118-BA2AAB20D279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29B9E164-770C-CCB2-02CC-CB209922E999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83D6D2B0-CB1F-117D-986F-B7ED71EC628B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45E717AA-9FBD-B636-EF3F-6905B1D601CC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E097B72F-2001-EEC0-6B43-A51BB294D344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04B6475C-47FD-B372-0AB2-770700A0487B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88487447-CC3D-3837-FD50-C35983CFB9DC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0C06D943-09AB-FC3A-A766-7700158B9B76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71A7F6DD-3F50-9945-B3B6-2B816FD13C0D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95518F8D-E644-4B13-EA31-C32106062556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AEC2D02A-380D-A11E-F5CA-FD409D7D1714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1D2F4C59-32FE-EBDF-7AB7-DEECC3D3133F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3A8C50C9-B8A0-D481-C732-822B087B8406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180D0329-D2B2-540A-8D00-0B655F0CBDCC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69D6B716-F140-08ED-FBB4-E7F491DBF04B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9126C583-315F-A403-220A-5381EE8F74D4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083B7457-045B-8567-4958-BAFB404A9FA6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8A40394D-4666-6957-6C21-AF083E5A9BE3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526;p35">
              <a:extLst>
                <a:ext uri="{FF2B5EF4-FFF2-40B4-BE49-F238E27FC236}">
                  <a16:creationId xmlns:a16="http://schemas.microsoft.com/office/drawing/2014/main" id="{1AF15882-AD7B-AF7C-17A1-5AC785DD88F9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527;p35">
              <a:extLst>
                <a:ext uri="{FF2B5EF4-FFF2-40B4-BE49-F238E27FC236}">
                  <a16:creationId xmlns:a16="http://schemas.microsoft.com/office/drawing/2014/main" id="{9391521D-86B7-1382-5BC5-93C39C1134FF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528;p35">
              <a:extLst>
                <a:ext uri="{FF2B5EF4-FFF2-40B4-BE49-F238E27FC236}">
                  <a16:creationId xmlns:a16="http://schemas.microsoft.com/office/drawing/2014/main" id="{FE0EF483-1AEB-5F93-D7CB-E4381B389CDF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529;p35">
              <a:extLst>
                <a:ext uri="{FF2B5EF4-FFF2-40B4-BE49-F238E27FC236}">
                  <a16:creationId xmlns:a16="http://schemas.microsoft.com/office/drawing/2014/main" id="{0DC711EE-05CA-22A3-D80E-F49EB8E6B75D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530;p35">
              <a:extLst>
                <a:ext uri="{FF2B5EF4-FFF2-40B4-BE49-F238E27FC236}">
                  <a16:creationId xmlns:a16="http://schemas.microsoft.com/office/drawing/2014/main" id="{59B20D38-8752-57B7-D6AF-5BFBF758DAD4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531;p35">
              <a:extLst>
                <a:ext uri="{FF2B5EF4-FFF2-40B4-BE49-F238E27FC236}">
                  <a16:creationId xmlns:a16="http://schemas.microsoft.com/office/drawing/2014/main" id="{24B4DD30-7680-2926-CE8C-541F1201FDD4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532;p35">
              <a:extLst>
                <a:ext uri="{FF2B5EF4-FFF2-40B4-BE49-F238E27FC236}">
                  <a16:creationId xmlns:a16="http://schemas.microsoft.com/office/drawing/2014/main" id="{2BB2374C-6CA5-F224-8C2D-CF956BC5C062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533;p35">
              <a:extLst>
                <a:ext uri="{FF2B5EF4-FFF2-40B4-BE49-F238E27FC236}">
                  <a16:creationId xmlns:a16="http://schemas.microsoft.com/office/drawing/2014/main" id="{9D58D1AC-D11A-49B4-0E0E-2613AC9E60BC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534;p35">
              <a:extLst>
                <a:ext uri="{FF2B5EF4-FFF2-40B4-BE49-F238E27FC236}">
                  <a16:creationId xmlns:a16="http://schemas.microsoft.com/office/drawing/2014/main" id="{9714C61D-8DCF-31FB-3197-B364A23168FB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535;p35">
              <a:extLst>
                <a:ext uri="{FF2B5EF4-FFF2-40B4-BE49-F238E27FC236}">
                  <a16:creationId xmlns:a16="http://schemas.microsoft.com/office/drawing/2014/main" id="{79F7484B-3A69-15CD-FB86-B59228A0B7AF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536;p35">
              <a:extLst>
                <a:ext uri="{FF2B5EF4-FFF2-40B4-BE49-F238E27FC236}">
                  <a16:creationId xmlns:a16="http://schemas.microsoft.com/office/drawing/2014/main" id="{1AC1C16F-62C7-1851-1FA1-E539B5DA4A5D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537;p35">
              <a:extLst>
                <a:ext uri="{FF2B5EF4-FFF2-40B4-BE49-F238E27FC236}">
                  <a16:creationId xmlns:a16="http://schemas.microsoft.com/office/drawing/2014/main" id="{9DF31485-D311-4194-194F-5B64E27D824D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538;p35">
              <a:extLst>
                <a:ext uri="{FF2B5EF4-FFF2-40B4-BE49-F238E27FC236}">
                  <a16:creationId xmlns:a16="http://schemas.microsoft.com/office/drawing/2014/main" id="{81F9F691-C5D2-5481-BFF0-7D4A7DDCA874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539;p35">
              <a:extLst>
                <a:ext uri="{FF2B5EF4-FFF2-40B4-BE49-F238E27FC236}">
                  <a16:creationId xmlns:a16="http://schemas.microsoft.com/office/drawing/2014/main" id="{CD1A583A-217C-36EC-4301-29E1BA501C49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540;p35">
              <a:extLst>
                <a:ext uri="{FF2B5EF4-FFF2-40B4-BE49-F238E27FC236}">
                  <a16:creationId xmlns:a16="http://schemas.microsoft.com/office/drawing/2014/main" id="{CB718273-C59E-6864-8550-7E440219FA69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541;p35">
              <a:extLst>
                <a:ext uri="{FF2B5EF4-FFF2-40B4-BE49-F238E27FC236}">
                  <a16:creationId xmlns:a16="http://schemas.microsoft.com/office/drawing/2014/main" id="{23061F88-5ACA-4E0F-779C-02B5FA1671B3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542;p35">
              <a:extLst>
                <a:ext uri="{FF2B5EF4-FFF2-40B4-BE49-F238E27FC236}">
                  <a16:creationId xmlns:a16="http://schemas.microsoft.com/office/drawing/2014/main" id="{0C5C4C22-DCE5-BBE6-E739-409757022E40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543;p35">
              <a:extLst>
                <a:ext uri="{FF2B5EF4-FFF2-40B4-BE49-F238E27FC236}">
                  <a16:creationId xmlns:a16="http://schemas.microsoft.com/office/drawing/2014/main" id="{E00AE7A5-A203-E92B-1604-E1F424D81AE7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544;p35">
              <a:extLst>
                <a:ext uri="{FF2B5EF4-FFF2-40B4-BE49-F238E27FC236}">
                  <a16:creationId xmlns:a16="http://schemas.microsoft.com/office/drawing/2014/main" id="{E7139946-1DCB-5813-14B8-78C1AF93D822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545;p35">
              <a:extLst>
                <a:ext uri="{FF2B5EF4-FFF2-40B4-BE49-F238E27FC236}">
                  <a16:creationId xmlns:a16="http://schemas.microsoft.com/office/drawing/2014/main" id="{3FADFDE5-19A6-4C70-CCE8-B96B5B00B399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546;p35">
              <a:extLst>
                <a:ext uri="{FF2B5EF4-FFF2-40B4-BE49-F238E27FC236}">
                  <a16:creationId xmlns:a16="http://schemas.microsoft.com/office/drawing/2014/main" id="{2E771540-2A08-674C-313C-00D3E7951511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547;p35">
              <a:extLst>
                <a:ext uri="{FF2B5EF4-FFF2-40B4-BE49-F238E27FC236}">
                  <a16:creationId xmlns:a16="http://schemas.microsoft.com/office/drawing/2014/main" id="{096C65D6-75D1-35D1-A453-9B602B4EEC3A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548;p35">
              <a:extLst>
                <a:ext uri="{FF2B5EF4-FFF2-40B4-BE49-F238E27FC236}">
                  <a16:creationId xmlns:a16="http://schemas.microsoft.com/office/drawing/2014/main" id="{C3C1DB4E-3FE3-0F8A-0A79-C194D66A5C55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549;p35">
              <a:extLst>
                <a:ext uri="{FF2B5EF4-FFF2-40B4-BE49-F238E27FC236}">
                  <a16:creationId xmlns:a16="http://schemas.microsoft.com/office/drawing/2014/main" id="{CE3EF64A-1560-56B0-5737-3370F25CCFB4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550;p35">
              <a:extLst>
                <a:ext uri="{FF2B5EF4-FFF2-40B4-BE49-F238E27FC236}">
                  <a16:creationId xmlns:a16="http://schemas.microsoft.com/office/drawing/2014/main" id="{99E9EBAB-06EC-9BD3-B88D-12BD7256097C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551;p35">
              <a:extLst>
                <a:ext uri="{FF2B5EF4-FFF2-40B4-BE49-F238E27FC236}">
                  <a16:creationId xmlns:a16="http://schemas.microsoft.com/office/drawing/2014/main" id="{8EFAD9CA-86B9-2DB6-4669-BB867E80FF00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552;p35">
              <a:extLst>
                <a:ext uri="{FF2B5EF4-FFF2-40B4-BE49-F238E27FC236}">
                  <a16:creationId xmlns:a16="http://schemas.microsoft.com/office/drawing/2014/main" id="{CBE84E29-6D44-B2D0-2801-38E250662F1A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553;p35">
              <a:extLst>
                <a:ext uri="{FF2B5EF4-FFF2-40B4-BE49-F238E27FC236}">
                  <a16:creationId xmlns:a16="http://schemas.microsoft.com/office/drawing/2014/main" id="{817509E8-9271-7797-CA28-196E2E2569CE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554;p35">
              <a:extLst>
                <a:ext uri="{FF2B5EF4-FFF2-40B4-BE49-F238E27FC236}">
                  <a16:creationId xmlns:a16="http://schemas.microsoft.com/office/drawing/2014/main" id="{657459B6-AF56-BDF6-719A-829F1E004663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555;p35">
              <a:extLst>
                <a:ext uri="{FF2B5EF4-FFF2-40B4-BE49-F238E27FC236}">
                  <a16:creationId xmlns:a16="http://schemas.microsoft.com/office/drawing/2014/main" id="{6EC6AEF1-1788-C09D-769A-4F2EF746F79E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556;p35">
              <a:extLst>
                <a:ext uri="{FF2B5EF4-FFF2-40B4-BE49-F238E27FC236}">
                  <a16:creationId xmlns:a16="http://schemas.microsoft.com/office/drawing/2014/main" id="{A0C1FBB5-BAD5-140E-E0AC-734B02584FBE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557;p35">
              <a:extLst>
                <a:ext uri="{FF2B5EF4-FFF2-40B4-BE49-F238E27FC236}">
                  <a16:creationId xmlns:a16="http://schemas.microsoft.com/office/drawing/2014/main" id="{66D63190-7F6F-EB56-A16D-90537E1BDB3F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558;p35">
              <a:extLst>
                <a:ext uri="{FF2B5EF4-FFF2-40B4-BE49-F238E27FC236}">
                  <a16:creationId xmlns:a16="http://schemas.microsoft.com/office/drawing/2014/main" id="{7F726962-33B0-52B4-775D-4CBC5C9EED60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559;p35">
              <a:extLst>
                <a:ext uri="{FF2B5EF4-FFF2-40B4-BE49-F238E27FC236}">
                  <a16:creationId xmlns:a16="http://schemas.microsoft.com/office/drawing/2014/main" id="{0CC6E7FA-F33C-DACD-6F18-AD2F2D465CF4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560;p35">
              <a:extLst>
                <a:ext uri="{FF2B5EF4-FFF2-40B4-BE49-F238E27FC236}">
                  <a16:creationId xmlns:a16="http://schemas.microsoft.com/office/drawing/2014/main" id="{E8483C4F-7197-84DD-42C5-C3C360EB2A43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561;p35">
              <a:extLst>
                <a:ext uri="{FF2B5EF4-FFF2-40B4-BE49-F238E27FC236}">
                  <a16:creationId xmlns:a16="http://schemas.microsoft.com/office/drawing/2014/main" id="{BBE6D4D1-5EF4-A9E5-1AA1-B9B7AC76BC82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562;p35">
              <a:extLst>
                <a:ext uri="{FF2B5EF4-FFF2-40B4-BE49-F238E27FC236}">
                  <a16:creationId xmlns:a16="http://schemas.microsoft.com/office/drawing/2014/main" id="{009902A3-E6F7-BADF-8CF1-607103D35FCD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563;p35">
              <a:extLst>
                <a:ext uri="{FF2B5EF4-FFF2-40B4-BE49-F238E27FC236}">
                  <a16:creationId xmlns:a16="http://schemas.microsoft.com/office/drawing/2014/main" id="{CD9B12FC-663F-DC0B-CA67-01EBB630E3DC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564;p35">
              <a:extLst>
                <a:ext uri="{FF2B5EF4-FFF2-40B4-BE49-F238E27FC236}">
                  <a16:creationId xmlns:a16="http://schemas.microsoft.com/office/drawing/2014/main" id="{69DDA366-3A34-0EF6-BAE2-0CBE3F34D8A4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565;p35">
              <a:extLst>
                <a:ext uri="{FF2B5EF4-FFF2-40B4-BE49-F238E27FC236}">
                  <a16:creationId xmlns:a16="http://schemas.microsoft.com/office/drawing/2014/main" id="{FC108DC6-5E23-6214-D114-206DCA08F733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566;p35">
              <a:extLst>
                <a:ext uri="{FF2B5EF4-FFF2-40B4-BE49-F238E27FC236}">
                  <a16:creationId xmlns:a16="http://schemas.microsoft.com/office/drawing/2014/main" id="{63FA9961-2027-103F-1632-783F9D59E7B1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567;p35">
              <a:extLst>
                <a:ext uri="{FF2B5EF4-FFF2-40B4-BE49-F238E27FC236}">
                  <a16:creationId xmlns:a16="http://schemas.microsoft.com/office/drawing/2014/main" id="{CDA28E05-A0A5-98D6-57D4-DDD6A04A6C1D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568;p35">
              <a:extLst>
                <a:ext uri="{FF2B5EF4-FFF2-40B4-BE49-F238E27FC236}">
                  <a16:creationId xmlns:a16="http://schemas.microsoft.com/office/drawing/2014/main" id="{54BD7AED-A4B2-579F-12FF-D8FA884F7F55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569;p35">
              <a:extLst>
                <a:ext uri="{FF2B5EF4-FFF2-40B4-BE49-F238E27FC236}">
                  <a16:creationId xmlns:a16="http://schemas.microsoft.com/office/drawing/2014/main" id="{6F86F951-D202-99CA-386D-2AE0E46A65C0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570;p35">
              <a:extLst>
                <a:ext uri="{FF2B5EF4-FFF2-40B4-BE49-F238E27FC236}">
                  <a16:creationId xmlns:a16="http://schemas.microsoft.com/office/drawing/2014/main" id="{E6745FAC-7692-0262-FA8B-E18F7F5803B8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571;p35">
              <a:extLst>
                <a:ext uri="{FF2B5EF4-FFF2-40B4-BE49-F238E27FC236}">
                  <a16:creationId xmlns:a16="http://schemas.microsoft.com/office/drawing/2014/main" id="{033A1807-49C1-8462-3B1B-4E61AE327160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572;p35">
              <a:extLst>
                <a:ext uri="{FF2B5EF4-FFF2-40B4-BE49-F238E27FC236}">
                  <a16:creationId xmlns:a16="http://schemas.microsoft.com/office/drawing/2014/main" id="{80FC1F9C-F388-1719-FEE4-57F3ADFF5D62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573;p35">
              <a:extLst>
                <a:ext uri="{FF2B5EF4-FFF2-40B4-BE49-F238E27FC236}">
                  <a16:creationId xmlns:a16="http://schemas.microsoft.com/office/drawing/2014/main" id="{2DF6553C-A7C0-8F2E-97D0-B37A72404304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574;p35">
              <a:extLst>
                <a:ext uri="{FF2B5EF4-FFF2-40B4-BE49-F238E27FC236}">
                  <a16:creationId xmlns:a16="http://schemas.microsoft.com/office/drawing/2014/main" id="{0AD5193B-E3A1-017E-A97C-C494CD28502E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575;p35">
              <a:extLst>
                <a:ext uri="{FF2B5EF4-FFF2-40B4-BE49-F238E27FC236}">
                  <a16:creationId xmlns:a16="http://schemas.microsoft.com/office/drawing/2014/main" id="{FD25927B-FEEE-7829-13E1-CC82C1716166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576;p35">
              <a:extLst>
                <a:ext uri="{FF2B5EF4-FFF2-40B4-BE49-F238E27FC236}">
                  <a16:creationId xmlns:a16="http://schemas.microsoft.com/office/drawing/2014/main" id="{620A8868-7BF3-A438-6037-0BDFAF846C63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577;p35">
              <a:extLst>
                <a:ext uri="{FF2B5EF4-FFF2-40B4-BE49-F238E27FC236}">
                  <a16:creationId xmlns:a16="http://schemas.microsoft.com/office/drawing/2014/main" id="{FA8546CC-1BE0-504D-C769-3FA19E3BD290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578;p35">
              <a:extLst>
                <a:ext uri="{FF2B5EF4-FFF2-40B4-BE49-F238E27FC236}">
                  <a16:creationId xmlns:a16="http://schemas.microsoft.com/office/drawing/2014/main" id="{2AF0F444-7BB5-570E-4088-900DDDEDFA9B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579;p35">
              <a:extLst>
                <a:ext uri="{FF2B5EF4-FFF2-40B4-BE49-F238E27FC236}">
                  <a16:creationId xmlns:a16="http://schemas.microsoft.com/office/drawing/2014/main" id="{2374862D-2F0D-CB7B-3941-B991ECB676B0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580;p35">
              <a:extLst>
                <a:ext uri="{FF2B5EF4-FFF2-40B4-BE49-F238E27FC236}">
                  <a16:creationId xmlns:a16="http://schemas.microsoft.com/office/drawing/2014/main" id="{D6A12EF8-EA4C-6974-30E6-C3C640BECD4A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581;p35">
              <a:extLst>
                <a:ext uri="{FF2B5EF4-FFF2-40B4-BE49-F238E27FC236}">
                  <a16:creationId xmlns:a16="http://schemas.microsoft.com/office/drawing/2014/main" id="{68E93B97-F218-A6C5-DBB4-CC5B54A26AE1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582;p35">
              <a:extLst>
                <a:ext uri="{FF2B5EF4-FFF2-40B4-BE49-F238E27FC236}">
                  <a16:creationId xmlns:a16="http://schemas.microsoft.com/office/drawing/2014/main" id="{26A2C1A8-BFCB-1C93-A2E1-100C68B45221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583;p35">
              <a:extLst>
                <a:ext uri="{FF2B5EF4-FFF2-40B4-BE49-F238E27FC236}">
                  <a16:creationId xmlns:a16="http://schemas.microsoft.com/office/drawing/2014/main" id="{9B47D2DB-F5CA-66BB-627E-6AB7E2616B93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584;p35">
              <a:extLst>
                <a:ext uri="{FF2B5EF4-FFF2-40B4-BE49-F238E27FC236}">
                  <a16:creationId xmlns:a16="http://schemas.microsoft.com/office/drawing/2014/main" id="{32BF012A-49EB-18CC-CCB2-0BEE70FE9629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585;p35">
              <a:extLst>
                <a:ext uri="{FF2B5EF4-FFF2-40B4-BE49-F238E27FC236}">
                  <a16:creationId xmlns:a16="http://schemas.microsoft.com/office/drawing/2014/main" id="{69E39E9D-7A2F-D2F4-BB5C-14DC5924A4D5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586;p35">
              <a:extLst>
                <a:ext uri="{FF2B5EF4-FFF2-40B4-BE49-F238E27FC236}">
                  <a16:creationId xmlns:a16="http://schemas.microsoft.com/office/drawing/2014/main" id="{E9033B45-73E2-5437-5E8C-8B355390B288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587;p35">
              <a:extLst>
                <a:ext uri="{FF2B5EF4-FFF2-40B4-BE49-F238E27FC236}">
                  <a16:creationId xmlns:a16="http://schemas.microsoft.com/office/drawing/2014/main" id="{2B6D0897-0B21-933D-548D-341F584FBD06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588;p35">
              <a:extLst>
                <a:ext uri="{FF2B5EF4-FFF2-40B4-BE49-F238E27FC236}">
                  <a16:creationId xmlns:a16="http://schemas.microsoft.com/office/drawing/2014/main" id="{50951358-9488-6766-760E-A552284BE07F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589;p35">
              <a:extLst>
                <a:ext uri="{FF2B5EF4-FFF2-40B4-BE49-F238E27FC236}">
                  <a16:creationId xmlns:a16="http://schemas.microsoft.com/office/drawing/2014/main" id="{36248E40-9776-B14D-C890-792108E99147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590;p35">
              <a:extLst>
                <a:ext uri="{FF2B5EF4-FFF2-40B4-BE49-F238E27FC236}">
                  <a16:creationId xmlns:a16="http://schemas.microsoft.com/office/drawing/2014/main" id="{24F05A3B-AF4A-EE6C-25C9-69D31035480C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591;p35">
              <a:extLst>
                <a:ext uri="{FF2B5EF4-FFF2-40B4-BE49-F238E27FC236}">
                  <a16:creationId xmlns:a16="http://schemas.microsoft.com/office/drawing/2014/main" id="{A9F5F6A2-F543-5523-54CA-38BF7E5D7038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592;p35">
              <a:extLst>
                <a:ext uri="{FF2B5EF4-FFF2-40B4-BE49-F238E27FC236}">
                  <a16:creationId xmlns:a16="http://schemas.microsoft.com/office/drawing/2014/main" id="{867ABA7F-0297-1771-6354-0FFFBB3D1DB2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593;p35">
              <a:extLst>
                <a:ext uri="{FF2B5EF4-FFF2-40B4-BE49-F238E27FC236}">
                  <a16:creationId xmlns:a16="http://schemas.microsoft.com/office/drawing/2014/main" id="{CD474517-CFC6-6F47-945B-0A9EE919B1C9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594;p35">
              <a:extLst>
                <a:ext uri="{FF2B5EF4-FFF2-40B4-BE49-F238E27FC236}">
                  <a16:creationId xmlns:a16="http://schemas.microsoft.com/office/drawing/2014/main" id="{920EA622-4C43-8EDA-ED0E-68AB86023547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595;p35">
              <a:extLst>
                <a:ext uri="{FF2B5EF4-FFF2-40B4-BE49-F238E27FC236}">
                  <a16:creationId xmlns:a16="http://schemas.microsoft.com/office/drawing/2014/main" id="{404599B6-DBEA-A4A0-C99B-5F1EA4271517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596;p35">
              <a:extLst>
                <a:ext uri="{FF2B5EF4-FFF2-40B4-BE49-F238E27FC236}">
                  <a16:creationId xmlns:a16="http://schemas.microsoft.com/office/drawing/2014/main" id="{AF5A5F6C-8330-AB6E-F51D-200B1C16CFB8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597;p35">
              <a:extLst>
                <a:ext uri="{FF2B5EF4-FFF2-40B4-BE49-F238E27FC236}">
                  <a16:creationId xmlns:a16="http://schemas.microsoft.com/office/drawing/2014/main" id="{A478617F-3745-E29F-F8BA-2293137358C4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598;p35">
              <a:extLst>
                <a:ext uri="{FF2B5EF4-FFF2-40B4-BE49-F238E27FC236}">
                  <a16:creationId xmlns:a16="http://schemas.microsoft.com/office/drawing/2014/main" id="{482221C4-79FA-364E-7371-1F261576078E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599;p35">
              <a:extLst>
                <a:ext uri="{FF2B5EF4-FFF2-40B4-BE49-F238E27FC236}">
                  <a16:creationId xmlns:a16="http://schemas.microsoft.com/office/drawing/2014/main" id="{D6C218CC-B503-A748-3DCD-3E9C202A8E99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00;p35">
              <a:extLst>
                <a:ext uri="{FF2B5EF4-FFF2-40B4-BE49-F238E27FC236}">
                  <a16:creationId xmlns:a16="http://schemas.microsoft.com/office/drawing/2014/main" id="{E93705C2-8C28-E654-BF76-1DA280D4D41C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01;p35">
              <a:extLst>
                <a:ext uri="{FF2B5EF4-FFF2-40B4-BE49-F238E27FC236}">
                  <a16:creationId xmlns:a16="http://schemas.microsoft.com/office/drawing/2014/main" id="{BF7D03A4-8C18-5F53-555D-89A56ADA155F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02;p35">
              <a:extLst>
                <a:ext uri="{FF2B5EF4-FFF2-40B4-BE49-F238E27FC236}">
                  <a16:creationId xmlns:a16="http://schemas.microsoft.com/office/drawing/2014/main" id="{D06AED3B-99FE-F3FA-1DA2-A042D864EEA3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03;p35">
              <a:extLst>
                <a:ext uri="{FF2B5EF4-FFF2-40B4-BE49-F238E27FC236}">
                  <a16:creationId xmlns:a16="http://schemas.microsoft.com/office/drawing/2014/main" id="{6D7880AC-33EF-9C48-CFD4-E161829DFE64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04;p35">
              <a:extLst>
                <a:ext uri="{FF2B5EF4-FFF2-40B4-BE49-F238E27FC236}">
                  <a16:creationId xmlns:a16="http://schemas.microsoft.com/office/drawing/2014/main" id="{D1BCF5B0-4208-03A6-5EC8-F2FA1084021C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05;p35">
              <a:extLst>
                <a:ext uri="{FF2B5EF4-FFF2-40B4-BE49-F238E27FC236}">
                  <a16:creationId xmlns:a16="http://schemas.microsoft.com/office/drawing/2014/main" id="{1A76D754-4E22-A09C-19C9-881B8989B4AE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06;p35">
              <a:extLst>
                <a:ext uri="{FF2B5EF4-FFF2-40B4-BE49-F238E27FC236}">
                  <a16:creationId xmlns:a16="http://schemas.microsoft.com/office/drawing/2014/main" id="{A91D33B0-5D0B-0C07-1548-B7218F955646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07;p35">
              <a:extLst>
                <a:ext uri="{FF2B5EF4-FFF2-40B4-BE49-F238E27FC236}">
                  <a16:creationId xmlns:a16="http://schemas.microsoft.com/office/drawing/2014/main" id="{21993962-A3A2-DF89-A7D3-DE6DE55E8054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08;p35">
              <a:extLst>
                <a:ext uri="{FF2B5EF4-FFF2-40B4-BE49-F238E27FC236}">
                  <a16:creationId xmlns:a16="http://schemas.microsoft.com/office/drawing/2014/main" id="{DF5ABAD9-E93E-6616-1E31-21D87AE71991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09;p35">
              <a:extLst>
                <a:ext uri="{FF2B5EF4-FFF2-40B4-BE49-F238E27FC236}">
                  <a16:creationId xmlns:a16="http://schemas.microsoft.com/office/drawing/2014/main" id="{8FE4A6F8-B28A-C194-95DA-4B8681C818D4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10;p35">
              <a:extLst>
                <a:ext uri="{FF2B5EF4-FFF2-40B4-BE49-F238E27FC236}">
                  <a16:creationId xmlns:a16="http://schemas.microsoft.com/office/drawing/2014/main" id="{578A82DA-EB68-02FE-851C-33051CC8CF3A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11;p35">
              <a:extLst>
                <a:ext uri="{FF2B5EF4-FFF2-40B4-BE49-F238E27FC236}">
                  <a16:creationId xmlns:a16="http://schemas.microsoft.com/office/drawing/2014/main" id="{7336F76A-DC07-447F-44B1-FE463AE64A6B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12;p35">
              <a:extLst>
                <a:ext uri="{FF2B5EF4-FFF2-40B4-BE49-F238E27FC236}">
                  <a16:creationId xmlns:a16="http://schemas.microsoft.com/office/drawing/2014/main" id="{C3E7677A-9C50-C880-AF07-1EEFB3099F3C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13;p35">
              <a:extLst>
                <a:ext uri="{FF2B5EF4-FFF2-40B4-BE49-F238E27FC236}">
                  <a16:creationId xmlns:a16="http://schemas.microsoft.com/office/drawing/2014/main" id="{9E76D177-D1C6-E649-B9D9-11E5F284400C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14;p35">
              <a:extLst>
                <a:ext uri="{FF2B5EF4-FFF2-40B4-BE49-F238E27FC236}">
                  <a16:creationId xmlns:a16="http://schemas.microsoft.com/office/drawing/2014/main" id="{A7E8EDFE-00B3-7499-693C-2C83BF07A06A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15;p35">
              <a:extLst>
                <a:ext uri="{FF2B5EF4-FFF2-40B4-BE49-F238E27FC236}">
                  <a16:creationId xmlns:a16="http://schemas.microsoft.com/office/drawing/2014/main" id="{38923AF5-C4FF-8B10-B3D4-1B342559A40B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16;p35">
              <a:extLst>
                <a:ext uri="{FF2B5EF4-FFF2-40B4-BE49-F238E27FC236}">
                  <a16:creationId xmlns:a16="http://schemas.microsoft.com/office/drawing/2014/main" id="{1F8C6A3C-AA1F-650B-CA8F-8DBFDB767EA7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17;p35">
              <a:extLst>
                <a:ext uri="{FF2B5EF4-FFF2-40B4-BE49-F238E27FC236}">
                  <a16:creationId xmlns:a16="http://schemas.microsoft.com/office/drawing/2014/main" id="{A20FB93A-6D22-CFD1-0CA9-00A9B6FBA3E9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18;p35">
              <a:extLst>
                <a:ext uri="{FF2B5EF4-FFF2-40B4-BE49-F238E27FC236}">
                  <a16:creationId xmlns:a16="http://schemas.microsoft.com/office/drawing/2014/main" id="{86BE2207-66A2-2AA7-3A18-26470CA3F8F7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19;p35">
              <a:extLst>
                <a:ext uri="{FF2B5EF4-FFF2-40B4-BE49-F238E27FC236}">
                  <a16:creationId xmlns:a16="http://schemas.microsoft.com/office/drawing/2014/main" id="{5E99665B-8702-97DF-7642-25B828795544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20;p35">
              <a:extLst>
                <a:ext uri="{FF2B5EF4-FFF2-40B4-BE49-F238E27FC236}">
                  <a16:creationId xmlns:a16="http://schemas.microsoft.com/office/drawing/2014/main" id="{D89C8949-B343-6D7A-966B-D6ABEF149989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21;p35">
              <a:extLst>
                <a:ext uri="{FF2B5EF4-FFF2-40B4-BE49-F238E27FC236}">
                  <a16:creationId xmlns:a16="http://schemas.microsoft.com/office/drawing/2014/main" id="{7671E22E-66CB-F5F5-2738-8A28F0ADC03C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22;p35">
              <a:extLst>
                <a:ext uri="{FF2B5EF4-FFF2-40B4-BE49-F238E27FC236}">
                  <a16:creationId xmlns:a16="http://schemas.microsoft.com/office/drawing/2014/main" id="{3B96652D-B3FB-EB3A-A314-C88734574705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92" name="Google Shape;1870;p39">
            <a:extLst>
              <a:ext uri="{FF2B5EF4-FFF2-40B4-BE49-F238E27FC236}">
                <a16:creationId xmlns:a16="http://schemas.microsoft.com/office/drawing/2014/main" id="{E843BA1D-9F21-27D0-6BD9-BF876F623105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6493" name="Google Shape;1871;p39">
              <a:extLst>
                <a:ext uri="{FF2B5EF4-FFF2-40B4-BE49-F238E27FC236}">
                  <a16:creationId xmlns:a16="http://schemas.microsoft.com/office/drawing/2014/main" id="{9D873115-894A-CC1A-3D5D-8083392A21E8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872;p39">
              <a:extLst>
                <a:ext uri="{FF2B5EF4-FFF2-40B4-BE49-F238E27FC236}">
                  <a16:creationId xmlns:a16="http://schemas.microsoft.com/office/drawing/2014/main" id="{A6DF59D8-3C15-DC69-8BDA-34E66E34169D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873;p39">
              <a:extLst>
                <a:ext uri="{FF2B5EF4-FFF2-40B4-BE49-F238E27FC236}">
                  <a16:creationId xmlns:a16="http://schemas.microsoft.com/office/drawing/2014/main" id="{6BAA2428-762A-18FB-43A2-14FBB389B052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874;p39">
              <a:extLst>
                <a:ext uri="{FF2B5EF4-FFF2-40B4-BE49-F238E27FC236}">
                  <a16:creationId xmlns:a16="http://schemas.microsoft.com/office/drawing/2014/main" id="{9D5F3B01-06CC-FFDC-2A68-044F7EF70018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875;p39">
              <a:extLst>
                <a:ext uri="{FF2B5EF4-FFF2-40B4-BE49-F238E27FC236}">
                  <a16:creationId xmlns:a16="http://schemas.microsoft.com/office/drawing/2014/main" id="{48E0054D-12A0-023E-7CB8-507ABB00D1CA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876;p39">
              <a:extLst>
                <a:ext uri="{FF2B5EF4-FFF2-40B4-BE49-F238E27FC236}">
                  <a16:creationId xmlns:a16="http://schemas.microsoft.com/office/drawing/2014/main" id="{CF6D6D23-9507-B5A7-B2C4-CBE18D205C4F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877;p39">
              <a:extLst>
                <a:ext uri="{FF2B5EF4-FFF2-40B4-BE49-F238E27FC236}">
                  <a16:creationId xmlns:a16="http://schemas.microsoft.com/office/drawing/2014/main" id="{E75855AD-A931-B0F8-2071-EB785E0E6313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878;p39">
              <a:extLst>
                <a:ext uri="{FF2B5EF4-FFF2-40B4-BE49-F238E27FC236}">
                  <a16:creationId xmlns:a16="http://schemas.microsoft.com/office/drawing/2014/main" id="{7085FCD0-F705-3FAE-15DE-6E81F19BBDD1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879;p39">
              <a:extLst>
                <a:ext uri="{FF2B5EF4-FFF2-40B4-BE49-F238E27FC236}">
                  <a16:creationId xmlns:a16="http://schemas.microsoft.com/office/drawing/2014/main" id="{8D6563D6-3B19-8805-11E2-1A9911B4C48C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880;p39">
              <a:extLst>
                <a:ext uri="{FF2B5EF4-FFF2-40B4-BE49-F238E27FC236}">
                  <a16:creationId xmlns:a16="http://schemas.microsoft.com/office/drawing/2014/main" id="{AB2E3F1B-A4DC-3BB8-6EF3-DD7B87537191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881;p39">
              <a:extLst>
                <a:ext uri="{FF2B5EF4-FFF2-40B4-BE49-F238E27FC236}">
                  <a16:creationId xmlns:a16="http://schemas.microsoft.com/office/drawing/2014/main" id="{EFF6D87D-2A97-23A3-4449-C9C85500E841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882;p39">
              <a:extLst>
                <a:ext uri="{FF2B5EF4-FFF2-40B4-BE49-F238E27FC236}">
                  <a16:creationId xmlns:a16="http://schemas.microsoft.com/office/drawing/2014/main" id="{A3958E1B-F3EB-EC7D-352D-0BABE80F0F34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883;p39">
              <a:extLst>
                <a:ext uri="{FF2B5EF4-FFF2-40B4-BE49-F238E27FC236}">
                  <a16:creationId xmlns:a16="http://schemas.microsoft.com/office/drawing/2014/main" id="{6394B75C-0BE0-BB06-8B76-7886B1FDACEF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884;p39">
              <a:extLst>
                <a:ext uri="{FF2B5EF4-FFF2-40B4-BE49-F238E27FC236}">
                  <a16:creationId xmlns:a16="http://schemas.microsoft.com/office/drawing/2014/main" id="{0D7533D0-B42A-5CB3-3200-03FAAD65B468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885;p39">
              <a:extLst>
                <a:ext uri="{FF2B5EF4-FFF2-40B4-BE49-F238E27FC236}">
                  <a16:creationId xmlns:a16="http://schemas.microsoft.com/office/drawing/2014/main" id="{BF95519C-5620-06C0-32F6-3D03ACFAC3AA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886;p39">
              <a:extLst>
                <a:ext uri="{FF2B5EF4-FFF2-40B4-BE49-F238E27FC236}">
                  <a16:creationId xmlns:a16="http://schemas.microsoft.com/office/drawing/2014/main" id="{E26EED16-8372-8E78-4506-211C646C9973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887;p39">
              <a:extLst>
                <a:ext uri="{FF2B5EF4-FFF2-40B4-BE49-F238E27FC236}">
                  <a16:creationId xmlns:a16="http://schemas.microsoft.com/office/drawing/2014/main" id="{DCD29033-59C5-82F6-4334-B402EC9B46F0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888;p39">
              <a:extLst>
                <a:ext uri="{FF2B5EF4-FFF2-40B4-BE49-F238E27FC236}">
                  <a16:creationId xmlns:a16="http://schemas.microsoft.com/office/drawing/2014/main" id="{23093C63-A4F5-FF39-2C9C-6C09D8FC64AA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889;p39">
              <a:extLst>
                <a:ext uri="{FF2B5EF4-FFF2-40B4-BE49-F238E27FC236}">
                  <a16:creationId xmlns:a16="http://schemas.microsoft.com/office/drawing/2014/main" id="{ADF196FB-E10A-BEAF-C91A-20C3C9726FA4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890;p39">
              <a:extLst>
                <a:ext uri="{FF2B5EF4-FFF2-40B4-BE49-F238E27FC236}">
                  <a16:creationId xmlns:a16="http://schemas.microsoft.com/office/drawing/2014/main" id="{F40DB9A2-6D8A-597F-855D-D11EB44439B9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891;p39">
              <a:extLst>
                <a:ext uri="{FF2B5EF4-FFF2-40B4-BE49-F238E27FC236}">
                  <a16:creationId xmlns:a16="http://schemas.microsoft.com/office/drawing/2014/main" id="{A212183A-1B3F-E8D3-AC41-2C8AA215A8BF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892;p39">
              <a:extLst>
                <a:ext uri="{FF2B5EF4-FFF2-40B4-BE49-F238E27FC236}">
                  <a16:creationId xmlns:a16="http://schemas.microsoft.com/office/drawing/2014/main" id="{B9F904B0-D3AF-405A-DF1A-C8E0E187F269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893;p39">
              <a:extLst>
                <a:ext uri="{FF2B5EF4-FFF2-40B4-BE49-F238E27FC236}">
                  <a16:creationId xmlns:a16="http://schemas.microsoft.com/office/drawing/2014/main" id="{FD5D82EE-9BDC-DE65-C7D2-E30ED70B49DD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894;p39">
              <a:extLst>
                <a:ext uri="{FF2B5EF4-FFF2-40B4-BE49-F238E27FC236}">
                  <a16:creationId xmlns:a16="http://schemas.microsoft.com/office/drawing/2014/main" id="{A534CEEE-A293-BA1C-EE66-AB3C5C5B2BC2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895;p39">
              <a:extLst>
                <a:ext uri="{FF2B5EF4-FFF2-40B4-BE49-F238E27FC236}">
                  <a16:creationId xmlns:a16="http://schemas.microsoft.com/office/drawing/2014/main" id="{4B7B6070-0DF4-4071-5354-FBD06B5A5667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896;p39">
              <a:extLst>
                <a:ext uri="{FF2B5EF4-FFF2-40B4-BE49-F238E27FC236}">
                  <a16:creationId xmlns:a16="http://schemas.microsoft.com/office/drawing/2014/main" id="{8ECAFF31-FD39-6776-AE95-17AFAED0F0B3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897;p39">
              <a:extLst>
                <a:ext uri="{FF2B5EF4-FFF2-40B4-BE49-F238E27FC236}">
                  <a16:creationId xmlns:a16="http://schemas.microsoft.com/office/drawing/2014/main" id="{491E65DF-6768-093C-B3C2-1086993EAA26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898;p39">
              <a:extLst>
                <a:ext uri="{FF2B5EF4-FFF2-40B4-BE49-F238E27FC236}">
                  <a16:creationId xmlns:a16="http://schemas.microsoft.com/office/drawing/2014/main" id="{DE299396-0761-8EF6-A41A-5780B1EAD3DA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899;p39">
              <a:extLst>
                <a:ext uri="{FF2B5EF4-FFF2-40B4-BE49-F238E27FC236}">
                  <a16:creationId xmlns:a16="http://schemas.microsoft.com/office/drawing/2014/main" id="{883812B4-378D-8EB2-69BC-07955CEDCDAF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900;p39">
              <a:extLst>
                <a:ext uri="{FF2B5EF4-FFF2-40B4-BE49-F238E27FC236}">
                  <a16:creationId xmlns:a16="http://schemas.microsoft.com/office/drawing/2014/main" id="{B62812B1-9467-BDB1-E476-2D5632BC1F28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901;p39">
              <a:extLst>
                <a:ext uri="{FF2B5EF4-FFF2-40B4-BE49-F238E27FC236}">
                  <a16:creationId xmlns:a16="http://schemas.microsoft.com/office/drawing/2014/main" id="{24B77BAA-38C6-C181-6081-15DAE1ED2093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902;p39">
              <a:extLst>
                <a:ext uri="{FF2B5EF4-FFF2-40B4-BE49-F238E27FC236}">
                  <a16:creationId xmlns:a16="http://schemas.microsoft.com/office/drawing/2014/main" id="{764433F4-1C82-F196-59E1-8C942D5D7617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903;p39">
              <a:extLst>
                <a:ext uri="{FF2B5EF4-FFF2-40B4-BE49-F238E27FC236}">
                  <a16:creationId xmlns:a16="http://schemas.microsoft.com/office/drawing/2014/main" id="{688D5291-8FFB-6F48-78FF-9C9747B8C35D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904;p39">
              <a:extLst>
                <a:ext uri="{FF2B5EF4-FFF2-40B4-BE49-F238E27FC236}">
                  <a16:creationId xmlns:a16="http://schemas.microsoft.com/office/drawing/2014/main" id="{C4F52FF1-E0E8-7969-42EA-2815D6CC532F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905;p39">
              <a:extLst>
                <a:ext uri="{FF2B5EF4-FFF2-40B4-BE49-F238E27FC236}">
                  <a16:creationId xmlns:a16="http://schemas.microsoft.com/office/drawing/2014/main" id="{F3317433-C2E9-6D78-BEC9-0DE1737A99A9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906;p39">
              <a:extLst>
                <a:ext uri="{FF2B5EF4-FFF2-40B4-BE49-F238E27FC236}">
                  <a16:creationId xmlns:a16="http://schemas.microsoft.com/office/drawing/2014/main" id="{EAC6CC48-76F3-E848-8C07-4A2E8A78D550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907;p39">
              <a:extLst>
                <a:ext uri="{FF2B5EF4-FFF2-40B4-BE49-F238E27FC236}">
                  <a16:creationId xmlns:a16="http://schemas.microsoft.com/office/drawing/2014/main" id="{C4915693-0D9A-039A-D788-C128DD785F1D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908;p39">
              <a:extLst>
                <a:ext uri="{FF2B5EF4-FFF2-40B4-BE49-F238E27FC236}">
                  <a16:creationId xmlns:a16="http://schemas.microsoft.com/office/drawing/2014/main" id="{C442C7D2-E80E-0028-23E5-CF6718BF2DD0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909;p39">
              <a:extLst>
                <a:ext uri="{FF2B5EF4-FFF2-40B4-BE49-F238E27FC236}">
                  <a16:creationId xmlns:a16="http://schemas.microsoft.com/office/drawing/2014/main" id="{6EC893F0-B9A4-778E-2153-2364000CD333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910;p39">
              <a:extLst>
                <a:ext uri="{FF2B5EF4-FFF2-40B4-BE49-F238E27FC236}">
                  <a16:creationId xmlns:a16="http://schemas.microsoft.com/office/drawing/2014/main" id="{AB80CA9C-2C55-E1AA-C7F9-BCCCE2FECCB4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911;p39">
              <a:extLst>
                <a:ext uri="{FF2B5EF4-FFF2-40B4-BE49-F238E27FC236}">
                  <a16:creationId xmlns:a16="http://schemas.microsoft.com/office/drawing/2014/main" id="{923B6B1D-37B0-5D81-FE8B-0FD02412BE98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912;p39">
              <a:extLst>
                <a:ext uri="{FF2B5EF4-FFF2-40B4-BE49-F238E27FC236}">
                  <a16:creationId xmlns:a16="http://schemas.microsoft.com/office/drawing/2014/main" id="{B44C1A00-3CD2-DF74-C130-F47C2481DCB5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913;p39">
              <a:extLst>
                <a:ext uri="{FF2B5EF4-FFF2-40B4-BE49-F238E27FC236}">
                  <a16:creationId xmlns:a16="http://schemas.microsoft.com/office/drawing/2014/main" id="{349AF1A7-7DFB-E2D4-D0C8-E77AD76DB65C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914;p39">
              <a:extLst>
                <a:ext uri="{FF2B5EF4-FFF2-40B4-BE49-F238E27FC236}">
                  <a16:creationId xmlns:a16="http://schemas.microsoft.com/office/drawing/2014/main" id="{5E0547D7-01EE-C021-9B72-CE132FC773F6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915;p39">
              <a:extLst>
                <a:ext uri="{FF2B5EF4-FFF2-40B4-BE49-F238E27FC236}">
                  <a16:creationId xmlns:a16="http://schemas.microsoft.com/office/drawing/2014/main" id="{183C5182-DEDB-E13A-9FB7-62CF6170D8FD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916;p39">
              <a:extLst>
                <a:ext uri="{FF2B5EF4-FFF2-40B4-BE49-F238E27FC236}">
                  <a16:creationId xmlns:a16="http://schemas.microsoft.com/office/drawing/2014/main" id="{8E7A8B00-DAF3-4E0B-48BE-432DE2439C11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917;p39">
              <a:extLst>
                <a:ext uri="{FF2B5EF4-FFF2-40B4-BE49-F238E27FC236}">
                  <a16:creationId xmlns:a16="http://schemas.microsoft.com/office/drawing/2014/main" id="{B5ED51BB-DA3A-AAD5-0019-C1FF224A0D00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918;p39">
              <a:extLst>
                <a:ext uri="{FF2B5EF4-FFF2-40B4-BE49-F238E27FC236}">
                  <a16:creationId xmlns:a16="http://schemas.microsoft.com/office/drawing/2014/main" id="{1B595170-08D9-2F53-A88B-5866524994A5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919;p39">
              <a:extLst>
                <a:ext uri="{FF2B5EF4-FFF2-40B4-BE49-F238E27FC236}">
                  <a16:creationId xmlns:a16="http://schemas.microsoft.com/office/drawing/2014/main" id="{7BCDDB17-9BC5-5215-3CE0-82EF360C0AAC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920;p39">
              <a:extLst>
                <a:ext uri="{FF2B5EF4-FFF2-40B4-BE49-F238E27FC236}">
                  <a16:creationId xmlns:a16="http://schemas.microsoft.com/office/drawing/2014/main" id="{56FEE0E7-6C84-47F3-23B8-F1ECBE1945AF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921;p39">
              <a:extLst>
                <a:ext uri="{FF2B5EF4-FFF2-40B4-BE49-F238E27FC236}">
                  <a16:creationId xmlns:a16="http://schemas.microsoft.com/office/drawing/2014/main" id="{0C7536EA-3828-BC76-A6F8-005A44A39AE4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922;p39">
              <a:extLst>
                <a:ext uri="{FF2B5EF4-FFF2-40B4-BE49-F238E27FC236}">
                  <a16:creationId xmlns:a16="http://schemas.microsoft.com/office/drawing/2014/main" id="{F1C95711-42AB-1487-8EEB-E48BB71B3EC0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923;p39">
              <a:extLst>
                <a:ext uri="{FF2B5EF4-FFF2-40B4-BE49-F238E27FC236}">
                  <a16:creationId xmlns:a16="http://schemas.microsoft.com/office/drawing/2014/main" id="{4B0E679E-2611-6673-2066-585D8CC0DEAE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924;p39">
              <a:extLst>
                <a:ext uri="{FF2B5EF4-FFF2-40B4-BE49-F238E27FC236}">
                  <a16:creationId xmlns:a16="http://schemas.microsoft.com/office/drawing/2014/main" id="{CA035420-6E42-F562-C66A-CCF3373FDEBA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925;p39">
              <a:extLst>
                <a:ext uri="{FF2B5EF4-FFF2-40B4-BE49-F238E27FC236}">
                  <a16:creationId xmlns:a16="http://schemas.microsoft.com/office/drawing/2014/main" id="{61D7D97D-59D4-CFF5-1D3B-DE0996275AF7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926;p39">
              <a:extLst>
                <a:ext uri="{FF2B5EF4-FFF2-40B4-BE49-F238E27FC236}">
                  <a16:creationId xmlns:a16="http://schemas.microsoft.com/office/drawing/2014/main" id="{59C0B6E6-F0FE-F85C-9CE9-504B45B97688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927;p39">
              <a:extLst>
                <a:ext uri="{FF2B5EF4-FFF2-40B4-BE49-F238E27FC236}">
                  <a16:creationId xmlns:a16="http://schemas.microsoft.com/office/drawing/2014/main" id="{F7945DC6-458F-61AB-CB48-0B717F6E2833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928;p39">
              <a:extLst>
                <a:ext uri="{FF2B5EF4-FFF2-40B4-BE49-F238E27FC236}">
                  <a16:creationId xmlns:a16="http://schemas.microsoft.com/office/drawing/2014/main" id="{98528D30-198D-222F-3B72-AE45F7A3BC80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929;p39">
              <a:extLst>
                <a:ext uri="{FF2B5EF4-FFF2-40B4-BE49-F238E27FC236}">
                  <a16:creationId xmlns:a16="http://schemas.microsoft.com/office/drawing/2014/main" id="{0F908431-4FDE-7077-A7AC-D8A6C7DF902B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930;p39">
              <a:extLst>
                <a:ext uri="{FF2B5EF4-FFF2-40B4-BE49-F238E27FC236}">
                  <a16:creationId xmlns:a16="http://schemas.microsoft.com/office/drawing/2014/main" id="{D5F03399-736A-37B9-2573-99BC7AAFE6A4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931;p39">
              <a:extLst>
                <a:ext uri="{FF2B5EF4-FFF2-40B4-BE49-F238E27FC236}">
                  <a16:creationId xmlns:a16="http://schemas.microsoft.com/office/drawing/2014/main" id="{617049C9-3081-3263-88B8-C50AEB121554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932;p39">
              <a:extLst>
                <a:ext uri="{FF2B5EF4-FFF2-40B4-BE49-F238E27FC236}">
                  <a16:creationId xmlns:a16="http://schemas.microsoft.com/office/drawing/2014/main" id="{67DEB6B7-EDBE-F6C7-2128-B9322AC3D566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933;p39">
              <a:extLst>
                <a:ext uri="{FF2B5EF4-FFF2-40B4-BE49-F238E27FC236}">
                  <a16:creationId xmlns:a16="http://schemas.microsoft.com/office/drawing/2014/main" id="{2D68E5B1-1AA9-B2E3-CB86-080BD4F81449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934;p39">
              <a:extLst>
                <a:ext uri="{FF2B5EF4-FFF2-40B4-BE49-F238E27FC236}">
                  <a16:creationId xmlns:a16="http://schemas.microsoft.com/office/drawing/2014/main" id="{ADD6A02A-DCD1-4ED1-0FC9-E3422D6509FB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935;p39">
              <a:extLst>
                <a:ext uri="{FF2B5EF4-FFF2-40B4-BE49-F238E27FC236}">
                  <a16:creationId xmlns:a16="http://schemas.microsoft.com/office/drawing/2014/main" id="{938372ED-1CA5-85BF-20DB-A3C4019543EA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936;p39">
              <a:extLst>
                <a:ext uri="{FF2B5EF4-FFF2-40B4-BE49-F238E27FC236}">
                  <a16:creationId xmlns:a16="http://schemas.microsoft.com/office/drawing/2014/main" id="{B2394467-27E5-93A3-91B5-40E38520E67D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937;p39">
              <a:extLst>
                <a:ext uri="{FF2B5EF4-FFF2-40B4-BE49-F238E27FC236}">
                  <a16:creationId xmlns:a16="http://schemas.microsoft.com/office/drawing/2014/main" id="{291885EF-05A5-62D5-A42F-9D82E607DFD0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938;p39">
              <a:extLst>
                <a:ext uri="{FF2B5EF4-FFF2-40B4-BE49-F238E27FC236}">
                  <a16:creationId xmlns:a16="http://schemas.microsoft.com/office/drawing/2014/main" id="{1FAF4D25-A8E2-6691-75F6-55C9CA38C36A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939;p39">
              <a:extLst>
                <a:ext uri="{FF2B5EF4-FFF2-40B4-BE49-F238E27FC236}">
                  <a16:creationId xmlns:a16="http://schemas.microsoft.com/office/drawing/2014/main" id="{D89ABE2D-E1CB-771A-8D05-B73224E466DC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940;p39">
              <a:extLst>
                <a:ext uri="{FF2B5EF4-FFF2-40B4-BE49-F238E27FC236}">
                  <a16:creationId xmlns:a16="http://schemas.microsoft.com/office/drawing/2014/main" id="{A6649595-BBCD-2E0B-6DBA-2BB685362271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941;p39">
              <a:extLst>
                <a:ext uri="{FF2B5EF4-FFF2-40B4-BE49-F238E27FC236}">
                  <a16:creationId xmlns:a16="http://schemas.microsoft.com/office/drawing/2014/main" id="{E7BCC97C-9BF9-BFF3-7766-61AC0ED6BAED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942;p39">
              <a:extLst>
                <a:ext uri="{FF2B5EF4-FFF2-40B4-BE49-F238E27FC236}">
                  <a16:creationId xmlns:a16="http://schemas.microsoft.com/office/drawing/2014/main" id="{8413373F-A5C0-D539-5B1C-E87032235988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943;p39">
              <a:extLst>
                <a:ext uri="{FF2B5EF4-FFF2-40B4-BE49-F238E27FC236}">
                  <a16:creationId xmlns:a16="http://schemas.microsoft.com/office/drawing/2014/main" id="{7DDA7FEE-FCA1-95AE-87F2-80E0CF317AD6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098" name="Picture 2" descr="condesibarita radio podcast record paranormal Sticker">
            <a:extLst>
              <a:ext uri="{FF2B5EF4-FFF2-40B4-BE49-F238E27FC236}">
                <a16:creationId xmlns:a16="http://schemas.microsoft.com/office/drawing/2014/main" id="{D6095F8A-6CF3-E569-3E78-75AEBB26D2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6664" y="916489"/>
            <a:ext cx="1447800" cy="1447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7" grpId="0" autoUpdateAnimBg="0"/>
      <p:bldP spid="16391" grpId="0" animBg="1" autoUpdateAnimBg="0"/>
      <p:bldP spid="16392" grpId="0" animBg="1" autoUpdateAnimBg="0"/>
      <p:bldP spid="16393" grpId="0" animBg="1" autoUpdateAnimBg="0"/>
      <p:bldP spid="16395" grpId="0" animBg="1" autoUpdateAnimBg="0"/>
      <p:bldP spid="16397" grpId="0" animBg="1" autoUpdateAnimBg="0"/>
      <p:bldP spid="16398" grpId="0" animBg="1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Rectangle 3">
            <a:extLst>
              <a:ext uri="{FF2B5EF4-FFF2-40B4-BE49-F238E27FC236}">
                <a16:creationId xmlns:a16="http://schemas.microsoft.com/office/drawing/2014/main" id="{D0F892D5-3D58-FE8B-484C-4647CE29191A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1071563" y="537367"/>
            <a:ext cx="2936874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Formas nominais</a:t>
            </a:r>
          </a:p>
        </p:txBody>
      </p:sp>
      <p:grpSp>
        <p:nvGrpSpPr>
          <p:cNvPr id="17427" name="Group 19">
            <a:extLst>
              <a:ext uri="{FF2B5EF4-FFF2-40B4-BE49-F238E27FC236}">
                <a16:creationId xmlns:a16="http://schemas.microsoft.com/office/drawing/2014/main" id="{F4EEE908-0CEA-BB3D-1A51-7E6CB0150FB9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371600"/>
            <a:ext cx="7210425" cy="4686604"/>
            <a:chOff x="838" y="1133"/>
            <a:chExt cx="4542" cy="2494"/>
          </a:xfrm>
        </p:grpSpPr>
        <p:sp>
          <p:nvSpPr>
            <p:cNvPr id="17413" name="Rectangle 5">
              <a:extLst>
                <a:ext uri="{FF2B5EF4-FFF2-40B4-BE49-F238E27FC236}">
                  <a16:creationId xmlns:a16="http://schemas.microsoft.com/office/drawing/2014/main" id="{7158ED19-3272-3DEF-219B-8E0CC8540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133"/>
              <a:ext cx="4534" cy="24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 altLang="pt-BR" sz="2400">
                <a:solidFill>
                  <a:srgbClr val="4D4D4D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415" name="Text Box 7">
              <a:extLst>
                <a:ext uri="{FF2B5EF4-FFF2-40B4-BE49-F238E27FC236}">
                  <a16:creationId xmlns:a16="http://schemas.microsoft.com/office/drawing/2014/main" id="{BE4941D1-9B28-CE2C-5EE2-77ABFC703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" y="1517"/>
              <a:ext cx="4534" cy="371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50000"/>
                </a:spcBef>
              </a:pPr>
              <a:r>
                <a:rPr lang="pt-BR" altLang="pt-BR" b="1" dirty="0"/>
                <a:t>Particípio:</a:t>
              </a:r>
              <a:r>
                <a:rPr lang="pt-BR" altLang="pt-BR" dirty="0"/>
                <a:t> exprime ação já concluída, desempenhando função similar à do adjetivo.</a:t>
              </a:r>
            </a:p>
          </p:txBody>
        </p:sp>
      </p:grpSp>
      <p:sp>
        <p:nvSpPr>
          <p:cNvPr id="17416" name="Text Box 8">
            <a:extLst>
              <a:ext uri="{FF2B5EF4-FFF2-40B4-BE49-F238E27FC236}">
                <a16:creationId xmlns:a16="http://schemas.microsoft.com/office/drawing/2014/main" id="{AA60CD81-115C-2295-12AF-A0BD2AFE4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7517" y="4130610"/>
            <a:ext cx="7202488" cy="768338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 dirty="0"/>
              <a:t>Gerúndio:</a:t>
            </a:r>
            <a:r>
              <a:rPr lang="pt-BR" altLang="pt-BR" dirty="0"/>
              <a:t> exprime ação em curso, desempenhando função similar à dos adjetivos e advérbios. </a:t>
            </a:r>
          </a:p>
        </p:txBody>
      </p:sp>
      <p:sp>
        <p:nvSpPr>
          <p:cNvPr id="17417" name="Text Box 9">
            <a:extLst>
              <a:ext uri="{FF2B5EF4-FFF2-40B4-BE49-F238E27FC236}">
                <a16:creationId xmlns:a16="http://schemas.microsoft.com/office/drawing/2014/main" id="{CD3F2FBE-5441-42A9-00F2-A923CD634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5652313"/>
            <a:ext cx="7197725" cy="820793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 dirty="0"/>
              <a:t>Infinitivo:</a:t>
            </a:r>
            <a:r>
              <a:rPr lang="pt-BR" altLang="pt-BR" dirty="0"/>
              <a:t> exprime o processo verbal propriamente dito, sem situá-lo no tempo, desempenhando função similar à do substantivo.</a:t>
            </a:r>
          </a:p>
        </p:txBody>
      </p:sp>
      <p:sp>
        <p:nvSpPr>
          <p:cNvPr id="17418" name="Text Box 10">
            <a:extLst>
              <a:ext uri="{FF2B5EF4-FFF2-40B4-BE49-F238E27FC236}">
                <a16:creationId xmlns:a16="http://schemas.microsoft.com/office/drawing/2014/main" id="{025FC560-3C54-987E-9A14-5FA4A24B62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9286" y="2927863"/>
            <a:ext cx="5399088" cy="615861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Os funcionários, </a:t>
            </a:r>
            <a:r>
              <a:rPr lang="pt-BR" altLang="pt-BR" b="1" dirty="0"/>
              <a:t>vendendo</a:t>
            </a:r>
            <a:r>
              <a:rPr lang="pt-BR" altLang="pt-BR" dirty="0"/>
              <a:t> os materiais, atingem as metas.</a:t>
            </a:r>
          </a:p>
          <a:p>
            <a:pPr>
              <a:spcBef>
                <a:spcPct val="50000"/>
              </a:spcBef>
            </a:pPr>
            <a:endParaRPr lang="pt-BR" altLang="pt-BR" dirty="0"/>
          </a:p>
        </p:txBody>
      </p:sp>
      <p:sp>
        <p:nvSpPr>
          <p:cNvPr id="17419" name="Text Box 11">
            <a:extLst>
              <a:ext uri="{FF2B5EF4-FFF2-40B4-BE49-F238E27FC236}">
                <a16:creationId xmlns:a16="http://schemas.microsoft.com/office/drawing/2014/main" id="{27F5FB92-6539-6E8C-64E6-69A027B235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3644" y="5037100"/>
            <a:ext cx="5399088" cy="304800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/>
              <a:t>É necessário </a:t>
            </a:r>
            <a:r>
              <a:rPr lang="pt-BR" altLang="pt-BR" b="1"/>
              <a:t>levar</a:t>
            </a:r>
            <a:r>
              <a:rPr lang="pt-BR" altLang="pt-BR"/>
              <a:t> as crianças para casa.</a:t>
            </a:r>
          </a:p>
        </p:txBody>
      </p:sp>
      <p:sp>
        <p:nvSpPr>
          <p:cNvPr id="17421" name="Text Box 13">
            <a:extLst>
              <a:ext uri="{FF2B5EF4-FFF2-40B4-BE49-F238E27FC236}">
                <a16:creationId xmlns:a16="http://schemas.microsoft.com/office/drawing/2014/main" id="{4190559F-41DE-4594-86BF-25C9460776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3644" y="1561893"/>
            <a:ext cx="5399088" cy="304800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 dirty="0"/>
              <a:t>Vendido</a:t>
            </a:r>
            <a:r>
              <a:rPr lang="pt-BR" altLang="pt-BR" dirty="0"/>
              <a:t> o material, fui para casa.</a:t>
            </a:r>
          </a:p>
        </p:txBody>
      </p:sp>
      <p:sp>
        <p:nvSpPr>
          <p:cNvPr id="17422" name="Text Box 14">
            <a:extLst>
              <a:ext uri="{FF2B5EF4-FFF2-40B4-BE49-F238E27FC236}">
                <a16:creationId xmlns:a16="http://schemas.microsoft.com/office/drawing/2014/main" id="{745CEFF7-C360-0096-F2DD-A79824281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3827" y="3656740"/>
            <a:ext cx="5399088" cy="304800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b="1" dirty="0"/>
              <a:t>Vendendo</a:t>
            </a:r>
            <a:r>
              <a:rPr lang="pt-BR" altLang="pt-BR" dirty="0"/>
              <a:t> atingirá as metas.</a:t>
            </a:r>
          </a:p>
        </p:txBody>
      </p:sp>
      <p:sp>
        <p:nvSpPr>
          <p:cNvPr id="17425" name="Text Box 17">
            <a:extLst>
              <a:ext uri="{FF2B5EF4-FFF2-40B4-BE49-F238E27FC236}">
                <a16:creationId xmlns:a16="http://schemas.microsoft.com/office/drawing/2014/main" id="{8DBBC426-19F2-5D41-4FCA-B91520A451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F54DBFE6-69B8-4644-C217-B4CBA4DF2036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117C2F0D-E2B6-1842-4D1D-037E771CC780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516E640E-74AB-2512-DB84-EC676A77CFA0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6FB1FB8C-1875-8180-B8F8-5540B59F5C71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802AD965-22C0-588D-E93C-95499F6F5968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5E1D10DA-78DE-D583-FD1F-3F0D28B6D868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2E518694-611D-0FDE-279D-8E9BD8043B46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A45F3B21-6600-789C-86E0-383CED0732A7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20BC2DBF-E5D2-20F5-AC4E-6D1964558F51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A6A13574-183D-F545-0C75-C385D978FE71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0C245E6B-255A-11B3-DE67-A67C4D7812C1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653A1295-D243-346A-024A-8A44FE336CFE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5FC7FDF7-DC9A-19D4-4AB6-0897A7FA67CA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D5ED2491-252D-4DCB-4307-0F221FFF2AB1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FF6C7292-3A1C-937D-26EE-672DF3A53778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DC8AC4EF-D88F-0569-638F-0658FB7B3F23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7CB117CE-0100-86BB-B8E6-5E4FB6F8412E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FC0D0FA6-F9FC-7F99-4109-C7AA3C15A6F9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7161B6AA-B2C5-B90F-C519-A8CA90DC372B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6DEF407A-D936-0986-9319-B823A0D4C8F9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F604AAF1-5F71-5AFD-E49A-0D6785CBF538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9556A01E-5D98-4100-2950-CBEF07611951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25D8B6B5-148C-73D9-E621-66B9F03E2320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3DA5EA1C-8465-FB65-0A1A-6FB625B224AB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E0BE2232-F213-8FAF-7D1F-FCB1E1DAD6AE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DAE0B096-C8F5-FA21-C15D-7F27BFD04633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8D2EA647-DDBC-18C5-86DB-477B1A81D085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A7E2D2A1-02B9-FF90-D35E-40E08DA220C3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B74B4A49-9147-0DC9-911E-08BE52078FC3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DAE58229-24FC-8BC5-F359-A25840BFEFC3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526;p35">
              <a:extLst>
                <a:ext uri="{FF2B5EF4-FFF2-40B4-BE49-F238E27FC236}">
                  <a16:creationId xmlns:a16="http://schemas.microsoft.com/office/drawing/2014/main" id="{A6F1F980-3B97-A650-6D74-954A5540D608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527;p35">
              <a:extLst>
                <a:ext uri="{FF2B5EF4-FFF2-40B4-BE49-F238E27FC236}">
                  <a16:creationId xmlns:a16="http://schemas.microsoft.com/office/drawing/2014/main" id="{9AAD4D9A-32A3-9855-90E1-81AB44714085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528;p35">
              <a:extLst>
                <a:ext uri="{FF2B5EF4-FFF2-40B4-BE49-F238E27FC236}">
                  <a16:creationId xmlns:a16="http://schemas.microsoft.com/office/drawing/2014/main" id="{2432EC91-E61F-C4CA-F1CD-D7D08EF6ECCF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529;p35">
              <a:extLst>
                <a:ext uri="{FF2B5EF4-FFF2-40B4-BE49-F238E27FC236}">
                  <a16:creationId xmlns:a16="http://schemas.microsoft.com/office/drawing/2014/main" id="{24F22B88-BC0C-C84E-5028-8F01423C7149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530;p35">
              <a:extLst>
                <a:ext uri="{FF2B5EF4-FFF2-40B4-BE49-F238E27FC236}">
                  <a16:creationId xmlns:a16="http://schemas.microsoft.com/office/drawing/2014/main" id="{3F0EC6D7-28E6-9A5A-DE5F-DAB9B164BB0F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531;p35">
              <a:extLst>
                <a:ext uri="{FF2B5EF4-FFF2-40B4-BE49-F238E27FC236}">
                  <a16:creationId xmlns:a16="http://schemas.microsoft.com/office/drawing/2014/main" id="{9F5166C2-2167-35D1-3D72-E6378438205B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532;p35">
              <a:extLst>
                <a:ext uri="{FF2B5EF4-FFF2-40B4-BE49-F238E27FC236}">
                  <a16:creationId xmlns:a16="http://schemas.microsoft.com/office/drawing/2014/main" id="{1AFB6169-72BD-85CD-E60A-92180E2F2DA0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533;p35">
              <a:extLst>
                <a:ext uri="{FF2B5EF4-FFF2-40B4-BE49-F238E27FC236}">
                  <a16:creationId xmlns:a16="http://schemas.microsoft.com/office/drawing/2014/main" id="{C474858A-5B5B-E724-8275-2AF5F6CC14DA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534;p35">
              <a:extLst>
                <a:ext uri="{FF2B5EF4-FFF2-40B4-BE49-F238E27FC236}">
                  <a16:creationId xmlns:a16="http://schemas.microsoft.com/office/drawing/2014/main" id="{AAE85BB6-6238-5EB5-3A28-677212481194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535;p35">
              <a:extLst>
                <a:ext uri="{FF2B5EF4-FFF2-40B4-BE49-F238E27FC236}">
                  <a16:creationId xmlns:a16="http://schemas.microsoft.com/office/drawing/2014/main" id="{62692576-D6EF-F577-6986-44E32825F5B9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536;p35">
              <a:extLst>
                <a:ext uri="{FF2B5EF4-FFF2-40B4-BE49-F238E27FC236}">
                  <a16:creationId xmlns:a16="http://schemas.microsoft.com/office/drawing/2014/main" id="{C6C8A5F6-74BE-0B7F-FF1C-18544BE2E52C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537;p35">
              <a:extLst>
                <a:ext uri="{FF2B5EF4-FFF2-40B4-BE49-F238E27FC236}">
                  <a16:creationId xmlns:a16="http://schemas.microsoft.com/office/drawing/2014/main" id="{9C4CB79D-09E8-AB98-CCCB-06027D2FEAAC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538;p35">
              <a:extLst>
                <a:ext uri="{FF2B5EF4-FFF2-40B4-BE49-F238E27FC236}">
                  <a16:creationId xmlns:a16="http://schemas.microsoft.com/office/drawing/2014/main" id="{9F05BBDD-7C49-017D-B382-A17C34F101C8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539;p35">
              <a:extLst>
                <a:ext uri="{FF2B5EF4-FFF2-40B4-BE49-F238E27FC236}">
                  <a16:creationId xmlns:a16="http://schemas.microsoft.com/office/drawing/2014/main" id="{7BABE909-AE96-4691-B23A-C779DDEB3398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540;p35">
              <a:extLst>
                <a:ext uri="{FF2B5EF4-FFF2-40B4-BE49-F238E27FC236}">
                  <a16:creationId xmlns:a16="http://schemas.microsoft.com/office/drawing/2014/main" id="{2B30C85D-C78C-9C94-E2C3-322BAB0DFCBB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541;p35">
              <a:extLst>
                <a:ext uri="{FF2B5EF4-FFF2-40B4-BE49-F238E27FC236}">
                  <a16:creationId xmlns:a16="http://schemas.microsoft.com/office/drawing/2014/main" id="{34420F2D-1D0B-D763-7BA4-26A7E416A21C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542;p35">
              <a:extLst>
                <a:ext uri="{FF2B5EF4-FFF2-40B4-BE49-F238E27FC236}">
                  <a16:creationId xmlns:a16="http://schemas.microsoft.com/office/drawing/2014/main" id="{0EBC614C-8061-02A2-A941-F4A3E47FC86B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543;p35">
              <a:extLst>
                <a:ext uri="{FF2B5EF4-FFF2-40B4-BE49-F238E27FC236}">
                  <a16:creationId xmlns:a16="http://schemas.microsoft.com/office/drawing/2014/main" id="{0EE6AEAF-A1D4-A653-F5A6-5168C5F32F67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544;p35">
              <a:extLst>
                <a:ext uri="{FF2B5EF4-FFF2-40B4-BE49-F238E27FC236}">
                  <a16:creationId xmlns:a16="http://schemas.microsoft.com/office/drawing/2014/main" id="{11CBA66F-3903-6518-C62C-7DA33EE5ACA3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545;p35">
              <a:extLst>
                <a:ext uri="{FF2B5EF4-FFF2-40B4-BE49-F238E27FC236}">
                  <a16:creationId xmlns:a16="http://schemas.microsoft.com/office/drawing/2014/main" id="{4359F310-337F-C8B4-B33D-251B5D9A2F50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546;p35">
              <a:extLst>
                <a:ext uri="{FF2B5EF4-FFF2-40B4-BE49-F238E27FC236}">
                  <a16:creationId xmlns:a16="http://schemas.microsoft.com/office/drawing/2014/main" id="{022938D5-1CE9-2B23-3045-B14688F60CB9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547;p35">
              <a:extLst>
                <a:ext uri="{FF2B5EF4-FFF2-40B4-BE49-F238E27FC236}">
                  <a16:creationId xmlns:a16="http://schemas.microsoft.com/office/drawing/2014/main" id="{DF6795E6-C190-7550-A102-2FE86798F939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548;p35">
              <a:extLst>
                <a:ext uri="{FF2B5EF4-FFF2-40B4-BE49-F238E27FC236}">
                  <a16:creationId xmlns:a16="http://schemas.microsoft.com/office/drawing/2014/main" id="{0E8EC28B-7B49-42A9-EE01-7BA65986EF9B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549;p35">
              <a:extLst>
                <a:ext uri="{FF2B5EF4-FFF2-40B4-BE49-F238E27FC236}">
                  <a16:creationId xmlns:a16="http://schemas.microsoft.com/office/drawing/2014/main" id="{DC146523-4C8F-5705-16A6-3E7AC72B5A5A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550;p35">
              <a:extLst>
                <a:ext uri="{FF2B5EF4-FFF2-40B4-BE49-F238E27FC236}">
                  <a16:creationId xmlns:a16="http://schemas.microsoft.com/office/drawing/2014/main" id="{D053AD44-E8B0-A3E0-390A-2F788BF77899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551;p35">
              <a:extLst>
                <a:ext uri="{FF2B5EF4-FFF2-40B4-BE49-F238E27FC236}">
                  <a16:creationId xmlns:a16="http://schemas.microsoft.com/office/drawing/2014/main" id="{A4BD571E-67DD-C2CA-93EB-058C34202620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552;p35">
              <a:extLst>
                <a:ext uri="{FF2B5EF4-FFF2-40B4-BE49-F238E27FC236}">
                  <a16:creationId xmlns:a16="http://schemas.microsoft.com/office/drawing/2014/main" id="{EDFF4B23-E512-9907-48B3-A06201774B31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553;p35">
              <a:extLst>
                <a:ext uri="{FF2B5EF4-FFF2-40B4-BE49-F238E27FC236}">
                  <a16:creationId xmlns:a16="http://schemas.microsoft.com/office/drawing/2014/main" id="{DED20B33-E5CB-FEA6-E91C-23D238692298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554;p35">
              <a:extLst>
                <a:ext uri="{FF2B5EF4-FFF2-40B4-BE49-F238E27FC236}">
                  <a16:creationId xmlns:a16="http://schemas.microsoft.com/office/drawing/2014/main" id="{2CF31D93-FD75-13AE-C0EC-F931355EE949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555;p35">
              <a:extLst>
                <a:ext uri="{FF2B5EF4-FFF2-40B4-BE49-F238E27FC236}">
                  <a16:creationId xmlns:a16="http://schemas.microsoft.com/office/drawing/2014/main" id="{3FE963E0-D722-EFED-CA6D-ABA40F3F9734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556;p35">
              <a:extLst>
                <a:ext uri="{FF2B5EF4-FFF2-40B4-BE49-F238E27FC236}">
                  <a16:creationId xmlns:a16="http://schemas.microsoft.com/office/drawing/2014/main" id="{50BB0C41-A13F-5F2C-B8C5-0F05405CA506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557;p35">
              <a:extLst>
                <a:ext uri="{FF2B5EF4-FFF2-40B4-BE49-F238E27FC236}">
                  <a16:creationId xmlns:a16="http://schemas.microsoft.com/office/drawing/2014/main" id="{2EDA08AB-A03E-C00C-6919-2B238D5F0B61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558;p35">
              <a:extLst>
                <a:ext uri="{FF2B5EF4-FFF2-40B4-BE49-F238E27FC236}">
                  <a16:creationId xmlns:a16="http://schemas.microsoft.com/office/drawing/2014/main" id="{DB41777D-F673-99C8-00E3-4B8B73C53E36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559;p35">
              <a:extLst>
                <a:ext uri="{FF2B5EF4-FFF2-40B4-BE49-F238E27FC236}">
                  <a16:creationId xmlns:a16="http://schemas.microsoft.com/office/drawing/2014/main" id="{7EDEE151-3331-4E50-6B3B-ED214623CD3A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560;p35">
              <a:extLst>
                <a:ext uri="{FF2B5EF4-FFF2-40B4-BE49-F238E27FC236}">
                  <a16:creationId xmlns:a16="http://schemas.microsoft.com/office/drawing/2014/main" id="{17DA7AE7-3788-152D-734B-D27B6AEF8546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561;p35">
              <a:extLst>
                <a:ext uri="{FF2B5EF4-FFF2-40B4-BE49-F238E27FC236}">
                  <a16:creationId xmlns:a16="http://schemas.microsoft.com/office/drawing/2014/main" id="{90BFAA4C-AFB1-4D21-3CAC-2F974FB16100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562;p35">
              <a:extLst>
                <a:ext uri="{FF2B5EF4-FFF2-40B4-BE49-F238E27FC236}">
                  <a16:creationId xmlns:a16="http://schemas.microsoft.com/office/drawing/2014/main" id="{29CAC3DE-DA38-9619-900A-9DCC606D0A55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563;p35">
              <a:extLst>
                <a:ext uri="{FF2B5EF4-FFF2-40B4-BE49-F238E27FC236}">
                  <a16:creationId xmlns:a16="http://schemas.microsoft.com/office/drawing/2014/main" id="{C287527A-50D8-09D4-3183-60DFB66E24B3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564;p35">
              <a:extLst>
                <a:ext uri="{FF2B5EF4-FFF2-40B4-BE49-F238E27FC236}">
                  <a16:creationId xmlns:a16="http://schemas.microsoft.com/office/drawing/2014/main" id="{3F183688-D8D3-5196-BEC2-AC980076516E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565;p35">
              <a:extLst>
                <a:ext uri="{FF2B5EF4-FFF2-40B4-BE49-F238E27FC236}">
                  <a16:creationId xmlns:a16="http://schemas.microsoft.com/office/drawing/2014/main" id="{E734616E-557B-01DC-F3CF-5252B308D8C9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566;p35">
              <a:extLst>
                <a:ext uri="{FF2B5EF4-FFF2-40B4-BE49-F238E27FC236}">
                  <a16:creationId xmlns:a16="http://schemas.microsoft.com/office/drawing/2014/main" id="{E9E870D1-ED8E-0BC9-CF26-A81FD496660A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567;p35">
              <a:extLst>
                <a:ext uri="{FF2B5EF4-FFF2-40B4-BE49-F238E27FC236}">
                  <a16:creationId xmlns:a16="http://schemas.microsoft.com/office/drawing/2014/main" id="{CC6035B4-94D3-3CDA-6405-702078DFCE12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568;p35">
              <a:extLst>
                <a:ext uri="{FF2B5EF4-FFF2-40B4-BE49-F238E27FC236}">
                  <a16:creationId xmlns:a16="http://schemas.microsoft.com/office/drawing/2014/main" id="{B8E5834A-9E45-2B83-E520-579795CB0729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569;p35">
              <a:extLst>
                <a:ext uri="{FF2B5EF4-FFF2-40B4-BE49-F238E27FC236}">
                  <a16:creationId xmlns:a16="http://schemas.microsoft.com/office/drawing/2014/main" id="{1F668964-B26C-CD50-E314-9A5C4F503466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570;p35">
              <a:extLst>
                <a:ext uri="{FF2B5EF4-FFF2-40B4-BE49-F238E27FC236}">
                  <a16:creationId xmlns:a16="http://schemas.microsoft.com/office/drawing/2014/main" id="{A1E7502E-A8FE-7B8A-9D26-7DCE7A695427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571;p35">
              <a:extLst>
                <a:ext uri="{FF2B5EF4-FFF2-40B4-BE49-F238E27FC236}">
                  <a16:creationId xmlns:a16="http://schemas.microsoft.com/office/drawing/2014/main" id="{FEEAD1CA-2779-DC76-A642-13CC2F90FB68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572;p35">
              <a:extLst>
                <a:ext uri="{FF2B5EF4-FFF2-40B4-BE49-F238E27FC236}">
                  <a16:creationId xmlns:a16="http://schemas.microsoft.com/office/drawing/2014/main" id="{F0AC01A4-9709-A4F0-E8F0-84CF07F208B2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573;p35">
              <a:extLst>
                <a:ext uri="{FF2B5EF4-FFF2-40B4-BE49-F238E27FC236}">
                  <a16:creationId xmlns:a16="http://schemas.microsoft.com/office/drawing/2014/main" id="{FE8F2B38-703B-666A-B0CC-5B4A2A0D97B4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574;p35">
              <a:extLst>
                <a:ext uri="{FF2B5EF4-FFF2-40B4-BE49-F238E27FC236}">
                  <a16:creationId xmlns:a16="http://schemas.microsoft.com/office/drawing/2014/main" id="{3A5B4F22-CF32-BF6D-1F06-3DE5E54E61ED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575;p35">
              <a:extLst>
                <a:ext uri="{FF2B5EF4-FFF2-40B4-BE49-F238E27FC236}">
                  <a16:creationId xmlns:a16="http://schemas.microsoft.com/office/drawing/2014/main" id="{633EE7A0-7BB9-147D-B257-CBBEDA84ECF6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576;p35">
              <a:extLst>
                <a:ext uri="{FF2B5EF4-FFF2-40B4-BE49-F238E27FC236}">
                  <a16:creationId xmlns:a16="http://schemas.microsoft.com/office/drawing/2014/main" id="{0207F3BA-0A99-C5C4-469E-B283496CC2F7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577;p35">
              <a:extLst>
                <a:ext uri="{FF2B5EF4-FFF2-40B4-BE49-F238E27FC236}">
                  <a16:creationId xmlns:a16="http://schemas.microsoft.com/office/drawing/2014/main" id="{2E765610-F863-562E-F19A-A9792681EF2F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578;p35">
              <a:extLst>
                <a:ext uri="{FF2B5EF4-FFF2-40B4-BE49-F238E27FC236}">
                  <a16:creationId xmlns:a16="http://schemas.microsoft.com/office/drawing/2014/main" id="{38679B0A-B8A8-30C0-14EB-A096227F3579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579;p35">
              <a:extLst>
                <a:ext uri="{FF2B5EF4-FFF2-40B4-BE49-F238E27FC236}">
                  <a16:creationId xmlns:a16="http://schemas.microsoft.com/office/drawing/2014/main" id="{66EF5D8B-01BE-BA7D-83A3-186FD030CD91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580;p35">
              <a:extLst>
                <a:ext uri="{FF2B5EF4-FFF2-40B4-BE49-F238E27FC236}">
                  <a16:creationId xmlns:a16="http://schemas.microsoft.com/office/drawing/2014/main" id="{C8462C0D-2264-87E1-69EC-918C8CAF13DA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581;p35">
              <a:extLst>
                <a:ext uri="{FF2B5EF4-FFF2-40B4-BE49-F238E27FC236}">
                  <a16:creationId xmlns:a16="http://schemas.microsoft.com/office/drawing/2014/main" id="{75493E5C-EE75-4158-4B58-FB1C905B1092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582;p35">
              <a:extLst>
                <a:ext uri="{FF2B5EF4-FFF2-40B4-BE49-F238E27FC236}">
                  <a16:creationId xmlns:a16="http://schemas.microsoft.com/office/drawing/2014/main" id="{A5454676-2A2D-E1F2-54D2-D237C8ED03B3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583;p35">
              <a:extLst>
                <a:ext uri="{FF2B5EF4-FFF2-40B4-BE49-F238E27FC236}">
                  <a16:creationId xmlns:a16="http://schemas.microsoft.com/office/drawing/2014/main" id="{109A29CD-88AB-DC42-83B1-CCDA4BE6DA2A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584;p35">
              <a:extLst>
                <a:ext uri="{FF2B5EF4-FFF2-40B4-BE49-F238E27FC236}">
                  <a16:creationId xmlns:a16="http://schemas.microsoft.com/office/drawing/2014/main" id="{D35A009A-3A29-A032-A1B2-C20267769D28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585;p35">
              <a:extLst>
                <a:ext uri="{FF2B5EF4-FFF2-40B4-BE49-F238E27FC236}">
                  <a16:creationId xmlns:a16="http://schemas.microsoft.com/office/drawing/2014/main" id="{AF00C1D5-822E-BE32-876A-1460477EEE4E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586;p35">
              <a:extLst>
                <a:ext uri="{FF2B5EF4-FFF2-40B4-BE49-F238E27FC236}">
                  <a16:creationId xmlns:a16="http://schemas.microsoft.com/office/drawing/2014/main" id="{4E78F346-9171-0056-971B-35A6F8FFEBAA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587;p35">
              <a:extLst>
                <a:ext uri="{FF2B5EF4-FFF2-40B4-BE49-F238E27FC236}">
                  <a16:creationId xmlns:a16="http://schemas.microsoft.com/office/drawing/2014/main" id="{4D7BFBB4-67B5-5C1A-E454-904A9C6C4DDE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588;p35">
              <a:extLst>
                <a:ext uri="{FF2B5EF4-FFF2-40B4-BE49-F238E27FC236}">
                  <a16:creationId xmlns:a16="http://schemas.microsoft.com/office/drawing/2014/main" id="{5927D37E-5265-9652-DE5B-6FC211F34232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589;p35">
              <a:extLst>
                <a:ext uri="{FF2B5EF4-FFF2-40B4-BE49-F238E27FC236}">
                  <a16:creationId xmlns:a16="http://schemas.microsoft.com/office/drawing/2014/main" id="{CE1CA20E-770B-5ECD-D63E-10B3725514DE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590;p35">
              <a:extLst>
                <a:ext uri="{FF2B5EF4-FFF2-40B4-BE49-F238E27FC236}">
                  <a16:creationId xmlns:a16="http://schemas.microsoft.com/office/drawing/2014/main" id="{C456B4A1-504E-D0F8-0E66-82365484C710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591;p35">
              <a:extLst>
                <a:ext uri="{FF2B5EF4-FFF2-40B4-BE49-F238E27FC236}">
                  <a16:creationId xmlns:a16="http://schemas.microsoft.com/office/drawing/2014/main" id="{C31C9C18-1BF2-B359-FFC8-469402A82D8B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592;p35">
              <a:extLst>
                <a:ext uri="{FF2B5EF4-FFF2-40B4-BE49-F238E27FC236}">
                  <a16:creationId xmlns:a16="http://schemas.microsoft.com/office/drawing/2014/main" id="{D70966CA-A956-BABA-9347-ECE2DEF0F8C7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593;p35">
              <a:extLst>
                <a:ext uri="{FF2B5EF4-FFF2-40B4-BE49-F238E27FC236}">
                  <a16:creationId xmlns:a16="http://schemas.microsoft.com/office/drawing/2014/main" id="{B8726A80-AEF1-B191-197D-21724CA2A92E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594;p35">
              <a:extLst>
                <a:ext uri="{FF2B5EF4-FFF2-40B4-BE49-F238E27FC236}">
                  <a16:creationId xmlns:a16="http://schemas.microsoft.com/office/drawing/2014/main" id="{5D0B64BF-E5A4-D341-8A2C-2B1F68319977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595;p35">
              <a:extLst>
                <a:ext uri="{FF2B5EF4-FFF2-40B4-BE49-F238E27FC236}">
                  <a16:creationId xmlns:a16="http://schemas.microsoft.com/office/drawing/2014/main" id="{60C3EE4E-17F3-DFAA-1726-891F41B52AFA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596;p35">
              <a:extLst>
                <a:ext uri="{FF2B5EF4-FFF2-40B4-BE49-F238E27FC236}">
                  <a16:creationId xmlns:a16="http://schemas.microsoft.com/office/drawing/2014/main" id="{38CC363F-A2CB-390F-DA37-B4183E8A0D50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597;p35">
              <a:extLst>
                <a:ext uri="{FF2B5EF4-FFF2-40B4-BE49-F238E27FC236}">
                  <a16:creationId xmlns:a16="http://schemas.microsoft.com/office/drawing/2014/main" id="{5A38DE8A-2A73-82FC-13D0-BFBD58346FB9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598;p35">
              <a:extLst>
                <a:ext uri="{FF2B5EF4-FFF2-40B4-BE49-F238E27FC236}">
                  <a16:creationId xmlns:a16="http://schemas.microsoft.com/office/drawing/2014/main" id="{DE077C05-CC33-373D-7789-790F67A99739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599;p35">
              <a:extLst>
                <a:ext uri="{FF2B5EF4-FFF2-40B4-BE49-F238E27FC236}">
                  <a16:creationId xmlns:a16="http://schemas.microsoft.com/office/drawing/2014/main" id="{88BDB2F7-FC63-0EB3-6211-DF1744E3A7D1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600;p35">
              <a:extLst>
                <a:ext uri="{FF2B5EF4-FFF2-40B4-BE49-F238E27FC236}">
                  <a16:creationId xmlns:a16="http://schemas.microsoft.com/office/drawing/2014/main" id="{16A6D33C-AF63-4BE3-DA19-95D34443DB23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601;p35">
              <a:extLst>
                <a:ext uri="{FF2B5EF4-FFF2-40B4-BE49-F238E27FC236}">
                  <a16:creationId xmlns:a16="http://schemas.microsoft.com/office/drawing/2014/main" id="{2B5928E1-CE1C-EA2A-9394-9CB28A2C1866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602;p35">
              <a:extLst>
                <a:ext uri="{FF2B5EF4-FFF2-40B4-BE49-F238E27FC236}">
                  <a16:creationId xmlns:a16="http://schemas.microsoft.com/office/drawing/2014/main" id="{9A90EA09-E86C-C21C-E52F-85653FA8B2BA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603;p35">
              <a:extLst>
                <a:ext uri="{FF2B5EF4-FFF2-40B4-BE49-F238E27FC236}">
                  <a16:creationId xmlns:a16="http://schemas.microsoft.com/office/drawing/2014/main" id="{32E9F632-2F6C-BF25-30D5-E426D13A7E82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604;p35">
              <a:extLst>
                <a:ext uri="{FF2B5EF4-FFF2-40B4-BE49-F238E27FC236}">
                  <a16:creationId xmlns:a16="http://schemas.microsoft.com/office/drawing/2014/main" id="{CA94ED49-B7B0-C90F-2F2F-7ACAE7CD50C8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605;p35">
              <a:extLst>
                <a:ext uri="{FF2B5EF4-FFF2-40B4-BE49-F238E27FC236}">
                  <a16:creationId xmlns:a16="http://schemas.microsoft.com/office/drawing/2014/main" id="{E4399B9F-2031-5303-DE58-0A2191DAF6E0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606;p35">
              <a:extLst>
                <a:ext uri="{FF2B5EF4-FFF2-40B4-BE49-F238E27FC236}">
                  <a16:creationId xmlns:a16="http://schemas.microsoft.com/office/drawing/2014/main" id="{403483C4-C5C4-5A3B-3187-99B661934EC4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607;p35">
              <a:extLst>
                <a:ext uri="{FF2B5EF4-FFF2-40B4-BE49-F238E27FC236}">
                  <a16:creationId xmlns:a16="http://schemas.microsoft.com/office/drawing/2014/main" id="{DAD6FB9A-0953-4E6F-60E9-90DA1EBE6721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608;p35">
              <a:extLst>
                <a:ext uri="{FF2B5EF4-FFF2-40B4-BE49-F238E27FC236}">
                  <a16:creationId xmlns:a16="http://schemas.microsoft.com/office/drawing/2014/main" id="{FEBF68C4-8184-B556-29EE-157B7AAFB117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609;p35">
              <a:extLst>
                <a:ext uri="{FF2B5EF4-FFF2-40B4-BE49-F238E27FC236}">
                  <a16:creationId xmlns:a16="http://schemas.microsoft.com/office/drawing/2014/main" id="{A1E84D77-B649-7462-0A28-FC605240462A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610;p35">
              <a:extLst>
                <a:ext uri="{FF2B5EF4-FFF2-40B4-BE49-F238E27FC236}">
                  <a16:creationId xmlns:a16="http://schemas.microsoft.com/office/drawing/2014/main" id="{5AE98AA6-962F-18E8-D5B0-F070AFAF6E67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611;p35">
              <a:extLst>
                <a:ext uri="{FF2B5EF4-FFF2-40B4-BE49-F238E27FC236}">
                  <a16:creationId xmlns:a16="http://schemas.microsoft.com/office/drawing/2014/main" id="{C2BF8445-70E1-9DF2-B73F-F92510081D56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612;p35">
              <a:extLst>
                <a:ext uri="{FF2B5EF4-FFF2-40B4-BE49-F238E27FC236}">
                  <a16:creationId xmlns:a16="http://schemas.microsoft.com/office/drawing/2014/main" id="{6D2BEC6C-25C4-DB4F-8434-789250D15ECE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613;p35">
              <a:extLst>
                <a:ext uri="{FF2B5EF4-FFF2-40B4-BE49-F238E27FC236}">
                  <a16:creationId xmlns:a16="http://schemas.microsoft.com/office/drawing/2014/main" id="{F7F594E2-7447-E72D-9CAD-BEE4CF593EE0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614;p35">
              <a:extLst>
                <a:ext uri="{FF2B5EF4-FFF2-40B4-BE49-F238E27FC236}">
                  <a16:creationId xmlns:a16="http://schemas.microsoft.com/office/drawing/2014/main" id="{AF240E57-89DF-739C-EB4E-EE9A7F3F853B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615;p35">
              <a:extLst>
                <a:ext uri="{FF2B5EF4-FFF2-40B4-BE49-F238E27FC236}">
                  <a16:creationId xmlns:a16="http://schemas.microsoft.com/office/drawing/2014/main" id="{E9499CC4-9B6E-4FE7-5B6B-CFAA3DAD4581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616;p35">
              <a:extLst>
                <a:ext uri="{FF2B5EF4-FFF2-40B4-BE49-F238E27FC236}">
                  <a16:creationId xmlns:a16="http://schemas.microsoft.com/office/drawing/2014/main" id="{C4617B5F-6E11-AA7D-71A3-B56A471133FD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617;p35">
              <a:extLst>
                <a:ext uri="{FF2B5EF4-FFF2-40B4-BE49-F238E27FC236}">
                  <a16:creationId xmlns:a16="http://schemas.microsoft.com/office/drawing/2014/main" id="{4278294B-A621-BBF2-BDCB-9F2804B69621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618;p35">
              <a:extLst>
                <a:ext uri="{FF2B5EF4-FFF2-40B4-BE49-F238E27FC236}">
                  <a16:creationId xmlns:a16="http://schemas.microsoft.com/office/drawing/2014/main" id="{7224515A-DD68-02F4-CE01-CB0F29EE138C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619;p35">
              <a:extLst>
                <a:ext uri="{FF2B5EF4-FFF2-40B4-BE49-F238E27FC236}">
                  <a16:creationId xmlns:a16="http://schemas.microsoft.com/office/drawing/2014/main" id="{E015216C-71CB-1C02-FB85-9D6B1432C843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620;p35">
              <a:extLst>
                <a:ext uri="{FF2B5EF4-FFF2-40B4-BE49-F238E27FC236}">
                  <a16:creationId xmlns:a16="http://schemas.microsoft.com/office/drawing/2014/main" id="{00589E52-5ED2-B326-7E16-217524DC4383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621;p35">
              <a:extLst>
                <a:ext uri="{FF2B5EF4-FFF2-40B4-BE49-F238E27FC236}">
                  <a16:creationId xmlns:a16="http://schemas.microsoft.com/office/drawing/2014/main" id="{A6852F46-D94A-A1D1-3E60-CB6D32B453F4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622;p35">
              <a:extLst>
                <a:ext uri="{FF2B5EF4-FFF2-40B4-BE49-F238E27FC236}">
                  <a16:creationId xmlns:a16="http://schemas.microsoft.com/office/drawing/2014/main" id="{01B5EA74-CCC6-0B51-BB27-CFCCF2C55F27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16" name="Google Shape;1870;p39">
            <a:extLst>
              <a:ext uri="{FF2B5EF4-FFF2-40B4-BE49-F238E27FC236}">
                <a16:creationId xmlns:a16="http://schemas.microsoft.com/office/drawing/2014/main" id="{6B1C72F9-51CF-58DE-5E5B-2FCE744DA5DF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7517" name="Google Shape;1871;p39">
              <a:extLst>
                <a:ext uri="{FF2B5EF4-FFF2-40B4-BE49-F238E27FC236}">
                  <a16:creationId xmlns:a16="http://schemas.microsoft.com/office/drawing/2014/main" id="{A40B0362-3CCF-55EF-819F-3919E00605AC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872;p39">
              <a:extLst>
                <a:ext uri="{FF2B5EF4-FFF2-40B4-BE49-F238E27FC236}">
                  <a16:creationId xmlns:a16="http://schemas.microsoft.com/office/drawing/2014/main" id="{D0DBB9D1-6840-F4F4-008D-6FD4FDD60872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873;p39">
              <a:extLst>
                <a:ext uri="{FF2B5EF4-FFF2-40B4-BE49-F238E27FC236}">
                  <a16:creationId xmlns:a16="http://schemas.microsoft.com/office/drawing/2014/main" id="{2225EE1E-3546-AADA-D894-B46F644958D5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874;p39">
              <a:extLst>
                <a:ext uri="{FF2B5EF4-FFF2-40B4-BE49-F238E27FC236}">
                  <a16:creationId xmlns:a16="http://schemas.microsoft.com/office/drawing/2014/main" id="{BEEFF9A2-8DCC-134F-7306-D7DFAA1EFD00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875;p39">
              <a:extLst>
                <a:ext uri="{FF2B5EF4-FFF2-40B4-BE49-F238E27FC236}">
                  <a16:creationId xmlns:a16="http://schemas.microsoft.com/office/drawing/2014/main" id="{1ECB5915-F932-49AA-B8BC-24CF465B335C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876;p39">
              <a:extLst>
                <a:ext uri="{FF2B5EF4-FFF2-40B4-BE49-F238E27FC236}">
                  <a16:creationId xmlns:a16="http://schemas.microsoft.com/office/drawing/2014/main" id="{7F9050A0-3243-59EF-FFDE-3F7660E47FDA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877;p39">
              <a:extLst>
                <a:ext uri="{FF2B5EF4-FFF2-40B4-BE49-F238E27FC236}">
                  <a16:creationId xmlns:a16="http://schemas.microsoft.com/office/drawing/2014/main" id="{D9904D20-1FE8-4617-5734-0B3C6B8270B8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878;p39">
              <a:extLst>
                <a:ext uri="{FF2B5EF4-FFF2-40B4-BE49-F238E27FC236}">
                  <a16:creationId xmlns:a16="http://schemas.microsoft.com/office/drawing/2014/main" id="{0CF43D8D-742C-D6B5-C611-AE65F1A51346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879;p39">
              <a:extLst>
                <a:ext uri="{FF2B5EF4-FFF2-40B4-BE49-F238E27FC236}">
                  <a16:creationId xmlns:a16="http://schemas.microsoft.com/office/drawing/2014/main" id="{141D85D4-78E6-B172-133E-0FF40761BD1E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880;p39">
              <a:extLst>
                <a:ext uri="{FF2B5EF4-FFF2-40B4-BE49-F238E27FC236}">
                  <a16:creationId xmlns:a16="http://schemas.microsoft.com/office/drawing/2014/main" id="{119E63C1-BE91-38B4-1C10-10579AC25E58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881;p39">
              <a:extLst>
                <a:ext uri="{FF2B5EF4-FFF2-40B4-BE49-F238E27FC236}">
                  <a16:creationId xmlns:a16="http://schemas.microsoft.com/office/drawing/2014/main" id="{3C5460D3-CE3B-09F9-3296-56DEE4641C09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882;p39">
              <a:extLst>
                <a:ext uri="{FF2B5EF4-FFF2-40B4-BE49-F238E27FC236}">
                  <a16:creationId xmlns:a16="http://schemas.microsoft.com/office/drawing/2014/main" id="{A69590EC-4FB3-96E0-5990-C232FAAB3902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883;p39">
              <a:extLst>
                <a:ext uri="{FF2B5EF4-FFF2-40B4-BE49-F238E27FC236}">
                  <a16:creationId xmlns:a16="http://schemas.microsoft.com/office/drawing/2014/main" id="{6355355D-28BF-A489-AEC6-909BF6D49F2D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884;p39">
              <a:extLst>
                <a:ext uri="{FF2B5EF4-FFF2-40B4-BE49-F238E27FC236}">
                  <a16:creationId xmlns:a16="http://schemas.microsoft.com/office/drawing/2014/main" id="{FAED5000-4B3C-9B35-52F2-2E289DFD66D6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885;p39">
              <a:extLst>
                <a:ext uri="{FF2B5EF4-FFF2-40B4-BE49-F238E27FC236}">
                  <a16:creationId xmlns:a16="http://schemas.microsoft.com/office/drawing/2014/main" id="{23600465-7E84-0D9C-3AF0-B8095C6DAFBE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886;p39">
              <a:extLst>
                <a:ext uri="{FF2B5EF4-FFF2-40B4-BE49-F238E27FC236}">
                  <a16:creationId xmlns:a16="http://schemas.microsoft.com/office/drawing/2014/main" id="{232E13C7-E3C6-4AC7-81BC-42DEB490A298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887;p39">
              <a:extLst>
                <a:ext uri="{FF2B5EF4-FFF2-40B4-BE49-F238E27FC236}">
                  <a16:creationId xmlns:a16="http://schemas.microsoft.com/office/drawing/2014/main" id="{BE3F5495-6EB2-7F7D-4D8F-68319D9F8934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888;p39">
              <a:extLst>
                <a:ext uri="{FF2B5EF4-FFF2-40B4-BE49-F238E27FC236}">
                  <a16:creationId xmlns:a16="http://schemas.microsoft.com/office/drawing/2014/main" id="{47E9969F-5283-C1CD-4963-0E1B7BEFFE12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889;p39">
              <a:extLst>
                <a:ext uri="{FF2B5EF4-FFF2-40B4-BE49-F238E27FC236}">
                  <a16:creationId xmlns:a16="http://schemas.microsoft.com/office/drawing/2014/main" id="{7729E6A5-AD5F-5A9F-F8C6-0115CD54963B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890;p39">
              <a:extLst>
                <a:ext uri="{FF2B5EF4-FFF2-40B4-BE49-F238E27FC236}">
                  <a16:creationId xmlns:a16="http://schemas.microsoft.com/office/drawing/2014/main" id="{9EFA2442-79B0-0959-5BAE-8CCA0D80DC7F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891;p39">
              <a:extLst>
                <a:ext uri="{FF2B5EF4-FFF2-40B4-BE49-F238E27FC236}">
                  <a16:creationId xmlns:a16="http://schemas.microsoft.com/office/drawing/2014/main" id="{8E49280A-9217-1C2F-00CD-C0DA801E0EE7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892;p39">
              <a:extLst>
                <a:ext uri="{FF2B5EF4-FFF2-40B4-BE49-F238E27FC236}">
                  <a16:creationId xmlns:a16="http://schemas.microsoft.com/office/drawing/2014/main" id="{59748047-0BC8-7526-6211-E76BB2C3DCAD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893;p39">
              <a:extLst>
                <a:ext uri="{FF2B5EF4-FFF2-40B4-BE49-F238E27FC236}">
                  <a16:creationId xmlns:a16="http://schemas.microsoft.com/office/drawing/2014/main" id="{46CA3CB2-00B0-8276-122F-05E3EE357CAF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894;p39">
              <a:extLst>
                <a:ext uri="{FF2B5EF4-FFF2-40B4-BE49-F238E27FC236}">
                  <a16:creationId xmlns:a16="http://schemas.microsoft.com/office/drawing/2014/main" id="{BC150A15-80BE-FD7F-9775-5E776860E0BE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895;p39">
              <a:extLst>
                <a:ext uri="{FF2B5EF4-FFF2-40B4-BE49-F238E27FC236}">
                  <a16:creationId xmlns:a16="http://schemas.microsoft.com/office/drawing/2014/main" id="{4D5F3ABD-593B-9868-6B9E-DC980BC81BF2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896;p39">
              <a:extLst>
                <a:ext uri="{FF2B5EF4-FFF2-40B4-BE49-F238E27FC236}">
                  <a16:creationId xmlns:a16="http://schemas.microsoft.com/office/drawing/2014/main" id="{8898B03F-80B3-12DB-90CD-BEC13E52D816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897;p39">
              <a:extLst>
                <a:ext uri="{FF2B5EF4-FFF2-40B4-BE49-F238E27FC236}">
                  <a16:creationId xmlns:a16="http://schemas.microsoft.com/office/drawing/2014/main" id="{28A94085-D5C4-2497-E6BC-96F75857A5F2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898;p39">
              <a:extLst>
                <a:ext uri="{FF2B5EF4-FFF2-40B4-BE49-F238E27FC236}">
                  <a16:creationId xmlns:a16="http://schemas.microsoft.com/office/drawing/2014/main" id="{E64E1281-286D-65E7-BA1C-460C0F314788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899;p39">
              <a:extLst>
                <a:ext uri="{FF2B5EF4-FFF2-40B4-BE49-F238E27FC236}">
                  <a16:creationId xmlns:a16="http://schemas.microsoft.com/office/drawing/2014/main" id="{FD298F57-F241-A3AB-B402-9240143AC1AE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900;p39">
              <a:extLst>
                <a:ext uri="{FF2B5EF4-FFF2-40B4-BE49-F238E27FC236}">
                  <a16:creationId xmlns:a16="http://schemas.microsoft.com/office/drawing/2014/main" id="{0D5D6CC5-E9C4-F09C-8C43-6688C6C07D0F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901;p39">
              <a:extLst>
                <a:ext uri="{FF2B5EF4-FFF2-40B4-BE49-F238E27FC236}">
                  <a16:creationId xmlns:a16="http://schemas.microsoft.com/office/drawing/2014/main" id="{7C21DEF5-D002-0A4B-6AB3-E95A90EE2631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902;p39">
              <a:extLst>
                <a:ext uri="{FF2B5EF4-FFF2-40B4-BE49-F238E27FC236}">
                  <a16:creationId xmlns:a16="http://schemas.microsoft.com/office/drawing/2014/main" id="{F87C1F86-6045-0F88-AB01-5026DCE67EFA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903;p39">
              <a:extLst>
                <a:ext uri="{FF2B5EF4-FFF2-40B4-BE49-F238E27FC236}">
                  <a16:creationId xmlns:a16="http://schemas.microsoft.com/office/drawing/2014/main" id="{EDC3A311-2883-9B58-E906-B65697F36434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904;p39">
              <a:extLst>
                <a:ext uri="{FF2B5EF4-FFF2-40B4-BE49-F238E27FC236}">
                  <a16:creationId xmlns:a16="http://schemas.microsoft.com/office/drawing/2014/main" id="{E5A383D8-6DE5-E57B-91CC-7EE303FC502E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905;p39">
              <a:extLst>
                <a:ext uri="{FF2B5EF4-FFF2-40B4-BE49-F238E27FC236}">
                  <a16:creationId xmlns:a16="http://schemas.microsoft.com/office/drawing/2014/main" id="{75997C95-C184-8D81-94E0-6318D613E6F3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906;p39">
              <a:extLst>
                <a:ext uri="{FF2B5EF4-FFF2-40B4-BE49-F238E27FC236}">
                  <a16:creationId xmlns:a16="http://schemas.microsoft.com/office/drawing/2014/main" id="{B0B3CAD4-6787-AA59-042C-FD4CCDD702A5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907;p39">
              <a:extLst>
                <a:ext uri="{FF2B5EF4-FFF2-40B4-BE49-F238E27FC236}">
                  <a16:creationId xmlns:a16="http://schemas.microsoft.com/office/drawing/2014/main" id="{B55A8D12-8DCF-43D8-E074-EA5C8E3DDEF4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908;p39">
              <a:extLst>
                <a:ext uri="{FF2B5EF4-FFF2-40B4-BE49-F238E27FC236}">
                  <a16:creationId xmlns:a16="http://schemas.microsoft.com/office/drawing/2014/main" id="{BF2C4076-BF8F-170A-F3C0-F7C00755A8D5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909;p39">
              <a:extLst>
                <a:ext uri="{FF2B5EF4-FFF2-40B4-BE49-F238E27FC236}">
                  <a16:creationId xmlns:a16="http://schemas.microsoft.com/office/drawing/2014/main" id="{B448C738-0497-2A51-68A1-223DA72C2640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910;p39">
              <a:extLst>
                <a:ext uri="{FF2B5EF4-FFF2-40B4-BE49-F238E27FC236}">
                  <a16:creationId xmlns:a16="http://schemas.microsoft.com/office/drawing/2014/main" id="{8AAF9F0E-6683-FCEB-AA5B-DC9C7F988766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911;p39">
              <a:extLst>
                <a:ext uri="{FF2B5EF4-FFF2-40B4-BE49-F238E27FC236}">
                  <a16:creationId xmlns:a16="http://schemas.microsoft.com/office/drawing/2014/main" id="{B0B5B761-BEFA-0426-AE63-3EA157F67E8C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912;p39">
              <a:extLst>
                <a:ext uri="{FF2B5EF4-FFF2-40B4-BE49-F238E27FC236}">
                  <a16:creationId xmlns:a16="http://schemas.microsoft.com/office/drawing/2014/main" id="{EEFB96B5-4BDC-2DA3-897C-F92C9B6E897E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913;p39">
              <a:extLst>
                <a:ext uri="{FF2B5EF4-FFF2-40B4-BE49-F238E27FC236}">
                  <a16:creationId xmlns:a16="http://schemas.microsoft.com/office/drawing/2014/main" id="{49A62236-E9BB-E0D9-44BC-D03521475552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914;p39">
              <a:extLst>
                <a:ext uri="{FF2B5EF4-FFF2-40B4-BE49-F238E27FC236}">
                  <a16:creationId xmlns:a16="http://schemas.microsoft.com/office/drawing/2014/main" id="{E60E63BA-7827-5EE1-847B-BF55543878EA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915;p39">
              <a:extLst>
                <a:ext uri="{FF2B5EF4-FFF2-40B4-BE49-F238E27FC236}">
                  <a16:creationId xmlns:a16="http://schemas.microsoft.com/office/drawing/2014/main" id="{1313F93A-78D0-E0D2-CC96-3640E45C2125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916;p39">
              <a:extLst>
                <a:ext uri="{FF2B5EF4-FFF2-40B4-BE49-F238E27FC236}">
                  <a16:creationId xmlns:a16="http://schemas.microsoft.com/office/drawing/2014/main" id="{5D6E0FED-58F1-5857-339A-B4DC364C061B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917;p39">
              <a:extLst>
                <a:ext uri="{FF2B5EF4-FFF2-40B4-BE49-F238E27FC236}">
                  <a16:creationId xmlns:a16="http://schemas.microsoft.com/office/drawing/2014/main" id="{B2718156-9080-11BA-D12F-57BBB5EBFF00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918;p39">
              <a:extLst>
                <a:ext uri="{FF2B5EF4-FFF2-40B4-BE49-F238E27FC236}">
                  <a16:creationId xmlns:a16="http://schemas.microsoft.com/office/drawing/2014/main" id="{0FBC4935-1D7C-BEFE-F376-9D320B3BC924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919;p39">
              <a:extLst>
                <a:ext uri="{FF2B5EF4-FFF2-40B4-BE49-F238E27FC236}">
                  <a16:creationId xmlns:a16="http://schemas.microsoft.com/office/drawing/2014/main" id="{8B821D9C-E1AC-3815-9D91-6ED4BCA34496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920;p39">
              <a:extLst>
                <a:ext uri="{FF2B5EF4-FFF2-40B4-BE49-F238E27FC236}">
                  <a16:creationId xmlns:a16="http://schemas.microsoft.com/office/drawing/2014/main" id="{82B500DF-B7D5-2A5A-04C8-D16A0931DEDF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921;p39">
              <a:extLst>
                <a:ext uri="{FF2B5EF4-FFF2-40B4-BE49-F238E27FC236}">
                  <a16:creationId xmlns:a16="http://schemas.microsoft.com/office/drawing/2014/main" id="{1EE3B706-6730-2B00-3A70-CEAEB663BF2E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922;p39">
              <a:extLst>
                <a:ext uri="{FF2B5EF4-FFF2-40B4-BE49-F238E27FC236}">
                  <a16:creationId xmlns:a16="http://schemas.microsoft.com/office/drawing/2014/main" id="{B67F0B89-659B-51B1-7D23-09483A2E5EAF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923;p39">
              <a:extLst>
                <a:ext uri="{FF2B5EF4-FFF2-40B4-BE49-F238E27FC236}">
                  <a16:creationId xmlns:a16="http://schemas.microsoft.com/office/drawing/2014/main" id="{9F615C71-1EE6-7029-A6AA-7A6E392C1019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924;p39">
              <a:extLst>
                <a:ext uri="{FF2B5EF4-FFF2-40B4-BE49-F238E27FC236}">
                  <a16:creationId xmlns:a16="http://schemas.microsoft.com/office/drawing/2014/main" id="{C4B0735D-8C4E-618C-154D-2F1348A66956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925;p39">
              <a:extLst>
                <a:ext uri="{FF2B5EF4-FFF2-40B4-BE49-F238E27FC236}">
                  <a16:creationId xmlns:a16="http://schemas.microsoft.com/office/drawing/2014/main" id="{9701D1CB-9BA1-9307-B174-3D88486AC7CC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926;p39">
              <a:extLst>
                <a:ext uri="{FF2B5EF4-FFF2-40B4-BE49-F238E27FC236}">
                  <a16:creationId xmlns:a16="http://schemas.microsoft.com/office/drawing/2014/main" id="{ACBB9305-F5AC-91EF-A343-E91327434DB9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927;p39">
              <a:extLst>
                <a:ext uri="{FF2B5EF4-FFF2-40B4-BE49-F238E27FC236}">
                  <a16:creationId xmlns:a16="http://schemas.microsoft.com/office/drawing/2014/main" id="{2EABAC35-6F31-BEFB-006C-B64D597228B8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928;p39">
              <a:extLst>
                <a:ext uri="{FF2B5EF4-FFF2-40B4-BE49-F238E27FC236}">
                  <a16:creationId xmlns:a16="http://schemas.microsoft.com/office/drawing/2014/main" id="{3128231E-D991-A435-D5D1-62662386ADCF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929;p39">
              <a:extLst>
                <a:ext uri="{FF2B5EF4-FFF2-40B4-BE49-F238E27FC236}">
                  <a16:creationId xmlns:a16="http://schemas.microsoft.com/office/drawing/2014/main" id="{78913FE2-7F84-6858-E6F7-9E31321CEE8F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930;p39">
              <a:extLst>
                <a:ext uri="{FF2B5EF4-FFF2-40B4-BE49-F238E27FC236}">
                  <a16:creationId xmlns:a16="http://schemas.microsoft.com/office/drawing/2014/main" id="{A0597405-BC9A-9237-7B0A-FC2EF05A2B52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931;p39">
              <a:extLst>
                <a:ext uri="{FF2B5EF4-FFF2-40B4-BE49-F238E27FC236}">
                  <a16:creationId xmlns:a16="http://schemas.microsoft.com/office/drawing/2014/main" id="{9950C30E-648A-ACC1-5C15-E8C4B83F28A2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932;p39">
              <a:extLst>
                <a:ext uri="{FF2B5EF4-FFF2-40B4-BE49-F238E27FC236}">
                  <a16:creationId xmlns:a16="http://schemas.microsoft.com/office/drawing/2014/main" id="{713F1D92-8BD6-981D-CC9D-F5B4F8AADFDD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933;p39">
              <a:extLst>
                <a:ext uri="{FF2B5EF4-FFF2-40B4-BE49-F238E27FC236}">
                  <a16:creationId xmlns:a16="http://schemas.microsoft.com/office/drawing/2014/main" id="{123E25AD-730D-585E-3C50-2E787152179B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934;p39">
              <a:extLst>
                <a:ext uri="{FF2B5EF4-FFF2-40B4-BE49-F238E27FC236}">
                  <a16:creationId xmlns:a16="http://schemas.microsoft.com/office/drawing/2014/main" id="{866F7033-4C78-A1C7-916A-ECF67BDC35E1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935;p39">
              <a:extLst>
                <a:ext uri="{FF2B5EF4-FFF2-40B4-BE49-F238E27FC236}">
                  <a16:creationId xmlns:a16="http://schemas.microsoft.com/office/drawing/2014/main" id="{9E11DE42-4A4B-94F4-863B-4428AFF3AE40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936;p39">
              <a:extLst>
                <a:ext uri="{FF2B5EF4-FFF2-40B4-BE49-F238E27FC236}">
                  <a16:creationId xmlns:a16="http://schemas.microsoft.com/office/drawing/2014/main" id="{8EA5BF44-1405-C82B-3AD5-4D9B9D629286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937;p39">
              <a:extLst>
                <a:ext uri="{FF2B5EF4-FFF2-40B4-BE49-F238E27FC236}">
                  <a16:creationId xmlns:a16="http://schemas.microsoft.com/office/drawing/2014/main" id="{9F616C03-6277-0FF8-8E68-66A081BDF06C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938;p39">
              <a:extLst>
                <a:ext uri="{FF2B5EF4-FFF2-40B4-BE49-F238E27FC236}">
                  <a16:creationId xmlns:a16="http://schemas.microsoft.com/office/drawing/2014/main" id="{4B525813-1629-DD39-55C9-CFAE482E6577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939;p39">
              <a:extLst>
                <a:ext uri="{FF2B5EF4-FFF2-40B4-BE49-F238E27FC236}">
                  <a16:creationId xmlns:a16="http://schemas.microsoft.com/office/drawing/2014/main" id="{347949B5-F1CB-E4C8-3105-9FF3E3D11F1F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940;p39">
              <a:extLst>
                <a:ext uri="{FF2B5EF4-FFF2-40B4-BE49-F238E27FC236}">
                  <a16:creationId xmlns:a16="http://schemas.microsoft.com/office/drawing/2014/main" id="{980E5F74-A3A4-F837-5FA5-525816FD1F09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941;p39">
              <a:extLst>
                <a:ext uri="{FF2B5EF4-FFF2-40B4-BE49-F238E27FC236}">
                  <a16:creationId xmlns:a16="http://schemas.microsoft.com/office/drawing/2014/main" id="{779D5F1F-2E94-4A96-80BB-F335889FFCEE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942;p39">
              <a:extLst>
                <a:ext uri="{FF2B5EF4-FFF2-40B4-BE49-F238E27FC236}">
                  <a16:creationId xmlns:a16="http://schemas.microsoft.com/office/drawing/2014/main" id="{3C85490A-0821-8613-8C2D-907C47144D69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943;p39">
              <a:extLst>
                <a:ext uri="{FF2B5EF4-FFF2-40B4-BE49-F238E27FC236}">
                  <a16:creationId xmlns:a16="http://schemas.microsoft.com/office/drawing/2014/main" id="{927CDD10-2CCD-757F-DDEA-B70EA461932E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4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4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11" grpId="0" autoUpdateAnimBg="0"/>
      <p:bldP spid="17416" grpId="0" animBg="1" autoUpdateAnimBg="0"/>
      <p:bldP spid="17417" grpId="0" animBg="1" autoUpdateAnimBg="0"/>
      <p:bldP spid="17418" grpId="0" animBg="1" autoUpdateAnimBg="0"/>
      <p:bldP spid="17419" grpId="0" animBg="1" autoUpdateAnimBg="0"/>
      <p:bldP spid="17421" grpId="0" animBg="1" autoUpdateAnimBg="0"/>
      <p:bldP spid="17422" grpId="0" animBg="1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m 5">
            <a:extLst>
              <a:ext uri="{FF2B5EF4-FFF2-40B4-BE49-F238E27FC236}">
                <a16:creationId xmlns:a16="http://schemas.microsoft.com/office/drawing/2014/main" id="{61D5A737-209A-0BBD-D6CF-B5CB4E6FA8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90600" y="1295400"/>
            <a:ext cx="4735324" cy="3149677"/>
          </a:xfrm>
          <a:prstGeom prst="rect">
            <a:avLst/>
          </a:prstGeom>
        </p:spPr>
      </p:pic>
      <p:sp>
        <p:nvSpPr>
          <p:cNvPr id="8" name="CaixaDeTexto 7">
            <a:extLst>
              <a:ext uri="{FF2B5EF4-FFF2-40B4-BE49-F238E27FC236}">
                <a16:creationId xmlns:a16="http://schemas.microsoft.com/office/drawing/2014/main" id="{19D9E5B1-9582-47F7-6A93-162065F09644}"/>
              </a:ext>
            </a:extLst>
          </p:cNvPr>
          <p:cNvSpPr txBox="1"/>
          <p:nvPr/>
        </p:nvSpPr>
        <p:spPr>
          <a:xfrm>
            <a:off x="5943600" y="1479841"/>
            <a:ext cx="6248400" cy="37971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A frase do primeiro quadrinho encontra-se</a:t>
            </a:r>
          </a:p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na voz:</a:t>
            </a:r>
          </a:p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a) ativa, pois o sujeito é agente.</a:t>
            </a:r>
          </a:p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b) passiva, pois o sujeito é paciente.</a:t>
            </a:r>
          </a:p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c) passiva sintética, pois o sujeito é paciente.</a:t>
            </a:r>
          </a:p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d) passiva analítica, pois o sujeito é agente da</a:t>
            </a:r>
          </a:p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passiva.</a:t>
            </a:r>
          </a:p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e) reflexiva, pois o sujeito pratica a ação sobre</a:t>
            </a:r>
          </a:p>
          <a:p>
            <a:pPr algn="l">
              <a:lnSpc>
                <a:spcPct val="150000"/>
              </a:lnSpc>
            </a:pPr>
            <a:r>
              <a:rPr lang="pt-BR" sz="1800" b="0" i="0" u="none" strike="noStrike" baseline="0" dirty="0">
                <a:latin typeface="Nunito" pitchFamily="2" charset="0"/>
              </a:rPr>
              <a:t>si mesmo.</a:t>
            </a:r>
            <a:endParaRPr lang="pt-BR" dirty="0">
              <a:latin typeface="Nunito" pitchFamily="2" charset="0"/>
            </a:endParaRPr>
          </a:p>
        </p:txBody>
      </p:sp>
      <p:pic>
        <p:nvPicPr>
          <p:cNvPr id="9" name="Imagem 8">
            <a:extLst>
              <a:ext uri="{FF2B5EF4-FFF2-40B4-BE49-F238E27FC236}">
                <a16:creationId xmlns:a16="http://schemas.microsoft.com/office/drawing/2014/main" id="{089D3D6E-6702-5577-3A3E-5CC80FD44FE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76400" y="0"/>
            <a:ext cx="2014979" cy="1447800"/>
          </a:xfrm>
          <a:prstGeom prst="rect">
            <a:avLst/>
          </a:prstGeom>
        </p:spPr>
      </p:pic>
      <p:sp>
        <p:nvSpPr>
          <p:cNvPr id="10" name="Retângulo: Cantos Arredondados 9">
            <a:extLst>
              <a:ext uri="{FF2B5EF4-FFF2-40B4-BE49-F238E27FC236}">
                <a16:creationId xmlns:a16="http://schemas.microsoft.com/office/drawing/2014/main" id="{AABCDDEB-CAC8-A99C-89BA-388F91FD749E}"/>
              </a:ext>
            </a:extLst>
          </p:cNvPr>
          <p:cNvSpPr/>
          <p:nvPr/>
        </p:nvSpPr>
        <p:spPr>
          <a:xfrm>
            <a:off x="5943600" y="2315303"/>
            <a:ext cx="5410200" cy="457200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49424206"/>
      </p:ext>
    </p:extLst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5" name="Rectangle 3">
            <a:extLst>
              <a:ext uri="{FF2B5EF4-FFF2-40B4-BE49-F238E27FC236}">
                <a16:creationId xmlns:a16="http://schemas.microsoft.com/office/drawing/2014/main" id="{1A280C28-223C-4A55-93C6-22B3DF873C64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838200" y="584993"/>
            <a:ext cx="3832709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classifica? (I)</a:t>
            </a:r>
          </a:p>
        </p:txBody>
      </p:sp>
      <p:grpSp>
        <p:nvGrpSpPr>
          <p:cNvPr id="18452" name="Group 20">
            <a:extLst>
              <a:ext uri="{FF2B5EF4-FFF2-40B4-BE49-F238E27FC236}">
                <a16:creationId xmlns:a16="http://schemas.microsoft.com/office/drawing/2014/main" id="{3EA26339-C6F1-8767-38C5-9D463E2F6025}"/>
              </a:ext>
            </a:extLst>
          </p:cNvPr>
          <p:cNvGrpSpPr>
            <a:grpSpLocks/>
          </p:cNvGrpSpPr>
          <p:nvPr/>
        </p:nvGrpSpPr>
        <p:grpSpPr bwMode="auto">
          <a:xfrm>
            <a:off x="2070362" y="1479716"/>
            <a:ext cx="8513200" cy="3959225"/>
            <a:chOff x="288" y="720"/>
            <a:chExt cx="5184" cy="3456"/>
          </a:xfrm>
        </p:grpSpPr>
        <p:sp>
          <p:nvSpPr>
            <p:cNvPr id="18436" name="Rectangle 4">
              <a:extLst>
                <a:ext uri="{FF2B5EF4-FFF2-40B4-BE49-F238E27FC236}">
                  <a16:creationId xmlns:a16="http://schemas.microsoft.com/office/drawing/2014/main" id="{D5E4F5DC-1BE1-DAC1-22A6-7644E9578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720"/>
              <a:ext cx="5184" cy="34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8445" name="Text Box 13">
              <a:extLst>
                <a:ext uri="{FF2B5EF4-FFF2-40B4-BE49-F238E27FC236}">
                  <a16:creationId xmlns:a16="http://schemas.microsoft.com/office/drawing/2014/main" id="{B8133708-2303-2797-A9E0-C5E69AEEC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720"/>
              <a:ext cx="1008" cy="3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Regular</a:t>
              </a:r>
            </a:p>
          </p:txBody>
        </p:sp>
      </p:grpSp>
      <p:sp>
        <p:nvSpPr>
          <p:cNvPr id="18446" name="Text Box 14">
            <a:extLst>
              <a:ext uri="{FF2B5EF4-FFF2-40B4-BE49-F238E27FC236}">
                <a16:creationId xmlns:a16="http://schemas.microsoft.com/office/drawing/2014/main" id="{97426DC0-88BE-8B3F-E3D6-3EAF5651F4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3701" y="3957639"/>
            <a:ext cx="1800225" cy="1561426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 algn="l">
              <a:lnSpc>
                <a:spcPct val="80000"/>
              </a:lnSpc>
            </a:pPr>
            <a:r>
              <a:rPr lang="pt-BR" altLang="pt-BR" b="1" dirty="0"/>
              <a:t>       lev </a:t>
            </a:r>
            <a:r>
              <a:rPr lang="pt-BR" altLang="pt-BR" dirty="0"/>
              <a:t>– ei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lev</a:t>
            </a:r>
            <a:r>
              <a:rPr lang="pt-BR" altLang="pt-BR" dirty="0"/>
              <a:t> – </a:t>
            </a:r>
            <a:r>
              <a:rPr lang="pt-BR" altLang="pt-BR" dirty="0" err="1"/>
              <a:t>aste</a:t>
            </a:r>
            <a:endParaRPr lang="pt-BR" altLang="pt-BR" dirty="0"/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lev</a:t>
            </a:r>
            <a:r>
              <a:rPr lang="pt-BR" altLang="pt-BR" dirty="0"/>
              <a:t> – ou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lev</a:t>
            </a:r>
            <a:r>
              <a:rPr lang="pt-BR" altLang="pt-BR" dirty="0"/>
              <a:t> – amos 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lev </a:t>
            </a:r>
            <a:r>
              <a:rPr lang="pt-BR" altLang="pt-BR" dirty="0"/>
              <a:t>– </a:t>
            </a:r>
            <a:r>
              <a:rPr lang="pt-BR" altLang="pt-BR" dirty="0" err="1"/>
              <a:t>astes</a:t>
            </a:r>
            <a:endParaRPr lang="pt-BR" altLang="pt-BR" dirty="0"/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lev</a:t>
            </a:r>
            <a:r>
              <a:rPr lang="pt-BR" altLang="pt-BR" dirty="0"/>
              <a:t> - aram</a:t>
            </a:r>
          </a:p>
        </p:txBody>
      </p:sp>
      <p:sp>
        <p:nvSpPr>
          <p:cNvPr id="18450" name="Text Box 18">
            <a:extLst>
              <a:ext uri="{FF2B5EF4-FFF2-40B4-BE49-F238E27FC236}">
                <a16:creationId xmlns:a16="http://schemas.microsoft.com/office/drawing/2014/main" id="{7D82779A-6F3A-1785-6A57-2C8759ACE4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2131" y="2079470"/>
            <a:ext cx="7197725" cy="1517642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Aquele que se flexiona de acordo com o modelo da conjugação a que pertence. Um verbo é </a:t>
            </a:r>
            <a:r>
              <a:rPr lang="pt-BR" altLang="pt-BR" b="1" dirty="0"/>
              <a:t>regular</a:t>
            </a:r>
            <a:r>
              <a:rPr lang="pt-BR" altLang="pt-BR" dirty="0"/>
              <a:t>, portanto, quando mantém o mesmo radical em todas as formas e as desinências são as mesmas para a conjugação a que pertence. Para confirmar, basta conjugá-lo no presente e no pretérito perfeito do indicativo.</a:t>
            </a:r>
          </a:p>
        </p:txBody>
      </p:sp>
      <p:sp>
        <p:nvSpPr>
          <p:cNvPr id="18451" name="Text Box 19">
            <a:extLst>
              <a:ext uri="{FF2B5EF4-FFF2-40B4-BE49-F238E27FC236}">
                <a16:creationId xmlns:a16="http://schemas.microsoft.com/office/drawing/2014/main" id="{02A4983E-2B35-CA57-508A-8017490AC2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1" y="3957639"/>
            <a:ext cx="1800225" cy="1573305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 algn="l">
              <a:lnSpc>
                <a:spcPct val="80000"/>
              </a:lnSpc>
            </a:pPr>
            <a:r>
              <a:rPr lang="pt-BR" altLang="pt-BR" b="1"/>
              <a:t>       lev</a:t>
            </a:r>
            <a:r>
              <a:rPr lang="pt-BR" altLang="pt-BR"/>
              <a:t> – o</a:t>
            </a:r>
          </a:p>
          <a:p>
            <a:pPr algn="l">
              <a:lnSpc>
                <a:spcPct val="80000"/>
              </a:lnSpc>
            </a:pPr>
            <a:r>
              <a:rPr lang="pt-BR" altLang="pt-BR" b="1"/>
              <a:t>       lev</a:t>
            </a:r>
            <a:r>
              <a:rPr lang="pt-BR" altLang="pt-BR"/>
              <a:t> – as</a:t>
            </a:r>
          </a:p>
          <a:p>
            <a:pPr algn="l">
              <a:lnSpc>
                <a:spcPct val="80000"/>
              </a:lnSpc>
            </a:pPr>
            <a:r>
              <a:rPr lang="pt-BR" altLang="pt-BR" b="1"/>
              <a:t>       lev</a:t>
            </a:r>
            <a:r>
              <a:rPr lang="pt-BR" altLang="pt-BR"/>
              <a:t> – a</a:t>
            </a:r>
          </a:p>
          <a:p>
            <a:pPr algn="l">
              <a:lnSpc>
                <a:spcPct val="80000"/>
              </a:lnSpc>
            </a:pPr>
            <a:r>
              <a:rPr lang="pt-BR" altLang="pt-BR" b="1"/>
              <a:t>       lev </a:t>
            </a:r>
            <a:r>
              <a:rPr lang="pt-BR" altLang="pt-BR"/>
              <a:t>– amos</a:t>
            </a:r>
          </a:p>
          <a:p>
            <a:pPr algn="l">
              <a:lnSpc>
                <a:spcPct val="80000"/>
              </a:lnSpc>
            </a:pPr>
            <a:r>
              <a:rPr lang="pt-BR" altLang="pt-BR" b="1"/>
              <a:t>       lev </a:t>
            </a:r>
            <a:r>
              <a:rPr lang="pt-BR" altLang="pt-BR"/>
              <a:t>– ais</a:t>
            </a:r>
          </a:p>
          <a:p>
            <a:pPr algn="l">
              <a:lnSpc>
                <a:spcPct val="80000"/>
              </a:lnSpc>
            </a:pPr>
            <a:r>
              <a:rPr lang="pt-BR" altLang="pt-BR" b="1"/>
              <a:t>       lev </a:t>
            </a:r>
            <a:r>
              <a:rPr lang="pt-BR" altLang="pt-BR"/>
              <a:t>- am</a:t>
            </a:r>
          </a:p>
        </p:txBody>
      </p:sp>
      <p:sp>
        <p:nvSpPr>
          <p:cNvPr id="18453" name="Text Box 21">
            <a:extLst>
              <a:ext uri="{FF2B5EF4-FFF2-40B4-BE49-F238E27FC236}">
                <a16:creationId xmlns:a16="http://schemas.microsoft.com/office/drawing/2014/main" id="{BE0CCB86-E7DE-D9FB-8E32-A54004F5C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3128E798-4DC0-5A37-E8AB-6E476BAD1823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C18C4980-374F-B373-880C-DDB4EAB099AE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F8A2D841-A742-7F73-32C7-3318126F220D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62E41CB5-EAE6-96BD-F31E-89CE6A8E1B94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A7D9E36A-2022-736B-421F-657A414E1A81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EC157924-1823-3A77-1DA2-A5A8347D61B7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707E5058-4B7E-968A-46BA-7E8E16E27C65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D26D499F-DABB-0968-30D4-3368E496C70D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05148932-BCDC-ADAC-08D1-132272922951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A0AC616F-E4BB-3CCC-34C6-9FEF9CC092C2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9A1A75C3-406B-531B-C5B0-DECAAE0CC041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49829581-7A4A-8100-7228-DA3D25C2B2AE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4337BDF0-D0A2-AE98-AA8E-3698BECD3069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88245A08-7F15-C582-5D4E-613ECAD5FF74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34786A96-C2EC-05B0-51A3-938E7D8B87C9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C02DEB10-1BA9-91C5-E101-580DA4F7FCBF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C34691B8-82F3-2E21-26A5-E7654F071D9B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F1682335-5CA1-1ED8-6FF4-346698839E82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2F2D0183-DBEB-B547-4DE1-6B8584389EFB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517EDEE2-9153-6709-EBE9-7B5A178A8E9B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49D4BAC0-5791-4128-2DC2-36D7586208FB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52CABF72-2402-1EC7-5F13-E2C722192A41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62125C74-4D85-B65E-722B-49ECA36CC17C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119C40AF-E64A-5BF0-992A-07313CFE5FF3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935DFEA1-F989-8CFC-7246-01EE782CAEEB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5BDFE2D3-9D82-C62A-B688-A7843608F115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280C0504-0273-986F-C877-9204289F2982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C39355A9-BEBC-9756-CDB5-B085585D88C2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5FBE7A1E-1153-4E84-E075-937B3B8772B0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E574B0A3-C612-A27F-3D4A-4C5AF976C872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526;p35">
              <a:extLst>
                <a:ext uri="{FF2B5EF4-FFF2-40B4-BE49-F238E27FC236}">
                  <a16:creationId xmlns:a16="http://schemas.microsoft.com/office/drawing/2014/main" id="{49BAA243-6981-804D-6F3E-CAC2F40BC5F5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527;p35">
              <a:extLst>
                <a:ext uri="{FF2B5EF4-FFF2-40B4-BE49-F238E27FC236}">
                  <a16:creationId xmlns:a16="http://schemas.microsoft.com/office/drawing/2014/main" id="{732840D4-2E91-5E11-4014-246239710BB4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528;p35">
              <a:extLst>
                <a:ext uri="{FF2B5EF4-FFF2-40B4-BE49-F238E27FC236}">
                  <a16:creationId xmlns:a16="http://schemas.microsoft.com/office/drawing/2014/main" id="{317445D8-90D0-0C36-F887-97FC82033B76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529;p35">
              <a:extLst>
                <a:ext uri="{FF2B5EF4-FFF2-40B4-BE49-F238E27FC236}">
                  <a16:creationId xmlns:a16="http://schemas.microsoft.com/office/drawing/2014/main" id="{3943E1A7-80C7-3B0F-787D-257DD7C26DCE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530;p35">
              <a:extLst>
                <a:ext uri="{FF2B5EF4-FFF2-40B4-BE49-F238E27FC236}">
                  <a16:creationId xmlns:a16="http://schemas.microsoft.com/office/drawing/2014/main" id="{88BBF2C8-83B3-18C2-0809-2E71794D19F4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531;p35">
              <a:extLst>
                <a:ext uri="{FF2B5EF4-FFF2-40B4-BE49-F238E27FC236}">
                  <a16:creationId xmlns:a16="http://schemas.microsoft.com/office/drawing/2014/main" id="{19D48966-08D9-A265-8D15-B34C4BC7F0F2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0" name="Google Shape;1532;p35">
              <a:extLst>
                <a:ext uri="{FF2B5EF4-FFF2-40B4-BE49-F238E27FC236}">
                  <a16:creationId xmlns:a16="http://schemas.microsoft.com/office/drawing/2014/main" id="{B62C01CE-CA81-8A0D-3E95-1F67CB437ED4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1" name="Google Shape;1533;p35">
              <a:extLst>
                <a:ext uri="{FF2B5EF4-FFF2-40B4-BE49-F238E27FC236}">
                  <a16:creationId xmlns:a16="http://schemas.microsoft.com/office/drawing/2014/main" id="{143D24AD-12F1-58E6-1D77-0E22CE1D8E5D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534;p35">
              <a:extLst>
                <a:ext uri="{FF2B5EF4-FFF2-40B4-BE49-F238E27FC236}">
                  <a16:creationId xmlns:a16="http://schemas.microsoft.com/office/drawing/2014/main" id="{3611D01B-1B23-313F-C273-192FE9268D02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535;p35">
              <a:extLst>
                <a:ext uri="{FF2B5EF4-FFF2-40B4-BE49-F238E27FC236}">
                  <a16:creationId xmlns:a16="http://schemas.microsoft.com/office/drawing/2014/main" id="{5C640EC9-6B29-FDDF-2167-C226CE62FD59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536;p35">
              <a:extLst>
                <a:ext uri="{FF2B5EF4-FFF2-40B4-BE49-F238E27FC236}">
                  <a16:creationId xmlns:a16="http://schemas.microsoft.com/office/drawing/2014/main" id="{AAEA83B0-6188-5E8E-C0A8-AA192CAC36D6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537;p35">
              <a:extLst>
                <a:ext uri="{FF2B5EF4-FFF2-40B4-BE49-F238E27FC236}">
                  <a16:creationId xmlns:a16="http://schemas.microsoft.com/office/drawing/2014/main" id="{ACA20337-EABB-FF76-B023-7240E8C3EF9F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538;p35">
              <a:extLst>
                <a:ext uri="{FF2B5EF4-FFF2-40B4-BE49-F238E27FC236}">
                  <a16:creationId xmlns:a16="http://schemas.microsoft.com/office/drawing/2014/main" id="{37B53E09-AABA-1301-6726-E9092F17A766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539;p35">
              <a:extLst>
                <a:ext uri="{FF2B5EF4-FFF2-40B4-BE49-F238E27FC236}">
                  <a16:creationId xmlns:a16="http://schemas.microsoft.com/office/drawing/2014/main" id="{1DE8468A-90BC-66DC-809F-F3AC1DE6CABF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540;p35">
              <a:extLst>
                <a:ext uri="{FF2B5EF4-FFF2-40B4-BE49-F238E27FC236}">
                  <a16:creationId xmlns:a16="http://schemas.microsoft.com/office/drawing/2014/main" id="{37DCBAFA-D025-ECEC-7203-098A81133F4C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541;p35">
              <a:extLst>
                <a:ext uri="{FF2B5EF4-FFF2-40B4-BE49-F238E27FC236}">
                  <a16:creationId xmlns:a16="http://schemas.microsoft.com/office/drawing/2014/main" id="{26DF49D8-3C21-01AC-E1F2-06AECAC449D8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542;p35">
              <a:extLst>
                <a:ext uri="{FF2B5EF4-FFF2-40B4-BE49-F238E27FC236}">
                  <a16:creationId xmlns:a16="http://schemas.microsoft.com/office/drawing/2014/main" id="{0B86A424-D80C-61FC-B9ED-D831B381F73C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543;p35">
              <a:extLst>
                <a:ext uri="{FF2B5EF4-FFF2-40B4-BE49-F238E27FC236}">
                  <a16:creationId xmlns:a16="http://schemas.microsoft.com/office/drawing/2014/main" id="{A2CEFFB3-506B-02A5-2D63-607222CD201F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544;p35">
              <a:extLst>
                <a:ext uri="{FF2B5EF4-FFF2-40B4-BE49-F238E27FC236}">
                  <a16:creationId xmlns:a16="http://schemas.microsoft.com/office/drawing/2014/main" id="{24CA5C56-C57E-4749-C768-E9630BBB237E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545;p35">
              <a:extLst>
                <a:ext uri="{FF2B5EF4-FFF2-40B4-BE49-F238E27FC236}">
                  <a16:creationId xmlns:a16="http://schemas.microsoft.com/office/drawing/2014/main" id="{C7E2EF48-34DA-4BCD-821B-30FD68F0C827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546;p35">
              <a:extLst>
                <a:ext uri="{FF2B5EF4-FFF2-40B4-BE49-F238E27FC236}">
                  <a16:creationId xmlns:a16="http://schemas.microsoft.com/office/drawing/2014/main" id="{D92F9D8E-E4B9-1013-AD6F-02C5D92877FF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547;p35">
              <a:extLst>
                <a:ext uri="{FF2B5EF4-FFF2-40B4-BE49-F238E27FC236}">
                  <a16:creationId xmlns:a16="http://schemas.microsoft.com/office/drawing/2014/main" id="{90F909D8-B3DA-B042-B029-D77A1CF687B2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548;p35">
              <a:extLst>
                <a:ext uri="{FF2B5EF4-FFF2-40B4-BE49-F238E27FC236}">
                  <a16:creationId xmlns:a16="http://schemas.microsoft.com/office/drawing/2014/main" id="{6D42A760-7554-4747-6C95-20604F996071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549;p35">
              <a:extLst>
                <a:ext uri="{FF2B5EF4-FFF2-40B4-BE49-F238E27FC236}">
                  <a16:creationId xmlns:a16="http://schemas.microsoft.com/office/drawing/2014/main" id="{D865F5A2-229C-105F-2F2D-6913CBF9E576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550;p35">
              <a:extLst>
                <a:ext uri="{FF2B5EF4-FFF2-40B4-BE49-F238E27FC236}">
                  <a16:creationId xmlns:a16="http://schemas.microsoft.com/office/drawing/2014/main" id="{97663E73-0A2E-E582-74F5-65D6ED64113B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551;p35">
              <a:extLst>
                <a:ext uri="{FF2B5EF4-FFF2-40B4-BE49-F238E27FC236}">
                  <a16:creationId xmlns:a16="http://schemas.microsoft.com/office/drawing/2014/main" id="{18AD71F4-B0E9-788E-9034-27D613637E62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552;p35">
              <a:extLst>
                <a:ext uri="{FF2B5EF4-FFF2-40B4-BE49-F238E27FC236}">
                  <a16:creationId xmlns:a16="http://schemas.microsoft.com/office/drawing/2014/main" id="{70D60B03-E1C7-3C1D-C3F6-4BBBC26F669A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7" name="Google Shape;1553;p35">
              <a:extLst>
                <a:ext uri="{FF2B5EF4-FFF2-40B4-BE49-F238E27FC236}">
                  <a16:creationId xmlns:a16="http://schemas.microsoft.com/office/drawing/2014/main" id="{4B7CE6CC-8225-2262-DDBD-86A880FAF75C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8" name="Google Shape;1554;p35">
              <a:extLst>
                <a:ext uri="{FF2B5EF4-FFF2-40B4-BE49-F238E27FC236}">
                  <a16:creationId xmlns:a16="http://schemas.microsoft.com/office/drawing/2014/main" id="{F537636C-05CD-9635-72F8-638A139A6C6D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555;p35">
              <a:extLst>
                <a:ext uri="{FF2B5EF4-FFF2-40B4-BE49-F238E27FC236}">
                  <a16:creationId xmlns:a16="http://schemas.microsoft.com/office/drawing/2014/main" id="{FBE468E1-FC26-4656-DEF6-772DD3C3398F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556;p35">
              <a:extLst>
                <a:ext uri="{FF2B5EF4-FFF2-40B4-BE49-F238E27FC236}">
                  <a16:creationId xmlns:a16="http://schemas.microsoft.com/office/drawing/2014/main" id="{C8CF1949-DA2B-83C6-329D-DCE934E1E25F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557;p35">
              <a:extLst>
                <a:ext uri="{FF2B5EF4-FFF2-40B4-BE49-F238E27FC236}">
                  <a16:creationId xmlns:a16="http://schemas.microsoft.com/office/drawing/2014/main" id="{FF86E42F-732B-CAC6-062D-9792175FAE7F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558;p35">
              <a:extLst>
                <a:ext uri="{FF2B5EF4-FFF2-40B4-BE49-F238E27FC236}">
                  <a16:creationId xmlns:a16="http://schemas.microsoft.com/office/drawing/2014/main" id="{FE3B8B24-AB8F-38CB-E4E2-940807B264A6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559;p35">
              <a:extLst>
                <a:ext uri="{FF2B5EF4-FFF2-40B4-BE49-F238E27FC236}">
                  <a16:creationId xmlns:a16="http://schemas.microsoft.com/office/drawing/2014/main" id="{DF9CAE9A-1936-4203-1C91-7F466BF1D828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560;p35">
              <a:extLst>
                <a:ext uri="{FF2B5EF4-FFF2-40B4-BE49-F238E27FC236}">
                  <a16:creationId xmlns:a16="http://schemas.microsoft.com/office/drawing/2014/main" id="{FB867E8F-DD20-5835-7A77-279BA1C40977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561;p35">
              <a:extLst>
                <a:ext uri="{FF2B5EF4-FFF2-40B4-BE49-F238E27FC236}">
                  <a16:creationId xmlns:a16="http://schemas.microsoft.com/office/drawing/2014/main" id="{8CFA7579-0815-7E69-796E-420FD03E22DE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562;p35">
              <a:extLst>
                <a:ext uri="{FF2B5EF4-FFF2-40B4-BE49-F238E27FC236}">
                  <a16:creationId xmlns:a16="http://schemas.microsoft.com/office/drawing/2014/main" id="{9A706338-F1BE-B4D7-B3F3-5F29E74D7CE7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563;p35">
              <a:extLst>
                <a:ext uri="{FF2B5EF4-FFF2-40B4-BE49-F238E27FC236}">
                  <a16:creationId xmlns:a16="http://schemas.microsoft.com/office/drawing/2014/main" id="{E03CE7F4-14B6-3E2A-66EC-113F060BC3C1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564;p35">
              <a:extLst>
                <a:ext uri="{FF2B5EF4-FFF2-40B4-BE49-F238E27FC236}">
                  <a16:creationId xmlns:a16="http://schemas.microsoft.com/office/drawing/2014/main" id="{EEC9FC19-0988-AEA8-2455-9DA3DBE0444F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565;p35">
              <a:extLst>
                <a:ext uri="{FF2B5EF4-FFF2-40B4-BE49-F238E27FC236}">
                  <a16:creationId xmlns:a16="http://schemas.microsoft.com/office/drawing/2014/main" id="{667C9CF1-2C31-5DAC-6B8C-8C57658E7399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566;p35">
              <a:extLst>
                <a:ext uri="{FF2B5EF4-FFF2-40B4-BE49-F238E27FC236}">
                  <a16:creationId xmlns:a16="http://schemas.microsoft.com/office/drawing/2014/main" id="{4DE28FE1-8CD9-4D72-4912-EA5204DE4BFC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567;p35">
              <a:extLst>
                <a:ext uri="{FF2B5EF4-FFF2-40B4-BE49-F238E27FC236}">
                  <a16:creationId xmlns:a16="http://schemas.microsoft.com/office/drawing/2014/main" id="{5A1A4B8B-A8CE-1ECF-02CD-F818593BCD52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568;p35">
              <a:extLst>
                <a:ext uri="{FF2B5EF4-FFF2-40B4-BE49-F238E27FC236}">
                  <a16:creationId xmlns:a16="http://schemas.microsoft.com/office/drawing/2014/main" id="{73CC895F-8BBB-280E-A489-808906ECB3EA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569;p35">
              <a:extLst>
                <a:ext uri="{FF2B5EF4-FFF2-40B4-BE49-F238E27FC236}">
                  <a16:creationId xmlns:a16="http://schemas.microsoft.com/office/drawing/2014/main" id="{98F6DC14-A5B8-EEC8-6AB1-04A1E8478A46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570;p35">
              <a:extLst>
                <a:ext uri="{FF2B5EF4-FFF2-40B4-BE49-F238E27FC236}">
                  <a16:creationId xmlns:a16="http://schemas.microsoft.com/office/drawing/2014/main" id="{A19BAD7D-95BD-F81C-748F-FC145AF65ECD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571;p35">
              <a:extLst>
                <a:ext uri="{FF2B5EF4-FFF2-40B4-BE49-F238E27FC236}">
                  <a16:creationId xmlns:a16="http://schemas.microsoft.com/office/drawing/2014/main" id="{5CC47FD7-DC9B-8E22-5E90-01009B4557A6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572;p35">
              <a:extLst>
                <a:ext uri="{FF2B5EF4-FFF2-40B4-BE49-F238E27FC236}">
                  <a16:creationId xmlns:a16="http://schemas.microsoft.com/office/drawing/2014/main" id="{D6545F1E-CE25-52D4-4D59-E2856D5CB187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573;p35">
              <a:extLst>
                <a:ext uri="{FF2B5EF4-FFF2-40B4-BE49-F238E27FC236}">
                  <a16:creationId xmlns:a16="http://schemas.microsoft.com/office/drawing/2014/main" id="{2406A04E-C1E2-4D50-7798-C21264C5E9A5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574;p35">
              <a:extLst>
                <a:ext uri="{FF2B5EF4-FFF2-40B4-BE49-F238E27FC236}">
                  <a16:creationId xmlns:a16="http://schemas.microsoft.com/office/drawing/2014/main" id="{F2D1984E-FB07-E12F-B120-788A337496DA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575;p35">
              <a:extLst>
                <a:ext uri="{FF2B5EF4-FFF2-40B4-BE49-F238E27FC236}">
                  <a16:creationId xmlns:a16="http://schemas.microsoft.com/office/drawing/2014/main" id="{9D0AA33D-5687-6343-D94B-ADE9A5E05F9B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576;p35">
              <a:extLst>
                <a:ext uri="{FF2B5EF4-FFF2-40B4-BE49-F238E27FC236}">
                  <a16:creationId xmlns:a16="http://schemas.microsoft.com/office/drawing/2014/main" id="{37F24C26-BBB3-0B91-62FA-3EE78FCFD4B1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577;p35">
              <a:extLst>
                <a:ext uri="{FF2B5EF4-FFF2-40B4-BE49-F238E27FC236}">
                  <a16:creationId xmlns:a16="http://schemas.microsoft.com/office/drawing/2014/main" id="{4C017246-8044-79E0-2966-71872CA22176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578;p35">
              <a:extLst>
                <a:ext uri="{FF2B5EF4-FFF2-40B4-BE49-F238E27FC236}">
                  <a16:creationId xmlns:a16="http://schemas.microsoft.com/office/drawing/2014/main" id="{3BD5949B-9339-C8E5-96D0-3D8D2643A013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579;p35">
              <a:extLst>
                <a:ext uri="{FF2B5EF4-FFF2-40B4-BE49-F238E27FC236}">
                  <a16:creationId xmlns:a16="http://schemas.microsoft.com/office/drawing/2014/main" id="{3A3699C4-FB6D-0F59-B5B7-25D469FBDE47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580;p35">
              <a:extLst>
                <a:ext uri="{FF2B5EF4-FFF2-40B4-BE49-F238E27FC236}">
                  <a16:creationId xmlns:a16="http://schemas.microsoft.com/office/drawing/2014/main" id="{9E70563F-2977-7C14-F686-F11D6351D755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581;p35">
              <a:extLst>
                <a:ext uri="{FF2B5EF4-FFF2-40B4-BE49-F238E27FC236}">
                  <a16:creationId xmlns:a16="http://schemas.microsoft.com/office/drawing/2014/main" id="{E63547C6-C6E3-0C5E-768B-EDB1BE6DE4A6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582;p35">
              <a:extLst>
                <a:ext uri="{FF2B5EF4-FFF2-40B4-BE49-F238E27FC236}">
                  <a16:creationId xmlns:a16="http://schemas.microsoft.com/office/drawing/2014/main" id="{1E1F17ED-1421-140C-ED60-F1C79FCB1630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583;p35">
              <a:extLst>
                <a:ext uri="{FF2B5EF4-FFF2-40B4-BE49-F238E27FC236}">
                  <a16:creationId xmlns:a16="http://schemas.microsoft.com/office/drawing/2014/main" id="{E528659C-CC83-004E-7F47-F7B2059BC910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584;p35">
              <a:extLst>
                <a:ext uri="{FF2B5EF4-FFF2-40B4-BE49-F238E27FC236}">
                  <a16:creationId xmlns:a16="http://schemas.microsoft.com/office/drawing/2014/main" id="{1B59EDE5-B209-2B39-BD24-2132CD9B1719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585;p35">
              <a:extLst>
                <a:ext uri="{FF2B5EF4-FFF2-40B4-BE49-F238E27FC236}">
                  <a16:creationId xmlns:a16="http://schemas.microsoft.com/office/drawing/2014/main" id="{AFE8406A-5B3A-3B00-FCDC-443E0E82558A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586;p35">
              <a:extLst>
                <a:ext uri="{FF2B5EF4-FFF2-40B4-BE49-F238E27FC236}">
                  <a16:creationId xmlns:a16="http://schemas.microsoft.com/office/drawing/2014/main" id="{BB885A38-DA95-C243-9831-BCBFEBE373CA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587;p35">
              <a:extLst>
                <a:ext uri="{FF2B5EF4-FFF2-40B4-BE49-F238E27FC236}">
                  <a16:creationId xmlns:a16="http://schemas.microsoft.com/office/drawing/2014/main" id="{5DA3A3C8-4273-ADFD-10B9-5583F63152C7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588;p35">
              <a:extLst>
                <a:ext uri="{FF2B5EF4-FFF2-40B4-BE49-F238E27FC236}">
                  <a16:creationId xmlns:a16="http://schemas.microsoft.com/office/drawing/2014/main" id="{36DA237D-C057-EB19-556F-44CD38597409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589;p35">
              <a:extLst>
                <a:ext uri="{FF2B5EF4-FFF2-40B4-BE49-F238E27FC236}">
                  <a16:creationId xmlns:a16="http://schemas.microsoft.com/office/drawing/2014/main" id="{6446F7C6-93D8-E2CA-74BA-D701D139FC9A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590;p35">
              <a:extLst>
                <a:ext uri="{FF2B5EF4-FFF2-40B4-BE49-F238E27FC236}">
                  <a16:creationId xmlns:a16="http://schemas.microsoft.com/office/drawing/2014/main" id="{C5E918A0-71C9-7712-38DB-8C8F74BDC8BA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591;p35">
              <a:extLst>
                <a:ext uri="{FF2B5EF4-FFF2-40B4-BE49-F238E27FC236}">
                  <a16:creationId xmlns:a16="http://schemas.microsoft.com/office/drawing/2014/main" id="{9684A061-63EC-7537-C31B-5BCD32E386C6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592;p35">
              <a:extLst>
                <a:ext uri="{FF2B5EF4-FFF2-40B4-BE49-F238E27FC236}">
                  <a16:creationId xmlns:a16="http://schemas.microsoft.com/office/drawing/2014/main" id="{E742C555-85E6-9667-CC32-1505893D6822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593;p35">
              <a:extLst>
                <a:ext uri="{FF2B5EF4-FFF2-40B4-BE49-F238E27FC236}">
                  <a16:creationId xmlns:a16="http://schemas.microsoft.com/office/drawing/2014/main" id="{18F9E8E7-D18B-5F6A-A17C-F70C76154233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594;p35">
              <a:extLst>
                <a:ext uri="{FF2B5EF4-FFF2-40B4-BE49-F238E27FC236}">
                  <a16:creationId xmlns:a16="http://schemas.microsoft.com/office/drawing/2014/main" id="{7810EF24-CCF6-A09F-B52B-9AA58AE627AA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595;p35">
              <a:extLst>
                <a:ext uri="{FF2B5EF4-FFF2-40B4-BE49-F238E27FC236}">
                  <a16:creationId xmlns:a16="http://schemas.microsoft.com/office/drawing/2014/main" id="{3F14DC28-E021-5A75-C79F-CF3B99EAA722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596;p35">
              <a:extLst>
                <a:ext uri="{FF2B5EF4-FFF2-40B4-BE49-F238E27FC236}">
                  <a16:creationId xmlns:a16="http://schemas.microsoft.com/office/drawing/2014/main" id="{7FEF5D5F-2721-8476-2E80-3DFDEB05A344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597;p35">
              <a:extLst>
                <a:ext uri="{FF2B5EF4-FFF2-40B4-BE49-F238E27FC236}">
                  <a16:creationId xmlns:a16="http://schemas.microsoft.com/office/drawing/2014/main" id="{00DF6CBD-166A-45AA-064F-BD5B963377F0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598;p35">
              <a:extLst>
                <a:ext uri="{FF2B5EF4-FFF2-40B4-BE49-F238E27FC236}">
                  <a16:creationId xmlns:a16="http://schemas.microsoft.com/office/drawing/2014/main" id="{A607B115-2CBE-814A-0626-F83F420F66BA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599;p35">
              <a:extLst>
                <a:ext uri="{FF2B5EF4-FFF2-40B4-BE49-F238E27FC236}">
                  <a16:creationId xmlns:a16="http://schemas.microsoft.com/office/drawing/2014/main" id="{BD1BA625-A214-8C77-51D6-98388481DFC9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600;p35">
              <a:extLst>
                <a:ext uri="{FF2B5EF4-FFF2-40B4-BE49-F238E27FC236}">
                  <a16:creationId xmlns:a16="http://schemas.microsoft.com/office/drawing/2014/main" id="{FB396727-37A5-5515-0CBA-C66324F53D8E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601;p35">
              <a:extLst>
                <a:ext uri="{FF2B5EF4-FFF2-40B4-BE49-F238E27FC236}">
                  <a16:creationId xmlns:a16="http://schemas.microsoft.com/office/drawing/2014/main" id="{CB78F1F3-68C4-9382-9778-B047B21697B8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602;p35">
              <a:extLst>
                <a:ext uri="{FF2B5EF4-FFF2-40B4-BE49-F238E27FC236}">
                  <a16:creationId xmlns:a16="http://schemas.microsoft.com/office/drawing/2014/main" id="{70B88EA8-D884-96C7-239F-6FBC9864B8B8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603;p35">
              <a:extLst>
                <a:ext uri="{FF2B5EF4-FFF2-40B4-BE49-F238E27FC236}">
                  <a16:creationId xmlns:a16="http://schemas.microsoft.com/office/drawing/2014/main" id="{03684B94-23EE-6F91-BF43-E9E91D92AA4F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604;p35">
              <a:extLst>
                <a:ext uri="{FF2B5EF4-FFF2-40B4-BE49-F238E27FC236}">
                  <a16:creationId xmlns:a16="http://schemas.microsoft.com/office/drawing/2014/main" id="{5028DCF1-6266-B04F-4F5B-A8A2655CAEE9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605;p35">
              <a:extLst>
                <a:ext uri="{FF2B5EF4-FFF2-40B4-BE49-F238E27FC236}">
                  <a16:creationId xmlns:a16="http://schemas.microsoft.com/office/drawing/2014/main" id="{5596E17A-3FBF-1E80-832A-C245D7984123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606;p35">
              <a:extLst>
                <a:ext uri="{FF2B5EF4-FFF2-40B4-BE49-F238E27FC236}">
                  <a16:creationId xmlns:a16="http://schemas.microsoft.com/office/drawing/2014/main" id="{F1C38466-CD35-48F8-5998-AAC8463D9576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607;p35">
              <a:extLst>
                <a:ext uri="{FF2B5EF4-FFF2-40B4-BE49-F238E27FC236}">
                  <a16:creationId xmlns:a16="http://schemas.microsoft.com/office/drawing/2014/main" id="{306844FB-27A7-95EB-BC98-34639C1320FD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608;p35">
              <a:extLst>
                <a:ext uri="{FF2B5EF4-FFF2-40B4-BE49-F238E27FC236}">
                  <a16:creationId xmlns:a16="http://schemas.microsoft.com/office/drawing/2014/main" id="{BFB8F6B6-2B26-6BF5-496A-135829E088CA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609;p35">
              <a:extLst>
                <a:ext uri="{FF2B5EF4-FFF2-40B4-BE49-F238E27FC236}">
                  <a16:creationId xmlns:a16="http://schemas.microsoft.com/office/drawing/2014/main" id="{DFF0AE95-57A9-B694-C271-DADADD1D11AA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610;p35">
              <a:extLst>
                <a:ext uri="{FF2B5EF4-FFF2-40B4-BE49-F238E27FC236}">
                  <a16:creationId xmlns:a16="http://schemas.microsoft.com/office/drawing/2014/main" id="{E3163A71-E8F8-618F-B502-CFBFF4EF332E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611;p35">
              <a:extLst>
                <a:ext uri="{FF2B5EF4-FFF2-40B4-BE49-F238E27FC236}">
                  <a16:creationId xmlns:a16="http://schemas.microsoft.com/office/drawing/2014/main" id="{D2FDD203-8C03-69D8-99D4-0D72FCAF907C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612;p35">
              <a:extLst>
                <a:ext uri="{FF2B5EF4-FFF2-40B4-BE49-F238E27FC236}">
                  <a16:creationId xmlns:a16="http://schemas.microsoft.com/office/drawing/2014/main" id="{444C98D4-5C97-8EB4-A5CC-2BD525D9A8C8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613;p35">
              <a:extLst>
                <a:ext uri="{FF2B5EF4-FFF2-40B4-BE49-F238E27FC236}">
                  <a16:creationId xmlns:a16="http://schemas.microsoft.com/office/drawing/2014/main" id="{2C894110-54C8-5D6C-4D27-CFFD1ACADA70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614;p35">
              <a:extLst>
                <a:ext uri="{FF2B5EF4-FFF2-40B4-BE49-F238E27FC236}">
                  <a16:creationId xmlns:a16="http://schemas.microsoft.com/office/drawing/2014/main" id="{3C0F64EC-9546-00A3-50FD-3162A6E05B55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615;p35">
              <a:extLst>
                <a:ext uri="{FF2B5EF4-FFF2-40B4-BE49-F238E27FC236}">
                  <a16:creationId xmlns:a16="http://schemas.microsoft.com/office/drawing/2014/main" id="{517BA71F-41CF-831E-0027-B88FCBAE1635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616;p35">
              <a:extLst>
                <a:ext uri="{FF2B5EF4-FFF2-40B4-BE49-F238E27FC236}">
                  <a16:creationId xmlns:a16="http://schemas.microsoft.com/office/drawing/2014/main" id="{2777D8FB-B566-4AE4-D585-5249AB169374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617;p35">
              <a:extLst>
                <a:ext uri="{FF2B5EF4-FFF2-40B4-BE49-F238E27FC236}">
                  <a16:creationId xmlns:a16="http://schemas.microsoft.com/office/drawing/2014/main" id="{89655A45-C6A4-94E2-2F06-D8F39CABF4E6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618;p35">
              <a:extLst>
                <a:ext uri="{FF2B5EF4-FFF2-40B4-BE49-F238E27FC236}">
                  <a16:creationId xmlns:a16="http://schemas.microsoft.com/office/drawing/2014/main" id="{DBBE8E63-A373-5B4F-1CA3-F2A46FE5E31F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619;p35">
              <a:extLst>
                <a:ext uri="{FF2B5EF4-FFF2-40B4-BE49-F238E27FC236}">
                  <a16:creationId xmlns:a16="http://schemas.microsoft.com/office/drawing/2014/main" id="{95C1F781-19D7-D3E7-B135-37A59D338E35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620;p35">
              <a:extLst>
                <a:ext uri="{FF2B5EF4-FFF2-40B4-BE49-F238E27FC236}">
                  <a16:creationId xmlns:a16="http://schemas.microsoft.com/office/drawing/2014/main" id="{959D6791-A31D-0BC8-2DD6-6D9F5EA4D145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621;p35">
              <a:extLst>
                <a:ext uri="{FF2B5EF4-FFF2-40B4-BE49-F238E27FC236}">
                  <a16:creationId xmlns:a16="http://schemas.microsoft.com/office/drawing/2014/main" id="{13FB2A2D-4059-FB6E-40DE-219752028D0D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622;p35">
              <a:extLst>
                <a:ext uri="{FF2B5EF4-FFF2-40B4-BE49-F238E27FC236}">
                  <a16:creationId xmlns:a16="http://schemas.microsoft.com/office/drawing/2014/main" id="{2AC7761E-2A4F-D74F-760F-17A5AE48DB79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37" name="Google Shape;1870;p39">
            <a:extLst>
              <a:ext uri="{FF2B5EF4-FFF2-40B4-BE49-F238E27FC236}">
                <a16:creationId xmlns:a16="http://schemas.microsoft.com/office/drawing/2014/main" id="{60D2CF51-D270-6CCC-3CA1-7C23FBFF4803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8538" name="Google Shape;1871;p39">
              <a:extLst>
                <a:ext uri="{FF2B5EF4-FFF2-40B4-BE49-F238E27FC236}">
                  <a16:creationId xmlns:a16="http://schemas.microsoft.com/office/drawing/2014/main" id="{D91B0204-40CC-3E5A-7601-26986A717E56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72;p39">
              <a:extLst>
                <a:ext uri="{FF2B5EF4-FFF2-40B4-BE49-F238E27FC236}">
                  <a16:creationId xmlns:a16="http://schemas.microsoft.com/office/drawing/2014/main" id="{99FDFB09-A944-9538-86A8-19D53DC30D71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73;p39">
              <a:extLst>
                <a:ext uri="{FF2B5EF4-FFF2-40B4-BE49-F238E27FC236}">
                  <a16:creationId xmlns:a16="http://schemas.microsoft.com/office/drawing/2014/main" id="{DFBD6439-F563-9E38-4E98-D38365B6552A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74;p39">
              <a:extLst>
                <a:ext uri="{FF2B5EF4-FFF2-40B4-BE49-F238E27FC236}">
                  <a16:creationId xmlns:a16="http://schemas.microsoft.com/office/drawing/2014/main" id="{47CE8AE1-9878-9EF5-64F8-99751A8549A5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75;p39">
              <a:extLst>
                <a:ext uri="{FF2B5EF4-FFF2-40B4-BE49-F238E27FC236}">
                  <a16:creationId xmlns:a16="http://schemas.microsoft.com/office/drawing/2014/main" id="{D2F5261C-60D0-C81D-AE45-8ECABA8154B3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76;p39">
              <a:extLst>
                <a:ext uri="{FF2B5EF4-FFF2-40B4-BE49-F238E27FC236}">
                  <a16:creationId xmlns:a16="http://schemas.microsoft.com/office/drawing/2014/main" id="{B61798BB-4984-540E-E904-3A2823850113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77;p39">
              <a:extLst>
                <a:ext uri="{FF2B5EF4-FFF2-40B4-BE49-F238E27FC236}">
                  <a16:creationId xmlns:a16="http://schemas.microsoft.com/office/drawing/2014/main" id="{4E61B709-0D97-1D81-97C0-62E472DE8721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78;p39">
              <a:extLst>
                <a:ext uri="{FF2B5EF4-FFF2-40B4-BE49-F238E27FC236}">
                  <a16:creationId xmlns:a16="http://schemas.microsoft.com/office/drawing/2014/main" id="{D63FB638-59FD-108D-BA07-286D97385587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79;p39">
              <a:extLst>
                <a:ext uri="{FF2B5EF4-FFF2-40B4-BE49-F238E27FC236}">
                  <a16:creationId xmlns:a16="http://schemas.microsoft.com/office/drawing/2014/main" id="{11DAE646-475F-4DB7-8708-B6FB877EC778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80;p39">
              <a:extLst>
                <a:ext uri="{FF2B5EF4-FFF2-40B4-BE49-F238E27FC236}">
                  <a16:creationId xmlns:a16="http://schemas.microsoft.com/office/drawing/2014/main" id="{8383A121-4811-AC32-EA53-67E495CC7539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81;p39">
              <a:extLst>
                <a:ext uri="{FF2B5EF4-FFF2-40B4-BE49-F238E27FC236}">
                  <a16:creationId xmlns:a16="http://schemas.microsoft.com/office/drawing/2014/main" id="{F7B863D5-B389-8796-3FE5-B76E09B5BA25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82;p39">
              <a:extLst>
                <a:ext uri="{FF2B5EF4-FFF2-40B4-BE49-F238E27FC236}">
                  <a16:creationId xmlns:a16="http://schemas.microsoft.com/office/drawing/2014/main" id="{34848C7C-CB7B-D071-3897-58B4D5D6A3DE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83;p39">
              <a:extLst>
                <a:ext uri="{FF2B5EF4-FFF2-40B4-BE49-F238E27FC236}">
                  <a16:creationId xmlns:a16="http://schemas.microsoft.com/office/drawing/2014/main" id="{113AE38F-0B73-AD45-7E5F-D73C27FB1A3D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84;p39">
              <a:extLst>
                <a:ext uri="{FF2B5EF4-FFF2-40B4-BE49-F238E27FC236}">
                  <a16:creationId xmlns:a16="http://schemas.microsoft.com/office/drawing/2014/main" id="{E40A65B9-D50C-BB23-74CA-04242A89F15A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85;p39">
              <a:extLst>
                <a:ext uri="{FF2B5EF4-FFF2-40B4-BE49-F238E27FC236}">
                  <a16:creationId xmlns:a16="http://schemas.microsoft.com/office/drawing/2014/main" id="{7743AB55-B34A-4FEE-F4CC-3338C5EE1C19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86;p39">
              <a:extLst>
                <a:ext uri="{FF2B5EF4-FFF2-40B4-BE49-F238E27FC236}">
                  <a16:creationId xmlns:a16="http://schemas.microsoft.com/office/drawing/2014/main" id="{90123CCF-2A95-AD12-D7BE-6601B3D2D309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87;p39">
              <a:extLst>
                <a:ext uri="{FF2B5EF4-FFF2-40B4-BE49-F238E27FC236}">
                  <a16:creationId xmlns:a16="http://schemas.microsoft.com/office/drawing/2014/main" id="{C2F6B96F-4D28-82FF-AD41-8DE909665008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88;p39">
              <a:extLst>
                <a:ext uri="{FF2B5EF4-FFF2-40B4-BE49-F238E27FC236}">
                  <a16:creationId xmlns:a16="http://schemas.microsoft.com/office/drawing/2014/main" id="{1D242359-6E47-8913-AC08-DDCD8C1A5FA3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89;p39">
              <a:extLst>
                <a:ext uri="{FF2B5EF4-FFF2-40B4-BE49-F238E27FC236}">
                  <a16:creationId xmlns:a16="http://schemas.microsoft.com/office/drawing/2014/main" id="{1B85DE0E-E589-939F-AA9D-41C3BA5E254B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90;p39">
              <a:extLst>
                <a:ext uri="{FF2B5EF4-FFF2-40B4-BE49-F238E27FC236}">
                  <a16:creationId xmlns:a16="http://schemas.microsoft.com/office/drawing/2014/main" id="{4725090D-CB0A-CEEE-2EB7-0BA286A670C9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91;p39">
              <a:extLst>
                <a:ext uri="{FF2B5EF4-FFF2-40B4-BE49-F238E27FC236}">
                  <a16:creationId xmlns:a16="http://schemas.microsoft.com/office/drawing/2014/main" id="{3BCAE8A4-3C97-5957-8B91-E55F4BA2CBF9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92;p39">
              <a:extLst>
                <a:ext uri="{FF2B5EF4-FFF2-40B4-BE49-F238E27FC236}">
                  <a16:creationId xmlns:a16="http://schemas.microsoft.com/office/drawing/2014/main" id="{00DB29A5-60F7-E992-883D-504B03D33426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93;p39">
              <a:extLst>
                <a:ext uri="{FF2B5EF4-FFF2-40B4-BE49-F238E27FC236}">
                  <a16:creationId xmlns:a16="http://schemas.microsoft.com/office/drawing/2014/main" id="{F97F343D-4785-6302-2382-28D1FBC2EFFD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94;p39">
              <a:extLst>
                <a:ext uri="{FF2B5EF4-FFF2-40B4-BE49-F238E27FC236}">
                  <a16:creationId xmlns:a16="http://schemas.microsoft.com/office/drawing/2014/main" id="{939BF568-EDD3-7A15-59D5-EFBFAFB471EB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95;p39">
              <a:extLst>
                <a:ext uri="{FF2B5EF4-FFF2-40B4-BE49-F238E27FC236}">
                  <a16:creationId xmlns:a16="http://schemas.microsoft.com/office/drawing/2014/main" id="{27D5CA73-E9A2-BCD7-79F3-8F47836DB99B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96;p39">
              <a:extLst>
                <a:ext uri="{FF2B5EF4-FFF2-40B4-BE49-F238E27FC236}">
                  <a16:creationId xmlns:a16="http://schemas.microsoft.com/office/drawing/2014/main" id="{39BAC6FE-B9B0-3959-3B34-8E9A93B9A323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97;p39">
              <a:extLst>
                <a:ext uri="{FF2B5EF4-FFF2-40B4-BE49-F238E27FC236}">
                  <a16:creationId xmlns:a16="http://schemas.microsoft.com/office/drawing/2014/main" id="{200899BA-2000-EC1B-00AF-06B27F6A965E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98;p39">
              <a:extLst>
                <a:ext uri="{FF2B5EF4-FFF2-40B4-BE49-F238E27FC236}">
                  <a16:creationId xmlns:a16="http://schemas.microsoft.com/office/drawing/2014/main" id="{1D769467-1E9A-08DF-FEE1-91CCD7F631F3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99;p39">
              <a:extLst>
                <a:ext uri="{FF2B5EF4-FFF2-40B4-BE49-F238E27FC236}">
                  <a16:creationId xmlns:a16="http://schemas.microsoft.com/office/drawing/2014/main" id="{A665FB2E-43DB-903D-E5E5-4489E5A5EEAC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900;p39">
              <a:extLst>
                <a:ext uri="{FF2B5EF4-FFF2-40B4-BE49-F238E27FC236}">
                  <a16:creationId xmlns:a16="http://schemas.microsoft.com/office/drawing/2014/main" id="{1B78CDF1-0FFB-DC7E-DE10-EB68ED5FB2CA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901;p39">
              <a:extLst>
                <a:ext uri="{FF2B5EF4-FFF2-40B4-BE49-F238E27FC236}">
                  <a16:creationId xmlns:a16="http://schemas.microsoft.com/office/drawing/2014/main" id="{0245EAFE-B676-1305-90D7-CDD800456DC4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902;p39">
              <a:extLst>
                <a:ext uri="{FF2B5EF4-FFF2-40B4-BE49-F238E27FC236}">
                  <a16:creationId xmlns:a16="http://schemas.microsoft.com/office/drawing/2014/main" id="{771BB416-426C-6881-46F5-691A2E4B9F86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903;p39">
              <a:extLst>
                <a:ext uri="{FF2B5EF4-FFF2-40B4-BE49-F238E27FC236}">
                  <a16:creationId xmlns:a16="http://schemas.microsoft.com/office/drawing/2014/main" id="{A02ED023-7CD4-175A-E47B-163151BAE370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904;p39">
              <a:extLst>
                <a:ext uri="{FF2B5EF4-FFF2-40B4-BE49-F238E27FC236}">
                  <a16:creationId xmlns:a16="http://schemas.microsoft.com/office/drawing/2014/main" id="{396F0EDC-6DD2-6C9C-318A-88CF2C76A2CE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905;p39">
              <a:extLst>
                <a:ext uri="{FF2B5EF4-FFF2-40B4-BE49-F238E27FC236}">
                  <a16:creationId xmlns:a16="http://schemas.microsoft.com/office/drawing/2014/main" id="{DC46BC6D-1BAE-9EF8-DC03-1C1FD56E30DC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906;p39">
              <a:extLst>
                <a:ext uri="{FF2B5EF4-FFF2-40B4-BE49-F238E27FC236}">
                  <a16:creationId xmlns:a16="http://schemas.microsoft.com/office/drawing/2014/main" id="{37B53106-3E88-5CCE-1E36-BADA4503DF05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907;p39">
              <a:extLst>
                <a:ext uri="{FF2B5EF4-FFF2-40B4-BE49-F238E27FC236}">
                  <a16:creationId xmlns:a16="http://schemas.microsoft.com/office/drawing/2014/main" id="{B5A0CA91-C0B8-0957-A3B3-FB48D6F95B6D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908;p39">
              <a:extLst>
                <a:ext uri="{FF2B5EF4-FFF2-40B4-BE49-F238E27FC236}">
                  <a16:creationId xmlns:a16="http://schemas.microsoft.com/office/drawing/2014/main" id="{C096513F-9D67-1832-3424-44EF721BDD06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909;p39">
              <a:extLst>
                <a:ext uri="{FF2B5EF4-FFF2-40B4-BE49-F238E27FC236}">
                  <a16:creationId xmlns:a16="http://schemas.microsoft.com/office/drawing/2014/main" id="{41D3C96C-34F3-EF0B-3B23-B9A8971FB380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910;p39">
              <a:extLst>
                <a:ext uri="{FF2B5EF4-FFF2-40B4-BE49-F238E27FC236}">
                  <a16:creationId xmlns:a16="http://schemas.microsoft.com/office/drawing/2014/main" id="{12DD054F-42D2-A79A-79F5-1AFC57C21489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911;p39">
              <a:extLst>
                <a:ext uri="{FF2B5EF4-FFF2-40B4-BE49-F238E27FC236}">
                  <a16:creationId xmlns:a16="http://schemas.microsoft.com/office/drawing/2014/main" id="{F28D0B06-8238-28B9-F46F-AAA35A0D1FF1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912;p39">
              <a:extLst>
                <a:ext uri="{FF2B5EF4-FFF2-40B4-BE49-F238E27FC236}">
                  <a16:creationId xmlns:a16="http://schemas.microsoft.com/office/drawing/2014/main" id="{5AECF145-E1EE-1ED1-D82B-251B89D7A55C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913;p39">
              <a:extLst>
                <a:ext uri="{FF2B5EF4-FFF2-40B4-BE49-F238E27FC236}">
                  <a16:creationId xmlns:a16="http://schemas.microsoft.com/office/drawing/2014/main" id="{379A95A3-937F-9078-CCE5-7B8E19D6B4C3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914;p39">
              <a:extLst>
                <a:ext uri="{FF2B5EF4-FFF2-40B4-BE49-F238E27FC236}">
                  <a16:creationId xmlns:a16="http://schemas.microsoft.com/office/drawing/2014/main" id="{DC9BAC89-E87B-75BA-229D-97DB4EA14773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915;p39">
              <a:extLst>
                <a:ext uri="{FF2B5EF4-FFF2-40B4-BE49-F238E27FC236}">
                  <a16:creationId xmlns:a16="http://schemas.microsoft.com/office/drawing/2014/main" id="{1E17461D-17A4-E5BC-7581-7B76543BF93B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916;p39">
              <a:extLst>
                <a:ext uri="{FF2B5EF4-FFF2-40B4-BE49-F238E27FC236}">
                  <a16:creationId xmlns:a16="http://schemas.microsoft.com/office/drawing/2014/main" id="{72A12224-5FDC-4461-7FF3-5C57E04F79E6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917;p39">
              <a:extLst>
                <a:ext uri="{FF2B5EF4-FFF2-40B4-BE49-F238E27FC236}">
                  <a16:creationId xmlns:a16="http://schemas.microsoft.com/office/drawing/2014/main" id="{62CD92D1-3F80-2840-8DE2-3BAB285DB0BB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918;p39">
              <a:extLst>
                <a:ext uri="{FF2B5EF4-FFF2-40B4-BE49-F238E27FC236}">
                  <a16:creationId xmlns:a16="http://schemas.microsoft.com/office/drawing/2014/main" id="{53334F2D-30BD-8F0C-0963-0C68E3FD7433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919;p39">
              <a:extLst>
                <a:ext uri="{FF2B5EF4-FFF2-40B4-BE49-F238E27FC236}">
                  <a16:creationId xmlns:a16="http://schemas.microsoft.com/office/drawing/2014/main" id="{D84E2739-D2BA-7281-2848-D8F95A36A2C3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7" name="Google Shape;1920;p39">
              <a:extLst>
                <a:ext uri="{FF2B5EF4-FFF2-40B4-BE49-F238E27FC236}">
                  <a16:creationId xmlns:a16="http://schemas.microsoft.com/office/drawing/2014/main" id="{2CC2C8C0-4B19-A2A8-D7C8-B6809732AB89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8" name="Google Shape;1921;p39">
              <a:extLst>
                <a:ext uri="{FF2B5EF4-FFF2-40B4-BE49-F238E27FC236}">
                  <a16:creationId xmlns:a16="http://schemas.microsoft.com/office/drawing/2014/main" id="{8244067F-E920-AA7A-B90C-879A901E9A90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9" name="Google Shape;1922;p39">
              <a:extLst>
                <a:ext uri="{FF2B5EF4-FFF2-40B4-BE49-F238E27FC236}">
                  <a16:creationId xmlns:a16="http://schemas.microsoft.com/office/drawing/2014/main" id="{00D4E8FB-74DF-DA3B-C505-531F94BEAC8C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923;p39">
              <a:extLst>
                <a:ext uri="{FF2B5EF4-FFF2-40B4-BE49-F238E27FC236}">
                  <a16:creationId xmlns:a16="http://schemas.microsoft.com/office/drawing/2014/main" id="{F6915530-DE42-9851-6545-1B07EE38F886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924;p39">
              <a:extLst>
                <a:ext uri="{FF2B5EF4-FFF2-40B4-BE49-F238E27FC236}">
                  <a16:creationId xmlns:a16="http://schemas.microsoft.com/office/drawing/2014/main" id="{C2D2CE16-35D1-B28C-1FE3-CB6153EFED9C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925;p39">
              <a:extLst>
                <a:ext uri="{FF2B5EF4-FFF2-40B4-BE49-F238E27FC236}">
                  <a16:creationId xmlns:a16="http://schemas.microsoft.com/office/drawing/2014/main" id="{3DF17256-5F15-33C9-A077-2B0F888BA0C6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926;p39">
              <a:extLst>
                <a:ext uri="{FF2B5EF4-FFF2-40B4-BE49-F238E27FC236}">
                  <a16:creationId xmlns:a16="http://schemas.microsoft.com/office/drawing/2014/main" id="{653D1C7E-D14B-19A3-F605-3D7A321ED8BB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927;p39">
              <a:extLst>
                <a:ext uri="{FF2B5EF4-FFF2-40B4-BE49-F238E27FC236}">
                  <a16:creationId xmlns:a16="http://schemas.microsoft.com/office/drawing/2014/main" id="{2EF5EE6F-1E2B-A24D-FE11-5D24F65675F8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928;p39">
              <a:extLst>
                <a:ext uri="{FF2B5EF4-FFF2-40B4-BE49-F238E27FC236}">
                  <a16:creationId xmlns:a16="http://schemas.microsoft.com/office/drawing/2014/main" id="{96EF124C-A163-2A49-2965-8F1868DAF280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929;p39">
              <a:extLst>
                <a:ext uri="{FF2B5EF4-FFF2-40B4-BE49-F238E27FC236}">
                  <a16:creationId xmlns:a16="http://schemas.microsoft.com/office/drawing/2014/main" id="{1BA598AA-8D3B-7A40-ECC6-2BE08AF65C7F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930;p39">
              <a:extLst>
                <a:ext uri="{FF2B5EF4-FFF2-40B4-BE49-F238E27FC236}">
                  <a16:creationId xmlns:a16="http://schemas.microsoft.com/office/drawing/2014/main" id="{471C0D9B-B2AE-4F5E-ED81-F7067DD36006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931;p39">
              <a:extLst>
                <a:ext uri="{FF2B5EF4-FFF2-40B4-BE49-F238E27FC236}">
                  <a16:creationId xmlns:a16="http://schemas.microsoft.com/office/drawing/2014/main" id="{8658E27C-15F2-943F-15C7-113C39D2B042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932;p39">
              <a:extLst>
                <a:ext uri="{FF2B5EF4-FFF2-40B4-BE49-F238E27FC236}">
                  <a16:creationId xmlns:a16="http://schemas.microsoft.com/office/drawing/2014/main" id="{1A4B84D4-AC8A-4BBB-D933-019D383FB20F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933;p39">
              <a:extLst>
                <a:ext uri="{FF2B5EF4-FFF2-40B4-BE49-F238E27FC236}">
                  <a16:creationId xmlns:a16="http://schemas.microsoft.com/office/drawing/2014/main" id="{1407840F-37F1-C1BF-DFB4-7ED2B9D7A19A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934;p39">
              <a:extLst>
                <a:ext uri="{FF2B5EF4-FFF2-40B4-BE49-F238E27FC236}">
                  <a16:creationId xmlns:a16="http://schemas.microsoft.com/office/drawing/2014/main" id="{B7AB5426-BFBE-5826-8F35-0160539C5948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935;p39">
              <a:extLst>
                <a:ext uri="{FF2B5EF4-FFF2-40B4-BE49-F238E27FC236}">
                  <a16:creationId xmlns:a16="http://schemas.microsoft.com/office/drawing/2014/main" id="{999B3CFC-9ABE-F32C-915F-A5321B969870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936;p39">
              <a:extLst>
                <a:ext uri="{FF2B5EF4-FFF2-40B4-BE49-F238E27FC236}">
                  <a16:creationId xmlns:a16="http://schemas.microsoft.com/office/drawing/2014/main" id="{6A772AD4-0383-93B8-16DA-EFCA49957E57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937;p39">
              <a:extLst>
                <a:ext uri="{FF2B5EF4-FFF2-40B4-BE49-F238E27FC236}">
                  <a16:creationId xmlns:a16="http://schemas.microsoft.com/office/drawing/2014/main" id="{B9352A96-4B7F-5E64-05DF-171B2316660D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938;p39">
              <a:extLst>
                <a:ext uri="{FF2B5EF4-FFF2-40B4-BE49-F238E27FC236}">
                  <a16:creationId xmlns:a16="http://schemas.microsoft.com/office/drawing/2014/main" id="{CEFAF267-267E-951C-1E99-50383E6506A2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939;p39">
              <a:extLst>
                <a:ext uri="{FF2B5EF4-FFF2-40B4-BE49-F238E27FC236}">
                  <a16:creationId xmlns:a16="http://schemas.microsoft.com/office/drawing/2014/main" id="{588B2D30-F544-B0E6-632A-FB6E0F6B9366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940;p39">
              <a:extLst>
                <a:ext uri="{FF2B5EF4-FFF2-40B4-BE49-F238E27FC236}">
                  <a16:creationId xmlns:a16="http://schemas.microsoft.com/office/drawing/2014/main" id="{93564569-4004-61D7-CAB1-64A6398E16CA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8" name="Google Shape;1941;p39">
              <a:extLst>
                <a:ext uri="{FF2B5EF4-FFF2-40B4-BE49-F238E27FC236}">
                  <a16:creationId xmlns:a16="http://schemas.microsoft.com/office/drawing/2014/main" id="{106CDC5D-0F5C-2463-07FD-7D27207AD7B4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942;p39">
              <a:extLst>
                <a:ext uri="{FF2B5EF4-FFF2-40B4-BE49-F238E27FC236}">
                  <a16:creationId xmlns:a16="http://schemas.microsoft.com/office/drawing/2014/main" id="{F3385743-3E2B-6D0B-CAEB-AA3B87B2438E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943;p39">
              <a:extLst>
                <a:ext uri="{FF2B5EF4-FFF2-40B4-BE49-F238E27FC236}">
                  <a16:creationId xmlns:a16="http://schemas.microsoft.com/office/drawing/2014/main" id="{6041D310-8F1B-94C5-8585-628DC6DEF860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4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4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5" grpId="0" autoUpdateAnimBg="0"/>
      <p:bldP spid="18446" grpId="0" animBg="1" autoUpdateAnimBg="0"/>
      <p:bldP spid="18450" grpId="0" animBg="1" autoUpdateAnimBg="0"/>
      <p:bldP spid="18451" grpId="0" animBg="1" autoUpdateAnimBg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3">
            <a:extLst>
              <a:ext uri="{FF2B5EF4-FFF2-40B4-BE49-F238E27FC236}">
                <a16:creationId xmlns:a16="http://schemas.microsoft.com/office/drawing/2014/main" id="{C348F834-CC8B-7734-0AA1-45383562CE9E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798966" y="600246"/>
            <a:ext cx="3586872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classifica? (II)</a:t>
            </a:r>
          </a:p>
        </p:txBody>
      </p:sp>
      <p:grpSp>
        <p:nvGrpSpPr>
          <p:cNvPr id="19468" name="Group 12">
            <a:extLst>
              <a:ext uri="{FF2B5EF4-FFF2-40B4-BE49-F238E27FC236}">
                <a16:creationId xmlns:a16="http://schemas.microsoft.com/office/drawing/2014/main" id="{9955F97B-57A0-FBAF-F2CA-81497240C56F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196975"/>
            <a:ext cx="7197725" cy="4560889"/>
            <a:chOff x="288" y="720"/>
            <a:chExt cx="5184" cy="3456"/>
          </a:xfrm>
        </p:grpSpPr>
        <p:sp>
          <p:nvSpPr>
            <p:cNvPr id="19469" name="Rectangle 13">
              <a:extLst>
                <a:ext uri="{FF2B5EF4-FFF2-40B4-BE49-F238E27FC236}">
                  <a16:creationId xmlns:a16="http://schemas.microsoft.com/office/drawing/2014/main" id="{5E27D7AB-BBF5-F430-B31A-3D96CFE1D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720"/>
              <a:ext cx="5184" cy="34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9470" name="Text Box 14">
              <a:extLst>
                <a:ext uri="{FF2B5EF4-FFF2-40B4-BE49-F238E27FC236}">
                  <a16:creationId xmlns:a16="http://schemas.microsoft.com/office/drawing/2014/main" id="{E751BC9E-D486-3E30-0287-0CDA89305E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720"/>
              <a:ext cx="1008" cy="3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Irregular</a:t>
              </a:r>
            </a:p>
          </p:txBody>
        </p:sp>
      </p:grpSp>
      <p:sp>
        <p:nvSpPr>
          <p:cNvPr id="19471" name="Text Box 15">
            <a:extLst>
              <a:ext uri="{FF2B5EF4-FFF2-40B4-BE49-F238E27FC236}">
                <a16:creationId xmlns:a16="http://schemas.microsoft.com/office/drawing/2014/main" id="{0A737672-5A3E-AA89-C759-FA34119F0B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2517774"/>
            <a:ext cx="7197725" cy="1143793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Aquele que, em algum tempo ou pessoa, se afasta do modelo de conjugação, apresentando alteração no radical ou na desinência. A irregularidade de um verbo é confirmada na conjugação do presente e do pretérito perfeito do indicativo.</a:t>
            </a:r>
          </a:p>
        </p:txBody>
      </p:sp>
      <p:sp>
        <p:nvSpPr>
          <p:cNvPr id="19472" name="Text Box 16">
            <a:extLst>
              <a:ext uri="{FF2B5EF4-FFF2-40B4-BE49-F238E27FC236}">
                <a16:creationId xmlns:a16="http://schemas.microsoft.com/office/drawing/2014/main" id="{D46489D1-C402-4642-F837-E984C9F8DB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1" y="3957638"/>
            <a:ext cx="2290764" cy="1491204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meç</a:t>
            </a:r>
            <a:r>
              <a:rPr lang="pt-BR" altLang="pt-BR" dirty="0"/>
              <a:t> – o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b="1" dirty="0"/>
              <a:t> </a:t>
            </a:r>
            <a:r>
              <a:rPr lang="pt-BR" altLang="pt-BR" dirty="0"/>
              <a:t>– es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dirty="0"/>
              <a:t> – e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b="1" dirty="0"/>
              <a:t> </a:t>
            </a:r>
            <a:r>
              <a:rPr lang="pt-BR" altLang="pt-BR" dirty="0"/>
              <a:t>– imos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dirty="0"/>
              <a:t> – </a:t>
            </a:r>
            <a:r>
              <a:rPr lang="pt-BR" altLang="pt-BR" dirty="0" err="1"/>
              <a:t>is</a:t>
            </a:r>
            <a:endParaRPr lang="pt-BR" altLang="pt-BR" dirty="0"/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dirty="0"/>
              <a:t> - em</a:t>
            </a:r>
          </a:p>
        </p:txBody>
      </p:sp>
      <p:sp>
        <p:nvSpPr>
          <p:cNvPr id="19474" name="Text Box 18">
            <a:extLst>
              <a:ext uri="{FF2B5EF4-FFF2-40B4-BE49-F238E27FC236}">
                <a16:creationId xmlns:a16="http://schemas.microsoft.com/office/drawing/2014/main" id="{98C7EE98-61AD-0F01-3715-88658D1ED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6131" y="3957637"/>
            <a:ext cx="2016834" cy="1491203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dirty="0"/>
              <a:t> – i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dirty="0"/>
              <a:t> – </a:t>
            </a:r>
            <a:r>
              <a:rPr lang="pt-BR" altLang="pt-BR" dirty="0" err="1"/>
              <a:t>iste</a:t>
            </a:r>
            <a:endParaRPr lang="pt-BR" altLang="pt-BR" dirty="0"/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b="1" dirty="0"/>
              <a:t> </a:t>
            </a:r>
            <a:r>
              <a:rPr lang="pt-BR" altLang="pt-BR" dirty="0"/>
              <a:t>– </a:t>
            </a:r>
            <a:r>
              <a:rPr lang="pt-BR" altLang="pt-BR" dirty="0" err="1"/>
              <a:t>iu</a:t>
            </a:r>
            <a:endParaRPr lang="pt-BR" altLang="pt-BR" dirty="0"/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dirty="0"/>
              <a:t> – imos</a:t>
            </a:r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dirty="0"/>
              <a:t> – </a:t>
            </a:r>
            <a:r>
              <a:rPr lang="pt-BR" altLang="pt-BR" dirty="0" err="1"/>
              <a:t>istes</a:t>
            </a:r>
            <a:endParaRPr lang="pt-BR" altLang="pt-BR" dirty="0"/>
          </a:p>
          <a:p>
            <a:pPr algn="l">
              <a:lnSpc>
                <a:spcPct val="80000"/>
              </a:lnSpc>
            </a:pPr>
            <a:r>
              <a:rPr lang="pt-BR" altLang="pt-BR" b="1" dirty="0"/>
              <a:t>       </a:t>
            </a:r>
            <a:r>
              <a:rPr lang="pt-BR" altLang="pt-BR" b="1" dirty="0" err="1"/>
              <a:t>med</a:t>
            </a:r>
            <a:r>
              <a:rPr lang="pt-BR" altLang="pt-BR" dirty="0"/>
              <a:t> - iram</a:t>
            </a:r>
          </a:p>
        </p:txBody>
      </p:sp>
      <p:sp>
        <p:nvSpPr>
          <p:cNvPr id="19475" name="Text Box 19">
            <a:extLst>
              <a:ext uri="{FF2B5EF4-FFF2-40B4-BE49-F238E27FC236}">
                <a16:creationId xmlns:a16="http://schemas.microsoft.com/office/drawing/2014/main" id="{E9DC3CA6-E9D4-E679-C0A4-EFF3B73045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5F8862A6-82E0-1E28-9A6E-444E5D4238D2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9B8F76C9-BA23-E24A-DA60-34569333D9FA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C3C85175-11E2-1FC1-C02F-832213066950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AD9F045A-3F89-2B22-9E4C-A509B7B37712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07BC5772-0633-A1B5-C0A7-3729E3DBEFC4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8E327171-6504-98FB-1543-4AEB635D5F24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F7D8CF36-E11C-EE23-BA0F-B6B3129B65EF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E81D24C8-1B51-EDA3-02E3-26D8E52FB04A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F160AF69-32CE-D13F-8195-36795C839846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90E155EA-EFBA-CC60-829E-45DB68A9915E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F8495741-3677-3706-8BAC-80D5E4D9B343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CCB4B25A-338D-CD04-F5CF-0D4391CCB04F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A2DEE0C0-6664-2850-9F77-7F508D5642DE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260A1CA3-2BB1-0656-1037-58BD7720F260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C3219D7F-98F2-97A4-1621-8488E1893A0C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E0DF25E9-6527-118A-E1E7-078129316C67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2C791BD1-4E99-0D16-E2DA-AFC73EC74DA4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86CE10A4-F07B-E9D6-2881-6F2FF0229E3B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994A3159-683D-F594-ACF8-B1EFAC3CF9C9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47BFA00D-1868-9AEF-390C-5A4A791D13F4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FBCD32E1-684A-0E62-9D8E-54CC5E275508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EA3225C7-6945-D8AB-81D3-10E49F786C1E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402774AB-22A1-C79D-F803-CEA413B25ADA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71D549FA-2360-611D-B23A-EF2695379B06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8F63BF7B-6ACF-D1F3-8605-B356337B10F9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D867023B-B5AB-C8B7-0E23-496AE255207E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84397AB3-7851-EAAC-BA63-BDF256783FD9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38EB08AB-729C-DDD9-6E33-7F266811B997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30B5DDE4-D27D-E7D9-C82F-BA8604885F3C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900F01A1-D3A2-3E20-9E6D-AC806E93A846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6" name="Google Shape;1526;p35">
              <a:extLst>
                <a:ext uri="{FF2B5EF4-FFF2-40B4-BE49-F238E27FC236}">
                  <a16:creationId xmlns:a16="http://schemas.microsoft.com/office/drawing/2014/main" id="{36278035-9631-6BBF-8452-9767D7230877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7" name="Google Shape;1527;p35">
              <a:extLst>
                <a:ext uri="{FF2B5EF4-FFF2-40B4-BE49-F238E27FC236}">
                  <a16:creationId xmlns:a16="http://schemas.microsoft.com/office/drawing/2014/main" id="{F6E5B8EF-999D-8203-1B22-60C0BEB4B469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8" name="Google Shape;1528;p35">
              <a:extLst>
                <a:ext uri="{FF2B5EF4-FFF2-40B4-BE49-F238E27FC236}">
                  <a16:creationId xmlns:a16="http://schemas.microsoft.com/office/drawing/2014/main" id="{EED3AAD8-367A-B826-E037-843E8B5A78AC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0" name="Google Shape;1529;p35">
              <a:extLst>
                <a:ext uri="{FF2B5EF4-FFF2-40B4-BE49-F238E27FC236}">
                  <a16:creationId xmlns:a16="http://schemas.microsoft.com/office/drawing/2014/main" id="{A5504218-6ED7-395D-938D-CB9C66E95DF8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1" name="Google Shape;1530;p35">
              <a:extLst>
                <a:ext uri="{FF2B5EF4-FFF2-40B4-BE49-F238E27FC236}">
                  <a16:creationId xmlns:a16="http://schemas.microsoft.com/office/drawing/2014/main" id="{5CBD43B0-AC5D-D74C-9C5B-4C07B46DC8A4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2" name="Google Shape;1531;p35">
              <a:extLst>
                <a:ext uri="{FF2B5EF4-FFF2-40B4-BE49-F238E27FC236}">
                  <a16:creationId xmlns:a16="http://schemas.microsoft.com/office/drawing/2014/main" id="{DC552F5B-688B-98E9-8B03-3049413861C6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3" name="Google Shape;1532;p35">
              <a:extLst>
                <a:ext uri="{FF2B5EF4-FFF2-40B4-BE49-F238E27FC236}">
                  <a16:creationId xmlns:a16="http://schemas.microsoft.com/office/drawing/2014/main" id="{A871F64A-C984-2E20-3775-3F64B3B15B4C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4" name="Google Shape;1533;p35">
              <a:extLst>
                <a:ext uri="{FF2B5EF4-FFF2-40B4-BE49-F238E27FC236}">
                  <a16:creationId xmlns:a16="http://schemas.microsoft.com/office/drawing/2014/main" id="{CE57C20A-051E-90B1-5896-4BE2266AF744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5" name="Google Shape;1534;p35">
              <a:extLst>
                <a:ext uri="{FF2B5EF4-FFF2-40B4-BE49-F238E27FC236}">
                  <a16:creationId xmlns:a16="http://schemas.microsoft.com/office/drawing/2014/main" id="{11D922B6-F114-0022-E477-07CB56B96BE3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6" name="Google Shape;1535;p35">
              <a:extLst>
                <a:ext uri="{FF2B5EF4-FFF2-40B4-BE49-F238E27FC236}">
                  <a16:creationId xmlns:a16="http://schemas.microsoft.com/office/drawing/2014/main" id="{0E390579-3734-2614-543F-8E0BA7F3C103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7" name="Google Shape;1536;p35">
              <a:extLst>
                <a:ext uri="{FF2B5EF4-FFF2-40B4-BE49-F238E27FC236}">
                  <a16:creationId xmlns:a16="http://schemas.microsoft.com/office/drawing/2014/main" id="{5FC36880-9025-8D3B-A24F-09FF2217E177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3" name="Google Shape;1537;p35">
              <a:extLst>
                <a:ext uri="{FF2B5EF4-FFF2-40B4-BE49-F238E27FC236}">
                  <a16:creationId xmlns:a16="http://schemas.microsoft.com/office/drawing/2014/main" id="{E74008C0-545B-1093-8213-C46115480543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6" name="Google Shape;1538;p35">
              <a:extLst>
                <a:ext uri="{FF2B5EF4-FFF2-40B4-BE49-F238E27FC236}">
                  <a16:creationId xmlns:a16="http://schemas.microsoft.com/office/drawing/2014/main" id="{A9C5F9EA-E285-CC4A-64A8-B6CB29863F6F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7" name="Google Shape;1539;p35">
              <a:extLst>
                <a:ext uri="{FF2B5EF4-FFF2-40B4-BE49-F238E27FC236}">
                  <a16:creationId xmlns:a16="http://schemas.microsoft.com/office/drawing/2014/main" id="{A2026A1F-782A-560E-E94B-B26036127C80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8" name="Google Shape;1540;p35">
              <a:extLst>
                <a:ext uri="{FF2B5EF4-FFF2-40B4-BE49-F238E27FC236}">
                  <a16:creationId xmlns:a16="http://schemas.microsoft.com/office/drawing/2014/main" id="{2DCB09E2-3BCD-D511-2D16-C706784C7133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9" name="Google Shape;1541;p35">
              <a:extLst>
                <a:ext uri="{FF2B5EF4-FFF2-40B4-BE49-F238E27FC236}">
                  <a16:creationId xmlns:a16="http://schemas.microsoft.com/office/drawing/2014/main" id="{B01BC2DA-55D1-64ED-2C25-C83725AC42C8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0" name="Google Shape;1542;p35">
              <a:extLst>
                <a:ext uri="{FF2B5EF4-FFF2-40B4-BE49-F238E27FC236}">
                  <a16:creationId xmlns:a16="http://schemas.microsoft.com/office/drawing/2014/main" id="{98D0429B-40E2-B2F2-79C9-4B5105D8AF65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1" name="Google Shape;1543;p35">
              <a:extLst>
                <a:ext uri="{FF2B5EF4-FFF2-40B4-BE49-F238E27FC236}">
                  <a16:creationId xmlns:a16="http://schemas.microsoft.com/office/drawing/2014/main" id="{F9AFA65F-F42F-9987-0770-4079A19962AB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2" name="Google Shape;1544;p35">
              <a:extLst>
                <a:ext uri="{FF2B5EF4-FFF2-40B4-BE49-F238E27FC236}">
                  <a16:creationId xmlns:a16="http://schemas.microsoft.com/office/drawing/2014/main" id="{4A63A253-2979-AB7F-E84E-C9AB3BDEF782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3" name="Google Shape;1545;p35">
              <a:extLst>
                <a:ext uri="{FF2B5EF4-FFF2-40B4-BE49-F238E27FC236}">
                  <a16:creationId xmlns:a16="http://schemas.microsoft.com/office/drawing/2014/main" id="{56A2838B-76F4-01A4-0B1F-8508AF48CCC1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4" name="Google Shape;1546;p35">
              <a:extLst>
                <a:ext uri="{FF2B5EF4-FFF2-40B4-BE49-F238E27FC236}">
                  <a16:creationId xmlns:a16="http://schemas.microsoft.com/office/drawing/2014/main" id="{E0689F04-B9F0-5786-19E7-5DC336169F0E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5" name="Google Shape;1547;p35">
              <a:extLst>
                <a:ext uri="{FF2B5EF4-FFF2-40B4-BE49-F238E27FC236}">
                  <a16:creationId xmlns:a16="http://schemas.microsoft.com/office/drawing/2014/main" id="{7A0E78AA-644D-240C-0B7C-80214DDD6585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6" name="Google Shape;1548;p35">
              <a:extLst>
                <a:ext uri="{FF2B5EF4-FFF2-40B4-BE49-F238E27FC236}">
                  <a16:creationId xmlns:a16="http://schemas.microsoft.com/office/drawing/2014/main" id="{00AF1EBE-A6D3-59D0-D582-3991B839452A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7" name="Google Shape;1549;p35">
              <a:extLst>
                <a:ext uri="{FF2B5EF4-FFF2-40B4-BE49-F238E27FC236}">
                  <a16:creationId xmlns:a16="http://schemas.microsoft.com/office/drawing/2014/main" id="{F423DBF6-FA46-9311-4E64-EB0F3C8851A0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8" name="Google Shape;1550;p35">
              <a:extLst>
                <a:ext uri="{FF2B5EF4-FFF2-40B4-BE49-F238E27FC236}">
                  <a16:creationId xmlns:a16="http://schemas.microsoft.com/office/drawing/2014/main" id="{F8B97DFE-11D1-B069-B802-806A4871FF8A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9" name="Google Shape;1551;p35">
              <a:extLst>
                <a:ext uri="{FF2B5EF4-FFF2-40B4-BE49-F238E27FC236}">
                  <a16:creationId xmlns:a16="http://schemas.microsoft.com/office/drawing/2014/main" id="{D4D355A0-A998-201D-1E51-24FAA7C8D99B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0" name="Google Shape;1552;p35">
              <a:extLst>
                <a:ext uri="{FF2B5EF4-FFF2-40B4-BE49-F238E27FC236}">
                  <a16:creationId xmlns:a16="http://schemas.microsoft.com/office/drawing/2014/main" id="{99616AFA-A945-3677-F296-76D4E3277696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1" name="Google Shape;1553;p35">
              <a:extLst>
                <a:ext uri="{FF2B5EF4-FFF2-40B4-BE49-F238E27FC236}">
                  <a16:creationId xmlns:a16="http://schemas.microsoft.com/office/drawing/2014/main" id="{8A2369B9-9965-F4F1-15BC-230626538CBF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2" name="Google Shape;1554;p35">
              <a:extLst>
                <a:ext uri="{FF2B5EF4-FFF2-40B4-BE49-F238E27FC236}">
                  <a16:creationId xmlns:a16="http://schemas.microsoft.com/office/drawing/2014/main" id="{061CE972-2F35-EDF0-AE91-2DD4CAF21DE5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3" name="Google Shape;1555;p35">
              <a:extLst>
                <a:ext uri="{FF2B5EF4-FFF2-40B4-BE49-F238E27FC236}">
                  <a16:creationId xmlns:a16="http://schemas.microsoft.com/office/drawing/2014/main" id="{48DD9624-D756-2BC3-4CCC-68E67E13468F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4" name="Google Shape;1556;p35">
              <a:extLst>
                <a:ext uri="{FF2B5EF4-FFF2-40B4-BE49-F238E27FC236}">
                  <a16:creationId xmlns:a16="http://schemas.microsoft.com/office/drawing/2014/main" id="{BE267D17-580C-F572-D35C-D1ECF38C369E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5" name="Google Shape;1557;p35">
              <a:extLst>
                <a:ext uri="{FF2B5EF4-FFF2-40B4-BE49-F238E27FC236}">
                  <a16:creationId xmlns:a16="http://schemas.microsoft.com/office/drawing/2014/main" id="{79845E11-87D5-E6EC-CDEE-7A44A7BCB217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6" name="Google Shape;1558;p35">
              <a:extLst>
                <a:ext uri="{FF2B5EF4-FFF2-40B4-BE49-F238E27FC236}">
                  <a16:creationId xmlns:a16="http://schemas.microsoft.com/office/drawing/2014/main" id="{746B2873-422D-D511-B76E-A0C347D87463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7" name="Google Shape;1559;p35">
              <a:extLst>
                <a:ext uri="{FF2B5EF4-FFF2-40B4-BE49-F238E27FC236}">
                  <a16:creationId xmlns:a16="http://schemas.microsoft.com/office/drawing/2014/main" id="{5382A0B2-327A-6900-A009-5EBBAF4782CB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8" name="Google Shape;1560;p35">
              <a:extLst>
                <a:ext uri="{FF2B5EF4-FFF2-40B4-BE49-F238E27FC236}">
                  <a16:creationId xmlns:a16="http://schemas.microsoft.com/office/drawing/2014/main" id="{8AED1E75-3661-EDD5-E896-B79BDB635612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9" name="Google Shape;1561;p35">
              <a:extLst>
                <a:ext uri="{FF2B5EF4-FFF2-40B4-BE49-F238E27FC236}">
                  <a16:creationId xmlns:a16="http://schemas.microsoft.com/office/drawing/2014/main" id="{F25C24FF-84D6-0152-0617-C2EA44AE2BBE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0" name="Google Shape;1562;p35">
              <a:extLst>
                <a:ext uri="{FF2B5EF4-FFF2-40B4-BE49-F238E27FC236}">
                  <a16:creationId xmlns:a16="http://schemas.microsoft.com/office/drawing/2014/main" id="{C9C727FE-CFEE-7F9E-B6A4-DA6DB08617DD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1" name="Google Shape;1563;p35">
              <a:extLst>
                <a:ext uri="{FF2B5EF4-FFF2-40B4-BE49-F238E27FC236}">
                  <a16:creationId xmlns:a16="http://schemas.microsoft.com/office/drawing/2014/main" id="{16D162AD-4F4E-EF03-34C6-379B5D84F4DA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2" name="Google Shape;1564;p35">
              <a:extLst>
                <a:ext uri="{FF2B5EF4-FFF2-40B4-BE49-F238E27FC236}">
                  <a16:creationId xmlns:a16="http://schemas.microsoft.com/office/drawing/2014/main" id="{99675369-FFB1-E26D-D937-11E598D75EE1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3" name="Google Shape;1565;p35">
              <a:extLst>
                <a:ext uri="{FF2B5EF4-FFF2-40B4-BE49-F238E27FC236}">
                  <a16:creationId xmlns:a16="http://schemas.microsoft.com/office/drawing/2014/main" id="{CB2574E2-BAEC-C7E2-28DE-903C7B1793EC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4" name="Google Shape;1566;p35">
              <a:extLst>
                <a:ext uri="{FF2B5EF4-FFF2-40B4-BE49-F238E27FC236}">
                  <a16:creationId xmlns:a16="http://schemas.microsoft.com/office/drawing/2014/main" id="{668975A7-3456-569C-D558-0170FBDC8ABF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5" name="Google Shape;1567;p35">
              <a:extLst>
                <a:ext uri="{FF2B5EF4-FFF2-40B4-BE49-F238E27FC236}">
                  <a16:creationId xmlns:a16="http://schemas.microsoft.com/office/drawing/2014/main" id="{FB70869E-D765-42ED-1E36-B19E621DD8D8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6" name="Google Shape;1568;p35">
              <a:extLst>
                <a:ext uri="{FF2B5EF4-FFF2-40B4-BE49-F238E27FC236}">
                  <a16:creationId xmlns:a16="http://schemas.microsoft.com/office/drawing/2014/main" id="{BB823754-2146-858B-1A6E-CD5301CD254F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7" name="Google Shape;1569;p35">
              <a:extLst>
                <a:ext uri="{FF2B5EF4-FFF2-40B4-BE49-F238E27FC236}">
                  <a16:creationId xmlns:a16="http://schemas.microsoft.com/office/drawing/2014/main" id="{757FF6AC-22B1-F18A-4ED6-D1A7F777EDE4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8" name="Google Shape;1570;p35">
              <a:extLst>
                <a:ext uri="{FF2B5EF4-FFF2-40B4-BE49-F238E27FC236}">
                  <a16:creationId xmlns:a16="http://schemas.microsoft.com/office/drawing/2014/main" id="{886758A4-C6F4-D909-0994-FE96DBD8B57E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9" name="Google Shape;1571;p35">
              <a:extLst>
                <a:ext uri="{FF2B5EF4-FFF2-40B4-BE49-F238E27FC236}">
                  <a16:creationId xmlns:a16="http://schemas.microsoft.com/office/drawing/2014/main" id="{796EEA11-2D6D-5C5A-FF98-55F2F8388C56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0" name="Google Shape;1572;p35">
              <a:extLst>
                <a:ext uri="{FF2B5EF4-FFF2-40B4-BE49-F238E27FC236}">
                  <a16:creationId xmlns:a16="http://schemas.microsoft.com/office/drawing/2014/main" id="{1E0F5A81-2956-9EB9-A1F9-120989B6C226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1" name="Google Shape;1573;p35">
              <a:extLst>
                <a:ext uri="{FF2B5EF4-FFF2-40B4-BE49-F238E27FC236}">
                  <a16:creationId xmlns:a16="http://schemas.microsoft.com/office/drawing/2014/main" id="{8D3443BB-3B93-848C-20D0-38E52461D403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2" name="Google Shape;1574;p35">
              <a:extLst>
                <a:ext uri="{FF2B5EF4-FFF2-40B4-BE49-F238E27FC236}">
                  <a16:creationId xmlns:a16="http://schemas.microsoft.com/office/drawing/2014/main" id="{E58E9DA8-588F-3167-5D08-0F5061CDE15E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3" name="Google Shape;1575;p35">
              <a:extLst>
                <a:ext uri="{FF2B5EF4-FFF2-40B4-BE49-F238E27FC236}">
                  <a16:creationId xmlns:a16="http://schemas.microsoft.com/office/drawing/2014/main" id="{CFD200D7-D2C7-FD48-5C55-6B4C1BB7E10B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4" name="Google Shape;1576;p35">
              <a:extLst>
                <a:ext uri="{FF2B5EF4-FFF2-40B4-BE49-F238E27FC236}">
                  <a16:creationId xmlns:a16="http://schemas.microsoft.com/office/drawing/2014/main" id="{71D33AF7-27C4-977B-30BB-923CE994E60D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5" name="Google Shape;1577;p35">
              <a:extLst>
                <a:ext uri="{FF2B5EF4-FFF2-40B4-BE49-F238E27FC236}">
                  <a16:creationId xmlns:a16="http://schemas.microsoft.com/office/drawing/2014/main" id="{E205313B-40C3-74FA-1851-95BDEA857130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6" name="Google Shape;1578;p35">
              <a:extLst>
                <a:ext uri="{FF2B5EF4-FFF2-40B4-BE49-F238E27FC236}">
                  <a16:creationId xmlns:a16="http://schemas.microsoft.com/office/drawing/2014/main" id="{63D561CC-E294-949C-E264-020901A1C7D4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7" name="Google Shape;1579;p35">
              <a:extLst>
                <a:ext uri="{FF2B5EF4-FFF2-40B4-BE49-F238E27FC236}">
                  <a16:creationId xmlns:a16="http://schemas.microsoft.com/office/drawing/2014/main" id="{C3B743F9-CC7C-E9D6-88F1-6DB739826AED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8" name="Google Shape;1580;p35">
              <a:extLst>
                <a:ext uri="{FF2B5EF4-FFF2-40B4-BE49-F238E27FC236}">
                  <a16:creationId xmlns:a16="http://schemas.microsoft.com/office/drawing/2014/main" id="{05884BC1-33C0-6373-C5E6-F379BAE4EEB9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9" name="Google Shape;1581;p35">
              <a:extLst>
                <a:ext uri="{FF2B5EF4-FFF2-40B4-BE49-F238E27FC236}">
                  <a16:creationId xmlns:a16="http://schemas.microsoft.com/office/drawing/2014/main" id="{23B1CBFB-F8C2-35EC-BB9A-BEB74F59FD51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0" name="Google Shape;1582;p35">
              <a:extLst>
                <a:ext uri="{FF2B5EF4-FFF2-40B4-BE49-F238E27FC236}">
                  <a16:creationId xmlns:a16="http://schemas.microsoft.com/office/drawing/2014/main" id="{00E317F8-37BD-7D09-10BA-D6B4A0C21CDE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1" name="Google Shape;1583;p35">
              <a:extLst>
                <a:ext uri="{FF2B5EF4-FFF2-40B4-BE49-F238E27FC236}">
                  <a16:creationId xmlns:a16="http://schemas.microsoft.com/office/drawing/2014/main" id="{201B9989-A2BF-2B1F-A902-2556FE3809EF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2" name="Google Shape;1584;p35">
              <a:extLst>
                <a:ext uri="{FF2B5EF4-FFF2-40B4-BE49-F238E27FC236}">
                  <a16:creationId xmlns:a16="http://schemas.microsoft.com/office/drawing/2014/main" id="{AA680C31-7FA5-9788-31AC-940C7401CB08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3" name="Google Shape;1585;p35">
              <a:extLst>
                <a:ext uri="{FF2B5EF4-FFF2-40B4-BE49-F238E27FC236}">
                  <a16:creationId xmlns:a16="http://schemas.microsoft.com/office/drawing/2014/main" id="{B845DEE1-A39A-34AB-D113-074EF868E4D5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4" name="Google Shape;1586;p35">
              <a:extLst>
                <a:ext uri="{FF2B5EF4-FFF2-40B4-BE49-F238E27FC236}">
                  <a16:creationId xmlns:a16="http://schemas.microsoft.com/office/drawing/2014/main" id="{2AEEC350-7D72-274A-5C47-7C1300ACF13D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5" name="Google Shape;1587;p35">
              <a:extLst>
                <a:ext uri="{FF2B5EF4-FFF2-40B4-BE49-F238E27FC236}">
                  <a16:creationId xmlns:a16="http://schemas.microsoft.com/office/drawing/2014/main" id="{7A8FD6CC-AD0F-9C39-0C8E-E3D263049517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6" name="Google Shape;1588;p35">
              <a:extLst>
                <a:ext uri="{FF2B5EF4-FFF2-40B4-BE49-F238E27FC236}">
                  <a16:creationId xmlns:a16="http://schemas.microsoft.com/office/drawing/2014/main" id="{E5F57608-1402-49C3-7B84-BA229A1CED0D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7" name="Google Shape;1589;p35">
              <a:extLst>
                <a:ext uri="{FF2B5EF4-FFF2-40B4-BE49-F238E27FC236}">
                  <a16:creationId xmlns:a16="http://schemas.microsoft.com/office/drawing/2014/main" id="{556AAD1F-9426-0546-7124-24E972C57846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8" name="Google Shape;1590;p35">
              <a:extLst>
                <a:ext uri="{FF2B5EF4-FFF2-40B4-BE49-F238E27FC236}">
                  <a16:creationId xmlns:a16="http://schemas.microsoft.com/office/drawing/2014/main" id="{41E8B8CD-5425-BAA2-4290-189B39A1F329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9" name="Google Shape;1591;p35">
              <a:extLst>
                <a:ext uri="{FF2B5EF4-FFF2-40B4-BE49-F238E27FC236}">
                  <a16:creationId xmlns:a16="http://schemas.microsoft.com/office/drawing/2014/main" id="{92044D83-2E7C-2114-C2A7-E34034C4633D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0" name="Google Shape;1592;p35">
              <a:extLst>
                <a:ext uri="{FF2B5EF4-FFF2-40B4-BE49-F238E27FC236}">
                  <a16:creationId xmlns:a16="http://schemas.microsoft.com/office/drawing/2014/main" id="{8A7F4339-5FC9-3A66-2365-A7CD61DE8CBD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1" name="Google Shape;1593;p35">
              <a:extLst>
                <a:ext uri="{FF2B5EF4-FFF2-40B4-BE49-F238E27FC236}">
                  <a16:creationId xmlns:a16="http://schemas.microsoft.com/office/drawing/2014/main" id="{37007E45-961F-5A87-C31E-4A2841CFEAF0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2" name="Google Shape;1594;p35">
              <a:extLst>
                <a:ext uri="{FF2B5EF4-FFF2-40B4-BE49-F238E27FC236}">
                  <a16:creationId xmlns:a16="http://schemas.microsoft.com/office/drawing/2014/main" id="{A343B755-D198-D15B-E1FE-D1AA412F549E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3" name="Google Shape;1595;p35">
              <a:extLst>
                <a:ext uri="{FF2B5EF4-FFF2-40B4-BE49-F238E27FC236}">
                  <a16:creationId xmlns:a16="http://schemas.microsoft.com/office/drawing/2014/main" id="{EC4197FC-3E65-93B2-33AC-D06CD0203C3B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4" name="Google Shape;1596;p35">
              <a:extLst>
                <a:ext uri="{FF2B5EF4-FFF2-40B4-BE49-F238E27FC236}">
                  <a16:creationId xmlns:a16="http://schemas.microsoft.com/office/drawing/2014/main" id="{EFDBC61E-6F64-1F4D-CDE6-96EFE3124768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5" name="Google Shape;1597;p35">
              <a:extLst>
                <a:ext uri="{FF2B5EF4-FFF2-40B4-BE49-F238E27FC236}">
                  <a16:creationId xmlns:a16="http://schemas.microsoft.com/office/drawing/2014/main" id="{EF5C4080-BFCE-7A15-148B-2F5633F2F5DE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6" name="Google Shape;1598;p35">
              <a:extLst>
                <a:ext uri="{FF2B5EF4-FFF2-40B4-BE49-F238E27FC236}">
                  <a16:creationId xmlns:a16="http://schemas.microsoft.com/office/drawing/2014/main" id="{FF5B82E5-1959-0A42-F432-73E0E19501D0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7" name="Google Shape;1599;p35">
              <a:extLst>
                <a:ext uri="{FF2B5EF4-FFF2-40B4-BE49-F238E27FC236}">
                  <a16:creationId xmlns:a16="http://schemas.microsoft.com/office/drawing/2014/main" id="{BE2B4C14-6EBA-EE0F-6DFD-3F32205A2BFB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8" name="Google Shape;1600;p35">
              <a:extLst>
                <a:ext uri="{FF2B5EF4-FFF2-40B4-BE49-F238E27FC236}">
                  <a16:creationId xmlns:a16="http://schemas.microsoft.com/office/drawing/2014/main" id="{FF2F7094-5785-BD06-3CCC-04D40E138EDF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9" name="Google Shape;1601;p35">
              <a:extLst>
                <a:ext uri="{FF2B5EF4-FFF2-40B4-BE49-F238E27FC236}">
                  <a16:creationId xmlns:a16="http://schemas.microsoft.com/office/drawing/2014/main" id="{F07266C8-1FBE-47CC-D077-7DBA2C7EB083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0" name="Google Shape;1602;p35">
              <a:extLst>
                <a:ext uri="{FF2B5EF4-FFF2-40B4-BE49-F238E27FC236}">
                  <a16:creationId xmlns:a16="http://schemas.microsoft.com/office/drawing/2014/main" id="{903380C5-3EEC-67A0-4F2C-0564B4E72885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1" name="Google Shape;1603;p35">
              <a:extLst>
                <a:ext uri="{FF2B5EF4-FFF2-40B4-BE49-F238E27FC236}">
                  <a16:creationId xmlns:a16="http://schemas.microsoft.com/office/drawing/2014/main" id="{328044E2-6A0F-F0EA-6A3A-52FB8869CE8A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2" name="Google Shape;1604;p35">
              <a:extLst>
                <a:ext uri="{FF2B5EF4-FFF2-40B4-BE49-F238E27FC236}">
                  <a16:creationId xmlns:a16="http://schemas.microsoft.com/office/drawing/2014/main" id="{6CE7EB3F-CE2F-3DD2-D775-75B31F179852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3" name="Google Shape;1605;p35">
              <a:extLst>
                <a:ext uri="{FF2B5EF4-FFF2-40B4-BE49-F238E27FC236}">
                  <a16:creationId xmlns:a16="http://schemas.microsoft.com/office/drawing/2014/main" id="{83421B1A-2CAE-DD36-F3B1-F2549FC3E293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4" name="Google Shape;1606;p35">
              <a:extLst>
                <a:ext uri="{FF2B5EF4-FFF2-40B4-BE49-F238E27FC236}">
                  <a16:creationId xmlns:a16="http://schemas.microsoft.com/office/drawing/2014/main" id="{05451BC2-916F-1331-9FE2-68C5D93722DF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5" name="Google Shape;1607;p35">
              <a:extLst>
                <a:ext uri="{FF2B5EF4-FFF2-40B4-BE49-F238E27FC236}">
                  <a16:creationId xmlns:a16="http://schemas.microsoft.com/office/drawing/2014/main" id="{AA6812D4-1940-A823-675B-9CCCC6CD5A26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6" name="Google Shape;1608;p35">
              <a:extLst>
                <a:ext uri="{FF2B5EF4-FFF2-40B4-BE49-F238E27FC236}">
                  <a16:creationId xmlns:a16="http://schemas.microsoft.com/office/drawing/2014/main" id="{46A63EAA-F156-7B4C-9AA9-71DD6932480B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7" name="Google Shape;1609;p35">
              <a:extLst>
                <a:ext uri="{FF2B5EF4-FFF2-40B4-BE49-F238E27FC236}">
                  <a16:creationId xmlns:a16="http://schemas.microsoft.com/office/drawing/2014/main" id="{5AE01C34-67CB-CE85-4B34-600269CD11C5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8" name="Google Shape;1610;p35">
              <a:extLst>
                <a:ext uri="{FF2B5EF4-FFF2-40B4-BE49-F238E27FC236}">
                  <a16:creationId xmlns:a16="http://schemas.microsoft.com/office/drawing/2014/main" id="{6292C5F8-B4A8-ED6F-5B7A-D78426D82A54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9" name="Google Shape;1611;p35">
              <a:extLst>
                <a:ext uri="{FF2B5EF4-FFF2-40B4-BE49-F238E27FC236}">
                  <a16:creationId xmlns:a16="http://schemas.microsoft.com/office/drawing/2014/main" id="{91560127-4C13-E99D-C93B-6C14004857AE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0" name="Google Shape;1612;p35">
              <a:extLst>
                <a:ext uri="{FF2B5EF4-FFF2-40B4-BE49-F238E27FC236}">
                  <a16:creationId xmlns:a16="http://schemas.microsoft.com/office/drawing/2014/main" id="{8D35FB08-A53E-2726-16BC-22B0C22CDB89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1" name="Google Shape;1613;p35">
              <a:extLst>
                <a:ext uri="{FF2B5EF4-FFF2-40B4-BE49-F238E27FC236}">
                  <a16:creationId xmlns:a16="http://schemas.microsoft.com/office/drawing/2014/main" id="{E4749924-572C-C6AE-5D13-4FC7A6240B0E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2" name="Google Shape;1614;p35">
              <a:extLst>
                <a:ext uri="{FF2B5EF4-FFF2-40B4-BE49-F238E27FC236}">
                  <a16:creationId xmlns:a16="http://schemas.microsoft.com/office/drawing/2014/main" id="{E4481E4E-7AF7-F65B-8BF5-4698B150D6F8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3" name="Google Shape;1615;p35">
              <a:extLst>
                <a:ext uri="{FF2B5EF4-FFF2-40B4-BE49-F238E27FC236}">
                  <a16:creationId xmlns:a16="http://schemas.microsoft.com/office/drawing/2014/main" id="{67601362-119D-264F-A3FE-0F9C078517BC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4" name="Google Shape;1616;p35">
              <a:extLst>
                <a:ext uri="{FF2B5EF4-FFF2-40B4-BE49-F238E27FC236}">
                  <a16:creationId xmlns:a16="http://schemas.microsoft.com/office/drawing/2014/main" id="{0B1398A0-D2E6-4661-1AE0-847EA7660C1C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5" name="Google Shape;1617;p35">
              <a:extLst>
                <a:ext uri="{FF2B5EF4-FFF2-40B4-BE49-F238E27FC236}">
                  <a16:creationId xmlns:a16="http://schemas.microsoft.com/office/drawing/2014/main" id="{70E8C545-8B37-EAAC-CFEE-FB10D3183894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6" name="Google Shape;1618;p35">
              <a:extLst>
                <a:ext uri="{FF2B5EF4-FFF2-40B4-BE49-F238E27FC236}">
                  <a16:creationId xmlns:a16="http://schemas.microsoft.com/office/drawing/2014/main" id="{7CB804AE-ADD3-3D82-9FFD-7683BFAEF86B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7" name="Google Shape;1619;p35">
              <a:extLst>
                <a:ext uri="{FF2B5EF4-FFF2-40B4-BE49-F238E27FC236}">
                  <a16:creationId xmlns:a16="http://schemas.microsoft.com/office/drawing/2014/main" id="{EA38DFA3-1E2B-E135-176E-F9F6639296C7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8" name="Google Shape;1620;p35">
              <a:extLst>
                <a:ext uri="{FF2B5EF4-FFF2-40B4-BE49-F238E27FC236}">
                  <a16:creationId xmlns:a16="http://schemas.microsoft.com/office/drawing/2014/main" id="{06DB69A6-BD65-9D0E-F728-570A78590ABA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9" name="Google Shape;1621;p35">
              <a:extLst>
                <a:ext uri="{FF2B5EF4-FFF2-40B4-BE49-F238E27FC236}">
                  <a16:creationId xmlns:a16="http://schemas.microsoft.com/office/drawing/2014/main" id="{8B4213EC-BA90-5D31-A65E-B0BC099F88C2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0" name="Google Shape;1622;p35">
              <a:extLst>
                <a:ext uri="{FF2B5EF4-FFF2-40B4-BE49-F238E27FC236}">
                  <a16:creationId xmlns:a16="http://schemas.microsoft.com/office/drawing/2014/main" id="{CF1F95B3-6397-CCDB-8EF2-F3077B1B4663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61" name="Google Shape;1870;p39">
            <a:extLst>
              <a:ext uri="{FF2B5EF4-FFF2-40B4-BE49-F238E27FC236}">
                <a16:creationId xmlns:a16="http://schemas.microsoft.com/office/drawing/2014/main" id="{FE83FC20-65A0-4EE6-E1DC-A2D840551C07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19562" name="Google Shape;1871;p39">
              <a:extLst>
                <a:ext uri="{FF2B5EF4-FFF2-40B4-BE49-F238E27FC236}">
                  <a16:creationId xmlns:a16="http://schemas.microsoft.com/office/drawing/2014/main" id="{6876B5DB-E864-B64D-031E-BF3092A61D9D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3" name="Google Shape;1872;p39">
              <a:extLst>
                <a:ext uri="{FF2B5EF4-FFF2-40B4-BE49-F238E27FC236}">
                  <a16:creationId xmlns:a16="http://schemas.microsoft.com/office/drawing/2014/main" id="{99B78CE6-1935-EA6F-F48C-682511A45642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4" name="Google Shape;1873;p39">
              <a:extLst>
                <a:ext uri="{FF2B5EF4-FFF2-40B4-BE49-F238E27FC236}">
                  <a16:creationId xmlns:a16="http://schemas.microsoft.com/office/drawing/2014/main" id="{947B80DB-3FE8-BD25-99CE-1A6B95ED0567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5" name="Google Shape;1874;p39">
              <a:extLst>
                <a:ext uri="{FF2B5EF4-FFF2-40B4-BE49-F238E27FC236}">
                  <a16:creationId xmlns:a16="http://schemas.microsoft.com/office/drawing/2014/main" id="{7C0CF8A6-6800-0BDF-1300-84567B12875C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6" name="Google Shape;1875;p39">
              <a:extLst>
                <a:ext uri="{FF2B5EF4-FFF2-40B4-BE49-F238E27FC236}">
                  <a16:creationId xmlns:a16="http://schemas.microsoft.com/office/drawing/2014/main" id="{409C1ABB-8E88-CDCE-DC4C-FBFBE9C674C5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7" name="Google Shape;1876;p39">
              <a:extLst>
                <a:ext uri="{FF2B5EF4-FFF2-40B4-BE49-F238E27FC236}">
                  <a16:creationId xmlns:a16="http://schemas.microsoft.com/office/drawing/2014/main" id="{0229F531-BA08-AF12-7348-F2FA5048321C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8" name="Google Shape;1877;p39">
              <a:extLst>
                <a:ext uri="{FF2B5EF4-FFF2-40B4-BE49-F238E27FC236}">
                  <a16:creationId xmlns:a16="http://schemas.microsoft.com/office/drawing/2014/main" id="{38508B97-C4A2-3EF4-578D-D7E9ECEF3180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9" name="Google Shape;1878;p39">
              <a:extLst>
                <a:ext uri="{FF2B5EF4-FFF2-40B4-BE49-F238E27FC236}">
                  <a16:creationId xmlns:a16="http://schemas.microsoft.com/office/drawing/2014/main" id="{C2AD6A77-6DC0-878C-F9EC-891591212263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0" name="Google Shape;1879;p39">
              <a:extLst>
                <a:ext uri="{FF2B5EF4-FFF2-40B4-BE49-F238E27FC236}">
                  <a16:creationId xmlns:a16="http://schemas.microsoft.com/office/drawing/2014/main" id="{B73EF9C2-E247-AC66-4645-895F6E8F50DA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1" name="Google Shape;1880;p39">
              <a:extLst>
                <a:ext uri="{FF2B5EF4-FFF2-40B4-BE49-F238E27FC236}">
                  <a16:creationId xmlns:a16="http://schemas.microsoft.com/office/drawing/2014/main" id="{D4FB7536-56EC-B48F-667B-F684B75ECCFD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2" name="Google Shape;1881;p39">
              <a:extLst>
                <a:ext uri="{FF2B5EF4-FFF2-40B4-BE49-F238E27FC236}">
                  <a16:creationId xmlns:a16="http://schemas.microsoft.com/office/drawing/2014/main" id="{874833F2-71EF-4A00-D242-F64E2B3A5649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3" name="Google Shape;1882;p39">
              <a:extLst>
                <a:ext uri="{FF2B5EF4-FFF2-40B4-BE49-F238E27FC236}">
                  <a16:creationId xmlns:a16="http://schemas.microsoft.com/office/drawing/2014/main" id="{0150B587-45C4-513B-7297-95A0CFDACD8B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4" name="Google Shape;1883;p39">
              <a:extLst>
                <a:ext uri="{FF2B5EF4-FFF2-40B4-BE49-F238E27FC236}">
                  <a16:creationId xmlns:a16="http://schemas.microsoft.com/office/drawing/2014/main" id="{96131A36-C949-E293-636B-CF4B5EF53784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5" name="Google Shape;1884;p39">
              <a:extLst>
                <a:ext uri="{FF2B5EF4-FFF2-40B4-BE49-F238E27FC236}">
                  <a16:creationId xmlns:a16="http://schemas.microsoft.com/office/drawing/2014/main" id="{4384A1D9-578E-C6E9-54D3-66B2C9E2DF9D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6" name="Google Shape;1885;p39">
              <a:extLst>
                <a:ext uri="{FF2B5EF4-FFF2-40B4-BE49-F238E27FC236}">
                  <a16:creationId xmlns:a16="http://schemas.microsoft.com/office/drawing/2014/main" id="{F5033FAD-5804-AD53-B14F-5D11718B6C2D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7" name="Google Shape;1886;p39">
              <a:extLst>
                <a:ext uri="{FF2B5EF4-FFF2-40B4-BE49-F238E27FC236}">
                  <a16:creationId xmlns:a16="http://schemas.microsoft.com/office/drawing/2014/main" id="{748DFA48-C38C-2714-170B-0A4642D52C4C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8" name="Google Shape;1887;p39">
              <a:extLst>
                <a:ext uri="{FF2B5EF4-FFF2-40B4-BE49-F238E27FC236}">
                  <a16:creationId xmlns:a16="http://schemas.microsoft.com/office/drawing/2014/main" id="{7271C766-9475-95EE-B1F0-716B724529B5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9" name="Google Shape;1888;p39">
              <a:extLst>
                <a:ext uri="{FF2B5EF4-FFF2-40B4-BE49-F238E27FC236}">
                  <a16:creationId xmlns:a16="http://schemas.microsoft.com/office/drawing/2014/main" id="{A4D159B7-AC61-9979-5E34-F1645C2F024B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0" name="Google Shape;1889;p39">
              <a:extLst>
                <a:ext uri="{FF2B5EF4-FFF2-40B4-BE49-F238E27FC236}">
                  <a16:creationId xmlns:a16="http://schemas.microsoft.com/office/drawing/2014/main" id="{D3EC6605-8E30-83C1-D285-332E9DA270BD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1" name="Google Shape;1890;p39">
              <a:extLst>
                <a:ext uri="{FF2B5EF4-FFF2-40B4-BE49-F238E27FC236}">
                  <a16:creationId xmlns:a16="http://schemas.microsoft.com/office/drawing/2014/main" id="{F56A3C87-AD33-676C-A48E-075005F9E5DA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2" name="Google Shape;1891;p39">
              <a:extLst>
                <a:ext uri="{FF2B5EF4-FFF2-40B4-BE49-F238E27FC236}">
                  <a16:creationId xmlns:a16="http://schemas.microsoft.com/office/drawing/2014/main" id="{95A25749-AA37-56DF-F4FF-841EE0D21307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3" name="Google Shape;1892;p39">
              <a:extLst>
                <a:ext uri="{FF2B5EF4-FFF2-40B4-BE49-F238E27FC236}">
                  <a16:creationId xmlns:a16="http://schemas.microsoft.com/office/drawing/2014/main" id="{492E738C-CA1C-D9FF-AEEE-22B794F4CD4F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4" name="Google Shape;1893;p39">
              <a:extLst>
                <a:ext uri="{FF2B5EF4-FFF2-40B4-BE49-F238E27FC236}">
                  <a16:creationId xmlns:a16="http://schemas.microsoft.com/office/drawing/2014/main" id="{F8E575FF-69E3-9461-4B95-32CF4FF32BD0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894;p39">
              <a:extLst>
                <a:ext uri="{FF2B5EF4-FFF2-40B4-BE49-F238E27FC236}">
                  <a16:creationId xmlns:a16="http://schemas.microsoft.com/office/drawing/2014/main" id="{09D1C013-826E-1BD3-8FD6-04AA309EBE8F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895;p39">
              <a:extLst>
                <a:ext uri="{FF2B5EF4-FFF2-40B4-BE49-F238E27FC236}">
                  <a16:creationId xmlns:a16="http://schemas.microsoft.com/office/drawing/2014/main" id="{C79C91B3-074B-DD98-2E13-F985DC55503A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7" name="Google Shape;1896;p39">
              <a:extLst>
                <a:ext uri="{FF2B5EF4-FFF2-40B4-BE49-F238E27FC236}">
                  <a16:creationId xmlns:a16="http://schemas.microsoft.com/office/drawing/2014/main" id="{4A711422-E07B-5B85-9A51-3C1F687046BC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8" name="Google Shape;1897;p39">
              <a:extLst>
                <a:ext uri="{FF2B5EF4-FFF2-40B4-BE49-F238E27FC236}">
                  <a16:creationId xmlns:a16="http://schemas.microsoft.com/office/drawing/2014/main" id="{6F82E6F2-80E1-8D5F-8EF3-1E85B8E9B5E2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9" name="Google Shape;1898;p39">
              <a:extLst>
                <a:ext uri="{FF2B5EF4-FFF2-40B4-BE49-F238E27FC236}">
                  <a16:creationId xmlns:a16="http://schemas.microsoft.com/office/drawing/2014/main" id="{70740642-6442-DA93-5B12-DC4B985F00D6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899;p39">
              <a:extLst>
                <a:ext uri="{FF2B5EF4-FFF2-40B4-BE49-F238E27FC236}">
                  <a16:creationId xmlns:a16="http://schemas.microsoft.com/office/drawing/2014/main" id="{43BB89E4-EF31-1ADE-DE65-24402E10AC42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1" name="Google Shape;1900;p39">
              <a:extLst>
                <a:ext uri="{FF2B5EF4-FFF2-40B4-BE49-F238E27FC236}">
                  <a16:creationId xmlns:a16="http://schemas.microsoft.com/office/drawing/2014/main" id="{2020DFD8-3D07-65B3-1A4B-517606C864B2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01;p39">
              <a:extLst>
                <a:ext uri="{FF2B5EF4-FFF2-40B4-BE49-F238E27FC236}">
                  <a16:creationId xmlns:a16="http://schemas.microsoft.com/office/drawing/2014/main" id="{51BEAAA0-465C-06C1-9C06-53CDDDF9E7B1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3" name="Google Shape;1902;p39">
              <a:extLst>
                <a:ext uri="{FF2B5EF4-FFF2-40B4-BE49-F238E27FC236}">
                  <a16:creationId xmlns:a16="http://schemas.microsoft.com/office/drawing/2014/main" id="{18E5F0D1-1AE0-AA3B-DBB4-25063A71E4D0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4" name="Google Shape;1903;p39">
              <a:extLst>
                <a:ext uri="{FF2B5EF4-FFF2-40B4-BE49-F238E27FC236}">
                  <a16:creationId xmlns:a16="http://schemas.microsoft.com/office/drawing/2014/main" id="{A105C700-9615-48DD-A81A-1A2AE2A31F1E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04;p39">
              <a:extLst>
                <a:ext uri="{FF2B5EF4-FFF2-40B4-BE49-F238E27FC236}">
                  <a16:creationId xmlns:a16="http://schemas.microsoft.com/office/drawing/2014/main" id="{B87E109C-26BD-0610-09E4-281359010E32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05;p39">
              <a:extLst>
                <a:ext uri="{FF2B5EF4-FFF2-40B4-BE49-F238E27FC236}">
                  <a16:creationId xmlns:a16="http://schemas.microsoft.com/office/drawing/2014/main" id="{CFA08FD8-6239-640D-C885-C18A3ABD9DDE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06;p39">
              <a:extLst>
                <a:ext uri="{FF2B5EF4-FFF2-40B4-BE49-F238E27FC236}">
                  <a16:creationId xmlns:a16="http://schemas.microsoft.com/office/drawing/2014/main" id="{FE5147E0-C229-486F-CA4D-85B5FF5284A5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07;p39">
              <a:extLst>
                <a:ext uri="{FF2B5EF4-FFF2-40B4-BE49-F238E27FC236}">
                  <a16:creationId xmlns:a16="http://schemas.microsoft.com/office/drawing/2014/main" id="{CE1885A6-D3C5-0911-71CB-71099E32673D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08;p39">
              <a:extLst>
                <a:ext uri="{FF2B5EF4-FFF2-40B4-BE49-F238E27FC236}">
                  <a16:creationId xmlns:a16="http://schemas.microsoft.com/office/drawing/2014/main" id="{963CB8E4-A9B2-8FC3-946A-B4DB34BE7F7E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09;p39">
              <a:extLst>
                <a:ext uri="{FF2B5EF4-FFF2-40B4-BE49-F238E27FC236}">
                  <a16:creationId xmlns:a16="http://schemas.microsoft.com/office/drawing/2014/main" id="{76C64BAB-D6D4-FF0F-BA5F-A5059338D976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10;p39">
              <a:extLst>
                <a:ext uri="{FF2B5EF4-FFF2-40B4-BE49-F238E27FC236}">
                  <a16:creationId xmlns:a16="http://schemas.microsoft.com/office/drawing/2014/main" id="{4DFB0A47-3003-D5E1-7D07-F646499BBD0F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11;p39">
              <a:extLst>
                <a:ext uri="{FF2B5EF4-FFF2-40B4-BE49-F238E27FC236}">
                  <a16:creationId xmlns:a16="http://schemas.microsoft.com/office/drawing/2014/main" id="{51AAA413-3EA8-AC18-9A50-9AF6927F63DA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12;p39">
              <a:extLst>
                <a:ext uri="{FF2B5EF4-FFF2-40B4-BE49-F238E27FC236}">
                  <a16:creationId xmlns:a16="http://schemas.microsoft.com/office/drawing/2014/main" id="{E59F90F1-6A64-91F2-EFA0-BA779CE6D38A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4" name="Google Shape;1913;p39">
              <a:extLst>
                <a:ext uri="{FF2B5EF4-FFF2-40B4-BE49-F238E27FC236}">
                  <a16:creationId xmlns:a16="http://schemas.microsoft.com/office/drawing/2014/main" id="{5BF20F1B-1910-AC66-D43D-0EC2F254E515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5" name="Google Shape;1914;p39">
              <a:extLst>
                <a:ext uri="{FF2B5EF4-FFF2-40B4-BE49-F238E27FC236}">
                  <a16:creationId xmlns:a16="http://schemas.microsoft.com/office/drawing/2014/main" id="{46AF454A-A222-AACD-EB15-B476FDE2A69E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15;p39">
              <a:extLst>
                <a:ext uri="{FF2B5EF4-FFF2-40B4-BE49-F238E27FC236}">
                  <a16:creationId xmlns:a16="http://schemas.microsoft.com/office/drawing/2014/main" id="{27223B89-10F0-E611-FA77-0878DF711047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16;p39">
              <a:extLst>
                <a:ext uri="{FF2B5EF4-FFF2-40B4-BE49-F238E27FC236}">
                  <a16:creationId xmlns:a16="http://schemas.microsoft.com/office/drawing/2014/main" id="{F9E2F556-7F4D-83DB-0FA9-DE8F66595738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17;p39">
              <a:extLst>
                <a:ext uri="{FF2B5EF4-FFF2-40B4-BE49-F238E27FC236}">
                  <a16:creationId xmlns:a16="http://schemas.microsoft.com/office/drawing/2014/main" id="{0DED3C9C-10B4-FA7C-B6F1-A5E29DBB8F4C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18;p39">
              <a:extLst>
                <a:ext uri="{FF2B5EF4-FFF2-40B4-BE49-F238E27FC236}">
                  <a16:creationId xmlns:a16="http://schemas.microsoft.com/office/drawing/2014/main" id="{BEC1E7FA-41B9-C679-E9C5-C3E43871EFB6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19;p39">
              <a:extLst>
                <a:ext uri="{FF2B5EF4-FFF2-40B4-BE49-F238E27FC236}">
                  <a16:creationId xmlns:a16="http://schemas.microsoft.com/office/drawing/2014/main" id="{C3CC87A7-81BD-2109-9CAF-A9DED121CE79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1" name="Google Shape;1920;p39">
              <a:extLst>
                <a:ext uri="{FF2B5EF4-FFF2-40B4-BE49-F238E27FC236}">
                  <a16:creationId xmlns:a16="http://schemas.microsoft.com/office/drawing/2014/main" id="{0A4B5638-879B-4EBB-D98D-6F6879805EF6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2" name="Google Shape;1921;p39">
              <a:extLst>
                <a:ext uri="{FF2B5EF4-FFF2-40B4-BE49-F238E27FC236}">
                  <a16:creationId xmlns:a16="http://schemas.microsoft.com/office/drawing/2014/main" id="{64534E60-E2B4-A5A0-D8B1-B897762A61CB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3" name="Google Shape;1922;p39">
              <a:extLst>
                <a:ext uri="{FF2B5EF4-FFF2-40B4-BE49-F238E27FC236}">
                  <a16:creationId xmlns:a16="http://schemas.microsoft.com/office/drawing/2014/main" id="{51E9C713-CD83-9416-17BD-4C4ED90DCC67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4" name="Google Shape;1923;p39">
              <a:extLst>
                <a:ext uri="{FF2B5EF4-FFF2-40B4-BE49-F238E27FC236}">
                  <a16:creationId xmlns:a16="http://schemas.microsoft.com/office/drawing/2014/main" id="{A990ADD0-A576-A911-0B1C-1ED790907461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5" name="Google Shape;1924;p39">
              <a:extLst>
                <a:ext uri="{FF2B5EF4-FFF2-40B4-BE49-F238E27FC236}">
                  <a16:creationId xmlns:a16="http://schemas.microsoft.com/office/drawing/2014/main" id="{A874313C-50C6-6651-C25A-35B47658D424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6" name="Google Shape;1925;p39">
              <a:extLst>
                <a:ext uri="{FF2B5EF4-FFF2-40B4-BE49-F238E27FC236}">
                  <a16:creationId xmlns:a16="http://schemas.microsoft.com/office/drawing/2014/main" id="{C247E12F-D1F7-9CE9-8D2A-8BD64DF6F20F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7" name="Google Shape;1926;p39">
              <a:extLst>
                <a:ext uri="{FF2B5EF4-FFF2-40B4-BE49-F238E27FC236}">
                  <a16:creationId xmlns:a16="http://schemas.microsoft.com/office/drawing/2014/main" id="{5B9DB7FB-14A4-8C34-8BE4-CDC40BA6A6D4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8" name="Google Shape;1927;p39">
              <a:extLst>
                <a:ext uri="{FF2B5EF4-FFF2-40B4-BE49-F238E27FC236}">
                  <a16:creationId xmlns:a16="http://schemas.microsoft.com/office/drawing/2014/main" id="{A6B650DD-1E50-13ED-3DA8-6E474AB9C906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9" name="Google Shape;1928;p39">
              <a:extLst>
                <a:ext uri="{FF2B5EF4-FFF2-40B4-BE49-F238E27FC236}">
                  <a16:creationId xmlns:a16="http://schemas.microsoft.com/office/drawing/2014/main" id="{6A2ECB0F-A03C-4BF4-9C45-462E68577975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0" name="Google Shape;1929;p39">
              <a:extLst>
                <a:ext uri="{FF2B5EF4-FFF2-40B4-BE49-F238E27FC236}">
                  <a16:creationId xmlns:a16="http://schemas.microsoft.com/office/drawing/2014/main" id="{817E51E3-69AE-1404-565B-A367D70B1358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1" name="Google Shape;1930;p39">
              <a:extLst>
                <a:ext uri="{FF2B5EF4-FFF2-40B4-BE49-F238E27FC236}">
                  <a16:creationId xmlns:a16="http://schemas.microsoft.com/office/drawing/2014/main" id="{F8E4A194-5A76-2223-6786-E07EC98F08C8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2" name="Google Shape;1931;p39">
              <a:extLst>
                <a:ext uri="{FF2B5EF4-FFF2-40B4-BE49-F238E27FC236}">
                  <a16:creationId xmlns:a16="http://schemas.microsoft.com/office/drawing/2014/main" id="{3B8CDF3B-2B74-7641-434B-F0FF93222139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3" name="Google Shape;1932;p39">
              <a:extLst>
                <a:ext uri="{FF2B5EF4-FFF2-40B4-BE49-F238E27FC236}">
                  <a16:creationId xmlns:a16="http://schemas.microsoft.com/office/drawing/2014/main" id="{5F2F6892-0AAF-CCA8-2E35-75AFECAC5DC7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4" name="Google Shape;1933;p39">
              <a:extLst>
                <a:ext uri="{FF2B5EF4-FFF2-40B4-BE49-F238E27FC236}">
                  <a16:creationId xmlns:a16="http://schemas.microsoft.com/office/drawing/2014/main" id="{E6558AD2-8E6B-B8CA-BB22-DC6299FB310E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5" name="Google Shape;1934;p39">
              <a:extLst>
                <a:ext uri="{FF2B5EF4-FFF2-40B4-BE49-F238E27FC236}">
                  <a16:creationId xmlns:a16="http://schemas.microsoft.com/office/drawing/2014/main" id="{AEE59A17-9800-BD90-DABA-2A2DA6784300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6" name="Google Shape;1935;p39">
              <a:extLst>
                <a:ext uri="{FF2B5EF4-FFF2-40B4-BE49-F238E27FC236}">
                  <a16:creationId xmlns:a16="http://schemas.microsoft.com/office/drawing/2014/main" id="{80F2F64D-D34F-05A6-DD94-82C68E27A106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7" name="Google Shape;1936;p39">
              <a:extLst>
                <a:ext uri="{FF2B5EF4-FFF2-40B4-BE49-F238E27FC236}">
                  <a16:creationId xmlns:a16="http://schemas.microsoft.com/office/drawing/2014/main" id="{39742E60-7AA0-3D34-22A0-1EAB81DAFA16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8" name="Google Shape;1937;p39">
              <a:extLst>
                <a:ext uri="{FF2B5EF4-FFF2-40B4-BE49-F238E27FC236}">
                  <a16:creationId xmlns:a16="http://schemas.microsoft.com/office/drawing/2014/main" id="{EF7EAE09-5A2A-4230-1835-4C593CA0A241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9" name="Google Shape;1938;p39">
              <a:extLst>
                <a:ext uri="{FF2B5EF4-FFF2-40B4-BE49-F238E27FC236}">
                  <a16:creationId xmlns:a16="http://schemas.microsoft.com/office/drawing/2014/main" id="{1C065B3E-C274-D8FD-382C-A8AE0B7C37C2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0" name="Google Shape;1939;p39">
              <a:extLst>
                <a:ext uri="{FF2B5EF4-FFF2-40B4-BE49-F238E27FC236}">
                  <a16:creationId xmlns:a16="http://schemas.microsoft.com/office/drawing/2014/main" id="{638AEBAD-AD9E-BFA4-424A-7405C02B485B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1" name="Google Shape;1940;p39">
              <a:extLst>
                <a:ext uri="{FF2B5EF4-FFF2-40B4-BE49-F238E27FC236}">
                  <a16:creationId xmlns:a16="http://schemas.microsoft.com/office/drawing/2014/main" id="{87AC33D0-869A-0B0E-9C34-EE385A420E3B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2" name="Google Shape;1941;p39">
              <a:extLst>
                <a:ext uri="{FF2B5EF4-FFF2-40B4-BE49-F238E27FC236}">
                  <a16:creationId xmlns:a16="http://schemas.microsoft.com/office/drawing/2014/main" id="{0C8527F2-5FEB-0CE3-F7C1-D46CC5B3C099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3" name="Google Shape;1942;p39">
              <a:extLst>
                <a:ext uri="{FF2B5EF4-FFF2-40B4-BE49-F238E27FC236}">
                  <a16:creationId xmlns:a16="http://schemas.microsoft.com/office/drawing/2014/main" id="{EB5C944C-B100-020B-E265-E8281F80005B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4" name="Google Shape;1943;p39">
              <a:extLst>
                <a:ext uri="{FF2B5EF4-FFF2-40B4-BE49-F238E27FC236}">
                  <a16:creationId xmlns:a16="http://schemas.microsoft.com/office/drawing/2014/main" id="{B819945F-5501-716D-20D0-D752A1680C72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4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4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9" grpId="0" autoUpdateAnimBg="0"/>
      <p:bldP spid="19471" grpId="0" animBg="1" autoUpdateAnimBg="0"/>
      <p:bldP spid="19472" grpId="0" animBg="1" autoUpdateAnimBg="0"/>
      <p:bldP spid="19474" grpId="0" animBg="1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3" name="Rectangle 3">
            <a:extLst>
              <a:ext uri="{FF2B5EF4-FFF2-40B4-BE49-F238E27FC236}">
                <a16:creationId xmlns:a16="http://schemas.microsoft.com/office/drawing/2014/main" id="{2114ACA6-F599-A0F3-EFEC-928D12F0B50C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985839" y="340689"/>
            <a:ext cx="4271961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classifica? (III)</a:t>
            </a:r>
          </a:p>
        </p:txBody>
      </p:sp>
      <p:grpSp>
        <p:nvGrpSpPr>
          <p:cNvPr id="20484" name="Group 4">
            <a:extLst>
              <a:ext uri="{FF2B5EF4-FFF2-40B4-BE49-F238E27FC236}">
                <a16:creationId xmlns:a16="http://schemas.microsoft.com/office/drawing/2014/main" id="{92EAB4CA-D71B-A0A6-FA9A-0294785FFD76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387365"/>
            <a:ext cx="7197725" cy="4370499"/>
            <a:chOff x="288" y="361"/>
            <a:chExt cx="5184" cy="3815"/>
          </a:xfrm>
        </p:grpSpPr>
        <p:sp>
          <p:nvSpPr>
            <p:cNvPr id="20485" name="Rectangle 5">
              <a:extLst>
                <a:ext uri="{FF2B5EF4-FFF2-40B4-BE49-F238E27FC236}">
                  <a16:creationId xmlns:a16="http://schemas.microsoft.com/office/drawing/2014/main" id="{A6E27A10-F410-FF4C-749D-DC80F377D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720"/>
              <a:ext cx="5184" cy="34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0486" name="Text Box 6">
              <a:extLst>
                <a:ext uri="{FF2B5EF4-FFF2-40B4-BE49-F238E27FC236}">
                  <a16:creationId xmlns:a16="http://schemas.microsoft.com/office/drawing/2014/main" id="{D9490A2A-5EA5-B657-DA1D-0A2258C78A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61"/>
              <a:ext cx="1008" cy="3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 dirty="0">
                  <a:solidFill>
                    <a:srgbClr val="4D4D4D"/>
                  </a:solidFill>
                </a:rPr>
                <a:t>Defectivo</a:t>
              </a:r>
            </a:p>
          </p:txBody>
        </p:sp>
      </p:grpSp>
      <p:sp>
        <p:nvSpPr>
          <p:cNvPr id="20487" name="Text Box 7">
            <a:extLst>
              <a:ext uri="{FF2B5EF4-FFF2-40B4-BE49-F238E27FC236}">
                <a16:creationId xmlns:a16="http://schemas.microsoft.com/office/drawing/2014/main" id="{28B7E495-EC45-9262-72F4-57BF154DC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5205" y="2330007"/>
            <a:ext cx="7197725" cy="703494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Aquele que tem a conjugação incompleta, ou seja, que não apresenta determinadas formas. </a:t>
            </a:r>
          </a:p>
        </p:txBody>
      </p:sp>
      <p:sp>
        <p:nvSpPr>
          <p:cNvPr id="20490" name="Text Box 10">
            <a:extLst>
              <a:ext uri="{FF2B5EF4-FFF2-40B4-BE49-F238E27FC236}">
                <a16:creationId xmlns:a16="http://schemas.microsoft.com/office/drawing/2014/main" id="{5F1C1239-8584-3439-D3DF-B7DA83AB67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3598864"/>
            <a:ext cx="2109789" cy="1973930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lnSpc>
                <a:spcPct val="80000"/>
              </a:lnSpc>
            </a:pPr>
            <a:r>
              <a:rPr lang="pt-BR" altLang="pt-BR" b="1"/>
              <a:t>Reaver</a:t>
            </a:r>
          </a:p>
          <a:p>
            <a:pPr>
              <a:lnSpc>
                <a:spcPct val="80000"/>
              </a:lnSpc>
            </a:pPr>
            <a:endParaRPr lang="pt-BR" altLang="pt-BR" b="1"/>
          </a:p>
          <a:p>
            <a:pPr algn="l">
              <a:lnSpc>
                <a:spcPct val="80000"/>
              </a:lnSpc>
            </a:pPr>
            <a:r>
              <a:rPr lang="pt-BR" altLang="pt-BR"/>
              <a:t>Eu    ------------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Tu    ------------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Ele   ------------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Nós  reavemos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Vós  reaveis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Eles  ------------</a:t>
            </a:r>
          </a:p>
        </p:txBody>
      </p:sp>
      <p:sp>
        <p:nvSpPr>
          <p:cNvPr id="20491" name="Text Box 11">
            <a:extLst>
              <a:ext uri="{FF2B5EF4-FFF2-40B4-BE49-F238E27FC236}">
                <a16:creationId xmlns:a16="http://schemas.microsoft.com/office/drawing/2014/main" id="{9B3A14F9-65D5-1999-11EF-62C05EB365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6" y="3598864"/>
            <a:ext cx="2238374" cy="1994829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lnSpc>
                <a:spcPct val="80000"/>
              </a:lnSpc>
            </a:pPr>
            <a:r>
              <a:rPr lang="pt-BR" altLang="pt-BR" b="1" dirty="0"/>
              <a:t>Abolir</a:t>
            </a:r>
          </a:p>
          <a:p>
            <a:pPr algn="l">
              <a:lnSpc>
                <a:spcPct val="80000"/>
              </a:lnSpc>
            </a:pPr>
            <a:endParaRPr lang="pt-BR" altLang="pt-BR" b="1" dirty="0"/>
          </a:p>
          <a:p>
            <a:pPr algn="l">
              <a:lnSpc>
                <a:spcPct val="80000"/>
              </a:lnSpc>
            </a:pPr>
            <a:r>
              <a:rPr lang="pt-BR" altLang="pt-BR" dirty="0"/>
              <a:t>Eu    -----------</a:t>
            </a:r>
          </a:p>
          <a:p>
            <a:pPr algn="l">
              <a:lnSpc>
                <a:spcPct val="80000"/>
              </a:lnSpc>
            </a:pPr>
            <a:r>
              <a:rPr lang="pt-BR" altLang="pt-BR" dirty="0"/>
              <a:t>Tu    aboles</a:t>
            </a:r>
          </a:p>
          <a:p>
            <a:pPr algn="l">
              <a:lnSpc>
                <a:spcPct val="80000"/>
              </a:lnSpc>
            </a:pPr>
            <a:r>
              <a:rPr lang="pt-BR" altLang="pt-BR" dirty="0"/>
              <a:t>Ele   abole</a:t>
            </a:r>
          </a:p>
          <a:p>
            <a:pPr algn="l">
              <a:lnSpc>
                <a:spcPct val="80000"/>
              </a:lnSpc>
            </a:pPr>
            <a:r>
              <a:rPr lang="pt-BR" altLang="pt-BR" dirty="0"/>
              <a:t>Nós  abolimos</a:t>
            </a:r>
          </a:p>
          <a:p>
            <a:pPr algn="l">
              <a:lnSpc>
                <a:spcPct val="80000"/>
              </a:lnSpc>
            </a:pPr>
            <a:r>
              <a:rPr lang="pt-BR" altLang="pt-BR" dirty="0"/>
              <a:t>Vós  abolis</a:t>
            </a:r>
          </a:p>
          <a:p>
            <a:pPr algn="l">
              <a:lnSpc>
                <a:spcPct val="80000"/>
              </a:lnSpc>
            </a:pPr>
            <a:r>
              <a:rPr lang="pt-BR" altLang="pt-BR" dirty="0"/>
              <a:t>Eles abolem</a:t>
            </a:r>
          </a:p>
        </p:txBody>
      </p:sp>
      <p:sp>
        <p:nvSpPr>
          <p:cNvPr id="20492" name="Text Box 12">
            <a:extLst>
              <a:ext uri="{FF2B5EF4-FFF2-40B4-BE49-F238E27FC236}">
                <a16:creationId xmlns:a16="http://schemas.microsoft.com/office/drawing/2014/main" id="{8148C548-9AC3-7B31-979F-392DA67611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F811B3F6-8671-22D6-617D-04640ACB6E95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6BFF420D-6336-9793-67B1-DB7F7FDEE979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8148CA01-5903-315B-4114-78F65C97A50D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C815D685-2E2A-5DD1-0E71-7668CD3E1B48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0DD827C3-45AD-719D-BFE9-45F535CF0761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98F64CDF-6230-D0F3-258A-C15EF48978B5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07DCD043-06C8-1D4A-4E8B-391E8D52F147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799D3F95-285F-1AEB-AB6F-2CEF4BA1B200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00EBF67D-D558-2BA0-04B9-13EA32708AE2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7DFB4CB9-FE59-DE19-DBC9-08989A88D3A7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11DEE125-F58E-6C84-9C2A-3A23112BD112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6D82910F-24D1-C668-3E9B-3175639FF36B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A8B4E5E9-1F67-45C5-AA79-2F860E1805BD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49B94A7C-6316-8C82-53EB-1EC58F98656B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F3BC47A6-CBD2-D893-2D81-E7A4B76B5C31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4E278E01-12D3-6B4B-2C0E-6398501754C7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AAB4E68E-06E5-4634-5E80-B5254A9CEFFE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536C46A8-AAB6-D65D-13F4-3DA74147396D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FEB4C664-58A7-C0CE-D0CE-12ABAC6837DF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C15361AD-D73F-79CB-40B8-3B695AB2DEA9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0C8FDC67-2802-3832-820F-3D6935B3948B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DB55603C-9EB7-FB25-0D6C-0C6F7E891206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F5342358-C66F-8DDD-D227-C830DDBDB510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89E8F3C8-F766-CCBE-75D7-17971817D3BF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0AEEEFBC-DFC7-AED1-A6E7-A53CE784662A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146559BB-6F2E-AD5F-2820-3D9C4F0D4233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D89D519E-45C0-E455-10C3-EBD2BCECAEEB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9241D7F9-ABF9-C587-F7AB-6E1298FB49AC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F8CAA432-AA3E-DEC6-02C8-CA6637E00282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1CBFDDE8-DDBB-2174-2172-AB2BDEDCB4C9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0" name="Google Shape;1526;p35">
              <a:extLst>
                <a:ext uri="{FF2B5EF4-FFF2-40B4-BE49-F238E27FC236}">
                  <a16:creationId xmlns:a16="http://schemas.microsoft.com/office/drawing/2014/main" id="{B9B235E1-6430-53C2-97B8-AF0288B7067C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1" name="Google Shape;1527;p35">
              <a:extLst>
                <a:ext uri="{FF2B5EF4-FFF2-40B4-BE49-F238E27FC236}">
                  <a16:creationId xmlns:a16="http://schemas.microsoft.com/office/drawing/2014/main" id="{EAD01A3F-A2AB-2F77-23E1-1BC98F65E07A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2" name="Google Shape;1528;p35">
              <a:extLst>
                <a:ext uri="{FF2B5EF4-FFF2-40B4-BE49-F238E27FC236}">
                  <a16:creationId xmlns:a16="http://schemas.microsoft.com/office/drawing/2014/main" id="{D0EE3999-5DEE-52DD-F312-A112A8FE7FED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8" name="Google Shape;1529;p35">
              <a:extLst>
                <a:ext uri="{FF2B5EF4-FFF2-40B4-BE49-F238E27FC236}">
                  <a16:creationId xmlns:a16="http://schemas.microsoft.com/office/drawing/2014/main" id="{69A6584A-0BAD-EE36-8ECF-6A25EC81C774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9" name="Google Shape;1530;p35">
              <a:extLst>
                <a:ext uri="{FF2B5EF4-FFF2-40B4-BE49-F238E27FC236}">
                  <a16:creationId xmlns:a16="http://schemas.microsoft.com/office/drawing/2014/main" id="{5B3D5A83-0108-9BE2-B640-B5CEA4502DB9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3" name="Google Shape;1531;p35">
              <a:extLst>
                <a:ext uri="{FF2B5EF4-FFF2-40B4-BE49-F238E27FC236}">
                  <a16:creationId xmlns:a16="http://schemas.microsoft.com/office/drawing/2014/main" id="{1468AC73-3647-913E-BA06-083B9602C60A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4" name="Google Shape;1532;p35">
              <a:extLst>
                <a:ext uri="{FF2B5EF4-FFF2-40B4-BE49-F238E27FC236}">
                  <a16:creationId xmlns:a16="http://schemas.microsoft.com/office/drawing/2014/main" id="{2B942FF2-0779-A94F-833A-527AAFF8A2C0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5" name="Google Shape;1533;p35">
              <a:extLst>
                <a:ext uri="{FF2B5EF4-FFF2-40B4-BE49-F238E27FC236}">
                  <a16:creationId xmlns:a16="http://schemas.microsoft.com/office/drawing/2014/main" id="{A44D2E0B-7FC5-7DBA-23F7-6A0F6ACC3297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6" name="Google Shape;1534;p35">
              <a:extLst>
                <a:ext uri="{FF2B5EF4-FFF2-40B4-BE49-F238E27FC236}">
                  <a16:creationId xmlns:a16="http://schemas.microsoft.com/office/drawing/2014/main" id="{75F15CEC-AC58-486F-C47A-7ACB41247C15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7" name="Google Shape;1535;p35">
              <a:extLst>
                <a:ext uri="{FF2B5EF4-FFF2-40B4-BE49-F238E27FC236}">
                  <a16:creationId xmlns:a16="http://schemas.microsoft.com/office/drawing/2014/main" id="{3A0BE5EE-BA4D-DBB8-C346-65C0B9B07BF4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8" name="Google Shape;1536;p35">
              <a:extLst>
                <a:ext uri="{FF2B5EF4-FFF2-40B4-BE49-F238E27FC236}">
                  <a16:creationId xmlns:a16="http://schemas.microsoft.com/office/drawing/2014/main" id="{7F72CDD3-8040-2BC0-1557-8A868CD306DF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9" name="Google Shape;1537;p35">
              <a:extLst>
                <a:ext uri="{FF2B5EF4-FFF2-40B4-BE49-F238E27FC236}">
                  <a16:creationId xmlns:a16="http://schemas.microsoft.com/office/drawing/2014/main" id="{04D62D97-BA99-1D47-09A3-9F8231B5B6DB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0" name="Google Shape;1538;p35">
              <a:extLst>
                <a:ext uri="{FF2B5EF4-FFF2-40B4-BE49-F238E27FC236}">
                  <a16:creationId xmlns:a16="http://schemas.microsoft.com/office/drawing/2014/main" id="{71EB1062-2693-2044-F0C5-F8537F5E9469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1" name="Google Shape;1539;p35">
              <a:extLst>
                <a:ext uri="{FF2B5EF4-FFF2-40B4-BE49-F238E27FC236}">
                  <a16:creationId xmlns:a16="http://schemas.microsoft.com/office/drawing/2014/main" id="{43AD46BD-7D23-75FF-EB64-6440B1ABB45D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2" name="Google Shape;1540;p35">
              <a:extLst>
                <a:ext uri="{FF2B5EF4-FFF2-40B4-BE49-F238E27FC236}">
                  <a16:creationId xmlns:a16="http://schemas.microsoft.com/office/drawing/2014/main" id="{2C8CB9AA-97EB-2620-119D-844AC7151D7F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3" name="Google Shape;1541;p35">
              <a:extLst>
                <a:ext uri="{FF2B5EF4-FFF2-40B4-BE49-F238E27FC236}">
                  <a16:creationId xmlns:a16="http://schemas.microsoft.com/office/drawing/2014/main" id="{6F33F397-7278-58A5-6A6A-97C3173E4D50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4" name="Google Shape;1542;p35">
              <a:extLst>
                <a:ext uri="{FF2B5EF4-FFF2-40B4-BE49-F238E27FC236}">
                  <a16:creationId xmlns:a16="http://schemas.microsoft.com/office/drawing/2014/main" id="{EF8A3142-8C99-E97D-7411-BA12874B9C55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5" name="Google Shape;1543;p35">
              <a:extLst>
                <a:ext uri="{FF2B5EF4-FFF2-40B4-BE49-F238E27FC236}">
                  <a16:creationId xmlns:a16="http://schemas.microsoft.com/office/drawing/2014/main" id="{32CDB67D-0391-43DB-A4BE-F1380FAE688B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6" name="Google Shape;1544;p35">
              <a:extLst>
                <a:ext uri="{FF2B5EF4-FFF2-40B4-BE49-F238E27FC236}">
                  <a16:creationId xmlns:a16="http://schemas.microsoft.com/office/drawing/2014/main" id="{1CACDB84-3497-F919-DBD5-EAC268C1149F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7" name="Google Shape;1545;p35">
              <a:extLst>
                <a:ext uri="{FF2B5EF4-FFF2-40B4-BE49-F238E27FC236}">
                  <a16:creationId xmlns:a16="http://schemas.microsoft.com/office/drawing/2014/main" id="{1B86BDA5-8AEA-EE2A-0B04-9B16DE8F84E9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8" name="Google Shape;1546;p35">
              <a:extLst>
                <a:ext uri="{FF2B5EF4-FFF2-40B4-BE49-F238E27FC236}">
                  <a16:creationId xmlns:a16="http://schemas.microsoft.com/office/drawing/2014/main" id="{AC03B0DA-C8B2-5456-CB01-A78432EE315C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9" name="Google Shape;1547;p35">
              <a:extLst>
                <a:ext uri="{FF2B5EF4-FFF2-40B4-BE49-F238E27FC236}">
                  <a16:creationId xmlns:a16="http://schemas.microsoft.com/office/drawing/2014/main" id="{1A4F4B3D-D23F-0714-957C-3FABF57C5680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0" name="Google Shape;1548;p35">
              <a:extLst>
                <a:ext uri="{FF2B5EF4-FFF2-40B4-BE49-F238E27FC236}">
                  <a16:creationId xmlns:a16="http://schemas.microsoft.com/office/drawing/2014/main" id="{45659EBE-28F3-9B89-228F-EBF630F5A450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1" name="Google Shape;1549;p35">
              <a:extLst>
                <a:ext uri="{FF2B5EF4-FFF2-40B4-BE49-F238E27FC236}">
                  <a16:creationId xmlns:a16="http://schemas.microsoft.com/office/drawing/2014/main" id="{C74BD4D9-47C0-7BD0-06FB-315EEDFE7475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2" name="Google Shape;1550;p35">
              <a:extLst>
                <a:ext uri="{FF2B5EF4-FFF2-40B4-BE49-F238E27FC236}">
                  <a16:creationId xmlns:a16="http://schemas.microsoft.com/office/drawing/2014/main" id="{CAD6239A-3590-DFD2-797D-97D17AF8F0F8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3" name="Google Shape;1551;p35">
              <a:extLst>
                <a:ext uri="{FF2B5EF4-FFF2-40B4-BE49-F238E27FC236}">
                  <a16:creationId xmlns:a16="http://schemas.microsoft.com/office/drawing/2014/main" id="{5EBCE290-BF82-E73E-9134-9DC299A35C96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4" name="Google Shape;1552;p35">
              <a:extLst>
                <a:ext uri="{FF2B5EF4-FFF2-40B4-BE49-F238E27FC236}">
                  <a16:creationId xmlns:a16="http://schemas.microsoft.com/office/drawing/2014/main" id="{93141F96-EC3C-E5D6-E14F-3AD73E336CD6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5" name="Google Shape;1553;p35">
              <a:extLst>
                <a:ext uri="{FF2B5EF4-FFF2-40B4-BE49-F238E27FC236}">
                  <a16:creationId xmlns:a16="http://schemas.microsoft.com/office/drawing/2014/main" id="{1916520B-3E7D-5322-505B-69624A2A06F3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6" name="Google Shape;1554;p35">
              <a:extLst>
                <a:ext uri="{FF2B5EF4-FFF2-40B4-BE49-F238E27FC236}">
                  <a16:creationId xmlns:a16="http://schemas.microsoft.com/office/drawing/2014/main" id="{BFA36FCB-8353-E504-C77B-E9D56C9AA96A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7" name="Google Shape;1555;p35">
              <a:extLst>
                <a:ext uri="{FF2B5EF4-FFF2-40B4-BE49-F238E27FC236}">
                  <a16:creationId xmlns:a16="http://schemas.microsoft.com/office/drawing/2014/main" id="{E2B4598A-6ECA-ABF2-D0D5-E9FFD3B9CE85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8" name="Google Shape;1556;p35">
              <a:extLst>
                <a:ext uri="{FF2B5EF4-FFF2-40B4-BE49-F238E27FC236}">
                  <a16:creationId xmlns:a16="http://schemas.microsoft.com/office/drawing/2014/main" id="{B23A206F-4554-A9C3-B8B9-0648CCC6E717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9" name="Google Shape;1557;p35">
              <a:extLst>
                <a:ext uri="{FF2B5EF4-FFF2-40B4-BE49-F238E27FC236}">
                  <a16:creationId xmlns:a16="http://schemas.microsoft.com/office/drawing/2014/main" id="{38CC46EE-7CB4-3546-BACD-35E1F588A112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0" name="Google Shape;1558;p35">
              <a:extLst>
                <a:ext uri="{FF2B5EF4-FFF2-40B4-BE49-F238E27FC236}">
                  <a16:creationId xmlns:a16="http://schemas.microsoft.com/office/drawing/2014/main" id="{3D1A4AD1-17DA-F076-529D-5A9155A7BE07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1" name="Google Shape;1559;p35">
              <a:extLst>
                <a:ext uri="{FF2B5EF4-FFF2-40B4-BE49-F238E27FC236}">
                  <a16:creationId xmlns:a16="http://schemas.microsoft.com/office/drawing/2014/main" id="{01FD2B1E-87DF-EF19-93DF-2ACEC0587883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2" name="Google Shape;1560;p35">
              <a:extLst>
                <a:ext uri="{FF2B5EF4-FFF2-40B4-BE49-F238E27FC236}">
                  <a16:creationId xmlns:a16="http://schemas.microsoft.com/office/drawing/2014/main" id="{1B28C06A-C4BE-B4A1-6181-832859E1F26D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3" name="Google Shape;1561;p35">
              <a:extLst>
                <a:ext uri="{FF2B5EF4-FFF2-40B4-BE49-F238E27FC236}">
                  <a16:creationId xmlns:a16="http://schemas.microsoft.com/office/drawing/2014/main" id="{4189F338-DF61-8A04-D5EF-06DBAC7DF9B9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4" name="Google Shape;1562;p35">
              <a:extLst>
                <a:ext uri="{FF2B5EF4-FFF2-40B4-BE49-F238E27FC236}">
                  <a16:creationId xmlns:a16="http://schemas.microsoft.com/office/drawing/2014/main" id="{129E42F6-C3CF-6676-3EA1-8F1B6FAD8C56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5" name="Google Shape;1563;p35">
              <a:extLst>
                <a:ext uri="{FF2B5EF4-FFF2-40B4-BE49-F238E27FC236}">
                  <a16:creationId xmlns:a16="http://schemas.microsoft.com/office/drawing/2014/main" id="{98477B6D-54B0-F3A0-80EB-CF284CA4DC87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6" name="Google Shape;1564;p35">
              <a:extLst>
                <a:ext uri="{FF2B5EF4-FFF2-40B4-BE49-F238E27FC236}">
                  <a16:creationId xmlns:a16="http://schemas.microsoft.com/office/drawing/2014/main" id="{78B0CC61-D451-7804-6C0C-777EB0105BC3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7" name="Google Shape;1565;p35">
              <a:extLst>
                <a:ext uri="{FF2B5EF4-FFF2-40B4-BE49-F238E27FC236}">
                  <a16:creationId xmlns:a16="http://schemas.microsoft.com/office/drawing/2014/main" id="{2EC5861A-D74D-478B-5D16-38F708B199D5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8" name="Google Shape;1566;p35">
              <a:extLst>
                <a:ext uri="{FF2B5EF4-FFF2-40B4-BE49-F238E27FC236}">
                  <a16:creationId xmlns:a16="http://schemas.microsoft.com/office/drawing/2014/main" id="{15386771-0F63-4BE8-213C-106200C660AF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9" name="Google Shape;1567;p35">
              <a:extLst>
                <a:ext uri="{FF2B5EF4-FFF2-40B4-BE49-F238E27FC236}">
                  <a16:creationId xmlns:a16="http://schemas.microsoft.com/office/drawing/2014/main" id="{28BC6579-AE09-2F30-358F-0E60A478DF26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0" name="Google Shape;1568;p35">
              <a:extLst>
                <a:ext uri="{FF2B5EF4-FFF2-40B4-BE49-F238E27FC236}">
                  <a16:creationId xmlns:a16="http://schemas.microsoft.com/office/drawing/2014/main" id="{BF1E41FF-410A-2241-90D7-6878015FB2DD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1" name="Google Shape;1569;p35">
              <a:extLst>
                <a:ext uri="{FF2B5EF4-FFF2-40B4-BE49-F238E27FC236}">
                  <a16:creationId xmlns:a16="http://schemas.microsoft.com/office/drawing/2014/main" id="{AC6722B6-FFE3-DF3C-9EEC-96A4649FDBC9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2" name="Google Shape;1570;p35">
              <a:extLst>
                <a:ext uri="{FF2B5EF4-FFF2-40B4-BE49-F238E27FC236}">
                  <a16:creationId xmlns:a16="http://schemas.microsoft.com/office/drawing/2014/main" id="{781010FE-CEA1-2BF6-5419-0751D13B4421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3" name="Google Shape;1571;p35">
              <a:extLst>
                <a:ext uri="{FF2B5EF4-FFF2-40B4-BE49-F238E27FC236}">
                  <a16:creationId xmlns:a16="http://schemas.microsoft.com/office/drawing/2014/main" id="{9D35910F-BFA9-2131-534E-2EC87D62C22E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4" name="Google Shape;1572;p35">
              <a:extLst>
                <a:ext uri="{FF2B5EF4-FFF2-40B4-BE49-F238E27FC236}">
                  <a16:creationId xmlns:a16="http://schemas.microsoft.com/office/drawing/2014/main" id="{299CAED2-9997-5FCB-E755-50F30F7F4D05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5" name="Google Shape;1573;p35">
              <a:extLst>
                <a:ext uri="{FF2B5EF4-FFF2-40B4-BE49-F238E27FC236}">
                  <a16:creationId xmlns:a16="http://schemas.microsoft.com/office/drawing/2014/main" id="{A6D984B4-60D1-6C75-EFE6-70F6A22597B7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6" name="Google Shape;1574;p35">
              <a:extLst>
                <a:ext uri="{FF2B5EF4-FFF2-40B4-BE49-F238E27FC236}">
                  <a16:creationId xmlns:a16="http://schemas.microsoft.com/office/drawing/2014/main" id="{520B1EE2-4104-F501-AB74-9C2253010BEB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7" name="Google Shape;1575;p35">
              <a:extLst>
                <a:ext uri="{FF2B5EF4-FFF2-40B4-BE49-F238E27FC236}">
                  <a16:creationId xmlns:a16="http://schemas.microsoft.com/office/drawing/2014/main" id="{F28618AD-282E-B79D-3BB9-1F443F5FD208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8" name="Google Shape;1576;p35">
              <a:extLst>
                <a:ext uri="{FF2B5EF4-FFF2-40B4-BE49-F238E27FC236}">
                  <a16:creationId xmlns:a16="http://schemas.microsoft.com/office/drawing/2014/main" id="{AB85E8D6-4862-C41E-4909-9CB33BB2B430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9" name="Google Shape;1577;p35">
              <a:extLst>
                <a:ext uri="{FF2B5EF4-FFF2-40B4-BE49-F238E27FC236}">
                  <a16:creationId xmlns:a16="http://schemas.microsoft.com/office/drawing/2014/main" id="{B2DB92E6-88D5-6E15-BF1A-60D575FFEBA5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0" name="Google Shape;1578;p35">
              <a:extLst>
                <a:ext uri="{FF2B5EF4-FFF2-40B4-BE49-F238E27FC236}">
                  <a16:creationId xmlns:a16="http://schemas.microsoft.com/office/drawing/2014/main" id="{2AD5558E-3E0D-FD17-8AF3-8D956A4E2E19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1" name="Google Shape;1579;p35">
              <a:extLst>
                <a:ext uri="{FF2B5EF4-FFF2-40B4-BE49-F238E27FC236}">
                  <a16:creationId xmlns:a16="http://schemas.microsoft.com/office/drawing/2014/main" id="{9CA7264E-3955-9632-8119-7B772ED7631A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2" name="Google Shape;1580;p35">
              <a:extLst>
                <a:ext uri="{FF2B5EF4-FFF2-40B4-BE49-F238E27FC236}">
                  <a16:creationId xmlns:a16="http://schemas.microsoft.com/office/drawing/2014/main" id="{DC3AFD29-17D8-DD55-DCE4-9A72498D6CD5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3" name="Google Shape;1581;p35">
              <a:extLst>
                <a:ext uri="{FF2B5EF4-FFF2-40B4-BE49-F238E27FC236}">
                  <a16:creationId xmlns:a16="http://schemas.microsoft.com/office/drawing/2014/main" id="{BA577ACD-6BD4-EE86-0747-468CDEFAEE16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4" name="Google Shape;1582;p35">
              <a:extLst>
                <a:ext uri="{FF2B5EF4-FFF2-40B4-BE49-F238E27FC236}">
                  <a16:creationId xmlns:a16="http://schemas.microsoft.com/office/drawing/2014/main" id="{75FE7FC7-60B5-2CFF-CE74-5A0ADC3F3B05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5" name="Google Shape;1583;p35">
              <a:extLst>
                <a:ext uri="{FF2B5EF4-FFF2-40B4-BE49-F238E27FC236}">
                  <a16:creationId xmlns:a16="http://schemas.microsoft.com/office/drawing/2014/main" id="{46A50F5B-264B-D8B1-EFE7-58FADCA614C2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6" name="Google Shape;1584;p35">
              <a:extLst>
                <a:ext uri="{FF2B5EF4-FFF2-40B4-BE49-F238E27FC236}">
                  <a16:creationId xmlns:a16="http://schemas.microsoft.com/office/drawing/2014/main" id="{58172BD8-6E2B-8792-50B4-D6A0BC9B3C82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7" name="Google Shape;1585;p35">
              <a:extLst>
                <a:ext uri="{FF2B5EF4-FFF2-40B4-BE49-F238E27FC236}">
                  <a16:creationId xmlns:a16="http://schemas.microsoft.com/office/drawing/2014/main" id="{9482BE24-8496-7E0F-4AB0-17B3C8BBC3CA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8" name="Google Shape;1586;p35">
              <a:extLst>
                <a:ext uri="{FF2B5EF4-FFF2-40B4-BE49-F238E27FC236}">
                  <a16:creationId xmlns:a16="http://schemas.microsoft.com/office/drawing/2014/main" id="{4437F281-AED8-032D-B8FE-9263C4541520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9" name="Google Shape;1587;p35">
              <a:extLst>
                <a:ext uri="{FF2B5EF4-FFF2-40B4-BE49-F238E27FC236}">
                  <a16:creationId xmlns:a16="http://schemas.microsoft.com/office/drawing/2014/main" id="{3103F2DD-8594-83CC-FA0C-988AA0D362DB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0" name="Google Shape;1588;p35">
              <a:extLst>
                <a:ext uri="{FF2B5EF4-FFF2-40B4-BE49-F238E27FC236}">
                  <a16:creationId xmlns:a16="http://schemas.microsoft.com/office/drawing/2014/main" id="{B945FD1C-D5CB-13CE-2BC7-A6021B255A79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1" name="Google Shape;1589;p35">
              <a:extLst>
                <a:ext uri="{FF2B5EF4-FFF2-40B4-BE49-F238E27FC236}">
                  <a16:creationId xmlns:a16="http://schemas.microsoft.com/office/drawing/2014/main" id="{FE12766C-3EE1-CE79-E7E4-B050BA5365C0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2" name="Google Shape;1590;p35">
              <a:extLst>
                <a:ext uri="{FF2B5EF4-FFF2-40B4-BE49-F238E27FC236}">
                  <a16:creationId xmlns:a16="http://schemas.microsoft.com/office/drawing/2014/main" id="{1571B52C-A49A-48ED-F17E-AE50FCA48F49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3" name="Google Shape;1591;p35">
              <a:extLst>
                <a:ext uri="{FF2B5EF4-FFF2-40B4-BE49-F238E27FC236}">
                  <a16:creationId xmlns:a16="http://schemas.microsoft.com/office/drawing/2014/main" id="{45B18EAD-DEF6-D889-612B-0AC4D4A073D7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4" name="Google Shape;1592;p35">
              <a:extLst>
                <a:ext uri="{FF2B5EF4-FFF2-40B4-BE49-F238E27FC236}">
                  <a16:creationId xmlns:a16="http://schemas.microsoft.com/office/drawing/2014/main" id="{58FD87D3-2DEE-B215-6A82-14EAB8299DD2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5" name="Google Shape;1593;p35">
              <a:extLst>
                <a:ext uri="{FF2B5EF4-FFF2-40B4-BE49-F238E27FC236}">
                  <a16:creationId xmlns:a16="http://schemas.microsoft.com/office/drawing/2014/main" id="{196689DA-5E9F-6768-73B1-11E259A8C868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6" name="Google Shape;1594;p35">
              <a:extLst>
                <a:ext uri="{FF2B5EF4-FFF2-40B4-BE49-F238E27FC236}">
                  <a16:creationId xmlns:a16="http://schemas.microsoft.com/office/drawing/2014/main" id="{462D6CC3-11A4-81A1-E8F4-CFE3A74C1EC7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7" name="Google Shape;1595;p35">
              <a:extLst>
                <a:ext uri="{FF2B5EF4-FFF2-40B4-BE49-F238E27FC236}">
                  <a16:creationId xmlns:a16="http://schemas.microsoft.com/office/drawing/2014/main" id="{1E6BA424-EA72-B822-3C2A-B7645D3C7009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8" name="Google Shape;1596;p35">
              <a:extLst>
                <a:ext uri="{FF2B5EF4-FFF2-40B4-BE49-F238E27FC236}">
                  <a16:creationId xmlns:a16="http://schemas.microsoft.com/office/drawing/2014/main" id="{E77D0783-8DCC-8D3D-810F-4E011D7600C7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9" name="Google Shape;1597;p35">
              <a:extLst>
                <a:ext uri="{FF2B5EF4-FFF2-40B4-BE49-F238E27FC236}">
                  <a16:creationId xmlns:a16="http://schemas.microsoft.com/office/drawing/2014/main" id="{E19C591C-FF9B-1939-2957-3FB54A25D7AC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0" name="Google Shape;1598;p35">
              <a:extLst>
                <a:ext uri="{FF2B5EF4-FFF2-40B4-BE49-F238E27FC236}">
                  <a16:creationId xmlns:a16="http://schemas.microsoft.com/office/drawing/2014/main" id="{DCDC8AC1-292F-BCEE-A449-8A93CACCCC2B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1" name="Google Shape;1599;p35">
              <a:extLst>
                <a:ext uri="{FF2B5EF4-FFF2-40B4-BE49-F238E27FC236}">
                  <a16:creationId xmlns:a16="http://schemas.microsoft.com/office/drawing/2014/main" id="{44A40563-7A64-74F8-9E20-D8DB35BD1D44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2" name="Google Shape;1600;p35">
              <a:extLst>
                <a:ext uri="{FF2B5EF4-FFF2-40B4-BE49-F238E27FC236}">
                  <a16:creationId xmlns:a16="http://schemas.microsoft.com/office/drawing/2014/main" id="{07F222FB-F52A-C838-FB81-032C95A1E172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3" name="Google Shape;1601;p35">
              <a:extLst>
                <a:ext uri="{FF2B5EF4-FFF2-40B4-BE49-F238E27FC236}">
                  <a16:creationId xmlns:a16="http://schemas.microsoft.com/office/drawing/2014/main" id="{44FBC076-1E12-4729-9B44-0859FFF158D9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4" name="Google Shape;1602;p35">
              <a:extLst>
                <a:ext uri="{FF2B5EF4-FFF2-40B4-BE49-F238E27FC236}">
                  <a16:creationId xmlns:a16="http://schemas.microsoft.com/office/drawing/2014/main" id="{E46F2DBC-6C0E-D148-1FC9-0302433147BC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5" name="Google Shape;1603;p35">
              <a:extLst>
                <a:ext uri="{FF2B5EF4-FFF2-40B4-BE49-F238E27FC236}">
                  <a16:creationId xmlns:a16="http://schemas.microsoft.com/office/drawing/2014/main" id="{1212BB62-3419-6158-5DFE-73E950461630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6" name="Google Shape;1604;p35">
              <a:extLst>
                <a:ext uri="{FF2B5EF4-FFF2-40B4-BE49-F238E27FC236}">
                  <a16:creationId xmlns:a16="http://schemas.microsoft.com/office/drawing/2014/main" id="{E6609804-4F38-DEC3-2A0A-CCE9DE5B9863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7" name="Google Shape;1605;p35">
              <a:extLst>
                <a:ext uri="{FF2B5EF4-FFF2-40B4-BE49-F238E27FC236}">
                  <a16:creationId xmlns:a16="http://schemas.microsoft.com/office/drawing/2014/main" id="{24061A52-7CDB-E0EF-F4B5-C04BDB2549DB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8" name="Google Shape;1606;p35">
              <a:extLst>
                <a:ext uri="{FF2B5EF4-FFF2-40B4-BE49-F238E27FC236}">
                  <a16:creationId xmlns:a16="http://schemas.microsoft.com/office/drawing/2014/main" id="{163F0F51-10AE-110A-4603-56B3DC498539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9" name="Google Shape;1607;p35">
              <a:extLst>
                <a:ext uri="{FF2B5EF4-FFF2-40B4-BE49-F238E27FC236}">
                  <a16:creationId xmlns:a16="http://schemas.microsoft.com/office/drawing/2014/main" id="{47D9552B-428A-8576-410B-27823DBCD487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0" name="Google Shape;1608;p35">
              <a:extLst>
                <a:ext uri="{FF2B5EF4-FFF2-40B4-BE49-F238E27FC236}">
                  <a16:creationId xmlns:a16="http://schemas.microsoft.com/office/drawing/2014/main" id="{B12F171B-BCF3-8448-DC34-66DBC7B86955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1" name="Google Shape;1609;p35">
              <a:extLst>
                <a:ext uri="{FF2B5EF4-FFF2-40B4-BE49-F238E27FC236}">
                  <a16:creationId xmlns:a16="http://schemas.microsoft.com/office/drawing/2014/main" id="{28A60DC7-3BB8-C83A-7250-C10E4AEE2BD6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2" name="Google Shape;1610;p35">
              <a:extLst>
                <a:ext uri="{FF2B5EF4-FFF2-40B4-BE49-F238E27FC236}">
                  <a16:creationId xmlns:a16="http://schemas.microsoft.com/office/drawing/2014/main" id="{9131E1C2-7C82-C024-6722-524365776EC2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3" name="Google Shape;1611;p35">
              <a:extLst>
                <a:ext uri="{FF2B5EF4-FFF2-40B4-BE49-F238E27FC236}">
                  <a16:creationId xmlns:a16="http://schemas.microsoft.com/office/drawing/2014/main" id="{14C1EC83-94F2-9AD4-1086-64E6A81517EA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4" name="Google Shape;1612;p35">
              <a:extLst>
                <a:ext uri="{FF2B5EF4-FFF2-40B4-BE49-F238E27FC236}">
                  <a16:creationId xmlns:a16="http://schemas.microsoft.com/office/drawing/2014/main" id="{A16F6131-EBB0-3C72-C483-715ADB780FA7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5" name="Google Shape;1613;p35">
              <a:extLst>
                <a:ext uri="{FF2B5EF4-FFF2-40B4-BE49-F238E27FC236}">
                  <a16:creationId xmlns:a16="http://schemas.microsoft.com/office/drawing/2014/main" id="{0A4A9FA1-4F2A-AD42-F606-D0C4EBEB889B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6" name="Google Shape;1614;p35">
              <a:extLst>
                <a:ext uri="{FF2B5EF4-FFF2-40B4-BE49-F238E27FC236}">
                  <a16:creationId xmlns:a16="http://schemas.microsoft.com/office/drawing/2014/main" id="{80AB19D7-56DC-BE1E-FADA-C78FCBEED91E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7" name="Google Shape;1615;p35">
              <a:extLst>
                <a:ext uri="{FF2B5EF4-FFF2-40B4-BE49-F238E27FC236}">
                  <a16:creationId xmlns:a16="http://schemas.microsoft.com/office/drawing/2014/main" id="{680BC9FE-7DC8-4F7E-C52E-B94130BC63AF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8" name="Google Shape;1616;p35">
              <a:extLst>
                <a:ext uri="{FF2B5EF4-FFF2-40B4-BE49-F238E27FC236}">
                  <a16:creationId xmlns:a16="http://schemas.microsoft.com/office/drawing/2014/main" id="{F9198BD4-44A5-B855-4F9E-3F4ED6CBD97A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9" name="Google Shape;1617;p35">
              <a:extLst>
                <a:ext uri="{FF2B5EF4-FFF2-40B4-BE49-F238E27FC236}">
                  <a16:creationId xmlns:a16="http://schemas.microsoft.com/office/drawing/2014/main" id="{F7344DA4-916F-544C-9C76-BFEEF18921D5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0" name="Google Shape;1618;p35">
              <a:extLst>
                <a:ext uri="{FF2B5EF4-FFF2-40B4-BE49-F238E27FC236}">
                  <a16:creationId xmlns:a16="http://schemas.microsoft.com/office/drawing/2014/main" id="{30A2C6FB-EC11-5E3E-914D-92C020E5CE07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1" name="Google Shape;1619;p35">
              <a:extLst>
                <a:ext uri="{FF2B5EF4-FFF2-40B4-BE49-F238E27FC236}">
                  <a16:creationId xmlns:a16="http://schemas.microsoft.com/office/drawing/2014/main" id="{AD0EA5BD-64FC-B380-1EB0-3ACE4D0F0910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2" name="Google Shape;1620;p35">
              <a:extLst>
                <a:ext uri="{FF2B5EF4-FFF2-40B4-BE49-F238E27FC236}">
                  <a16:creationId xmlns:a16="http://schemas.microsoft.com/office/drawing/2014/main" id="{375EF746-6ADC-162E-940E-DAE0D6996C0A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3" name="Google Shape;1621;p35">
              <a:extLst>
                <a:ext uri="{FF2B5EF4-FFF2-40B4-BE49-F238E27FC236}">
                  <a16:creationId xmlns:a16="http://schemas.microsoft.com/office/drawing/2014/main" id="{58F602B5-CEE5-CDB2-9B8D-C0A708551174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4" name="Google Shape;1622;p35">
              <a:extLst>
                <a:ext uri="{FF2B5EF4-FFF2-40B4-BE49-F238E27FC236}">
                  <a16:creationId xmlns:a16="http://schemas.microsoft.com/office/drawing/2014/main" id="{8B8CA873-6F16-25A0-9E29-00ACFE8D94C3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85" name="Google Shape;1870;p39">
            <a:extLst>
              <a:ext uri="{FF2B5EF4-FFF2-40B4-BE49-F238E27FC236}">
                <a16:creationId xmlns:a16="http://schemas.microsoft.com/office/drawing/2014/main" id="{EEE8A85D-C8D7-B6BA-9E00-B995E889A206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20586" name="Google Shape;1871;p39">
              <a:extLst>
                <a:ext uri="{FF2B5EF4-FFF2-40B4-BE49-F238E27FC236}">
                  <a16:creationId xmlns:a16="http://schemas.microsoft.com/office/drawing/2014/main" id="{D569C00B-8359-15BC-81AD-8A0B91ED37FC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7" name="Google Shape;1872;p39">
              <a:extLst>
                <a:ext uri="{FF2B5EF4-FFF2-40B4-BE49-F238E27FC236}">
                  <a16:creationId xmlns:a16="http://schemas.microsoft.com/office/drawing/2014/main" id="{B7B3A05A-DD94-4898-692D-27533252536E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8" name="Google Shape;1873;p39">
              <a:extLst>
                <a:ext uri="{FF2B5EF4-FFF2-40B4-BE49-F238E27FC236}">
                  <a16:creationId xmlns:a16="http://schemas.microsoft.com/office/drawing/2014/main" id="{9F2EB5FE-A3CD-EE40-7F10-9D7C6FF48D38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9" name="Google Shape;1874;p39">
              <a:extLst>
                <a:ext uri="{FF2B5EF4-FFF2-40B4-BE49-F238E27FC236}">
                  <a16:creationId xmlns:a16="http://schemas.microsoft.com/office/drawing/2014/main" id="{B8C51D2F-6F9E-022D-A322-5841A7C6F616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0" name="Google Shape;1875;p39">
              <a:extLst>
                <a:ext uri="{FF2B5EF4-FFF2-40B4-BE49-F238E27FC236}">
                  <a16:creationId xmlns:a16="http://schemas.microsoft.com/office/drawing/2014/main" id="{8ABC0A1E-31DB-F208-F512-E8848C64364A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1" name="Google Shape;1876;p39">
              <a:extLst>
                <a:ext uri="{FF2B5EF4-FFF2-40B4-BE49-F238E27FC236}">
                  <a16:creationId xmlns:a16="http://schemas.microsoft.com/office/drawing/2014/main" id="{83A7C0C5-49F9-B13B-D774-B9CC5F116158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2" name="Google Shape;1877;p39">
              <a:extLst>
                <a:ext uri="{FF2B5EF4-FFF2-40B4-BE49-F238E27FC236}">
                  <a16:creationId xmlns:a16="http://schemas.microsoft.com/office/drawing/2014/main" id="{19F8C180-F1BD-4E9A-50A9-2A987C6749D1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3" name="Google Shape;1878;p39">
              <a:extLst>
                <a:ext uri="{FF2B5EF4-FFF2-40B4-BE49-F238E27FC236}">
                  <a16:creationId xmlns:a16="http://schemas.microsoft.com/office/drawing/2014/main" id="{EE6979A0-8001-C580-C789-F7F77FAB38E8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4" name="Google Shape;1879;p39">
              <a:extLst>
                <a:ext uri="{FF2B5EF4-FFF2-40B4-BE49-F238E27FC236}">
                  <a16:creationId xmlns:a16="http://schemas.microsoft.com/office/drawing/2014/main" id="{3C223A7C-7ABB-6DD9-A2C7-B47763676326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5" name="Google Shape;1880;p39">
              <a:extLst>
                <a:ext uri="{FF2B5EF4-FFF2-40B4-BE49-F238E27FC236}">
                  <a16:creationId xmlns:a16="http://schemas.microsoft.com/office/drawing/2014/main" id="{BC6EC881-C93E-6FD3-EFD5-C483839E0D79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6" name="Google Shape;1881;p39">
              <a:extLst>
                <a:ext uri="{FF2B5EF4-FFF2-40B4-BE49-F238E27FC236}">
                  <a16:creationId xmlns:a16="http://schemas.microsoft.com/office/drawing/2014/main" id="{C5565710-B9A8-92EA-08B7-12CE0732C5E1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7" name="Google Shape;1882;p39">
              <a:extLst>
                <a:ext uri="{FF2B5EF4-FFF2-40B4-BE49-F238E27FC236}">
                  <a16:creationId xmlns:a16="http://schemas.microsoft.com/office/drawing/2014/main" id="{E7BAD6C6-409E-AD50-9B68-A643E3FD86DF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8" name="Google Shape;1883;p39">
              <a:extLst>
                <a:ext uri="{FF2B5EF4-FFF2-40B4-BE49-F238E27FC236}">
                  <a16:creationId xmlns:a16="http://schemas.microsoft.com/office/drawing/2014/main" id="{11FAEB67-5F95-1A4D-3169-6EF44AF7DCC2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9" name="Google Shape;1884;p39">
              <a:extLst>
                <a:ext uri="{FF2B5EF4-FFF2-40B4-BE49-F238E27FC236}">
                  <a16:creationId xmlns:a16="http://schemas.microsoft.com/office/drawing/2014/main" id="{13A53047-29F5-693A-3C93-94B8D4173E17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0" name="Google Shape;1885;p39">
              <a:extLst>
                <a:ext uri="{FF2B5EF4-FFF2-40B4-BE49-F238E27FC236}">
                  <a16:creationId xmlns:a16="http://schemas.microsoft.com/office/drawing/2014/main" id="{BBCA35E6-87F9-A9EF-A8F2-3868869CE48A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1" name="Google Shape;1886;p39">
              <a:extLst>
                <a:ext uri="{FF2B5EF4-FFF2-40B4-BE49-F238E27FC236}">
                  <a16:creationId xmlns:a16="http://schemas.microsoft.com/office/drawing/2014/main" id="{1C9C74D3-EBDB-7F72-F3BA-465298448AA1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2" name="Google Shape;1887;p39">
              <a:extLst>
                <a:ext uri="{FF2B5EF4-FFF2-40B4-BE49-F238E27FC236}">
                  <a16:creationId xmlns:a16="http://schemas.microsoft.com/office/drawing/2014/main" id="{1CE0DF29-5C88-5D35-A68C-0EC0D6577776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3" name="Google Shape;1888;p39">
              <a:extLst>
                <a:ext uri="{FF2B5EF4-FFF2-40B4-BE49-F238E27FC236}">
                  <a16:creationId xmlns:a16="http://schemas.microsoft.com/office/drawing/2014/main" id="{88F0CD39-C4D8-1C2A-6242-4B87785DEE40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4" name="Google Shape;1889;p39">
              <a:extLst>
                <a:ext uri="{FF2B5EF4-FFF2-40B4-BE49-F238E27FC236}">
                  <a16:creationId xmlns:a16="http://schemas.microsoft.com/office/drawing/2014/main" id="{C50C8B31-FFDC-6E13-D3E1-729AFC6B01B8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5" name="Google Shape;1890;p39">
              <a:extLst>
                <a:ext uri="{FF2B5EF4-FFF2-40B4-BE49-F238E27FC236}">
                  <a16:creationId xmlns:a16="http://schemas.microsoft.com/office/drawing/2014/main" id="{DF4B0080-8B3A-41DB-0F76-99E718DA661B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6" name="Google Shape;1891;p39">
              <a:extLst>
                <a:ext uri="{FF2B5EF4-FFF2-40B4-BE49-F238E27FC236}">
                  <a16:creationId xmlns:a16="http://schemas.microsoft.com/office/drawing/2014/main" id="{86A46DAD-7FC6-8977-A2E8-C113BEFD7B55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7" name="Google Shape;1892;p39">
              <a:extLst>
                <a:ext uri="{FF2B5EF4-FFF2-40B4-BE49-F238E27FC236}">
                  <a16:creationId xmlns:a16="http://schemas.microsoft.com/office/drawing/2014/main" id="{0C26BBD4-454D-C726-4299-0E559F0C9EE3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8" name="Google Shape;1893;p39">
              <a:extLst>
                <a:ext uri="{FF2B5EF4-FFF2-40B4-BE49-F238E27FC236}">
                  <a16:creationId xmlns:a16="http://schemas.microsoft.com/office/drawing/2014/main" id="{3DB6CDCC-84F2-79AB-3AAC-6E34D5EF8CDA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9" name="Google Shape;1894;p39">
              <a:extLst>
                <a:ext uri="{FF2B5EF4-FFF2-40B4-BE49-F238E27FC236}">
                  <a16:creationId xmlns:a16="http://schemas.microsoft.com/office/drawing/2014/main" id="{E56BF92D-E9BB-B7DC-9542-E7F407F840BD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0" name="Google Shape;1895;p39">
              <a:extLst>
                <a:ext uri="{FF2B5EF4-FFF2-40B4-BE49-F238E27FC236}">
                  <a16:creationId xmlns:a16="http://schemas.microsoft.com/office/drawing/2014/main" id="{8783E9C8-EC91-B1D4-5C01-E6F44B558B92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1" name="Google Shape;1896;p39">
              <a:extLst>
                <a:ext uri="{FF2B5EF4-FFF2-40B4-BE49-F238E27FC236}">
                  <a16:creationId xmlns:a16="http://schemas.microsoft.com/office/drawing/2014/main" id="{42FD8DE8-67BF-E2F2-6661-0DAEE7AD658B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2" name="Google Shape;1897;p39">
              <a:extLst>
                <a:ext uri="{FF2B5EF4-FFF2-40B4-BE49-F238E27FC236}">
                  <a16:creationId xmlns:a16="http://schemas.microsoft.com/office/drawing/2014/main" id="{01556AA2-0777-F4B3-CA82-DEAB618C7084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3" name="Google Shape;1898;p39">
              <a:extLst>
                <a:ext uri="{FF2B5EF4-FFF2-40B4-BE49-F238E27FC236}">
                  <a16:creationId xmlns:a16="http://schemas.microsoft.com/office/drawing/2014/main" id="{BB4932CA-4BF6-132D-F1BE-70DCDDB39F58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4" name="Google Shape;1899;p39">
              <a:extLst>
                <a:ext uri="{FF2B5EF4-FFF2-40B4-BE49-F238E27FC236}">
                  <a16:creationId xmlns:a16="http://schemas.microsoft.com/office/drawing/2014/main" id="{DB79B83D-E095-6472-389B-EE63A4EA9D6C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5" name="Google Shape;1900;p39">
              <a:extLst>
                <a:ext uri="{FF2B5EF4-FFF2-40B4-BE49-F238E27FC236}">
                  <a16:creationId xmlns:a16="http://schemas.microsoft.com/office/drawing/2014/main" id="{231B79A8-AA94-37B6-C3B4-37D84D1333AB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6" name="Google Shape;1901;p39">
              <a:extLst>
                <a:ext uri="{FF2B5EF4-FFF2-40B4-BE49-F238E27FC236}">
                  <a16:creationId xmlns:a16="http://schemas.microsoft.com/office/drawing/2014/main" id="{208A92A6-7E75-A053-13F3-E6A22EE3DDB5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7" name="Google Shape;1902;p39">
              <a:extLst>
                <a:ext uri="{FF2B5EF4-FFF2-40B4-BE49-F238E27FC236}">
                  <a16:creationId xmlns:a16="http://schemas.microsoft.com/office/drawing/2014/main" id="{5DF9AF87-AFCB-5FDF-F197-B765C4945B7A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8" name="Google Shape;1903;p39">
              <a:extLst>
                <a:ext uri="{FF2B5EF4-FFF2-40B4-BE49-F238E27FC236}">
                  <a16:creationId xmlns:a16="http://schemas.microsoft.com/office/drawing/2014/main" id="{9F29697F-622D-BE09-B02B-6FD85A99B050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9" name="Google Shape;1904;p39">
              <a:extLst>
                <a:ext uri="{FF2B5EF4-FFF2-40B4-BE49-F238E27FC236}">
                  <a16:creationId xmlns:a16="http://schemas.microsoft.com/office/drawing/2014/main" id="{496F789F-0DA7-CDD7-035A-283847534AB2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0" name="Google Shape;1905;p39">
              <a:extLst>
                <a:ext uri="{FF2B5EF4-FFF2-40B4-BE49-F238E27FC236}">
                  <a16:creationId xmlns:a16="http://schemas.microsoft.com/office/drawing/2014/main" id="{38BF8CF0-542D-2028-C941-4A45EAD2D2DF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1" name="Google Shape;1906;p39">
              <a:extLst>
                <a:ext uri="{FF2B5EF4-FFF2-40B4-BE49-F238E27FC236}">
                  <a16:creationId xmlns:a16="http://schemas.microsoft.com/office/drawing/2014/main" id="{C42B00E1-3BCC-FADF-BA8A-3E1903F53FDF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2" name="Google Shape;1907;p39">
              <a:extLst>
                <a:ext uri="{FF2B5EF4-FFF2-40B4-BE49-F238E27FC236}">
                  <a16:creationId xmlns:a16="http://schemas.microsoft.com/office/drawing/2014/main" id="{41972003-DA5C-E4F6-56B9-A15DAE048411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3" name="Google Shape;1908;p39">
              <a:extLst>
                <a:ext uri="{FF2B5EF4-FFF2-40B4-BE49-F238E27FC236}">
                  <a16:creationId xmlns:a16="http://schemas.microsoft.com/office/drawing/2014/main" id="{216BE5B3-CBBB-3591-0501-61E80B7DDA44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4" name="Google Shape;1909;p39">
              <a:extLst>
                <a:ext uri="{FF2B5EF4-FFF2-40B4-BE49-F238E27FC236}">
                  <a16:creationId xmlns:a16="http://schemas.microsoft.com/office/drawing/2014/main" id="{D0523C0D-568A-53F0-6BED-46B65F2B32CA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5" name="Google Shape;1910;p39">
              <a:extLst>
                <a:ext uri="{FF2B5EF4-FFF2-40B4-BE49-F238E27FC236}">
                  <a16:creationId xmlns:a16="http://schemas.microsoft.com/office/drawing/2014/main" id="{9ECE2DA5-30CC-179A-FD53-D8D1C6354140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6" name="Google Shape;1911;p39">
              <a:extLst>
                <a:ext uri="{FF2B5EF4-FFF2-40B4-BE49-F238E27FC236}">
                  <a16:creationId xmlns:a16="http://schemas.microsoft.com/office/drawing/2014/main" id="{B23D14A4-7CE8-9C23-3BFB-EBA1E6828D08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7" name="Google Shape;1912;p39">
              <a:extLst>
                <a:ext uri="{FF2B5EF4-FFF2-40B4-BE49-F238E27FC236}">
                  <a16:creationId xmlns:a16="http://schemas.microsoft.com/office/drawing/2014/main" id="{DB2A2E7B-3048-0789-CCB3-289AABBA72B2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8" name="Google Shape;1913;p39">
              <a:extLst>
                <a:ext uri="{FF2B5EF4-FFF2-40B4-BE49-F238E27FC236}">
                  <a16:creationId xmlns:a16="http://schemas.microsoft.com/office/drawing/2014/main" id="{7D88ED9A-D033-01E3-433D-29E748F6CF08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9" name="Google Shape;1914;p39">
              <a:extLst>
                <a:ext uri="{FF2B5EF4-FFF2-40B4-BE49-F238E27FC236}">
                  <a16:creationId xmlns:a16="http://schemas.microsoft.com/office/drawing/2014/main" id="{1637B1A7-EC11-0C93-4509-F3F2FCAF6F60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0" name="Google Shape;1915;p39">
              <a:extLst>
                <a:ext uri="{FF2B5EF4-FFF2-40B4-BE49-F238E27FC236}">
                  <a16:creationId xmlns:a16="http://schemas.microsoft.com/office/drawing/2014/main" id="{FE6FF001-8580-207B-5733-D0605ECBBC4A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1" name="Google Shape;1916;p39">
              <a:extLst>
                <a:ext uri="{FF2B5EF4-FFF2-40B4-BE49-F238E27FC236}">
                  <a16:creationId xmlns:a16="http://schemas.microsoft.com/office/drawing/2014/main" id="{7C3B4FAF-B4FB-D2A3-D300-FC2BF1207CC0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2" name="Google Shape;1917;p39">
              <a:extLst>
                <a:ext uri="{FF2B5EF4-FFF2-40B4-BE49-F238E27FC236}">
                  <a16:creationId xmlns:a16="http://schemas.microsoft.com/office/drawing/2014/main" id="{893363EF-247E-9B00-79D8-9CFB52E445C9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3" name="Google Shape;1918;p39">
              <a:extLst>
                <a:ext uri="{FF2B5EF4-FFF2-40B4-BE49-F238E27FC236}">
                  <a16:creationId xmlns:a16="http://schemas.microsoft.com/office/drawing/2014/main" id="{2A4C7D78-D4BE-7951-9DBE-6DD121CF5330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4" name="Google Shape;1919;p39">
              <a:extLst>
                <a:ext uri="{FF2B5EF4-FFF2-40B4-BE49-F238E27FC236}">
                  <a16:creationId xmlns:a16="http://schemas.microsoft.com/office/drawing/2014/main" id="{8CCFC1F0-1146-DB6D-8780-4F292BB0571C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5" name="Google Shape;1920;p39">
              <a:extLst>
                <a:ext uri="{FF2B5EF4-FFF2-40B4-BE49-F238E27FC236}">
                  <a16:creationId xmlns:a16="http://schemas.microsoft.com/office/drawing/2014/main" id="{9C6D6BD9-0626-5181-84FB-AA961D852D21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6" name="Google Shape;1921;p39">
              <a:extLst>
                <a:ext uri="{FF2B5EF4-FFF2-40B4-BE49-F238E27FC236}">
                  <a16:creationId xmlns:a16="http://schemas.microsoft.com/office/drawing/2014/main" id="{59786F43-49C0-4548-4B3B-3DF82C8943CE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7" name="Google Shape;1922;p39">
              <a:extLst>
                <a:ext uri="{FF2B5EF4-FFF2-40B4-BE49-F238E27FC236}">
                  <a16:creationId xmlns:a16="http://schemas.microsoft.com/office/drawing/2014/main" id="{9E5D0B07-43E3-D9A0-B876-1BC8DE28840C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8" name="Google Shape;1923;p39">
              <a:extLst>
                <a:ext uri="{FF2B5EF4-FFF2-40B4-BE49-F238E27FC236}">
                  <a16:creationId xmlns:a16="http://schemas.microsoft.com/office/drawing/2014/main" id="{7A359B10-D929-75F3-D88A-F73EFA6BBD6C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9" name="Google Shape;1924;p39">
              <a:extLst>
                <a:ext uri="{FF2B5EF4-FFF2-40B4-BE49-F238E27FC236}">
                  <a16:creationId xmlns:a16="http://schemas.microsoft.com/office/drawing/2014/main" id="{CC48799C-0D55-EF6D-FD51-042DA2792B6A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0" name="Google Shape;1925;p39">
              <a:extLst>
                <a:ext uri="{FF2B5EF4-FFF2-40B4-BE49-F238E27FC236}">
                  <a16:creationId xmlns:a16="http://schemas.microsoft.com/office/drawing/2014/main" id="{A7F5FF69-4BD5-8738-D760-EC2F4E8795D5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1" name="Google Shape;1926;p39">
              <a:extLst>
                <a:ext uri="{FF2B5EF4-FFF2-40B4-BE49-F238E27FC236}">
                  <a16:creationId xmlns:a16="http://schemas.microsoft.com/office/drawing/2014/main" id="{57DB83E5-DC8A-2777-71F3-4045A6236A8F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2" name="Google Shape;1927;p39">
              <a:extLst>
                <a:ext uri="{FF2B5EF4-FFF2-40B4-BE49-F238E27FC236}">
                  <a16:creationId xmlns:a16="http://schemas.microsoft.com/office/drawing/2014/main" id="{753934E9-0FEF-BA3B-8F85-85078F4DD43C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3" name="Google Shape;1928;p39">
              <a:extLst>
                <a:ext uri="{FF2B5EF4-FFF2-40B4-BE49-F238E27FC236}">
                  <a16:creationId xmlns:a16="http://schemas.microsoft.com/office/drawing/2014/main" id="{8985D282-0BC6-4D46-22DB-37BDC1C692B4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4" name="Google Shape;1929;p39">
              <a:extLst>
                <a:ext uri="{FF2B5EF4-FFF2-40B4-BE49-F238E27FC236}">
                  <a16:creationId xmlns:a16="http://schemas.microsoft.com/office/drawing/2014/main" id="{6338CDC9-EB51-1117-6986-EBD4B7C0B582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5" name="Google Shape;1930;p39">
              <a:extLst>
                <a:ext uri="{FF2B5EF4-FFF2-40B4-BE49-F238E27FC236}">
                  <a16:creationId xmlns:a16="http://schemas.microsoft.com/office/drawing/2014/main" id="{0F0D7576-4E21-5B1B-F865-A70A3CC06EF2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6" name="Google Shape;1931;p39">
              <a:extLst>
                <a:ext uri="{FF2B5EF4-FFF2-40B4-BE49-F238E27FC236}">
                  <a16:creationId xmlns:a16="http://schemas.microsoft.com/office/drawing/2014/main" id="{60A241EE-BD61-D2DD-86E9-AC9B3D24AD32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7" name="Google Shape;1932;p39">
              <a:extLst>
                <a:ext uri="{FF2B5EF4-FFF2-40B4-BE49-F238E27FC236}">
                  <a16:creationId xmlns:a16="http://schemas.microsoft.com/office/drawing/2014/main" id="{BF0BBAD9-E1ED-DFC7-901A-A71C73AA9BD2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8" name="Google Shape;1933;p39">
              <a:extLst>
                <a:ext uri="{FF2B5EF4-FFF2-40B4-BE49-F238E27FC236}">
                  <a16:creationId xmlns:a16="http://schemas.microsoft.com/office/drawing/2014/main" id="{32E61AEA-256B-556E-B3B9-E4967814EC52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9" name="Google Shape;1934;p39">
              <a:extLst>
                <a:ext uri="{FF2B5EF4-FFF2-40B4-BE49-F238E27FC236}">
                  <a16:creationId xmlns:a16="http://schemas.microsoft.com/office/drawing/2014/main" id="{C96E25F1-65C5-3A6B-99A4-D1D64761FAA3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0" name="Google Shape;1935;p39">
              <a:extLst>
                <a:ext uri="{FF2B5EF4-FFF2-40B4-BE49-F238E27FC236}">
                  <a16:creationId xmlns:a16="http://schemas.microsoft.com/office/drawing/2014/main" id="{6C557015-C218-9F3A-0A27-25161F3AD71D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1" name="Google Shape;1936;p39">
              <a:extLst>
                <a:ext uri="{FF2B5EF4-FFF2-40B4-BE49-F238E27FC236}">
                  <a16:creationId xmlns:a16="http://schemas.microsoft.com/office/drawing/2014/main" id="{99BD4720-B841-C031-7781-3F2ECB29830B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2" name="Google Shape;1937;p39">
              <a:extLst>
                <a:ext uri="{FF2B5EF4-FFF2-40B4-BE49-F238E27FC236}">
                  <a16:creationId xmlns:a16="http://schemas.microsoft.com/office/drawing/2014/main" id="{C1844ADE-2805-0E89-E977-89D6FB251248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3" name="Google Shape;1938;p39">
              <a:extLst>
                <a:ext uri="{FF2B5EF4-FFF2-40B4-BE49-F238E27FC236}">
                  <a16:creationId xmlns:a16="http://schemas.microsoft.com/office/drawing/2014/main" id="{B21CEBAB-BC52-3C85-A02A-F897DB0330FF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4" name="Google Shape;1939;p39">
              <a:extLst>
                <a:ext uri="{FF2B5EF4-FFF2-40B4-BE49-F238E27FC236}">
                  <a16:creationId xmlns:a16="http://schemas.microsoft.com/office/drawing/2014/main" id="{073F17EC-80ED-C96B-996B-DD30C1016C02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5" name="Google Shape;1940;p39">
              <a:extLst>
                <a:ext uri="{FF2B5EF4-FFF2-40B4-BE49-F238E27FC236}">
                  <a16:creationId xmlns:a16="http://schemas.microsoft.com/office/drawing/2014/main" id="{2EFE9119-6BFF-BE24-B726-FC7E238476C1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6" name="Google Shape;1941;p39">
              <a:extLst>
                <a:ext uri="{FF2B5EF4-FFF2-40B4-BE49-F238E27FC236}">
                  <a16:creationId xmlns:a16="http://schemas.microsoft.com/office/drawing/2014/main" id="{EE662914-DCC7-BFD1-44DC-92DD7146B143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7" name="Google Shape;1942;p39">
              <a:extLst>
                <a:ext uri="{FF2B5EF4-FFF2-40B4-BE49-F238E27FC236}">
                  <a16:creationId xmlns:a16="http://schemas.microsoft.com/office/drawing/2014/main" id="{E3D70CE0-7CB8-C073-DF37-D15D543D19F3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8" name="Google Shape;1943;p39">
              <a:extLst>
                <a:ext uri="{FF2B5EF4-FFF2-40B4-BE49-F238E27FC236}">
                  <a16:creationId xmlns:a16="http://schemas.microsoft.com/office/drawing/2014/main" id="{E95E5788-7A1D-CBF4-E170-5684DFFCA87F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3" grpId="0" autoUpdateAnimBg="0"/>
      <p:bldP spid="20487" grpId="0" animBg="1" autoUpdateAnimBg="0"/>
      <p:bldP spid="20490" grpId="0" animBg="1" autoUpdateAnimBg="0"/>
      <p:bldP spid="20491" grpId="0" animBg="1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7" name="Rectangle 3">
            <a:extLst>
              <a:ext uri="{FF2B5EF4-FFF2-40B4-BE49-F238E27FC236}">
                <a16:creationId xmlns:a16="http://schemas.microsoft.com/office/drawing/2014/main" id="{6173CD0F-F7A6-7355-68C6-95101FD010E3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873126" y="500062"/>
            <a:ext cx="3962400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classifica? (IV)</a:t>
            </a:r>
          </a:p>
        </p:txBody>
      </p:sp>
      <p:grpSp>
        <p:nvGrpSpPr>
          <p:cNvPr id="21514" name="Group 10">
            <a:extLst>
              <a:ext uri="{FF2B5EF4-FFF2-40B4-BE49-F238E27FC236}">
                <a16:creationId xmlns:a16="http://schemas.microsoft.com/office/drawing/2014/main" id="{F9BF7EE1-EE4A-53D1-30B4-3B79055B6F10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143001"/>
            <a:ext cx="7197725" cy="4614864"/>
            <a:chOff x="288" y="720"/>
            <a:chExt cx="5184" cy="3456"/>
          </a:xfrm>
        </p:grpSpPr>
        <p:sp>
          <p:nvSpPr>
            <p:cNvPr id="21509" name="Rectangle 5">
              <a:extLst>
                <a:ext uri="{FF2B5EF4-FFF2-40B4-BE49-F238E27FC236}">
                  <a16:creationId xmlns:a16="http://schemas.microsoft.com/office/drawing/2014/main" id="{15A4D945-F74D-280B-71DB-9C70F6606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720"/>
              <a:ext cx="5184" cy="34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1510" name="Text Box 6">
              <a:extLst>
                <a:ext uri="{FF2B5EF4-FFF2-40B4-BE49-F238E27FC236}">
                  <a16:creationId xmlns:a16="http://schemas.microsoft.com/office/drawing/2014/main" id="{43CAA4B8-173B-FB12-709D-AFD0F2E17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" y="720"/>
              <a:ext cx="1200" cy="3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>
                  <a:solidFill>
                    <a:srgbClr val="4D4D4D"/>
                  </a:solidFill>
                </a:rPr>
                <a:t>Abundante</a:t>
              </a:r>
            </a:p>
          </p:txBody>
        </p:sp>
      </p:grpSp>
      <p:sp>
        <p:nvSpPr>
          <p:cNvPr id="21511" name="Text Box 7">
            <a:extLst>
              <a:ext uri="{FF2B5EF4-FFF2-40B4-BE49-F238E27FC236}">
                <a16:creationId xmlns:a16="http://schemas.microsoft.com/office/drawing/2014/main" id="{54C43FF0-1B61-B2AB-D03D-1371E8F7DD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4143" y="2030016"/>
            <a:ext cx="7197725" cy="782007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/>
              <a:t>Aquele que apresenta mais de uma forma com o mesmo valor. Ocorre principalmente no particípio (particípio regular e irregular).</a:t>
            </a:r>
          </a:p>
        </p:txBody>
      </p:sp>
      <p:sp>
        <p:nvSpPr>
          <p:cNvPr id="21515" name="Text Box 11">
            <a:extLst>
              <a:ext uri="{FF2B5EF4-FFF2-40B4-BE49-F238E27FC236}">
                <a16:creationId xmlns:a16="http://schemas.microsoft.com/office/drawing/2014/main" id="{551402BB-8292-65FD-2789-C67E8E0471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151" y="4702174"/>
            <a:ext cx="2519363" cy="757545"/>
          </a:xfrm>
          <a:prstGeom prst="rect">
            <a:avLst/>
          </a:prstGeom>
          <a:noFill/>
          <a:ln w="9525">
            <a:solidFill>
              <a:srgbClr val="FF66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Usado com </a:t>
            </a:r>
          </a:p>
          <a:p>
            <a:r>
              <a:rPr lang="pt-BR" altLang="pt-BR" b="1" dirty="0"/>
              <a:t>ter </a:t>
            </a:r>
            <a:r>
              <a:rPr lang="pt-BR" altLang="pt-BR" dirty="0"/>
              <a:t>e </a:t>
            </a:r>
            <a:r>
              <a:rPr lang="pt-BR" altLang="pt-BR" b="1" dirty="0"/>
              <a:t>haver.</a:t>
            </a:r>
            <a:endParaRPr lang="pt-BR" altLang="pt-BR" dirty="0"/>
          </a:p>
        </p:txBody>
      </p:sp>
      <p:sp>
        <p:nvSpPr>
          <p:cNvPr id="21516" name="Text Box 12">
            <a:extLst>
              <a:ext uri="{FF2B5EF4-FFF2-40B4-BE49-F238E27FC236}">
                <a16:creationId xmlns:a16="http://schemas.microsoft.com/office/drawing/2014/main" id="{967DB8CB-E19C-DABC-C277-D85E204A07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9751" y="4702174"/>
            <a:ext cx="2519363" cy="677705"/>
          </a:xfrm>
          <a:prstGeom prst="rect">
            <a:avLst/>
          </a:prstGeom>
          <a:noFill/>
          <a:ln w="9525">
            <a:solidFill>
              <a:srgbClr val="FF66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r>
              <a:rPr lang="pt-BR" altLang="pt-BR" dirty="0"/>
              <a:t>Usado com </a:t>
            </a:r>
          </a:p>
          <a:p>
            <a:r>
              <a:rPr lang="pt-BR" altLang="pt-BR" b="1" dirty="0"/>
              <a:t>ser </a:t>
            </a:r>
            <a:r>
              <a:rPr lang="pt-BR" altLang="pt-BR" dirty="0"/>
              <a:t>e </a:t>
            </a:r>
            <a:r>
              <a:rPr lang="pt-BR" altLang="pt-BR" b="1" dirty="0"/>
              <a:t>estar.</a:t>
            </a:r>
            <a:endParaRPr lang="pt-BR" altLang="pt-BR" dirty="0"/>
          </a:p>
        </p:txBody>
      </p:sp>
      <p:grpSp>
        <p:nvGrpSpPr>
          <p:cNvPr id="21519" name="Group 15">
            <a:extLst>
              <a:ext uri="{FF2B5EF4-FFF2-40B4-BE49-F238E27FC236}">
                <a16:creationId xmlns:a16="http://schemas.microsoft.com/office/drawing/2014/main" id="{84D94D77-90FE-E594-11A6-0B7CAEEFA844}"/>
              </a:ext>
            </a:extLst>
          </p:cNvPr>
          <p:cNvGrpSpPr>
            <a:grpSpLocks/>
          </p:cNvGrpSpPr>
          <p:nvPr/>
        </p:nvGrpSpPr>
        <p:grpSpPr bwMode="auto">
          <a:xfrm>
            <a:off x="3359151" y="3478214"/>
            <a:ext cx="2519363" cy="1152525"/>
            <a:chOff x="576" y="2592"/>
            <a:chExt cx="2160" cy="960"/>
          </a:xfrm>
        </p:grpSpPr>
        <p:sp>
          <p:nvSpPr>
            <p:cNvPr id="21512" name="Text Box 8">
              <a:extLst>
                <a:ext uri="{FF2B5EF4-FFF2-40B4-BE49-F238E27FC236}">
                  <a16:creationId xmlns:a16="http://schemas.microsoft.com/office/drawing/2014/main" id="{FD8095A7-C7BC-7819-A035-9C83592FE0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" y="2592"/>
              <a:ext cx="2160" cy="631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 w="9525">
              <a:solidFill>
                <a:srgbClr val="FF66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pt-BR" altLang="pt-BR" b="1" dirty="0"/>
                <a:t>Regular</a:t>
              </a:r>
            </a:p>
            <a:p>
              <a:pPr>
                <a:lnSpc>
                  <a:spcPct val="80000"/>
                </a:lnSpc>
              </a:pPr>
              <a:endParaRPr lang="pt-BR" altLang="pt-BR" b="1" dirty="0"/>
            </a:p>
            <a:p>
              <a:pPr>
                <a:lnSpc>
                  <a:spcPct val="80000"/>
                </a:lnSpc>
              </a:pPr>
              <a:r>
                <a:rPr lang="pt-BR" altLang="pt-BR" dirty="0"/>
                <a:t>entregado</a:t>
              </a:r>
            </a:p>
          </p:txBody>
        </p:sp>
        <p:sp>
          <p:nvSpPr>
            <p:cNvPr id="21517" name="Line 13">
              <a:extLst>
                <a:ext uri="{FF2B5EF4-FFF2-40B4-BE49-F238E27FC236}">
                  <a16:creationId xmlns:a16="http://schemas.microsoft.com/office/drawing/2014/main" id="{58E9FDDE-2E84-D865-60D3-4A05A4CE7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3216"/>
              <a:ext cx="0" cy="336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21520" name="Group 16">
            <a:extLst>
              <a:ext uri="{FF2B5EF4-FFF2-40B4-BE49-F238E27FC236}">
                <a16:creationId xmlns:a16="http://schemas.microsoft.com/office/drawing/2014/main" id="{5AFD44C8-A964-630B-E80F-C041199F87E9}"/>
              </a:ext>
            </a:extLst>
          </p:cNvPr>
          <p:cNvGrpSpPr>
            <a:grpSpLocks/>
          </p:cNvGrpSpPr>
          <p:nvPr/>
        </p:nvGrpSpPr>
        <p:grpSpPr bwMode="auto">
          <a:xfrm>
            <a:off x="6889751" y="3478214"/>
            <a:ext cx="2519363" cy="1152525"/>
            <a:chOff x="2976" y="2592"/>
            <a:chExt cx="2160" cy="960"/>
          </a:xfrm>
        </p:grpSpPr>
        <p:sp>
          <p:nvSpPr>
            <p:cNvPr id="21513" name="Text Box 9">
              <a:extLst>
                <a:ext uri="{FF2B5EF4-FFF2-40B4-BE49-F238E27FC236}">
                  <a16:creationId xmlns:a16="http://schemas.microsoft.com/office/drawing/2014/main" id="{9FF4214D-095D-0716-FABB-0C343238E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6" y="2592"/>
              <a:ext cx="2160" cy="631"/>
            </a:xfrm>
            <a:prstGeom prst="rect">
              <a:avLst/>
            </a:prstGeom>
            <a:solidFill>
              <a:schemeClr val="tx2">
                <a:lumMod val="90000"/>
              </a:schemeClr>
            </a:solidFill>
            <a:ln w="9525">
              <a:solidFill>
                <a:srgbClr val="FF66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pt-BR" altLang="pt-BR" b="1"/>
                <a:t>Irregular</a:t>
              </a:r>
            </a:p>
            <a:p>
              <a:pPr>
                <a:lnSpc>
                  <a:spcPct val="80000"/>
                </a:lnSpc>
              </a:pPr>
              <a:endParaRPr lang="pt-BR" altLang="pt-BR" b="1"/>
            </a:p>
            <a:p>
              <a:pPr>
                <a:lnSpc>
                  <a:spcPct val="80000"/>
                </a:lnSpc>
              </a:pPr>
              <a:r>
                <a:rPr lang="pt-BR" altLang="pt-BR"/>
                <a:t>entregue</a:t>
              </a:r>
            </a:p>
          </p:txBody>
        </p:sp>
        <p:sp>
          <p:nvSpPr>
            <p:cNvPr id="21518" name="Line 14">
              <a:extLst>
                <a:ext uri="{FF2B5EF4-FFF2-40B4-BE49-F238E27FC236}">
                  <a16:creationId xmlns:a16="http://schemas.microsoft.com/office/drawing/2014/main" id="{F74AB13D-9B02-773F-5D71-B46594678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216"/>
              <a:ext cx="0" cy="336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1521" name="Text Box 17">
            <a:extLst>
              <a:ext uri="{FF2B5EF4-FFF2-40B4-BE49-F238E27FC236}">
                <a16:creationId xmlns:a16="http://schemas.microsoft.com/office/drawing/2014/main" id="{CA65C39C-8DAF-15E0-C06B-684C62A32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9800" y="500062"/>
            <a:ext cx="1017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ADA2B6AD-6A68-B43A-B9D6-74A4B561CEEF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2D41A677-77B8-D021-6DFE-2DF34DAC44CD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374158E7-3551-FC0C-C669-7CEC2EA50F21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0B0A0ABC-10F5-0934-1857-9D924DE987E2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19C21220-DFA1-70D4-D1D9-D82E6FBE7308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53FCB6DC-4333-D5B3-B91E-EDA7EA2A02B4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FAB3C32F-5CC8-3E19-E2D6-05DCD98F5D18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9CDE91CF-2A51-0B12-0A4E-6F49B356AF31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58788754-67A7-ECF2-0F92-5DB4C26E5383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683F68E3-9363-FF7D-825E-8A934584CB38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5B31E6F7-88CA-3309-A1C2-4DF6754ED181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FB138FFE-853B-408F-0E19-02A022FB85AD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635BF728-CC70-1C8E-8C95-EFE1AAF99B91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49955119-1D78-50A2-149F-3B682D87DD61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69CC5417-8FA4-9B1B-6861-CF374335C2C3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0129C3A8-FD09-A51B-E2A5-CE6F5EE0BBD3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F2DE80DC-BF37-AAD2-58A0-5275218C6F74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1F5A3715-01B8-4770-814A-FC7B0141B3BC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E39848E8-0B14-B922-52C9-60C83B386F72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26437AE9-E72F-3747-5500-4F4F79F9935F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54DA7960-FE8A-1307-D240-693D2AB70CA2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3AC95436-04B2-1AAC-DC74-77E3B53DB938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5A646CFD-CEAE-6C4C-6A60-97877C72015A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7E1923A1-3557-DEFE-9438-10651E252B6D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4030A2F5-6538-86FC-D3CA-075380CC1874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76D4B14C-418F-CCA3-E46F-F7533E1E2507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0AC1CC78-2199-4269-FDE4-21A85482B2DA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656C84EF-8087-72AE-3AB1-13D19F91632A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AE8671B0-5C84-8F20-C2E5-B902FA21B60C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EB4DC4E3-3516-5D34-F54B-FC853079BCD3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4" name="Google Shape;1526;p35">
              <a:extLst>
                <a:ext uri="{FF2B5EF4-FFF2-40B4-BE49-F238E27FC236}">
                  <a16:creationId xmlns:a16="http://schemas.microsoft.com/office/drawing/2014/main" id="{C1E134F0-F5A8-4F33-F1E0-BF689A253C7F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5" name="Google Shape;1527;p35">
              <a:extLst>
                <a:ext uri="{FF2B5EF4-FFF2-40B4-BE49-F238E27FC236}">
                  <a16:creationId xmlns:a16="http://schemas.microsoft.com/office/drawing/2014/main" id="{77D68C2A-FFA3-D742-2C54-C64B2069D13A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6" name="Google Shape;1528;p35">
              <a:extLst>
                <a:ext uri="{FF2B5EF4-FFF2-40B4-BE49-F238E27FC236}">
                  <a16:creationId xmlns:a16="http://schemas.microsoft.com/office/drawing/2014/main" id="{E8A2CCB0-882B-27DD-AEC4-C7850BE9CF77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8" name="Google Shape;1529;p35">
              <a:extLst>
                <a:ext uri="{FF2B5EF4-FFF2-40B4-BE49-F238E27FC236}">
                  <a16:creationId xmlns:a16="http://schemas.microsoft.com/office/drawing/2014/main" id="{DB2149CD-0F18-0AB2-AEA0-F02A663B9145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2" name="Google Shape;1530;p35">
              <a:extLst>
                <a:ext uri="{FF2B5EF4-FFF2-40B4-BE49-F238E27FC236}">
                  <a16:creationId xmlns:a16="http://schemas.microsoft.com/office/drawing/2014/main" id="{8F7939FA-8E73-7462-7787-EA2B822F2CB1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3" name="Google Shape;1531;p35">
              <a:extLst>
                <a:ext uri="{FF2B5EF4-FFF2-40B4-BE49-F238E27FC236}">
                  <a16:creationId xmlns:a16="http://schemas.microsoft.com/office/drawing/2014/main" id="{C5BE70F5-A561-88C7-AD58-F5ECD69F804A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4" name="Google Shape;1532;p35">
              <a:extLst>
                <a:ext uri="{FF2B5EF4-FFF2-40B4-BE49-F238E27FC236}">
                  <a16:creationId xmlns:a16="http://schemas.microsoft.com/office/drawing/2014/main" id="{E6303519-998E-F613-0BD4-0F4408139FE3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5" name="Google Shape;1533;p35">
              <a:extLst>
                <a:ext uri="{FF2B5EF4-FFF2-40B4-BE49-F238E27FC236}">
                  <a16:creationId xmlns:a16="http://schemas.microsoft.com/office/drawing/2014/main" id="{CF03E599-F92F-8BAF-0BDC-6CD50C0341F3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6" name="Google Shape;1534;p35">
              <a:extLst>
                <a:ext uri="{FF2B5EF4-FFF2-40B4-BE49-F238E27FC236}">
                  <a16:creationId xmlns:a16="http://schemas.microsoft.com/office/drawing/2014/main" id="{4F867EC6-7817-D215-0124-3B7205E29E0F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7" name="Google Shape;1535;p35">
              <a:extLst>
                <a:ext uri="{FF2B5EF4-FFF2-40B4-BE49-F238E27FC236}">
                  <a16:creationId xmlns:a16="http://schemas.microsoft.com/office/drawing/2014/main" id="{D408ABD1-6487-ECC1-4B9C-2CC57E5ECD77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8" name="Google Shape;1536;p35">
              <a:extLst>
                <a:ext uri="{FF2B5EF4-FFF2-40B4-BE49-F238E27FC236}">
                  <a16:creationId xmlns:a16="http://schemas.microsoft.com/office/drawing/2014/main" id="{6E6B28BE-5705-A3A4-61C8-158F21350E80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9" name="Google Shape;1537;p35">
              <a:extLst>
                <a:ext uri="{FF2B5EF4-FFF2-40B4-BE49-F238E27FC236}">
                  <a16:creationId xmlns:a16="http://schemas.microsoft.com/office/drawing/2014/main" id="{4E9B16C1-415A-C476-F651-9DC9CF467632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0" name="Google Shape;1538;p35">
              <a:extLst>
                <a:ext uri="{FF2B5EF4-FFF2-40B4-BE49-F238E27FC236}">
                  <a16:creationId xmlns:a16="http://schemas.microsoft.com/office/drawing/2014/main" id="{9FF46A04-DC38-FDFC-2E02-9C8548AEF849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1" name="Google Shape;1539;p35">
              <a:extLst>
                <a:ext uri="{FF2B5EF4-FFF2-40B4-BE49-F238E27FC236}">
                  <a16:creationId xmlns:a16="http://schemas.microsoft.com/office/drawing/2014/main" id="{D27AA9B7-B2CA-6C97-F063-41F4BFB0E230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2" name="Google Shape;1540;p35">
              <a:extLst>
                <a:ext uri="{FF2B5EF4-FFF2-40B4-BE49-F238E27FC236}">
                  <a16:creationId xmlns:a16="http://schemas.microsoft.com/office/drawing/2014/main" id="{2A644C2F-E7D1-1AD7-D609-CAD5E59D2718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3" name="Google Shape;1541;p35">
              <a:extLst>
                <a:ext uri="{FF2B5EF4-FFF2-40B4-BE49-F238E27FC236}">
                  <a16:creationId xmlns:a16="http://schemas.microsoft.com/office/drawing/2014/main" id="{2EEEF80D-7679-CBDC-7706-A38B640D8056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4" name="Google Shape;1542;p35">
              <a:extLst>
                <a:ext uri="{FF2B5EF4-FFF2-40B4-BE49-F238E27FC236}">
                  <a16:creationId xmlns:a16="http://schemas.microsoft.com/office/drawing/2014/main" id="{BF521B61-DC2F-508B-3B7B-01378111E295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5" name="Google Shape;1543;p35">
              <a:extLst>
                <a:ext uri="{FF2B5EF4-FFF2-40B4-BE49-F238E27FC236}">
                  <a16:creationId xmlns:a16="http://schemas.microsoft.com/office/drawing/2014/main" id="{0ADD76E9-54AE-1B57-D779-D03C16EA8823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6" name="Google Shape;1544;p35">
              <a:extLst>
                <a:ext uri="{FF2B5EF4-FFF2-40B4-BE49-F238E27FC236}">
                  <a16:creationId xmlns:a16="http://schemas.microsoft.com/office/drawing/2014/main" id="{2DB4509F-F1CA-BACA-A80A-91A2DF6403F4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7" name="Google Shape;1545;p35">
              <a:extLst>
                <a:ext uri="{FF2B5EF4-FFF2-40B4-BE49-F238E27FC236}">
                  <a16:creationId xmlns:a16="http://schemas.microsoft.com/office/drawing/2014/main" id="{A24D91B1-9916-4697-8BDF-C3A94153AF7D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8" name="Google Shape;1546;p35">
              <a:extLst>
                <a:ext uri="{FF2B5EF4-FFF2-40B4-BE49-F238E27FC236}">
                  <a16:creationId xmlns:a16="http://schemas.microsoft.com/office/drawing/2014/main" id="{F95669C7-C2A1-9C92-4338-B34210976FF0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9" name="Google Shape;1547;p35">
              <a:extLst>
                <a:ext uri="{FF2B5EF4-FFF2-40B4-BE49-F238E27FC236}">
                  <a16:creationId xmlns:a16="http://schemas.microsoft.com/office/drawing/2014/main" id="{48D3228A-897C-7EC4-4BA1-B4D1B3C041F6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0" name="Google Shape;1548;p35">
              <a:extLst>
                <a:ext uri="{FF2B5EF4-FFF2-40B4-BE49-F238E27FC236}">
                  <a16:creationId xmlns:a16="http://schemas.microsoft.com/office/drawing/2014/main" id="{E6050F23-EC2F-C993-CA96-96DC3E7D482D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1" name="Google Shape;1549;p35">
              <a:extLst>
                <a:ext uri="{FF2B5EF4-FFF2-40B4-BE49-F238E27FC236}">
                  <a16:creationId xmlns:a16="http://schemas.microsoft.com/office/drawing/2014/main" id="{E526691A-85F8-6170-457B-00DF7DE44DE9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2" name="Google Shape;1550;p35">
              <a:extLst>
                <a:ext uri="{FF2B5EF4-FFF2-40B4-BE49-F238E27FC236}">
                  <a16:creationId xmlns:a16="http://schemas.microsoft.com/office/drawing/2014/main" id="{2A50641E-4D6A-9E8D-184C-108513069AD2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3" name="Google Shape;1551;p35">
              <a:extLst>
                <a:ext uri="{FF2B5EF4-FFF2-40B4-BE49-F238E27FC236}">
                  <a16:creationId xmlns:a16="http://schemas.microsoft.com/office/drawing/2014/main" id="{725359F8-BF4C-4FE1-D83F-04E13429A1D7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4" name="Google Shape;1552;p35">
              <a:extLst>
                <a:ext uri="{FF2B5EF4-FFF2-40B4-BE49-F238E27FC236}">
                  <a16:creationId xmlns:a16="http://schemas.microsoft.com/office/drawing/2014/main" id="{E05B39B9-8790-65AA-A778-97A99BB6C2D2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5" name="Google Shape;1553;p35">
              <a:extLst>
                <a:ext uri="{FF2B5EF4-FFF2-40B4-BE49-F238E27FC236}">
                  <a16:creationId xmlns:a16="http://schemas.microsoft.com/office/drawing/2014/main" id="{66DB7F25-092F-B2DC-5D48-70F64BFFA430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6" name="Google Shape;1554;p35">
              <a:extLst>
                <a:ext uri="{FF2B5EF4-FFF2-40B4-BE49-F238E27FC236}">
                  <a16:creationId xmlns:a16="http://schemas.microsoft.com/office/drawing/2014/main" id="{AC898C9E-0262-489D-663F-5352B00240FC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7" name="Google Shape;1555;p35">
              <a:extLst>
                <a:ext uri="{FF2B5EF4-FFF2-40B4-BE49-F238E27FC236}">
                  <a16:creationId xmlns:a16="http://schemas.microsoft.com/office/drawing/2014/main" id="{D4CCBBB2-6F5B-0E74-DB0A-32759B4768A2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8" name="Google Shape;1556;p35">
              <a:extLst>
                <a:ext uri="{FF2B5EF4-FFF2-40B4-BE49-F238E27FC236}">
                  <a16:creationId xmlns:a16="http://schemas.microsoft.com/office/drawing/2014/main" id="{73036AC6-6C89-2BF1-B116-CE2C7907E758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9" name="Google Shape;1557;p35">
              <a:extLst>
                <a:ext uri="{FF2B5EF4-FFF2-40B4-BE49-F238E27FC236}">
                  <a16:creationId xmlns:a16="http://schemas.microsoft.com/office/drawing/2014/main" id="{82FB9024-6A2A-32F0-78E1-1FC1B628D896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0" name="Google Shape;1558;p35">
              <a:extLst>
                <a:ext uri="{FF2B5EF4-FFF2-40B4-BE49-F238E27FC236}">
                  <a16:creationId xmlns:a16="http://schemas.microsoft.com/office/drawing/2014/main" id="{C032FEDD-08F4-350E-B5B8-E579FFC44CF5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1" name="Google Shape;1559;p35">
              <a:extLst>
                <a:ext uri="{FF2B5EF4-FFF2-40B4-BE49-F238E27FC236}">
                  <a16:creationId xmlns:a16="http://schemas.microsoft.com/office/drawing/2014/main" id="{6316CF55-80D6-999E-C02F-BE714EACDE72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2" name="Google Shape;1560;p35">
              <a:extLst>
                <a:ext uri="{FF2B5EF4-FFF2-40B4-BE49-F238E27FC236}">
                  <a16:creationId xmlns:a16="http://schemas.microsoft.com/office/drawing/2014/main" id="{9EE4092B-F5F6-61B4-2238-B16C881F10E6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3" name="Google Shape;1561;p35">
              <a:extLst>
                <a:ext uri="{FF2B5EF4-FFF2-40B4-BE49-F238E27FC236}">
                  <a16:creationId xmlns:a16="http://schemas.microsoft.com/office/drawing/2014/main" id="{219EAAA3-289A-02D6-0211-EB03A559973C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1562;p35">
              <a:extLst>
                <a:ext uri="{FF2B5EF4-FFF2-40B4-BE49-F238E27FC236}">
                  <a16:creationId xmlns:a16="http://schemas.microsoft.com/office/drawing/2014/main" id="{171B530E-A942-300C-4377-69583784DDE6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1563;p35">
              <a:extLst>
                <a:ext uri="{FF2B5EF4-FFF2-40B4-BE49-F238E27FC236}">
                  <a16:creationId xmlns:a16="http://schemas.microsoft.com/office/drawing/2014/main" id="{ABEA724B-B76A-7809-6AA7-849D63D25821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1564;p35">
              <a:extLst>
                <a:ext uri="{FF2B5EF4-FFF2-40B4-BE49-F238E27FC236}">
                  <a16:creationId xmlns:a16="http://schemas.microsoft.com/office/drawing/2014/main" id="{031467EC-E908-6A5F-F914-C719CA61ECB0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1565;p35">
              <a:extLst>
                <a:ext uri="{FF2B5EF4-FFF2-40B4-BE49-F238E27FC236}">
                  <a16:creationId xmlns:a16="http://schemas.microsoft.com/office/drawing/2014/main" id="{C374965C-7EF9-B51E-A58B-AD838714D0C1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1566;p35">
              <a:extLst>
                <a:ext uri="{FF2B5EF4-FFF2-40B4-BE49-F238E27FC236}">
                  <a16:creationId xmlns:a16="http://schemas.microsoft.com/office/drawing/2014/main" id="{21E1080C-3CA4-723D-0BCE-0ACBE6313706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9" name="Google Shape;1567;p35">
              <a:extLst>
                <a:ext uri="{FF2B5EF4-FFF2-40B4-BE49-F238E27FC236}">
                  <a16:creationId xmlns:a16="http://schemas.microsoft.com/office/drawing/2014/main" id="{E2C6E9F7-5907-0B64-9BC5-B3263FCCFDF1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0" name="Google Shape;1568;p35">
              <a:extLst>
                <a:ext uri="{FF2B5EF4-FFF2-40B4-BE49-F238E27FC236}">
                  <a16:creationId xmlns:a16="http://schemas.microsoft.com/office/drawing/2014/main" id="{B4AEFF84-7BE4-9F3D-5111-9E0AFBD47661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1" name="Google Shape;1569;p35">
              <a:extLst>
                <a:ext uri="{FF2B5EF4-FFF2-40B4-BE49-F238E27FC236}">
                  <a16:creationId xmlns:a16="http://schemas.microsoft.com/office/drawing/2014/main" id="{DB4623BF-172E-7615-41B2-50A5D5626473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2" name="Google Shape;1570;p35">
              <a:extLst>
                <a:ext uri="{FF2B5EF4-FFF2-40B4-BE49-F238E27FC236}">
                  <a16:creationId xmlns:a16="http://schemas.microsoft.com/office/drawing/2014/main" id="{7E03D3D5-FB57-03C7-75A0-5EC23553BEE2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1571;p35">
              <a:extLst>
                <a:ext uri="{FF2B5EF4-FFF2-40B4-BE49-F238E27FC236}">
                  <a16:creationId xmlns:a16="http://schemas.microsoft.com/office/drawing/2014/main" id="{7919AA56-262B-20B5-A985-267CE28EB031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1572;p35">
              <a:extLst>
                <a:ext uri="{FF2B5EF4-FFF2-40B4-BE49-F238E27FC236}">
                  <a16:creationId xmlns:a16="http://schemas.microsoft.com/office/drawing/2014/main" id="{CEB54F57-E971-C5B7-64B9-23C614373D4A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1573;p35">
              <a:extLst>
                <a:ext uri="{FF2B5EF4-FFF2-40B4-BE49-F238E27FC236}">
                  <a16:creationId xmlns:a16="http://schemas.microsoft.com/office/drawing/2014/main" id="{7F26F140-04CA-7140-FF47-2D4B9D6B222C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1574;p35">
              <a:extLst>
                <a:ext uri="{FF2B5EF4-FFF2-40B4-BE49-F238E27FC236}">
                  <a16:creationId xmlns:a16="http://schemas.microsoft.com/office/drawing/2014/main" id="{CD3050D5-EE4F-5E07-8EEB-B00B8F3D3A73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1575;p35">
              <a:extLst>
                <a:ext uri="{FF2B5EF4-FFF2-40B4-BE49-F238E27FC236}">
                  <a16:creationId xmlns:a16="http://schemas.microsoft.com/office/drawing/2014/main" id="{B575D739-AEDE-8FE1-7C30-09606D145BFF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1576;p35">
              <a:extLst>
                <a:ext uri="{FF2B5EF4-FFF2-40B4-BE49-F238E27FC236}">
                  <a16:creationId xmlns:a16="http://schemas.microsoft.com/office/drawing/2014/main" id="{058E7EBF-F2C1-EDE0-F028-908B669BB84E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1577;p35">
              <a:extLst>
                <a:ext uri="{FF2B5EF4-FFF2-40B4-BE49-F238E27FC236}">
                  <a16:creationId xmlns:a16="http://schemas.microsoft.com/office/drawing/2014/main" id="{78B1C7D0-07CD-491D-CEBA-3DA105EF2F0A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1578;p35">
              <a:extLst>
                <a:ext uri="{FF2B5EF4-FFF2-40B4-BE49-F238E27FC236}">
                  <a16:creationId xmlns:a16="http://schemas.microsoft.com/office/drawing/2014/main" id="{C268EDAB-BF83-7E72-A83A-1D2B4E6AF56F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1579;p35">
              <a:extLst>
                <a:ext uri="{FF2B5EF4-FFF2-40B4-BE49-F238E27FC236}">
                  <a16:creationId xmlns:a16="http://schemas.microsoft.com/office/drawing/2014/main" id="{204AC470-9ADB-3713-1C0A-F84F0E7B1612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1580;p35">
              <a:extLst>
                <a:ext uri="{FF2B5EF4-FFF2-40B4-BE49-F238E27FC236}">
                  <a16:creationId xmlns:a16="http://schemas.microsoft.com/office/drawing/2014/main" id="{A07113F2-F175-242E-40CA-7B53C9F750B5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1581;p35">
              <a:extLst>
                <a:ext uri="{FF2B5EF4-FFF2-40B4-BE49-F238E27FC236}">
                  <a16:creationId xmlns:a16="http://schemas.microsoft.com/office/drawing/2014/main" id="{44F92212-6050-C6A2-38ED-E7D986FA0488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1582;p35">
              <a:extLst>
                <a:ext uri="{FF2B5EF4-FFF2-40B4-BE49-F238E27FC236}">
                  <a16:creationId xmlns:a16="http://schemas.microsoft.com/office/drawing/2014/main" id="{FA38EB69-3393-9F10-DDC7-7F76A2B40270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1583;p35">
              <a:extLst>
                <a:ext uri="{FF2B5EF4-FFF2-40B4-BE49-F238E27FC236}">
                  <a16:creationId xmlns:a16="http://schemas.microsoft.com/office/drawing/2014/main" id="{90CC7D5C-99A5-0D64-6CFF-BCCF18D04E8B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1584;p35">
              <a:extLst>
                <a:ext uri="{FF2B5EF4-FFF2-40B4-BE49-F238E27FC236}">
                  <a16:creationId xmlns:a16="http://schemas.microsoft.com/office/drawing/2014/main" id="{6D9EC2E7-82AD-58DB-DCBB-A55CC29B145B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1585;p35">
              <a:extLst>
                <a:ext uri="{FF2B5EF4-FFF2-40B4-BE49-F238E27FC236}">
                  <a16:creationId xmlns:a16="http://schemas.microsoft.com/office/drawing/2014/main" id="{97218FAB-7C81-0655-D75E-EDE9786F53B9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1586;p35">
              <a:extLst>
                <a:ext uri="{FF2B5EF4-FFF2-40B4-BE49-F238E27FC236}">
                  <a16:creationId xmlns:a16="http://schemas.microsoft.com/office/drawing/2014/main" id="{9CC50693-47B7-1DD6-9D60-AC739DD8D6EC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1587;p35">
              <a:extLst>
                <a:ext uri="{FF2B5EF4-FFF2-40B4-BE49-F238E27FC236}">
                  <a16:creationId xmlns:a16="http://schemas.microsoft.com/office/drawing/2014/main" id="{BD6DA510-59BE-7FE7-F83C-42B6E26A62A2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1588;p35">
              <a:extLst>
                <a:ext uri="{FF2B5EF4-FFF2-40B4-BE49-F238E27FC236}">
                  <a16:creationId xmlns:a16="http://schemas.microsoft.com/office/drawing/2014/main" id="{D6334AB1-0097-15E0-9A0A-532E29A4FE26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1" name="Google Shape;1589;p35">
              <a:extLst>
                <a:ext uri="{FF2B5EF4-FFF2-40B4-BE49-F238E27FC236}">
                  <a16:creationId xmlns:a16="http://schemas.microsoft.com/office/drawing/2014/main" id="{EA259E44-4349-8E3B-58F4-C1853DC0A1E5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2" name="Google Shape;1590;p35">
              <a:extLst>
                <a:ext uri="{FF2B5EF4-FFF2-40B4-BE49-F238E27FC236}">
                  <a16:creationId xmlns:a16="http://schemas.microsoft.com/office/drawing/2014/main" id="{418C3463-4295-A7AF-5FBA-0BE5E42A9586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1591;p35">
              <a:extLst>
                <a:ext uri="{FF2B5EF4-FFF2-40B4-BE49-F238E27FC236}">
                  <a16:creationId xmlns:a16="http://schemas.microsoft.com/office/drawing/2014/main" id="{C9328D97-0C41-91E0-144E-076632D8021D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1592;p35">
              <a:extLst>
                <a:ext uri="{FF2B5EF4-FFF2-40B4-BE49-F238E27FC236}">
                  <a16:creationId xmlns:a16="http://schemas.microsoft.com/office/drawing/2014/main" id="{4AC75DBC-D177-A620-BA6C-F7499EF87B30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1593;p35">
              <a:extLst>
                <a:ext uri="{FF2B5EF4-FFF2-40B4-BE49-F238E27FC236}">
                  <a16:creationId xmlns:a16="http://schemas.microsoft.com/office/drawing/2014/main" id="{FCEA44E2-2927-0B10-F90A-95E2D3084CBB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1594;p35">
              <a:extLst>
                <a:ext uri="{FF2B5EF4-FFF2-40B4-BE49-F238E27FC236}">
                  <a16:creationId xmlns:a16="http://schemas.microsoft.com/office/drawing/2014/main" id="{DE231078-4219-00D9-959D-02737ADFECDB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1595;p35">
              <a:extLst>
                <a:ext uri="{FF2B5EF4-FFF2-40B4-BE49-F238E27FC236}">
                  <a16:creationId xmlns:a16="http://schemas.microsoft.com/office/drawing/2014/main" id="{075455C3-4917-4E4E-EDFB-D92EBE7D1873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1596;p35">
              <a:extLst>
                <a:ext uri="{FF2B5EF4-FFF2-40B4-BE49-F238E27FC236}">
                  <a16:creationId xmlns:a16="http://schemas.microsoft.com/office/drawing/2014/main" id="{85E61EFF-CF84-BF03-42F4-37F66FAD52DB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1597;p35">
              <a:extLst>
                <a:ext uri="{FF2B5EF4-FFF2-40B4-BE49-F238E27FC236}">
                  <a16:creationId xmlns:a16="http://schemas.microsoft.com/office/drawing/2014/main" id="{B6EF4B65-5BC9-0846-D707-A046E328EC44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1598;p35">
              <a:extLst>
                <a:ext uri="{FF2B5EF4-FFF2-40B4-BE49-F238E27FC236}">
                  <a16:creationId xmlns:a16="http://schemas.microsoft.com/office/drawing/2014/main" id="{D359D703-B97F-2F27-11D8-DD334CA691EC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1599;p35">
              <a:extLst>
                <a:ext uri="{FF2B5EF4-FFF2-40B4-BE49-F238E27FC236}">
                  <a16:creationId xmlns:a16="http://schemas.microsoft.com/office/drawing/2014/main" id="{CC18986C-7FBA-9513-A673-97124FF1CCD8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1600;p35">
              <a:extLst>
                <a:ext uri="{FF2B5EF4-FFF2-40B4-BE49-F238E27FC236}">
                  <a16:creationId xmlns:a16="http://schemas.microsoft.com/office/drawing/2014/main" id="{8F340827-6BB9-FD0A-A0A6-8A168E3D55C0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1601;p35">
              <a:extLst>
                <a:ext uri="{FF2B5EF4-FFF2-40B4-BE49-F238E27FC236}">
                  <a16:creationId xmlns:a16="http://schemas.microsoft.com/office/drawing/2014/main" id="{819142CF-6B11-8A4D-2BCB-B5CA47CE41DB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1602;p35">
              <a:extLst>
                <a:ext uri="{FF2B5EF4-FFF2-40B4-BE49-F238E27FC236}">
                  <a16:creationId xmlns:a16="http://schemas.microsoft.com/office/drawing/2014/main" id="{EA444F48-6090-22EB-9302-1DD2790854A7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1603;p35">
              <a:extLst>
                <a:ext uri="{FF2B5EF4-FFF2-40B4-BE49-F238E27FC236}">
                  <a16:creationId xmlns:a16="http://schemas.microsoft.com/office/drawing/2014/main" id="{A03607AD-F494-C0E2-2679-DC051B760577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1604;p35">
              <a:extLst>
                <a:ext uri="{FF2B5EF4-FFF2-40B4-BE49-F238E27FC236}">
                  <a16:creationId xmlns:a16="http://schemas.microsoft.com/office/drawing/2014/main" id="{92E3B306-01AB-8479-6F33-B5F658EC74D6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1605;p35">
              <a:extLst>
                <a:ext uri="{FF2B5EF4-FFF2-40B4-BE49-F238E27FC236}">
                  <a16:creationId xmlns:a16="http://schemas.microsoft.com/office/drawing/2014/main" id="{4992664F-24E8-CE04-BC5B-BD8AF07F1339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1606;p35">
              <a:extLst>
                <a:ext uri="{FF2B5EF4-FFF2-40B4-BE49-F238E27FC236}">
                  <a16:creationId xmlns:a16="http://schemas.microsoft.com/office/drawing/2014/main" id="{14B3A2F3-0A16-5B8C-339D-B35FDCDC9021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1607;p35">
              <a:extLst>
                <a:ext uri="{FF2B5EF4-FFF2-40B4-BE49-F238E27FC236}">
                  <a16:creationId xmlns:a16="http://schemas.microsoft.com/office/drawing/2014/main" id="{89EE11FC-4435-30F2-00FC-B4F3A7EBAE8D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1608;p35">
              <a:extLst>
                <a:ext uri="{FF2B5EF4-FFF2-40B4-BE49-F238E27FC236}">
                  <a16:creationId xmlns:a16="http://schemas.microsoft.com/office/drawing/2014/main" id="{556FF71D-0207-D712-97D0-AA44DC02CF4C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1" name="Google Shape;1609;p35">
              <a:extLst>
                <a:ext uri="{FF2B5EF4-FFF2-40B4-BE49-F238E27FC236}">
                  <a16:creationId xmlns:a16="http://schemas.microsoft.com/office/drawing/2014/main" id="{BEC6DA3C-EFCE-4CE1-B867-73C16BD71706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2" name="Google Shape;1610;p35">
              <a:extLst>
                <a:ext uri="{FF2B5EF4-FFF2-40B4-BE49-F238E27FC236}">
                  <a16:creationId xmlns:a16="http://schemas.microsoft.com/office/drawing/2014/main" id="{5CE830B6-82B6-CE2F-6BAC-39ED9069EFB2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1611;p35">
              <a:extLst>
                <a:ext uri="{FF2B5EF4-FFF2-40B4-BE49-F238E27FC236}">
                  <a16:creationId xmlns:a16="http://schemas.microsoft.com/office/drawing/2014/main" id="{FAF1CE40-8F0F-1F5A-232D-91373C37E450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1612;p35">
              <a:extLst>
                <a:ext uri="{FF2B5EF4-FFF2-40B4-BE49-F238E27FC236}">
                  <a16:creationId xmlns:a16="http://schemas.microsoft.com/office/drawing/2014/main" id="{9A46CA71-B5BA-DAA6-7A5A-3B02C410CE1D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1613;p35">
              <a:extLst>
                <a:ext uri="{FF2B5EF4-FFF2-40B4-BE49-F238E27FC236}">
                  <a16:creationId xmlns:a16="http://schemas.microsoft.com/office/drawing/2014/main" id="{45A1B65E-83C5-26CB-21C5-A237E6142D2C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1614;p35">
              <a:extLst>
                <a:ext uri="{FF2B5EF4-FFF2-40B4-BE49-F238E27FC236}">
                  <a16:creationId xmlns:a16="http://schemas.microsoft.com/office/drawing/2014/main" id="{D8C8F868-5E11-D26D-4A61-6CC1B11359C6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1615;p35">
              <a:extLst>
                <a:ext uri="{FF2B5EF4-FFF2-40B4-BE49-F238E27FC236}">
                  <a16:creationId xmlns:a16="http://schemas.microsoft.com/office/drawing/2014/main" id="{8E411FAE-B231-5A54-F78D-E9D785E09FA9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1616;p35">
              <a:extLst>
                <a:ext uri="{FF2B5EF4-FFF2-40B4-BE49-F238E27FC236}">
                  <a16:creationId xmlns:a16="http://schemas.microsoft.com/office/drawing/2014/main" id="{908EB49F-4B8A-3F10-D7E3-E5A7CF3A14CD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1617;p35">
              <a:extLst>
                <a:ext uri="{FF2B5EF4-FFF2-40B4-BE49-F238E27FC236}">
                  <a16:creationId xmlns:a16="http://schemas.microsoft.com/office/drawing/2014/main" id="{47366B79-F115-1897-5DA6-A60FE5BC2ED5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1618;p35">
              <a:extLst>
                <a:ext uri="{FF2B5EF4-FFF2-40B4-BE49-F238E27FC236}">
                  <a16:creationId xmlns:a16="http://schemas.microsoft.com/office/drawing/2014/main" id="{9EAEA95E-6672-1017-ECD8-558E50BFCEBD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1619;p35">
              <a:extLst>
                <a:ext uri="{FF2B5EF4-FFF2-40B4-BE49-F238E27FC236}">
                  <a16:creationId xmlns:a16="http://schemas.microsoft.com/office/drawing/2014/main" id="{483A0215-C798-0F02-A586-AEFFFAF74B63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1620;p35">
              <a:extLst>
                <a:ext uri="{FF2B5EF4-FFF2-40B4-BE49-F238E27FC236}">
                  <a16:creationId xmlns:a16="http://schemas.microsoft.com/office/drawing/2014/main" id="{81B362C8-7E4F-4DC7-22F0-A915F1A8B296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1621;p35">
              <a:extLst>
                <a:ext uri="{FF2B5EF4-FFF2-40B4-BE49-F238E27FC236}">
                  <a16:creationId xmlns:a16="http://schemas.microsoft.com/office/drawing/2014/main" id="{388B3402-5C4F-D7D8-2CF0-D97D2E619BB3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1622;p35">
              <a:extLst>
                <a:ext uri="{FF2B5EF4-FFF2-40B4-BE49-F238E27FC236}">
                  <a16:creationId xmlns:a16="http://schemas.microsoft.com/office/drawing/2014/main" id="{8DB98C36-20C7-C6C3-E9C0-8AAAF5606664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15" name="Google Shape;1870;p39">
            <a:extLst>
              <a:ext uri="{FF2B5EF4-FFF2-40B4-BE49-F238E27FC236}">
                <a16:creationId xmlns:a16="http://schemas.microsoft.com/office/drawing/2014/main" id="{B02F23BB-2B9B-FBE9-D0BF-ED41925FE1D3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21616" name="Google Shape;1871;p39">
              <a:extLst>
                <a:ext uri="{FF2B5EF4-FFF2-40B4-BE49-F238E27FC236}">
                  <a16:creationId xmlns:a16="http://schemas.microsoft.com/office/drawing/2014/main" id="{E2133441-9180-5699-0B2B-000F1C73ACFC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1872;p39">
              <a:extLst>
                <a:ext uri="{FF2B5EF4-FFF2-40B4-BE49-F238E27FC236}">
                  <a16:creationId xmlns:a16="http://schemas.microsoft.com/office/drawing/2014/main" id="{671B2E56-B0D3-3772-2E0F-2C442E2591B0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1873;p39">
              <a:extLst>
                <a:ext uri="{FF2B5EF4-FFF2-40B4-BE49-F238E27FC236}">
                  <a16:creationId xmlns:a16="http://schemas.microsoft.com/office/drawing/2014/main" id="{D7805BCE-9481-5159-7DFE-08F9F8C089F8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1874;p39">
              <a:extLst>
                <a:ext uri="{FF2B5EF4-FFF2-40B4-BE49-F238E27FC236}">
                  <a16:creationId xmlns:a16="http://schemas.microsoft.com/office/drawing/2014/main" id="{82AF69F6-E10B-63E1-77B1-3A60670246F7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1875;p39">
              <a:extLst>
                <a:ext uri="{FF2B5EF4-FFF2-40B4-BE49-F238E27FC236}">
                  <a16:creationId xmlns:a16="http://schemas.microsoft.com/office/drawing/2014/main" id="{CADA6050-FB2E-C4B2-5985-2D17D4BDB59F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1876;p39">
              <a:extLst>
                <a:ext uri="{FF2B5EF4-FFF2-40B4-BE49-F238E27FC236}">
                  <a16:creationId xmlns:a16="http://schemas.microsoft.com/office/drawing/2014/main" id="{7B2E53D0-46BF-4635-62AC-FDFAD155F81B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1877;p39">
              <a:extLst>
                <a:ext uri="{FF2B5EF4-FFF2-40B4-BE49-F238E27FC236}">
                  <a16:creationId xmlns:a16="http://schemas.microsoft.com/office/drawing/2014/main" id="{8983C6E2-6E4A-8DF5-1031-9AB8AAF0EDD2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1878;p39">
              <a:extLst>
                <a:ext uri="{FF2B5EF4-FFF2-40B4-BE49-F238E27FC236}">
                  <a16:creationId xmlns:a16="http://schemas.microsoft.com/office/drawing/2014/main" id="{49D70F9E-D3D7-DA22-ACDC-9D8003856055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1879;p39">
              <a:extLst>
                <a:ext uri="{FF2B5EF4-FFF2-40B4-BE49-F238E27FC236}">
                  <a16:creationId xmlns:a16="http://schemas.microsoft.com/office/drawing/2014/main" id="{CDEC9F0E-F812-8AD8-84F0-B5C681BC5436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1880;p39">
              <a:extLst>
                <a:ext uri="{FF2B5EF4-FFF2-40B4-BE49-F238E27FC236}">
                  <a16:creationId xmlns:a16="http://schemas.microsoft.com/office/drawing/2014/main" id="{F05D5484-3BF4-4F59-5E76-995D2B5989EC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1881;p39">
              <a:extLst>
                <a:ext uri="{FF2B5EF4-FFF2-40B4-BE49-F238E27FC236}">
                  <a16:creationId xmlns:a16="http://schemas.microsoft.com/office/drawing/2014/main" id="{90FCBE12-691C-10EB-1415-D6E381F40F54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1882;p39">
              <a:extLst>
                <a:ext uri="{FF2B5EF4-FFF2-40B4-BE49-F238E27FC236}">
                  <a16:creationId xmlns:a16="http://schemas.microsoft.com/office/drawing/2014/main" id="{3F090EBD-4906-02FE-1848-EB655AE6977C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1883;p39">
              <a:extLst>
                <a:ext uri="{FF2B5EF4-FFF2-40B4-BE49-F238E27FC236}">
                  <a16:creationId xmlns:a16="http://schemas.microsoft.com/office/drawing/2014/main" id="{186BAB6E-B2B3-938C-C349-71277AF17936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1884;p39">
              <a:extLst>
                <a:ext uri="{FF2B5EF4-FFF2-40B4-BE49-F238E27FC236}">
                  <a16:creationId xmlns:a16="http://schemas.microsoft.com/office/drawing/2014/main" id="{DB7BA963-4F2E-F0E9-7EEC-93F9A91BB9CF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1885;p39">
              <a:extLst>
                <a:ext uri="{FF2B5EF4-FFF2-40B4-BE49-F238E27FC236}">
                  <a16:creationId xmlns:a16="http://schemas.microsoft.com/office/drawing/2014/main" id="{FB39D0F4-26A0-FCC8-BEFE-54007596B2D3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1886;p39">
              <a:extLst>
                <a:ext uri="{FF2B5EF4-FFF2-40B4-BE49-F238E27FC236}">
                  <a16:creationId xmlns:a16="http://schemas.microsoft.com/office/drawing/2014/main" id="{3A432E4B-5EF6-E8F0-EE99-F695050B3BA8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1887;p39">
              <a:extLst>
                <a:ext uri="{FF2B5EF4-FFF2-40B4-BE49-F238E27FC236}">
                  <a16:creationId xmlns:a16="http://schemas.microsoft.com/office/drawing/2014/main" id="{E711E398-4AAB-CBA5-EF39-20939615E944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1888;p39">
              <a:extLst>
                <a:ext uri="{FF2B5EF4-FFF2-40B4-BE49-F238E27FC236}">
                  <a16:creationId xmlns:a16="http://schemas.microsoft.com/office/drawing/2014/main" id="{97E7D427-820A-0D0C-8E0D-BD9C37306D66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1889;p39">
              <a:extLst>
                <a:ext uri="{FF2B5EF4-FFF2-40B4-BE49-F238E27FC236}">
                  <a16:creationId xmlns:a16="http://schemas.microsoft.com/office/drawing/2014/main" id="{887DB5E0-F8D5-9219-0C85-FC8020B103B9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1890;p39">
              <a:extLst>
                <a:ext uri="{FF2B5EF4-FFF2-40B4-BE49-F238E27FC236}">
                  <a16:creationId xmlns:a16="http://schemas.microsoft.com/office/drawing/2014/main" id="{A19BD501-7AFB-17F1-4769-6EB15D699508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1891;p39">
              <a:extLst>
                <a:ext uri="{FF2B5EF4-FFF2-40B4-BE49-F238E27FC236}">
                  <a16:creationId xmlns:a16="http://schemas.microsoft.com/office/drawing/2014/main" id="{3B54AD75-A0AC-AC58-CE55-27E10FAD4393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1892;p39">
              <a:extLst>
                <a:ext uri="{FF2B5EF4-FFF2-40B4-BE49-F238E27FC236}">
                  <a16:creationId xmlns:a16="http://schemas.microsoft.com/office/drawing/2014/main" id="{81D80C06-5F14-0248-164B-A56E978A5C96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1893;p39">
              <a:extLst>
                <a:ext uri="{FF2B5EF4-FFF2-40B4-BE49-F238E27FC236}">
                  <a16:creationId xmlns:a16="http://schemas.microsoft.com/office/drawing/2014/main" id="{A1A76198-3837-DBF6-CD5A-F59E7B9BDBDA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9" name="Google Shape;1894;p39">
              <a:extLst>
                <a:ext uri="{FF2B5EF4-FFF2-40B4-BE49-F238E27FC236}">
                  <a16:creationId xmlns:a16="http://schemas.microsoft.com/office/drawing/2014/main" id="{229B3F29-821B-94F9-D92F-D25AF5AC59D5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0" name="Google Shape;1895;p39">
              <a:extLst>
                <a:ext uri="{FF2B5EF4-FFF2-40B4-BE49-F238E27FC236}">
                  <a16:creationId xmlns:a16="http://schemas.microsoft.com/office/drawing/2014/main" id="{1C87A98E-9B27-B568-E6C1-4C13D0CCAA96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1896;p39">
              <a:extLst>
                <a:ext uri="{FF2B5EF4-FFF2-40B4-BE49-F238E27FC236}">
                  <a16:creationId xmlns:a16="http://schemas.microsoft.com/office/drawing/2014/main" id="{B7FFE707-AA78-D98F-9EB2-1F717C181C79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1897;p39">
              <a:extLst>
                <a:ext uri="{FF2B5EF4-FFF2-40B4-BE49-F238E27FC236}">
                  <a16:creationId xmlns:a16="http://schemas.microsoft.com/office/drawing/2014/main" id="{A3C8D2BC-F9E7-CB08-E5CE-E9B5D2866B4A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1898;p39">
              <a:extLst>
                <a:ext uri="{FF2B5EF4-FFF2-40B4-BE49-F238E27FC236}">
                  <a16:creationId xmlns:a16="http://schemas.microsoft.com/office/drawing/2014/main" id="{4E93FAEF-668C-323A-0AE2-B6C5692F8D6E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1899;p39">
              <a:extLst>
                <a:ext uri="{FF2B5EF4-FFF2-40B4-BE49-F238E27FC236}">
                  <a16:creationId xmlns:a16="http://schemas.microsoft.com/office/drawing/2014/main" id="{CF0C580E-9D49-646E-658F-A27AEFFEB692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1900;p39">
              <a:extLst>
                <a:ext uri="{FF2B5EF4-FFF2-40B4-BE49-F238E27FC236}">
                  <a16:creationId xmlns:a16="http://schemas.microsoft.com/office/drawing/2014/main" id="{A0AC6030-8E2B-6B9E-328C-75AF4C1E7A8A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1901;p39">
              <a:extLst>
                <a:ext uri="{FF2B5EF4-FFF2-40B4-BE49-F238E27FC236}">
                  <a16:creationId xmlns:a16="http://schemas.microsoft.com/office/drawing/2014/main" id="{4B48E781-E44C-B611-4DA5-D743C06005AA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1902;p39">
              <a:extLst>
                <a:ext uri="{FF2B5EF4-FFF2-40B4-BE49-F238E27FC236}">
                  <a16:creationId xmlns:a16="http://schemas.microsoft.com/office/drawing/2014/main" id="{0DDE74F4-9C5C-5B6D-097A-C30886C20C31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1903;p39">
              <a:extLst>
                <a:ext uri="{FF2B5EF4-FFF2-40B4-BE49-F238E27FC236}">
                  <a16:creationId xmlns:a16="http://schemas.microsoft.com/office/drawing/2014/main" id="{2D205CDE-F0E6-3FC9-DE70-BCF710FF50E6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1904;p39">
              <a:extLst>
                <a:ext uri="{FF2B5EF4-FFF2-40B4-BE49-F238E27FC236}">
                  <a16:creationId xmlns:a16="http://schemas.microsoft.com/office/drawing/2014/main" id="{830FDED0-AF22-AF4F-3531-398248AA790E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1905;p39">
              <a:extLst>
                <a:ext uri="{FF2B5EF4-FFF2-40B4-BE49-F238E27FC236}">
                  <a16:creationId xmlns:a16="http://schemas.microsoft.com/office/drawing/2014/main" id="{0999FBD6-6DBF-1924-C1A4-D5E088267FB0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1906;p39">
              <a:extLst>
                <a:ext uri="{FF2B5EF4-FFF2-40B4-BE49-F238E27FC236}">
                  <a16:creationId xmlns:a16="http://schemas.microsoft.com/office/drawing/2014/main" id="{36AF4CC5-D0B4-B235-89F5-DED2B7EE0B31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1907;p39">
              <a:extLst>
                <a:ext uri="{FF2B5EF4-FFF2-40B4-BE49-F238E27FC236}">
                  <a16:creationId xmlns:a16="http://schemas.microsoft.com/office/drawing/2014/main" id="{3E54EFC5-B29A-792D-6C71-F7C9B09D083C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1908;p39">
              <a:extLst>
                <a:ext uri="{FF2B5EF4-FFF2-40B4-BE49-F238E27FC236}">
                  <a16:creationId xmlns:a16="http://schemas.microsoft.com/office/drawing/2014/main" id="{CF5EEB5A-EA95-A634-7C55-D59448983F11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1909;p39">
              <a:extLst>
                <a:ext uri="{FF2B5EF4-FFF2-40B4-BE49-F238E27FC236}">
                  <a16:creationId xmlns:a16="http://schemas.microsoft.com/office/drawing/2014/main" id="{B84248CF-509A-F4E9-6FC8-9DA228626049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1910;p39">
              <a:extLst>
                <a:ext uri="{FF2B5EF4-FFF2-40B4-BE49-F238E27FC236}">
                  <a16:creationId xmlns:a16="http://schemas.microsoft.com/office/drawing/2014/main" id="{1887FEC1-BA5B-E0C1-78EB-C786839380A0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1911;p39">
              <a:extLst>
                <a:ext uri="{FF2B5EF4-FFF2-40B4-BE49-F238E27FC236}">
                  <a16:creationId xmlns:a16="http://schemas.microsoft.com/office/drawing/2014/main" id="{DE21EADD-9C67-EF38-E910-29D2DD95C9B5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1912;p39">
              <a:extLst>
                <a:ext uri="{FF2B5EF4-FFF2-40B4-BE49-F238E27FC236}">
                  <a16:creationId xmlns:a16="http://schemas.microsoft.com/office/drawing/2014/main" id="{F6D4DA15-73AF-81D6-85FA-EFF60CF3145C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1913;p39">
              <a:extLst>
                <a:ext uri="{FF2B5EF4-FFF2-40B4-BE49-F238E27FC236}">
                  <a16:creationId xmlns:a16="http://schemas.microsoft.com/office/drawing/2014/main" id="{D9D1785E-8710-A8C2-565A-075048776588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1914;p39">
              <a:extLst>
                <a:ext uri="{FF2B5EF4-FFF2-40B4-BE49-F238E27FC236}">
                  <a16:creationId xmlns:a16="http://schemas.microsoft.com/office/drawing/2014/main" id="{CB364CB7-47AC-3C87-CD83-10FE3272BA8C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1915;p39">
              <a:extLst>
                <a:ext uri="{FF2B5EF4-FFF2-40B4-BE49-F238E27FC236}">
                  <a16:creationId xmlns:a16="http://schemas.microsoft.com/office/drawing/2014/main" id="{18D52531-7E05-60FE-0024-A15EC1D342E1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1916;p39">
              <a:extLst>
                <a:ext uri="{FF2B5EF4-FFF2-40B4-BE49-F238E27FC236}">
                  <a16:creationId xmlns:a16="http://schemas.microsoft.com/office/drawing/2014/main" id="{F1B19F6B-79D2-2F6D-1811-51D1EF9F5423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1917;p39">
              <a:extLst>
                <a:ext uri="{FF2B5EF4-FFF2-40B4-BE49-F238E27FC236}">
                  <a16:creationId xmlns:a16="http://schemas.microsoft.com/office/drawing/2014/main" id="{5695C919-1B57-C6EC-0412-8E1F85EC3754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1918;p39">
              <a:extLst>
                <a:ext uri="{FF2B5EF4-FFF2-40B4-BE49-F238E27FC236}">
                  <a16:creationId xmlns:a16="http://schemas.microsoft.com/office/drawing/2014/main" id="{F07CD920-17EC-05BD-F4D8-3BA23CCE8AC2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1919;p39">
              <a:extLst>
                <a:ext uri="{FF2B5EF4-FFF2-40B4-BE49-F238E27FC236}">
                  <a16:creationId xmlns:a16="http://schemas.microsoft.com/office/drawing/2014/main" id="{290BAE95-D891-A21D-721E-27B6BC75483E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1920;p39">
              <a:extLst>
                <a:ext uri="{FF2B5EF4-FFF2-40B4-BE49-F238E27FC236}">
                  <a16:creationId xmlns:a16="http://schemas.microsoft.com/office/drawing/2014/main" id="{E38CFF34-4E1A-9AD6-9339-34EED8789369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1921;p39">
              <a:extLst>
                <a:ext uri="{FF2B5EF4-FFF2-40B4-BE49-F238E27FC236}">
                  <a16:creationId xmlns:a16="http://schemas.microsoft.com/office/drawing/2014/main" id="{8F340916-6C62-6493-FD26-FE5350D13B25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1922;p39">
              <a:extLst>
                <a:ext uri="{FF2B5EF4-FFF2-40B4-BE49-F238E27FC236}">
                  <a16:creationId xmlns:a16="http://schemas.microsoft.com/office/drawing/2014/main" id="{37877ACE-6559-8F61-2D3F-01DCE51C6A3C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1923;p39">
              <a:extLst>
                <a:ext uri="{FF2B5EF4-FFF2-40B4-BE49-F238E27FC236}">
                  <a16:creationId xmlns:a16="http://schemas.microsoft.com/office/drawing/2014/main" id="{FE39D2E1-33DC-5789-9EDB-A46802BF996E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1924;p39">
              <a:extLst>
                <a:ext uri="{FF2B5EF4-FFF2-40B4-BE49-F238E27FC236}">
                  <a16:creationId xmlns:a16="http://schemas.microsoft.com/office/drawing/2014/main" id="{99439AED-F4CF-7E2E-CDBD-701851206939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1925;p39">
              <a:extLst>
                <a:ext uri="{FF2B5EF4-FFF2-40B4-BE49-F238E27FC236}">
                  <a16:creationId xmlns:a16="http://schemas.microsoft.com/office/drawing/2014/main" id="{BEBE41B2-2F8C-1078-A8C1-DD6381E4A742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1926;p39">
              <a:extLst>
                <a:ext uri="{FF2B5EF4-FFF2-40B4-BE49-F238E27FC236}">
                  <a16:creationId xmlns:a16="http://schemas.microsoft.com/office/drawing/2014/main" id="{9E0CBF29-C3A5-649E-38D9-59762F050EEC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2" name="Google Shape;1927;p39">
              <a:extLst>
                <a:ext uri="{FF2B5EF4-FFF2-40B4-BE49-F238E27FC236}">
                  <a16:creationId xmlns:a16="http://schemas.microsoft.com/office/drawing/2014/main" id="{1CCF4EA5-E6A3-5710-CBCD-CDED27E5E3E0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3" name="Google Shape;1928;p39">
              <a:extLst>
                <a:ext uri="{FF2B5EF4-FFF2-40B4-BE49-F238E27FC236}">
                  <a16:creationId xmlns:a16="http://schemas.microsoft.com/office/drawing/2014/main" id="{DBAA638C-A390-2EC3-28BB-E96858968506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4" name="Google Shape;1929;p39">
              <a:extLst>
                <a:ext uri="{FF2B5EF4-FFF2-40B4-BE49-F238E27FC236}">
                  <a16:creationId xmlns:a16="http://schemas.microsoft.com/office/drawing/2014/main" id="{B7BDBA99-2D70-51FC-2E4B-D12775762D79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5" name="Google Shape;1930;p39">
              <a:extLst>
                <a:ext uri="{FF2B5EF4-FFF2-40B4-BE49-F238E27FC236}">
                  <a16:creationId xmlns:a16="http://schemas.microsoft.com/office/drawing/2014/main" id="{7EDFAAE5-952E-8314-73B4-6B54F9DCE008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6" name="Google Shape;1931;p39">
              <a:extLst>
                <a:ext uri="{FF2B5EF4-FFF2-40B4-BE49-F238E27FC236}">
                  <a16:creationId xmlns:a16="http://schemas.microsoft.com/office/drawing/2014/main" id="{286D41F9-9DC3-C1EC-52EC-41D5B11E676C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7" name="Google Shape;1932;p39">
              <a:extLst>
                <a:ext uri="{FF2B5EF4-FFF2-40B4-BE49-F238E27FC236}">
                  <a16:creationId xmlns:a16="http://schemas.microsoft.com/office/drawing/2014/main" id="{1C926B92-F6B7-B250-F3C6-DE6FD7BADDD7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8" name="Google Shape;1933;p39">
              <a:extLst>
                <a:ext uri="{FF2B5EF4-FFF2-40B4-BE49-F238E27FC236}">
                  <a16:creationId xmlns:a16="http://schemas.microsoft.com/office/drawing/2014/main" id="{A70F0B22-423F-9DEA-82E9-B8C478CD42A2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9" name="Google Shape;1934;p39">
              <a:extLst>
                <a:ext uri="{FF2B5EF4-FFF2-40B4-BE49-F238E27FC236}">
                  <a16:creationId xmlns:a16="http://schemas.microsoft.com/office/drawing/2014/main" id="{F98E9827-6F50-8CD5-7561-9FECF2D73A7B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0" name="Google Shape;1935;p39">
              <a:extLst>
                <a:ext uri="{FF2B5EF4-FFF2-40B4-BE49-F238E27FC236}">
                  <a16:creationId xmlns:a16="http://schemas.microsoft.com/office/drawing/2014/main" id="{CA2A1638-2342-C022-7984-DCEF1A786DBA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1" name="Google Shape;1936;p39">
              <a:extLst>
                <a:ext uri="{FF2B5EF4-FFF2-40B4-BE49-F238E27FC236}">
                  <a16:creationId xmlns:a16="http://schemas.microsoft.com/office/drawing/2014/main" id="{2ECB094C-164E-1A72-1672-02951F5A8849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2" name="Google Shape;1937;p39">
              <a:extLst>
                <a:ext uri="{FF2B5EF4-FFF2-40B4-BE49-F238E27FC236}">
                  <a16:creationId xmlns:a16="http://schemas.microsoft.com/office/drawing/2014/main" id="{FD103C68-D4D4-74AE-049F-481DE4AF3B73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3" name="Google Shape;1938;p39">
              <a:extLst>
                <a:ext uri="{FF2B5EF4-FFF2-40B4-BE49-F238E27FC236}">
                  <a16:creationId xmlns:a16="http://schemas.microsoft.com/office/drawing/2014/main" id="{46BD31F4-E5DC-8305-79BB-9747FE2B0153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4" name="Google Shape;1939;p39">
              <a:extLst>
                <a:ext uri="{FF2B5EF4-FFF2-40B4-BE49-F238E27FC236}">
                  <a16:creationId xmlns:a16="http://schemas.microsoft.com/office/drawing/2014/main" id="{5B72929B-8DA6-8118-84DF-35A27BCA07D9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5" name="Google Shape;1940;p39">
              <a:extLst>
                <a:ext uri="{FF2B5EF4-FFF2-40B4-BE49-F238E27FC236}">
                  <a16:creationId xmlns:a16="http://schemas.microsoft.com/office/drawing/2014/main" id="{9C155537-E46B-2909-E37D-1F11FBEF54A7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6" name="Google Shape;1941;p39">
              <a:extLst>
                <a:ext uri="{FF2B5EF4-FFF2-40B4-BE49-F238E27FC236}">
                  <a16:creationId xmlns:a16="http://schemas.microsoft.com/office/drawing/2014/main" id="{BE75A00E-1115-6D95-FFCA-95C6AFD96AF2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7" name="Google Shape;1942;p39">
              <a:extLst>
                <a:ext uri="{FF2B5EF4-FFF2-40B4-BE49-F238E27FC236}">
                  <a16:creationId xmlns:a16="http://schemas.microsoft.com/office/drawing/2014/main" id="{6EC34E3F-790C-053E-189A-C5EF0954AB9D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8" name="Google Shape;1943;p39">
              <a:extLst>
                <a:ext uri="{FF2B5EF4-FFF2-40B4-BE49-F238E27FC236}">
                  <a16:creationId xmlns:a16="http://schemas.microsoft.com/office/drawing/2014/main" id="{F757C7BD-698D-C06D-E71F-0A17B2801F0A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07" grpId="0" autoUpdateAnimBg="0"/>
      <p:bldP spid="21511" grpId="0" animBg="1" autoUpdateAnimBg="0"/>
      <p:bldP spid="21515" grpId="0" animBg="1" autoUpdateAnimBg="0"/>
      <p:bldP spid="21516" grpId="0" animBg="1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Rectangle 3">
            <a:extLst>
              <a:ext uri="{FF2B5EF4-FFF2-40B4-BE49-F238E27FC236}">
                <a16:creationId xmlns:a16="http://schemas.microsoft.com/office/drawing/2014/main" id="{FB230121-D654-C5EE-8143-5BACC87E1B09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909639" y="448366"/>
            <a:ext cx="4994274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forma o imperativo? (I)</a:t>
            </a:r>
          </a:p>
        </p:txBody>
      </p:sp>
      <p:grpSp>
        <p:nvGrpSpPr>
          <p:cNvPr id="22538" name="Group 10">
            <a:extLst>
              <a:ext uri="{FF2B5EF4-FFF2-40B4-BE49-F238E27FC236}">
                <a16:creationId xmlns:a16="http://schemas.microsoft.com/office/drawing/2014/main" id="{06449706-92D3-18C8-06F4-0290D422EF1A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798639"/>
            <a:ext cx="7197725" cy="3959225"/>
            <a:chOff x="288" y="720"/>
            <a:chExt cx="5184" cy="3456"/>
          </a:xfrm>
        </p:grpSpPr>
        <p:sp>
          <p:nvSpPr>
            <p:cNvPr id="22533" name="Rectangle 5">
              <a:extLst>
                <a:ext uri="{FF2B5EF4-FFF2-40B4-BE49-F238E27FC236}">
                  <a16:creationId xmlns:a16="http://schemas.microsoft.com/office/drawing/2014/main" id="{480F621F-7DB2-BAE4-C1FD-4EF79C195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720"/>
              <a:ext cx="5184" cy="34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534" name="Text Box 6">
              <a:extLst>
                <a:ext uri="{FF2B5EF4-FFF2-40B4-BE49-F238E27FC236}">
                  <a16:creationId xmlns:a16="http://schemas.microsoft.com/office/drawing/2014/main" id="{8EC3CF0F-2B0D-33CE-A9E7-5F07A4B5B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6" y="720"/>
              <a:ext cx="2064" cy="3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 dirty="0">
                  <a:solidFill>
                    <a:srgbClr val="4D4D4D"/>
                  </a:solidFill>
                </a:rPr>
                <a:t>Imperativo negativo</a:t>
              </a:r>
            </a:p>
          </p:txBody>
        </p:sp>
      </p:grpSp>
      <p:sp>
        <p:nvSpPr>
          <p:cNvPr id="22536" name="Text Box 8">
            <a:extLst>
              <a:ext uri="{FF2B5EF4-FFF2-40B4-BE49-F238E27FC236}">
                <a16:creationId xmlns:a16="http://schemas.microsoft.com/office/drawing/2014/main" id="{8DB7351A-D071-00B1-7E12-2F2F53EF11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3" y="3581401"/>
            <a:ext cx="2519362" cy="1450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9F3C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8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algn="l" defTabSz="363538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algn="l" defTabSz="363538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algn="l" defTabSz="363538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algn="l" defTabSz="363538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algn="l" defTabSz="363538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defTabSz="363538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defTabSz="363538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defTabSz="363538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defTabSz="363538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pt-BR" altLang="pt-BR" sz="1400" b="1" dirty="0">
                <a:solidFill>
                  <a:srgbClr val="4D4D4D"/>
                </a:solidFill>
                <a:latin typeface="Nunito" pitchFamily="2" charset="0"/>
              </a:rPr>
              <a:t>Presente do subjuntivo</a:t>
            </a:r>
          </a:p>
          <a:p>
            <a:pPr>
              <a:lnSpc>
                <a:spcPct val="80000"/>
              </a:lnSpc>
            </a:pPr>
            <a:endParaRPr lang="pt-BR" altLang="pt-BR" sz="1400" dirty="0">
              <a:solidFill>
                <a:srgbClr val="4D4D4D"/>
              </a:solidFill>
              <a:latin typeface="Nunito" pitchFamily="2" charset="0"/>
            </a:endParaRP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Eu	leve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Tu	leves 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Ele	leve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Nós	levemos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Vós	leveis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Eles	levem</a:t>
            </a:r>
          </a:p>
        </p:txBody>
      </p:sp>
      <p:grpSp>
        <p:nvGrpSpPr>
          <p:cNvPr id="22550" name="Group 22">
            <a:extLst>
              <a:ext uri="{FF2B5EF4-FFF2-40B4-BE49-F238E27FC236}">
                <a16:creationId xmlns:a16="http://schemas.microsoft.com/office/drawing/2014/main" id="{F452ECA0-2C05-8B35-D918-E25498DCE9D7}"/>
              </a:ext>
            </a:extLst>
          </p:cNvPr>
          <p:cNvGrpSpPr>
            <a:grpSpLocks/>
          </p:cNvGrpSpPr>
          <p:nvPr/>
        </p:nvGrpSpPr>
        <p:grpSpPr bwMode="auto">
          <a:xfrm>
            <a:off x="4799013" y="4048126"/>
            <a:ext cx="2209800" cy="900113"/>
            <a:chOff x="2018" y="2550"/>
            <a:chExt cx="1392" cy="567"/>
          </a:xfrm>
        </p:grpSpPr>
        <p:sp>
          <p:nvSpPr>
            <p:cNvPr id="22539" name="Line 11">
              <a:extLst>
                <a:ext uri="{FF2B5EF4-FFF2-40B4-BE49-F238E27FC236}">
                  <a16:creationId xmlns:a16="http://schemas.microsoft.com/office/drawing/2014/main" id="{1116C21B-6E71-D9A4-4E59-F9C1B1CE7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8" y="2550"/>
              <a:ext cx="1392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540" name="Line 12">
              <a:extLst>
                <a:ext uri="{FF2B5EF4-FFF2-40B4-BE49-F238E27FC236}">
                  <a16:creationId xmlns:a16="http://schemas.microsoft.com/office/drawing/2014/main" id="{E112832F-664D-957A-CB7B-9791194F7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6" y="2663"/>
              <a:ext cx="1344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541" name="Line 13">
              <a:extLst>
                <a:ext uri="{FF2B5EF4-FFF2-40B4-BE49-F238E27FC236}">
                  <a16:creationId xmlns:a16="http://schemas.microsoft.com/office/drawing/2014/main" id="{59CEB382-E316-610D-9920-A5A40E3BD1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8" y="2777"/>
              <a:ext cx="1392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542" name="Line 14">
              <a:extLst>
                <a:ext uri="{FF2B5EF4-FFF2-40B4-BE49-F238E27FC236}">
                  <a16:creationId xmlns:a16="http://schemas.microsoft.com/office/drawing/2014/main" id="{3F479074-A082-0609-39A5-1AA170099B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0" y="2890"/>
              <a:ext cx="1210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543" name="Line 15">
              <a:extLst>
                <a:ext uri="{FF2B5EF4-FFF2-40B4-BE49-F238E27FC236}">
                  <a16:creationId xmlns:a16="http://schemas.microsoft.com/office/drawing/2014/main" id="{24E35174-A479-E690-543E-349AABD3F3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4" y="3003"/>
              <a:ext cx="1296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2544" name="Line 16">
              <a:extLst>
                <a:ext uri="{FF2B5EF4-FFF2-40B4-BE49-F238E27FC236}">
                  <a16:creationId xmlns:a16="http://schemas.microsoft.com/office/drawing/2014/main" id="{8BF56549-B30F-475D-C898-202AA0FE2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4" y="3117"/>
              <a:ext cx="1296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2547" name="Text Box 19">
            <a:extLst>
              <a:ext uri="{FF2B5EF4-FFF2-40B4-BE49-F238E27FC236}">
                <a16:creationId xmlns:a16="http://schemas.microsoft.com/office/drawing/2014/main" id="{9268582A-8264-E766-2ABB-3AD88BF80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26" y="3581401"/>
            <a:ext cx="2519363" cy="1450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9F3C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8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algn="l" defTabSz="1079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algn="l" defTabSz="1079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algn="l" defTabSz="1079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algn="l" defTabSz="1079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algn="l" defTabSz="1079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defTabSz="10795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defTabSz="10795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defTabSz="10795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defTabSz="107950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pt-BR" altLang="pt-BR" sz="1400" b="1" dirty="0">
                <a:solidFill>
                  <a:srgbClr val="4D4D4D"/>
                </a:solidFill>
                <a:latin typeface="Nunito" pitchFamily="2" charset="0"/>
              </a:rPr>
              <a:t>Imperativo negativo</a:t>
            </a:r>
          </a:p>
          <a:p>
            <a:pPr>
              <a:lnSpc>
                <a:spcPct val="80000"/>
              </a:lnSpc>
            </a:pPr>
            <a:endParaRPr lang="pt-BR" altLang="pt-BR" sz="1400" b="1" dirty="0">
              <a:solidFill>
                <a:srgbClr val="4D4D4D"/>
              </a:solidFill>
              <a:latin typeface="Nunito" pitchFamily="2" charset="0"/>
            </a:endParaRP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----------------------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Não leves	(Tu)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Não leve	(Ele)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Não levemos	(Nós)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Não leveis	(Vós)</a:t>
            </a:r>
          </a:p>
          <a:p>
            <a:pPr>
              <a:lnSpc>
                <a:spcPct val="80000"/>
              </a:lnSpc>
            </a:pPr>
            <a:r>
              <a:rPr lang="pt-BR" altLang="pt-BR" sz="1400" dirty="0">
                <a:solidFill>
                  <a:srgbClr val="4D4D4D"/>
                </a:solidFill>
                <a:latin typeface="Nunito" pitchFamily="2" charset="0"/>
              </a:rPr>
              <a:t>Não levem	(Eles)</a:t>
            </a:r>
          </a:p>
        </p:txBody>
      </p:sp>
      <p:sp>
        <p:nvSpPr>
          <p:cNvPr id="22548" name="Text Box 20">
            <a:extLst>
              <a:ext uri="{FF2B5EF4-FFF2-40B4-BE49-F238E27FC236}">
                <a16:creationId xmlns:a16="http://schemas.microsoft.com/office/drawing/2014/main" id="{83A44BEE-37F5-DC60-7505-AEDE6EB5D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2517775"/>
            <a:ext cx="7197725" cy="1063626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É praticamente idêntico ao presente do subjuntivo, bastando que se faça o acréscimo da negação e a exclusão da primeira pessoa do singular.</a:t>
            </a:r>
          </a:p>
        </p:txBody>
      </p:sp>
      <p:sp>
        <p:nvSpPr>
          <p:cNvPr id="22549" name="Text Box 21">
            <a:extLst>
              <a:ext uri="{FF2B5EF4-FFF2-40B4-BE49-F238E27FC236}">
                <a16:creationId xmlns:a16="http://schemas.microsoft.com/office/drawing/2014/main" id="{5C716F3B-831D-1C47-270B-9809CD864D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86189D94-5367-6EFD-C83F-0E8DB6E7FA13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28008E57-9888-D76F-1050-2A430DFC0058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944091E8-6AA9-0276-35AE-F94977E808B9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6E60BBD0-32BA-4D02-7B6E-9BD236B46530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1A50B9D3-3BE5-FEE1-395C-A460EBD366BD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FE99A8E6-5D21-2BBD-D8E1-47B5E3061684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FCE704B5-6A48-8A28-D2AB-820FF59FAF08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7AECB9C4-B937-2537-5DE4-19080C161451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1372EEE1-A161-9B78-4020-76ED57726864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8A8F7D74-13D4-C066-7230-405AE13EBD1E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43783F0B-70B2-733D-3DB8-E3EF53FFFE40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B464BC46-439F-F360-6D5C-70612931B429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BA693ADF-52CC-13B0-BEEF-037AF7749BF3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B65A86AF-917A-1D79-201C-3DAF69AFDBD1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73C4337D-D712-32A4-67FA-71F2513C4E8D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20118E18-FBD4-FE22-BDAB-C178D15A88CF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8FE10B30-39F1-EE7F-EE0A-6536E50F2809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B6D2D88D-F005-8D6B-127A-79353FD167B1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3A700F8A-3839-EF97-68D4-9DC6FEA817FC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5E68EA46-D8B5-CB7A-636A-B9C33F7618A7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22AE5FB2-36BE-3BEE-FC3C-36B9CA75DB9A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4B45AB92-0556-9FE0-CE8B-9CEEF54D9DFF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CF65D1E9-9543-3EEF-52A4-D647D79351A8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7659D55E-6AEA-94AC-E390-CA88D3DB7181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7C48987D-D5E5-37D5-523A-BE4854F8A478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D23A79C0-37C8-AD72-CB3B-D71056FB3B1F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A3441A44-1CD0-119B-B0B9-DDEE0D7E3639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82B49CD9-0BC4-AB2B-99D1-79595A1C25B7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81796B60-0914-39AD-671C-0BA0D5D1733D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6F14F829-32B7-1865-3AA5-1AF9704B848A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8" name="Google Shape;1526;p35">
              <a:extLst>
                <a:ext uri="{FF2B5EF4-FFF2-40B4-BE49-F238E27FC236}">
                  <a16:creationId xmlns:a16="http://schemas.microsoft.com/office/drawing/2014/main" id="{A98AE590-3EA3-51D9-9529-22D23B7C0A86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9" name="Google Shape;1527;p35">
              <a:extLst>
                <a:ext uri="{FF2B5EF4-FFF2-40B4-BE49-F238E27FC236}">
                  <a16:creationId xmlns:a16="http://schemas.microsoft.com/office/drawing/2014/main" id="{0C6B3007-9C75-E072-8276-CC02B4817988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0" name="Google Shape;1528;p35">
              <a:extLst>
                <a:ext uri="{FF2B5EF4-FFF2-40B4-BE49-F238E27FC236}">
                  <a16:creationId xmlns:a16="http://schemas.microsoft.com/office/drawing/2014/main" id="{834ADF3C-F517-9CCD-10D0-49779A082F0C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2" name="Google Shape;1529;p35">
              <a:extLst>
                <a:ext uri="{FF2B5EF4-FFF2-40B4-BE49-F238E27FC236}">
                  <a16:creationId xmlns:a16="http://schemas.microsoft.com/office/drawing/2014/main" id="{4CE0F691-F8C4-DF4B-BD60-BEE415AA7BB5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5" name="Google Shape;1530;p35">
              <a:extLst>
                <a:ext uri="{FF2B5EF4-FFF2-40B4-BE49-F238E27FC236}">
                  <a16:creationId xmlns:a16="http://schemas.microsoft.com/office/drawing/2014/main" id="{C638A55B-F163-DFB3-5501-0655FEA0B0E5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7" name="Google Shape;1531;p35">
              <a:extLst>
                <a:ext uri="{FF2B5EF4-FFF2-40B4-BE49-F238E27FC236}">
                  <a16:creationId xmlns:a16="http://schemas.microsoft.com/office/drawing/2014/main" id="{F90B3202-2AE7-6E5C-B953-38647D8E95C3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5" name="Google Shape;1532;p35">
              <a:extLst>
                <a:ext uri="{FF2B5EF4-FFF2-40B4-BE49-F238E27FC236}">
                  <a16:creationId xmlns:a16="http://schemas.microsoft.com/office/drawing/2014/main" id="{4488CDF0-B3CB-B39F-B731-AB624EF507A3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6" name="Google Shape;1533;p35">
              <a:extLst>
                <a:ext uri="{FF2B5EF4-FFF2-40B4-BE49-F238E27FC236}">
                  <a16:creationId xmlns:a16="http://schemas.microsoft.com/office/drawing/2014/main" id="{AC0A6A3E-0020-72F3-6026-B94E6F9FC19B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1" name="Google Shape;1534;p35">
              <a:extLst>
                <a:ext uri="{FF2B5EF4-FFF2-40B4-BE49-F238E27FC236}">
                  <a16:creationId xmlns:a16="http://schemas.microsoft.com/office/drawing/2014/main" id="{443DDEB1-DEB9-BE2B-0F1F-E6C52A6F09A6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2" name="Google Shape;1535;p35">
              <a:extLst>
                <a:ext uri="{FF2B5EF4-FFF2-40B4-BE49-F238E27FC236}">
                  <a16:creationId xmlns:a16="http://schemas.microsoft.com/office/drawing/2014/main" id="{65D6C977-8273-CD0E-81DF-51301DF1A892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3" name="Google Shape;1536;p35">
              <a:extLst>
                <a:ext uri="{FF2B5EF4-FFF2-40B4-BE49-F238E27FC236}">
                  <a16:creationId xmlns:a16="http://schemas.microsoft.com/office/drawing/2014/main" id="{5019C0E6-0D43-0477-D6E1-74163A02401B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4" name="Google Shape;1537;p35">
              <a:extLst>
                <a:ext uri="{FF2B5EF4-FFF2-40B4-BE49-F238E27FC236}">
                  <a16:creationId xmlns:a16="http://schemas.microsoft.com/office/drawing/2014/main" id="{F734D6CC-9FFB-35F7-0308-F26FFE5FF524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5" name="Google Shape;1538;p35">
              <a:extLst>
                <a:ext uri="{FF2B5EF4-FFF2-40B4-BE49-F238E27FC236}">
                  <a16:creationId xmlns:a16="http://schemas.microsoft.com/office/drawing/2014/main" id="{EE4F8E31-1DBE-1E32-5FD1-3A5507C5BCA0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6" name="Google Shape;1539;p35">
              <a:extLst>
                <a:ext uri="{FF2B5EF4-FFF2-40B4-BE49-F238E27FC236}">
                  <a16:creationId xmlns:a16="http://schemas.microsoft.com/office/drawing/2014/main" id="{26A5E8C6-192C-04E7-010C-2FFDC79CF866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7" name="Google Shape;1540;p35">
              <a:extLst>
                <a:ext uri="{FF2B5EF4-FFF2-40B4-BE49-F238E27FC236}">
                  <a16:creationId xmlns:a16="http://schemas.microsoft.com/office/drawing/2014/main" id="{8A742CF0-A2B8-7225-2B92-066F98701EB9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8" name="Google Shape;1541;p35">
              <a:extLst>
                <a:ext uri="{FF2B5EF4-FFF2-40B4-BE49-F238E27FC236}">
                  <a16:creationId xmlns:a16="http://schemas.microsoft.com/office/drawing/2014/main" id="{179057DD-E5F0-6723-7323-BD5FB81330E5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9" name="Google Shape;1542;p35">
              <a:extLst>
                <a:ext uri="{FF2B5EF4-FFF2-40B4-BE49-F238E27FC236}">
                  <a16:creationId xmlns:a16="http://schemas.microsoft.com/office/drawing/2014/main" id="{5B2356C9-FF22-0EF1-3526-D55C8DBEE039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0" name="Google Shape;1543;p35">
              <a:extLst>
                <a:ext uri="{FF2B5EF4-FFF2-40B4-BE49-F238E27FC236}">
                  <a16:creationId xmlns:a16="http://schemas.microsoft.com/office/drawing/2014/main" id="{6402E854-F0FF-5698-14F7-A9983F7BD4AA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1" name="Google Shape;1544;p35">
              <a:extLst>
                <a:ext uri="{FF2B5EF4-FFF2-40B4-BE49-F238E27FC236}">
                  <a16:creationId xmlns:a16="http://schemas.microsoft.com/office/drawing/2014/main" id="{22DE350A-7C72-0F4F-4B8B-A41EC03D42D7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2" name="Google Shape;1545;p35">
              <a:extLst>
                <a:ext uri="{FF2B5EF4-FFF2-40B4-BE49-F238E27FC236}">
                  <a16:creationId xmlns:a16="http://schemas.microsoft.com/office/drawing/2014/main" id="{0D8B5767-6FFA-8EB5-0328-C36CF7B40E6E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3" name="Google Shape;1546;p35">
              <a:extLst>
                <a:ext uri="{FF2B5EF4-FFF2-40B4-BE49-F238E27FC236}">
                  <a16:creationId xmlns:a16="http://schemas.microsoft.com/office/drawing/2014/main" id="{8C819ED9-A370-2D26-E764-ED5D238DE35C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4" name="Google Shape;1547;p35">
              <a:extLst>
                <a:ext uri="{FF2B5EF4-FFF2-40B4-BE49-F238E27FC236}">
                  <a16:creationId xmlns:a16="http://schemas.microsoft.com/office/drawing/2014/main" id="{0EEE047B-B784-A544-C3F4-2D90C7C93ADC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5" name="Google Shape;1548;p35">
              <a:extLst>
                <a:ext uri="{FF2B5EF4-FFF2-40B4-BE49-F238E27FC236}">
                  <a16:creationId xmlns:a16="http://schemas.microsoft.com/office/drawing/2014/main" id="{75AF7147-47AA-8DF8-02A3-239A4BB82B12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6" name="Google Shape;1549;p35">
              <a:extLst>
                <a:ext uri="{FF2B5EF4-FFF2-40B4-BE49-F238E27FC236}">
                  <a16:creationId xmlns:a16="http://schemas.microsoft.com/office/drawing/2014/main" id="{8E8C872A-DDAD-2F14-3760-334CE40BAB4C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7" name="Google Shape;1550;p35">
              <a:extLst>
                <a:ext uri="{FF2B5EF4-FFF2-40B4-BE49-F238E27FC236}">
                  <a16:creationId xmlns:a16="http://schemas.microsoft.com/office/drawing/2014/main" id="{2BC03970-FC64-37AD-804C-4E1424352AA8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8" name="Google Shape;1551;p35">
              <a:extLst>
                <a:ext uri="{FF2B5EF4-FFF2-40B4-BE49-F238E27FC236}">
                  <a16:creationId xmlns:a16="http://schemas.microsoft.com/office/drawing/2014/main" id="{EBDA22BF-C475-FEA5-E977-308636EDE8E0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9" name="Google Shape;1552;p35">
              <a:extLst>
                <a:ext uri="{FF2B5EF4-FFF2-40B4-BE49-F238E27FC236}">
                  <a16:creationId xmlns:a16="http://schemas.microsoft.com/office/drawing/2014/main" id="{9B5F531B-E381-84B4-FC46-1411015B606B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0" name="Google Shape;1553;p35">
              <a:extLst>
                <a:ext uri="{FF2B5EF4-FFF2-40B4-BE49-F238E27FC236}">
                  <a16:creationId xmlns:a16="http://schemas.microsoft.com/office/drawing/2014/main" id="{DEB1B786-FDF7-7A43-C4BD-6AB976FC1550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1" name="Google Shape;1554;p35">
              <a:extLst>
                <a:ext uri="{FF2B5EF4-FFF2-40B4-BE49-F238E27FC236}">
                  <a16:creationId xmlns:a16="http://schemas.microsoft.com/office/drawing/2014/main" id="{96681A3E-5633-127F-320F-4667EDE01BA4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2" name="Google Shape;1555;p35">
              <a:extLst>
                <a:ext uri="{FF2B5EF4-FFF2-40B4-BE49-F238E27FC236}">
                  <a16:creationId xmlns:a16="http://schemas.microsoft.com/office/drawing/2014/main" id="{115DED48-B929-FC73-C9C9-05EB2EA078B3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3" name="Google Shape;1556;p35">
              <a:extLst>
                <a:ext uri="{FF2B5EF4-FFF2-40B4-BE49-F238E27FC236}">
                  <a16:creationId xmlns:a16="http://schemas.microsoft.com/office/drawing/2014/main" id="{311D7A66-782E-358D-EF7E-D75293C29B0C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4" name="Google Shape;1557;p35">
              <a:extLst>
                <a:ext uri="{FF2B5EF4-FFF2-40B4-BE49-F238E27FC236}">
                  <a16:creationId xmlns:a16="http://schemas.microsoft.com/office/drawing/2014/main" id="{6C83AA0D-9436-F031-C4CF-7E5DD959FC6C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5" name="Google Shape;1558;p35">
              <a:extLst>
                <a:ext uri="{FF2B5EF4-FFF2-40B4-BE49-F238E27FC236}">
                  <a16:creationId xmlns:a16="http://schemas.microsoft.com/office/drawing/2014/main" id="{37C5E2C5-5122-DBDA-A457-61093BB31C7A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6" name="Google Shape;1559;p35">
              <a:extLst>
                <a:ext uri="{FF2B5EF4-FFF2-40B4-BE49-F238E27FC236}">
                  <a16:creationId xmlns:a16="http://schemas.microsoft.com/office/drawing/2014/main" id="{6C0866E5-1E9B-EEAE-8741-23A86CAF1ABF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7" name="Google Shape;1560;p35">
              <a:extLst>
                <a:ext uri="{FF2B5EF4-FFF2-40B4-BE49-F238E27FC236}">
                  <a16:creationId xmlns:a16="http://schemas.microsoft.com/office/drawing/2014/main" id="{AC693D61-A126-4139-8B43-91A4F903990A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8" name="Google Shape;1561;p35">
              <a:extLst>
                <a:ext uri="{FF2B5EF4-FFF2-40B4-BE49-F238E27FC236}">
                  <a16:creationId xmlns:a16="http://schemas.microsoft.com/office/drawing/2014/main" id="{EA1756FB-13F4-B1D0-B113-778FC068FB68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9" name="Google Shape;1562;p35">
              <a:extLst>
                <a:ext uri="{FF2B5EF4-FFF2-40B4-BE49-F238E27FC236}">
                  <a16:creationId xmlns:a16="http://schemas.microsoft.com/office/drawing/2014/main" id="{FB11F88A-9486-13FE-AF33-E20B4CA2F0FE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0" name="Google Shape;1563;p35">
              <a:extLst>
                <a:ext uri="{FF2B5EF4-FFF2-40B4-BE49-F238E27FC236}">
                  <a16:creationId xmlns:a16="http://schemas.microsoft.com/office/drawing/2014/main" id="{EB69C3E0-51D3-2A5B-0E4E-CEDF12E4E9EA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1" name="Google Shape;1564;p35">
              <a:extLst>
                <a:ext uri="{FF2B5EF4-FFF2-40B4-BE49-F238E27FC236}">
                  <a16:creationId xmlns:a16="http://schemas.microsoft.com/office/drawing/2014/main" id="{405A5370-722B-561C-CB7F-999743C00F5E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2" name="Google Shape;1565;p35">
              <a:extLst>
                <a:ext uri="{FF2B5EF4-FFF2-40B4-BE49-F238E27FC236}">
                  <a16:creationId xmlns:a16="http://schemas.microsoft.com/office/drawing/2014/main" id="{8092A763-65B0-5C7F-E7F4-9454D6394B02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3" name="Google Shape;1566;p35">
              <a:extLst>
                <a:ext uri="{FF2B5EF4-FFF2-40B4-BE49-F238E27FC236}">
                  <a16:creationId xmlns:a16="http://schemas.microsoft.com/office/drawing/2014/main" id="{5DAB85BC-79A1-F2A6-DD07-137C5367BB29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4" name="Google Shape;1567;p35">
              <a:extLst>
                <a:ext uri="{FF2B5EF4-FFF2-40B4-BE49-F238E27FC236}">
                  <a16:creationId xmlns:a16="http://schemas.microsoft.com/office/drawing/2014/main" id="{06B319A7-074E-1CCE-9A29-F74E2DDC6788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5" name="Google Shape;1568;p35">
              <a:extLst>
                <a:ext uri="{FF2B5EF4-FFF2-40B4-BE49-F238E27FC236}">
                  <a16:creationId xmlns:a16="http://schemas.microsoft.com/office/drawing/2014/main" id="{F460F022-EE18-7336-A925-4FD52163D0FC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6" name="Google Shape;1569;p35">
              <a:extLst>
                <a:ext uri="{FF2B5EF4-FFF2-40B4-BE49-F238E27FC236}">
                  <a16:creationId xmlns:a16="http://schemas.microsoft.com/office/drawing/2014/main" id="{7CA928F9-9791-7B7A-037C-AA84BB550497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7" name="Google Shape;1570;p35">
              <a:extLst>
                <a:ext uri="{FF2B5EF4-FFF2-40B4-BE49-F238E27FC236}">
                  <a16:creationId xmlns:a16="http://schemas.microsoft.com/office/drawing/2014/main" id="{DF68CC91-C8D7-8DCA-D7F4-B4828B31EB46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8" name="Google Shape;1571;p35">
              <a:extLst>
                <a:ext uri="{FF2B5EF4-FFF2-40B4-BE49-F238E27FC236}">
                  <a16:creationId xmlns:a16="http://schemas.microsoft.com/office/drawing/2014/main" id="{36D38101-C7C2-9133-3A26-816AD41DB63B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9" name="Google Shape;1572;p35">
              <a:extLst>
                <a:ext uri="{FF2B5EF4-FFF2-40B4-BE49-F238E27FC236}">
                  <a16:creationId xmlns:a16="http://schemas.microsoft.com/office/drawing/2014/main" id="{6B3D3C46-BF97-9F5D-4234-1C1418B5F356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0" name="Google Shape;1573;p35">
              <a:extLst>
                <a:ext uri="{FF2B5EF4-FFF2-40B4-BE49-F238E27FC236}">
                  <a16:creationId xmlns:a16="http://schemas.microsoft.com/office/drawing/2014/main" id="{01777C52-30F2-FF1A-6FC5-3E94534E03D9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1" name="Google Shape;1574;p35">
              <a:extLst>
                <a:ext uri="{FF2B5EF4-FFF2-40B4-BE49-F238E27FC236}">
                  <a16:creationId xmlns:a16="http://schemas.microsoft.com/office/drawing/2014/main" id="{85E3BBAB-11E1-1532-D102-EF6650D9E69F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2" name="Google Shape;1575;p35">
              <a:extLst>
                <a:ext uri="{FF2B5EF4-FFF2-40B4-BE49-F238E27FC236}">
                  <a16:creationId xmlns:a16="http://schemas.microsoft.com/office/drawing/2014/main" id="{8C96CCC2-C09C-154E-B5AC-8FE7E395291B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3" name="Google Shape;1576;p35">
              <a:extLst>
                <a:ext uri="{FF2B5EF4-FFF2-40B4-BE49-F238E27FC236}">
                  <a16:creationId xmlns:a16="http://schemas.microsoft.com/office/drawing/2014/main" id="{B675D82C-0948-9A24-0102-71CE65D38569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4" name="Google Shape;1577;p35">
              <a:extLst>
                <a:ext uri="{FF2B5EF4-FFF2-40B4-BE49-F238E27FC236}">
                  <a16:creationId xmlns:a16="http://schemas.microsoft.com/office/drawing/2014/main" id="{4AD56CA5-F759-12B7-A937-DB70B517E525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5" name="Google Shape;1578;p35">
              <a:extLst>
                <a:ext uri="{FF2B5EF4-FFF2-40B4-BE49-F238E27FC236}">
                  <a16:creationId xmlns:a16="http://schemas.microsoft.com/office/drawing/2014/main" id="{CB469E78-ECA2-8E00-70E0-1871D1E750A4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6" name="Google Shape;1579;p35">
              <a:extLst>
                <a:ext uri="{FF2B5EF4-FFF2-40B4-BE49-F238E27FC236}">
                  <a16:creationId xmlns:a16="http://schemas.microsoft.com/office/drawing/2014/main" id="{A3BF0282-FAED-6484-E42E-726CE16876E0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7" name="Google Shape;1580;p35">
              <a:extLst>
                <a:ext uri="{FF2B5EF4-FFF2-40B4-BE49-F238E27FC236}">
                  <a16:creationId xmlns:a16="http://schemas.microsoft.com/office/drawing/2014/main" id="{A90DA825-FF2F-CB33-BA79-3478AD4E9A5B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8" name="Google Shape;1581;p35">
              <a:extLst>
                <a:ext uri="{FF2B5EF4-FFF2-40B4-BE49-F238E27FC236}">
                  <a16:creationId xmlns:a16="http://schemas.microsoft.com/office/drawing/2014/main" id="{11BD7C1B-F366-9B00-CF16-4CFD197DF6CF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9" name="Google Shape;1582;p35">
              <a:extLst>
                <a:ext uri="{FF2B5EF4-FFF2-40B4-BE49-F238E27FC236}">
                  <a16:creationId xmlns:a16="http://schemas.microsoft.com/office/drawing/2014/main" id="{374BFC52-87F9-0E8E-9232-5B0DDD803259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0" name="Google Shape;1583;p35">
              <a:extLst>
                <a:ext uri="{FF2B5EF4-FFF2-40B4-BE49-F238E27FC236}">
                  <a16:creationId xmlns:a16="http://schemas.microsoft.com/office/drawing/2014/main" id="{E61B5A94-F509-B697-EC3A-E29633CB3B59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1" name="Google Shape;1584;p35">
              <a:extLst>
                <a:ext uri="{FF2B5EF4-FFF2-40B4-BE49-F238E27FC236}">
                  <a16:creationId xmlns:a16="http://schemas.microsoft.com/office/drawing/2014/main" id="{0C47B86C-31F3-8A03-48E1-D76C11CE298C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2" name="Google Shape;1585;p35">
              <a:extLst>
                <a:ext uri="{FF2B5EF4-FFF2-40B4-BE49-F238E27FC236}">
                  <a16:creationId xmlns:a16="http://schemas.microsoft.com/office/drawing/2014/main" id="{FD969409-426E-22EF-9D5B-9608D2BAA8AB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3" name="Google Shape;1586;p35">
              <a:extLst>
                <a:ext uri="{FF2B5EF4-FFF2-40B4-BE49-F238E27FC236}">
                  <a16:creationId xmlns:a16="http://schemas.microsoft.com/office/drawing/2014/main" id="{CD133F21-2FF0-D0AC-0F84-6218B80213C3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4" name="Google Shape;1587;p35">
              <a:extLst>
                <a:ext uri="{FF2B5EF4-FFF2-40B4-BE49-F238E27FC236}">
                  <a16:creationId xmlns:a16="http://schemas.microsoft.com/office/drawing/2014/main" id="{5CA74F29-935A-2E76-37C3-07E0725EC962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5" name="Google Shape;1588;p35">
              <a:extLst>
                <a:ext uri="{FF2B5EF4-FFF2-40B4-BE49-F238E27FC236}">
                  <a16:creationId xmlns:a16="http://schemas.microsoft.com/office/drawing/2014/main" id="{0D829050-C21A-BB62-2D81-BA56724521B5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6" name="Google Shape;1589;p35">
              <a:extLst>
                <a:ext uri="{FF2B5EF4-FFF2-40B4-BE49-F238E27FC236}">
                  <a16:creationId xmlns:a16="http://schemas.microsoft.com/office/drawing/2014/main" id="{2813E2FD-7229-B671-B24A-D5FE04242D81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7" name="Google Shape;1590;p35">
              <a:extLst>
                <a:ext uri="{FF2B5EF4-FFF2-40B4-BE49-F238E27FC236}">
                  <a16:creationId xmlns:a16="http://schemas.microsoft.com/office/drawing/2014/main" id="{86B3EE84-96E7-1972-F7C5-7AC2437A6305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8" name="Google Shape;1591;p35">
              <a:extLst>
                <a:ext uri="{FF2B5EF4-FFF2-40B4-BE49-F238E27FC236}">
                  <a16:creationId xmlns:a16="http://schemas.microsoft.com/office/drawing/2014/main" id="{4809AA13-E22F-0295-0D99-A79975DEA42A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9" name="Google Shape;1592;p35">
              <a:extLst>
                <a:ext uri="{FF2B5EF4-FFF2-40B4-BE49-F238E27FC236}">
                  <a16:creationId xmlns:a16="http://schemas.microsoft.com/office/drawing/2014/main" id="{825700D5-589D-3192-2C08-2E0E987A75E0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0" name="Google Shape;1593;p35">
              <a:extLst>
                <a:ext uri="{FF2B5EF4-FFF2-40B4-BE49-F238E27FC236}">
                  <a16:creationId xmlns:a16="http://schemas.microsoft.com/office/drawing/2014/main" id="{FFC63C69-4D7E-79E9-FB95-C0F941721630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1" name="Google Shape;1594;p35">
              <a:extLst>
                <a:ext uri="{FF2B5EF4-FFF2-40B4-BE49-F238E27FC236}">
                  <a16:creationId xmlns:a16="http://schemas.microsoft.com/office/drawing/2014/main" id="{14B534B3-713B-2529-8673-A7E0B771DAEC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2" name="Google Shape;1595;p35">
              <a:extLst>
                <a:ext uri="{FF2B5EF4-FFF2-40B4-BE49-F238E27FC236}">
                  <a16:creationId xmlns:a16="http://schemas.microsoft.com/office/drawing/2014/main" id="{87F7C0CB-574F-9645-E5D1-4C3096BE9679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3" name="Google Shape;1596;p35">
              <a:extLst>
                <a:ext uri="{FF2B5EF4-FFF2-40B4-BE49-F238E27FC236}">
                  <a16:creationId xmlns:a16="http://schemas.microsoft.com/office/drawing/2014/main" id="{57698380-2E0F-CB05-8E9A-A97C559FBBAF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4" name="Google Shape;1597;p35">
              <a:extLst>
                <a:ext uri="{FF2B5EF4-FFF2-40B4-BE49-F238E27FC236}">
                  <a16:creationId xmlns:a16="http://schemas.microsoft.com/office/drawing/2014/main" id="{E73C2634-F16B-F107-7067-A2491910EB16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5" name="Google Shape;1598;p35">
              <a:extLst>
                <a:ext uri="{FF2B5EF4-FFF2-40B4-BE49-F238E27FC236}">
                  <a16:creationId xmlns:a16="http://schemas.microsoft.com/office/drawing/2014/main" id="{229D0EAC-046F-FD28-A2D1-C2E3BA3CCAE6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6" name="Google Shape;1599;p35">
              <a:extLst>
                <a:ext uri="{FF2B5EF4-FFF2-40B4-BE49-F238E27FC236}">
                  <a16:creationId xmlns:a16="http://schemas.microsoft.com/office/drawing/2014/main" id="{6CA54E38-58C8-FB4A-828F-81B1203F46FE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7" name="Google Shape;1600;p35">
              <a:extLst>
                <a:ext uri="{FF2B5EF4-FFF2-40B4-BE49-F238E27FC236}">
                  <a16:creationId xmlns:a16="http://schemas.microsoft.com/office/drawing/2014/main" id="{F3B47A6C-882B-1334-9963-30C0662BF4C5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8" name="Google Shape;1601;p35">
              <a:extLst>
                <a:ext uri="{FF2B5EF4-FFF2-40B4-BE49-F238E27FC236}">
                  <a16:creationId xmlns:a16="http://schemas.microsoft.com/office/drawing/2014/main" id="{A19BA3AE-437E-D7A6-EA02-5AA15FE2B78A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9" name="Google Shape;1602;p35">
              <a:extLst>
                <a:ext uri="{FF2B5EF4-FFF2-40B4-BE49-F238E27FC236}">
                  <a16:creationId xmlns:a16="http://schemas.microsoft.com/office/drawing/2014/main" id="{08C0F55F-72E9-67D6-4DA8-2F992F431AC1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0" name="Google Shape;1603;p35">
              <a:extLst>
                <a:ext uri="{FF2B5EF4-FFF2-40B4-BE49-F238E27FC236}">
                  <a16:creationId xmlns:a16="http://schemas.microsoft.com/office/drawing/2014/main" id="{ACF4FF66-0504-8485-2E21-7D579374014D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1" name="Google Shape;1604;p35">
              <a:extLst>
                <a:ext uri="{FF2B5EF4-FFF2-40B4-BE49-F238E27FC236}">
                  <a16:creationId xmlns:a16="http://schemas.microsoft.com/office/drawing/2014/main" id="{76858FC4-D12F-7314-8E17-4D844D0BFE1F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2" name="Google Shape;1605;p35">
              <a:extLst>
                <a:ext uri="{FF2B5EF4-FFF2-40B4-BE49-F238E27FC236}">
                  <a16:creationId xmlns:a16="http://schemas.microsoft.com/office/drawing/2014/main" id="{B90D8DD8-D3C9-AF7B-E338-EF80E5020181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3" name="Google Shape;1606;p35">
              <a:extLst>
                <a:ext uri="{FF2B5EF4-FFF2-40B4-BE49-F238E27FC236}">
                  <a16:creationId xmlns:a16="http://schemas.microsoft.com/office/drawing/2014/main" id="{5B6AAF26-E181-CDDB-7AD7-746611F5A95D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4" name="Google Shape;1607;p35">
              <a:extLst>
                <a:ext uri="{FF2B5EF4-FFF2-40B4-BE49-F238E27FC236}">
                  <a16:creationId xmlns:a16="http://schemas.microsoft.com/office/drawing/2014/main" id="{A2DCA940-A5DF-E983-7FF0-8E6D8FBD0C8F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5" name="Google Shape;1608;p35">
              <a:extLst>
                <a:ext uri="{FF2B5EF4-FFF2-40B4-BE49-F238E27FC236}">
                  <a16:creationId xmlns:a16="http://schemas.microsoft.com/office/drawing/2014/main" id="{F915ABD5-F169-0A36-A7CE-8D638A98A1AF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6" name="Google Shape;1609;p35">
              <a:extLst>
                <a:ext uri="{FF2B5EF4-FFF2-40B4-BE49-F238E27FC236}">
                  <a16:creationId xmlns:a16="http://schemas.microsoft.com/office/drawing/2014/main" id="{F6B69FD0-9E23-EEA5-246E-0428B27DC6FF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7" name="Google Shape;1610;p35">
              <a:extLst>
                <a:ext uri="{FF2B5EF4-FFF2-40B4-BE49-F238E27FC236}">
                  <a16:creationId xmlns:a16="http://schemas.microsoft.com/office/drawing/2014/main" id="{76DFA937-4869-B761-54BF-D710BA04F2AA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8" name="Google Shape;1611;p35">
              <a:extLst>
                <a:ext uri="{FF2B5EF4-FFF2-40B4-BE49-F238E27FC236}">
                  <a16:creationId xmlns:a16="http://schemas.microsoft.com/office/drawing/2014/main" id="{AEB69197-98D3-9072-A2A3-7FE6B1E05E99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9" name="Google Shape;1612;p35">
              <a:extLst>
                <a:ext uri="{FF2B5EF4-FFF2-40B4-BE49-F238E27FC236}">
                  <a16:creationId xmlns:a16="http://schemas.microsoft.com/office/drawing/2014/main" id="{DD7A46A8-63CB-8290-9D2D-305D6FB1E560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0" name="Google Shape;1613;p35">
              <a:extLst>
                <a:ext uri="{FF2B5EF4-FFF2-40B4-BE49-F238E27FC236}">
                  <a16:creationId xmlns:a16="http://schemas.microsoft.com/office/drawing/2014/main" id="{C1C9474E-F746-CCFD-2054-A0CEEA7F0AB3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1" name="Google Shape;1614;p35">
              <a:extLst>
                <a:ext uri="{FF2B5EF4-FFF2-40B4-BE49-F238E27FC236}">
                  <a16:creationId xmlns:a16="http://schemas.microsoft.com/office/drawing/2014/main" id="{71F29DAC-AB79-6091-555B-342CA0DC8182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2" name="Google Shape;1615;p35">
              <a:extLst>
                <a:ext uri="{FF2B5EF4-FFF2-40B4-BE49-F238E27FC236}">
                  <a16:creationId xmlns:a16="http://schemas.microsoft.com/office/drawing/2014/main" id="{F8559F2C-CC25-4E26-306F-CEEA04472C7B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3" name="Google Shape;1616;p35">
              <a:extLst>
                <a:ext uri="{FF2B5EF4-FFF2-40B4-BE49-F238E27FC236}">
                  <a16:creationId xmlns:a16="http://schemas.microsoft.com/office/drawing/2014/main" id="{EB270014-5E01-F9A8-D59D-23584B647802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4" name="Google Shape;1617;p35">
              <a:extLst>
                <a:ext uri="{FF2B5EF4-FFF2-40B4-BE49-F238E27FC236}">
                  <a16:creationId xmlns:a16="http://schemas.microsoft.com/office/drawing/2014/main" id="{66C106A7-D507-3A38-5D42-4FEC4216C2C7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5" name="Google Shape;1618;p35">
              <a:extLst>
                <a:ext uri="{FF2B5EF4-FFF2-40B4-BE49-F238E27FC236}">
                  <a16:creationId xmlns:a16="http://schemas.microsoft.com/office/drawing/2014/main" id="{180C91C4-F022-F86F-DD6D-394CEB55B42F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6" name="Google Shape;1619;p35">
              <a:extLst>
                <a:ext uri="{FF2B5EF4-FFF2-40B4-BE49-F238E27FC236}">
                  <a16:creationId xmlns:a16="http://schemas.microsoft.com/office/drawing/2014/main" id="{8DBCAFB6-286F-A13C-A85D-6DCDA3F7E6DA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7" name="Google Shape;1620;p35">
              <a:extLst>
                <a:ext uri="{FF2B5EF4-FFF2-40B4-BE49-F238E27FC236}">
                  <a16:creationId xmlns:a16="http://schemas.microsoft.com/office/drawing/2014/main" id="{EB896471-1D7B-4869-64A7-19F6BBEB3125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8" name="Google Shape;1621;p35">
              <a:extLst>
                <a:ext uri="{FF2B5EF4-FFF2-40B4-BE49-F238E27FC236}">
                  <a16:creationId xmlns:a16="http://schemas.microsoft.com/office/drawing/2014/main" id="{CC2A9BFE-D71E-F096-B06F-8964A588EA38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9" name="Google Shape;1622;p35">
              <a:extLst>
                <a:ext uri="{FF2B5EF4-FFF2-40B4-BE49-F238E27FC236}">
                  <a16:creationId xmlns:a16="http://schemas.microsoft.com/office/drawing/2014/main" id="{7B7AF930-189A-F22B-4066-F5FBD51D9F81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40" name="Google Shape;1870;p39">
            <a:extLst>
              <a:ext uri="{FF2B5EF4-FFF2-40B4-BE49-F238E27FC236}">
                <a16:creationId xmlns:a16="http://schemas.microsoft.com/office/drawing/2014/main" id="{82CEBDEF-AC7E-3830-A79C-370E8648422E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22641" name="Google Shape;1871;p39">
              <a:extLst>
                <a:ext uri="{FF2B5EF4-FFF2-40B4-BE49-F238E27FC236}">
                  <a16:creationId xmlns:a16="http://schemas.microsoft.com/office/drawing/2014/main" id="{88C29851-CF9A-1836-CD0B-6050350BEB4E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2" name="Google Shape;1872;p39">
              <a:extLst>
                <a:ext uri="{FF2B5EF4-FFF2-40B4-BE49-F238E27FC236}">
                  <a16:creationId xmlns:a16="http://schemas.microsoft.com/office/drawing/2014/main" id="{EA5C8C5D-0FE4-BE08-E91A-2713BB073A39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3" name="Google Shape;1873;p39">
              <a:extLst>
                <a:ext uri="{FF2B5EF4-FFF2-40B4-BE49-F238E27FC236}">
                  <a16:creationId xmlns:a16="http://schemas.microsoft.com/office/drawing/2014/main" id="{2D91B070-FFB7-5FA7-D3FD-550DCC22B874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4" name="Google Shape;1874;p39">
              <a:extLst>
                <a:ext uri="{FF2B5EF4-FFF2-40B4-BE49-F238E27FC236}">
                  <a16:creationId xmlns:a16="http://schemas.microsoft.com/office/drawing/2014/main" id="{36433B27-3F01-C5E9-CD40-B21300DE5043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5" name="Google Shape;1875;p39">
              <a:extLst>
                <a:ext uri="{FF2B5EF4-FFF2-40B4-BE49-F238E27FC236}">
                  <a16:creationId xmlns:a16="http://schemas.microsoft.com/office/drawing/2014/main" id="{53CF985E-BC81-E89E-9041-005E27BD3574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6" name="Google Shape;1876;p39">
              <a:extLst>
                <a:ext uri="{FF2B5EF4-FFF2-40B4-BE49-F238E27FC236}">
                  <a16:creationId xmlns:a16="http://schemas.microsoft.com/office/drawing/2014/main" id="{D53DD644-67D8-56EF-DA8A-72248BF9A582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7" name="Google Shape;1877;p39">
              <a:extLst>
                <a:ext uri="{FF2B5EF4-FFF2-40B4-BE49-F238E27FC236}">
                  <a16:creationId xmlns:a16="http://schemas.microsoft.com/office/drawing/2014/main" id="{0F8AD374-F7D4-096B-C556-23BB4AC83400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8" name="Google Shape;1878;p39">
              <a:extLst>
                <a:ext uri="{FF2B5EF4-FFF2-40B4-BE49-F238E27FC236}">
                  <a16:creationId xmlns:a16="http://schemas.microsoft.com/office/drawing/2014/main" id="{3C9F5586-D2BA-FE31-403F-1B7FBBA466BF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9" name="Google Shape;1879;p39">
              <a:extLst>
                <a:ext uri="{FF2B5EF4-FFF2-40B4-BE49-F238E27FC236}">
                  <a16:creationId xmlns:a16="http://schemas.microsoft.com/office/drawing/2014/main" id="{4F86DDCB-CC44-869E-1415-99ECF4B7FE88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0" name="Google Shape;1880;p39">
              <a:extLst>
                <a:ext uri="{FF2B5EF4-FFF2-40B4-BE49-F238E27FC236}">
                  <a16:creationId xmlns:a16="http://schemas.microsoft.com/office/drawing/2014/main" id="{81A6B3B7-A629-152A-CB60-FC43D2AAEBFD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1" name="Google Shape;1881;p39">
              <a:extLst>
                <a:ext uri="{FF2B5EF4-FFF2-40B4-BE49-F238E27FC236}">
                  <a16:creationId xmlns:a16="http://schemas.microsoft.com/office/drawing/2014/main" id="{E49AD612-F41A-0BCB-E74F-06968084864D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2" name="Google Shape;1882;p39">
              <a:extLst>
                <a:ext uri="{FF2B5EF4-FFF2-40B4-BE49-F238E27FC236}">
                  <a16:creationId xmlns:a16="http://schemas.microsoft.com/office/drawing/2014/main" id="{DB8EF9AA-6BFE-7054-0D64-D891D4623890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3" name="Google Shape;1883;p39">
              <a:extLst>
                <a:ext uri="{FF2B5EF4-FFF2-40B4-BE49-F238E27FC236}">
                  <a16:creationId xmlns:a16="http://schemas.microsoft.com/office/drawing/2014/main" id="{F90E829D-4B2F-8EEB-483D-DAD42EF2F650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4" name="Google Shape;1884;p39">
              <a:extLst>
                <a:ext uri="{FF2B5EF4-FFF2-40B4-BE49-F238E27FC236}">
                  <a16:creationId xmlns:a16="http://schemas.microsoft.com/office/drawing/2014/main" id="{C3FD113D-FC10-AC7A-6FDE-FFD092924E3E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5" name="Google Shape;1885;p39">
              <a:extLst>
                <a:ext uri="{FF2B5EF4-FFF2-40B4-BE49-F238E27FC236}">
                  <a16:creationId xmlns:a16="http://schemas.microsoft.com/office/drawing/2014/main" id="{17115986-43F7-D25B-C7DA-DE0D80926F96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6" name="Google Shape;1886;p39">
              <a:extLst>
                <a:ext uri="{FF2B5EF4-FFF2-40B4-BE49-F238E27FC236}">
                  <a16:creationId xmlns:a16="http://schemas.microsoft.com/office/drawing/2014/main" id="{C17802F3-CF81-5F74-B8A3-C48E5775C6D6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7" name="Google Shape;1887;p39">
              <a:extLst>
                <a:ext uri="{FF2B5EF4-FFF2-40B4-BE49-F238E27FC236}">
                  <a16:creationId xmlns:a16="http://schemas.microsoft.com/office/drawing/2014/main" id="{9B73260E-1FE4-A6F4-430B-A282F80584C6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8" name="Google Shape;1888;p39">
              <a:extLst>
                <a:ext uri="{FF2B5EF4-FFF2-40B4-BE49-F238E27FC236}">
                  <a16:creationId xmlns:a16="http://schemas.microsoft.com/office/drawing/2014/main" id="{62B29B33-15D4-B04B-3D77-7B031A4649BF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9" name="Google Shape;1889;p39">
              <a:extLst>
                <a:ext uri="{FF2B5EF4-FFF2-40B4-BE49-F238E27FC236}">
                  <a16:creationId xmlns:a16="http://schemas.microsoft.com/office/drawing/2014/main" id="{A124498F-A799-D7C5-FF11-8F3DDB4DB933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0" name="Google Shape;1890;p39">
              <a:extLst>
                <a:ext uri="{FF2B5EF4-FFF2-40B4-BE49-F238E27FC236}">
                  <a16:creationId xmlns:a16="http://schemas.microsoft.com/office/drawing/2014/main" id="{1342CD76-7AE4-CE37-05CC-CFE312F69535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1" name="Google Shape;1891;p39">
              <a:extLst>
                <a:ext uri="{FF2B5EF4-FFF2-40B4-BE49-F238E27FC236}">
                  <a16:creationId xmlns:a16="http://schemas.microsoft.com/office/drawing/2014/main" id="{E607EF03-4B9A-D2C6-F4E4-460A2F58B4F4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2" name="Google Shape;1892;p39">
              <a:extLst>
                <a:ext uri="{FF2B5EF4-FFF2-40B4-BE49-F238E27FC236}">
                  <a16:creationId xmlns:a16="http://schemas.microsoft.com/office/drawing/2014/main" id="{4FC5BCF5-5382-F50A-CE47-66163F65F06E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3" name="Google Shape;1893;p39">
              <a:extLst>
                <a:ext uri="{FF2B5EF4-FFF2-40B4-BE49-F238E27FC236}">
                  <a16:creationId xmlns:a16="http://schemas.microsoft.com/office/drawing/2014/main" id="{518D1781-CDC9-C977-58B1-C70221BC6E94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4" name="Google Shape;1894;p39">
              <a:extLst>
                <a:ext uri="{FF2B5EF4-FFF2-40B4-BE49-F238E27FC236}">
                  <a16:creationId xmlns:a16="http://schemas.microsoft.com/office/drawing/2014/main" id="{5E4AE3C4-FF92-00EC-DB83-26B9D49B1ACD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5" name="Google Shape;1895;p39">
              <a:extLst>
                <a:ext uri="{FF2B5EF4-FFF2-40B4-BE49-F238E27FC236}">
                  <a16:creationId xmlns:a16="http://schemas.microsoft.com/office/drawing/2014/main" id="{095C3F6C-BE66-B951-B3CB-8E370FD3453C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6" name="Google Shape;1896;p39">
              <a:extLst>
                <a:ext uri="{FF2B5EF4-FFF2-40B4-BE49-F238E27FC236}">
                  <a16:creationId xmlns:a16="http://schemas.microsoft.com/office/drawing/2014/main" id="{446228D9-618F-5D54-89DE-9E60385D1209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7" name="Google Shape;1897;p39">
              <a:extLst>
                <a:ext uri="{FF2B5EF4-FFF2-40B4-BE49-F238E27FC236}">
                  <a16:creationId xmlns:a16="http://schemas.microsoft.com/office/drawing/2014/main" id="{37F0A0E7-B476-F168-EB45-F4687A90537B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8" name="Google Shape;1898;p39">
              <a:extLst>
                <a:ext uri="{FF2B5EF4-FFF2-40B4-BE49-F238E27FC236}">
                  <a16:creationId xmlns:a16="http://schemas.microsoft.com/office/drawing/2014/main" id="{C757AF1C-A356-D52E-F533-3C39114DC062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9" name="Google Shape;1899;p39">
              <a:extLst>
                <a:ext uri="{FF2B5EF4-FFF2-40B4-BE49-F238E27FC236}">
                  <a16:creationId xmlns:a16="http://schemas.microsoft.com/office/drawing/2014/main" id="{D311210C-1047-D45D-277A-7EE5AE323F23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0" name="Google Shape;1900;p39">
              <a:extLst>
                <a:ext uri="{FF2B5EF4-FFF2-40B4-BE49-F238E27FC236}">
                  <a16:creationId xmlns:a16="http://schemas.microsoft.com/office/drawing/2014/main" id="{F7566364-B0EB-D6CD-E324-4DD2BC4B7C22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1" name="Google Shape;1901;p39">
              <a:extLst>
                <a:ext uri="{FF2B5EF4-FFF2-40B4-BE49-F238E27FC236}">
                  <a16:creationId xmlns:a16="http://schemas.microsoft.com/office/drawing/2014/main" id="{6D7D6EFD-E380-A3EE-2A54-A096C1DD26FA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2" name="Google Shape;1902;p39">
              <a:extLst>
                <a:ext uri="{FF2B5EF4-FFF2-40B4-BE49-F238E27FC236}">
                  <a16:creationId xmlns:a16="http://schemas.microsoft.com/office/drawing/2014/main" id="{DBDA521F-69CC-C412-1452-E46B36722DE5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3" name="Google Shape;1903;p39">
              <a:extLst>
                <a:ext uri="{FF2B5EF4-FFF2-40B4-BE49-F238E27FC236}">
                  <a16:creationId xmlns:a16="http://schemas.microsoft.com/office/drawing/2014/main" id="{E489E9E8-8E86-52B8-B8D8-AE347C0965D3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4" name="Google Shape;1904;p39">
              <a:extLst>
                <a:ext uri="{FF2B5EF4-FFF2-40B4-BE49-F238E27FC236}">
                  <a16:creationId xmlns:a16="http://schemas.microsoft.com/office/drawing/2014/main" id="{BFE2B562-F0C7-B7AA-C19C-914B8FA9F1FD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5" name="Google Shape;1905;p39">
              <a:extLst>
                <a:ext uri="{FF2B5EF4-FFF2-40B4-BE49-F238E27FC236}">
                  <a16:creationId xmlns:a16="http://schemas.microsoft.com/office/drawing/2014/main" id="{1BE9C48D-1D42-15D8-1761-E2F242C36E48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6" name="Google Shape;1906;p39">
              <a:extLst>
                <a:ext uri="{FF2B5EF4-FFF2-40B4-BE49-F238E27FC236}">
                  <a16:creationId xmlns:a16="http://schemas.microsoft.com/office/drawing/2014/main" id="{05AE1BAA-6A00-32AE-A967-6EC7F8E7F14D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7" name="Google Shape;1907;p39">
              <a:extLst>
                <a:ext uri="{FF2B5EF4-FFF2-40B4-BE49-F238E27FC236}">
                  <a16:creationId xmlns:a16="http://schemas.microsoft.com/office/drawing/2014/main" id="{DCFBB6F2-5F4B-61BB-26BB-66D4E76EC2A8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8" name="Google Shape;1908;p39">
              <a:extLst>
                <a:ext uri="{FF2B5EF4-FFF2-40B4-BE49-F238E27FC236}">
                  <a16:creationId xmlns:a16="http://schemas.microsoft.com/office/drawing/2014/main" id="{9A372932-23D5-AB9C-C183-5A6AD41EFD19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9" name="Google Shape;1909;p39">
              <a:extLst>
                <a:ext uri="{FF2B5EF4-FFF2-40B4-BE49-F238E27FC236}">
                  <a16:creationId xmlns:a16="http://schemas.microsoft.com/office/drawing/2014/main" id="{85F57A96-739B-5B12-F6A5-52A105116526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0" name="Google Shape;1910;p39">
              <a:extLst>
                <a:ext uri="{FF2B5EF4-FFF2-40B4-BE49-F238E27FC236}">
                  <a16:creationId xmlns:a16="http://schemas.microsoft.com/office/drawing/2014/main" id="{56424779-ED5E-F1A4-B39E-67520C509627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1" name="Google Shape;1911;p39">
              <a:extLst>
                <a:ext uri="{FF2B5EF4-FFF2-40B4-BE49-F238E27FC236}">
                  <a16:creationId xmlns:a16="http://schemas.microsoft.com/office/drawing/2014/main" id="{C8F5B8F5-13CB-B162-A5DE-E956971B8DC1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2" name="Google Shape;1912;p39">
              <a:extLst>
                <a:ext uri="{FF2B5EF4-FFF2-40B4-BE49-F238E27FC236}">
                  <a16:creationId xmlns:a16="http://schemas.microsoft.com/office/drawing/2014/main" id="{EC54CCC4-6BA3-0253-8466-CFA9FE905E90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3" name="Google Shape;1913;p39">
              <a:extLst>
                <a:ext uri="{FF2B5EF4-FFF2-40B4-BE49-F238E27FC236}">
                  <a16:creationId xmlns:a16="http://schemas.microsoft.com/office/drawing/2014/main" id="{3DAF9BC6-C5C1-2D93-DE7D-0D6F95774001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4" name="Google Shape;1914;p39">
              <a:extLst>
                <a:ext uri="{FF2B5EF4-FFF2-40B4-BE49-F238E27FC236}">
                  <a16:creationId xmlns:a16="http://schemas.microsoft.com/office/drawing/2014/main" id="{CC45FF2A-B370-49EA-D7E8-62AE921432B3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5" name="Google Shape;1915;p39">
              <a:extLst>
                <a:ext uri="{FF2B5EF4-FFF2-40B4-BE49-F238E27FC236}">
                  <a16:creationId xmlns:a16="http://schemas.microsoft.com/office/drawing/2014/main" id="{D900FF89-4F69-F5F3-2E4F-BA9008363C7D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6" name="Google Shape;1916;p39">
              <a:extLst>
                <a:ext uri="{FF2B5EF4-FFF2-40B4-BE49-F238E27FC236}">
                  <a16:creationId xmlns:a16="http://schemas.microsoft.com/office/drawing/2014/main" id="{9D26577E-3589-95E5-4944-7BC15B710C9E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7" name="Google Shape;1917;p39">
              <a:extLst>
                <a:ext uri="{FF2B5EF4-FFF2-40B4-BE49-F238E27FC236}">
                  <a16:creationId xmlns:a16="http://schemas.microsoft.com/office/drawing/2014/main" id="{21585D9F-763A-E2EE-7574-EEA407C4A207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8" name="Google Shape;1918;p39">
              <a:extLst>
                <a:ext uri="{FF2B5EF4-FFF2-40B4-BE49-F238E27FC236}">
                  <a16:creationId xmlns:a16="http://schemas.microsoft.com/office/drawing/2014/main" id="{02C7CA8F-9E08-3AF0-AE30-ECEE5C1EE1D3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9" name="Google Shape;1919;p39">
              <a:extLst>
                <a:ext uri="{FF2B5EF4-FFF2-40B4-BE49-F238E27FC236}">
                  <a16:creationId xmlns:a16="http://schemas.microsoft.com/office/drawing/2014/main" id="{10C471F1-4FCD-DB89-0513-F4ADA4CA7408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0" name="Google Shape;1920;p39">
              <a:extLst>
                <a:ext uri="{FF2B5EF4-FFF2-40B4-BE49-F238E27FC236}">
                  <a16:creationId xmlns:a16="http://schemas.microsoft.com/office/drawing/2014/main" id="{18CE502B-96E8-6D8C-26E5-A88249CB4657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1" name="Google Shape;1921;p39">
              <a:extLst>
                <a:ext uri="{FF2B5EF4-FFF2-40B4-BE49-F238E27FC236}">
                  <a16:creationId xmlns:a16="http://schemas.microsoft.com/office/drawing/2014/main" id="{FAF79315-9C07-F2CE-57FA-833621492133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2" name="Google Shape;1922;p39">
              <a:extLst>
                <a:ext uri="{FF2B5EF4-FFF2-40B4-BE49-F238E27FC236}">
                  <a16:creationId xmlns:a16="http://schemas.microsoft.com/office/drawing/2014/main" id="{438ED49B-12DF-D237-24ED-21DBD775371E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3" name="Google Shape;1923;p39">
              <a:extLst>
                <a:ext uri="{FF2B5EF4-FFF2-40B4-BE49-F238E27FC236}">
                  <a16:creationId xmlns:a16="http://schemas.microsoft.com/office/drawing/2014/main" id="{A8060163-2012-60A2-41B7-BAE92A1CADE8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4" name="Google Shape;1924;p39">
              <a:extLst>
                <a:ext uri="{FF2B5EF4-FFF2-40B4-BE49-F238E27FC236}">
                  <a16:creationId xmlns:a16="http://schemas.microsoft.com/office/drawing/2014/main" id="{14210F03-2D7F-47A4-469F-DFB9A625E64A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5" name="Google Shape;1925;p39">
              <a:extLst>
                <a:ext uri="{FF2B5EF4-FFF2-40B4-BE49-F238E27FC236}">
                  <a16:creationId xmlns:a16="http://schemas.microsoft.com/office/drawing/2014/main" id="{78AC2486-DB51-42D9-0413-5C3433648758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6" name="Google Shape;1926;p39">
              <a:extLst>
                <a:ext uri="{FF2B5EF4-FFF2-40B4-BE49-F238E27FC236}">
                  <a16:creationId xmlns:a16="http://schemas.microsoft.com/office/drawing/2014/main" id="{6070AF20-AE16-D082-CA27-91A7849E35A7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7" name="Google Shape;1927;p39">
              <a:extLst>
                <a:ext uri="{FF2B5EF4-FFF2-40B4-BE49-F238E27FC236}">
                  <a16:creationId xmlns:a16="http://schemas.microsoft.com/office/drawing/2014/main" id="{7AB1B740-ABB6-B7B8-9677-4E1DE949FD4C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8" name="Google Shape;1928;p39">
              <a:extLst>
                <a:ext uri="{FF2B5EF4-FFF2-40B4-BE49-F238E27FC236}">
                  <a16:creationId xmlns:a16="http://schemas.microsoft.com/office/drawing/2014/main" id="{078788B2-BB20-F341-DABE-304BAADA7717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9" name="Google Shape;1929;p39">
              <a:extLst>
                <a:ext uri="{FF2B5EF4-FFF2-40B4-BE49-F238E27FC236}">
                  <a16:creationId xmlns:a16="http://schemas.microsoft.com/office/drawing/2014/main" id="{95E05C1E-9A5C-5C74-0FFC-8EE82F7D46DA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0" name="Google Shape;1930;p39">
              <a:extLst>
                <a:ext uri="{FF2B5EF4-FFF2-40B4-BE49-F238E27FC236}">
                  <a16:creationId xmlns:a16="http://schemas.microsoft.com/office/drawing/2014/main" id="{FCB9DE02-E6DE-03F2-429A-8FD1A2B950BC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1" name="Google Shape;1931;p39">
              <a:extLst>
                <a:ext uri="{FF2B5EF4-FFF2-40B4-BE49-F238E27FC236}">
                  <a16:creationId xmlns:a16="http://schemas.microsoft.com/office/drawing/2014/main" id="{949FFF0D-9E6F-6604-94B1-987B58ACBE06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2" name="Google Shape;1932;p39">
              <a:extLst>
                <a:ext uri="{FF2B5EF4-FFF2-40B4-BE49-F238E27FC236}">
                  <a16:creationId xmlns:a16="http://schemas.microsoft.com/office/drawing/2014/main" id="{65BCC834-97AD-6516-140F-A5E05D13DC67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3" name="Google Shape;1933;p39">
              <a:extLst>
                <a:ext uri="{FF2B5EF4-FFF2-40B4-BE49-F238E27FC236}">
                  <a16:creationId xmlns:a16="http://schemas.microsoft.com/office/drawing/2014/main" id="{4E97B72A-BD50-51F2-8937-7B5AA07EAE9F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4" name="Google Shape;1934;p39">
              <a:extLst>
                <a:ext uri="{FF2B5EF4-FFF2-40B4-BE49-F238E27FC236}">
                  <a16:creationId xmlns:a16="http://schemas.microsoft.com/office/drawing/2014/main" id="{199DBE1A-DE4A-FFE0-82C7-49DD757FC8D0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5" name="Google Shape;1935;p39">
              <a:extLst>
                <a:ext uri="{FF2B5EF4-FFF2-40B4-BE49-F238E27FC236}">
                  <a16:creationId xmlns:a16="http://schemas.microsoft.com/office/drawing/2014/main" id="{E6B85E29-CB88-BE79-80CC-DF8CA02200ED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6" name="Google Shape;1936;p39">
              <a:extLst>
                <a:ext uri="{FF2B5EF4-FFF2-40B4-BE49-F238E27FC236}">
                  <a16:creationId xmlns:a16="http://schemas.microsoft.com/office/drawing/2014/main" id="{3556A159-0529-92E6-87C4-1BB13E2D683F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7" name="Google Shape;1937;p39">
              <a:extLst>
                <a:ext uri="{FF2B5EF4-FFF2-40B4-BE49-F238E27FC236}">
                  <a16:creationId xmlns:a16="http://schemas.microsoft.com/office/drawing/2014/main" id="{F284DB40-20D0-0381-7E4F-DFDE3082B4DB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8" name="Google Shape;1938;p39">
              <a:extLst>
                <a:ext uri="{FF2B5EF4-FFF2-40B4-BE49-F238E27FC236}">
                  <a16:creationId xmlns:a16="http://schemas.microsoft.com/office/drawing/2014/main" id="{754EA918-0E12-2657-821C-7C1C7F7D5AB4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9" name="Google Shape;1939;p39">
              <a:extLst>
                <a:ext uri="{FF2B5EF4-FFF2-40B4-BE49-F238E27FC236}">
                  <a16:creationId xmlns:a16="http://schemas.microsoft.com/office/drawing/2014/main" id="{2B7B975A-E9D3-EB0A-B2CE-5864754B2A92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0" name="Google Shape;1940;p39">
              <a:extLst>
                <a:ext uri="{FF2B5EF4-FFF2-40B4-BE49-F238E27FC236}">
                  <a16:creationId xmlns:a16="http://schemas.microsoft.com/office/drawing/2014/main" id="{943585B5-A16E-F5A0-FA75-666CF2DBD3A1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1" name="Google Shape;1941;p39">
              <a:extLst>
                <a:ext uri="{FF2B5EF4-FFF2-40B4-BE49-F238E27FC236}">
                  <a16:creationId xmlns:a16="http://schemas.microsoft.com/office/drawing/2014/main" id="{DF8362FC-AFD2-D2F0-AABC-BF777468713D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2" name="Google Shape;1942;p39">
              <a:extLst>
                <a:ext uri="{FF2B5EF4-FFF2-40B4-BE49-F238E27FC236}">
                  <a16:creationId xmlns:a16="http://schemas.microsoft.com/office/drawing/2014/main" id="{AE52DAE6-3B25-D964-A8DE-22DF49ECF781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3" name="Google Shape;1943;p39">
              <a:extLst>
                <a:ext uri="{FF2B5EF4-FFF2-40B4-BE49-F238E27FC236}">
                  <a16:creationId xmlns:a16="http://schemas.microsoft.com/office/drawing/2014/main" id="{EDEAD87C-A149-7018-8901-BB0BF597E55E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5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5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5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5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25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25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31" grpId="0" autoUpdateAnimBg="0"/>
      <p:bldP spid="22536" grpId="0"/>
      <p:bldP spid="22547" grpId="0"/>
      <p:bldP spid="22548" grpId="0" animBg="1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5" name="Rectangle 3">
            <a:extLst>
              <a:ext uri="{FF2B5EF4-FFF2-40B4-BE49-F238E27FC236}">
                <a16:creationId xmlns:a16="http://schemas.microsoft.com/office/drawing/2014/main" id="{194E66BD-9BB1-D9AE-B74C-377557CC0D62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625475" y="549201"/>
            <a:ext cx="4937125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Como se forma o imperativo?(II)</a:t>
            </a:r>
          </a:p>
        </p:txBody>
      </p:sp>
      <p:grpSp>
        <p:nvGrpSpPr>
          <p:cNvPr id="23562" name="Group 10">
            <a:extLst>
              <a:ext uri="{FF2B5EF4-FFF2-40B4-BE49-F238E27FC236}">
                <a16:creationId xmlns:a16="http://schemas.microsoft.com/office/drawing/2014/main" id="{26EF11B9-AF32-A3F3-FF8B-8740C3C9333E}"/>
              </a:ext>
            </a:extLst>
          </p:cNvPr>
          <p:cNvGrpSpPr>
            <a:grpSpLocks/>
          </p:cNvGrpSpPr>
          <p:nvPr/>
        </p:nvGrpSpPr>
        <p:grpSpPr bwMode="auto">
          <a:xfrm>
            <a:off x="2067932" y="1310805"/>
            <a:ext cx="7984119" cy="4447060"/>
            <a:chOff x="288" y="720"/>
            <a:chExt cx="5184" cy="3456"/>
          </a:xfrm>
        </p:grpSpPr>
        <p:sp>
          <p:nvSpPr>
            <p:cNvPr id="23557" name="Rectangle 5">
              <a:extLst>
                <a:ext uri="{FF2B5EF4-FFF2-40B4-BE49-F238E27FC236}">
                  <a16:creationId xmlns:a16="http://schemas.microsoft.com/office/drawing/2014/main" id="{15293A9C-5784-8375-A82D-C81F4DA20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720"/>
              <a:ext cx="5184" cy="34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58" name="Text Box 6">
              <a:extLst>
                <a:ext uri="{FF2B5EF4-FFF2-40B4-BE49-F238E27FC236}">
                  <a16:creationId xmlns:a16="http://schemas.microsoft.com/office/drawing/2014/main" id="{8373887D-626C-9506-B1D8-F7778AC6E1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6" y="720"/>
              <a:ext cx="2064" cy="3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99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pt-BR" altLang="pt-BR" b="1" dirty="0">
                  <a:solidFill>
                    <a:srgbClr val="4D4D4D"/>
                  </a:solidFill>
                </a:rPr>
                <a:t>Imperativo afirmativo</a:t>
              </a:r>
            </a:p>
          </p:txBody>
        </p:sp>
      </p:grpSp>
      <p:sp>
        <p:nvSpPr>
          <p:cNvPr id="23559" name="Text Box 7">
            <a:extLst>
              <a:ext uri="{FF2B5EF4-FFF2-40B4-BE49-F238E27FC236}">
                <a16:creationId xmlns:a16="http://schemas.microsoft.com/office/drawing/2014/main" id="{E31F0AEE-54BC-6A55-3696-7E05813D5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4326" y="1981404"/>
            <a:ext cx="7197725" cy="1063421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 dirty="0"/>
              <a:t>Forma-se assim: as segundas pessoas vêm do presente do indicativo, retirando-se a letra </a:t>
            </a:r>
            <a:r>
              <a:rPr lang="pt-BR" altLang="pt-BR" b="1" dirty="0"/>
              <a:t>–s</a:t>
            </a:r>
            <a:r>
              <a:rPr lang="pt-BR" altLang="pt-BR" dirty="0"/>
              <a:t>; as pessoas restantes vêm do presente do subjuntivo.</a:t>
            </a:r>
          </a:p>
        </p:txBody>
      </p:sp>
      <p:sp>
        <p:nvSpPr>
          <p:cNvPr id="23560" name="Text Box 8">
            <a:extLst>
              <a:ext uri="{FF2B5EF4-FFF2-40B4-BE49-F238E27FC236}">
                <a16:creationId xmlns:a16="http://schemas.microsoft.com/office/drawing/2014/main" id="{D0010989-EBF5-069F-3FDA-E40B0E494D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4838" y="3683000"/>
            <a:ext cx="2159000" cy="1460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8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>
              <a:lnSpc>
                <a:spcPct val="80000"/>
              </a:lnSpc>
            </a:pPr>
            <a:r>
              <a:rPr lang="pt-BR" altLang="pt-BR" b="1"/>
              <a:t>Presente do indicativo</a:t>
            </a:r>
          </a:p>
          <a:p>
            <a:pPr algn="l">
              <a:lnSpc>
                <a:spcPct val="80000"/>
              </a:lnSpc>
            </a:pPr>
            <a:endParaRPr lang="pt-BR" altLang="pt-BR"/>
          </a:p>
          <a:p>
            <a:pPr algn="l">
              <a:lnSpc>
                <a:spcPct val="80000"/>
              </a:lnSpc>
            </a:pPr>
            <a:r>
              <a:rPr lang="pt-BR" altLang="pt-BR"/>
              <a:t>Eu levo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Tu leva</a:t>
            </a:r>
            <a:r>
              <a:rPr lang="pt-BR" altLang="pt-BR" b="1">
                <a:solidFill>
                  <a:srgbClr val="FF9900"/>
                </a:solidFill>
              </a:rPr>
              <a:t>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Ele leva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Nós levamos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Vós levai</a:t>
            </a:r>
            <a:r>
              <a:rPr lang="pt-BR" altLang="pt-BR" b="1">
                <a:solidFill>
                  <a:srgbClr val="FF9900"/>
                </a:solidFill>
              </a:rPr>
              <a:t>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Eles levam</a:t>
            </a:r>
          </a:p>
        </p:txBody>
      </p:sp>
      <p:sp>
        <p:nvSpPr>
          <p:cNvPr id="23561" name="Text Box 9">
            <a:extLst>
              <a:ext uri="{FF2B5EF4-FFF2-40B4-BE49-F238E27FC236}">
                <a16:creationId xmlns:a16="http://schemas.microsoft.com/office/drawing/2014/main" id="{CE99FBA7-EED6-5595-94C6-3F234802BB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2400" y="3670301"/>
            <a:ext cx="2159000" cy="1630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8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>
              <a:lnSpc>
                <a:spcPct val="80000"/>
              </a:lnSpc>
            </a:pPr>
            <a:r>
              <a:rPr lang="pt-BR" altLang="pt-BR" b="1"/>
              <a:t>Imperativo afirmativo</a:t>
            </a:r>
          </a:p>
          <a:p>
            <a:pPr algn="l">
              <a:lnSpc>
                <a:spcPct val="80000"/>
              </a:lnSpc>
            </a:pPr>
            <a:endParaRPr lang="pt-BR" altLang="pt-BR"/>
          </a:p>
          <a:p>
            <a:pPr algn="l">
              <a:lnSpc>
                <a:spcPct val="80000"/>
              </a:lnSpc>
            </a:pPr>
            <a:r>
              <a:rPr lang="pt-BR" altLang="pt-BR"/>
              <a:t>---------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Leva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Leve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Levemos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Levai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Levem</a:t>
            </a:r>
          </a:p>
        </p:txBody>
      </p:sp>
      <p:sp>
        <p:nvSpPr>
          <p:cNvPr id="23563" name="Text Box 11">
            <a:extLst>
              <a:ext uri="{FF2B5EF4-FFF2-40B4-BE49-F238E27FC236}">
                <a16:creationId xmlns:a16="http://schemas.microsoft.com/office/drawing/2014/main" id="{F99A7A8B-148F-1A32-ABCD-0697994C3E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350" y="3670300"/>
            <a:ext cx="2159000" cy="1460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8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>
              <a:lnSpc>
                <a:spcPct val="80000"/>
              </a:lnSpc>
            </a:pPr>
            <a:r>
              <a:rPr lang="pt-BR" altLang="pt-BR" b="1"/>
              <a:t>Presente do subjuntivo</a:t>
            </a:r>
          </a:p>
          <a:p>
            <a:pPr algn="l">
              <a:lnSpc>
                <a:spcPct val="80000"/>
              </a:lnSpc>
            </a:pPr>
            <a:endParaRPr lang="pt-BR" altLang="pt-BR"/>
          </a:p>
          <a:p>
            <a:pPr algn="l">
              <a:lnSpc>
                <a:spcPct val="80000"/>
              </a:lnSpc>
            </a:pPr>
            <a:r>
              <a:rPr lang="pt-BR" altLang="pt-BR"/>
              <a:t>Eu leve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Tu leves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Ele leve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Nós levemos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Vós leveis</a:t>
            </a:r>
          </a:p>
          <a:p>
            <a:pPr algn="l">
              <a:lnSpc>
                <a:spcPct val="80000"/>
              </a:lnSpc>
            </a:pPr>
            <a:r>
              <a:rPr lang="pt-BR" altLang="pt-BR"/>
              <a:t>Eles levem</a:t>
            </a:r>
          </a:p>
        </p:txBody>
      </p:sp>
      <p:grpSp>
        <p:nvGrpSpPr>
          <p:cNvPr id="23575" name="Group 23">
            <a:extLst>
              <a:ext uri="{FF2B5EF4-FFF2-40B4-BE49-F238E27FC236}">
                <a16:creationId xmlns:a16="http://schemas.microsoft.com/office/drawing/2014/main" id="{CB2DD306-D034-DC9F-14C1-FA4F86C07DD0}"/>
              </a:ext>
            </a:extLst>
          </p:cNvPr>
          <p:cNvGrpSpPr>
            <a:grpSpLocks/>
          </p:cNvGrpSpPr>
          <p:nvPr/>
        </p:nvGrpSpPr>
        <p:grpSpPr bwMode="auto">
          <a:xfrm>
            <a:off x="4201678" y="4724705"/>
            <a:ext cx="1030288" cy="653827"/>
            <a:chOff x="1296" y="3323"/>
            <a:chExt cx="649" cy="686"/>
          </a:xfrm>
        </p:grpSpPr>
        <p:sp>
          <p:nvSpPr>
            <p:cNvPr id="23565" name="Line 13">
              <a:extLst>
                <a:ext uri="{FF2B5EF4-FFF2-40B4-BE49-F238E27FC236}">
                  <a16:creationId xmlns:a16="http://schemas.microsoft.com/office/drawing/2014/main" id="{4E6757E9-8A97-B746-B54F-058A275056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" y="3323"/>
              <a:ext cx="487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 dirty="0"/>
            </a:p>
          </p:txBody>
        </p:sp>
        <p:sp>
          <p:nvSpPr>
            <p:cNvPr id="23566" name="Line 14">
              <a:extLst>
                <a:ext uri="{FF2B5EF4-FFF2-40B4-BE49-F238E27FC236}">
                  <a16:creationId xmlns:a16="http://schemas.microsoft.com/office/drawing/2014/main" id="{B441989F-2B5C-AB14-8928-929F3E8A74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9" y="3991"/>
              <a:ext cx="536" cy="18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23576" name="Group 24">
            <a:extLst>
              <a:ext uri="{FF2B5EF4-FFF2-40B4-BE49-F238E27FC236}">
                <a16:creationId xmlns:a16="http://schemas.microsoft.com/office/drawing/2014/main" id="{AC61A788-7CD0-BDEB-AA78-4CD9830FA1B0}"/>
              </a:ext>
            </a:extLst>
          </p:cNvPr>
          <p:cNvGrpSpPr>
            <a:grpSpLocks/>
          </p:cNvGrpSpPr>
          <p:nvPr/>
        </p:nvGrpSpPr>
        <p:grpSpPr bwMode="auto">
          <a:xfrm>
            <a:off x="5931336" y="4721705"/>
            <a:ext cx="1981200" cy="858751"/>
            <a:chOff x="2544" y="2853"/>
            <a:chExt cx="1248" cy="939"/>
          </a:xfrm>
        </p:grpSpPr>
        <p:sp>
          <p:nvSpPr>
            <p:cNvPr id="23568" name="Line 16">
              <a:extLst>
                <a:ext uri="{FF2B5EF4-FFF2-40B4-BE49-F238E27FC236}">
                  <a16:creationId xmlns:a16="http://schemas.microsoft.com/office/drawing/2014/main" id="{A5C3AC0E-0EDA-18F6-8DC0-4C95EDE2ED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8" y="3792"/>
              <a:ext cx="1104" cy="0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73" name="Line 21">
              <a:extLst>
                <a:ext uri="{FF2B5EF4-FFF2-40B4-BE49-F238E27FC236}">
                  <a16:creationId xmlns:a16="http://schemas.microsoft.com/office/drawing/2014/main" id="{1EABDC23-AD93-D72F-7AFC-420CA7611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84" y="3285"/>
              <a:ext cx="761" cy="15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23574" name="Line 22">
              <a:extLst>
                <a:ext uri="{FF2B5EF4-FFF2-40B4-BE49-F238E27FC236}">
                  <a16:creationId xmlns:a16="http://schemas.microsoft.com/office/drawing/2014/main" id="{00DF3B90-EA87-2DE3-D16B-291D154DF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544" y="2853"/>
              <a:ext cx="1148" cy="15"/>
            </a:xfrm>
            <a:prstGeom prst="line">
              <a:avLst/>
            </a:prstGeom>
            <a:no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3577" name="Text Box 25">
            <a:extLst>
              <a:ext uri="{FF2B5EF4-FFF2-40B4-BE49-F238E27FC236}">
                <a16:creationId xmlns:a16="http://schemas.microsoft.com/office/drawing/2014/main" id="{4FF0745F-5D16-6D0B-77DE-BBC2900AF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7816" y="637580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D33058C6-C98F-B07B-DAC6-72C37E2A86DB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EAA36562-B2F9-1B4F-72C7-4C745E2CDD0C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75723078-1FAD-CEAD-BB13-0D6604249B78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48D841FA-4EAF-C6C6-4402-DF52D7DC183C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12D92F2F-502D-E558-9B65-BA451DCF4B95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4DE32714-D9A1-F2FC-B6F4-4699C696712D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57B02D4B-FF55-BBB5-DF27-AD10E6C54458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6BA55B69-33E8-9B42-C6EC-A5BFAF305242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62FD7FE8-E719-1AE1-E7A8-22DC3342B1EE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9B93801D-6495-A9F4-1AE7-8E6D32F15BCA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784DC5A1-2369-BE46-B6EE-2C08B89D7657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9B987883-67F0-A069-FE06-7A6C3BF073C4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04F12A21-01F0-6A56-0AB3-FE2F57E6FE1C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AF49EA11-02FC-9116-2216-894CF80BCBD9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AFFC284C-9593-4898-5656-C18AAEAAC0A1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52AD7549-5675-042C-B08C-464C56541864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C35A6150-0AB8-75B8-3303-0BD34DAB0A75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CF9E53D6-2A3E-618C-C2CD-59420988C828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19E1D342-5CA6-7B59-8718-3EE977D623FF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B3127BAD-3493-ED4B-5C26-3AEAA8F1AA69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A113A476-4472-FFC0-BAC8-3EDAE10784F0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7176326A-B221-768C-0D24-DC0EA6CEF35B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3FFBEA2F-9F96-57E4-B860-B12636BAFBB0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C2CACBE0-1AA5-9BD9-AD7B-7B04FD95B761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0FB4FE41-D718-2827-46B1-578BD9D16B07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2D681880-5DD0-4CFF-4EB3-2B9C7DF1FF2A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418E4C66-DC61-7F3C-36BE-40C8C6CC9D5B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FEC0FF17-4736-805D-8961-7633E18675D7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4E1488FD-BC3D-2252-157E-B7505DBF6269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B095682D-AC68-B24A-7D49-48249100357C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2" name="Google Shape;1526;p35">
              <a:extLst>
                <a:ext uri="{FF2B5EF4-FFF2-40B4-BE49-F238E27FC236}">
                  <a16:creationId xmlns:a16="http://schemas.microsoft.com/office/drawing/2014/main" id="{70A51CC2-326A-D89D-E95B-F6A6A3BDC58F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3" name="Google Shape;1527;p35">
              <a:extLst>
                <a:ext uri="{FF2B5EF4-FFF2-40B4-BE49-F238E27FC236}">
                  <a16:creationId xmlns:a16="http://schemas.microsoft.com/office/drawing/2014/main" id="{4372CDC2-E93E-81C5-71EE-D3EC2434CF2B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4" name="Google Shape;1528;p35">
              <a:extLst>
                <a:ext uri="{FF2B5EF4-FFF2-40B4-BE49-F238E27FC236}">
                  <a16:creationId xmlns:a16="http://schemas.microsoft.com/office/drawing/2014/main" id="{0608524A-DA12-E960-244A-51EBEB9E2663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6" name="Google Shape;1529;p35">
              <a:extLst>
                <a:ext uri="{FF2B5EF4-FFF2-40B4-BE49-F238E27FC236}">
                  <a16:creationId xmlns:a16="http://schemas.microsoft.com/office/drawing/2014/main" id="{395B4FE4-5C3E-7E6D-E6D3-22FBC906DCCE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4" name="Google Shape;1530;p35">
              <a:extLst>
                <a:ext uri="{FF2B5EF4-FFF2-40B4-BE49-F238E27FC236}">
                  <a16:creationId xmlns:a16="http://schemas.microsoft.com/office/drawing/2014/main" id="{43920D01-D63E-3B93-A0E4-7D3E333DFB25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7" name="Google Shape;1531;p35">
              <a:extLst>
                <a:ext uri="{FF2B5EF4-FFF2-40B4-BE49-F238E27FC236}">
                  <a16:creationId xmlns:a16="http://schemas.microsoft.com/office/drawing/2014/main" id="{A453FDF6-D615-61EE-5D49-CA5D2D22D40C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9" name="Google Shape;1532;p35">
              <a:extLst>
                <a:ext uri="{FF2B5EF4-FFF2-40B4-BE49-F238E27FC236}">
                  <a16:creationId xmlns:a16="http://schemas.microsoft.com/office/drawing/2014/main" id="{766C864E-ECC1-1525-C12F-78288AB79C35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0" name="Google Shape;1533;p35">
              <a:extLst>
                <a:ext uri="{FF2B5EF4-FFF2-40B4-BE49-F238E27FC236}">
                  <a16:creationId xmlns:a16="http://schemas.microsoft.com/office/drawing/2014/main" id="{8F136A2D-EE60-5FFE-E599-4A4190BDE71B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1" name="Google Shape;1534;p35">
              <a:extLst>
                <a:ext uri="{FF2B5EF4-FFF2-40B4-BE49-F238E27FC236}">
                  <a16:creationId xmlns:a16="http://schemas.microsoft.com/office/drawing/2014/main" id="{5BFDE43B-BB00-ECE6-C9AF-7D7F3DE53968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2" name="Google Shape;1535;p35">
              <a:extLst>
                <a:ext uri="{FF2B5EF4-FFF2-40B4-BE49-F238E27FC236}">
                  <a16:creationId xmlns:a16="http://schemas.microsoft.com/office/drawing/2014/main" id="{1D243D11-B6C7-CAC4-3BE8-CB3C9467595F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8" name="Google Shape;1536;p35">
              <a:extLst>
                <a:ext uri="{FF2B5EF4-FFF2-40B4-BE49-F238E27FC236}">
                  <a16:creationId xmlns:a16="http://schemas.microsoft.com/office/drawing/2014/main" id="{30FF13B2-06A3-037D-2DA5-214FD65A2F02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9" name="Google Shape;1537;p35">
              <a:extLst>
                <a:ext uri="{FF2B5EF4-FFF2-40B4-BE49-F238E27FC236}">
                  <a16:creationId xmlns:a16="http://schemas.microsoft.com/office/drawing/2014/main" id="{082650A5-9661-34DD-1870-F8AB5EED5D9D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0" name="Google Shape;1538;p35">
              <a:extLst>
                <a:ext uri="{FF2B5EF4-FFF2-40B4-BE49-F238E27FC236}">
                  <a16:creationId xmlns:a16="http://schemas.microsoft.com/office/drawing/2014/main" id="{DA3B7021-7DE9-3BD2-064B-9E30FD1913D4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1" name="Google Shape;1539;p35">
              <a:extLst>
                <a:ext uri="{FF2B5EF4-FFF2-40B4-BE49-F238E27FC236}">
                  <a16:creationId xmlns:a16="http://schemas.microsoft.com/office/drawing/2014/main" id="{C9C1483A-C714-01D4-FC15-3F11F7240FC5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2" name="Google Shape;1540;p35">
              <a:extLst>
                <a:ext uri="{FF2B5EF4-FFF2-40B4-BE49-F238E27FC236}">
                  <a16:creationId xmlns:a16="http://schemas.microsoft.com/office/drawing/2014/main" id="{FC6C46D1-CBAC-50B5-D961-B0DC70840A4C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3" name="Google Shape;1541;p35">
              <a:extLst>
                <a:ext uri="{FF2B5EF4-FFF2-40B4-BE49-F238E27FC236}">
                  <a16:creationId xmlns:a16="http://schemas.microsoft.com/office/drawing/2014/main" id="{53E94BA2-B3C4-0DD5-81A3-5FD4BA632D1A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4" name="Google Shape;1542;p35">
              <a:extLst>
                <a:ext uri="{FF2B5EF4-FFF2-40B4-BE49-F238E27FC236}">
                  <a16:creationId xmlns:a16="http://schemas.microsoft.com/office/drawing/2014/main" id="{8F367718-C5B6-62A6-A2CE-5D40F8AFBD64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5" name="Google Shape;1543;p35">
              <a:extLst>
                <a:ext uri="{FF2B5EF4-FFF2-40B4-BE49-F238E27FC236}">
                  <a16:creationId xmlns:a16="http://schemas.microsoft.com/office/drawing/2014/main" id="{5BD13ED6-37C3-051C-4F4C-76C9CF4D4266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6" name="Google Shape;1544;p35">
              <a:extLst>
                <a:ext uri="{FF2B5EF4-FFF2-40B4-BE49-F238E27FC236}">
                  <a16:creationId xmlns:a16="http://schemas.microsoft.com/office/drawing/2014/main" id="{7A0B354A-5C97-6057-6740-4024E3126357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7" name="Google Shape;1545;p35">
              <a:extLst>
                <a:ext uri="{FF2B5EF4-FFF2-40B4-BE49-F238E27FC236}">
                  <a16:creationId xmlns:a16="http://schemas.microsoft.com/office/drawing/2014/main" id="{5593E8E0-CBBF-1918-EE6C-03157E1A1D2B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8" name="Google Shape;1546;p35">
              <a:extLst>
                <a:ext uri="{FF2B5EF4-FFF2-40B4-BE49-F238E27FC236}">
                  <a16:creationId xmlns:a16="http://schemas.microsoft.com/office/drawing/2014/main" id="{AE7DE3ED-605C-400C-63F1-BB12B4A7FE93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9" name="Google Shape;1547;p35">
              <a:extLst>
                <a:ext uri="{FF2B5EF4-FFF2-40B4-BE49-F238E27FC236}">
                  <a16:creationId xmlns:a16="http://schemas.microsoft.com/office/drawing/2014/main" id="{0D327794-7BC0-A1EA-002F-CED37726E078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0" name="Google Shape;1548;p35">
              <a:extLst>
                <a:ext uri="{FF2B5EF4-FFF2-40B4-BE49-F238E27FC236}">
                  <a16:creationId xmlns:a16="http://schemas.microsoft.com/office/drawing/2014/main" id="{F2E9C61A-DB91-F680-7CF1-86D40DB5B882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1" name="Google Shape;1549;p35">
              <a:extLst>
                <a:ext uri="{FF2B5EF4-FFF2-40B4-BE49-F238E27FC236}">
                  <a16:creationId xmlns:a16="http://schemas.microsoft.com/office/drawing/2014/main" id="{B34EC97C-500F-545E-1035-C6CB0A94A539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2" name="Google Shape;1550;p35">
              <a:extLst>
                <a:ext uri="{FF2B5EF4-FFF2-40B4-BE49-F238E27FC236}">
                  <a16:creationId xmlns:a16="http://schemas.microsoft.com/office/drawing/2014/main" id="{3FB70492-92C8-51BF-6AF7-37D7BBEB4C3E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3" name="Google Shape;1551;p35">
              <a:extLst>
                <a:ext uri="{FF2B5EF4-FFF2-40B4-BE49-F238E27FC236}">
                  <a16:creationId xmlns:a16="http://schemas.microsoft.com/office/drawing/2014/main" id="{8A07379E-FC4D-A2EE-7E94-B18FCEB7C6A6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4" name="Google Shape;1552;p35">
              <a:extLst>
                <a:ext uri="{FF2B5EF4-FFF2-40B4-BE49-F238E27FC236}">
                  <a16:creationId xmlns:a16="http://schemas.microsoft.com/office/drawing/2014/main" id="{2A356D1E-FBB0-5492-EC6D-838C1AB6A1EA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5" name="Google Shape;1553;p35">
              <a:extLst>
                <a:ext uri="{FF2B5EF4-FFF2-40B4-BE49-F238E27FC236}">
                  <a16:creationId xmlns:a16="http://schemas.microsoft.com/office/drawing/2014/main" id="{400868CD-A6CC-9C32-4F71-804165F1BD40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6" name="Google Shape;1554;p35">
              <a:extLst>
                <a:ext uri="{FF2B5EF4-FFF2-40B4-BE49-F238E27FC236}">
                  <a16:creationId xmlns:a16="http://schemas.microsoft.com/office/drawing/2014/main" id="{C0FDDBBC-846B-C948-C09B-D213B63EDCE5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7" name="Google Shape;1555;p35">
              <a:extLst>
                <a:ext uri="{FF2B5EF4-FFF2-40B4-BE49-F238E27FC236}">
                  <a16:creationId xmlns:a16="http://schemas.microsoft.com/office/drawing/2014/main" id="{6E442F4D-842C-4108-E2BE-A00C48199F3E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8" name="Google Shape;1556;p35">
              <a:extLst>
                <a:ext uri="{FF2B5EF4-FFF2-40B4-BE49-F238E27FC236}">
                  <a16:creationId xmlns:a16="http://schemas.microsoft.com/office/drawing/2014/main" id="{393D90C7-9512-5122-8F96-27791E1F4770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9" name="Google Shape;1557;p35">
              <a:extLst>
                <a:ext uri="{FF2B5EF4-FFF2-40B4-BE49-F238E27FC236}">
                  <a16:creationId xmlns:a16="http://schemas.microsoft.com/office/drawing/2014/main" id="{9BEEAB54-0B76-8427-D217-5BCA7B4BDA2A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0" name="Google Shape;1558;p35">
              <a:extLst>
                <a:ext uri="{FF2B5EF4-FFF2-40B4-BE49-F238E27FC236}">
                  <a16:creationId xmlns:a16="http://schemas.microsoft.com/office/drawing/2014/main" id="{05723359-CD63-F676-B71A-E39A268DC93C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1" name="Google Shape;1559;p35">
              <a:extLst>
                <a:ext uri="{FF2B5EF4-FFF2-40B4-BE49-F238E27FC236}">
                  <a16:creationId xmlns:a16="http://schemas.microsoft.com/office/drawing/2014/main" id="{60EF0DF8-EFB7-178A-C555-E1575FCA813F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2" name="Google Shape;1560;p35">
              <a:extLst>
                <a:ext uri="{FF2B5EF4-FFF2-40B4-BE49-F238E27FC236}">
                  <a16:creationId xmlns:a16="http://schemas.microsoft.com/office/drawing/2014/main" id="{C5F70460-FFE6-8D40-0656-C1CA0C4A9B86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3" name="Google Shape;1561;p35">
              <a:extLst>
                <a:ext uri="{FF2B5EF4-FFF2-40B4-BE49-F238E27FC236}">
                  <a16:creationId xmlns:a16="http://schemas.microsoft.com/office/drawing/2014/main" id="{4891BFBA-B561-489E-5C70-28B918988B3A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4" name="Google Shape;1562;p35">
              <a:extLst>
                <a:ext uri="{FF2B5EF4-FFF2-40B4-BE49-F238E27FC236}">
                  <a16:creationId xmlns:a16="http://schemas.microsoft.com/office/drawing/2014/main" id="{70578C75-993A-74FD-9765-E72A37E09E6F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5" name="Google Shape;1563;p35">
              <a:extLst>
                <a:ext uri="{FF2B5EF4-FFF2-40B4-BE49-F238E27FC236}">
                  <a16:creationId xmlns:a16="http://schemas.microsoft.com/office/drawing/2014/main" id="{9C2B3993-EA17-CE9E-0382-114BC906DBC2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6" name="Google Shape;1564;p35">
              <a:extLst>
                <a:ext uri="{FF2B5EF4-FFF2-40B4-BE49-F238E27FC236}">
                  <a16:creationId xmlns:a16="http://schemas.microsoft.com/office/drawing/2014/main" id="{BBED9B16-33CA-FE89-F9CF-E8FA1D702926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7" name="Google Shape;1565;p35">
              <a:extLst>
                <a:ext uri="{FF2B5EF4-FFF2-40B4-BE49-F238E27FC236}">
                  <a16:creationId xmlns:a16="http://schemas.microsoft.com/office/drawing/2014/main" id="{B12C3561-BB68-9FC2-609C-EF6D77F02576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8" name="Google Shape;1566;p35">
              <a:extLst>
                <a:ext uri="{FF2B5EF4-FFF2-40B4-BE49-F238E27FC236}">
                  <a16:creationId xmlns:a16="http://schemas.microsoft.com/office/drawing/2014/main" id="{25B9627B-842F-9D01-31FB-F0F9588BCF12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9" name="Google Shape;1567;p35">
              <a:extLst>
                <a:ext uri="{FF2B5EF4-FFF2-40B4-BE49-F238E27FC236}">
                  <a16:creationId xmlns:a16="http://schemas.microsoft.com/office/drawing/2014/main" id="{E769E2AB-C4E5-90A5-8D99-E6564F656C7F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0" name="Google Shape;1568;p35">
              <a:extLst>
                <a:ext uri="{FF2B5EF4-FFF2-40B4-BE49-F238E27FC236}">
                  <a16:creationId xmlns:a16="http://schemas.microsoft.com/office/drawing/2014/main" id="{8AFC1B3E-2E37-06F3-D7B0-92C8D05FCCD2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1" name="Google Shape;1569;p35">
              <a:extLst>
                <a:ext uri="{FF2B5EF4-FFF2-40B4-BE49-F238E27FC236}">
                  <a16:creationId xmlns:a16="http://schemas.microsoft.com/office/drawing/2014/main" id="{FAC32C3D-6241-5610-309D-FF4148DF438B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2" name="Google Shape;1570;p35">
              <a:extLst>
                <a:ext uri="{FF2B5EF4-FFF2-40B4-BE49-F238E27FC236}">
                  <a16:creationId xmlns:a16="http://schemas.microsoft.com/office/drawing/2014/main" id="{90905D07-9CCD-0D58-C3FE-F35A83A244DE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3" name="Google Shape;1571;p35">
              <a:extLst>
                <a:ext uri="{FF2B5EF4-FFF2-40B4-BE49-F238E27FC236}">
                  <a16:creationId xmlns:a16="http://schemas.microsoft.com/office/drawing/2014/main" id="{A7E7F432-5D6A-F420-6547-AA794CDF0DA3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4" name="Google Shape;1572;p35">
              <a:extLst>
                <a:ext uri="{FF2B5EF4-FFF2-40B4-BE49-F238E27FC236}">
                  <a16:creationId xmlns:a16="http://schemas.microsoft.com/office/drawing/2014/main" id="{154FD616-E07E-DD8A-13FB-EAE770CA4146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5" name="Google Shape;1573;p35">
              <a:extLst>
                <a:ext uri="{FF2B5EF4-FFF2-40B4-BE49-F238E27FC236}">
                  <a16:creationId xmlns:a16="http://schemas.microsoft.com/office/drawing/2014/main" id="{20768DBC-783F-190D-9152-67766D63C4B4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6" name="Google Shape;1574;p35">
              <a:extLst>
                <a:ext uri="{FF2B5EF4-FFF2-40B4-BE49-F238E27FC236}">
                  <a16:creationId xmlns:a16="http://schemas.microsoft.com/office/drawing/2014/main" id="{01E06464-5C4A-FED4-2072-9B31E58E704B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7" name="Google Shape;1575;p35">
              <a:extLst>
                <a:ext uri="{FF2B5EF4-FFF2-40B4-BE49-F238E27FC236}">
                  <a16:creationId xmlns:a16="http://schemas.microsoft.com/office/drawing/2014/main" id="{32E05E07-56FA-882A-750D-71DA57CC2D6F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8" name="Google Shape;1576;p35">
              <a:extLst>
                <a:ext uri="{FF2B5EF4-FFF2-40B4-BE49-F238E27FC236}">
                  <a16:creationId xmlns:a16="http://schemas.microsoft.com/office/drawing/2014/main" id="{1DD08003-3000-C786-6B10-EFCFB6F7FC19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9" name="Google Shape;1577;p35">
              <a:extLst>
                <a:ext uri="{FF2B5EF4-FFF2-40B4-BE49-F238E27FC236}">
                  <a16:creationId xmlns:a16="http://schemas.microsoft.com/office/drawing/2014/main" id="{0836FFF8-5F94-070A-F793-1A3DE180EEF8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0" name="Google Shape;1578;p35">
              <a:extLst>
                <a:ext uri="{FF2B5EF4-FFF2-40B4-BE49-F238E27FC236}">
                  <a16:creationId xmlns:a16="http://schemas.microsoft.com/office/drawing/2014/main" id="{D105085B-BF43-1DD9-4C25-D5D669CAE143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1" name="Google Shape;1579;p35">
              <a:extLst>
                <a:ext uri="{FF2B5EF4-FFF2-40B4-BE49-F238E27FC236}">
                  <a16:creationId xmlns:a16="http://schemas.microsoft.com/office/drawing/2014/main" id="{C8BA87BD-FA78-6D38-9375-AB7ADD0E09DE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2" name="Google Shape;1580;p35">
              <a:extLst>
                <a:ext uri="{FF2B5EF4-FFF2-40B4-BE49-F238E27FC236}">
                  <a16:creationId xmlns:a16="http://schemas.microsoft.com/office/drawing/2014/main" id="{FAFD5DD8-09DD-7E10-A14F-8B47011CD477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3" name="Google Shape;1581;p35">
              <a:extLst>
                <a:ext uri="{FF2B5EF4-FFF2-40B4-BE49-F238E27FC236}">
                  <a16:creationId xmlns:a16="http://schemas.microsoft.com/office/drawing/2014/main" id="{6E15CB85-5B29-6085-D2BB-3D597064ED8A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4" name="Google Shape;1582;p35">
              <a:extLst>
                <a:ext uri="{FF2B5EF4-FFF2-40B4-BE49-F238E27FC236}">
                  <a16:creationId xmlns:a16="http://schemas.microsoft.com/office/drawing/2014/main" id="{903B381E-F1F1-D1E1-329D-C03CA6CD7CF9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5" name="Google Shape;1583;p35">
              <a:extLst>
                <a:ext uri="{FF2B5EF4-FFF2-40B4-BE49-F238E27FC236}">
                  <a16:creationId xmlns:a16="http://schemas.microsoft.com/office/drawing/2014/main" id="{81726C8D-692A-AF95-EC58-7DC09BF09203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1584;p35">
              <a:extLst>
                <a:ext uri="{FF2B5EF4-FFF2-40B4-BE49-F238E27FC236}">
                  <a16:creationId xmlns:a16="http://schemas.microsoft.com/office/drawing/2014/main" id="{DB6A353B-5662-0495-36A9-054A1947BB16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1585;p35">
              <a:extLst>
                <a:ext uri="{FF2B5EF4-FFF2-40B4-BE49-F238E27FC236}">
                  <a16:creationId xmlns:a16="http://schemas.microsoft.com/office/drawing/2014/main" id="{21DAD0FC-82F8-7D8A-29C2-A17D177C5E9F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1586;p35">
              <a:extLst>
                <a:ext uri="{FF2B5EF4-FFF2-40B4-BE49-F238E27FC236}">
                  <a16:creationId xmlns:a16="http://schemas.microsoft.com/office/drawing/2014/main" id="{AEECBFD5-C830-6793-52C0-7D300123BC3B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1587;p35">
              <a:extLst>
                <a:ext uri="{FF2B5EF4-FFF2-40B4-BE49-F238E27FC236}">
                  <a16:creationId xmlns:a16="http://schemas.microsoft.com/office/drawing/2014/main" id="{4C44270E-41BC-6165-71F9-CD0DEDFC1703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1588;p35">
              <a:extLst>
                <a:ext uri="{FF2B5EF4-FFF2-40B4-BE49-F238E27FC236}">
                  <a16:creationId xmlns:a16="http://schemas.microsoft.com/office/drawing/2014/main" id="{F45940C8-F587-0F22-395C-B712C248F447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1589;p35">
              <a:extLst>
                <a:ext uri="{FF2B5EF4-FFF2-40B4-BE49-F238E27FC236}">
                  <a16:creationId xmlns:a16="http://schemas.microsoft.com/office/drawing/2014/main" id="{42F5DE05-1DF2-C451-A0C7-79C711260A7C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1590;p35">
              <a:extLst>
                <a:ext uri="{FF2B5EF4-FFF2-40B4-BE49-F238E27FC236}">
                  <a16:creationId xmlns:a16="http://schemas.microsoft.com/office/drawing/2014/main" id="{FF7D5BF2-C8AB-D1E4-FF1D-20BFFE4F2AFA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1591;p35">
              <a:extLst>
                <a:ext uri="{FF2B5EF4-FFF2-40B4-BE49-F238E27FC236}">
                  <a16:creationId xmlns:a16="http://schemas.microsoft.com/office/drawing/2014/main" id="{5CC23AB6-DF4E-0D0F-5EF4-80D1E9ED594A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1592;p35">
              <a:extLst>
                <a:ext uri="{FF2B5EF4-FFF2-40B4-BE49-F238E27FC236}">
                  <a16:creationId xmlns:a16="http://schemas.microsoft.com/office/drawing/2014/main" id="{8B94AB47-623B-E943-B2D2-127A8801AB06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1593;p35">
              <a:extLst>
                <a:ext uri="{FF2B5EF4-FFF2-40B4-BE49-F238E27FC236}">
                  <a16:creationId xmlns:a16="http://schemas.microsoft.com/office/drawing/2014/main" id="{40BD1DCB-E4E9-3A14-5AFD-E7C1E459185B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1594;p35">
              <a:extLst>
                <a:ext uri="{FF2B5EF4-FFF2-40B4-BE49-F238E27FC236}">
                  <a16:creationId xmlns:a16="http://schemas.microsoft.com/office/drawing/2014/main" id="{047BEA7C-57BA-3F5B-D0D2-B2EB84B637E0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1595;p35">
              <a:extLst>
                <a:ext uri="{FF2B5EF4-FFF2-40B4-BE49-F238E27FC236}">
                  <a16:creationId xmlns:a16="http://schemas.microsoft.com/office/drawing/2014/main" id="{FE0ABBB7-B95E-CE4E-D664-F7ECF00CC9CF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1596;p35">
              <a:extLst>
                <a:ext uri="{FF2B5EF4-FFF2-40B4-BE49-F238E27FC236}">
                  <a16:creationId xmlns:a16="http://schemas.microsoft.com/office/drawing/2014/main" id="{4788AA09-3BF8-293F-ADED-3F6CCB556A56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1597;p35">
              <a:extLst>
                <a:ext uri="{FF2B5EF4-FFF2-40B4-BE49-F238E27FC236}">
                  <a16:creationId xmlns:a16="http://schemas.microsoft.com/office/drawing/2014/main" id="{323638D2-88B9-6A2C-961D-3013B4146AC1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1598;p35">
              <a:extLst>
                <a:ext uri="{FF2B5EF4-FFF2-40B4-BE49-F238E27FC236}">
                  <a16:creationId xmlns:a16="http://schemas.microsoft.com/office/drawing/2014/main" id="{D46676C8-9C4B-47E1-D9E6-38061D2EAC40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1599;p35">
              <a:extLst>
                <a:ext uri="{FF2B5EF4-FFF2-40B4-BE49-F238E27FC236}">
                  <a16:creationId xmlns:a16="http://schemas.microsoft.com/office/drawing/2014/main" id="{BBE0103E-6D70-97C9-F0AF-3D750334EFAB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1600;p35">
              <a:extLst>
                <a:ext uri="{FF2B5EF4-FFF2-40B4-BE49-F238E27FC236}">
                  <a16:creationId xmlns:a16="http://schemas.microsoft.com/office/drawing/2014/main" id="{131E2D8E-88B2-7C93-23A7-5F0980B95957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1601;p35">
              <a:extLst>
                <a:ext uri="{FF2B5EF4-FFF2-40B4-BE49-F238E27FC236}">
                  <a16:creationId xmlns:a16="http://schemas.microsoft.com/office/drawing/2014/main" id="{901EAFEB-BC5D-04FE-743A-6BB8408BC231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1602;p35">
              <a:extLst>
                <a:ext uri="{FF2B5EF4-FFF2-40B4-BE49-F238E27FC236}">
                  <a16:creationId xmlns:a16="http://schemas.microsoft.com/office/drawing/2014/main" id="{C9C405A7-A32B-489D-C75E-5950AD590572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1603;p35">
              <a:extLst>
                <a:ext uri="{FF2B5EF4-FFF2-40B4-BE49-F238E27FC236}">
                  <a16:creationId xmlns:a16="http://schemas.microsoft.com/office/drawing/2014/main" id="{57D25A1B-F7EA-F71C-2AEF-446556472E7B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1604;p35">
              <a:extLst>
                <a:ext uri="{FF2B5EF4-FFF2-40B4-BE49-F238E27FC236}">
                  <a16:creationId xmlns:a16="http://schemas.microsoft.com/office/drawing/2014/main" id="{CE905E7A-4F96-E918-BCCC-EF545E81663D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1605;p35">
              <a:extLst>
                <a:ext uri="{FF2B5EF4-FFF2-40B4-BE49-F238E27FC236}">
                  <a16:creationId xmlns:a16="http://schemas.microsoft.com/office/drawing/2014/main" id="{9E3E8735-5A14-652B-71A9-0331AF5EF886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1606;p35">
              <a:extLst>
                <a:ext uri="{FF2B5EF4-FFF2-40B4-BE49-F238E27FC236}">
                  <a16:creationId xmlns:a16="http://schemas.microsoft.com/office/drawing/2014/main" id="{91A29B44-B6A1-331F-AABC-7AB268A268C3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1607;p35">
              <a:extLst>
                <a:ext uri="{FF2B5EF4-FFF2-40B4-BE49-F238E27FC236}">
                  <a16:creationId xmlns:a16="http://schemas.microsoft.com/office/drawing/2014/main" id="{1E254DEE-B600-7B1A-EF3D-00E043EE48E3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1608;p35">
              <a:extLst>
                <a:ext uri="{FF2B5EF4-FFF2-40B4-BE49-F238E27FC236}">
                  <a16:creationId xmlns:a16="http://schemas.microsoft.com/office/drawing/2014/main" id="{3DC0AE49-C890-7460-10B3-C319A6239E63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1609;p35">
              <a:extLst>
                <a:ext uri="{FF2B5EF4-FFF2-40B4-BE49-F238E27FC236}">
                  <a16:creationId xmlns:a16="http://schemas.microsoft.com/office/drawing/2014/main" id="{92ECCA26-ACA2-9247-3D22-71DBA4CDF7A0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1610;p35">
              <a:extLst>
                <a:ext uri="{FF2B5EF4-FFF2-40B4-BE49-F238E27FC236}">
                  <a16:creationId xmlns:a16="http://schemas.microsoft.com/office/drawing/2014/main" id="{C088C6B2-1FEF-3269-9AC1-180D60438249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1611;p35">
              <a:extLst>
                <a:ext uri="{FF2B5EF4-FFF2-40B4-BE49-F238E27FC236}">
                  <a16:creationId xmlns:a16="http://schemas.microsoft.com/office/drawing/2014/main" id="{35BDCE42-1EFC-A822-BFB6-09BDCB77A605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1612;p35">
              <a:extLst>
                <a:ext uri="{FF2B5EF4-FFF2-40B4-BE49-F238E27FC236}">
                  <a16:creationId xmlns:a16="http://schemas.microsoft.com/office/drawing/2014/main" id="{0ACABB3D-42D8-0D48-8C3D-4A060045069D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1613;p35">
              <a:extLst>
                <a:ext uri="{FF2B5EF4-FFF2-40B4-BE49-F238E27FC236}">
                  <a16:creationId xmlns:a16="http://schemas.microsoft.com/office/drawing/2014/main" id="{7CD197BA-B1A0-2ECE-EC15-54DCCA8EA513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1614;p35">
              <a:extLst>
                <a:ext uri="{FF2B5EF4-FFF2-40B4-BE49-F238E27FC236}">
                  <a16:creationId xmlns:a16="http://schemas.microsoft.com/office/drawing/2014/main" id="{FEF34165-EE4E-C83E-11E3-FCAA6051A1D6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1615;p35">
              <a:extLst>
                <a:ext uri="{FF2B5EF4-FFF2-40B4-BE49-F238E27FC236}">
                  <a16:creationId xmlns:a16="http://schemas.microsoft.com/office/drawing/2014/main" id="{315BC282-F030-070C-958B-7BA9D0A1F87A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1616;p35">
              <a:extLst>
                <a:ext uri="{FF2B5EF4-FFF2-40B4-BE49-F238E27FC236}">
                  <a16:creationId xmlns:a16="http://schemas.microsoft.com/office/drawing/2014/main" id="{85A81979-D2D0-D983-ABFB-8BC70114DC4A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1617;p35">
              <a:extLst>
                <a:ext uri="{FF2B5EF4-FFF2-40B4-BE49-F238E27FC236}">
                  <a16:creationId xmlns:a16="http://schemas.microsoft.com/office/drawing/2014/main" id="{5A55BEEE-A3D9-0270-B4BA-D2DFD7A66621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1618;p35">
              <a:extLst>
                <a:ext uri="{FF2B5EF4-FFF2-40B4-BE49-F238E27FC236}">
                  <a16:creationId xmlns:a16="http://schemas.microsoft.com/office/drawing/2014/main" id="{BE515550-E893-99BA-C890-310E355729E5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1619;p35">
              <a:extLst>
                <a:ext uri="{FF2B5EF4-FFF2-40B4-BE49-F238E27FC236}">
                  <a16:creationId xmlns:a16="http://schemas.microsoft.com/office/drawing/2014/main" id="{D028B39D-1BC9-9F3A-BA27-AC2C3445F1B3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1620;p35">
              <a:extLst>
                <a:ext uri="{FF2B5EF4-FFF2-40B4-BE49-F238E27FC236}">
                  <a16:creationId xmlns:a16="http://schemas.microsoft.com/office/drawing/2014/main" id="{D11D0107-614C-E61D-A06C-D64146168595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1621;p35">
              <a:extLst>
                <a:ext uri="{FF2B5EF4-FFF2-40B4-BE49-F238E27FC236}">
                  <a16:creationId xmlns:a16="http://schemas.microsoft.com/office/drawing/2014/main" id="{95ECD1B4-9F30-4F59-39F2-70A0B523939E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1622;p35">
              <a:extLst>
                <a:ext uri="{FF2B5EF4-FFF2-40B4-BE49-F238E27FC236}">
                  <a16:creationId xmlns:a16="http://schemas.microsoft.com/office/drawing/2014/main" id="{CC99DE97-7D56-0EEF-ACCB-6662D50B39B2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65" name="Google Shape;1870;p39">
            <a:extLst>
              <a:ext uri="{FF2B5EF4-FFF2-40B4-BE49-F238E27FC236}">
                <a16:creationId xmlns:a16="http://schemas.microsoft.com/office/drawing/2014/main" id="{3F6D02E4-2A28-F46A-E479-143538ADC2EC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23666" name="Google Shape;1871;p39">
              <a:extLst>
                <a:ext uri="{FF2B5EF4-FFF2-40B4-BE49-F238E27FC236}">
                  <a16:creationId xmlns:a16="http://schemas.microsoft.com/office/drawing/2014/main" id="{16B380F0-F14D-5E6E-9B87-1D16E41DA79D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1872;p39">
              <a:extLst>
                <a:ext uri="{FF2B5EF4-FFF2-40B4-BE49-F238E27FC236}">
                  <a16:creationId xmlns:a16="http://schemas.microsoft.com/office/drawing/2014/main" id="{8884AA8C-6494-40DD-B03B-23557C9E9E88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1873;p39">
              <a:extLst>
                <a:ext uri="{FF2B5EF4-FFF2-40B4-BE49-F238E27FC236}">
                  <a16:creationId xmlns:a16="http://schemas.microsoft.com/office/drawing/2014/main" id="{F59A1E0E-E719-15D2-096C-9AA580BB02EA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1874;p39">
              <a:extLst>
                <a:ext uri="{FF2B5EF4-FFF2-40B4-BE49-F238E27FC236}">
                  <a16:creationId xmlns:a16="http://schemas.microsoft.com/office/drawing/2014/main" id="{6C41A452-3C05-A970-24A5-891E2182407C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1875;p39">
              <a:extLst>
                <a:ext uri="{FF2B5EF4-FFF2-40B4-BE49-F238E27FC236}">
                  <a16:creationId xmlns:a16="http://schemas.microsoft.com/office/drawing/2014/main" id="{8BF595B1-A71E-E8FA-12FD-306BFADF7EE0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1876;p39">
              <a:extLst>
                <a:ext uri="{FF2B5EF4-FFF2-40B4-BE49-F238E27FC236}">
                  <a16:creationId xmlns:a16="http://schemas.microsoft.com/office/drawing/2014/main" id="{B8D23997-143C-1637-A6A7-1DF945DCAB24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1877;p39">
              <a:extLst>
                <a:ext uri="{FF2B5EF4-FFF2-40B4-BE49-F238E27FC236}">
                  <a16:creationId xmlns:a16="http://schemas.microsoft.com/office/drawing/2014/main" id="{84B2D527-024C-225E-5D61-E9FCD50F47EC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1878;p39">
              <a:extLst>
                <a:ext uri="{FF2B5EF4-FFF2-40B4-BE49-F238E27FC236}">
                  <a16:creationId xmlns:a16="http://schemas.microsoft.com/office/drawing/2014/main" id="{4D089B3F-AF6F-19CD-964E-C48AAD3FF21A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1879;p39">
              <a:extLst>
                <a:ext uri="{FF2B5EF4-FFF2-40B4-BE49-F238E27FC236}">
                  <a16:creationId xmlns:a16="http://schemas.microsoft.com/office/drawing/2014/main" id="{1F2C6542-34BE-7A59-5FA5-DC5ECF1293EF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1880;p39">
              <a:extLst>
                <a:ext uri="{FF2B5EF4-FFF2-40B4-BE49-F238E27FC236}">
                  <a16:creationId xmlns:a16="http://schemas.microsoft.com/office/drawing/2014/main" id="{ABDFD632-30AE-5081-C2EA-4119F8A6AD2E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1881;p39">
              <a:extLst>
                <a:ext uri="{FF2B5EF4-FFF2-40B4-BE49-F238E27FC236}">
                  <a16:creationId xmlns:a16="http://schemas.microsoft.com/office/drawing/2014/main" id="{0721509F-BC27-D42E-8564-046F749085E3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1882;p39">
              <a:extLst>
                <a:ext uri="{FF2B5EF4-FFF2-40B4-BE49-F238E27FC236}">
                  <a16:creationId xmlns:a16="http://schemas.microsoft.com/office/drawing/2014/main" id="{61833554-8E7D-58CC-BBBB-25D5F5D99C52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1883;p39">
              <a:extLst>
                <a:ext uri="{FF2B5EF4-FFF2-40B4-BE49-F238E27FC236}">
                  <a16:creationId xmlns:a16="http://schemas.microsoft.com/office/drawing/2014/main" id="{DDAA5010-3EE4-7A18-92FF-3BCC816D13C7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1884;p39">
              <a:extLst>
                <a:ext uri="{FF2B5EF4-FFF2-40B4-BE49-F238E27FC236}">
                  <a16:creationId xmlns:a16="http://schemas.microsoft.com/office/drawing/2014/main" id="{7DE73A08-2E42-BEA2-6257-29561758BFC7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1885;p39">
              <a:extLst>
                <a:ext uri="{FF2B5EF4-FFF2-40B4-BE49-F238E27FC236}">
                  <a16:creationId xmlns:a16="http://schemas.microsoft.com/office/drawing/2014/main" id="{A9357911-38CB-31E1-ADDE-AC3C901299F8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1886;p39">
              <a:extLst>
                <a:ext uri="{FF2B5EF4-FFF2-40B4-BE49-F238E27FC236}">
                  <a16:creationId xmlns:a16="http://schemas.microsoft.com/office/drawing/2014/main" id="{C4F35F12-5886-108F-674F-E3C06B9F59FB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1887;p39">
              <a:extLst>
                <a:ext uri="{FF2B5EF4-FFF2-40B4-BE49-F238E27FC236}">
                  <a16:creationId xmlns:a16="http://schemas.microsoft.com/office/drawing/2014/main" id="{1F05F215-DA6D-F590-0B35-73329B20B45D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1888;p39">
              <a:extLst>
                <a:ext uri="{FF2B5EF4-FFF2-40B4-BE49-F238E27FC236}">
                  <a16:creationId xmlns:a16="http://schemas.microsoft.com/office/drawing/2014/main" id="{27C9ED99-E669-34AD-F1C8-3025914F174E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1889;p39">
              <a:extLst>
                <a:ext uri="{FF2B5EF4-FFF2-40B4-BE49-F238E27FC236}">
                  <a16:creationId xmlns:a16="http://schemas.microsoft.com/office/drawing/2014/main" id="{F4966EF5-BE5F-075C-2213-63904257B814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1890;p39">
              <a:extLst>
                <a:ext uri="{FF2B5EF4-FFF2-40B4-BE49-F238E27FC236}">
                  <a16:creationId xmlns:a16="http://schemas.microsoft.com/office/drawing/2014/main" id="{42131558-E8FA-2870-F3F0-48221BB5ACE1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1891;p39">
              <a:extLst>
                <a:ext uri="{FF2B5EF4-FFF2-40B4-BE49-F238E27FC236}">
                  <a16:creationId xmlns:a16="http://schemas.microsoft.com/office/drawing/2014/main" id="{5ABC0EC5-E675-2DB8-8E94-5C22F1FDF6C1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1892;p39">
              <a:extLst>
                <a:ext uri="{FF2B5EF4-FFF2-40B4-BE49-F238E27FC236}">
                  <a16:creationId xmlns:a16="http://schemas.microsoft.com/office/drawing/2014/main" id="{32D09630-D4B9-9C88-4FCA-FE913BC92772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1893;p39">
              <a:extLst>
                <a:ext uri="{FF2B5EF4-FFF2-40B4-BE49-F238E27FC236}">
                  <a16:creationId xmlns:a16="http://schemas.microsoft.com/office/drawing/2014/main" id="{7110D3C5-A7DF-3DE1-744F-939556C93BCF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1894;p39">
              <a:extLst>
                <a:ext uri="{FF2B5EF4-FFF2-40B4-BE49-F238E27FC236}">
                  <a16:creationId xmlns:a16="http://schemas.microsoft.com/office/drawing/2014/main" id="{D4961A44-4347-15CF-29B3-BD181AF5BC9D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1895;p39">
              <a:extLst>
                <a:ext uri="{FF2B5EF4-FFF2-40B4-BE49-F238E27FC236}">
                  <a16:creationId xmlns:a16="http://schemas.microsoft.com/office/drawing/2014/main" id="{09DD6C23-D6AF-B140-59BE-CE51DCEADDF9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1896;p39">
              <a:extLst>
                <a:ext uri="{FF2B5EF4-FFF2-40B4-BE49-F238E27FC236}">
                  <a16:creationId xmlns:a16="http://schemas.microsoft.com/office/drawing/2014/main" id="{FA8054D8-78DB-FBC1-7CB4-E361C236D1A7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1897;p39">
              <a:extLst>
                <a:ext uri="{FF2B5EF4-FFF2-40B4-BE49-F238E27FC236}">
                  <a16:creationId xmlns:a16="http://schemas.microsoft.com/office/drawing/2014/main" id="{B54EA242-C2A9-BA32-3F76-FB042CA03DBE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1898;p39">
              <a:extLst>
                <a:ext uri="{FF2B5EF4-FFF2-40B4-BE49-F238E27FC236}">
                  <a16:creationId xmlns:a16="http://schemas.microsoft.com/office/drawing/2014/main" id="{2C4B1459-387C-22C5-B7E6-B50E94B64EC7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1899;p39">
              <a:extLst>
                <a:ext uri="{FF2B5EF4-FFF2-40B4-BE49-F238E27FC236}">
                  <a16:creationId xmlns:a16="http://schemas.microsoft.com/office/drawing/2014/main" id="{F904E063-B79C-524F-3743-95176CFCCE68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1900;p39">
              <a:extLst>
                <a:ext uri="{FF2B5EF4-FFF2-40B4-BE49-F238E27FC236}">
                  <a16:creationId xmlns:a16="http://schemas.microsoft.com/office/drawing/2014/main" id="{34550C48-2A05-8E6F-FA7B-14691E7C4DC1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1901;p39">
              <a:extLst>
                <a:ext uri="{FF2B5EF4-FFF2-40B4-BE49-F238E27FC236}">
                  <a16:creationId xmlns:a16="http://schemas.microsoft.com/office/drawing/2014/main" id="{96351A9D-8DC3-5352-5263-C314F4BB9316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1902;p39">
              <a:extLst>
                <a:ext uri="{FF2B5EF4-FFF2-40B4-BE49-F238E27FC236}">
                  <a16:creationId xmlns:a16="http://schemas.microsoft.com/office/drawing/2014/main" id="{979D63E1-3C91-5562-CCA8-D1BE9B5CD739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1903;p39">
              <a:extLst>
                <a:ext uri="{FF2B5EF4-FFF2-40B4-BE49-F238E27FC236}">
                  <a16:creationId xmlns:a16="http://schemas.microsoft.com/office/drawing/2014/main" id="{D71C2259-0E74-FEB2-D756-4F717847A687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1904;p39">
              <a:extLst>
                <a:ext uri="{FF2B5EF4-FFF2-40B4-BE49-F238E27FC236}">
                  <a16:creationId xmlns:a16="http://schemas.microsoft.com/office/drawing/2014/main" id="{3B795726-2D06-F66E-0885-5D6D9E0714ED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1905;p39">
              <a:extLst>
                <a:ext uri="{FF2B5EF4-FFF2-40B4-BE49-F238E27FC236}">
                  <a16:creationId xmlns:a16="http://schemas.microsoft.com/office/drawing/2014/main" id="{065F7E4E-CC55-9163-72ED-7E299FD69328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1906;p39">
              <a:extLst>
                <a:ext uri="{FF2B5EF4-FFF2-40B4-BE49-F238E27FC236}">
                  <a16:creationId xmlns:a16="http://schemas.microsoft.com/office/drawing/2014/main" id="{111F0AD4-3CEF-B94D-A698-FE2A780198CF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1907;p39">
              <a:extLst>
                <a:ext uri="{FF2B5EF4-FFF2-40B4-BE49-F238E27FC236}">
                  <a16:creationId xmlns:a16="http://schemas.microsoft.com/office/drawing/2014/main" id="{964B3C1C-F7A9-BE34-E265-D127ADEEDF67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1908;p39">
              <a:extLst>
                <a:ext uri="{FF2B5EF4-FFF2-40B4-BE49-F238E27FC236}">
                  <a16:creationId xmlns:a16="http://schemas.microsoft.com/office/drawing/2014/main" id="{DCDBC444-041A-AC46-FE2C-1C9D6642441A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1909;p39">
              <a:extLst>
                <a:ext uri="{FF2B5EF4-FFF2-40B4-BE49-F238E27FC236}">
                  <a16:creationId xmlns:a16="http://schemas.microsoft.com/office/drawing/2014/main" id="{BD4D80A5-6225-DC57-8EA5-5C0C63976192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1910;p39">
              <a:extLst>
                <a:ext uri="{FF2B5EF4-FFF2-40B4-BE49-F238E27FC236}">
                  <a16:creationId xmlns:a16="http://schemas.microsoft.com/office/drawing/2014/main" id="{5560F9E2-B347-3B3F-F27B-797762E3EA78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1911;p39">
              <a:extLst>
                <a:ext uri="{FF2B5EF4-FFF2-40B4-BE49-F238E27FC236}">
                  <a16:creationId xmlns:a16="http://schemas.microsoft.com/office/drawing/2014/main" id="{7D29F894-4CB7-3C06-ADA1-D62C5B8D0E7E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1912;p39">
              <a:extLst>
                <a:ext uri="{FF2B5EF4-FFF2-40B4-BE49-F238E27FC236}">
                  <a16:creationId xmlns:a16="http://schemas.microsoft.com/office/drawing/2014/main" id="{5849943D-4142-29D9-8F67-C5D43CC0BE3E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1913;p39">
              <a:extLst>
                <a:ext uri="{FF2B5EF4-FFF2-40B4-BE49-F238E27FC236}">
                  <a16:creationId xmlns:a16="http://schemas.microsoft.com/office/drawing/2014/main" id="{96DBF96E-56C3-2615-D7C3-9A9B453DDB74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1914;p39">
              <a:extLst>
                <a:ext uri="{FF2B5EF4-FFF2-40B4-BE49-F238E27FC236}">
                  <a16:creationId xmlns:a16="http://schemas.microsoft.com/office/drawing/2014/main" id="{7B9549D0-A281-689E-4F58-47A5293EADE9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1915;p39">
              <a:extLst>
                <a:ext uri="{FF2B5EF4-FFF2-40B4-BE49-F238E27FC236}">
                  <a16:creationId xmlns:a16="http://schemas.microsoft.com/office/drawing/2014/main" id="{5281B68F-E1A6-815F-1CE8-87BA2AB458F8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1916;p39">
              <a:extLst>
                <a:ext uri="{FF2B5EF4-FFF2-40B4-BE49-F238E27FC236}">
                  <a16:creationId xmlns:a16="http://schemas.microsoft.com/office/drawing/2014/main" id="{AC8B73C3-64DF-F12D-DC84-398E8167F383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1917;p39">
              <a:extLst>
                <a:ext uri="{FF2B5EF4-FFF2-40B4-BE49-F238E27FC236}">
                  <a16:creationId xmlns:a16="http://schemas.microsoft.com/office/drawing/2014/main" id="{8A85C525-B4AD-20E8-07B9-79753D23023A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1918;p39">
              <a:extLst>
                <a:ext uri="{FF2B5EF4-FFF2-40B4-BE49-F238E27FC236}">
                  <a16:creationId xmlns:a16="http://schemas.microsoft.com/office/drawing/2014/main" id="{C3C56538-22AF-1094-4C48-58CA8AA86C9E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1919;p39">
              <a:extLst>
                <a:ext uri="{FF2B5EF4-FFF2-40B4-BE49-F238E27FC236}">
                  <a16:creationId xmlns:a16="http://schemas.microsoft.com/office/drawing/2014/main" id="{460B2747-D010-9786-E2D9-7BCF831DC498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1920;p39">
              <a:extLst>
                <a:ext uri="{FF2B5EF4-FFF2-40B4-BE49-F238E27FC236}">
                  <a16:creationId xmlns:a16="http://schemas.microsoft.com/office/drawing/2014/main" id="{84D0187C-D835-CFE0-B32A-748AC945AFD3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1921;p39">
              <a:extLst>
                <a:ext uri="{FF2B5EF4-FFF2-40B4-BE49-F238E27FC236}">
                  <a16:creationId xmlns:a16="http://schemas.microsoft.com/office/drawing/2014/main" id="{999230D0-9FE3-F751-93AA-BDE8CFD6FB0F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1922;p39">
              <a:extLst>
                <a:ext uri="{FF2B5EF4-FFF2-40B4-BE49-F238E27FC236}">
                  <a16:creationId xmlns:a16="http://schemas.microsoft.com/office/drawing/2014/main" id="{82FE8B5A-742A-266E-A0D4-0EE17162026C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1923;p39">
              <a:extLst>
                <a:ext uri="{FF2B5EF4-FFF2-40B4-BE49-F238E27FC236}">
                  <a16:creationId xmlns:a16="http://schemas.microsoft.com/office/drawing/2014/main" id="{7656D70F-580D-B616-B03C-3DE9008FB8D1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1924;p39">
              <a:extLst>
                <a:ext uri="{FF2B5EF4-FFF2-40B4-BE49-F238E27FC236}">
                  <a16:creationId xmlns:a16="http://schemas.microsoft.com/office/drawing/2014/main" id="{AC7B0F32-8EED-EAA9-0C38-D734EF30A759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1925;p39">
              <a:extLst>
                <a:ext uri="{FF2B5EF4-FFF2-40B4-BE49-F238E27FC236}">
                  <a16:creationId xmlns:a16="http://schemas.microsoft.com/office/drawing/2014/main" id="{33900C03-6165-4DC5-3063-47B9FFBB2FAE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1926;p39">
              <a:extLst>
                <a:ext uri="{FF2B5EF4-FFF2-40B4-BE49-F238E27FC236}">
                  <a16:creationId xmlns:a16="http://schemas.microsoft.com/office/drawing/2014/main" id="{DF82DEDC-FB57-5D9A-A320-83293A411269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1927;p39">
              <a:extLst>
                <a:ext uri="{FF2B5EF4-FFF2-40B4-BE49-F238E27FC236}">
                  <a16:creationId xmlns:a16="http://schemas.microsoft.com/office/drawing/2014/main" id="{FDA432F2-098A-DB81-9527-49EB0E832A7F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1928;p39">
              <a:extLst>
                <a:ext uri="{FF2B5EF4-FFF2-40B4-BE49-F238E27FC236}">
                  <a16:creationId xmlns:a16="http://schemas.microsoft.com/office/drawing/2014/main" id="{E2150508-0C69-296E-D890-2D8CEECFAEA8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1929;p39">
              <a:extLst>
                <a:ext uri="{FF2B5EF4-FFF2-40B4-BE49-F238E27FC236}">
                  <a16:creationId xmlns:a16="http://schemas.microsoft.com/office/drawing/2014/main" id="{3193E014-BAA6-064C-6F45-28E3C60D4F2D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1930;p39">
              <a:extLst>
                <a:ext uri="{FF2B5EF4-FFF2-40B4-BE49-F238E27FC236}">
                  <a16:creationId xmlns:a16="http://schemas.microsoft.com/office/drawing/2014/main" id="{2F73A634-E6A6-F3FB-DAD9-D55D87037323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1931;p39">
              <a:extLst>
                <a:ext uri="{FF2B5EF4-FFF2-40B4-BE49-F238E27FC236}">
                  <a16:creationId xmlns:a16="http://schemas.microsoft.com/office/drawing/2014/main" id="{D7ABE9DE-C866-00C0-1D23-415E872B51A5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1932;p39">
              <a:extLst>
                <a:ext uri="{FF2B5EF4-FFF2-40B4-BE49-F238E27FC236}">
                  <a16:creationId xmlns:a16="http://schemas.microsoft.com/office/drawing/2014/main" id="{2CB27229-E657-F83E-0BD3-CA9EF1486B22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1933;p39">
              <a:extLst>
                <a:ext uri="{FF2B5EF4-FFF2-40B4-BE49-F238E27FC236}">
                  <a16:creationId xmlns:a16="http://schemas.microsoft.com/office/drawing/2014/main" id="{D635ECD4-4906-7107-7F56-D9C4046D0C01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1934;p39">
              <a:extLst>
                <a:ext uri="{FF2B5EF4-FFF2-40B4-BE49-F238E27FC236}">
                  <a16:creationId xmlns:a16="http://schemas.microsoft.com/office/drawing/2014/main" id="{6E280B65-F587-4947-1FA8-E6CB546FBFF7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1935;p39">
              <a:extLst>
                <a:ext uri="{FF2B5EF4-FFF2-40B4-BE49-F238E27FC236}">
                  <a16:creationId xmlns:a16="http://schemas.microsoft.com/office/drawing/2014/main" id="{CB90DB03-8202-9B4B-B961-89668B2B72A4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1936;p39">
              <a:extLst>
                <a:ext uri="{FF2B5EF4-FFF2-40B4-BE49-F238E27FC236}">
                  <a16:creationId xmlns:a16="http://schemas.microsoft.com/office/drawing/2014/main" id="{57DA4633-8BE3-B83D-F0B0-423B9495604A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1937;p39">
              <a:extLst>
                <a:ext uri="{FF2B5EF4-FFF2-40B4-BE49-F238E27FC236}">
                  <a16:creationId xmlns:a16="http://schemas.microsoft.com/office/drawing/2014/main" id="{C874795A-5355-338E-5972-378EF8FACA07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1938;p39">
              <a:extLst>
                <a:ext uri="{FF2B5EF4-FFF2-40B4-BE49-F238E27FC236}">
                  <a16:creationId xmlns:a16="http://schemas.microsoft.com/office/drawing/2014/main" id="{72B2017E-BAB5-7BC0-9AF5-83EADC9C1D06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1939;p39">
              <a:extLst>
                <a:ext uri="{FF2B5EF4-FFF2-40B4-BE49-F238E27FC236}">
                  <a16:creationId xmlns:a16="http://schemas.microsoft.com/office/drawing/2014/main" id="{5F779B7B-8424-EC28-E964-6C5778D4761C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1940;p39">
              <a:extLst>
                <a:ext uri="{FF2B5EF4-FFF2-40B4-BE49-F238E27FC236}">
                  <a16:creationId xmlns:a16="http://schemas.microsoft.com/office/drawing/2014/main" id="{45258412-303F-9630-97AF-F294DB914F03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1941;p39">
              <a:extLst>
                <a:ext uri="{FF2B5EF4-FFF2-40B4-BE49-F238E27FC236}">
                  <a16:creationId xmlns:a16="http://schemas.microsoft.com/office/drawing/2014/main" id="{3087CAE1-205E-6B3D-68AD-B34845F313D4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1942;p39">
              <a:extLst>
                <a:ext uri="{FF2B5EF4-FFF2-40B4-BE49-F238E27FC236}">
                  <a16:creationId xmlns:a16="http://schemas.microsoft.com/office/drawing/2014/main" id="{C89F00CB-A1E0-29D9-1146-6D1CA8B15A9D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1943;p39">
              <a:extLst>
                <a:ext uri="{FF2B5EF4-FFF2-40B4-BE49-F238E27FC236}">
                  <a16:creationId xmlns:a16="http://schemas.microsoft.com/office/drawing/2014/main" id="{E2C616DF-2AD2-DA74-B5B7-4C57FD8E6C55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5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5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5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5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5" grpId="0" autoUpdateAnimBg="0"/>
      <p:bldP spid="23559" grpId="0" animBg="1" autoUpdateAnimBg="0"/>
      <p:bldP spid="23560" grpId="0"/>
      <p:bldP spid="23561" grpId="0"/>
      <p:bldP spid="2356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26" name="Group 26">
            <a:extLst>
              <a:ext uri="{FF2B5EF4-FFF2-40B4-BE49-F238E27FC236}">
                <a16:creationId xmlns:a16="http://schemas.microsoft.com/office/drawing/2014/main" id="{8789CB1F-B5E6-D679-3E1E-E19709F37816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1562376"/>
            <a:ext cx="7197725" cy="3959225"/>
            <a:chOff x="838" y="1133"/>
            <a:chExt cx="4534" cy="2494"/>
          </a:xfrm>
        </p:grpSpPr>
        <p:sp>
          <p:nvSpPr>
            <p:cNvPr id="25605" name="Rectangle 5">
              <a:extLst>
                <a:ext uri="{FF2B5EF4-FFF2-40B4-BE49-F238E27FC236}">
                  <a16:creationId xmlns:a16="http://schemas.microsoft.com/office/drawing/2014/main" id="{7C7BBE66-7928-A21F-4428-2736561D1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133"/>
              <a:ext cx="4534" cy="24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 altLang="pt-BR" sz="2400">
                <a:solidFill>
                  <a:srgbClr val="4D4D4D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5607" name="Text Box 7">
              <a:extLst>
                <a:ext uri="{FF2B5EF4-FFF2-40B4-BE49-F238E27FC236}">
                  <a16:creationId xmlns:a16="http://schemas.microsoft.com/office/drawing/2014/main" id="{5EF70AD1-F6DA-645B-17CD-970C0AB14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" y="1246"/>
              <a:ext cx="4534" cy="434"/>
            </a:xfrm>
            <a:prstGeom prst="rect">
              <a:avLst/>
            </a:prstGeom>
            <a:solidFill>
              <a:schemeClr val="bg1">
                <a:lumMod val="20000"/>
                <a:lumOff val="80000"/>
              </a:schemeClr>
            </a:solidFill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50000"/>
                </a:spcBef>
              </a:pPr>
              <a:r>
                <a:rPr lang="pt-BR" altLang="pt-BR" dirty="0"/>
                <a:t>O </a:t>
              </a:r>
              <a:r>
                <a:rPr lang="pt-BR" altLang="pt-BR" b="1" dirty="0"/>
                <a:t>verbo</a:t>
              </a:r>
              <a:r>
                <a:rPr lang="pt-BR" altLang="pt-BR" dirty="0"/>
                <a:t> sempre faz parte do </a:t>
              </a:r>
              <a:r>
                <a:rPr lang="pt-BR" altLang="pt-BR" b="1" dirty="0"/>
                <a:t>predicado</a:t>
              </a:r>
              <a:r>
                <a:rPr lang="pt-BR" altLang="pt-BR" dirty="0"/>
                <a:t> e é a palavra em torno da qual uma oração se estrutura.</a:t>
              </a:r>
            </a:p>
          </p:txBody>
        </p:sp>
      </p:grpSp>
      <p:sp>
        <p:nvSpPr>
          <p:cNvPr id="25611" name="Text Box 11">
            <a:extLst>
              <a:ext uri="{FF2B5EF4-FFF2-40B4-BE49-F238E27FC236}">
                <a16:creationId xmlns:a16="http://schemas.microsoft.com/office/drawing/2014/main" id="{4532FA02-D230-6EDC-15ED-7B0CC2EF8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8318" y="2763700"/>
            <a:ext cx="4224682" cy="360363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 anchor="ctr" anchorCtr="1"/>
          <a:lstStyle/>
          <a:p>
            <a:r>
              <a:rPr lang="pt-BR" altLang="pt-BR" dirty="0"/>
              <a:t>Ela </a:t>
            </a:r>
            <a:r>
              <a:rPr lang="pt-BR" altLang="pt-BR" b="1" dirty="0"/>
              <a:t>recebeu</a:t>
            </a:r>
            <a:r>
              <a:rPr lang="pt-BR" altLang="pt-BR" dirty="0"/>
              <a:t> os convidados.</a:t>
            </a:r>
          </a:p>
        </p:txBody>
      </p:sp>
      <p:sp>
        <p:nvSpPr>
          <p:cNvPr id="25615" name="Text Box 15">
            <a:extLst>
              <a:ext uri="{FF2B5EF4-FFF2-40B4-BE49-F238E27FC236}">
                <a16:creationId xmlns:a16="http://schemas.microsoft.com/office/drawing/2014/main" id="{3C5FDE1A-A9D7-D51A-3AA4-37915B960E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8318" y="4733787"/>
            <a:ext cx="4224682" cy="360362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 anchor="ctr" anchorCtr="1"/>
          <a:lstStyle/>
          <a:p>
            <a:r>
              <a:rPr lang="pt-BR" altLang="pt-BR" dirty="0"/>
              <a:t>Ela </a:t>
            </a:r>
            <a:r>
              <a:rPr lang="pt-BR" altLang="pt-BR" b="1" dirty="0"/>
              <a:t>recebeu</a:t>
            </a:r>
            <a:r>
              <a:rPr lang="pt-BR" altLang="pt-BR" dirty="0"/>
              <a:t> os convidados alegre.</a:t>
            </a:r>
          </a:p>
        </p:txBody>
      </p:sp>
      <p:sp>
        <p:nvSpPr>
          <p:cNvPr id="25623" name="Rectangle 23">
            <a:extLst>
              <a:ext uri="{FF2B5EF4-FFF2-40B4-BE49-F238E27FC236}">
                <a16:creationId xmlns:a16="http://schemas.microsoft.com/office/drawing/2014/main" id="{76A526FA-03C3-6A12-1E63-EE65CE9CA959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1066800" y="431522"/>
            <a:ext cx="4114800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O que faz na frase? (I)</a:t>
            </a:r>
          </a:p>
        </p:txBody>
      </p:sp>
      <p:sp>
        <p:nvSpPr>
          <p:cNvPr id="25624" name="Text Box 24">
            <a:extLst>
              <a:ext uri="{FF2B5EF4-FFF2-40B4-BE49-F238E27FC236}">
                <a16:creationId xmlns:a16="http://schemas.microsoft.com/office/drawing/2014/main" id="{8950F267-6EFF-F3C0-4B29-7FB5E04BB7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8318" y="3725725"/>
            <a:ext cx="4224682" cy="360363"/>
          </a:xfrm>
          <a:prstGeom prst="rect">
            <a:avLst/>
          </a:prstGeom>
          <a:solidFill>
            <a:schemeClr val="tx2">
              <a:lumMod val="90000"/>
            </a:schemeClr>
          </a:solidFill>
          <a:ln>
            <a:noFill/>
          </a:ln>
          <a:effectLst/>
        </p:spPr>
        <p:txBody>
          <a:bodyPr anchor="ctr" anchorCtr="1"/>
          <a:lstStyle/>
          <a:p>
            <a:r>
              <a:rPr lang="pt-BR" altLang="pt-BR"/>
              <a:t>Ela </a:t>
            </a:r>
            <a:r>
              <a:rPr lang="pt-BR" altLang="pt-BR" b="1"/>
              <a:t>estava</a:t>
            </a:r>
            <a:r>
              <a:rPr lang="pt-BR" altLang="pt-BR"/>
              <a:t> alegre.</a:t>
            </a:r>
          </a:p>
        </p:txBody>
      </p:sp>
      <p:sp>
        <p:nvSpPr>
          <p:cNvPr id="25625" name="Text Box 25">
            <a:extLst>
              <a:ext uri="{FF2B5EF4-FFF2-40B4-BE49-F238E27FC236}">
                <a16:creationId xmlns:a16="http://schemas.microsoft.com/office/drawing/2014/main" id="{697C5265-3ABE-7A37-151B-1B85D40A83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5" name="Google Shape;1496;p35">
            <a:extLst>
              <a:ext uri="{FF2B5EF4-FFF2-40B4-BE49-F238E27FC236}">
                <a16:creationId xmlns:a16="http://schemas.microsoft.com/office/drawing/2014/main" id="{D309E25A-807B-31E5-3DC3-933E18D5A22D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6" name="Google Shape;1497;p35">
              <a:extLst>
                <a:ext uri="{FF2B5EF4-FFF2-40B4-BE49-F238E27FC236}">
                  <a16:creationId xmlns:a16="http://schemas.microsoft.com/office/drawing/2014/main" id="{DF4768C0-DC0E-BC59-D0D3-FC05C0BB8D05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498;p35">
              <a:extLst>
                <a:ext uri="{FF2B5EF4-FFF2-40B4-BE49-F238E27FC236}">
                  <a16:creationId xmlns:a16="http://schemas.microsoft.com/office/drawing/2014/main" id="{91283B6E-ADFA-AB85-4DE8-26CC7EC613B7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499;p35">
              <a:extLst>
                <a:ext uri="{FF2B5EF4-FFF2-40B4-BE49-F238E27FC236}">
                  <a16:creationId xmlns:a16="http://schemas.microsoft.com/office/drawing/2014/main" id="{F8F7098C-5436-6F19-49FE-8DCBCCA9664C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0;p35">
              <a:extLst>
                <a:ext uri="{FF2B5EF4-FFF2-40B4-BE49-F238E27FC236}">
                  <a16:creationId xmlns:a16="http://schemas.microsoft.com/office/drawing/2014/main" id="{0CDF8287-72D7-385A-483B-890886E24F35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1;p35">
              <a:extLst>
                <a:ext uri="{FF2B5EF4-FFF2-40B4-BE49-F238E27FC236}">
                  <a16:creationId xmlns:a16="http://schemas.microsoft.com/office/drawing/2014/main" id="{298170A2-A350-062A-3A44-58FA453086E6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2;p35">
              <a:extLst>
                <a:ext uri="{FF2B5EF4-FFF2-40B4-BE49-F238E27FC236}">
                  <a16:creationId xmlns:a16="http://schemas.microsoft.com/office/drawing/2014/main" id="{083A397D-3393-84B2-CBF3-8EFFBD48D1F8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3;p35">
              <a:extLst>
                <a:ext uri="{FF2B5EF4-FFF2-40B4-BE49-F238E27FC236}">
                  <a16:creationId xmlns:a16="http://schemas.microsoft.com/office/drawing/2014/main" id="{B631FF22-9E6C-5607-536E-B54D63C73DB2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4;p35">
              <a:extLst>
                <a:ext uri="{FF2B5EF4-FFF2-40B4-BE49-F238E27FC236}">
                  <a16:creationId xmlns:a16="http://schemas.microsoft.com/office/drawing/2014/main" id="{9D112CF3-65D6-FBC7-9794-042B8A37B47B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5;p35">
              <a:extLst>
                <a:ext uri="{FF2B5EF4-FFF2-40B4-BE49-F238E27FC236}">
                  <a16:creationId xmlns:a16="http://schemas.microsoft.com/office/drawing/2014/main" id="{2342C2BD-8947-3C93-D21D-2F5F5C317E35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6;p35">
              <a:extLst>
                <a:ext uri="{FF2B5EF4-FFF2-40B4-BE49-F238E27FC236}">
                  <a16:creationId xmlns:a16="http://schemas.microsoft.com/office/drawing/2014/main" id="{B8B83C69-6D19-F2B8-F3D2-FF35E909677B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07;p35">
              <a:extLst>
                <a:ext uri="{FF2B5EF4-FFF2-40B4-BE49-F238E27FC236}">
                  <a16:creationId xmlns:a16="http://schemas.microsoft.com/office/drawing/2014/main" id="{0407A67E-8B75-219A-879B-1D7BAA2B078D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08;p35">
              <a:extLst>
                <a:ext uri="{FF2B5EF4-FFF2-40B4-BE49-F238E27FC236}">
                  <a16:creationId xmlns:a16="http://schemas.microsoft.com/office/drawing/2014/main" id="{56F3A857-9D83-E2C8-277A-2FC8C9C6FB00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09;p35">
              <a:extLst>
                <a:ext uri="{FF2B5EF4-FFF2-40B4-BE49-F238E27FC236}">
                  <a16:creationId xmlns:a16="http://schemas.microsoft.com/office/drawing/2014/main" id="{96B0ED8E-088E-B89D-82F6-B5FF96F909AD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0;p35">
              <a:extLst>
                <a:ext uri="{FF2B5EF4-FFF2-40B4-BE49-F238E27FC236}">
                  <a16:creationId xmlns:a16="http://schemas.microsoft.com/office/drawing/2014/main" id="{E1A1F146-EA70-6D50-A2D1-1E5A91CDC8C2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1;p35">
              <a:extLst>
                <a:ext uri="{FF2B5EF4-FFF2-40B4-BE49-F238E27FC236}">
                  <a16:creationId xmlns:a16="http://schemas.microsoft.com/office/drawing/2014/main" id="{B92099A7-8DD6-D954-0C78-E0612B3A645F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2;p35">
              <a:extLst>
                <a:ext uri="{FF2B5EF4-FFF2-40B4-BE49-F238E27FC236}">
                  <a16:creationId xmlns:a16="http://schemas.microsoft.com/office/drawing/2014/main" id="{7FE56254-74CF-4B2A-1447-ABA6249EAAB4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3;p35">
              <a:extLst>
                <a:ext uri="{FF2B5EF4-FFF2-40B4-BE49-F238E27FC236}">
                  <a16:creationId xmlns:a16="http://schemas.microsoft.com/office/drawing/2014/main" id="{3B3F4CD5-A203-4140-FD28-2E42ABE1BEEE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4;p35">
              <a:extLst>
                <a:ext uri="{FF2B5EF4-FFF2-40B4-BE49-F238E27FC236}">
                  <a16:creationId xmlns:a16="http://schemas.microsoft.com/office/drawing/2014/main" id="{529B575C-1390-91FA-A540-D6A288F83B85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5;p35">
              <a:extLst>
                <a:ext uri="{FF2B5EF4-FFF2-40B4-BE49-F238E27FC236}">
                  <a16:creationId xmlns:a16="http://schemas.microsoft.com/office/drawing/2014/main" id="{7409E833-8A1D-1DF6-37CD-DF8370CE3480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6;p35">
              <a:extLst>
                <a:ext uri="{FF2B5EF4-FFF2-40B4-BE49-F238E27FC236}">
                  <a16:creationId xmlns:a16="http://schemas.microsoft.com/office/drawing/2014/main" id="{FEB4FCBA-4D05-1A78-E8DE-B4E354D27A7E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17;p35">
              <a:extLst>
                <a:ext uri="{FF2B5EF4-FFF2-40B4-BE49-F238E27FC236}">
                  <a16:creationId xmlns:a16="http://schemas.microsoft.com/office/drawing/2014/main" id="{4CDDA10E-0818-63BF-D5E2-5B3EB75CD6AF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18;p35">
              <a:extLst>
                <a:ext uri="{FF2B5EF4-FFF2-40B4-BE49-F238E27FC236}">
                  <a16:creationId xmlns:a16="http://schemas.microsoft.com/office/drawing/2014/main" id="{DBD5BE1D-53F8-9F23-D3DA-5B169408AC42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19;p35">
              <a:extLst>
                <a:ext uri="{FF2B5EF4-FFF2-40B4-BE49-F238E27FC236}">
                  <a16:creationId xmlns:a16="http://schemas.microsoft.com/office/drawing/2014/main" id="{863567FB-75AD-3F5C-4D8D-3F44540A6509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0;p35">
              <a:extLst>
                <a:ext uri="{FF2B5EF4-FFF2-40B4-BE49-F238E27FC236}">
                  <a16:creationId xmlns:a16="http://schemas.microsoft.com/office/drawing/2014/main" id="{A5FFA8B3-FA1A-6EEB-C708-A990420C642B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1;p35">
              <a:extLst>
                <a:ext uri="{FF2B5EF4-FFF2-40B4-BE49-F238E27FC236}">
                  <a16:creationId xmlns:a16="http://schemas.microsoft.com/office/drawing/2014/main" id="{6BE320D2-58FD-93BF-E062-3975E0417465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2;p35">
              <a:extLst>
                <a:ext uri="{FF2B5EF4-FFF2-40B4-BE49-F238E27FC236}">
                  <a16:creationId xmlns:a16="http://schemas.microsoft.com/office/drawing/2014/main" id="{E3856735-AC53-558E-735F-66D3795244FB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1523;p35">
              <a:extLst>
                <a:ext uri="{FF2B5EF4-FFF2-40B4-BE49-F238E27FC236}">
                  <a16:creationId xmlns:a16="http://schemas.microsoft.com/office/drawing/2014/main" id="{5DCA0BDA-7E77-7D4D-5C4F-2071079D5D96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1524;p35">
              <a:extLst>
                <a:ext uri="{FF2B5EF4-FFF2-40B4-BE49-F238E27FC236}">
                  <a16:creationId xmlns:a16="http://schemas.microsoft.com/office/drawing/2014/main" id="{A5B1B6F6-0F04-6BD7-4B6E-4516D1676756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1525;p35">
              <a:extLst>
                <a:ext uri="{FF2B5EF4-FFF2-40B4-BE49-F238E27FC236}">
                  <a16:creationId xmlns:a16="http://schemas.microsoft.com/office/drawing/2014/main" id="{382F7E5F-1EA4-716C-4DDD-6142C05111E3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1526;p35">
              <a:extLst>
                <a:ext uri="{FF2B5EF4-FFF2-40B4-BE49-F238E27FC236}">
                  <a16:creationId xmlns:a16="http://schemas.microsoft.com/office/drawing/2014/main" id="{97DBC46D-305F-70F8-BB92-05B993E639D2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1527;p35">
              <a:extLst>
                <a:ext uri="{FF2B5EF4-FFF2-40B4-BE49-F238E27FC236}">
                  <a16:creationId xmlns:a16="http://schemas.microsoft.com/office/drawing/2014/main" id="{BBC3DB48-41DE-98EB-03E0-EB2907D6D26A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1528;p35">
              <a:extLst>
                <a:ext uri="{FF2B5EF4-FFF2-40B4-BE49-F238E27FC236}">
                  <a16:creationId xmlns:a16="http://schemas.microsoft.com/office/drawing/2014/main" id="{93914D98-A784-D282-2AA0-7EECD67EA49D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1529;p35">
              <a:extLst>
                <a:ext uri="{FF2B5EF4-FFF2-40B4-BE49-F238E27FC236}">
                  <a16:creationId xmlns:a16="http://schemas.microsoft.com/office/drawing/2014/main" id="{36F112E4-B6B1-8AB9-AB85-3A3464E2785B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1530;p35">
              <a:extLst>
                <a:ext uri="{FF2B5EF4-FFF2-40B4-BE49-F238E27FC236}">
                  <a16:creationId xmlns:a16="http://schemas.microsoft.com/office/drawing/2014/main" id="{E3438208-9F8A-AE27-507E-5918F64B64D5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1531;p35">
              <a:extLst>
                <a:ext uri="{FF2B5EF4-FFF2-40B4-BE49-F238E27FC236}">
                  <a16:creationId xmlns:a16="http://schemas.microsoft.com/office/drawing/2014/main" id="{322BB890-E593-41A0-ECC3-D0D38432AB65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1532;p35">
              <a:extLst>
                <a:ext uri="{FF2B5EF4-FFF2-40B4-BE49-F238E27FC236}">
                  <a16:creationId xmlns:a16="http://schemas.microsoft.com/office/drawing/2014/main" id="{7BA03164-858A-C8E5-F6B8-25509689FFEB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1533;p35">
              <a:extLst>
                <a:ext uri="{FF2B5EF4-FFF2-40B4-BE49-F238E27FC236}">
                  <a16:creationId xmlns:a16="http://schemas.microsoft.com/office/drawing/2014/main" id="{33EB6AEB-C5AA-89F4-612C-9D637B0AEA9C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1534;p35">
              <a:extLst>
                <a:ext uri="{FF2B5EF4-FFF2-40B4-BE49-F238E27FC236}">
                  <a16:creationId xmlns:a16="http://schemas.microsoft.com/office/drawing/2014/main" id="{ABC42704-1BD4-924C-A390-FC0BC7AAC241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1535;p35">
              <a:extLst>
                <a:ext uri="{FF2B5EF4-FFF2-40B4-BE49-F238E27FC236}">
                  <a16:creationId xmlns:a16="http://schemas.microsoft.com/office/drawing/2014/main" id="{E82A47B1-2A43-8BBE-B961-A6378D9B6A72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1536;p35">
              <a:extLst>
                <a:ext uri="{FF2B5EF4-FFF2-40B4-BE49-F238E27FC236}">
                  <a16:creationId xmlns:a16="http://schemas.microsoft.com/office/drawing/2014/main" id="{0B2C3FFC-CDC1-7EAC-5B96-30EA8EBF1655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1537;p35">
              <a:extLst>
                <a:ext uri="{FF2B5EF4-FFF2-40B4-BE49-F238E27FC236}">
                  <a16:creationId xmlns:a16="http://schemas.microsoft.com/office/drawing/2014/main" id="{04C66863-3037-8199-C13B-CE11BF3F2D22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1538;p35">
              <a:extLst>
                <a:ext uri="{FF2B5EF4-FFF2-40B4-BE49-F238E27FC236}">
                  <a16:creationId xmlns:a16="http://schemas.microsoft.com/office/drawing/2014/main" id="{2B0D92E0-A232-B0F9-D6ED-541E814B969F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1539;p35">
              <a:extLst>
                <a:ext uri="{FF2B5EF4-FFF2-40B4-BE49-F238E27FC236}">
                  <a16:creationId xmlns:a16="http://schemas.microsoft.com/office/drawing/2014/main" id="{3120B906-8ACA-255C-5F64-C4FEF609724F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1540;p35">
              <a:extLst>
                <a:ext uri="{FF2B5EF4-FFF2-40B4-BE49-F238E27FC236}">
                  <a16:creationId xmlns:a16="http://schemas.microsoft.com/office/drawing/2014/main" id="{9C81C249-3981-3353-FFD1-E490277E8A4B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1541;p35">
              <a:extLst>
                <a:ext uri="{FF2B5EF4-FFF2-40B4-BE49-F238E27FC236}">
                  <a16:creationId xmlns:a16="http://schemas.microsoft.com/office/drawing/2014/main" id="{63465433-B102-7F83-261D-15D063DE2CFD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1542;p35">
              <a:extLst>
                <a:ext uri="{FF2B5EF4-FFF2-40B4-BE49-F238E27FC236}">
                  <a16:creationId xmlns:a16="http://schemas.microsoft.com/office/drawing/2014/main" id="{6CA9A43E-4CD9-D7BB-C86F-097F073BDEE7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1543;p35">
              <a:extLst>
                <a:ext uri="{FF2B5EF4-FFF2-40B4-BE49-F238E27FC236}">
                  <a16:creationId xmlns:a16="http://schemas.microsoft.com/office/drawing/2014/main" id="{13418836-93A0-5451-FC7D-0A4EC564A7EF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1544;p35">
              <a:extLst>
                <a:ext uri="{FF2B5EF4-FFF2-40B4-BE49-F238E27FC236}">
                  <a16:creationId xmlns:a16="http://schemas.microsoft.com/office/drawing/2014/main" id="{74EEE5A4-C7E8-5A85-15A9-4E7946D47145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1545;p35">
              <a:extLst>
                <a:ext uri="{FF2B5EF4-FFF2-40B4-BE49-F238E27FC236}">
                  <a16:creationId xmlns:a16="http://schemas.microsoft.com/office/drawing/2014/main" id="{ACB2A52E-3F2F-C1BB-0164-180BBAF83905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1546;p35">
              <a:extLst>
                <a:ext uri="{FF2B5EF4-FFF2-40B4-BE49-F238E27FC236}">
                  <a16:creationId xmlns:a16="http://schemas.microsoft.com/office/drawing/2014/main" id="{0942F9B1-7A37-8BD8-FE01-8CBE5BCBCB24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1547;p35">
              <a:extLst>
                <a:ext uri="{FF2B5EF4-FFF2-40B4-BE49-F238E27FC236}">
                  <a16:creationId xmlns:a16="http://schemas.microsoft.com/office/drawing/2014/main" id="{0D33E6DE-197E-B5C3-C862-1E71E6E8FDED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1548;p35">
              <a:extLst>
                <a:ext uri="{FF2B5EF4-FFF2-40B4-BE49-F238E27FC236}">
                  <a16:creationId xmlns:a16="http://schemas.microsoft.com/office/drawing/2014/main" id="{B38C38FD-4123-D22C-EEF2-C29F817EF729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1549;p35">
              <a:extLst>
                <a:ext uri="{FF2B5EF4-FFF2-40B4-BE49-F238E27FC236}">
                  <a16:creationId xmlns:a16="http://schemas.microsoft.com/office/drawing/2014/main" id="{ABFCD747-F064-4AC9-51F7-5DCB1EF381C0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1550;p35">
              <a:extLst>
                <a:ext uri="{FF2B5EF4-FFF2-40B4-BE49-F238E27FC236}">
                  <a16:creationId xmlns:a16="http://schemas.microsoft.com/office/drawing/2014/main" id="{1FCC5CBA-4EC2-C22A-99B5-B579E8DC116C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1551;p35">
              <a:extLst>
                <a:ext uri="{FF2B5EF4-FFF2-40B4-BE49-F238E27FC236}">
                  <a16:creationId xmlns:a16="http://schemas.microsoft.com/office/drawing/2014/main" id="{E3FD3362-0700-9E51-F5C3-50EC721AA21E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1552;p35">
              <a:extLst>
                <a:ext uri="{FF2B5EF4-FFF2-40B4-BE49-F238E27FC236}">
                  <a16:creationId xmlns:a16="http://schemas.microsoft.com/office/drawing/2014/main" id="{62841E2E-83D2-6F08-EC8A-005C302ED7AC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1553;p35">
              <a:extLst>
                <a:ext uri="{FF2B5EF4-FFF2-40B4-BE49-F238E27FC236}">
                  <a16:creationId xmlns:a16="http://schemas.microsoft.com/office/drawing/2014/main" id="{124DD046-7F1D-465F-2E18-426CCBD21949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1554;p35">
              <a:extLst>
                <a:ext uri="{FF2B5EF4-FFF2-40B4-BE49-F238E27FC236}">
                  <a16:creationId xmlns:a16="http://schemas.microsoft.com/office/drawing/2014/main" id="{9F5CE822-32E7-CB15-D267-4807C689A212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1555;p35">
              <a:extLst>
                <a:ext uri="{FF2B5EF4-FFF2-40B4-BE49-F238E27FC236}">
                  <a16:creationId xmlns:a16="http://schemas.microsoft.com/office/drawing/2014/main" id="{AD04A690-F529-F2DE-D0B8-C0C731630C4D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1556;p35">
              <a:extLst>
                <a:ext uri="{FF2B5EF4-FFF2-40B4-BE49-F238E27FC236}">
                  <a16:creationId xmlns:a16="http://schemas.microsoft.com/office/drawing/2014/main" id="{730896DE-2E21-B4D8-3415-F097AD12A029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1557;p35">
              <a:extLst>
                <a:ext uri="{FF2B5EF4-FFF2-40B4-BE49-F238E27FC236}">
                  <a16:creationId xmlns:a16="http://schemas.microsoft.com/office/drawing/2014/main" id="{70661D4A-E610-865A-C3DA-2C62A61F14EE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1558;p35">
              <a:extLst>
                <a:ext uri="{FF2B5EF4-FFF2-40B4-BE49-F238E27FC236}">
                  <a16:creationId xmlns:a16="http://schemas.microsoft.com/office/drawing/2014/main" id="{7EDA31C4-81E9-EDD7-26EE-3DE02A67E757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1559;p35">
              <a:extLst>
                <a:ext uri="{FF2B5EF4-FFF2-40B4-BE49-F238E27FC236}">
                  <a16:creationId xmlns:a16="http://schemas.microsoft.com/office/drawing/2014/main" id="{938C2FA2-3C1E-947D-597F-16662D653B8B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1560;p35">
              <a:extLst>
                <a:ext uri="{FF2B5EF4-FFF2-40B4-BE49-F238E27FC236}">
                  <a16:creationId xmlns:a16="http://schemas.microsoft.com/office/drawing/2014/main" id="{F87115E4-BF0C-47F8-6722-5344AE36E10D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1561;p35">
              <a:extLst>
                <a:ext uri="{FF2B5EF4-FFF2-40B4-BE49-F238E27FC236}">
                  <a16:creationId xmlns:a16="http://schemas.microsoft.com/office/drawing/2014/main" id="{A952CE33-3D26-3E5F-CCE0-1466A77602D9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1562;p35">
              <a:extLst>
                <a:ext uri="{FF2B5EF4-FFF2-40B4-BE49-F238E27FC236}">
                  <a16:creationId xmlns:a16="http://schemas.microsoft.com/office/drawing/2014/main" id="{22D09D17-391C-5612-3319-BBCEDD024808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1563;p35">
              <a:extLst>
                <a:ext uri="{FF2B5EF4-FFF2-40B4-BE49-F238E27FC236}">
                  <a16:creationId xmlns:a16="http://schemas.microsoft.com/office/drawing/2014/main" id="{4932AA7F-C493-66C9-16BF-E02D367EE492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1564;p35">
              <a:extLst>
                <a:ext uri="{FF2B5EF4-FFF2-40B4-BE49-F238E27FC236}">
                  <a16:creationId xmlns:a16="http://schemas.microsoft.com/office/drawing/2014/main" id="{ABF4056F-EDE9-1BE5-9A0B-AA48F46347DF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1565;p35">
              <a:extLst>
                <a:ext uri="{FF2B5EF4-FFF2-40B4-BE49-F238E27FC236}">
                  <a16:creationId xmlns:a16="http://schemas.microsoft.com/office/drawing/2014/main" id="{71CBD41A-8667-7576-FF7A-2FD1CB521172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1566;p35">
              <a:extLst>
                <a:ext uri="{FF2B5EF4-FFF2-40B4-BE49-F238E27FC236}">
                  <a16:creationId xmlns:a16="http://schemas.microsoft.com/office/drawing/2014/main" id="{F5740F64-8F2C-B046-AD16-660664E34232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1567;p35">
              <a:extLst>
                <a:ext uri="{FF2B5EF4-FFF2-40B4-BE49-F238E27FC236}">
                  <a16:creationId xmlns:a16="http://schemas.microsoft.com/office/drawing/2014/main" id="{71F42B9A-9647-4171-8C15-77CF6899B2F9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1568;p35">
              <a:extLst>
                <a:ext uri="{FF2B5EF4-FFF2-40B4-BE49-F238E27FC236}">
                  <a16:creationId xmlns:a16="http://schemas.microsoft.com/office/drawing/2014/main" id="{4049242C-E517-63A6-36D2-73B4B6103D74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1569;p35">
              <a:extLst>
                <a:ext uri="{FF2B5EF4-FFF2-40B4-BE49-F238E27FC236}">
                  <a16:creationId xmlns:a16="http://schemas.microsoft.com/office/drawing/2014/main" id="{9C8D9440-627A-C123-CAFA-B9628F62998C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1570;p35">
              <a:extLst>
                <a:ext uri="{FF2B5EF4-FFF2-40B4-BE49-F238E27FC236}">
                  <a16:creationId xmlns:a16="http://schemas.microsoft.com/office/drawing/2014/main" id="{2EDBAE3E-2164-C20A-74D7-A96FBC29C483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1571;p35">
              <a:extLst>
                <a:ext uri="{FF2B5EF4-FFF2-40B4-BE49-F238E27FC236}">
                  <a16:creationId xmlns:a16="http://schemas.microsoft.com/office/drawing/2014/main" id="{EEEC0196-5F51-D1BF-77E8-7BC5CAA06DD9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1572;p35">
              <a:extLst>
                <a:ext uri="{FF2B5EF4-FFF2-40B4-BE49-F238E27FC236}">
                  <a16:creationId xmlns:a16="http://schemas.microsoft.com/office/drawing/2014/main" id="{B39FC7E6-0DAB-DDF3-207C-12C98FE6E943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1573;p35">
              <a:extLst>
                <a:ext uri="{FF2B5EF4-FFF2-40B4-BE49-F238E27FC236}">
                  <a16:creationId xmlns:a16="http://schemas.microsoft.com/office/drawing/2014/main" id="{6EAB2518-C0F5-866E-3C3C-B482CD5B6AE6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1574;p35">
              <a:extLst>
                <a:ext uri="{FF2B5EF4-FFF2-40B4-BE49-F238E27FC236}">
                  <a16:creationId xmlns:a16="http://schemas.microsoft.com/office/drawing/2014/main" id="{E7C00E83-AC96-1864-BD2F-357017C46AD8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1575;p35">
              <a:extLst>
                <a:ext uri="{FF2B5EF4-FFF2-40B4-BE49-F238E27FC236}">
                  <a16:creationId xmlns:a16="http://schemas.microsoft.com/office/drawing/2014/main" id="{08E4ACF4-E56A-F3D7-21DE-6530BDF0D201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1576;p35">
              <a:extLst>
                <a:ext uri="{FF2B5EF4-FFF2-40B4-BE49-F238E27FC236}">
                  <a16:creationId xmlns:a16="http://schemas.microsoft.com/office/drawing/2014/main" id="{49960CE5-3DD9-78C9-9A6E-6385B1EDA690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1577;p35">
              <a:extLst>
                <a:ext uri="{FF2B5EF4-FFF2-40B4-BE49-F238E27FC236}">
                  <a16:creationId xmlns:a16="http://schemas.microsoft.com/office/drawing/2014/main" id="{6CBF70F9-261D-FF65-E1B5-92C9773A974A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1578;p35">
              <a:extLst>
                <a:ext uri="{FF2B5EF4-FFF2-40B4-BE49-F238E27FC236}">
                  <a16:creationId xmlns:a16="http://schemas.microsoft.com/office/drawing/2014/main" id="{E62A4256-F3DB-C867-CCE7-6DA3D720D7DB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1579;p35">
              <a:extLst>
                <a:ext uri="{FF2B5EF4-FFF2-40B4-BE49-F238E27FC236}">
                  <a16:creationId xmlns:a16="http://schemas.microsoft.com/office/drawing/2014/main" id="{527AF420-B94F-1BBF-8456-675B834B4383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1580;p35">
              <a:extLst>
                <a:ext uri="{FF2B5EF4-FFF2-40B4-BE49-F238E27FC236}">
                  <a16:creationId xmlns:a16="http://schemas.microsoft.com/office/drawing/2014/main" id="{25B834C5-F7AC-0201-DA7D-CD1CDE70FC71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1581;p35">
              <a:extLst>
                <a:ext uri="{FF2B5EF4-FFF2-40B4-BE49-F238E27FC236}">
                  <a16:creationId xmlns:a16="http://schemas.microsoft.com/office/drawing/2014/main" id="{59A3C7CB-CD06-8433-EDA7-23F52C23114A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1582;p35">
              <a:extLst>
                <a:ext uri="{FF2B5EF4-FFF2-40B4-BE49-F238E27FC236}">
                  <a16:creationId xmlns:a16="http://schemas.microsoft.com/office/drawing/2014/main" id="{CD7BCA5F-721D-DA61-279E-2BED3A7241A0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1583;p35">
              <a:extLst>
                <a:ext uri="{FF2B5EF4-FFF2-40B4-BE49-F238E27FC236}">
                  <a16:creationId xmlns:a16="http://schemas.microsoft.com/office/drawing/2014/main" id="{03B78CDD-2E19-6F4F-A416-479882B38A97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1584;p35">
              <a:extLst>
                <a:ext uri="{FF2B5EF4-FFF2-40B4-BE49-F238E27FC236}">
                  <a16:creationId xmlns:a16="http://schemas.microsoft.com/office/drawing/2014/main" id="{8FBB32EF-3A93-2237-27EC-1CAB12C50A97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1585;p35">
              <a:extLst>
                <a:ext uri="{FF2B5EF4-FFF2-40B4-BE49-F238E27FC236}">
                  <a16:creationId xmlns:a16="http://schemas.microsoft.com/office/drawing/2014/main" id="{9DA7EADD-DD96-2547-B5DB-956E6A46EBBE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1586;p35">
              <a:extLst>
                <a:ext uri="{FF2B5EF4-FFF2-40B4-BE49-F238E27FC236}">
                  <a16:creationId xmlns:a16="http://schemas.microsoft.com/office/drawing/2014/main" id="{95AF4978-E385-CAC4-A921-DD171CAD73F2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1587;p35">
              <a:extLst>
                <a:ext uri="{FF2B5EF4-FFF2-40B4-BE49-F238E27FC236}">
                  <a16:creationId xmlns:a16="http://schemas.microsoft.com/office/drawing/2014/main" id="{E0A327D2-3E1E-86B7-1D03-725F1F8D42DB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1588;p35">
              <a:extLst>
                <a:ext uri="{FF2B5EF4-FFF2-40B4-BE49-F238E27FC236}">
                  <a16:creationId xmlns:a16="http://schemas.microsoft.com/office/drawing/2014/main" id="{6CB548B5-17AF-0916-340B-3DF8BDBADAB3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1589;p35">
              <a:extLst>
                <a:ext uri="{FF2B5EF4-FFF2-40B4-BE49-F238E27FC236}">
                  <a16:creationId xmlns:a16="http://schemas.microsoft.com/office/drawing/2014/main" id="{B76FEC59-01A0-2C4A-0A5B-48A50D6833FD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1590;p35">
              <a:extLst>
                <a:ext uri="{FF2B5EF4-FFF2-40B4-BE49-F238E27FC236}">
                  <a16:creationId xmlns:a16="http://schemas.microsoft.com/office/drawing/2014/main" id="{16103F63-AC86-923A-2D1B-14963AFFA5C7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1591;p35">
              <a:extLst>
                <a:ext uri="{FF2B5EF4-FFF2-40B4-BE49-F238E27FC236}">
                  <a16:creationId xmlns:a16="http://schemas.microsoft.com/office/drawing/2014/main" id="{3DCDB7B4-572E-62BB-1A42-B846B2E2C3BD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1592;p35">
              <a:extLst>
                <a:ext uri="{FF2B5EF4-FFF2-40B4-BE49-F238E27FC236}">
                  <a16:creationId xmlns:a16="http://schemas.microsoft.com/office/drawing/2014/main" id="{36E4FD74-8E46-7A48-25C7-B5E326DB04D0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1593;p35">
              <a:extLst>
                <a:ext uri="{FF2B5EF4-FFF2-40B4-BE49-F238E27FC236}">
                  <a16:creationId xmlns:a16="http://schemas.microsoft.com/office/drawing/2014/main" id="{989BCA4C-C8E7-3574-9545-0AE9731D4547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1594;p35">
              <a:extLst>
                <a:ext uri="{FF2B5EF4-FFF2-40B4-BE49-F238E27FC236}">
                  <a16:creationId xmlns:a16="http://schemas.microsoft.com/office/drawing/2014/main" id="{A5077EC9-A00E-62B4-8731-5B7E18FB2182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1595;p35">
              <a:extLst>
                <a:ext uri="{FF2B5EF4-FFF2-40B4-BE49-F238E27FC236}">
                  <a16:creationId xmlns:a16="http://schemas.microsoft.com/office/drawing/2014/main" id="{9BE72E76-C474-4690-AC93-347ECD989532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1596;p35">
              <a:extLst>
                <a:ext uri="{FF2B5EF4-FFF2-40B4-BE49-F238E27FC236}">
                  <a16:creationId xmlns:a16="http://schemas.microsoft.com/office/drawing/2014/main" id="{D99A80B9-146D-3AEB-A690-F26FE352C5A4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1597;p35">
              <a:extLst>
                <a:ext uri="{FF2B5EF4-FFF2-40B4-BE49-F238E27FC236}">
                  <a16:creationId xmlns:a16="http://schemas.microsoft.com/office/drawing/2014/main" id="{90A04169-6804-F86D-1A84-A7E1FFB292B1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1598;p35">
              <a:extLst>
                <a:ext uri="{FF2B5EF4-FFF2-40B4-BE49-F238E27FC236}">
                  <a16:creationId xmlns:a16="http://schemas.microsoft.com/office/drawing/2014/main" id="{5A7732DC-6DA7-0597-6E8D-BF50DF7D273E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1599;p35">
              <a:extLst>
                <a:ext uri="{FF2B5EF4-FFF2-40B4-BE49-F238E27FC236}">
                  <a16:creationId xmlns:a16="http://schemas.microsoft.com/office/drawing/2014/main" id="{59AC3EF3-9D87-D594-454B-C3F6B75F2AB2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1600;p35">
              <a:extLst>
                <a:ext uri="{FF2B5EF4-FFF2-40B4-BE49-F238E27FC236}">
                  <a16:creationId xmlns:a16="http://schemas.microsoft.com/office/drawing/2014/main" id="{0DA82CCF-9DE7-D616-48C6-C7ABA3785A86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1601;p35">
              <a:extLst>
                <a:ext uri="{FF2B5EF4-FFF2-40B4-BE49-F238E27FC236}">
                  <a16:creationId xmlns:a16="http://schemas.microsoft.com/office/drawing/2014/main" id="{75366E97-ED0D-80ED-A80C-867D830FC9EA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1602;p35">
              <a:extLst>
                <a:ext uri="{FF2B5EF4-FFF2-40B4-BE49-F238E27FC236}">
                  <a16:creationId xmlns:a16="http://schemas.microsoft.com/office/drawing/2014/main" id="{7FF77E6E-99B1-C3BF-E4B8-B6B7CEDCE7A8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1603;p35">
              <a:extLst>
                <a:ext uri="{FF2B5EF4-FFF2-40B4-BE49-F238E27FC236}">
                  <a16:creationId xmlns:a16="http://schemas.microsoft.com/office/drawing/2014/main" id="{49F38317-B9F6-1B82-B029-B2DA6E88AFAF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1604;p35">
              <a:extLst>
                <a:ext uri="{FF2B5EF4-FFF2-40B4-BE49-F238E27FC236}">
                  <a16:creationId xmlns:a16="http://schemas.microsoft.com/office/drawing/2014/main" id="{C3FB3523-2BDB-6AF5-891F-6D46499CF5A2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1605;p35">
              <a:extLst>
                <a:ext uri="{FF2B5EF4-FFF2-40B4-BE49-F238E27FC236}">
                  <a16:creationId xmlns:a16="http://schemas.microsoft.com/office/drawing/2014/main" id="{BF5CC046-9D14-C866-E688-5B831CD4DC6F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1606;p35">
              <a:extLst>
                <a:ext uri="{FF2B5EF4-FFF2-40B4-BE49-F238E27FC236}">
                  <a16:creationId xmlns:a16="http://schemas.microsoft.com/office/drawing/2014/main" id="{07EBD2B0-4E6E-FCDB-F434-0730EE46AC76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1607;p35">
              <a:extLst>
                <a:ext uri="{FF2B5EF4-FFF2-40B4-BE49-F238E27FC236}">
                  <a16:creationId xmlns:a16="http://schemas.microsoft.com/office/drawing/2014/main" id="{214F6F8E-E549-17EA-C569-98046F204A23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1608;p35">
              <a:extLst>
                <a:ext uri="{FF2B5EF4-FFF2-40B4-BE49-F238E27FC236}">
                  <a16:creationId xmlns:a16="http://schemas.microsoft.com/office/drawing/2014/main" id="{4CFA5A68-6F4A-CA42-0122-2AAB0F95F62D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1609;p35">
              <a:extLst>
                <a:ext uri="{FF2B5EF4-FFF2-40B4-BE49-F238E27FC236}">
                  <a16:creationId xmlns:a16="http://schemas.microsoft.com/office/drawing/2014/main" id="{6C1B4FC6-568C-0214-B4D5-3ED6359EA82A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1610;p35">
              <a:extLst>
                <a:ext uri="{FF2B5EF4-FFF2-40B4-BE49-F238E27FC236}">
                  <a16:creationId xmlns:a16="http://schemas.microsoft.com/office/drawing/2014/main" id="{1BA48CEF-100A-59B0-B548-DCAEF40117F2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1611;p35">
              <a:extLst>
                <a:ext uri="{FF2B5EF4-FFF2-40B4-BE49-F238E27FC236}">
                  <a16:creationId xmlns:a16="http://schemas.microsoft.com/office/drawing/2014/main" id="{D192BAF5-F282-9195-FCA2-7EAB6736177E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1612;p35">
              <a:extLst>
                <a:ext uri="{FF2B5EF4-FFF2-40B4-BE49-F238E27FC236}">
                  <a16:creationId xmlns:a16="http://schemas.microsoft.com/office/drawing/2014/main" id="{8339E5E1-A7A6-EEFF-F5CF-A3A55AF08DC0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1613;p35">
              <a:extLst>
                <a:ext uri="{FF2B5EF4-FFF2-40B4-BE49-F238E27FC236}">
                  <a16:creationId xmlns:a16="http://schemas.microsoft.com/office/drawing/2014/main" id="{3DCBF128-2517-C0F1-FA73-09C4A2AB05F2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1614;p35">
              <a:extLst>
                <a:ext uri="{FF2B5EF4-FFF2-40B4-BE49-F238E27FC236}">
                  <a16:creationId xmlns:a16="http://schemas.microsoft.com/office/drawing/2014/main" id="{12431C7E-3467-DDED-6A41-DB81C861069B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1615;p35">
              <a:extLst>
                <a:ext uri="{FF2B5EF4-FFF2-40B4-BE49-F238E27FC236}">
                  <a16:creationId xmlns:a16="http://schemas.microsoft.com/office/drawing/2014/main" id="{EE112C65-7602-12C8-C340-24641234D79C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1616;p35">
              <a:extLst>
                <a:ext uri="{FF2B5EF4-FFF2-40B4-BE49-F238E27FC236}">
                  <a16:creationId xmlns:a16="http://schemas.microsoft.com/office/drawing/2014/main" id="{65F11C3A-0B1A-00A7-1023-3D3D8FC3280B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1617;p35">
              <a:extLst>
                <a:ext uri="{FF2B5EF4-FFF2-40B4-BE49-F238E27FC236}">
                  <a16:creationId xmlns:a16="http://schemas.microsoft.com/office/drawing/2014/main" id="{51E5EA27-2561-105F-1DB6-152E09F1C0EA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1618;p35">
              <a:extLst>
                <a:ext uri="{FF2B5EF4-FFF2-40B4-BE49-F238E27FC236}">
                  <a16:creationId xmlns:a16="http://schemas.microsoft.com/office/drawing/2014/main" id="{BC911A15-FFAF-82C0-BC0C-22356A1EC6B6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1619;p35">
              <a:extLst>
                <a:ext uri="{FF2B5EF4-FFF2-40B4-BE49-F238E27FC236}">
                  <a16:creationId xmlns:a16="http://schemas.microsoft.com/office/drawing/2014/main" id="{173B156F-0653-ED29-7A2F-4FCF27B1C6FE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1620;p35">
              <a:extLst>
                <a:ext uri="{FF2B5EF4-FFF2-40B4-BE49-F238E27FC236}">
                  <a16:creationId xmlns:a16="http://schemas.microsoft.com/office/drawing/2014/main" id="{6997919C-C31B-0506-D588-4EBFC055E35E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1621;p35">
              <a:extLst>
                <a:ext uri="{FF2B5EF4-FFF2-40B4-BE49-F238E27FC236}">
                  <a16:creationId xmlns:a16="http://schemas.microsoft.com/office/drawing/2014/main" id="{294755E3-BE84-2936-1D0A-4294150A65EE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1622;p35">
              <a:extLst>
                <a:ext uri="{FF2B5EF4-FFF2-40B4-BE49-F238E27FC236}">
                  <a16:creationId xmlns:a16="http://schemas.microsoft.com/office/drawing/2014/main" id="{529E3835-66C9-700B-6933-B5D5B78C855D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08" name="Google Shape;1870;p39">
            <a:extLst>
              <a:ext uri="{FF2B5EF4-FFF2-40B4-BE49-F238E27FC236}">
                <a16:creationId xmlns:a16="http://schemas.microsoft.com/office/drawing/2014/main" id="{9488A712-15B6-B7DA-3B42-C00202BFDC1C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25709" name="Google Shape;1871;p39">
              <a:extLst>
                <a:ext uri="{FF2B5EF4-FFF2-40B4-BE49-F238E27FC236}">
                  <a16:creationId xmlns:a16="http://schemas.microsoft.com/office/drawing/2014/main" id="{E7022395-E14D-8B1A-A103-60B25859E256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1872;p39">
              <a:extLst>
                <a:ext uri="{FF2B5EF4-FFF2-40B4-BE49-F238E27FC236}">
                  <a16:creationId xmlns:a16="http://schemas.microsoft.com/office/drawing/2014/main" id="{7ECB9204-0D20-0954-A724-D26A10AB4F44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1873;p39">
              <a:extLst>
                <a:ext uri="{FF2B5EF4-FFF2-40B4-BE49-F238E27FC236}">
                  <a16:creationId xmlns:a16="http://schemas.microsoft.com/office/drawing/2014/main" id="{FBF62DBA-655F-9E53-B4AB-F8053A72882E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1874;p39">
              <a:extLst>
                <a:ext uri="{FF2B5EF4-FFF2-40B4-BE49-F238E27FC236}">
                  <a16:creationId xmlns:a16="http://schemas.microsoft.com/office/drawing/2014/main" id="{4A194412-8512-EE54-29A5-AB3AC948EFB6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1875;p39">
              <a:extLst>
                <a:ext uri="{FF2B5EF4-FFF2-40B4-BE49-F238E27FC236}">
                  <a16:creationId xmlns:a16="http://schemas.microsoft.com/office/drawing/2014/main" id="{5EB0C0F9-5ED2-B109-E767-A46E46AFF37A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1876;p39">
              <a:extLst>
                <a:ext uri="{FF2B5EF4-FFF2-40B4-BE49-F238E27FC236}">
                  <a16:creationId xmlns:a16="http://schemas.microsoft.com/office/drawing/2014/main" id="{67FAC2C8-3758-70AE-D5FB-1AA49744FFF8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1877;p39">
              <a:extLst>
                <a:ext uri="{FF2B5EF4-FFF2-40B4-BE49-F238E27FC236}">
                  <a16:creationId xmlns:a16="http://schemas.microsoft.com/office/drawing/2014/main" id="{B022DA98-B504-F8FF-972B-86D741C325CA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1878;p39">
              <a:extLst>
                <a:ext uri="{FF2B5EF4-FFF2-40B4-BE49-F238E27FC236}">
                  <a16:creationId xmlns:a16="http://schemas.microsoft.com/office/drawing/2014/main" id="{607CDBBD-EF42-1317-DB33-471E3E649724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1879;p39">
              <a:extLst>
                <a:ext uri="{FF2B5EF4-FFF2-40B4-BE49-F238E27FC236}">
                  <a16:creationId xmlns:a16="http://schemas.microsoft.com/office/drawing/2014/main" id="{CA97D271-0C9A-56EF-3E88-67F3B0290EBF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1880;p39">
              <a:extLst>
                <a:ext uri="{FF2B5EF4-FFF2-40B4-BE49-F238E27FC236}">
                  <a16:creationId xmlns:a16="http://schemas.microsoft.com/office/drawing/2014/main" id="{C2DE207B-32DA-30B5-C958-745CF08F9D47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1881;p39">
              <a:extLst>
                <a:ext uri="{FF2B5EF4-FFF2-40B4-BE49-F238E27FC236}">
                  <a16:creationId xmlns:a16="http://schemas.microsoft.com/office/drawing/2014/main" id="{8681FC06-477F-3E1B-D4F2-1A156CD00820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1882;p39">
              <a:extLst>
                <a:ext uri="{FF2B5EF4-FFF2-40B4-BE49-F238E27FC236}">
                  <a16:creationId xmlns:a16="http://schemas.microsoft.com/office/drawing/2014/main" id="{0DDC6CAE-C178-D539-9CE6-2C8B44F3BEDB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1883;p39">
              <a:extLst>
                <a:ext uri="{FF2B5EF4-FFF2-40B4-BE49-F238E27FC236}">
                  <a16:creationId xmlns:a16="http://schemas.microsoft.com/office/drawing/2014/main" id="{FD5460E7-288E-298E-1D52-1A27ACBF4ECC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1884;p39">
              <a:extLst>
                <a:ext uri="{FF2B5EF4-FFF2-40B4-BE49-F238E27FC236}">
                  <a16:creationId xmlns:a16="http://schemas.microsoft.com/office/drawing/2014/main" id="{8B255345-3C31-B915-89EB-DCADBE6441C4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1885;p39">
              <a:extLst>
                <a:ext uri="{FF2B5EF4-FFF2-40B4-BE49-F238E27FC236}">
                  <a16:creationId xmlns:a16="http://schemas.microsoft.com/office/drawing/2014/main" id="{3EE3FEA0-D80E-4670-8259-3678F7D9EA1D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1886;p39">
              <a:extLst>
                <a:ext uri="{FF2B5EF4-FFF2-40B4-BE49-F238E27FC236}">
                  <a16:creationId xmlns:a16="http://schemas.microsoft.com/office/drawing/2014/main" id="{4D66DBFD-4922-44E1-439D-2B3D21E7D394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1887;p39">
              <a:extLst>
                <a:ext uri="{FF2B5EF4-FFF2-40B4-BE49-F238E27FC236}">
                  <a16:creationId xmlns:a16="http://schemas.microsoft.com/office/drawing/2014/main" id="{950BDDCC-7111-A732-83B6-0C0E918FB3C8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1888;p39">
              <a:extLst>
                <a:ext uri="{FF2B5EF4-FFF2-40B4-BE49-F238E27FC236}">
                  <a16:creationId xmlns:a16="http://schemas.microsoft.com/office/drawing/2014/main" id="{1F9B36C3-7A37-E3F4-7B10-BACA22536130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1889;p39">
              <a:extLst>
                <a:ext uri="{FF2B5EF4-FFF2-40B4-BE49-F238E27FC236}">
                  <a16:creationId xmlns:a16="http://schemas.microsoft.com/office/drawing/2014/main" id="{79A215A9-42ED-7546-5835-B7095C8E4C70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1890;p39">
              <a:extLst>
                <a:ext uri="{FF2B5EF4-FFF2-40B4-BE49-F238E27FC236}">
                  <a16:creationId xmlns:a16="http://schemas.microsoft.com/office/drawing/2014/main" id="{D2937BA9-2E6B-6B70-3AF5-0EC9E71AB8BB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1891;p39">
              <a:extLst>
                <a:ext uri="{FF2B5EF4-FFF2-40B4-BE49-F238E27FC236}">
                  <a16:creationId xmlns:a16="http://schemas.microsoft.com/office/drawing/2014/main" id="{A5AF1F0A-B565-C874-064E-A3C179139246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1892;p39">
              <a:extLst>
                <a:ext uri="{FF2B5EF4-FFF2-40B4-BE49-F238E27FC236}">
                  <a16:creationId xmlns:a16="http://schemas.microsoft.com/office/drawing/2014/main" id="{20D87F23-E58F-9F7D-F127-3019FE944D19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1893;p39">
              <a:extLst>
                <a:ext uri="{FF2B5EF4-FFF2-40B4-BE49-F238E27FC236}">
                  <a16:creationId xmlns:a16="http://schemas.microsoft.com/office/drawing/2014/main" id="{6030AA4A-7EAD-2552-23EE-EFB2BD81A0B7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1894;p39">
              <a:extLst>
                <a:ext uri="{FF2B5EF4-FFF2-40B4-BE49-F238E27FC236}">
                  <a16:creationId xmlns:a16="http://schemas.microsoft.com/office/drawing/2014/main" id="{3BBC0F94-B099-79F7-7A6A-9C39C09A46B2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1895;p39">
              <a:extLst>
                <a:ext uri="{FF2B5EF4-FFF2-40B4-BE49-F238E27FC236}">
                  <a16:creationId xmlns:a16="http://schemas.microsoft.com/office/drawing/2014/main" id="{A9D640FE-9ECA-1520-1FDB-C8579046D73C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1896;p39">
              <a:extLst>
                <a:ext uri="{FF2B5EF4-FFF2-40B4-BE49-F238E27FC236}">
                  <a16:creationId xmlns:a16="http://schemas.microsoft.com/office/drawing/2014/main" id="{4FD5E958-6C26-2967-EA23-AC1EF2A7EEB5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1897;p39">
              <a:extLst>
                <a:ext uri="{FF2B5EF4-FFF2-40B4-BE49-F238E27FC236}">
                  <a16:creationId xmlns:a16="http://schemas.microsoft.com/office/drawing/2014/main" id="{3729A537-0725-17A4-B4FB-F9DA4D881638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1898;p39">
              <a:extLst>
                <a:ext uri="{FF2B5EF4-FFF2-40B4-BE49-F238E27FC236}">
                  <a16:creationId xmlns:a16="http://schemas.microsoft.com/office/drawing/2014/main" id="{380D5191-D06F-4CFD-781E-8F044CFDDF4C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1899;p39">
              <a:extLst>
                <a:ext uri="{FF2B5EF4-FFF2-40B4-BE49-F238E27FC236}">
                  <a16:creationId xmlns:a16="http://schemas.microsoft.com/office/drawing/2014/main" id="{CFD62B39-8F9E-FA4B-DE9D-504E908F252F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1900;p39">
              <a:extLst>
                <a:ext uri="{FF2B5EF4-FFF2-40B4-BE49-F238E27FC236}">
                  <a16:creationId xmlns:a16="http://schemas.microsoft.com/office/drawing/2014/main" id="{362BD9C9-4CD0-A0D2-9F3B-AA2B880B89D4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1901;p39">
              <a:extLst>
                <a:ext uri="{FF2B5EF4-FFF2-40B4-BE49-F238E27FC236}">
                  <a16:creationId xmlns:a16="http://schemas.microsoft.com/office/drawing/2014/main" id="{B53B582D-8035-1778-8ACA-822EEBB82B6F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1902;p39">
              <a:extLst>
                <a:ext uri="{FF2B5EF4-FFF2-40B4-BE49-F238E27FC236}">
                  <a16:creationId xmlns:a16="http://schemas.microsoft.com/office/drawing/2014/main" id="{57986A94-6E2A-0EF4-9894-1B1D4127B7C1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1903;p39">
              <a:extLst>
                <a:ext uri="{FF2B5EF4-FFF2-40B4-BE49-F238E27FC236}">
                  <a16:creationId xmlns:a16="http://schemas.microsoft.com/office/drawing/2014/main" id="{2B054AEE-EA9E-04E5-5BC4-9DC08F86DDC8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1904;p39">
              <a:extLst>
                <a:ext uri="{FF2B5EF4-FFF2-40B4-BE49-F238E27FC236}">
                  <a16:creationId xmlns:a16="http://schemas.microsoft.com/office/drawing/2014/main" id="{3E87A05E-0086-F985-7704-6522198A56D1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1905;p39">
              <a:extLst>
                <a:ext uri="{FF2B5EF4-FFF2-40B4-BE49-F238E27FC236}">
                  <a16:creationId xmlns:a16="http://schemas.microsoft.com/office/drawing/2014/main" id="{76312E27-7005-4176-F6D1-9D29508D8E00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1906;p39">
              <a:extLst>
                <a:ext uri="{FF2B5EF4-FFF2-40B4-BE49-F238E27FC236}">
                  <a16:creationId xmlns:a16="http://schemas.microsoft.com/office/drawing/2014/main" id="{2DE31CAB-57FA-B116-F979-F86C09CCB1B1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1907;p39">
              <a:extLst>
                <a:ext uri="{FF2B5EF4-FFF2-40B4-BE49-F238E27FC236}">
                  <a16:creationId xmlns:a16="http://schemas.microsoft.com/office/drawing/2014/main" id="{0C9D503D-139C-E5D2-5AE1-FE489DF629FE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1908;p39">
              <a:extLst>
                <a:ext uri="{FF2B5EF4-FFF2-40B4-BE49-F238E27FC236}">
                  <a16:creationId xmlns:a16="http://schemas.microsoft.com/office/drawing/2014/main" id="{8F8B2961-FE38-1627-3D93-97153D600CAF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1909;p39">
              <a:extLst>
                <a:ext uri="{FF2B5EF4-FFF2-40B4-BE49-F238E27FC236}">
                  <a16:creationId xmlns:a16="http://schemas.microsoft.com/office/drawing/2014/main" id="{FAA065CF-91C6-0774-EF8E-7A012AB2A281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1910;p39">
              <a:extLst>
                <a:ext uri="{FF2B5EF4-FFF2-40B4-BE49-F238E27FC236}">
                  <a16:creationId xmlns:a16="http://schemas.microsoft.com/office/drawing/2014/main" id="{C5E4BE93-221E-0E9F-E293-AAD313C43B8A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1911;p39">
              <a:extLst>
                <a:ext uri="{FF2B5EF4-FFF2-40B4-BE49-F238E27FC236}">
                  <a16:creationId xmlns:a16="http://schemas.microsoft.com/office/drawing/2014/main" id="{686123DA-2B60-5634-0669-9A2DC506BE1D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1912;p39">
              <a:extLst>
                <a:ext uri="{FF2B5EF4-FFF2-40B4-BE49-F238E27FC236}">
                  <a16:creationId xmlns:a16="http://schemas.microsoft.com/office/drawing/2014/main" id="{5720F637-0E87-D484-CE39-E9E96827A029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1913;p39">
              <a:extLst>
                <a:ext uri="{FF2B5EF4-FFF2-40B4-BE49-F238E27FC236}">
                  <a16:creationId xmlns:a16="http://schemas.microsoft.com/office/drawing/2014/main" id="{EDFB43DB-EAD1-8770-CBC7-FAECCE9DCD33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1914;p39">
              <a:extLst>
                <a:ext uri="{FF2B5EF4-FFF2-40B4-BE49-F238E27FC236}">
                  <a16:creationId xmlns:a16="http://schemas.microsoft.com/office/drawing/2014/main" id="{525D95CE-E1F8-91D7-2397-268E5738D0A7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1915;p39">
              <a:extLst>
                <a:ext uri="{FF2B5EF4-FFF2-40B4-BE49-F238E27FC236}">
                  <a16:creationId xmlns:a16="http://schemas.microsoft.com/office/drawing/2014/main" id="{9D4FC7CA-5186-7C41-5184-989232D2E89A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1916;p39">
              <a:extLst>
                <a:ext uri="{FF2B5EF4-FFF2-40B4-BE49-F238E27FC236}">
                  <a16:creationId xmlns:a16="http://schemas.microsoft.com/office/drawing/2014/main" id="{235C3432-B37A-8857-590E-65DE423D550D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1917;p39">
              <a:extLst>
                <a:ext uri="{FF2B5EF4-FFF2-40B4-BE49-F238E27FC236}">
                  <a16:creationId xmlns:a16="http://schemas.microsoft.com/office/drawing/2014/main" id="{8B58DF61-4B3B-6364-0C52-74E692F0CAAC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1918;p39">
              <a:extLst>
                <a:ext uri="{FF2B5EF4-FFF2-40B4-BE49-F238E27FC236}">
                  <a16:creationId xmlns:a16="http://schemas.microsoft.com/office/drawing/2014/main" id="{CE4CFF93-DBD7-0762-7A26-CA4978D835FD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1919;p39">
              <a:extLst>
                <a:ext uri="{FF2B5EF4-FFF2-40B4-BE49-F238E27FC236}">
                  <a16:creationId xmlns:a16="http://schemas.microsoft.com/office/drawing/2014/main" id="{22118566-F701-B659-7A59-BA67ED50488E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1920;p39">
              <a:extLst>
                <a:ext uri="{FF2B5EF4-FFF2-40B4-BE49-F238E27FC236}">
                  <a16:creationId xmlns:a16="http://schemas.microsoft.com/office/drawing/2014/main" id="{2EDB665A-4DC7-67A2-B3BD-5F3321BA598F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1921;p39">
              <a:extLst>
                <a:ext uri="{FF2B5EF4-FFF2-40B4-BE49-F238E27FC236}">
                  <a16:creationId xmlns:a16="http://schemas.microsoft.com/office/drawing/2014/main" id="{9BBCE20F-4634-535E-D68A-4AEFC2817C4F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1922;p39">
              <a:extLst>
                <a:ext uri="{FF2B5EF4-FFF2-40B4-BE49-F238E27FC236}">
                  <a16:creationId xmlns:a16="http://schemas.microsoft.com/office/drawing/2014/main" id="{2563202F-02AB-CBBE-20D9-7D5BC432B570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1923;p39">
              <a:extLst>
                <a:ext uri="{FF2B5EF4-FFF2-40B4-BE49-F238E27FC236}">
                  <a16:creationId xmlns:a16="http://schemas.microsoft.com/office/drawing/2014/main" id="{9328CC44-DAB7-80D1-51FA-B4935B5B4444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1924;p39">
              <a:extLst>
                <a:ext uri="{FF2B5EF4-FFF2-40B4-BE49-F238E27FC236}">
                  <a16:creationId xmlns:a16="http://schemas.microsoft.com/office/drawing/2014/main" id="{E0B10EB0-EDE9-7A24-A895-1343F32778D4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1925;p39">
              <a:extLst>
                <a:ext uri="{FF2B5EF4-FFF2-40B4-BE49-F238E27FC236}">
                  <a16:creationId xmlns:a16="http://schemas.microsoft.com/office/drawing/2014/main" id="{FEC48C70-EBE0-FC19-36E9-9578577631A1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1926;p39">
              <a:extLst>
                <a:ext uri="{FF2B5EF4-FFF2-40B4-BE49-F238E27FC236}">
                  <a16:creationId xmlns:a16="http://schemas.microsoft.com/office/drawing/2014/main" id="{AA7CB5C3-D0FF-8E0A-00B6-3D86DD213ED8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1927;p39">
              <a:extLst>
                <a:ext uri="{FF2B5EF4-FFF2-40B4-BE49-F238E27FC236}">
                  <a16:creationId xmlns:a16="http://schemas.microsoft.com/office/drawing/2014/main" id="{F35AFB78-6E58-494B-734B-17B00794C572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1928;p39">
              <a:extLst>
                <a:ext uri="{FF2B5EF4-FFF2-40B4-BE49-F238E27FC236}">
                  <a16:creationId xmlns:a16="http://schemas.microsoft.com/office/drawing/2014/main" id="{24127894-AA19-79E5-B1EF-A3F8E7E47876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1929;p39">
              <a:extLst>
                <a:ext uri="{FF2B5EF4-FFF2-40B4-BE49-F238E27FC236}">
                  <a16:creationId xmlns:a16="http://schemas.microsoft.com/office/drawing/2014/main" id="{A37B6B61-088B-C517-16B1-CED0D4484A1F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1930;p39">
              <a:extLst>
                <a:ext uri="{FF2B5EF4-FFF2-40B4-BE49-F238E27FC236}">
                  <a16:creationId xmlns:a16="http://schemas.microsoft.com/office/drawing/2014/main" id="{8FAA5222-08E5-5ADD-9626-79C6060A505C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1931;p39">
              <a:extLst>
                <a:ext uri="{FF2B5EF4-FFF2-40B4-BE49-F238E27FC236}">
                  <a16:creationId xmlns:a16="http://schemas.microsoft.com/office/drawing/2014/main" id="{FA332D91-7C21-828F-3729-47DC561CF223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1932;p39">
              <a:extLst>
                <a:ext uri="{FF2B5EF4-FFF2-40B4-BE49-F238E27FC236}">
                  <a16:creationId xmlns:a16="http://schemas.microsoft.com/office/drawing/2014/main" id="{9FFE6B55-C740-4C0C-7990-18D0D7263A93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1933;p39">
              <a:extLst>
                <a:ext uri="{FF2B5EF4-FFF2-40B4-BE49-F238E27FC236}">
                  <a16:creationId xmlns:a16="http://schemas.microsoft.com/office/drawing/2014/main" id="{A9DBFE84-E703-C90D-90C4-A5DDE0F12D29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1934;p39">
              <a:extLst>
                <a:ext uri="{FF2B5EF4-FFF2-40B4-BE49-F238E27FC236}">
                  <a16:creationId xmlns:a16="http://schemas.microsoft.com/office/drawing/2014/main" id="{AD0CE8F7-477D-2E1C-15F9-16870A8238DB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1935;p39">
              <a:extLst>
                <a:ext uri="{FF2B5EF4-FFF2-40B4-BE49-F238E27FC236}">
                  <a16:creationId xmlns:a16="http://schemas.microsoft.com/office/drawing/2014/main" id="{49EF6737-5EDF-E3EF-ABC2-E7604288BD76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1936;p39">
              <a:extLst>
                <a:ext uri="{FF2B5EF4-FFF2-40B4-BE49-F238E27FC236}">
                  <a16:creationId xmlns:a16="http://schemas.microsoft.com/office/drawing/2014/main" id="{9A68FA89-7E28-2E80-3116-CEB56DB64A3A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1937;p39">
              <a:extLst>
                <a:ext uri="{FF2B5EF4-FFF2-40B4-BE49-F238E27FC236}">
                  <a16:creationId xmlns:a16="http://schemas.microsoft.com/office/drawing/2014/main" id="{6537163E-B260-9704-2C33-6CCED306B142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1938;p39">
              <a:extLst>
                <a:ext uri="{FF2B5EF4-FFF2-40B4-BE49-F238E27FC236}">
                  <a16:creationId xmlns:a16="http://schemas.microsoft.com/office/drawing/2014/main" id="{2D3478F4-EBCF-3610-D1C1-75997C4D5452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1939;p39">
              <a:extLst>
                <a:ext uri="{FF2B5EF4-FFF2-40B4-BE49-F238E27FC236}">
                  <a16:creationId xmlns:a16="http://schemas.microsoft.com/office/drawing/2014/main" id="{1922376E-4AED-C044-84FB-A65AEC049056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1940;p39">
              <a:extLst>
                <a:ext uri="{FF2B5EF4-FFF2-40B4-BE49-F238E27FC236}">
                  <a16:creationId xmlns:a16="http://schemas.microsoft.com/office/drawing/2014/main" id="{6E40A825-D2B5-B13C-D8B6-E9C35CD2000D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1941;p39">
              <a:extLst>
                <a:ext uri="{FF2B5EF4-FFF2-40B4-BE49-F238E27FC236}">
                  <a16:creationId xmlns:a16="http://schemas.microsoft.com/office/drawing/2014/main" id="{EF48C674-7699-B117-F55A-65577204D79C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1942;p39">
              <a:extLst>
                <a:ext uri="{FF2B5EF4-FFF2-40B4-BE49-F238E27FC236}">
                  <a16:creationId xmlns:a16="http://schemas.microsoft.com/office/drawing/2014/main" id="{94DD2C3D-BB64-D28D-D583-1B87DA9E7495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1943;p39">
              <a:extLst>
                <a:ext uri="{FF2B5EF4-FFF2-40B4-BE49-F238E27FC236}">
                  <a16:creationId xmlns:a16="http://schemas.microsoft.com/office/drawing/2014/main" id="{57A1C8CA-E975-57C8-A22D-D6875B27FA48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6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6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11" grpId="0" animBg="1" autoUpdateAnimBg="0"/>
      <p:bldP spid="25615" grpId="0" animBg="1" autoUpdateAnimBg="0"/>
      <p:bldP spid="25623" grpId="0" autoUpdateAnimBg="0"/>
      <p:bldP spid="25624" grpId="0" animBg="1" autoUpdateAnimBg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65" name="Group 17">
            <a:extLst>
              <a:ext uri="{FF2B5EF4-FFF2-40B4-BE49-F238E27FC236}">
                <a16:creationId xmlns:a16="http://schemas.microsoft.com/office/drawing/2014/main" id="{2045313D-F34C-0846-99E6-EAD2C0868643}"/>
              </a:ext>
            </a:extLst>
          </p:cNvPr>
          <p:cNvGrpSpPr>
            <a:grpSpLocks/>
          </p:cNvGrpSpPr>
          <p:nvPr/>
        </p:nvGrpSpPr>
        <p:grpSpPr bwMode="auto">
          <a:xfrm>
            <a:off x="2854326" y="1479552"/>
            <a:ext cx="7197725" cy="4278313"/>
            <a:chOff x="838" y="932"/>
            <a:chExt cx="4534" cy="2695"/>
          </a:xfrm>
        </p:grpSpPr>
        <p:sp>
          <p:nvSpPr>
            <p:cNvPr id="27651" name="Rectangle 3">
              <a:extLst>
                <a:ext uri="{FF2B5EF4-FFF2-40B4-BE49-F238E27FC236}">
                  <a16:creationId xmlns:a16="http://schemas.microsoft.com/office/drawing/2014/main" id="{5A774D6C-E9D5-0882-F5E6-5AF31607A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" y="1133"/>
              <a:ext cx="4534" cy="24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 altLang="pt-BR" sz="2400">
                <a:solidFill>
                  <a:srgbClr val="4D4D4D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7652" name="Text Box 4">
              <a:extLst>
                <a:ext uri="{FF2B5EF4-FFF2-40B4-BE49-F238E27FC236}">
                  <a16:creationId xmlns:a16="http://schemas.microsoft.com/office/drawing/2014/main" id="{9F343E95-F085-BD41-D798-32C3561639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" y="932"/>
              <a:ext cx="4534" cy="597"/>
            </a:xfrm>
            <a:prstGeom prst="rect">
              <a:avLst/>
            </a:prstGeom>
            <a:solidFill>
              <a:schemeClr val="bg1">
                <a:lumMod val="20000"/>
                <a:lumOff val="80000"/>
              </a:schemeClr>
            </a:solidFill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50000"/>
                </a:spcBef>
              </a:pPr>
              <a:r>
                <a:rPr lang="pt-BR" altLang="pt-BR" dirty="0"/>
                <a:t>Os </a:t>
              </a:r>
              <a:r>
                <a:rPr lang="pt-BR" altLang="pt-BR" b="1" dirty="0"/>
                <a:t>verbos de conteúdo significativo</a:t>
              </a:r>
              <a:r>
                <a:rPr lang="pt-BR" altLang="pt-BR" dirty="0"/>
                <a:t> formam o </a:t>
              </a:r>
              <a:r>
                <a:rPr lang="pt-BR" altLang="pt-BR" b="1" dirty="0"/>
                <a:t>núcleo do predicado verbal</a:t>
              </a:r>
              <a:r>
                <a:rPr lang="pt-BR" altLang="pt-BR" dirty="0"/>
                <a:t> ou um dos núcleos do </a:t>
              </a:r>
              <a:r>
                <a:rPr lang="pt-BR" altLang="pt-BR" b="1" dirty="0"/>
                <a:t>predicado verbo-nominal</a:t>
              </a:r>
              <a:r>
                <a:rPr lang="pt-BR" altLang="pt-BR" dirty="0"/>
                <a:t> e informam algo sobre o sujeito.</a:t>
              </a:r>
            </a:p>
          </p:txBody>
        </p:sp>
      </p:grpSp>
      <p:sp>
        <p:nvSpPr>
          <p:cNvPr id="27653" name="Text Box 5">
            <a:extLst>
              <a:ext uri="{FF2B5EF4-FFF2-40B4-BE49-F238E27FC236}">
                <a16:creationId xmlns:a16="http://schemas.microsoft.com/office/drawing/2014/main" id="{2F303799-DA50-CFBC-8B08-8F2263A7C6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6275" y="2898776"/>
            <a:ext cx="6478588" cy="3603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66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r>
              <a:rPr lang="pt-BR" altLang="pt-BR" dirty="0"/>
              <a:t>Ela </a:t>
            </a:r>
            <a:r>
              <a:rPr lang="pt-BR" altLang="pt-BR" b="1" dirty="0">
                <a:solidFill>
                  <a:srgbClr val="FF9900"/>
                </a:solidFill>
              </a:rPr>
              <a:t>recebeu</a:t>
            </a:r>
            <a:r>
              <a:rPr lang="pt-BR" altLang="pt-BR" dirty="0"/>
              <a:t> os convidados.</a:t>
            </a:r>
          </a:p>
        </p:txBody>
      </p:sp>
      <p:grpSp>
        <p:nvGrpSpPr>
          <p:cNvPr id="27654" name="Group 6">
            <a:extLst>
              <a:ext uri="{FF2B5EF4-FFF2-40B4-BE49-F238E27FC236}">
                <a16:creationId xmlns:a16="http://schemas.microsoft.com/office/drawing/2014/main" id="{2F838EB0-9D6E-EFB5-31D7-3183755D6502}"/>
              </a:ext>
            </a:extLst>
          </p:cNvPr>
          <p:cNvGrpSpPr>
            <a:grpSpLocks/>
          </p:cNvGrpSpPr>
          <p:nvPr/>
        </p:nvGrpSpPr>
        <p:grpSpPr bwMode="auto">
          <a:xfrm>
            <a:off x="4616450" y="3263902"/>
            <a:ext cx="3429000" cy="839788"/>
            <a:chOff x="720" y="1920"/>
            <a:chExt cx="2544" cy="529"/>
          </a:xfrm>
          <a:solidFill>
            <a:schemeClr val="tx2">
              <a:lumMod val="90000"/>
            </a:schemeClr>
          </a:solidFill>
        </p:grpSpPr>
        <p:sp>
          <p:nvSpPr>
            <p:cNvPr id="27655" name="Text Box 7">
              <a:extLst>
                <a:ext uri="{FF2B5EF4-FFF2-40B4-BE49-F238E27FC236}">
                  <a16:creationId xmlns:a16="http://schemas.microsoft.com/office/drawing/2014/main" id="{94571C7A-5DAE-9F30-5327-1653808714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2112"/>
              <a:ext cx="2544" cy="337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66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pt-BR" altLang="pt-BR"/>
                <a:t>Verbo funcionando como núcleo do predicado verbal</a:t>
              </a:r>
            </a:p>
          </p:txBody>
        </p:sp>
        <p:sp>
          <p:nvSpPr>
            <p:cNvPr id="27656" name="Line 8">
              <a:extLst>
                <a:ext uri="{FF2B5EF4-FFF2-40B4-BE49-F238E27FC236}">
                  <a16:creationId xmlns:a16="http://schemas.microsoft.com/office/drawing/2014/main" id="{976CD183-7473-8CE7-C8B1-A07EDC1D0F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920"/>
              <a:ext cx="0" cy="192"/>
            </a:xfrm>
            <a:prstGeom prst="line">
              <a:avLst/>
            </a:prstGeom>
            <a:grp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7657" name="Text Box 9">
            <a:extLst>
              <a:ext uri="{FF2B5EF4-FFF2-40B4-BE49-F238E27FC236}">
                <a16:creationId xmlns:a16="http://schemas.microsoft.com/office/drawing/2014/main" id="{B7E49BC1-C762-7CBB-7C26-277F795062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6275" y="4430713"/>
            <a:ext cx="6478588" cy="360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66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r>
              <a:rPr lang="pt-BR" altLang="pt-BR" dirty="0"/>
              <a:t>Ela </a:t>
            </a:r>
            <a:r>
              <a:rPr lang="pt-BR" altLang="pt-BR" b="1" dirty="0">
                <a:solidFill>
                  <a:srgbClr val="FF9900"/>
                </a:solidFill>
              </a:rPr>
              <a:t>recebeu</a:t>
            </a:r>
            <a:r>
              <a:rPr lang="pt-BR" altLang="pt-BR" dirty="0"/>
              <a:t> os convidados </a:t>
            </a:r>
            <a:r>
              <a:rPr lang="pt-BR" altLang="pt-BR" b="1" dirty="0"/>
              <a:t>alegre</a:t>
            </a:r>
            <a:r>
              <a:rPr lang="pt-BR" altLang="pt-BR" dirty="0"/>
              <a:t>.</a:t>
            </a:r>
          </a:p>
        </p:txBody>
      </p:sp>
      <p:grpSp>
        <p:nvGrpSpPr>
          <p:cNvPr id="27658" name="Group 10">
            <a:extLst>
              <a:ext uri="{FF2B5EF4-FFF2-40B4-BE49-F238E27FC236}">
                <a16:creationId xmlns:a16="http://schemas.microsoft.com/office/drawing/2014/main" id="{0F735D1F-5884-A730-AC88-8AE97CF29240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4775201"/>
            <a:ext cx="6096000" cy="1062038"/>
            <a:chOff x="720" y="1920"/>
            <a:chExt cx="2544" cy="669"/>
          </a:xfrm>
          <a:solidFill>
            <a:schemeClr val="tx2">
              <a:lumMod val="90000"/>
            </a:schemeClr>
          </a:solidFill>
        </p:grpSpPr>
        <p:sp>
          <p:nvSpPr>
            <p:cNvPr id="27659" name="Text Box 11">
              <a:extLst>
                <a:ext uri="{FF2B5EF4-FFF2-40B4-BE49-F238E27FC236}">
                  <a16:creationId xmlns:a16="http://schemas.microsoft.com/office/drawing/2014/main" id="{47B24E64-B1AB-9277-5B6D-6A524015F1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2112"/>
              <a:ext cx="2544" cy="477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66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pt-BR" altLang="pt-BR"/>
                <a:t>Verbo funcionando como um dos núcleos do predicado verbo-nominal (o outro núcleo é </a:t>
              </a:r>
              <a:r>
                <a:rPr lang="pt-BR" altLang="pt-BR" b="1"/>
                <a:t>alegre</a:t>
              </a:r>
              <a:r>
                <a:rPr lang="pt-BR" altLang="pt-BR"/>
                <a:t>)</a:t>
              </a:r>
            </a:p>
          </p:txBody>
        </p:sp>
        <p:sp>
          <p:nvSpPr>
            <p:cNvPr id="27660" name="Line 12">
              <a:extLst>
                <a:ext uri="{FF2B5EF4-FFF2-40B4-BE49-F238E27FC236}">
                  <a16:creationId xmlns:a16="http://schemas.microsoft.com/office/drawing/2014/main" id="{C3B68B6B-3AF1-F00B-7A1F-D0FDF07215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920"/>
              <a:ext cx="0" cy="192"/>
            </a:xfrm>
            <a:prstGeom prst="line">
              <a:avLst/>
            </a:prstGeom>
            <a:grp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7661" name="Oval 13">
            <a:extLst>
              <a:ext uri="{FF2B5EF4-FFF2-40B4-BE49-F238E27FC236}">
                <a16:creationId xmlns:a16="http://schemas.microsoft.com/office/drawing/2014/main" id="{0421928B-C84A-104C-63A1-1FEB76D74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6539" y="2900363"/>
            <a:ext cx="1019174" cy="360362"/>
          </a:xfrm>
          <a:prstGeom prst="ellipse">
            <a:avLst/>
          </a:prstGeom>
          <a:noFill/>
          <a:ln w="9525">
            <a:solidFill>
              <a:srgbClr val="FF66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662" name="Oval 14">
            <a:extLst>
              <a:ext uri="{FF2B5EF4-FFF2-40B4-BE49-F238E27FC236}">
                <a16:creationId xmlns:a16="http://schemas.microsoft.com/office/drawing/2014/main" id="{58360F13-3760-EC0F-403B-C02709815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1" y="4421188"/>
            <a:ext cx="1082676" cy="360362"/>
          </a:xfrm>
          <a:prstGeom prst="ellipse">
            <a:avLst/>
          </a:prstGeom>
          <a:noFill/>
          <a:ln w="9525">
            <a:solidFill>
              <a:srgbClr val="FF66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sp>
        <p:nvSpPr>
          <p:cNvPr id="27663" name="Rectangle 15">
            <a:extLst>
              <a:ext uri="{FF2B5EF4-FFF2-40B4-BE49-F238E27FC236}">
                <a16:creationId xmlns:a16="http://schemas.microsoft.com/office/drawing/2014/main" id="{1E585809-EA18-9779-4C4E-ABA0A111D691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1034640" y="424900"/>
            <a:ext cx="3918362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O que faz na frase? (II)</a:t>
            </a:r>
          </a:p>
        </p:txBody>
      </p:sp>
      <p:sp>
        <p:nvSpPr>
          <p:cNvPr id="27664" name="Text Box 16">
            <a:extLst>
              <a:ext uri="{FF2B5EF4-FFF2-40B4-BE49-F238E27FC236}">
                <a16:creationId xmlns:a16="http://schemas.microsoft.com/office/drawing/2014/main" id="{420FB9EF-2DB8-D60C-AFF7-2EA263011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B8D8C330-27DB-9641-A82B-B84CD3E979DB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B3DD77F1-23E2-40AA-FF6E-BF556ECC72F6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DCAC7CE0-5520-1901-36A2-47C18C6FCD5D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031FEF5B-EA02-A036-8E5D-5AC5063A44EE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864784E1-1C23-9E10-2B7B-1311FB8644E9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2D41008A-BD45-9769-9EEA-15B33723DE68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4A08EB48-8088-7A45-71BE-4E7345741ABB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D3A01093-5CAD-694D-5649-D9CCE463BDF9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8AE5D8EA-5015-CE76-CB77-08FE84F3351D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57AAE871-3931-1821-A35C-F11370206A5E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BBDFCF18-1F1F-A3C3-5ABC-CD0E0EC809C8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6D12995A-A0DE-23D2-2898-6A038414B693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7C85B4C9-B982-0FEB-39DB-F1E21A321BE8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1CDEFEB4-75AE-8072-DE4D-DC99D980A99C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CB8AB32B-85BB-76AB-B59A-9960D9101D71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A12AA61B-C25D-78B7-869E-F808943B3AC4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163D4676-2867-519F-CBB5-75E12CF62899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2C2BD73D-EED3-0CDE-7A3D-D7110BEC68E0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85C0DD7B-9EE4-2B36-4579-806095812303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A220D48C-5547-0177-EA95-94535CADD93D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C7B4634D-0B79-DB7A-ACED-DDFFEE0DBCB8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5312E493-EC2C-2FA5-F376-BB654749952A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F858A767-CEEA-8CC8-DEDA-88D09C323C9D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5B621859-1B98-BD76-4AB0-D92828DA1B5D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47BB3EDD-23E0-4EFB-DDC1-43C5EB4F16CD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2B225E20-2A5D-5E5E-D592-4F4705ECFCD6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4842433A-ABE7-2D6E-457C-0F74C6112181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D44CF3D2-28DC-EB53-6FDB-129D73E8AB97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13B25BB3-DEA9-9D20-9ABE-AF1666C20153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1B662570-8FBE-DE95-8F01-23971A96ECAF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8" name="Google Shape;1526;p35">
              <a:extLst>
                <a:ext uri="{FF2B5EF4-FFF2-40B4-BE49-F238E27FC236}">
                  <a16:creationId xmlns:a16="http://schemas.microsoft.com/office/drawing/2014/main" id="{63B88777-BCFE-76AC-E751-AC23C716084E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9" name="Google Shape;1527;p35">
              <a:extLst>
                <a:ext uri="{FF2B5EF4-FFF2-40B4-BE49-F238E27FC236}">
                  <a16:creationId xmlns:a16="http://schemas.microsoft.com/office/drawing/2014/main" id="{F0AA17CE-489F-8136-F971-41639D4796C0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0" name="Google Shape;1528;p35">
              <a:extLst>
                <a:ext uri="{FF2B5EF4-FFF2-40B4-BE49-F238E27FC236}">
                  <a16:creationId xmlns:a16="http://schemas.microsoft.com/office/drawing/2014/main" id="{944306B6-3044-B193-5D52-BE01665BD54E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6" name="Google Shape;1529;p35">
              <a:extLst>
                <a:ext uri="{FF2B5EF4-FFF2-40B4-BE49-F238E27FC236}">
                  <a16:creationId xmlns:a16="http://schemas.microsoft.com/office/drawing/2014/main" id="{01B46364-F47E-0E8D-5885-6AF95C211E25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7" name="Google Shape;1530;p35">
              <a:extLst>
                <a:ext uri="{FF2B5EF4-FFF2-40B4-BE49-F238E27FC236}">
                  <a16:creationId xmlns:a16="http://schemas.microsoft.com/office/drawing/2014/main" id="{718AEA42-8537-7F8B-3A25-F7655E71253E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8" name="Google Shape;1531;p35">
              <a:extLst>
                <a:ext uri="{FF2B5EF4-FFF2-40B4-BE49-F238E27FC236}">
                  <a16:creationId xmlns:a16="http://schemas.microsoft.com/office/drawing/2014/main" id="{A16F523C-1C56-E0B4-F909-801C603FF532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9" name="Google Shape;1532;p35">
              <a:extLst>
                <a:ext uri="{FF2B5EF4-FFF2-40B4-BE49-F238E27FC236}">
                  <a16:creationId xmlns:a16="http://schemas.microsoft.com/office/drawing/2014/main" id="{98C7FBEB-1506-48AF-2B4C-B72D622645BE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0" name="Google Shape;1533;p35">
              <a:extLst>
                <a:ext uri="{FF2B5EF4-FFF2-40B4-BE49-F238E27FC236}">
                  <a16:creationId xmlns:a16="http://schemas.microsoft.com/office/drawing/2014/main" id="{80F054DF-D8A7-F336-89A8-8A5FC4E0C2F4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1" name="Google Shape;1534;p35">
              <a:extLst>
                <a:ext uri="{FF2B5EF4-FFF2-40B4-BE49-F238E27FC236}">
                  <a16:creationId xmlns:a16="http://schemas.microsoft.com/office/drawing/2014/main" id="{D40D30C3-7550-C6EA-70DE-32A93AB99F64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2" name="Google Shape;1535;p35">
              <a:extLst>
                <a:ext uri="{FF2B5EF4-FFF2-40B4-BE49-F238E27FC236}">
                  <a16:creationId xmlns:a16="http://schemas.microsoft.com/office/drawing/2014/main" id="{A23149E2-3566-6B57-845E-35CB6880F8A3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3" name="Google Shape;1536;p35">
              <a:extLst>
                <a:ext uri="{FF2B5EF4-FFF2-40B4-BE49-F238E27FC236}">
                  <a16:creationId xmlns:a16="http://schemas.microsoft.com/office/drawing/2014/main" id="{F84C9ABB-510B-72C2-F114-EFC2F3150C38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4" name="Google Shape;1537;p35">
              <a:extLst>
                <a:ext uri="{FF2B5EF4-FFF2-40B4-BE49-F238E27FC236}">
                  <a16:creationId xmlns:a16="http://schemas.microsoft.com/office/drawing/2014/main" id="{AA8C301B-90BA-D7C1-8E28-52AF8C1460C6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5" name="Google Shape;1538;p35">
              <a:extLst>
                <a:ext uri="{FF2B5EF4-FFF2-40B4-BE49-F238E27FC236}">
                  <a16:creationId xmlns:a16="http://schemas.microsoft.com/office/drawing/2014/main" id="{243EFA90-F8AB-72EA-39A0-5BAE01900A9F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6" name="Google Shape;1539;p35">
              <a:extLst>
                <a:ext uri="{FF2B5EF4-FFF2-40B4-BE49-F238E27FC236}">
                  <a16:creationId xmlns:a16="http://schemas.microsoft.com/office/drawing/2014/main" id="{9D9C5B2B-E460-36BB-A0B0-0E4D1F0C13F7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7" name="Google Shape;1540;p35">
              <a:extLst>
                <a:ext uri="{FF2B5EF4-FFF2-40B4-BE49-F238E27FC236}">
                  <a16:creationId xmlns:a16="http://schemas.microsoft.com/office/drawing/2014/main" id="{0D7650C4-1267-06B3-0306-3413E224DBA5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8" name="Google Shape;1541;p35">
              <a:extLst>
                <a:ext uri="{FF2B5EF4-FFF2-40B4-BE49-F238E27FC236}">
                  <a16:creationId xmlns:a16="http://schemas.microsoft.com/office/drawing/2014/main" id="{506F4CD1-858D-E82B-83A4-28285069A34F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9" name="Google Shape;1542;p35">
              <a:extLst>
                <a:ext uri="{FF2B5EF4-FFF2-40B4-BE49-F238E27FC236}">
                  <a16:creationId xmlns:a16="http://schemas.microsoft.com/office/drawing/2014/main" id="{8716DA87-849E-05A8-F3FA-EA94B3C91CE8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0" name="Google Shape;1543;p35">
              <a:extLst>
                <a:ext uri="{FF2B5EF4-FFF2-40B4-BE49-F238E27FC236}">
                  <a16:creationId xmlns:a16="http://schemas.microsoft.com/office/drawing/2014/main" id="{EE27D621-754C-9BBD-CCDC-4B6D93824DC6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1" name="Google Shape;1544;p35">
              <a:extLst>
                <a:ext uri="{FF2B5EF4-FFF2-40B4-BE49-F238E27FC236}">
                  <a16:creationId xmlns:a16="http://schemas.microsoft.com/office/drawing/2014/main" id="{61F427F8-23BE-658B-DBFB-8F999EDF4B70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2" name="Google Shape;1545;p35">
              <a:extLst>
                <a:ext uri="{FF2B5EF4-FFF2-40B4-BE49-F238E27FC236}">
                  <a16:creationId xmlns:a16="http://schemas.microsoft.com/office/drawing/2014/main" id="{BEED50DA-378F-F851-38A7-45434CDD82B8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3" name="Google Shape;1546;p35">
              <a:extLst>
                <a:ext uri="{FF2B5EF4-FFF2-40B4-BE49-F238E27FC236}">
                  <a16:creationId xmlns:a16="http://schemas.microsoft.com/office/drawing/2014/main" id="{40130637-6312-F2D8-37F0-46766BA25752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4" name="Google Shape;1547;p35">
              <a:extLst>
                <a:ext uri="{FF2B5EF4-FFF2-40B4-BE49-F238E27FC236}">
                  <a16:creationId xmlns:a16="http://schemas.microsoft.com/office/drawing/2014/main" id="{D4F85195-16E9-1C20-E931-0E7592382EC7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5" name="Google Shape;1548;p35">
              <a:extLst>
                <a:ext uri="{FF2B5EF4-FFF2-40B4-BE49-F238E27FC236}">
                  <a16:creationId xmlns:a16="http://schemas.microsoft.com/office/drawing/2014/main" id="{37C42E39-3D8B-197E-07C7-5EFCF0839E54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6" name="Google Shape;1549;p35">
              <a:extLst>
                <a:ext uri="{FF2B5EF4-FFF2-40B4-BE49-F238E27FC236}">
                  <a16:creationId xmlns:a16="http://schemas.microsoft.com/office/drawing/2014/main" id="{D894EEEB-DBF2-3751-7C16-9214BBF46076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7" name="Google Shape;1550;p35">
              <a:extLst>
                <a:ext uri="{FF2B5EF4-FFF2-40B4-BE49-F238E27FC236}">
                  <a16:creationId xmlns:a16="http://schemas.microsoft.com/office/drawing/2014/main" id="{689D4E41-06A1-39DA-A92C-D5BBAAAA99AF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8" name="Google Shape;1551;p35">
              <a:extLst>
                <a:ext uri="{FF2B5EF4-FFF2-40B4-BE49-F238E27FC236}">
                  <a16:creationId xmlns:a16="http://schemas.microsoft.com/office/drawing/2014/main" id="{28D2AFDF-E29B-F6A7-E20F-6F2774DC48EA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9" name="Google Shape;1552;p35">
              <a:extLst>
                <a:ext uri="{FF2B5EF4-FFF2-40B4-BE49-F238E27FC236}">
                  <a16:creationId xmlns:a16="http://schemas.microsoft.com/office/drawing/2014/main" id="{79C6F4BB-53C4-FF8D-4B6D-083D398E8DC8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0" name="Google Shape;1553;p35">
              <a:extLst>
                <a:ext uri="{FF2B5EF4-FFF2-40B4-BE49-F238E27FC236}">
                  <a16:creationId xmlns:a16="http://schemas.microsoft.com/office/drawing/2014/main" id="{C90D97A3-9D6F-B3B1-0537-B3844BF73427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1" name="Google Shape;1554;p35">
              <a:extLst>
                <a:ext uri="{FF2B5EF4-FFF2-40B4-BE49-F238E27FC236}">
                  <a16:creationId xmlns:a16="http://schemas.microsoft.com/office/drawing/2014/main" id="{1AC90303-A1D1-91E4-71FC-D77FA9614540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2" name="Google Shape;1555;p35">
              <a:extLst>
                <a:ext uri="{FF2B5EF4-FFF2-40B4-BE49-F238E27FC236}">
                  <a16:creationId xmlns:a16="http://schemas.microsoft.com/office/drawing/2014/main" id="{CD14D714-3A67-D908-67D6-9F8A5CB09ABA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3" name="Google Shape;1556;p35">
              <a:extLst>
                <a:ext uri="{FF2B5EF4-FFF2-40B4-BE49-F238E27FC236}">
                  <a16:creationId xmlns:a16="http://schemas.microsoft.com/office/drawing/2014/main" id="{5E204672-6DF8-04AA-6183-B7987F426DF0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4" name="Google Shape;1557;p35">
              <a:extLst>
                <a:ext uri="{FF2B5EF4-FFF2-40B4-BE49-F238E27FC236}">
                  <a16:creationId xmlns:a16="http://schemas.microsoft.com/office/drawing/2014/main" id="{EEC02E04-678F-99BF-FA1B-D5265F731C5D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5" name="Google Shape;1558;p35">
              <a:extLst>
                <a:ext uri="{FF2B5EF4-FFF2-40B4-BE49-F238E27FC236}">
                  <a16:creationId xmlns:a16="http://schemas.microsoft.com/office/drawing/2014/main" id="{4AAE2F13-33D6-5BCE-7330-DF12893B6E8E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6" name="Google Shape;1559;p35">
              <a:extLst>
                <a:ext uri="{FF2B5EF4-FFF2-40B4-BE49-F238E27FC236}">
                  <a16:creationId xmlns:a16="http://schemas.microsoft.com/office/drawing/2014/main" id="{E07931BB-78A6-7709-8627-5422F547EC06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7" name="Google Shape;1560;p35">
              <a:extLst>
                <a:ext uri="{FF2B5EF4-FFF2-40B4-BE49-F238E27FC236}">
                  <a16:creationId xmlns:a16="http://schemas.microsoft.com/office/drawing/2014/main" id="{AB138913-22AF-7434-DD07-6E6E90346E03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8" name="Google Shape;1561;p35">
              <a:extLst>
                <a:ext uri="{FF2B5EF4-FFF2-40B4-BE49-F238E27FC236}">
                  <a16:creationId xmlns:a16="http://schemas.microsoft.com/office/drawing/2014/main" id="{D825F1D8-D683-19A0-E2A5-9DF0821541CB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9" name="Google Shape;1562;p35">
              <a:extLst>
                <a:ext uri="{FF2B5EF4-FFF2-40B4-BE49-F238E27FC236}">
                  <a16:creationId xmlns:a16="http://schemas.microsoft.com/office/drawing/2014/main" id="{602330FE-BBD0-5217-4DAB-B890C23A0313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0" name="Google Shape;1563;p35">
              <a:extLst>
                <a:ext uri="{FF2B5EF4-FFF2-40B4-BE49-F238E27FC236}">
                  <a16:creationId xmlns:a16="http://schemas.microsoft.com/office/drawing/2014/main" id="{D2FED5BC-84F5-FD9A-D9A7-A87146C5C94C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1" name="Google Shape;1564;p35">
              <a:extLst>
                <a:ext uri="{FF2B5EF4-FFF2-40B4-BE49-F238E27FC236}">
                  <a16:creationId xmlns:a16="http://schemas.microsoft.com/office/drawing/2014/main" id="{C29BB74C-B56C-6706-4F72-BE4BA38B191E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2" name="Google Shape;1565;p35">
              <a:extLst>
                <a:ext uri="{FF2B5EF4-FFF2-40B4-BE49-F238E27FC236}">
                  <a16:creationId xmlns:a16="http://schemas.microsoft.com/office/drawing/2014/main" id="{31E36FC3-DC17-7740-26FC-C2D29B76DAF0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3" name="Google Shape;1566;p35">
              <a:extLst>
                <a:ext uri="{FF2B5EF4-FFF2-40B4-BE49-F238E27FC236}">
                  <a16:creationId xmlns:a16="http://schemas.microsoft.com/office/drawing/2014/main" id="{B390678E-B0DC-9C4D-1362-39FB631BB3DF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4" name="Google Shape;1567;p35">
              <a:extLst>
                <a:ext uri="{FF2B5EF4-FFF2-40B4-BE49-F238E27FC236}">
                  <a16:creationId xmlns:a16="http://schemas.microsoft.com/office/drawing/2014/main" id="{6CA6375D-CC69-92A1-1A9D-28C8D5681C72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5" name="Google Shape;1568;p35">
              <a:extLst>
                <a:ext uri="{FF2B5EF4-FFF2-40B4-BE49-F238E27FC236}">
                  <a16:creationId xmlns:a16="http://schemas.microsoft.com/office/drawing/2014/main" id="{9BC0DD67-2B2C-6102-80B2-81B2DE97770B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6" name="Google Shape;1569;p35">
              <a:extLst>
                <a:ext uri="{FF2B5EF4-FFF2-40B4-BE49-F238E27FC236}">
                  <a16:creationId xmlns:a16="http://schemas.microsoft.com/office/drawing/2014/main" id="{31FA69ED-6CC3-6088-4CF4-15018912E953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7" name="Google Shape;1570;p35">
              <a:extLst>
                <a:ext uri="{FF2B5EF4-FFF2-40B4-BE49-F238E27FC236}">
                  <a16:creationId xmlns:a16="http://schemas.microsoft.com/office/drawing/2014/main" id="{5F46F801-661D-3BA6-9A73-74457A4EE16F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8" name="Google Shape;1571;p35">
              <a:extLst>
                <a:ext uri="{FF2B5EF4-FFF2-40B4-BE49-F238E27FC236}">
                  <a16:creationId xmlns:a16="http://schemas.microsoft.com/office/drawing/2014/main" id="{457469F6-6220-2D8B-11C4-00C71721DF19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9" name="Google Shape;1572;p35">
              <a:extLst>
                <a:ext uri="{FF2B5EF4-FFF2-40B4-BE49-F238E27FC236}">
                  <a16:creationId xmlns:a16="http://schemas.microsoft.com/office/drawing/2014/main" id="{47D3F553-EDCD-D071-6B8F-268A8AB96298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0" name="Google Shape;1573;p35">
              <a:extLst>
                <a:ext uri="{FF2B5EF4-FFF2-40B4-BE49-F238E27FC236}">
                  <a16:creationId xmlns:a16="http://schemas.microsoft.com/office/drawing/2014/main" id="{F8D2739F-58F4-0825-C7DD-9D0E318F8508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1" name="Google Shape;1574;p35">
              <a:extLst>
                <a:ext uri="{FF2B5EF4-FFF2-40B4-BE49-F238E27FC236}">
                  <a16:creationId xmlns:a16="http://schemas.microsoft.com/office/drawing/2014/main" id="{6A4B07B3-5835-596A-09AE-7553B592F669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2" name="Google Shape;1575;p35">
              <a:extLst>
                <a:ext uri="{FF2B5EF4-FFF2-40B4-BE49-F238E27FC236}">
                  <a16:creationId xmlns:a16="http://schemas.microsoft.com/office/drawing/2014/main" id="{5DF4EA7A-97EB-64B4-893B-0F94D65AA6FF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3" name="Google Shape;1576;p35">
              <a:extLst>
                <a:ext uri="{FF2B5EF4-FFF2-40B4-BE49-F238E27FC236}">
                  <a16:creationId xmlns:a16="http://schemas.microsoft.com/office/drawing/2014/main" id="{5FB7F3A4-F3C8-8DC8-771A-2587518E922E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4" name="Google Shape;1577;p35">
              <a:extLst>
                <a:ext uri="{FF2B5EF4-FFF2-40B4-BE49-F238E27FC236}">
                  <a16:creationId xmlns:a16="http://schemas.microsoft.com/office/drawing/2014/main" id="{9CD6D366-CAFF-CBD3-BEF7-5F33B79D6D31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5" name="Google Shape;1578;p35">
              <a:extLst>
                <a:ext uri="{FF2B5EF4-FFF2-40B4-BE49-F238E27FC236}">
                  <a16:creationId xmlns:a16="http://schemas.microsoft.com/office/drawing/2014/main" id="{C7777378-F498-C5A4-C4DF-4B379F42B571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6" name="Google Shape;1579;p35">
              <a:extLst>
                <a:ext uri="{FF2B5EF4-FFF2-40B4-BE49-F238E27FC236}">
                  <a16:creationId xmlns:a16="http://schemas.microsoft.com/office/drawing/2014/main" id="{011E3024-F872-D259-8D6E-49B8FF8133D7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7" name="Google Shape;1580;p35">
              <a:extLst>
                <a:ext uri="{FF2B5EF4-FFF2-40B4-BE49-F238E27FC236}">
                  <a16:creationId xmlns:a16="http://schemas.microsoft.com/office/drawing/2014/main" id="{29BEC71B-C092-F508-08BC-8F2AA157E41F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8" name="Google Shape;1581;p35">
              <a:extLst>
                <a:ext uri="{FF2B5EF4-FFF2-40B4-BE49-F238E27FC236}">
                  <a16:creationId xmlns:a16="http://schemas.microsoft.com/office/drawing/2014/main" id="{3985DB3A-72B1-1D3C-1BF8-8F1E19BAA595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9" name="Google Shape;1582;p35">
              <a:extLst>
                <a:ext uri="{FF2B5EF4-FFF2-40B4-BE49-F238E27FC236}">
                  <a16:creationId xmlns:a16="http://schemas.microsoft.com/office/drawing/2014/main" id="{41BD6A35-9AFE-62BF-6ABA-623F25186D4D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0" name="Google Shape;1583;p35">
              <a:extLst>
                <a:ext uri="{FF2B5EF4-FFF2-40B4-BE49-F238E27FC236}">
                  <a16:creationId xmlns:a16="http://schemas.microsoft.com/office/drawing/2014/main" id="{700B2643-9CA6-8BB3-A889-DD748B5E0029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1" name="Google Shape;1584;p35">
              <a:extLst>
                <a:ext uri="{FF2B5EF4-FFF2-40B4-BE49-F238E27FC236}">
                  <a16:creationId xmlns:a16="http://schemas.microsoft.com/office/drawing/2014/main" id="{18E84EE2-AC88-97C1-C554-3C4A3C09003D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2" name="Google Shape;1585;p35">
              <a:extLst>
                <a:ext uri="{FF2B5EF4-FFF2-40B4-BE49-F238E27FC236}">
                  <a16:creationId xmlns:a16="http://schemas.microsoft.com/office/drawing/2014/main" id="{4E7AE05F-2A8C-A29C-1A7C-822C4524A09C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3" name="Google Shape;1586;p35">
              <a:extLst>
                <a:ext uri="{FF2B5EF4-FFF2-40B4-BE49-F238E27FC236}">
                  <a16:creationId xmlns:a16="http://schemas.microsoft.com/office/drawing/2014/main" id="{E03B5618-14B6-4380-ED73-8533ED621657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4" name="Google Shape;1587;p35">
              <a:extLst>
                <a:ext uri="{FF2B5EF4-FFF2-40B4-BE49-F238E27FC236}">
                  <a16:creationId xmlns:a16="http://schemas.microsoft.com/office/drawing/2014/main" id="{BD385AEC-62CE-4C9B-1798-5A8266DD42F9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5" name="Google Shape;1588;p35">
              <a:extLst>
                <a:ext uri="{FF2B5EF4-FFF2-40B4-BE49-F238E27FC236}">
                  <a16:creationId xmlns:a16="http://schemas.microsoft.com/office/drawing/2014/main" id="{746AA547-AC7F-0FC3-1C86-295923211E81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6" name="Google Shape;1589;p35">
              <a:extLst>
                <a:ext uri="{FF2B5EF4-FFF2-40B4-BE49-F238E27FC236}">
                  <a16:creationId xmlns:a16="http://schemas.microsoft.com/office/drawing/2014/main" id="{CF43EECF-1853-7AEB-2C74-AC21F16F7456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7" name="Google Shape;1590;p35">
              <a:extLst>
                <a:ext uri="{FF2B5EF4-FFF2-40B4-BE49-F238E27FC236}">
                  <a16:creationId xmlns:a16="http://schemas.microsoft.com/office/drawing/2014/main" id="{0F772678-CEB7-5CFA-6FF5-A0EE0DF54EAE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8" name="Google Shape;1591;p35">
              <a:extLst>
                <a:ext uri="{FF2B5EF4-FFF2-40B4-BE49-F238E27FC236}">
                  <a16:creationId xmlns:a16="http://schemas.microsoft.com/office/drawing/2014/main" id="{92FE8368-CB33-78D9-26FE-48DDC72089B1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9" name="Google Shape;1592;p35">
              <a:extLst>
                <a:ext uri="{FF2B5EF4-FFF2-40B4-BE49-F238E27FC236}">
                  <a16:creationId xmlns:a16="http://schemas.microsoft.com/office/drawing/2014/main" id="{6839481E-F7A5-0291-DE09-88AEF3F8DD6C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0" name="Google Shape;1593;p35">
              <a:extLst>
                <a:ext uri="{FF2B5EF4-FFF2-40B4-BE49-F238E27FC236}">
                  <a16:creationId xmlns:a16="http://schemas.microsoft.com/office/drawing/2014/main" id="{9A64F1F1-666B-2E73-D4A8-8DBF92E7862B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1" name="Google Shape;1594;p35">
              <a:extLst>
                <a:ext uri="{FF2B5EF4-FFF2-40B4-BE49-F238E27FC236}">
                  <a16:creationId xmlns:a16="http://schemas.microsoft.com/office/drawing/2014/main" id="{D16988DE-F320-D92B-602C-CF25CCF0CB51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2" name="Google Shape;1595;p35">
              <a:extLst>
                <a:ext uri="{FF2B5EF4-FFF2-40B4-BE49-F238E27FC236}">
                  <a16:creationId xmlns:a16="http://schemas.microsoft.com/office/drawing/2014/main" id="{20D6033A-B5E7-7A18-99B7-C9032510326E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3" name="Google Shape;1596;p35">
              <a:extLst>
                <a:ext uri="{FF2B5EF4-FFF2-40B4-BE49-F238E27FC236}">
                  <a16:creationId xmlns:a16="http://schemas.microsoft.com/office/drawing/2014/main" id="{6B8E77AA-FEE7-4304-7D9D-379462B50912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4" name="Google Shape;1597;p35">
              <a:extLst>
                <a:ext uri="{FF2B5EF4-FFF2-40B4-BE49-F238E27FC236}">
                  <a16:creationId xmlns:a16="http://schemas.microsoft.com/office/drawing/2014/main" id="{73D32318-F063-8BD2-F8B4-5DA43FBD7963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5" name="Google Shape;1598;p35">
              <a:extLst>
                <a:ext uri="{FF2B5EF4-FFF2-40B4-BE49-F238E27FC236}">
                  <a16:creationId xmlns:a16="http://schemas.microsoft.com/office/drawing/2014/main" id="{B940E09B-275E-01D7-528D-BC78B414BE8A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6" name="Google Shape;1599;p35">
              <a:extLst>
                <a:ext uri="{FF2B5EF4-FFF2-40B4-BE49-F238E27FC236}">
                  <a16:creationId xmlns:a16="http://schemas.microsoft.com/office/drawing/2014/main" id="{D21BFB0E-16E6-F47C-3025-D9F4CF187502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7" name="Google Shape;1600;p35">
              <a:extLst>
                <a:ext uri="{FF2B5EF4-FFF2-40B4-BE49-F238E27FC236}">
                  <a16:creationId xmlns:a16="http://schemas.microsoft.com/office/drawing/2014/main" id="{75BE060F-27F1-1B83-484C-DA4E085E9091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8" name="Google Shape;1601;p35">
              <a:extLst>
                <a:ext uri="{FF2B5EF4-FFF2-40B4-BE49-F238E27FC236}">
                  <a16:creationId xmlns:a16="http://schemas.microsoft.com/office/drawing/2014/main" id="{B117C23A-D42B-8C88-D7C3-6A9F955E54C4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9" name="Google Shape;1602;p35">
              <a:extLst>
                <a:ext uri="{FF2B5EF4-FFF2-40B4-BE49-F238E27FC236}">
                  <a16:creationId xmlns:a16="http://schemas.microsoft.com/office/drawing/2014/main" id="{65A40F9D-D9F8-E7DA-25D5-EE0138411009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0" name="Google Shape;1603;p35">
              <a:extLst>
                <a:ext uri="{FF2B5EF4-FFF2-40B4-BE49-F238E27FC236}">
                  <a16:creationId xmlns:a16="http://schemas.microsoft.com/office/drawing/2014/main" id="{90ECA2E5-1D00-56EE-577E-0FF68CED3558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1" name="Google Shape;1604;p35">
              <a:extLst>
                <a:ext uri="{FF2B5EF4-FFF2-40B4-BE49-F238E27FC236}">
                  <a16:creationId xmlns:a16="http://schemas.microsoft.com/office/drawing/2014/main" id="{FEAC28E4-EA73-58F8-4C75-8B242595F97F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2" name="Google Shape;1605;p35">
              <a:extLst>
                <a:ext uri="{FF2B5EF4-FFF2-40B4-BE49-F238E27FC236}">
                  <a16:creationId xmlns:a16="http://schemas.microsoft.com/office/drawing/2014/main" id="{CE602372-597A-73AC-20B5-9F77EA389A78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3" name="Google Shape;1606;p35">
              <a:extLst>
                <a:ext uri="{FF2B5EF4-FFF2-40B4-BE49-F238E27FC236}">
                  <a16:creationId xmlns:a16="http://schemas.microsoft.com/office/drawing/2014/main" id="{295CCDE8-6743-0DB4-6764-5D9A8138FA94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4" name="Google Shape;1607;p35">
              <a:extLst>
                <a:ext uri="{FF2B5EF4-FFF2-40B4-BE49-F238E27FC236}">
                  <a16:creationId xmlns:a16="http://schemas.microsoft.com/office/drawing/2014/main" id="{BD840435-1770-49B6-A5D0-BD681A17AF16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5" name="Google Shape;1608;p35">
              <a:extLst>
                <a:ext uri="{FF2B5EF4-FFF2-40B4-BE49-F238E27FC236}">
                  <a16:creationId xmlns:a16="http://schemas.microsoft.com/office/drawing/2014/main" id="{DE269704-83B2-923C-D05C-27BC10FD2A31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6" name="Google Shape;1609;p35">
              <a:extLst>
                <a:ext uri="{FF2B5EF4-FFF2-40B4-BE49-F238E27FC236}">
                  <a16:creationId xmlns:a16="http://schemas.microsoft.com/office/drawing/2014/main" id="{34A1B086-2E3D-B846-C33B-2721C2ACD8F5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7" name="Google Shape;1610;p35">
              <a:extLst>
                <a:ext uri="{FF2B5EF4-FFF2-40B4-BE49-F238E27FC236}">
                  <a16:creationId xmlns:a16="http://schemas.microsoft.com/office/drawing/2014/main" id="{70FAD5B4-6EE4-60BC-C060-2D30E6D29A78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8" name="Google Shape;1611;p35">
              <a:extLst>
                <a:ext uri="{FF2B5EF4-FFF2-40B4-BE49-F238E27FC236}">
                  <a16:creationId xmlns:a16="http://schemas.microsoft.com/office/drawing/2014/main" id="{62DA6354-6D20-19E1-B157-E1A500E24722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9" name="Google Shape;1612;p35">
              <a:extLst>
                <a:ext uri="{FF2B5EF4-FFF2-40B4-BE49-F238E27FC236}">
                  <a16:creationId xmlns:a16="http://schemas.microsoft.com/office/drawing/2014/main" id="{A6B1C6D2-BFD4-170E-7B0A-89E03277839F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0" name="Google Shape;1613;p35">
              <a:extLst>
                <a:ext uri="{FF2B5EF4-FFF2-40B4-BE49-F238E27FC236}">
                  <a16:creationId xmlns:a16="http://schemas.microsoft.com/office/drawing/2014/main" id="{23500472-0FB3-2A45-EE04-E74C365CFF2B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1" name="Google Shape;1614;p35">
              <a:extLst>
                <a:ext uri="{FF2B5EF4-FFF2-40B4-BE49-F238E27FC236}">
                  <a16:creationId xmlns:a16="http://schemas.microsoft.com/office/drawing/2014/main" id="{41CC2890-0547-B21F-EF60-BB72D19E67BE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2" name="Google Shape;1615;p35">
              <a:extLst>
                <a:ext uri="{FF2B5EF4-FFF2-40B4-BE49-F238E27FC236}">
                  <a16:creationId xmlns:a16="http://schemas.microsoft.com/office/drawing/2014/main" id="{AD2A1369-85FD-0948-BC75-511D15B62EE9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3" name="Google Shape;1616;p35">
              <a:extLst>
                <a:ext uri="{FF2B5EF4-FFF2-40B4-BE49-F238E27FC236}">
                  <a16:creationId xmlns:a16="http://schemas.microsoft.com/office/drawing/2014/main" id="{01DA2EEA-751B-61BE-0856-90F920307B19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4" name="Google Shape;1617;p35">
              <a:extLst>
                <a:ext uri="{FF2B5EF4-FFF2-40B4-BE49-F238E27FC236}">
                  <a16:creationId xmlns:a16="http://schemas.microsoft.com/office/drawing/2014/main" id="{19723582-3DE7-6A60-C36D-7645E7B097DD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5" name="Google Shape;1618;p35">
              <a:extLst>
                <a:ext uri="{FF2B5EF4-FFF2-40B4-BE49-F238E27FC236}">
                  <a16:creationId xmlns:a16="http://schemas.microsoft.com/office/drawing/2014/main" id="{9984A521-34DA-CD88-0BA6-733694839970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6" name="Google Shape;1619;p35">
              <a:extLst>
                <a:ext uri="{FF2B5EF4-FFF2-40B4-BE49-F238E27FC236}">
                  <a16:creationId xmlns:a16="http://schemas.microsoft.com/office/drawing/2014/main" id="{1560CED0-2278-CCB5-BD30-F750630B64D4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7" name="Google Shape;1620;p35">
              <a:extLst>
                <a:ext uri="{FF2B5EF4-FFF2-40B4-BE49-F238E27FC236}">
                  <a16:creationId xmlns:a16="http://schemas.microsoft.com/office/drawing/2014/main" id="{31C5F58D-68AB-D5D9-30BF-DE4C0E283E48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8" name="Google Shape;1621;p35">
              <a:extLst>
                <a:ext uri="{FF2B5EF4-FFF2-40B4-BE49-F238E27FC236}">
                  <a16:creationId xmlns:a16="http://schemas.microsoft.com/office/drawing/2014/main" id="{158D5963-BAAC-66A0-0BF9-DE7BE0150FE6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9" name="Google Shape;1622;p35">
              <a:extLst>
                <a:ext uri="{FF2B5EF4-FFF2-40B4-BE49-F238E27FC236}">
                  <a16:creationId xmlns:a16="http://schemas.microsoft.com/office/drawing/2014/main" id="{E333E800-02D8-188A-07D8-5620B71D5B7B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60" name="Google Shape;1870;p39">
            <a:extLst>
              <a:ext uri="{FF2B5EF4-FFF2-40B4-BE49-F238E27FC236}">
                <a16:creationId xmlns:a16="http://schemas.microsoft.com/office/drawing/2014/main" id="{4348DC2A-7284-17A6-35A9-7608F0114676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27761" name="Google Shape;1871;p39">
              <a:extLst>
                <a:ext uri="{FF2B5EF4-FFF2-40B4-BE49-F238E27FC236}">
                  <a16:creationId xmlns:a16="http://schemas.microsoft.com/office/drawing/2014/main" id="{C25EE610-A285-4B05-5E49-E9BFB17E3975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2" name="Google Shape;1872;p39">
              <a:extLst>
                <a:ext uri="{FF2B5EF4-FFF2-40B4-BE49-F238E27FC236}">
                  <a16:creationId xmlns:a16="http://schemas.microsoft.com/office/drawing/2014/main" id="{E41E159C-52F2-2533-C7FB-9B5C1FD3DDDE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3" name="Google Shape;1873;p39">
              <a:extLst>
                <a:ext uri="{FF2B5EF4-FFF2-40B4-BE49-F238E27FC236}">
                  <a16:creationId xmlns:a16="http://schemas.microsoft.com/office/drawing/2014/main" id="{1767410F-39C5-5EEB-F15F-C41301A8E853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4" name="Google Shape;1874;p39">
              <a:extLst>
                <a:ext uri="{FF2B5EF4-FFF2-40B4-BE49-F238E27FC236}">
                  <a16:creationId xmlns:a16="http://schemas.microsoft.com/office/drawing/2014/main" id="{BCB1C1B4-3AA6-6412-F2A5-34BAA726E441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5" name="Google Shape;1875;p39">
              <a:extLst>
                <a:ext uri="{FF2B5EF4-FFF2-40B4-BE49-F238E27FC236}">
                  <a16:creationId xmlns:a16="http://schemas.microsoft.com/office/drawing/2014/main" id="{5805E5C3-067D-A9AA-89ED-07710FF86D6C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6" name="Google Shape;1876;p39">
              <a:extLst>
                <a:ext uri="{FF2B5EF4-FFF2-40B4-BE49-F238E27FC236}">
                  <a16:creationId xmlns:a16="http://schemas.microsoft.com/office/drawing/2014/main" id="{9FFF95BD-DD4A-5D23-51B0-3900E220F72A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7" name="Google Shape;1877;p39">
              <a:extLst>
                <a:ext uri="{FF2B5EF4-FFF2-40B4-BE49-F238E27FC236}">
                  <a16:creationId xmlns:a16="http://schemas.microsoft.com/office/drawing/2014/main" id="{0B75C25C-0D80-E7C4-3C7B-724E42660DDA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8" name="Google Shape;1878;p39">
              <a:extLst>
                <a:ext uri="{FF2B5EF4-FFF2-40B4-BE49-F238E27FC236}">
                  <a16:creationId xmlns:a16="http://schemas.microsoft.com/office/drawing/2014/main" id="{3086E376-AAD0-666D-FD4F-93B77B1DF82A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9" name="Google Shape;1879;p39">
              <a:extLst>
                <a:ext uri="{FF2B5EF4-FFF2-40B4-BE49-F238E27FC236}">
                  <a16:creationId xmlns:a16="http://schemas.microsoft.com/office/drawing/2014/main" id="{B351142A-FE9F-47BE-1D4E-4FCB0344B2C1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0" name="Google Shape;1880;p39">
              <a:extLst>
                <a:ext uri="{FF2B5EF4-FFF2-40B4-BE49-F238E27FC236}">
                  <a16:creationId xmlns:a16="http://schemas.microsoft.com/office/drawing/2014/main" id="{30A5994C-599C-5D01-DF57-B854E598F966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1" name="Google Shape;1881;p39">
              <a:extLst>
                <a:ext uri="{FF2B5EF4-FFF2-40B4-BE49-F238E27FC236}">
                  <a16:creationId xmlns:a16="http://schemas.microsoft.com/office/drawing/2014/main" id="{6CC20EDD-C2EB-712F-21FD-5F480086C26D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2" name="Google Shape;1882;p39">
              <a:extLst>
                <a:ext uri="{FF2B5EF4-FFF2-40B4-BE49-F238E27FC236}">
                  <a16:creationId xmlns:a16="http://schemas.microsoft.com/office/drawing/2014/main" id="{C566FE32-5DCD-026E-52C9-AC9780B0FE95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3" name="Google Shape;1883;p39">
              <a:extLst>
                <a:ext uri="{FF2B5EF4-FFF2-40B4-BE49-F238E27FC236}">
                  <a16:creationId xmlns:a16="http://schemas.microsoft.com/office/drawing/2014/main" id="{E71DA977-7C7D-D685-2035-B65FE141512D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4" name="Google Shape;1884;p39">
              <a:extLst>
                <a:ext uri="{FF2B5EF4-FFF2-40B4-BE49-F238E27FC236}">
                  <a16:creationId xmlns:a16="http://schemas.microsoft.com/office/drawing/2014/main" id="{999606BA-1385-385D-CBBB-91824EF6C596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5" name="Google Shape;1885;p39">
              <a:extLst>
                <a:ext uri="{FF2B5EF4-FFF2-40B4-BE49-F238E27FC236}">
                  <a16:creationId xmlns:a16="http://schemas.microsoft.com/office/drawing/2014/main" id="{B03E3120-1C14-71EF-F0DF-792E758D82F8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6" name="Google Shape;1886;p39">
              <a:extLst>
                <a:ext uri="{FF2B5EF4-FFF2-40B4-BE49-F238E27FC236}">
                  <a16:creationId xmlns:a16="http://schemas.microsoft.com/office/drawing/2014/main" id="{22BC56CC-D8AF-9885-07FF-71AF15341816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7" name="Google Shape;1887;p39">
              <a:extLst>
                <a:ext uri="{FF2B5EF4-FFF2-40B4-BE49-F238E27FC236}">
                  <a16:creationId xmlns:a16="http://schemas.microsoft.com/office/drawing/2014/main" id="{03295F29-6882-525B-6DBB-0292289A7E3D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8" name="Google Shape;1888;p39">
              <a:extLst>
                <a:ext uri="{FF2B5EF4-FFF2-40B4-BE49-F238E27FC236}">
                  <a16:creationId xmlns:a16="http://schemas.microsoft.com/office/drawing/2014/main" id="{4FB15705-979F-585F-519E-71332048CB34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9" name="Google Shape;1889;p39">
              <a:extLst>
                <a:ext uri="{FF2B5EF4-FFF2-40B4-BE49-F238E27FC236}">
                  <a16:creationId xmlns:a16="http://schemas.microsoft.com/office/drawing/2014/main" id="{BD3F4AAD-C834-DF9A-F170-8185A218F2F2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0" name="Google Shape;1890;p39">
              <a:extLst>
                <a:ext uri="{FF2B5EF4-FFF2-40B4-BE49-F238E27FC236}">
                  <a16:creationId xmlns:a16="http://schemas.microsoft.com/office/drawing/2014/main" id="{6AB02AE2-C8C9-AE85-EA12-6A4A8E7FF9BF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1" name="Google Shape;1891;p39">
              <a:extLst>
                <a:ext uri="{FF2B5EF4-FFF2-40B4-BE49-F238E27FC236}">
                  <a16:creationId xmlns:a16="http://schemas.microsoft.com/office/drawing/2014/main" id="{5749787F-A14C-C423-354D-9F68F7473CDC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2" name="Google Shape;1892;p39">
              <a:extLst>
                <a:ext uri="{FF2B5EF4-FFF2-40B4-BE49-F238E27FC236}">
                  <a16:creationId xmlns:a16="http://schemas.microsoft.com/office/drawing/2014/main" id="{2AC0EFAC-2499-A9DD-8AB9-C4B3EF66658F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3" name="Google Shape;1893;p39">
              <a:extLst>
                <a:ext uri="{FF2B5EF4-FFF2-40B4-BE49-F238E27FC236}">
                  <a16:creationId xmlns:a16="http://schemas.microsoft.com/office/drawing/2014/main" id="{1FDF18F0-CC2E-47AE-BF7D-4319D3C038A2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4" name="Google Shape;1894;p39">
              <a:extLst>
                <a:ext uri="{FF2B5EF4-FFF2-40B4-BE49-F238E27FC236}">
                  <a16:creationId xmlns:a16="http://schemas.microsoft.com/office/drawing/2014/main" id="{3255FE4D-7301-130F-FC4B-D6AB21072AFB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5" name="Google Shape;1895;p39">
              <a:extLst>
                <a:ext uri="{FF2B5EF4-FFF2-40B4-BE49-F238E27FC236}">
                  <a16:creationId xmlns:a16="http://schemas.microsoft.com/office/drawing/2014/main" id="{8F87C636-5418-CDD4-3EB7-A368DB12EE00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6" name="Google Shape;1896;p39">
              <a:extLst>
                <a:ext uri="{FF2B5EF4-FFF2-40B4-BE49-F238E27FC236}">
                  <a16:creationId xmlns:a16="http://schemas.microsoft.com/office/drawing/2014/main" id="{C740702A-DC19-A53E-0E6D-1833538A8B73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7" name="Google Shape;1897;p39">
              <a:extLst>
                <a:ext uri="{FF2B5EF4-FFF2-40B4-BE49-F238E27FC236}">
                  <a16:creationId xmlns:a16="http://schemas.microsoft.com/office/drawing/2014/main" id="{554E6518-BFFC-775B-614F-F5114FF6E494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8" name="Google Shape;1898;p39">
              <a:extLst>
                <a:ext uri="{FF2B5EF4-FFF2-40B4-BE49-F238E27FC236}">
                  <a16:creationId xmlns:a16="http://schemas.microsoft.com/office/drawing/2014/main" id="{D791FE7E-2E37-DED5-C897-2E409702E5C4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9" name="Google Shape;1899;p39">
              <a:extLst>
                <a:ext uri="{FF2B5EF4-FFF2-40B4-BE49-F238E27FC236}">
                  <a16:creationId xmlns:a16="http://schemas.microsoft.com/office/drawing/2014/main" id="{22CCDBB6-2EE0-86DC-E321-412F3E290ED3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0" name="Google Shape;1900;p39">
              <a:extLst>
                <a:ext uri="{FF2B5EF4-FFF2-40B4-BE49-F238E27FC236}">
                  <a16:creationId xmlns:a16="http://schemas.microsoft.com/office/drawing/2014/main" id="{24929A2A-0AFB-8EF3-289B-AE617943F9D9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1" name="Google Shape;1901;p39">
              <a:extLst>
                <a:ext uri="{FF2B5EF4-FFF2-40B4-BE49-F238E27FC236}">
                  <a16:creationId xmlns:a16="http://schemas.microsoft.com/office/drawing/2014/main" id="{42C28A0C-6317-146E-0BFD-CFF2F931C693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2" name="Google Shape;1902;p39">
              <a:extLst>
                <a:ext uri="{FF2B5EF4-FFF2-40B4-BE49-F238E27FC236}">
                  <a16:creationId xmlns:a16="http://schemas.microsoft.com/office/drawing/2014/main" id="{D0A02E89-F54C-8EFE-3585-E2ACD277751A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3" name="Google Shape;1903;p39">
              <a:extLst>
                <a:ext uri="{FF2B5EF4-FFF2-40B4-BE49-F238E27FC236}">
                  <a16:creationId xmlns:a16="http://schemas.microsoft.com/office/drawing/2014/main" id="{E21DBE0E-3E74-F2CB-87A3-66BBB8670FDD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4" name="Google Shape;1904;p39">
              <a:extLst>
                <a:ext uri="{FF2B5EF4-FFF2-40B4-BE49-F238E27FC236}">
                  <a16:creationId xmlns:a16="http://schemas.microsoft.com/office/drawing/2014/main" id="{25095D8D-63BF-A16E-1FBE-6C209DCCADA5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5" name="Google Shape;1905;p39">
              <a:extLst>
                <a:ext uri="{FF2B5EF4-FFF2-40B4-BE49-F238E27FC236}">
                  <a16:creationId xmlns:a16="http://schemas.microsoft.com/office/drawing/2014/main" id="{0410C924-24FB-1095-3139-A478B77DE4DE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6" name="Google Shape;1906;p39">
              <a:extLst>
                <a:ext uri="{FF2B5EF4-FFF2-40B4-BE49-F238E27FC236}">
                  <a16:creationId xmlns:a16="http://schemas.microsoft.com/office/drawing/2014/main" id="{2B2053A9-0A14-0EAB-BDFB-3F0C005DBA43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7" name="Google Shape;1907;p39">
              <a:extLst>
                <a:ext uri="{FF2B5EF4-FFF2-40B4-BE49-F238E27FC236}">
                  <a16:creationId xmlns:a16="http://schemas.microsoft.com/office/drawing/2014/main" id="{9ED0773E-597B-4E68-6E90-0E90041612F4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8" name="Google Shape;1908;p39">
              <a:extLst>
                <a:ext uri="{FF2B5EF4-FFF2-40B4-BE49-F238E27FC236}">
                  <a16:creationId xmlns:a16="http://schemas.microsoft.com/office/drawing/2014/main" id="{EC23C964-CD66-1981-6200-C3ED57605A38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9" name="Google Shape;1909;p39">
              <a:extLst>
                <a:ext uri="{FF2B5EF4-FFF2-40B4-BE49-F238E27FC236}">
                  <a16:creationId xmlns:a16="http://schemas.microsoft.com/office/drawing/2014/main" id="{D9466EB1-CA8C-88F7-EC0C-69D621E47B43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0" name="Google Shape;1910;p39">
              <a:extLst>
                <a:ext uri="{FF2B5EF4-FFF2-40B4-BE49-F238E27FC236}">
                  <a16:creationId xmlns:a16="http://schemas.microsoft.com/office/drawing/2014/main" id="{98EE04ED-7228-6353-9C44-EF512476445A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1" name="Google Shape;1911;p39">
              <a:extLst>
                <a:ext uri="{FF2B5EF4-FFF2-40B4-BE49-F238E27FC236}">
                  <a16:creationId xmlns:a16="http://schemas.microsoft.com/office/drawing/2014/main" id="{D8DC4815-737A-FA5E-5762-3BC56C4CB289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2" name="Google Shape;1912;p39">
              <a:extLst>
                <a:ext uri="{FF2B5EF4-FFF2-40B4-BE49-F238E27FC236}">
                  <a16:creationId xmlns:a16="http://schemas.microsoft.com/office/drawing/2014/main" id="{12E58D02-2CE6-DB09-4207-6AD917A91053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3" name="Google Shape;1913;p39">
              <a:extLst>
                <a:ext uri="{FF2B5EF4-FFF2-40B4-BE49-F238E27FC236}">
                  <a16:creationId xmlns:a16="http://schemas.microsoft.com/office/drawing/2014/main" id="{B9875AE1-6CF8-B9CD-7117-153519B6C682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4" name="Google Shape;1914;p39">
              <a:extLst>
                <a:ext uri="{FF2B5EF4-FFF2-40B4-BE49-F238E27FC236}">
                  <a16:creationId xmlns:a16="http://schemas.microsoft.com/office/drawing/2014/main" id="{C204DB84-C343-1790-10CA-943B2758D87F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5" name="Google Shape;1915;p39">
              <a:extLst>
                <a:ext uri="{FF2B5EF4-FFF2-40B4-BE49-F238E27FC236}">
                  <a16:creationId xmlns:a16="http://schemas.microsoft.com/office/drawing/2014/main" id="{F711435F-ADBB-3E07-EEF9-5757330AA8A0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6" name="Google Shape;1916;p39">
              <a:extLst>
                <a:ext uri="{FF2B5EF4-FFF2-40B4-BE49-F238E27FC236}">
                  <a16:creationId xmlns:a16="http://schemas.microsoft.com/office/drawing/2014/main" id="{1E5F6F3B-8764-E0BE-B223-10745A5CE041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7" name="Google Shape;1917;p39">
              <a:extLst>
                <a:ext uri="{FF2B5EF4-FFF2-40B4-BE49-F238E27FC236}">
                  <a16:creationId xmlns:a16="http://schemas.microsoft.com/office/drawing/2014/main" id="{28DE9532-A6E8-DA92-63A2-23B09E86F5D4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8" name="Google Shape;1918;p39">
              <a:extLst>
                <a:ext uri="{FF2B5EF4-FFF2-40B4-BE49-F238E27FC236}">
                  <a16:creationId xmlns:a16="http://schemas.microsoft.com/office/drawing/2014/main" id="{4D41F469-1C33-39F9-31C0-3F05958199BF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9" name="Google Shape;1919;p39">
              <a:extLst>
                <a:ext uri="{FF2B5EF4-FFF2-40B4-BE49-F238E27FC236}">
                  <a16:creationId xmlns:a16="http://schemas.microsoft.com/office/drawing/2014/main" id="{C9E1FD81-D3E0-2384-3519-B199D1332B79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0" name="Google Shape;1920;p39">
              <a:extLst>
                <a:ext uri="{FF2B5EF4-FFF2-40B4-BE49-F238E27FC236}">
                  <a16:creationId xmlns:a16="http://schemas.microsoft.com/office/drawing/2014/main" id="{5C1F0F5E-FB8E-3659-268E-CFC147795994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1" name="Google Shape;1921;p39">
              <a:extLst>
                <a:ext uri="{FF2B5EF4-FFF2-40B4-BE49-F238E27FC236}">
                  <a16:creationId xmlns:a16="http://schemas.microsoft.com/office/drawing/2014/main" id="{CA4445A2-E960-4444-1C8E-DEA765EF41E3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2" name="Google Shape;1922;p39">
              <a:extLst>
                <a:ext uri="{FF2B5EF4-FFF2-40B4-BE49-F238E27FC236}">
                  <a16:creationId xmlns:a16="http://schemas.microsoft.com/office/drawing/2014/main" id="{EC6E3F56-4572-AB88-C89E-81961C7A8E43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3" name="Google Shape;1923;p39">
              <a:extLst>
                <a:ext uri="{FF2B5EF4-FFF2-40B4-BE49-F238E27FC236}">
                  <a16:creationId xmlns:a16="http://schemas.microsoft.com/office/drawing/2014/main" id="{0C340229-7310-62C4-F5D8-CE5E99143284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4" name="Google Shape;1924;p39">
              <a:extLst>
                <a:ext uri="{FF2B5EF4-FFF2-40B4-BE49-F238E27FC236}">
                  <a16:creationId xmlns:a16="http://schemas.microsoft.com/office/drawing/2014/main" id="{FFD52520-2A9C-3C28-07CF-5E08B1542D49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5" name="Google Shape;1925;p39">
              <a:extLst>
                <a:ext uri="{FF2B5EF4-FFF2-40B4-BE49-F238E27FC236}">
                  <a16:creationId xmlns:a16="http://schemas.microsoft.com/office/drawing/2014/main" id="{D8A77FDB-4E66-D613-AE57-540A97C65B8E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6" name="Google Shape;1926;p39">
              <a:extLst>
                <a:ext uri="{FF2B5EF4-FFF2-40B4-BE49-F238E27FC236}">
                  <a16:creationId xmlns:a16="http://schemas.microsoft.com/office/drawing/2014/main" id="{89B22A48-D092-E6E3-E9AB-39B2E7AD37EB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7" name="Google Shape;1927;p39">
              <a:extLst>
                <a:ext uri="{FF2B5EF4-FFF2-40B4-BE49-F238E27FC236}">
                  <a16:creationId xmlns:a16="http://schemas.microsoft.com/office/drawing/2014/main" id="{2DCCB002-4627-CC47-8540-730D0AE43B47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8" name="Google Shape;1928;p39">
              <a:extLst>
                <a:ext uri="{FF2B5EF4-FFF2-40B4-BE49-F238E27FC236}">
                  <a16:creationId xmlns:a16="http://schemas.microsoft.com/office/drawing/2014/main" id="{789A9A59-F89D-B6E7-E99D-B01816B0263D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9" name="Google Shape;1929;p39">
              <a:extLst>
                <a:ext uri="{FF2B5EF4-FFF2-40B4-BE49-F238E27FC236}">
                  <a16:creationId xmlns:a16="http://schemas.microsoft.com/office/drawing/2014/main" id="{773BDD0E-455F-9A2B-659A-44A2C2265B0A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0" name="Google Shape;1930;p39">
              <a:extLst>
                <a:ext uri="{FF2B5EF4-FFF2-40B4-BE49-F238E27FC236}">
                  <a16:creationId xmlns:a16="http://schemas.microsoft.com/office/drawing/2014/main" id="{6CB8ADB7-D024-2DE3-FAF7-0A2763C50CF5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1" name="Google Shape;1931;p39">
              <a:extLst>
                <a:ext uri="{FF2B5EF4-FFF2-40B4-BE49-F238E27FC236}">
                  <a16:creationId xmlns:a16="http://schemas.microsoft.com/office/drawing/2014/main" id="{47FA7445-F921-43BA-CCB3-220BEF03F249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2" name="Google Shape;1932;p39">
              <a:extLst>
                <a:ext uri="{FF2B5EF4-FFF2-40B4-BE49-F238E27FC236}">
                  <a16:creationId xmlns:a16="http://schemas.microsoft.com/office/drawing/2014/main" id="{4CC0CD04-8272-72B2-61B5-EAF049E62F23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3" name="Google Shape;1933;p39">
              <a:extLst>
                <a:ext uri="{FF2B5EF4-FFF2-40B4-BE49-F238E27FC236}">
                  <a16:creationId xmlns:a16="http://schemas.microsoft.com/office/drawing/2014/main" id="{3F021AC4-8712-84AB-0CB1-13D276974F3A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4" name="Google Shape;1934;p39">
              <a:extLst>
                <a:ext uri="{FF2B5EF4-FFF2-40B4-BE49-F238E27FC236}">
                  <a16:creationId xmlns:a16="http://schemas.microsoft.com/office/drawing/2014/main" id="{459DC39A-F97C-7E2C-2F43-0FE2A82F0538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5" name="Google Shape;1935;p39">
              <a:extLst>
                <a:ext uri="{FF2B5EF4-FFF2-40B4-BE49-F238E27FC236}">
                  <a16:creationId xmlns:a16="http://schemas.microsoft.com/office/drawing/2014/main" id="{8F4ADDFC-4BEC-5CD7-CD98-8369B7656B3A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6" name="Google Shape;1936;p39">
              <a:extLst>
                <a:ext uri="{FF2B5EF4-FFF2-40B4-BE49-F238E27FC236}">
                  <a16:creationId xmlns:a16="http://schemas.microsoft.com/office/drawing/2014/main" id="{86D84172-F9FB-6A1B-752C-0B93DE36934A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7" name="Google Shape;1937;p39">
              <a:extLst>
                <a:ext uri="{FF2B5EF4-FFF2-40B4-BE49-F238E27FC236}">
                  <a16:creationId xmlns:a16="http://schemas.microsoft.com/office/drawing/2014/main" id="{8F0601C6-7DD4-59DC-EDAA-E5C973F36798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8" name="Google Shape;1938;p39">
              <a:extLst>
                <a:ext uri="{FF2B5EF4-FFF2-40B4-BE49-F238E27FC236}">
                  <a16:creationId xmlns:a16="http://schemas.microsoft.com/office/drawing/2014/main" id="{5A852010-E30C-758D-6879-4D0BEE2A00AA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9" name="Google Shape;1939;p39">
              <a:extLst>
                <a:ext uri="{FF2B5EF4-FFF2-40B4-BE49-F238E27FC236}">
                  <a16:creationId xmlns:a16="http://schemas.microsoft.com/office/drawing/2014/main" id="{0526BB6F-ACD3-3BBB-6BE4-8E31D5A9F8F6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0" name="Google Shape;1940;p39">
              <a:extLst>
                <a:ext uri="{FF2B5EF4-FFF2-40B4-BE49-F238E27FC236}">
                  <a16:creationId xmlns:a16="http://schemas.microsoft.com/office/drawing/2014/main" id="{9D1136A2-E9F6-317C-C523-53F97095CF45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1" name="Google Shape;1941;p39">
              <a:extLst>
                <a:ext uri="{FF2B5EF4-FFF2-40B4-BE49-F238E27FC236}">
                  <a16:creationId xmlns:a16="http://schemas.microsoft.com/office/drawing/2014/main" id="{631BA290-7459-E5A2-A009-431A5B04BB53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2" name="Google Shape;1942;p39">
              <a:extLst>
                <a:ext uri="{FF2B5EF4-FFF2-40B4-BE49-F238E27FC236}">
                  <a16:creationId xmlns:a16="http://schemas.microsoft.com/office/drawing/2014/main" id="{997505EE-E812-850E-FDFF-E3B4C1014C7E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3" name="Google Shape;1943;p39">
              <a:extLst>
                <a:ext uri="{FF2B5EF4-FFF2-40B4-BE49-F238E27FC236}">
                  <a16:creationId xmlns:a16="http://schemas.microsoft.com/office/drawing/2014/main" id="{9D27DDB5-E335-F73B-4D6D-118311C1A7B0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6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6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76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76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53" grpId="0"/>
      <p:bldP spid="27657" grpId="0"/>
      <p:bldP spid="27663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8" name="Rectangle 4">
            <a:extLst>
              <a:ext uri="{FF2B5EF4-FFF2-40B4-BE49-F238E27FC236}">
                <a16:creationId xmlns:a16="http://schemas.microsoft.com/office/drawing/2014/main" id="{EAE9026A-9A36-8DB1-4B7F-746C87454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326" y="1798639"/>
            <a:ext cx="7197725" cy="3959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altLang="pt-BR" sz="2400">
              <a:solidFill>
                <a:schemeClr val="bg2"/>
              </a:solidFill>
              <a:latin typeface="Times New Roman" panose="02020603050405020304" pitchFamily="18" charset="0"/>
            </a:endParaRPr>
          </a:p>
        </p:txBody>
      </p:sp>
      <p:sp>
        <p:nvSpPr>
          <p:cNvPr id="26629" name="Text Box 5">
            <a:extLst>
              <a:ext uri="{FF2B5EF4-FFF2-40B4-BE49-F238E27FC236}">
                <a16:creationId xmlns:a16="http://schemas.microsoft.com/office/drawing/2014/main" id="{15F8047B-B98F-5877-520F-D380AAB300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6572" y="1287915"/>
            <a:ext cx="7197725" cy="1356376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/>
          <a:lstStyle/>
          <a:p>
            <a:pPr>
              <a:spcBef>
                <a:spcPct val="50000"/>
              </a:spcBef>
            </a:pPr>
            <a:r>
              <a:rPr lang="pt-BR" altLang="pt-BR"/>
              <a:t>Os </a:t>
            </a:r>
            <a:r>
              <a:rPr lang="pt-BR" altLang="pt-BR" b="1"/>
              <a:t>verbos de ligação</a:t>
            </a:r>
            <a:r>
              <a:rPr lang="pt-BR" altLang="pt-BR"/>
              <a:t> ligam atributos ao sujeito e constituem parte do </a:t>
            </a:r>
            <a:r>
              <a:rPr lang="pt-BR" altLang="pt-BR" b="1"/>
              <a:t>predicado nominal</a:t>
            </a:r>
            <a:r>
              <a:rPr lang="pt-BR" altLang="pt-BR"/>
              <a:t>, cujo núcleo pode ser um adjetivo, um substantivo, um advérbio, um pronome, um numeral ou mesmo uma oração subordinada substantiva.</a:t>
            </a:r>
          </a:p>
        </p:txBody>
      </p:sp>
      <p:sp>
        <p:nvSpPr>
          <p:cNvPr id="26630" name="Text Box 6">
            <a:extLst>
              <a:ext uri="{FF2B5EF4-FFF2-40B4-BE49-F238E27FC236}">
                <a16:creationId xmlns:a16="http://schemas.microsoft.com/office/drawing/2014/main" id="{94AD54E6-2187-7397-C2CA-5A52045523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5050" y="4038600"/>
            <a:ext cx="5486400" cy="369332"/>
          </a:xfrm>
          <a:prstGeom prst="rect">
            <a:avLst/>
          </a:prstGeom>
          <a:noFill/>
          <a:ln w="9525">
            <a:solidFill>
              <a:srgbClr val="FF66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66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pt-BR" altLang="pt-BR"/>
              <a:t>Os alunos </a:t>
            </a:r>
            <a:r>
              <a:rPr lang="pt-BR" altLang="pt-BR" b="1"/>
              <a:t>ficaram</a:t>
            </a:r>
            <a:r>
              <a:rPr lang="pt-BR" altLang="pt-BR"/>
              <a:t> </a:t>
            </a:r>
            <a:r>
              <a:rPr lang="pt-BR" altLang="pt-BR" b="1"/>
              <a:t>felizes</a:t>
            </a:r>
            <a:r>
              <a:rPr lang="pt-BR" altLang="pt-BR"/>
              <a:t>.</a:t>
            </a:r>
          </a:p>
        </p:txBody>
      </p:sp>
      <p:sp>
        <p:nvSpPr>
          <p:cNvPr id="26638" name="Oval 14">
            <a:extLst>
              <a:ext uri="{FF2B5EF4-FFF2-40B4-BE49-F238E27FC236}">
                <a16:creationId xmlns:a16="http://schemas.microsoft.com/office/drawing/2014/main" id="{96955774-694B-D265-C206-B67D6F4807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9171" y="3967725"/>
            <a:ext cx="884229" cy="457200"/>
          </a:xfrm>
          <a:prstGeom prst="ellipse">
            <a:avLst/>
          </a:prstGeom>
          <a:noFill/>
          <a:ln w="9525">
            <a:solidFill>
              <a:srgbClr val="FF66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26643" name="Group 19">
            <a:extLst>
              <a:ext uri="{FF2B5EF4-FFF2-40B4-BE49-F238E27FC236}">
                <a16:creationId xmlns:a16="http://schemas.microsoft.com/office/drawing/2014/main" id="{6CFB0790-54DE-8A78-0EAE-8642A60D8258}"/>
              </a:ext>
            </a:extLst>
          </p:cNvPr>
          <p:cNvGrpSpPr>
            <a:grpSpLocks/>
          </p:cNvGrpSpPr>
          <p:nvPr/>
        </p:nvGrpSpPr>
        <p:grpSpPr bwMode="auto">
          <a:xfrm>
            <a:off x="4451085" y="4455381"/>
            <a:ext cx="3200400" cy="866243"/>
            <a:chOff x="2112" y="2832"/>
            <a:chExt cx="2016" cy="503"/>
          </a:xfrm>
          <a:solidFill>
            <a:schemeClr val="tx2">
              <a:lumMod val="90000"/>
            </a:schemeClr>
          </a:solidFill>
        </p:grpSpPr>
        <p:sp>
          <p:nvSpPr>
            <p:cNvPr id="26641" name="Text Box 17">
              <a:extLst>
                <a:ext uri="{FF2B5EF4-FFF2-40B4-BE49-F238E27FC236}">
                  <a16:creationId xmlns:a16="http://schemas.microsoft.com/office/drawing/2014/main" id="{33BD5781-E2AD-F02B-9937-48030EA8DF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3024"/>
              <a:ext cx="2016" cy="311"/>
            </a:xfrm>
            <a:prstGeom prst="rect">
              <a:avLst/>
            </a:prstGeom>
            <a:grpFill/>
            <a:ln w="9525">
              <a:solidFill>
                <a:srgbClr val="FF66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pt-BR" altLang="pt-BR"/>
                <a:t>O núcleo desse predicado nominal é o adjetivo </a:t>
              </a:r>
              <a:r>
                <a:rPr lang="pt-BR" altLang="pt-BR" b="1"/>
                <a:t>felizes</a:t>
              </a:r>
            </a:p>
          </p:txBody>
        </p:sp>
        <p:sp>
          <p:nvSpPr>
            <p:cNvPr id="26642" name="Line 18">
              <a:extLst>
                <a:ext uri="{FF2B5EF4-FFF2-40B4-BE49-F238E27FC236}">
                  <a16:creationId xmlns:a16="http://schemas.microsoft.com/office/drawing/2014/main" id="{653DFDD4-01B6-D093-D09E-60A5E70798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0" y="2832"/>
              <a:ext cx="0" cy="192"/>
            </a:xfrm>
            <a:prstGeom prst="line">
              <a:avLst/>
            </a:prstGeom>
            <a:grp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6645" name="Rectangle 21">
            <a:extLst>
              <a:ext uri="{FF2B5EF4-FFF2-40B4-BE49-F238E27FC236}">
                <a16:creationId xmlns:a16="http://schemas.microsoft.com/office/drawing/2014/main" id="{AAE90BA8-7C8D-09BC-B128-8CF3047E81FE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 bwMode="auto">
          <a:xfrm>
            <a:off x="869951" y="455333"/>
            <a:ext cx="4311650" cy="36036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spcFirstLastPara="1" vert="horz" wrap="square" lIns="91440" tIns="0" rIns="91440" bIns="0" numCol="1" anchor="ctr" anchorCtr="1" compatLnSpc="1">
            <a:prstTxWarp prst="textNoShape">
              <a:avLst/>
            </a:prstTxWarp>
            <a:noAutofit/>
          </a:bodyPr>
          <a:lstStyle/>
          <a:p>
            <a:r>
              <a:rPr lang="pt-BR" altLang="pt-BR" sz="2400" b="1" dirty="0">
                <a:solidFill>
                  <a:srgbClr val="FF9900"/>
                </a:solidFill>
                <a:latin typeface="Nunito" pitchFamily="2" charset="0"/>
              </a:rPr>
              <a:t>O que faz na frase? (III)</a:t>
            </a:r>
          </a:p>
        </p:txBody>
      </p:sp>
      <p:sp>
        <p:nvSpPr>
          <p:cNvPr id="26646" name="Oval 22">
            <a:extLst>
              <a:ext uri="{FF2B5EF4-FFF2-40B4-BE49-F238E27FC236}">
                <a16:creationId xmlns:a16="http://schemas.microsoft.com/office/drawing/2014/main" id="{65C48CF2-5A67-DE12-89AA-9DE79D375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8364" y="3994666"/>
            <a:ext cx="884229" cy="457200"/>
          </a:xfrm>
          <a:prstGeom prst="ellipse">
            <a:avLst/>
          </a:prstGeom>
          <a:noFill/>
          <a:ln w="9525">
            <a:solidFill>
              <a:srgbClr val="FF66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FF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/>
          </a:p>
        </p:txBody>
      </p:sp>
      <p:grpSp>
        <p:nvGrpSpPr>
          <p:cNvPr id="26651" name="Group 27">
            <a:extLst>
              <a:ext uri="{FF2B5EF4-FFF2-40B4-BE49-F238E27FC236}">
                <a16:creationId xmlns:a16="http://schemas.microsoft.com/office/drawing/2014/main" id="{FFD941C9-3351-6729-6007-C30D52F70B95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3309778"/>
            <a:ext cx="3810000" cy="617537"/>
            <a:chOff x="1536" y="1952"/>
            <a:chExt cx="2400" cy="592"/>
          </a:xfrm>
          <a:solidFill>
            <a:schemeClr val="tx2">
              <a:lumMod val="90000"/>
            </a:schemeClr>
          </a:solidFill>
        </p:grpSpPr>
        <p:sp>
          <p:nvSpPr>
            <p:cNvPr id="26648" name="Text Box 24">
              <a:extLst>
                <a:ext uri="{FF2B5EF4-FFF2-40B4-BE49-F238E27FC236}">
                  <a16:creationId xmlns:a16="http://schemas.microsoft.com/office/drawing/2014/main" id="{0D5BCF2E-5E8E-E098-0933-B0E33C64CE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6" y="1952"/>
              <a:ext cx="2400" cy="354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FF66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pt-BR" altLang="pt-BR"/>
                <a:t>Verbo de ligação</a:t>
              </a:r>
            </a:p>
          </p:txBody>
        </p:sp>
        <p:sp>
          <p:nvSpPr>
            <p:cNvPr id="26650" name="Line 26">
              <a:extLst>
                <a:ext uri="{FF2B5EF4-FFF2-40B4-BE49-F238E27FC236}">
                  <a16:creationId xmlns:a16="http://schemas.microsoft.com/office/drawing/2014/main" id="{B18F6881-3DE5-C06E-4026-DA5D88EB46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256"/>
              <a:ext cx="0" cy="288"/>
            </a:xfrm>
            <a:prstGeom prst="line">
              <a:avLst/>
            </a:prstGeom>
            <a:grpFill/>
            <a:ln w="9525">
              <a:solidFill>
                <a:srgbClr val="FF6600"/>
              </a:solidFill>
              <a:round/>
              <a:headE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26652" name="Text Box 28">
            <a:extLst>
              <a:ext uri="{FF2B5EF4-FFF2-40B4-BE49-F238E27FC236}">
                <a16:creationId xmlns:a16="http://schemas.microsoft.com/office/drawing/2014/main" id="{0B0D16E4-C0C8-D707-B72F-A8D6FCEF4E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3564" y="765175"/>
            <a:ext cx="2160587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>
              <a:spcBef>
                <a:spcPct val="50000"/>
              </a:spcBef>
            </a:pPr>
            <a:r>
              <a:rPr lang="pt-BR" altLang="pt-BR" sz="2400">
                <a:solidFill>
                  <a:srgbClr val="4D4D4D"/>
                </a:solidFill>
              </a:rPr>
              <a:t>Verbo</a:t>
            </a:r>
            <a:endParaRPr lang="pt-BR" altLang="pt-BR" sz="3200" b="1">
              <a:solidFill>
                <a:srgbClr val="009900"/>
              </a:solidFill>
              <a:latin typeface="Verdana" panose="020B0604030504040204" pitchFamily="34" charset="0"/>
            </a:endParaRPr>
          </a:p>
        </p:txBody>
      </p:sp>
      <p:grpSp>
        <p:nvGrpSpPr>
          <p:cNvPr id="2" name="Google Shape;1496;p35">
            <a:extLst>
              <a:ext uri="{FF2B5EF4-FFF2-40B4-BE49-F238E27FC236}">
                <a16:creationId xmlns:a16="http://schemas.microsoft.com/office/drawing/2014/main" id="{6DF44E56-62F3-45C4-18BC-AA051303D78D}"/>
              </a:ext>
            </a:extLst>
          </p:cNvPr>
          <p:cNvGrpSpPr/>
          <p:nvPr/>
        </p:nvGrpSpPr>
        <p:grpSpPr>
          <a:xfrm rot="-928482">
            <a:off x="10590214" y="1871183"/>
            <a:ext cx="1284578" cy="1571143"/>
            <a:chOff x="3495650" y="5668000"/>
            <a:chExt cx="1239125" cy="1515550"/>
          </a:xfrm>
        </p:grpSpPr>
        <p:sp>
          <p:nvSpPr>
            <p:cNvPr id="3" name="Google Shape;1497;p35">
              <a:extLst>
                <a:ext uri="{FF2B5EF4-FFF2-40B4-BE49-F238E27FC236}">
                  <a16:creationId xmlns:a16="http://schemas.microsoft.com/office/drawing/2014/main" id="{C82C870C-3F9E-0046-AE4E-ED3D514870A5}"/>
                </a:ext>
              </a:extLst>
            </p:cNvPr>
            <p:cNvSpPr/>
            <p:nvPr/>
          </p:nvSpPr>
          <p:spPr>
            <a:xfrm>
              <a:off x="3689725" y="6215550"/>
              <a:ext cx="1675" cy="1475"/>
            </a:xfrm>
            <a:custGeom>
              <a:avLst/>
              <a:gdLst/>
              <a:ahLst/>
              <a:cxnLst/>
              <a:rect l="l" t="t" r="r" b="b"/>
              <a:pathLst>
                <a:path w="67" h="59" extrusionOk="0">
                  <a:moveTo>
                    <a:pt x="56" y="0"/>
                  </a:moveTo>
                  <a:cubicBezTo>
                    <a:pt x="49" y="0"/>
                    <a:pt x="32" y="8"/>
                    <a:pt x="0" y="25"/>
                  </a:cubicBezTo>
                  <a:cubicBezTo>
                    <a:pt x="0" y="34"/>
                    <a:pt x="0" y="46"/>
                    <a:pt x="0" y="58"/>
                  </a:cubicBezTo>
                  <a:cubicBezTo>
                    <a:pt x="44" y="23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98;p35">
              <a:extLst>
                <a:ext uri="{FF2B5EF4-FFF2-40B4-BE49-F238E27FC236}">
                  <a16:creationId xmlns:a16="http://schemas.microsoft.com/office/drawing/2014/main" id="{20CED13C-F2FB-F5BD-F8CA-56D13E4B6B1B}"/>
                </a:ext>
              </a:extLst>
            </p:cNvPr>
            <p:cNvSpPr/>
            <p:nvPr/>
          </p:nvSpPr>
          <p:spPr>
            <a:xfrm>
              <a:off x="4156875" y="5836300"/>
              <a:ext cx="5825" cy="1350"/>
            </a:xfrm>
            <a:custGeom>
              <a:avLst/>
              <a:gdLst/>
              <a:ahLst/>
              <a:cxnLst/>
              <a:rect l="l" t="t" r="r" b="b"/>
              <a:pathLst>
                <a:path w="233" h="54" extrusionOk="0">
                  <a:moveTo>
                    <a:pt x="100" y="1"/>
                  </a:moveTo>
                  <a:cubicBezTo>
                    <a:pt x="36" y="32"/>
                    <a:pt x="1" y="53"/>
                    <a:pt x="39" y="53"/>
                  </a:cubicBezTo>
                  <a:cubicBezTo>
                    <a:pt x="62" y="53"/>
                    <a:pt x="111" y="46"/>
                    <a:pt x="196" y="29"/>
                  </a:cubicBezTo>
                  <a:lnTo>
                    <a:pt x="233" y="22"/>
                  </a:lnTo>
                  <a:cubicBezTo>
                    <a:pt x="190" y="16"/>
                    <a:pt x="143" y="7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99;p35">
              <a:extLst>
                <a:ext uri="{FF2B5EF4-FFF2-40B4-BE49-F238E27FC236}">
                  <a16:creationId xmlns:a16="http://schemas.microsoft.com/office/drawing/2014/main" id="{0AB4C525-EE1B-268E-6945-62623F678690}"/>
                </a:ext>
              </a:extLst>
            </p:cNvPr>
            <p:cNvSpPr/>
            <p:nvPr/>
          </p:nvSpPr>
          <p:spPr>
            <a:xfrm>
              <a:off x="3694725" y="6962975"/>
              <a:ext cx="5100" cy="4275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4"/>
                    <a:pt x="4" y="7"/>
                    <a:pt x="7" y="10"/>
                  </a:cubicBezTo>
                  <a:cubicBezTo>
                    <a:pt x="47" y="62"/>
                    <a:pt x="90" y="109"/>
                    <a:pt x="133" y="158"/>
                  </a:cubicBezTo>
                  <a:cubicBezTo>
                    <a:pt x="158" y="161"/>
                    <a:pt x="179" y="164"/>
                    <a:pt x="204" y="170"/>
                  </a:cubicBezTo>
                  <a:cubicBezTo>
                    <a:pt x="142" y="109"/>
                    <a:pt x="74" y="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500;p35">
              <a:extLst>
                <a:ext uri="{FF2B5EF4-FFF2-40B4-BE49-F238E27FC236}">
                  <a16:creationId xmlns:a16="http://schemas.microsoft.com/office/drawing/2014/main" id="{0A597AB1-E3F1-7647-C420-425D8F702DFB}"/>
                </a:ext>
              </a:extLst>
            </p:cNvPr>
            <p:cNvSpPr/>
            <p:nvPr/>
          </p:nvSpPr>
          <p:spPr>
            <a:xfrm>
              <a:off x="4136125" y="5834225"/>
              <a:ext cx="504225" cy="360625"/>
            </a:xfrm>
            <a:custGeom>
              <a:avLst/>
              <a:gdLst/>
              <a:ahLst/>
              <a:cxnLst/>
              <a:rect l="l" t="t" r="r" b="b"/>
              <a:pathLst>
                <a:path w="20169" h="14425" extrusionOk="0">
                  <a:moveTo>
                    <a:pt x="201" y="1"/>
                  </a:moveTo>
                  <a:cubicBezTo>
                    <a:pt x="201" y="118"/>
                    <a:pt x="192" y="232"/>
                    <a:pt x="176" y="349"/>
                  </a:cubicBezTo>
                  <a:cubicBezTo>
                    <a:pt x="170" y="444"/>
                    <a:pt x="96" y="524"/>
                    <a:pt x="1" y="536"/>
                  </a:cubicBezTo>
                  <a:cubicBezTo>
                    <a:pt x="2457" y="730"/>
                    <a:pt x="4873" y="1469"/>
                    <a:pt x="7123" y="2540"/>
                  </a:cubicBezTo>
                  <a:cubicBezTo>
                    <a:pt x="7324" y="2494"/>
                    <a:pt x="7521" y="2448"/>
                    <a:pt x="7721" y="2405"/>
                  </a:cubicBezTo>
                  <a:cubicBezTo>
                    <a:pt x="7744" y="2400"/>
                    <a:pt x="7766" y="2397"/>
                    <a:pt x="7787" y="2397"/>
                  </a:cubicBezTo>
                  <a:cubicBezTo>
                    <a:pt x="8071" y="2397"/>
                    <a:pt x="8173" y="2830"/>
                    <a:pt x="7881" y="2913"/>
                  </a:cubicBezTo>
                  <a:cubicBezTo>
                    <a:pt x="8367" y="3165"/>
                    <a:pt x="8844" y="3427"/>
                    <a:pt x="9309" y="3704"/>
                  </a:cubicBezTo>
                  <a:cubicBezTo>
                    <a:pt x="13166" y="6000"/>
                    <a:pt x="16601" y="9309"/>
                    <a:pt x="18891" y="13197"/>
                  </a:cubicBezTo>
                  <a:cubicBezTo>
                    <a:pt x="19122" y="13412"/>
                    <a:pt x="19337" y="13640"/>
                    <a:pt x="19544" y="13877"/>
                  </a:cubicBezTo>
                  <a:cubicBezTo>
                    <a:pt x="19747" y="14052"/>
                    <a:pt x="19950" y="14228"/>
                    <a:pt x="20153" y="14403"/>
                  </a:cubicBezTo>
                  <a:cubicBezTo>
                    <a:pt x="20159" y="14409"/>
                    <a:pt x="20162" y="14419"/>
                    <a:pt x="20169" y="14425"/>
                  </a:cubicBezTo>
                  <a:cubicBezTo>
                    <a:pt x="18389" y="10808"/>
                    <a:pt x="15644" y="7745"/>
                    <a:pt x="12483" y="5249"/>
                  </a:cubicBezTo>
                  <a:cubicBezTo>
                    <a:pt x="9604" y="2974"/>
                    <a:pt x="6259" y="1223"/>
                    <a:pt x="2679" y="404"/>
                  </a:cubicBezTo>
                  <a:lnTo>
                    <a:pt x="2679" y="404"/>
                  </a:lnTo>
                  <a:cubicBezTo>
                    <a:pt x="2685" y="444"/>
                    <a:pt x="2688" y="478"/>
                    <a:pt x="2694" y="515"/>
                  </a:cubicBezTo>
                  <a:cubicBezTo>
                    <a:pt x="2714" y="685"/>
                    <a:pt x="2591" y="770"/>
                    <a:pt x="2457" y="770"/>
                  </a:cubicBezTo>
                  <a:cubicBezTo>
                    <a:pt x="2322" y="770"/>
                    <a:pt x="2177" y="684"/>
                    <a:pt x="2155" y="515"/>
                  </a:cubicBezTo>
                  <a:cubicBezTo>
                    <a:pt x="2146" y="444"/>
                    <a:pt x="2137" y="367"/>
                    <a:pt x="2128" y="290"/>
                  </a:cubicBezTo>
                  <a:cubicBezTo>
                    <a:pt x="2097" y="284"/>
                    <a:pt x="2066" y="278"/>
                    <a:pt x="2035" y="272"/>
                  </a:cubicBezTo>
                  <a:cubicBezTo>
                    <a:pt x="2023" y="298"/>
                    <a:pt x="1996" y="311"/>
                    <a:pt x="1971" y="311"/>
                  </a:cubicBezTo>
                  <a:cubicBezTo>
                    <a:pt x="1940" y="311"/>
                    <a:pt x="1911" y="291"/>
                    <a:pt x="1912" y="250"/>
                  </a:cubicBezTo>
                  <a:cubicBezTo>
                    <a:pt x="1758" y="219"/>
                    <a:pt x="1604" y="195"/>
                    <a:pt x="1450" y="167"/>
                  </a:cubicBezTo>
                  <a:cubicBezTo>
                    <a:pt x="1188" y="205"/>
                    <a:pt x="894" y="272"/>
                    <a:pt x="786" y="272"/>
                  </a:cubicBezTo>
                  <a:cubicBezTo>
                    <a:pt x="782" y="272"/>
                    <a:pt x="777" y="272"/>
                    <a:pt x="773" y="272"/>
                  </a:cubicBezTo>
                  <a:cubicBezTo>
                    <a:pt x="721" y="272"/>
                    <a:pt x="690" y="216"/>
                    <a:pt x="715" y="170"/>
                  </a:cubicBezTo>
                  <a:cubicBezTo>
                    <a:pt x="739" y="136"/>
                    <a:pt x="767" y="102"/>
                    <a:pt x="795" y="68"/>
                  </a:cubicBezTo>
                  <a:cubicBezTo>
                    <a:pt x="598" y="44"/>
                    <a:pt x="401" y="22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501;p35">
              <a:extLst>
                <a:ext uri="{FF2B5EF4-FFF2-40B4-BE49-F238E27FC236}">
                  <a16:creationId xmlns:a16="http://schemas.microsoft.com/office/drawing/2014/main" id="{7C1C3D0B-F84B-C4D3-4573-E3D26C316750}"/>
                </a:ext>
              </a:extLst>
            </p:cNvPr>
            <p:cNvSpPr/>
            <p:nvPr/>
          </p:nvSpPr>
          <p:spPr>
            <a:xfrm>
              <a:off x="4636025" y="6198225"/>
              <a:ext cx="68275" cy="234275"/>
            </a:xfrm>
            <a:custGeom>
              <a:avLst/>
              <a:gdLst/>
              <a:ahLst/>
              <a:cxnLst/>
              <a:rect l="l" t="t" r="r" b="b"/>
              <a:pathLst>
                <a:path w="2731" h="9371" extrusionOk="0">
                  <a:moveTo>
                    <a:pt x="237" y="0"/>
                  </a:moveTo>
                  <a:lnTo>
                    <a:pt x="237" y="0"/>
                  </a:lnTo>
                  <a:cubicBezTo>
                    <a:pt x="240" y="62"/>
                    <a:pt x="222" y="127"/>
                    <a:pt x="182" y="173"/>
                  </a:cubicBezTo>
                  <a:cubicBezTo>
                    <a:pt x="228" y="240"/>
                    <a:pt x="274" y="305"/>
                    <a:pt x="317" y="376"/>
                  </a:cubicBezTo>
                  <a:cubicBezTo>
                    <a:pt x="442" y="579"/>
                    <a:pt x="259" y="768"/>
                    <a:pt x="74" y="768"/>
                  </a:cubicBezTo>
                  <a:cubicBezTo>
                    <a:pt x="49" y="768"/>
                    <a:pt x="24" y="765"/>
                    <a:pt x="0" y="758"/>
                  </a:cubicBezTo>
                  <a:lnTo>
                    <a:pt x="0" y="758"/>
                  </a:lnTo>
                  <a:cubicBezTo>
                    <a:pt x="1182" y="3392"/>
                    <a:pt x="1749" y="6150"/>
                    <a:pt x="2078" y="8967"/>
                  </a:cubicBezTo>
                  <a:cubicBezTo>
                    <a:pt x="2256" y="9053"/>
                    <a:pt x="2435" y="9133"/>
                    <a:pt x="2614" y="9225"/>
                  </a:cubicBezTo>
                  <a:cubicBezTo>
                    <a:pt x="2669" y="9256"/>
                    <a:pt x="2712" y="9309"/>
                    <a:pt x="2731" y="9370"/>
                  </a:cubicBezTo>
                  <a:cubicBezTo>
                    <a:pt x="2697" y="9022"/>
                    <a:pt x="2657" y="8678"/>
                    <a:pt x="2610" y="8330"/>
                  </a:cubicBezTo>
                  <a:cubicBezTo>
                    <a:pt x="2293" y="5997"/>
                    <a:pt x="1758" y="3713"/>
                    <a:pt x="899" y="1518"/>
                  </a:cubicBezTo>
                  <a:cubicBezTo>
                    <a:pt x="699" y="1001"/>
                    <a:pt x="477" y="496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502;p35">
              <a:extLst>
                <a:ext uri="{FF2B5EF4-FFF2-40B4-BE49-F238E27FC236}">
                  <a16:creationId xmlns:a16="http://schemas.microsoft.com/office/drawing/2014/main" id="{24C56DC4-9194-DF64-0E3C-97535888477A}"/>
                </a:ext>
              </a:extLst>
            </p:cNvPr>
            <p:cNvSpPr/>
            <p:nvPr/>
          </p:nvSpPr>
          <p:spPr>
            <a:xfrm>
              <a:off x="3726900" y="6070700"/>
              <a:ext cx="4875" cy="5025"/>
            </a:xfrm>
            <a:custGeom>
              <a:avLst/>
              <a:gdLst/>
              <a:ahLst/>
              <a:cxnLst/>
              <a:rect l="l" t="t" r="r" b="b"/>
              <a:pathLst>
                <a:path w="195" h="201" extrusionOk="0">
                  <a:moveTo>
                    <a:pt x="194" y="1"/>
                  </a:moveTo>
                  <a:cubicBezTo>
                    <a:pt x="185" y="12"/>
                    <a:pt x="175" y="22"/>
                    <a:pt x="166" y="33"/>
                  </a:cubicBezTo>
                  <a:lnTo>
                    <a:pt x="166" y="33"/>
                  </a:lnTo>
                  <a:cubicBezTo>
                    <a:pt x="176" y="22"/>
                    <a:pt x="185" y="12"/>
                    <a:pt x="194" y="1"/>
                  </a:cubicBezTo>
                  <a:close/>
                  <a:moveTo>
                    <a:pt x="166" y="33"/>
                  </a:moveTo>
                  <a:lnTo>
                    <a:pt x="166" y="33"/>
                  </a:lnTo>
                  <a:cubicBezTo>
                    <a:pt x="117" y="86"/>
                    <a:pt x="63" y="136"/>
                    <a:pt x="6" y="182"/>
                  </a:cubicBezTo>
                  <a:lnTo>
                    <a:pt x="0" y="201"/>
                  </a:lnTo>
                  <a:cubicBezTo>
                    <a:pt x="58" y="146"/>
                    <a:pt x="113" y="91"/>
                    <a:pt x="16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503;p35">
              <a:extLst>
                <a:ext uri="{FF2B5EF4-FFF2-40B4-BE49-F238E27FC236}">
                  <a16:creationId xmlns:a16="http://schemas.microsoft.com/office/drawing/2014/main" id="{AD41470E-5837-CBEB-5B08-3BA7ABDF3FB6}"/>
                </a:ext>
              </a:extLst>
            </p:cNvPr>
            <p:cNvSpPr/>
            <p:nvPr/>
          </p:nvSpPr>
          <p:spPr>
            <a:xfrm>
              <a:off x="3683650" y="5832375"/>
              <a:ext cx="449200" cy="695550"/>
            </a:xfrm>
            <a:custGeom>
              <a:avLst/>
              <a:gdLst/>
              <a:ahLst/>
              <a:cxnLst/>
              <a:rect l="l" t="t" r="r" b="b"/>
              <a:pathLst>
                <a:path w="17968" h="27822" extrusionOk="0">
                  <a:moveTo>
                    <a:pt x="16836" y="1"/>
                  </a:moveTo>
                  <a:cubicBezTo>
                    <a:pt x="15178" y="1"/>
                    <a:pt x="13535" y="283"/>
                    <a:pt x="11962" y="798"/>
                  </a:cubicBezTo>
                  <a:lnTo>
                    <a:pt x="11962" y="826"/>
                  </a:lnTo>
                  <a:cubicBezTo>
                    <a:pt x="11962" y="998"/>
                    <a:pt x="11832" y="1083"/>
                    <a:pt x="11700" y="1083"/>
                  </a:cubicBezTo>
                  <a:cubicBezTo>
                    <a:pt x="11610" y="1083"/>
                    <a:pt x="11520" y="1044"/>
                    <a:pt x="11469" y="967"/>
                  </a:cubicBezTo>
                  <a:cubicBezTo>
                    <a:pt x="11282" y="1035"/>
                    <a:pt x="11097" y="1106"/>
                    <a:pt x="10912" y="1180"/>
                  </a:cubicBezTo>
                  <a:cubicBezTo>
                    <a:pt x="10940" y="1217"/>
                    <a:pt x="10921" y="1269"/>
                    <a:pt x="10878" y="1281"/>
                  </a:cubicBezTo>
                  <a:cubicBezTo>
                    <a:pt x="10657" y="1349"/>
                    <a:pt x="10315" y="1494"/>
                    <a:pt x="10075" y="1595"/>
                  </a:cubicBezTo>
                  <a:cubicBezTo>
                    <a:pt x="10068" y="1599"/>
                    <a:pt x="10060" y="1600"/>
                    <a:pt x="10053" y="1600"/>
                  </a:cubicBezTo>
                  <a:cubicBezTo>
                    <a:pt x="10033" y="1600"/>
                    <a:pt x="10014" y="1588"/>
                    <a:pt x="10007" y="1568"/>
                  </a:cubicBezTo>
                  <a:cubicBezTo>
                    <a:pt x="9936" y="1602"/>
                    <a:pt x="9866" y="1635"/>
                    <a:pt x="9798" y="1666"/>
                  </a:cubicBezTo>
                  <a:cubicBezTo>
                    <a:pt x="9801" y="1706"/>
                    <a:pt x="9807" y="1743"/>
                    <a:pt x="9813" y="1780"/>
                  </a:cubicBezTo>
                  <a:cubicBezTo>
                    <a:pt x="9835" y="1951"/>
                    <a:pt x="9714" y="2036"/>
                    <a:pt x="9581" y="2036"/>
                  </a:cubicBezTo>
                  <a:cubicBezTo>
                    <a:pt x="9485" y="2036"/>
                    <a:pt x="9382" y="1991"/>
                    <a:pt x="9324" y="1903"/>
                  </a:cubicBezTo>
                  <a:cubicBezTo>
                    <a:pt x="8357" y="2402"/>
                    <a:pt x="7437" y="2981"/>
                    <a:pt x="6569" y="3636"/>
                  </a:cubicBezTo>
                  <a:cubicBezTo>
                    <a:pt x="6511" y="3679"/>
                    <a:pt x="6458" y="3725"/>
                    <a:pt x="6400" y="3769"/>
                  </a:cubicBezTo>
                  <a:cubicBezTo>
                    <a:pt x="7317" y="3156"/>
                    <a:pt x="8240" y="2546"/>
                    <a:pt x="9232" y="2082"/>
                  </a:cubicBezTo>
                  <a:cubicBezTo>
                    <a:pt x="9242" y="2076"/>
                    <a:pt x="9253" y="2074"/>
                    <a:pt x="9263" y="2074"/>
                  </a:cubicBezTo>
                  <a:cubicBezTo>
                    <a:pt x="9325" y="2074"/>
                    <a:pt x="9368" y="2166"/>
                    <a:pt x="9299" y="2196"/>
                  </a:cubicBezTo>
                  <a:cubicBezTo>
                    <a:pt x="7976" y="2820"/>
                    <a:pt x="6769" y="3688"/>
                    <a:pt x="5535" y="4495"/>
                  </a:cubicBezTo>
                  <a:cubicBezTo>
                    <a:pt x="5165" y="4830"/>
                    <a:pt x="4811" y="5181"/>
                    <a:pt x="4479" y="5545"/>
                  </a:cubicBezTo>
                  <a:cubicBezTo>
                    <a:pt x="4593" y="5483"/>
                    <a:pt x="4704" y="5425"/>
                    <a:pt x="4818" y="5360"/>
                  </a:cubicBezTo>
                  <a:cubicBezTo>
                    <a:pt x="4827" y="5356"/>
                    <a:pt x="4837" y="5354"/>
                    <a:pt x="4846" y="5354"/>
                  </a:cubicBezTo>
                  <a:cubicBezTo>
                    <a:pt x="4905" y="5354"/>
                    <a:pt x="4941" y="5434"/>
                    <a:pt x="4885" y="5477"/>
                  </a:cubicBezTo>
                  <a:cubicBezTo>
                    <a:pt x="4633" y="5643"/>
                    <a:pt x="4374" y="5800"/>
                    <a:pt x="4116" y="5957"/>
                  </a:cubicBezTo>
                  <a:cubicBezTo>
                    <a:pt x="3888" y="6225"/>
                    <a:pt x="3666" y="6496"/>
                    <a:pt x="3460" y="6779"/>
                  </a:cubicBezTo>
                  <a:cubicBezTo>
                    <a:pt x="3577" y="6742"/>
                    <a:pt x="3697" y="6702"/>
                    <a:pt x="3817" y="6665"/>
                  </a:cubicBezTo>
                  <a:cubicBezTo>
                    <a:pt x="3823" y="6664"/>
                    <a:pt x="3830" y="6663"/>
                    <a:pt x="3835" y="6663"/>
                  </a:cubicBezTo>
                  <a:cubicBezTo>
                    <a:pt x="3900" y="6663"/>
                    <a:pt x="3929" y="6751"/>
                    <a:pt x="3870" y="6788"/>
                  </a:cubicBezTo>
                  <a:cubicBezTo>
                    <a:pt x="3629" y="6942"/>
                    <a:pt x="3383" y="7090"/>
                    <a:pt x="3140" y="7234"/>
                  </a:cubicBezTo>
                  <a:cubicBezTo>
                    <a:pt x="3001" y="7438"/>
                    <a:pt x="2866" y="7641"/>
                    <a:pt x="2740" y="7847"/>
                  </a:cubicBezTo>
                  <a:cubicBezTo>
                    <a:pt x="2801" y="7829"/>
                    <a:pt x="2863" y="7813"/>
                    <a:pt x="2925" y="7801"/>
                  </a:cubicBezTo>
                  <a:cubicBezTo>
                    <a:pt x="2931" y="7799"/>
                    <a:pt x="2937" y="7799"/>
                    <a:pt x="2942" y="7799"/>
                  </a:cubicBezTo>
                  <a:cubicBezTo>
                    <a:pt x="3005" y="7799"/>
                    <a:pt x="3036" y="7885"/>
                    <a:pt x="2977" y="7924"/>
                  </a:cubicBezTo>
                  <a:cubicBezTo>
                    <a:pt x="2823" y="8032"/>
                    <a:pt x="2666" y="8133"/>
                    <a:pt x="2506" y="8232"/>
                  </a:cubicBezTo>
                  <a:cubicBezTo>
                    <a:pt x="2404" y="8404"/>
                    <a:pt x="2303" y="8580"/>
                    <a:pt x="2207" y="8758"/>
                  </a:cubicBezTo>
                  <a:cubicBezTo>
                    <a:pt x="2212" y="8757"/>
                    <a:pt x="2217" y="8757"/>
                    <a:pt x="2222" y="8757"/>
                  </a:cubicBezTo>
                  <a:cubicBezTo>
                    <a:pt x="2278" y="8757"/>
                    <a:pt x="2323" y="8818"/>
                    <a:pt x="2275" y="8866"/>
                  </a:cubicBezTo>
                  <a:cubicBezTo>
                    <a:pt x="2204" y="8934"/>
                    <a:pt x="2127" y="8992"/>
                    <a:pt x="2053" y="9057"/>
                  </a:cubicBezTo>
                  <a:cubicBezTo>
                    <a:pt x="1976" y="9211"/>
                    <a:pt x="1903" y="9361"/>
                    <a:pt x="1829" y="9515"/>
                  </a:cubicBezTo>
                  <a:cubicBezTo>
                    <a:pt x="1909" y="9463"/>
                    <a:pt x="1995" y="9414"/>
                    <a:pt x="2072" y="9358"/>
                  </a:cubicBezTo>
                  <a:cubicBezTo>
                    <a:pt x="2085" y="9349"/>
                    <a:pt x="2097" y="9345"/>
                    <a:pt x="2109" y="9345"/>
                  </a:cubicBezTo>
                  <a:cubicBezTo>
                    <a:pt x="2159" y="9345"/>
                    <a:pt x="2192" y="9418"/>
                    <a:pt x="2155" y="9463"/>
                  </a:cubicBezTo>
                  <a:cubicBezTo>
                    <a:pt x="1992" y="9648"/>
                    <a:pt x="1810" y="9820"/>
                    <a:pt x="1616" y="9971"/>
                  </a:cubicBezTo>
                  <a:cubicBezTo>
                    <a:pt x="1561" y="10094"/>
                    <a:pt x="1512" y="10220"/>
                    <a:pt x="1462" y="10343"/>
                  </a:cubicBezTo>
                  <a:cubicBezTo>
                    <a:pt x="1490" y="10331"/>
                    <a:pt x="1521" y="10316"/>
                    <a:pt x="1549" y="10306"/>
                  </a:cubicBezTo>
                  <a:cubicBezTo>
                    <a:pt x="1557" y="10303"/>
                    <a:pt x="1565" y="10301"/>
                    <a:pt x="1573" y="10301"/>
                  </a:cubicBezTo>
                  <a:cubicBezTo>
                    <a:pt x="1625" y="10301"/>
                    <a:pt x="1651" y="10377"/>
                    <a:pt x="1616" y="10417"/>
                  </a:cubicBezTo>
                  <a:cubicBezTo>
                    <a:pt x="1521" y="10522"/>
                    <a:pt x="1419" y="10620"/>
                    <a:pt x="1312" y="10716"/>
                  </a:cubicBezTo>
                  <a:cubicBezTo>
                    <a:pt x="1235" y="10922"/>
                    <a:pt x="1158" y="11125"/>
                    <a:pt x="1087" y="11335"/>
                  </a:cubicBezTo>
                  <a:cubicBezTo>
                    <a:pt x="1136" y="11310"/>
                    <a:pt x="1188" y="11291"/>
                    <a:pt x="1235" y="11267"/>
                  </a:cubicBezTo>
                  <a:cubicBezTo>
                    <a:pt x="1245" y="11262"/>
                    <a:pt x="1256" y="11259"/>
                    <a:pt x="1266" y="11259"/>
                  </a:cubicBezTo>
                  <a:cubicBezTo>
                    <a:pt x="1322" y="11259"/>
                    <a:pt x="1367" y="11327"/>
                    <a:pt x="1318" y="11371"/>
                  </a:cubicBezTo>
                  <a:cubicBezTo>
                    <a:pt x="1213" y="11467"/>
                    <a:pt x="1105" y="11550"/>
                    <a:pt x="995" y="11633"/>
                  </a:cubicBezTo>
                  <a:cubicBezTo>
                    <a:pt x="939" y="11812"/>
                    <a:pt x="884" y="11990"/>
                    <a:pt x="831" y="12169"/>
                  </a:cubicBezTo>
                  <a:cubicBezTo>
                    <a:pt x="893" y="12144"/>
                    <a:pt x="951" y="12119"/>
                    <a:pt x="1013" y="12095"/>
                  </a:cubicBezTo>
                  <a:cubicBezTo>
                    <a:pt x="1020" y="12092"/>
                    <a:pt x="1028" y="12091"/>
                    <a:pt x="1034" y="12091"/>
                  </a:cubicBezTo>
                  <a:cubicBezTo>
                    <a:pt x="1092" y="12091"/>
                    <a:pt x="1123" y="12188"/>
                    <a:pt x="1065" y="12218"/>
                  </a:cubicBezTo>
                  <a:cubicBezTo>
                    <a:pt x="967" y="12270"/>
                    <a:pt x="871" y="12329"/>
                    <a:pt x="776" y="12381"/>
                  </a:cubicBezTo>
                  <a:cubicBezTo>
                    <a:pt x="736" y="12529"/>
                    <a:pt x="699" y="12670"/>
                    <a:pt x="659" y="12818"/>
                  </a:cubicBezTo>
                  <a:lnTo>
                    <a:pt x="758" y="12757"/>
                  </a:lnTo>
                  <a:cubicBezTo>
                    <a:pt x="768" y="12751"/>
                    <a:pt x="778" y="12748"/>
                    <a:pt x="788" y="12748"/>
                  </a:cubicBezTo>
                  <a:cubicBezTo>
                    <a:pt x="843" y="12748"/>
                    <a:pt x="890" y="12823"/>
                    <a:pt x="838" y="12864"/>
                  </a:cubicBezTo>
                  <a:cubicBezTo>
                    <a:pt x="764" y="12923"/>
                    <a:pt x="687" y="12975"/>
                    <a:pt x="613" y="13031"/>
                  </a:cubicBezTo>
                  <a:cubicBezTo>
                    <a:pt x="576" y="13185"/>
                    <a:pt x="539" y="13335"/>
                    <a:pt x="508" y="13489"/>
                  </a:cubicBezTo>
                  <a:cubicBezTo>
                    <a:pt x="493" y="13572"/>
                    <a:pt x="480" y="13659"/>
                    <a:pt x="465" y="13742"/>
                  </a:cubicBezTo>
                  <a:cubicBezTo>
                    <a:pt x="524" y="13711"/>
                    <a:pt x="579" y="13683"/>
                    <a:pt x="637" y="13652"/>
                  </a:cubicBezTo>
                  <a:cubicBezTo>
                    <a:pt x="649" y="13646"/>
                    <a:pt x="660" y="13644"/>
                    <a:pt x="671" y="13644"/>
                  </a:cubicBezTo>
                  <a:cubicBezTo>
                    <a:pt x="731" y="13644"/>
                    <a:pt x="768" y="13730"/>
                    <a:pt x="705" y="13769"/>
                  </a:cubicBezTo>
                  <a:cubicBezTo>
                    <a:pt x="610" y="13831"/>
                    <a:pt x="521" y="13896"/>
                    <a:pt x="428" y="13960"/>
                  </a:cubicBezTo>
                  <a:cubicBezTo>
                    <a:pt x="404" y="14105"/>
                    <a:pt x="376" y="14246"/>
                    <a:pt x="354" y="14391"/>
                  </a:cubicBezTo>
                  <a:cubicBezTo>
                    <a:pt x="376" y="14382"/>
                    <a:pt x="391" y="14370"/>
                    <a:pt x="416" y="14363"/>
                  </a:cubicBezTo>
                  <a:cubicBezTo>
                    <a:pt x="424" y="14360"/>
                    <a:pt x="432" y="14359"/>
                    <a:pt x="440" y="14359"/>
                  </a:cubicBezTo>
                  <a:cubicBezTo>
                    <a:pt x="499" y="14359"/>
                    <a:pt x="517" y="14448"/>
                    <a:pt x="468" y="14487"/>
                  </a:cubicBezTo>
                  <a:cubicBezTo>
                    <a:pt x="422" y="14520"/>
                    <a:pt x="376" y="14551"/>
                    <a:pt x="330" y="14585"/>
                  </a:cubicBezTo>
                  <a:cubicBezTo>
                    <a:pt x="302" y="14791"/>
                    <a:pt x="274" y="14994"/>
                    <a:pt x="253" y="15198"/>
                  </a:cubicBezTo>
                  <a:cubicBezTo>
                    <a:pt x="320" y="15161"/>
                    <a:pt x="388" y="15121"/>
                    <a:pt x="459" y="15087"/>
                  </a:cubicBezTo>
                  <a:cubicBezTo>
                    <a:pt x="471" y="15080"/>
                    <a:pt x="482" y="15077"/>
                    <a:pt x="494" y="15077"/>
                  </a:cubicBezTo>
                  <a:cubicBezTo>
                    <a:pt x="546" y="15077"/>
                    <a:pt x="585" y="15146"/>
                    <a:pt x="539" y="15191"/>
                  </a:cubicBezTo>
                  <a:cubicBezTo>
                    <a:pt x="444" y="15296"/>
                    <a:pt x="336" y="15392"/>
                    <a:pt x="228" y="15487"/>
                  </a:cubicBezTo>
                  <a:cubicBezTo>
                    <a:pt x="216" y="15656"/>
                    <a:pt x="200" y="15826"/>
                    <a:pt x="188" y="15995"/>
                  </a:cubicBezTo>
                  <a:cubicBezTo>
                    <a:pt x="259" y="15952"/>
                    <a:pt x="327" y="15903"/>
                    <a:pt x="400" y="15862"/>
                  </a:cubicBezTo>
                  <a:cubicBezTo>
                    <a:pt x="411" y="15856"/>
                    <a:pt x="422" y="15853"/>
                    <a:pt x="433" y="15853"/>
                  </a:cubicBezTo>
                  <a:cubicBezTo>
                    <a:pt x="490" y="15853"/>
                    <a:pt x="531" y="15940"/>
                    <a:pt x="468" y="15976"/>
                  </a:cubicBezTo>
                  <a:cubicBezTo>
                    <a:pt x="370" y="16035"/>
                    <a:pt x="274" y="16093"/>
                    <a:pt x="179" y="16155"/>
                  </a:cubicBezTo>
                  <a:cubicBezTo>
                    <a:pt x="176" y="16201"/>
                    <a:pt x="176" y="16247"/>
                    <a:pt x="173" y="16293"/>
                  </a:cubicBezTo>
                  <a:cubicBezTo>
                    <a:pt x="219" y="16287"/>
                    <a:pt x="265" y="16275"/>
                    <a:pt x="314" y="16269"/>
                  </a:cubicBezTo>
                  <a:cubicBezTo>
                    <a:pt x="316" y="16269"/>
                    <a:pt x="319" y="16268"/>
                    <a:pt x="321" y="16268"/>
                  </a:cubicBezTo>
                  <a:cubicBezTo>
                    <a:pt x="377" y="16268"/>
                    <a:pt x="393" y="16347"/>
                    <a:pt x="360" y="16386"/>
                  </a:cubicBezTo>
                  <a:cubicBezTo>
                    <a:pt x="299" y="16457"/>
                    <a:pt x="228" y="16518"/>
                    <a:pt x="160" y="16586"/>
                  </a:cubicBezTo>
                  <a:cubicBezTo>
                    <a:pt x="154" y="16761"/>
                    <a:pt x="148" y="16937"/>
                    <a:pt x="145" y="17112"/>
                  </a:cubicBezTo>
                  <a:lnTo>
                    <a:pt x="280" y="17054"/>
                  </a:lnTo>
                  <a:cubicBezTo>
                    <a:pt x="289" y="17050"/>
                    <a:pt x="298" y="17049"/>
                    <a:pt x="306" y="17049"/>
                  </a:cubicBezTo>
                  <a:cubicBezTo>
                    <a:pt x="364" y="17049"/>
                    <a:pt x="417" y="17113"/>
                    <a:pt x="360" y="17161"/>
                  </a:cubicBezTo>
                  <a:cubicBezTo>
                    <a:pt x="290" y="17223"/>
                    <a:pt x="219" y="17278"/>
                    <a:pt x="142" y="17334"/>
                  </a:cubicBezTo>
                  <a:cubicBezTo>
                    <a:pt x="142" y="17451"/>
                    <a:pt x="139" y="17568"/>
                    <a:pt x="139" y="17685"/>
                  </a:cubicBezTo>
                  <a:cubicBezTo>
                    <a:pt x="173" y="17672"/>
                    <a:pt x="203" y="17657"/>
                    <a:pt x="237" y="17645"/>
                  </a:cubicBezTo>
                  <a:cubicBezTo>
                    <a:pt x="245" y="17642"/>
                    <a:pt x="252" y="17640"/>
                    <a:pt x="259" y="17640"/>
                  </a:cubicBezTo>
                  <a:cubicBezTo>
                    <a:pt x="316" y="17640"/>
                    <a:pt x="344" y="17735"/>
                    <a:pt x="287" y="17768"/>
                  </a:cubicBezTo>
                  <a:cubicBezTo>
                    <a:pt x="237" y="17796"/>
                    <a:pt x="191" y="17829"/>
                    <a:pt x="142" y="17857"/>
                  </a:cubicBezTo>
                  <a:cubicBezTo>
                    <a:pt x="142" y="18008"/>
                    <a:pt x="145" y="18159"/>
                    <a:pt x="148" y="18310"/>
                  </a:cubicBezTo>
                  <a:cubicBezTo>
                    <a:pt x="200" y="18288"/>
                    <a:pt x="247" y="18260"/>
                    <a:pt x="296" y="18242"/>
                  </a:cubicBezTo>
                  <a:cubicBezTo>
                    <a:pt x="305" y="18238"/>
                    <a:pt x="313" y="18237"/>
                    <a:pt x="321" y="18237"/>
                  </a:cubicBezTo>
                  <a:cubicBezTo>
                    <a:pt x="373" y="18237"/>
                    <a:pt x="393" y="18312"/>
                    <a:pt x="360" y="18353"/>
                  </a:cubicBezTo>
                  <a:cubicBezTo>
                    <a:pt x="299" y="18433"/>
                    <a:pt x="222" y="18504"/>
                    <a:pt x="154" y="18577"/>
                  </a:cubicBezTo>
                  <a:cubicBezTo>
                    <a:pt x="160" y="18787"/>
                    <a:pt x="170" y="18999"/>
                    <a:pt x="179" y="19208"/>
                  </a:cubicBezTo>
                  <a:cubicBezTo>
                    <a:pt x="213" y="19187"/>
                    <a:pt x="247" y="19165"/>
                    <a:pt x="280" y="19144"/>
                  </a:cubicBezTo>
                  <a:cubicBezTo>
                    <a:pt x="292" y="19136"/>
                    <a:pt x="304" y="19133"/>
                    <a:pt x="315" y="19133"/>
                  </a:cubicBezTo>
                  <a:cubicBezTo>
                    <a:pt x="372" y="19133"/>
                    <a:pt x="407" y="19219"/>
                    <a:pt x="348" y="19258"/>
                  </a:cubicBezTo>
                  <a:cubicBezTo>
                    <a:pt x="293" y="19292"/>
                    <a:pt x="240" y="19322"/>
                    <a:pt x="185" y="19353"/>
                  </a:cubicBezTo>
                  <a:cubicBezTo>
                    <a:pt x="191" y="19476"/>
                    <a:pt x="197" y="19599"/>
                    <a:pt x="203" y="19719"/>
                  </a:cubicBezTo>
                  <a:lnTo>
                    <a:pt x="280" y="19679"/>
                  </a:lnTo>
                  <a:cubicBezTo>
                    <a:pt x="291" y="19673"/>
                    <a:pt x="303" y="19671"/>
                    <a:pt x="313" y="19671"/>
                  </a:cubicBezTo>
                  <a:cubicBezTo>
                    <a:pt x="368" y="19671"/>
                    <a:pt x="410" y="19740"/>
                    <a:pt x="364" y="19784"/>
                  </a:cubicBezTo>
                  <a:cubicBezTo>
                    <a:pt x="317" y="19830"/>
                    <a:pt x="265" y="19867"/>
                    <a:pt x="219" y="19910"/>
                  </a:cubicBezTo>
                  <a:cubicBezTo>
                    <a:pt x="222" y="19996"/>
                    <a:pt x="228" y="20083"/>
                    <a:pt x="234" y="20169"/>
                  </a:cubicBezTo>
                  <a:cubicBezTo>
                    <a:pt x="268" y="20144"/>
                    <a:pt x="305" y="20123"/>
                    <a:pt x="342" y="20098"/>
                  </a:cubicBezTo>
                  <a:cubicBezTo>
                    <a:pt x="353" y="20091"/>
                    <a:pt x="364" y="20087"/>
                    <a:pt x="374" y="20087"/>
                  </a:cubicBezTo>
                  <a:cubicBezTo>
                    <a:pt x="426" y="20087"/>
                    <a:pt x="470" y="20162"/>
                    <a:pt x="422" y="20203"/>
                  </a:cubicBezTo>
                  <a:cubicBezTo>
                    <a:pt x="364" y="20252"/>
                    <a:pt x="302" y="20295"/>
                    <a:pt x="243" y="20341"/>
                  </a:cubicBezTo>
                  <a:cubicBezTo>
                    <a:pt x="253" y="20461"/>
                    <a:pt x="262" y="20581"/>
                    <a:pt x="268" y="20701"/>
                  </a:cubicBezTo>
                  <a:cubicBezTo>
                    <a:pt x="322" y="20640"/>
                    <a:pt x="397" y="20612"/>
                    <a:pt x="472" y="20612"/>
                  </a:cubicBezTo>
                  <a:cubicBezTo>
                    <a:pt x="635" y="20612"/>
                    <a:pt x="795" y="20742"/>
                    <a:pt x="730" y="20941"/>
                  </a:cubicBezTo>
                  <a:cubicBezTo>
                    <a:pt x="594" y="21366"/>
                    <a:pt x="480" y="21794"/>
                    <a:pt x="385" y="22222"/>
                  </a:cubicBezTo>
                  <a:cubicBezTo>
                    <a:pt x="527" y="23933"/>
                    <a:pt x="677" y="25642"/>
                    <a:pt x="690" y="27329"/>
                  </a:cubicBezTo>
                  <a:cubicBezTo>
                    <a:pt x="696" y="27494"/>
                    <a:pt x="693" y="27656"/>
                    <a:pt x="690" y="27818"/>
                  </a:cubicBezTo>
                  <a:lnTo>
                    <a:pt x="690" y="27818"/>
                  </a:lnTo>
                  <a:cubicBezTo>
                    <a:pt x="694" y="27669"/>
                    <a:pt x="836" y="27551"/>
                    <a:pt x="975" y="27551"/>
                  </a:cubicBezTo>
                  <a:cubicBezTo>
                    <a:pt x="1055" y="27551"/>
                    <a:pt x="1134" y="27590"/>
                    <a:pt x="1185" y="27683"/>
                  </a:cubicBezTo>
                  <a:lnTo>
                    <a:pt x="1201" y="27707"/>
                  </a:lnTo>
                  <a:cubicBezTo>
                    <a:pt x="1219" y="27024"/>
                    <a:pt x="1222" y="26334"/>
                    <a:pt x="1198" y="25642"/>
                  </a:cubicBezTo>
                  <a:cubicBezTo>
                    <a:pt x="1013" y="20510"/>
                    <a:pt x="0" y="15462"/>
                    <a:pt x="1943" y="10528"/>
                  </a:cubicBezTo>
                  <a:cubicBezTo>
                    <a:pt x="3811" y="5785"/>
                    <a:pt x="8145" y="2365"/>
                    <a:pt x="12996" y="1051"/>
                  </a:cubicBezTo>
                  <a:cubicBezTo>
                    <a:pt x="14257" y="709"/>
                    <a:pt x="15533" y="556"/>
                    <a:pt x="16804" y="556"/>
                  </a:cubicBezTo>
                  <a:cubicBezTo>
                    <a:pt x="17192" y="556"/>
                    <a:pt x="17580" y="571"/>
                    <a:pt x="17967" y="598"/>
                  </a:cubicBezTo>
                  <a:cubicBezTo>
                    <a:pt x="17826" y="558"/>
                    <a:pt x="17736" y="423"/>
                    <a:pt x="17758" y="278"/>
                  </a:cubicBezTo>
                  <a:cubicBezTo>
                    <a:pt x="17770" y="195"/>
                    <a:pt x="17776" y="112"/>
                    <a:pt x="17780" y="32"/>
                  </a:cubicBezTo>
                  <a:cubicBezTo>
                    <a:pt x="17465" y="11"/>
                    <a:pt x="17150" y="1"/>
                    <a:pt x="16836" y="1"/>
                  </a:cubicBezTo>
                  <a:close/>
                  <a:moveTo>
                    <a:pt x="690" y="27818"/>
                  </a:moveTo>
                  <a:lnTo>
                    <a:pt x="690" y="27818"/>
                  </a:lnTo>
                  <a:cubicBezTo>
                    <a:pt x="690" y="27819"/>
                    <a:pt x="690" y="27820"/>
                    <a:pt x="690" y="27821"/>
                  </a:cubicBezTo>
                  <a:cubicBezTo>
                    <a:pt x="690" y="27820"/>
                    <a:pt x="690" y="27819"/>
                    <a:pt x="690" y="278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504;p35">
              <a:extLst>
                <a:ext uri="{FF2B5EF4-FFF2-40B4-BE49-F238E27FC236}">
                  <a16:creationId xmlns:a16="http://schemas.microsoft.com/office/drawing/2014/main" id="{593C5CF5-B696-772E-E3CB-598E39445649}"/>
                </a:ext>
              </a:extLst>
            </p:cNvPr>
            <p:cNvSpPr/>
            <p:nvPr/>
          </p:nvSpPr>
          <p:spPr>
            <a:xfrm>
              <a:off x="3749825" y="6032000"/>
              <a:ext cx="400" cy="250"/>
            </a:xfrm>
            <a:custGeom>
              <a:avLst/>
              <a:gdLst/>
              <a:ahLst/>
              <a:cxnLst/>
              <a:rect l="l" t="t" r="r" b="b"/>
              <a:pathLst>
                <a:path w="16" h="10" extrusionOk="0">
                  <a:moveTo>
                    <a:pt x="16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505;p35">
              <a:extLst>
                <a:ext uri="{FF2B5EF4-FFF2-40B4-BE49-F238E27FC236}">
                  <a16:creationId xmlns:a16="http://schemas.microsoft.com/office/drawing/2014/main" id="{0739369B-3C86-2FDC-67E3-8778C959A043}"/>
                </a:ext>
              </a:extLst>
            </p:cNvPr>
            <p:cNvSpPr/>
            <p:nvPr/>
          </p:nvSpPr>
          <p:spPr>
            <a:xfrm>
              <a:off x="3766750" y="6003675"/>
              <a:ext cx="5100" cy="3100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4" y="1"/>
                  </a:moveTo>
                  <a:cubicBezTo>
                    <a:pt x="190" y="10"/>
                    <a:pt x="176" y="18"/>
                    <a:pt x="162" y="27"/>
                  </a:cubicBezTo>
                  <a:lnTo>
                    <a:pt x="162" y="27"/>
                  </a:lnTo>
                  <a:cubicBezTo>
                    <a:pt x="176" y="18"/>
                    <a:pt x="190" y="10"/>
                    <a:pt x="204" y="1"/>
                  </a:cubicBezTo>
                  <a:close/>
                  <a:moveTo>
                    <a:pt x="162" y="27"/>
                  </a:moveTo>
                  <a:cubicBezTo>
                    <a:pt x="113" y="56"/>
                    <a:pt x="62" y="83"/>
                    <a:pt x="10" y="112"/>
                  </a:cubicBezTo>
                  <a:lnTo>
                    <a:pt x="1" y="124"/>
                  </a:lnTo>
                  <a:cubicBezTo>
                    <a:pt x="52" y="92"/>
                    <a:pt x="107" y="60"/>
                    <a:pt x="16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506;p35">
              <a:extLst>
                <a:ext uri="{FF2B5EF4-FFF2-40B4-BE49-F238E27FC236}">
                  <a16:creationId xmlns:a16="http://schemas.microsoft.com/office/drawing/2014/main" id="{EF2081C6-07D6-81E0-85F6-C3818FDC5B28}"/>
                </a:ext>
              </a:extLst>
            </p:cNvPr>
            <p:cNvSpPr/>
            <p:nvPr/>
          </p:nvSpPr>
          <p:spPr>
            <a:xfrm>
              <a:off x="3711575" y="6435000"/>
              <a:ext cx="1023200" cy="748550"/>
            </a:xfrm>
            <a:custGeom>
              <a:avLst/>
              <a:gdLst/>
              <a:ahLst/>
              <a:cxnLst/>
              <a:rect l="l" t="t" r="r" b="b"/>
              <a:pathLst>
                <a:path w="40928" h="29942" extrusionOk="0">
                  <a:moveTo>
                    <a:pt x="39721" y="1"/>
                  </a:moveTo>
                  <a:cubicBezTo>
                    <a:pt x="39709" y="90"/>
                    <a:pt x="39653" y="167"/>
                    <a:pt x="39576" y="213"/>
                  </a:cubicBezTo>
                  <a:cubicBezTo>
                    <a:pt x="39598" y="238"/>
                    <a:pt x="39622" y="256"/>
                    <a:pt x="39647" y="278"/>
                  </a:cubicBezTo>
                  <a:cubicBezTo>
                    <a:pt x="39835" y="468"/>
                    <a:pt x="39652" y="739"/>
                    <a:pt x="39445" y="739"/>
                  </a:cubicBezTo>
                  <a:cubicBezTo>
                    <a:pt x="39384" y="739"/>
                    <a:pt x="39321" y="715"/>
                    <a:pt x="39265" y="659"/>
                  </a:cubicBezTo>
                  <a:cubicBezTo>
                    <a:pt x="39238" y="629"/>
                    <a:pt x="39204" y="604"/>
                    <a:pt x="39173" y="573"/>
                  </a:cubicBezTo>
                  <a:lnTo>
                    <a:pt x="39173" y="573"/>
                  </a:lnTo>
                  <a:cubicBezTo>
                    <a:pt x="39179" y="638"/>
                    <a:pt x="39185" y="699"/>
                    <a:pt x="39191" y="767"/>
                  </a:cubicBezTo>
                  <a:cubicBezTo>
                    <a:pt x="39241" y="779"/>
                    <a:pt x="39253" y="838"/>
                    <a:pt x="39219" y="875"/>
                  </a:cubicBezTo>
                  <a:cubicBezTo>
                    <a:pt x="39213" y="878"/>
                    <a:pt x="39207" y="881"/>
                    <a:pt x="39204" y="887"/>
                  </a:cubicBezTo>
                  <a:cubicBezTo>
                    <a:pt x="39225" y="1127"/>
                    <a:pt x="39247" y="1367"/>
                    <a:pt x="39265" y="1611"/>
                  </a:cubicBezTo>
                  <a:cubicBezTo>
                    <a:pt x="39293" y="1632"/>
                    <a:pt x="39299" y="1675"/>
                    <a:pt x="39274" y="1703"/>
                  </a:cubicBezTo>
                  <a:cubicBezTo>
                    <a:pt x="39293" y="1915"/>
                    <a:pt x="39308" y="2131"/>
                    <a:pt x="39324" y="2343"/>
                  </a:cubicBezTo>
                  <a:lnTo>
                    <a:pt x="39376" y="2319"/>
                  </a:lnTo>
                  <a:cubicBezTo>
                    <a:pt x="39387" y="2313"/>
                    <a:pt x="39398" y="2310"/>
                    <a:pt x="39409" y="2310"/>
                  </a:cubicBezTo>
                  <a:cubicBezTo>
                    <a:pt x="39470" y="2310"/>
                    <a:pt x="39510" y="2399"/>
                    <a:pt x="39444" y="2436"/>
                  </a:cubicBezTo>
                  <a:cubicBezTo>
                    <a:pt x="39407" y="2454"/>
                    <a:pt x="39373" y="2469"/>
                    <a:pt x="39336" y="2488"/>
                  </a:cubicBezTo>
                  <a:cubicBezTo>
                    <a:pt x="39370" y="2946"/>
                    <a:pt x="39404" y="3408"/>
                    <a:pt x="39435" y="3870"/>
                  </a:cubicBezTo>
                  <a:lnTo>
                    <a:pt x="39453" y="3864"/>
                  </a:lnTo>
                  <a:cubicBezTo>
                    <a:pt x="39461" y="3861"/>
                    <a:pt x="39469" y="3859"/>
                    <a:pt x="39476" y="3859"/>
                  </a:cubicBezTo>
                  <a:cubicBezTo>
                    <a:pt x="39534" y="3859"/>
                    <a:pt x="39557" y="3951"/>
                    <a:pt x="39502" y="3987"/>
                  </a:cubicBezTo>
                  <a:cubicBezTo>
                    <a:pt x="39484" y="3999"/>
                    <a:pt x="39465" y="4008"/>
                    <a:pt x="39444" y="4021"/>
                  </a:cubicBezTo>
                  <a:lnTo>
                    <a:pt x="39487" y="4683"/>
                  </a:lnTo>
                  <a:cubicBezTo>
                    <a:pt x="39515" y="5089"/>
                    <a:pt x="39548" y="5492"/>
                    <a:pt x="39585" y="5895"/>
                  </a:cubicBezTo>
                  <a:cubicBezTo>
                    <a:pt x="39588" y="5895"/>
                    <a:pt x="39590" y="5895"/>
                    <a:pt x="39592" y="5895"/>
                  </a:cubicBezTo>
                  <a:cubicBezTo>
                    <a:pt x="39655" y="5895"/>
                    <a:pt x="39679" y="5980"/>
                    <a:pt x="39622" y="6012"/>
                  </a:cubicBezTo>
                  <a:cubicBezTo>
                    <a:pt x="39616" y="6018"/>
                    <a:pt x="39607" y="6025"/>
                    <a:pt x="39598" y="6028"/>
                  </a:cubicBezTo>
                  <a:cubicBezTo>
                    <a:pt x="39613" y="6169"/>
                    <a:pt x="39625" y="6311"/>
                    <a:pt x="39641" y="6452"/>
                  </a:cubicBezTo>
                  <a:cubicBezTo>
                    <a:pt x="39653" y="6471"/>
                    <a:pt x="39653" y="6496"/>
                    <a:pt x="39647" y="6517"/>
                  </a:cubicBezTo>
                  <a:cubicBezTo>
                    <a:pt x="39681" y="6865"/>
                    <a:pt x="39718" y="7213"/>
                    <a:pt x="39758" y="7564"/>
                  </a:cubicBezTo>
                  <a:cubicBezTo>
                    <a:pt x="39763" y="7562"/>
                    <a:pt x="39767" y="7562"/>
                    <a:pt x="39772" y="7562"/>
                  </a:cubicBezTo>
                  <a:cubicBezTo>
                    <a:pt x="39824" y="7562"/>
                    <a:pt x="39861" y="7635"/>
                    <a:pt x="39816" y="7675"/>
                  </a:cubicBezTo>
                  <a:cubicBezTo>
                    <a:pt x="39801" y="7687"/>
                    <a:pt x="39785" y="7696"/>
                    <a:pt x="39773" y="7708"/>
                  </a:cubicBezTo>
                  <a:lnTo>
                    <a:pt x="39850" y="8401"/>
                  </a:lnTo>
                  <a:cubicBezTo>
                    <a:pt x="39902" y="8419"/>
                    <a:pt x="39912" y="8490"/>
                    <a:pt x="39862" y="8521"/>
                  </a:cubicBezTo>
                  <a:cubicBezTo>
                    <a:pt x="39896" y="8820"/>
                    <a:pt x="39927" y="9115"/>
                    <a:pt x="39958" y="9414"/>
                  </a:cubicBezTo>
                  <a:cubicBezTo>
                    <a:pt x="40010" y="9423"/>
                    <a:pt x="40041" y="9506"/>
                    <a:pt x="39982" y="9537"/>
                  </a:cubicBezTo>
                  <a:lnTo>
                    <a:pt x="39970" y="9540"/>
                  </a:lnTo>
                  <a:cubicBezTo>
                    <a:pt x="39995" y="9783"/>
                    <a:pt x="40016" y="10026"/>
                    <a:pt x="40038" y="10269"/>
                  </a:cubicBezTo>
                  <a:cubicBezTo>
                    <a:pt x="40063" y="10263"/>
                    <a:pt x="40084" y="10254"/>
                    <a:pt x="40109" y="10248"/>
                  </a:cubicBezTo>
                  <a:cubicBezTo>
                    <a:pt x="40115" y="10246"/>
                    <a:pt x="40121" y="10245"/>
                    <a:pt x="40126" y="10245"/>
                  </a:cubicBezTo>
                  <a:cubicBezTo>
                    <a:pt x="40188" y="10245"/>
                    <a:pt x="40226" y="10343"/>
                    <a:pt x="40161" y="10371"/>
                  </a:cubicBezTo>
                  <a:lnTo>
                    <a:pt x="40053" y="10417"/>
                  </a:lnTo>
                  <a:cubicBezTo>
                    <a:pt x="40078" y="10697"/>
                    <a:pt x="40099" y="10980"/>
                    <a:pt x="40118" y="11264"/>
                  </a:cubicBezTo>
                  <a:cubicBezTo>
                    <a:pt x="40121" y="11263"/>
                    <a:pt x="40125" y="11263"/>
                    <a:pt x="40128" y="11263"/>
                  </a:cubicBezTo>
                  <a:cubicBezTo>
                    <a:pt x="40192" y="11263"/>
                    <a:pt x="40220" y="11348"/>
                    <a:pt x="40161" y="11384"/>
                  </a:cubicBezTo>
                  <a:cubicBezTo>
                    <a:pt x="40149" y="11390"/>
                    <a:pt x="40136" y="11396"/>
                    <a:pt x="40127" y="11402"/>
                  </a:cubicBezTo>
                  <a:cubicBezTo>
                    <a:pt x="40136" y="11562"/>
                    <a:pt x="40149" y="11722"/>
                    <a:pt x="40155" y="11885"/>
                  </a:cubicBezTo>
                  <a:cubicBezTo>
                    <a:pt x="40260" y="11855"/>
                    <a:pt x="40361" y="11824"/>
                    <a:pt x="40469" y="11799"/>
                  </a:cubicBezTo>
                  <a:cubicBezTo>
                    <a:pt x="40476" y="11797"/>
                    <a:pt x="40483" y="11796"/>
                    <a:pt x="40489" y="11796"/>
                  </a:cubicBezTo>
                  <a:cubicBezTo>
                    <a:pt x="40557" y="11796"/>
                    <a:pt x="40581" y="11906"/>
                    <a:pt x="40503" y="11928"/>
                  </a:cubicBezTo>
                  <a:cubicBezTo>
                    <a:pt x="40389" y="11962"/>
                    <a:pt x="40278" y="12005"/>
                    <a:pt x="40164" y="12045"/>
                  </a:cubicBezTo>
                  <a:cubicBezTo>
                    <a:pt x="40179" y="12332"/>
                    <a:pt x="40186" y="12615"/>
                    <a:pt x="40189" y="12901"/>
                  </a:cubicBezTo>
                  <a:cubicBezTo>
                    <a:pt x="40321" y="12852"/>
                    <a:pt x="40453" y="12800"/>
                    <a:pt x="40586" y="12753"/>
                  </a:cubicBezTo>
                  <a:cubicBezTo>
                    <a:pt x="40594" y="12750"/>
                    <a:pt x="40602" y="12749"/>
                    <a:pt x="40609" y="12749"/>
                  </a:cubicBezTo>
                  <a:cubicBezTo>
                    <a:pt x="40669" y="12749"/>
                    <a:pt x="40690" y="12841"/>
                    <a:pt x="40638" y="12877"/>
                  </a:cubicBezTo>
                  <a:cubicBezTo>
                    <a:pt x="40497" y="12972"/>
                    <a:pt x="40349" y="13055"/>
                    <a:pt x="40192" y="13126"/>
                  </a:cubicBezTo>
                  <a:cubicBezTo>
                    <a:pt x="40192" y="13249"/>
                    <a:pt x="40186" y="13372"/>
                    <a:pt x="40186" y="13492"/>
                  </a:cubicBezTo>
                  <a:cubicBezTo>
                    <a:pt x="40219" y="13486"/>
                    <a:pt x="40253" y="13477"/>
                    <a:pt x="40287" y="13471"/>
                  </a:cubicBezTo>
                  <a:cubicBezTo>
                    <a:pt x="40293" y="13469"/>
                    <a:pt x="40299" y="13469"/>
                    <a:pt x="40304" y="13469"/>
                  </a:cubicBezTo>
                  <a:cubicBezTo>
                    <a:pt x="40375" y="13469"/>
                    <a:pt x="40399" y="13574"/>
                    <a:pt x="40324" y="13600"/>
                  </a:cubicBezTo>
                  <a:cubicBezTo>
                    <a:pt x="40275" y="13615"/>
                    <a:pt x="40229" y="13637"/>
                    <a:pt x="40183" y="13652"/>
                  </a:cubicBezTo>
                  <a:cubicBezTo>
                    <a:pt x="40176" y="13892"/>
                    <a:pt x="40164" y="14132"/>
                    <a:pt x="40149" y="14373"/>
                  </a:cubicBezTo>
                  <a:cubicBezTo>
                    <a:pt x="40155" y="14369"/>
                    <a:pt x="40161" y="14366"/>
                    <a:pt x="40170" y="14363"/>
                  </a:cubicBezTo>
                  <a:cubicBezTo>
                    <a:pt x="40177" y="14361"/>
                    <a:pt x="40184" y="14360"/>
                    <a:pt x="40190" y="14360"/>
                  </a:cubicBezTo>
                  <a:cubicBezTo>
                    <a:pt x="40249" y="14360"/>
                    <a:pt x="40281" y="14453"/>
                    <a:pt x="40219" y="14486"/>
                  </a:cubicBezTo>
                  <a:cubicBezTo>
                    <a:pt x="40192" y="14502"/>
                    <a:pt x="40164" y="14514"/>
                    <a:pt x="40136" y="14530"/>
                  </a:cubicBezTo>
                  <a:cubicBezTo>
                    <a:pt x="40124" y="14693"/>
                    <a:pt x="40112" y="14853"/>
                    <a:pt x="40096" y="15016"/>
                  </a:cubicBezTo>
                  <a:cubicBezTo>
                    <a:pt x="40139" y="14997"/>
                    <a:pt x="40186" y="14979"/>
                    <a:pt x="40229" y="14960"/>
                  </a:cubicBezTo>
                  <a:cubicBezTo>
                    <a:pt x="40236" y="14958"/>
                    <a:pt x="40243" y="14956"/>
                    <a:pt x="40250" y="14956"/>
                  </a:cubicBezTo>
                  <a:cubicBezTo>
                    <a:pt x="40309" y="14956"/>
                    <a:pt x="40342" y="15053"/>
                    <a:pt x="40281" y="15084"/>
                  </a:cubicBezTo>
                  <a:cubicBezTo>
                    <a:pt x="40213" y="15117"/>
                    <a:pt x="40143" y="15145"/>
                    <a:pt x="40075" y="15176"/>
                  </a:cubicBezTo>
                  <a:cubicBezTo>
                    <a:pt x="40063" y="15296"/>
                    <a:pt x="40047" y="15419"/>
                    <a:pt x="40032" y="15539"/>
                  </a:cubicBezTo>
                  <a:cubicBezTo>
                    <a:pt x="40090" y="15508"/>
                    <a:pt x="40152" y="15478"/>
                    <a:pt x="40213" y="15444"/>
                  </a:cubicBezTo>
                  <a:cubicBezTo>
                    <a:pt x="40224" y="15438"/>
                    <a:pt x="40235" y="15435"/>
                    <a:pt x="40245" y="15435"/>
                  </a:cubicBezTo>
                  <a:cubicBezTo>
                    <a:pt x="40303" y="15435"/>
                    <a:pt x="40341" y="15521"/>
                    <a:pt x="40281" y="15561"/>
                  </a:cubicBezTo>
                  <a:cubicBezTo>
                    <a:pt x="40192" y="15619"/>
                    <a:pt x="40099" y="15671"/>
                    <a:pt x="40007" y="15730"/>
                  </a:cubicBezTo>
                  <a:cubicBezTo>
                    <a:pt x="39989" y="15853"/>
                    <a:pt x="39967" y="15976"/>
                    <a:pt x="39946" y="16099"/>
                  </a:cubicBezTo>
                  <a:cubicBezTo>
                    <a:pt x="40007" y="16099"/>
                    <a:pt x="40047" y="16182"/>
                    <a:pt x="39982" y="16216"/>
                  </a:cubicBezTo>
                  <a:cubicBezTo>
                    <a:pt x="39961" y="16229"/>
                    <a:pt x="39939" y="16238"/>
                    <a:pt x="39918" y="16247"/>
                  </a:cubicBezTo>
                  <a:cubicBezTo>
                    <a:pt x="39878" y="16478"/>
                    <a:pt x="39835" y="16709"/>
                    <a:pt x="39785" y="16940"/>
                  </a:cubicBezTo>
                  <a:cubicBezTo>
                    <a:pt x="39829" y="16918"/>
                    <a:pt x="39872" y="16900"/>
                    <a:pt x="39915" y="16875"/>
                  </a:cubicBezTo>
                  <a:cubicBezTo>
                    <a:pt x="39926" y="16869"/>
                    <a:pt x="39938" y="16866"/>
                    <a:pt x="39948" y="16866"/>
                  </a:cubicBezTo>
                  <a:cubicBezTo>
                    <a:pt x="40008" y="16866"/>
                    <a:pt x="40045" y="16955"/>
                    <a:pt x="39982" y="16992"/>
                  </a:cubicBezTo>
                  <a:cubicBezTo>
                    <a:pt x="39909" y="17032"/>
                    <a:pt x="39825" y="17069"/>
                    <a:pt x="39749" y="17109"/>
                  </a:cubicBezTo>
                  <a:cubicBezTo>
                    <a:pt x="39733" y="17177"/>
                    <a:pt x="39718" y="17244"/>
                    <a:pt x="39702" y="17312"/>
                  </a:cubicBezTo>
                  <a:cubicBezTo>
                    <a:pt x="39718" y="17340"/>
                    <a:pt x="39718" y="17374"/>
                    <a:pt x="39699" y="17398"/>
                  </a:cubicBezTo>
                  <a:cubicBezTo>
                    <a:pt x="39693" y="17404"/>
                    <a:pt x="39687" y="17408"/>
                    <a:pt x="39681" y="17414"/>
                  </a:cubicBezTo>
                  <a:cubicBezTo>
                    <a:pt x="39607" y="17715"/>
                    <a:pt x="39530" y="18014"/>
                    <a:pt x="39444" y="18309"/>
                  </a:cubicBezTo>
                  <a:cubicBezTo>
                    <a:pt x="39481" y="18331"/>
                    <a:pt x="39487" y="18383"/>
                    <a:pt x="39459" y="18411"/>
                  </a:cubicBezTo>
                  <a:cubicBezTo>
                    <a:pt x="39441" y="18430"/>
                    <a:pt x="39419" y="18439"/>
                    <a:pt x="39404" y="18454"/>
                  </a:cubicBezTo>
                  <a:cubicBezTo>
                    <a:pt x="39327" y="18710"/>
                    <a:pt x="39247" y="18965"/>
                    <a:pt x="39161" y="19218"/>
                  </a:cubicBezTo>
                  <a:cubicBezTo>
                    <a:pt x="39173" y="19211"/>
                    <a:pt x="39185" y="19208"/>
                    <a:pt x="39198" y="19202"/>
                  </a:cubicBezTo>
                  <a:cubicBezTo>
                    <a:pt x="39208" y="19197"/>
                    <a:pt x="39218" y="19195"/>
                    <a:pt x="39229" y="19195"/>
                  </a:cubicBezTo>
                  <a:cubicBezTo>
                    <a:pt x="39285" y="19195"/>
                    <a:pt x="39330" y="19260"/>
                    <a:pt x="39281" y="19307"/>
                  </a:cubicBezTo>
                  <a:cubicBezTo>
                    <a:pt x="39213" y="19374"/>
                    <a:pt x="39139" y="19436"/>
                    <a:pt x="39062" y="19495"/>
                  </a:cubicBezTo>
                  <a:cubicBezTo>
                    <a:pt x="38985" y="19710"/>
                    <a:pt x="38908" y="19929"/>
                    <a:pt x="38828" y="20141"/>
                  </a:cubicBezTo>
                  <a:cubicBezTo>
                    <a:pt x="38767" y="20295"/>
                    <a:pt x="38702" y="20446"/>
                    <a:pt x="38637" y="20600"/>
                  </a:cubicBezTo>
                  <a:cubicBezTo>
                    <a:pt x="38705" y="20569"/>
                    <a:pt x="38773" y="20544"/>
                    <a:pt x="38840" y="20513"/>
                  </a:cubicBezTo>
                  <a:cubicBezTo>
                    <a:pt x="38852" y="20507"/>
                    <a:pt x="38863" y="20505"/>
                    <a:pt x="38874" y="20505"/>
                  </a:cubicBezTo>
                  <a:cubicBezTo>
                    <a:pt x="38934" y="20505"/>
                    <a:pt x="38971" y="20591"/>
                    <a:pt x="38908" y="20630"/>
                  </a:cubicBezTo>
                  <a:cubicBezTo>
                    <a:pt x="38788" y="20710"/>
                    <a:pt x="38659" y="20781"/>
                    <a:pt x="38533" y="20855"/>
                  </a:cubicBezTo>
                  <a:cubicBezTo>
                    <a:pt x="38450" y="21043"/>
                    <a:pt x="38363" y="21231"/>
                    <a:pt x="38274" y="21418"/>
                  </a:cubicBezTo>
                  <a:lnTo>
                    <a:pt x="38320" y="21403"/>
                  </a:lnTo>
                  <a:cubicBezTo>
                    <a:pt x="38326" y="21401"/>
                    <a:pt x="38332" y="21401"/>
                    <a:pt x="38338" y="21401"/>
                  </a:cubicBezTo>
                  <a:cubicBezTo>
                    <a:pt x="38401" y="21401"/>
                    <a:pt x="38432" y="21487"/>
                    <a:pt x="38373" y="21526"/>
                  </a:cubicBezTo>
                  <a:cubicBezTo>
                    <a:pt x="38231" y="21597"/>
                    <a:pt x="38129" y="21735"/>
                    <a:pt x="38040" y="21889"/>
                  </a:cubicBezTo>
                  <a:cubicBezTo>
                    <a:pt x="37880" y="22203"/>
                    <a:pt x="37711" y="22514"/>
                    <a:pt x="37532" y="22822"/>
                  </a:cubicBezTo>
                  <a:cubicBezTo>
                    <a:pt x="37695" y="22767"/>
                    <a:pt x="37859" y="22714"/>
                    <a:pt x="38022" y="22656"/>
                  </a:cubicBezTo>
                  <a:cubicBezTo>
                    <a:pt x="38030" y="22653"/>
                    <a:pt x="38039" y="22651"/>
                    <a:pt x="38046" y="22651"/>
                  </a:cubicBezTo>
                  <a:cubicBezTo>
                    <a:pt x="38111" y="22651"/>
                    <a:pt x="38130" y="22758"/>
                    <a:pt x="38059" y="22785"/>
                  </a:cubicBezTo>
                  <a:cubicBezTo>
                    <a:pt x="37892" y="22844"/>
                    <a:pt x="37723" y="22899"/>
                    <a:pt x="37557" y="22954"/>
                  </a:cubicBezTo>
                  <a:cubicBezTo>
                    <a:pt x="37606" y="23068"/>
                    <a:pt x="37554" y="23198"/>
                    <a:pt x="37443" y="23247"/>
                  </a:cubicBezTo>
                  <a:cubicBezTo>
                    <a:pt x="37366" y="23287"/>
                    <a:pt x="37289" y="23321"/>
                    <a:pt x="37212" y="23355"/>
                  </a:cubicBezTo>
                  <a:cubicBezTo>
                    <a:pt x="35455" y="26149"/>
                    <a:pt x="32903" y="28501"/>
                    <a:pt x="29671" y="29243"/>
                  </a:cubicBezTo>
                  <a:cubicBezTo>
                    <a:pt x="28972" y="29403"/>
                    <a:pt x="28256" y="29462"/>
                    <a:pt x="27536" y="29462"/>
                  </a:cubicBezTo>
                  <a:cubicBezTo>
                    <a:pt x="26411" y="29462"/>
                    <a:pt x="25276" y="29318"/>
                    <a:pt x="24182" y="29191"/>
                  </a:cubicBezTo>
                  <a:cubicBezTo>
                    <a:pt x="22274" y="28969"/>
                    <a:pt x="20326" y="28969"/>
                    <a:pt x="18411" y="28957"/>
                  </a:cubicBezTo>
                  <a:cubicBezTo>
                    <a:pt x="15459" y="28935"/>
                    <a:pt x="12507" y="29000"/>
                    <a:pt x="9598" y="28421"/>
                  </a:cubicBezTo>
                  <a:cubicBezTo>
                    <a:pt x="7902" y="28083"/>
                    <a:pt x="6299" y="27476"/>
                    <a:pt x="4879" y="26556"/>
                  </a:cubicBezTo>
                  <a:cubicBezTo>
                    <a:pt x="4712" y="26613"/>
                    <a:pt x="4537" y="26641"/>
                    <a:pt x="4362" y="26641"/>
                  </a:cubicBezTo>
                  <a:cubicBezTo>
                    <a:pt x="4263" y="26641"/>
                    <a:pt x="4165" y="26632"/>
                    <a:pt x="4067" y="26614"/>
                  </a:cubicBezTo>
                  <a:cubicBezTo>
                    <a:pt x="3743" y="26559"/>
                    <a:pt x="3856" y="26093"/>
                    <a:pt x="4156" y="26093"/>
                  </a:cubicBezTo>
                  <a:cubicBezTo>
                    <a:pt x="4173" y="26093"/>
                    <a:pt x="4190" y="26094"/>
                    <a:pt x="4208" y="26097"/>
                  </a:cubicBezTo>
                  <a:lnTo>
                    <a:pt x="4215" y="26097"/>
                  </a:lnTo>
                  <a:cubicBezTo>
                    <a:pt x="3682" y="25697"/>
                    <a:pt x="3187" y="25248"/>
                    <a:pt x="2734" y="24755"/>
                  </a:cubicBezTo>
                  <a:cubicBezTo>
                    <a:pt x="1832" y="23779"/>
                    <a:pt x="1352" y="22523"/>
                    <a:pt x="481" y="21541"/>
                  </a:cubicBezTo>
                  <a:cubicBezTo>
                    <a:pt x="358" y="21403"/>
                    <a:pt x="222" y="21277"/>
                    <a:pt x="87" y="21147"/>
                  </a:cubicBezTo>
                  <a:lnTo>
                    <a:pt x="87" y="21147"/>
                  </a:lnTo>
                  <a:cubicBezTo>
                    <a:pt x="108" y="21252"/>
                    <a:pt x="78" y="21357"/>
                    <a:pt x="1" y="21431"/>
                  </a:cubicBezTo>
                  <a:cubicBezTo>
                    <a:pt x="238" y="21532"/>
                    <a:pt x="453" y="21683"/>
                    <a:pt x="629" y="21871"/>
                  </a:cubicBezTo>
                  <a:cubicBezTo>
                    <a:pt x="808" y="22065"/>
                    <a:pt x="628" y="22328"/>
                    <a:pt x="427" y="22328"/>
                  </a:cubicBezTo>
                  <a:cubicBezTo>
                    <a:pt x="417" y="22328"/>
                    <a:pt x="408" y="22328"/>
                    <a:pt x="398" y="22326"/>
                  </a:cubicBezTo>
                  <a:lnTo>
                    <a:pt x="398" y="22326"/>
                  </a:lnTo>
                  <a:cubicBezTo>
                    <a:pt x="456" y="22400"/>
                    <a:pt x="512" y="22477"/>
                    <a:pt x="564" y="22554"/>
                  </a:cubicBezTo>
                  <a:cubicBezTo>
                    <a:pt x="1601" y="24250"/>
                    <a:pt x="2685" y="25709"/>
                    <a:pt x="4335" y="26870"/>
                  </a:cubicBezTo>
                  <a:cubicBezTo>
                    <a:pt x="7508" y="29101"/>
                    <a:pt x="11645" y="29422"/>
                    <a:pt x="15401" y="29483"/>
                  </a:cubicBezTo>
                  <a:cubicBezTo>
                    <a:pt x="18103" y="29526"/>
                    <a:pt x="20800" y="29474"/>
                    <a:pt x="23496" y="29671"/>
                  </a:cubicBezTo>
                  <a:cubicBezTo>
                    <a:pt x="24874" y="29770"/>
                    <a:pt x="26228" y="29942"/>
                    <a:pt x="27572" y="29942"/>
                  </a:cubicBezTo>
                  <a:cubicBezTo>
                    <a:pt x="28773" y="29942"/>
                    <a:pt x="29966" y="29804"/>
                    <a:pt x="31157" y="29354"/>
                  </a:cubicBezTo>
                  <a:cubicBezTo>
                    <a:pt x="34934" y="27922"/>
                    <a:pt x="37578" y="24410"/>
                    <a:pt x="39130" y="20815"/>
                  </a:cubicBezTo>
                  <a:cubicBezTo>
                    <a:pt x="39958" y="18891"/>
                    <a:pt x="40475" y="16847"/>
                    <a:pt x="40669" y="14760"/>
                  </a:cubicBezTo>
                  <a:cubicBezTo>
                    <a:pt x="40927" y="11965"/>
                    <a:pt x="40469" y="9143"/>
                    <a:pt x="40179" y="6369"/>
                  </a:cubicBezTo>
                  <a:cubicBezTo>
                    <a:pt x="39952" y="4249"/>
                    <a:pt x="39930" y="2118"/>
                    <a:pt x="397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507;p35">
              <a:extLst>
                <a:ext uri="{FF2B5EF4-FFF2-40B4-BE49-F238E27FC236}">
                  <a16:creationId xmlns:a16="http://schemas.microsoft.com/office/drawing/2014/main" id="{4C7E6236-F9F9-FF0F-0A3A-1B32D256B719}"/>
                </a:ext>
              </a:extLst>
            </p:cNvPr>
            <p:cNvSpPr/>
            <p:nvPr/>
          </p:nvSpPr>
          <p:spPr>
            <a:xfrm>
              <a:off x="3673950" y="6528650"/>
              <a:ext cx="38800" cy="425425"/>
            </a:xfrm>
            <a:custGeom>
              <a:avLst/>
              <a:gdLst/>
              <a:ahLst/>
              <a:cxnLst/>
              <a:rect l="l" t="t" r="r" b="b"/>
              <a:pathLst>
                <a:path w="1552" h="17017" extrusionOk="0">
                  <a:moveTo>
                    <a:pt x="1078" y="1"/>
                  </a:moveTo>
                  <a:cubicBezTo>
                    <a:pt x="1044" y="2374"/>
                    <a:pt x="705" y="4729"/>
                    <a:pt x="490" y="7090"/>
                  </a:cubicBezTo>
                  <a:cubicBezTo>
                    <a:pt x="247" y="9752"/>
                    <a:pt x="84" y="12418"/>
                    <a:pt x="0" y="15093"/>
                  </a:cubicBezTo>
                  <a:cubicBezTo>
                    <a:pt x="0" y="15111"/>
                    <a:pt x="4" y="15130"/>
                    <a:pt x="10" y="15145"/>
                  </a:cubicBezTo>
                  <a:lnTo>
                    <a:pt x="10" y="15164"/>
                  </a:lnTo>
                  <a:cubicBezTo>
                    <a:pt x="105" y="15647"/>
                    <a:pt x="213" y="16136"/>
                    <a:pt x="398" y="16595"/>
                  </a:cubicBezTo>
                  <a:cubicBezTo>
                    <a:pt x="706" y="16720"/>
                    <a:pt x="997" y="16852"/>
                    <a:pt x="1227" y="17014"/>
                  </a:cubicBezTo>
                  <a:lnTo>
                    <a:pt x="1227" y="17014"/>
                  </a:lnTo>
                  <a:cubicBezTo>
                    <a:pt x="1224" y="17010"/>
                    <a:pt x="1222" y="17007"/>
                    <a:pt x="1219" y="17004"/>
                  </a:cubicBezTo>
                  <a:cubicBezTo>
                    <a:pt x="804" y="16463"/>
                    <a:pt x="665" y="15730"/>
                    <a:pt x="539" y="15074"/>
                  </a:cubicBezTo>
                  <a:cubicBezTo>
                    <a:pt x="625" y="12175"/>
                    <a:pt x="822" y="9281"/>
                    <a:pt x="1090" y="6391"/>
                  </a:cubicBezTo>
                  <a:cubicBezTo>
                    <a:pt x="1266" y="4513"/>
                    <a:pt x="1466" y="2660"/>
                    <a:pt x="1552" y="792"/>
                  </a:cubicBezTo>
                  <a:cubicBezTo>
                    <a:pt x="1392" y="570"/>
                    <a:pt x="1244" y="339"/>
                    <a:pt x="1112" y="102"/>
                  </a:cubicBezTo>
                  <a:cubicBezTo>
                    <a:pt x="1093" y="72"/>
                    <a:pt x="1081" y="35"/>
                    <a:pt x="1078" y="1"/>
                  </a:cubicBezTo>
                  <a:close/>
                  <a:moveTo>
                    <a:pt x="1227" y="17014"/>
                  </a:moveTo>
                  <a:cubicBezTo>
                    <a:pt x="1228" y="17015"/>
                    <a:pt x="1230" y="17016"/>
                    <a:pt x="1232" y="17017"/>
                  </a:cubicBezTo>
                  <a:cubicBezTo>
                    <a:pt x="1230" y="17016"/>
                    <a:pt x="1229" y="17015"/>
                    <a:pt x="1227" y="170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508;p35">
              <a:extLst>
                <a:ext uri="{FF2B5EF4-FFF2-40B4-BE49-F238E27FC236}">
                  <a16:creationId xmlns:a16="http://schemas.microsoft.com/office/drawing/2014/main" id="{A76A9637-66A2-3EA1-ACCA-3AF6A544FC9E}"/>
                </a:ext>
              </a:extLst>
            </p:cNvPr>
            <p:cNvSpPr/>
            <p:nvPr/>
          </p:nvSpPr>
          <p:spPr>
            <a:xfrm>
              <a:off x="3903800" y="5668000"/>
              <a:ext cx="300225" cy="215225"/>
            </a:xfrm>
            <a:custGeom>
              <a:avLst/>
              <a:gdLst/>
              <a:ahLst/>
              <a:cxnLst/>
              <a:rect l="l" t="t" r="r" b="b"/>
              <a:pathLst>
                <a:path w="12009" h="8609" extrusionOk="0">
                  <a:moveTo>
                    <a:pt x="4528" y="1"/>
                  </a:moveTo>
                  <a:cubicBezTo>
                    <a:pt x="3553" y="1"/>
                    <a:pt x="2713" y="990"/>
                    <a:pt x="2242" y="1857"/>
                  </a:cubicBezTo>
                  <a:cubicBezTo>
                    <a:pt x="1706" y="2842"/>
                    <a:pt x="992" y="3741"/>
                    <a:pt x="509" y="4754"/>
                  </a:cubicBezTo>
                  <a:cubicBezTo>
                    <a:pt x="1" y="5825"/>
                    <a:pt x="256" y="6874"/>
                    <a:pt x="423" y="7980"/>
                  </a:cubicBezTo>
                  <a:cubicBezTo>
                    <a:pt x="653" y="8041"/>
                    <a:pt x="736" y="8386"/>
                    <a:pt x="512" y="8472"/>
                  </a:cubicBezTo>
                  <a:cubicBezTo>
                    <a:pt x="512" y="8475"/>
                    <a:pt x="518" y="8475"/>
                    <a:pt x="518" y="8478"/>
                  </a:cubicBezTo>
                  <a:cubicBezTo>
                    <a:pt x="576" y="8565"/>
                    <a:pt x="678" y="8608"/>
                    <a:pt x="774" y="8608"/>
                  </a:cubicBezTo>
                  <a:cubicBezTo>
                    <a:pt x="907" y="8608"/>
                    <a:pt x="1029" y="8525"/>
                    <a:pt x="1007" y="8355"/>
                  </a:cubicBezTo>
                  <a:cubicBezTo>
                    <a:pt x="1004" y="8315"/>
                    <a:pt x="995" y="8278"/>
                    <a:pt x="992" y="8241"/>
                  </a:cubicBezTo>
                  <a:cubicBezTo>
                    <a:pt x="964" y="8035"/>
                    <a:pt x="927" y="7829"/>
                    <a:pt x="890" y="7619"/>
                  </a:cubicBezTo>
                  <a:cubicBezTo>
                    <a:pt x="863" y="7622"/>
                    <a:pt x="835" y="7632"/>
                    <a:pt x="804" y="7632"/>
                  </a:cubicBezTo>
                  <a:cubicBezTo>
                    <a:pt x="802" y="7632"/>
                    <a:pt x="800" y="7632"/>
                    <a:pt x="798" y="7632"/>
                  </a:cubicBezTo>
                  <a:cubicBezTo>
                    <a:pt x="733" y="7632"/>
                    <a:pt x="720" y="7541"/>
                    <a:pt x="770" y="7509"/>
                  </a:cubicBezTo>
                  <a:cubicBezTo>
                    <a:pt x="801" y="7487"/>
                    <a:pt x="832" y="7469"/>
                    <a:pt x="863" y="7450"/>
                  </a:cubicBezTo>
                  <a:cubicBezTo>
                    <a:pt x="838" y="7299"/>
                    <a:pt x="813" y="7148"/>
                    <a:pt x="792" y="6998"/>
                  </a:cubicBezTo>
                  <a:lnTo>
                    <a:pt x="777" y="7004"/>
                  </a:lnTo>
                  <a:cubicBezTo>
                    <a:pt x="771" y="7005"/>
                    <a:pt x="765" y="7006"/>
                    <a:pt x="760" y="7006"/>
                  </a:cubicBezTo>
                  <a:cubicBezTo>
                    <a:pt x="704" y="7006"/>
                    <a:pt x="670" y="6938"/>
                    <a:pt x="712" y="6893"/>
                  </a:cubicBezTo>
                  <a:cubicBezTo>
                    <a:pt x="730" y="6874"/>
                    <a:pt x="749" y="6862"/>
                    <a:pt x="770" y="6844"/>
                  </a:cubicBezTo>
                  <a:cubicBezTo>
                    <a:pt x="752" y="6687"/>
                    <a:pt x="740" y="6533"/>
                    <a:pt x="733" y="6379"/>
                  </a:cubicBezTo>
                  <a:cubicBezTo>
                    <a:pt x="727" y="6380"/>
                    <a:pt x="721" y="6381"/>
                    <a:pt x="715" y="6381"/>
                  </a:cubicBezTo>
                  <a:cubicBezTo>
                    <a:pt x="650" y="6381"/>
                    <a:pt x="619" y="6292"/>
                    <a:pt x="681" y="6256"/>
                  </a:cubicBezTo>
                  <a:cubicBezTo>
                    <a:pt x="696" y="6243"/>
                    <a:pt x="712" y="6237"/>
                    <a:pt x="727" y="6228"/>
                  </a:cubicBezTo>
                  <a:cubicBezTo>
                    <a:pt x="727" y="6093"/>
                    <a:pt x="733" y="5960"/>
                    <a:pt x="749" y="5828"/>
                  </a:cubicBezTo>
                  <a:lnTo>
                    <a:pt x="749" y="5828"/>
                  </a:lnTo>
                  <a:lnTo>
                    <a:pt x="687" y="5840"/>
                  </a:lnTo>
                  <a:cubicBezTo>
                    <a:pt x="682" y="5842"/>
                    <a:pt x="676" y="5842"/>
                    <a:pt x="671" y="5842"/>
                  </a:cubicBezTo>
                  <a:cubicBezTo>
                    <a:pt x="615" y="5842"/>
                    <a:pt x="581" y="5774"/>
                    <a:pt x="623" y="5729"/>
                  </a:cubicBezTo>
                  <a:cubicBezTo>
                    <a:pt x="678" y="5671"/>
                    <a:pt x="736" y="5619"/>
                    <a:pt x="798" y="5566"/>
                  </a:cubicBezTo>
                  <a:cubicBezTo>
                    <a:pt x="835" y="5388"/>
                    <a:pt x="890" y="5212"/>
                    <a:pt x="967" y="5043"/>
                  </a:cubicBezTo>
                  <a:lnTo>
                    <a:pt x="967" y="5043"/>
                  </a:lnTo>
                  <a:cubicBezTo>
                    <a:pt x="844" y="5080"/>
                    <a:pt x="721" y="5108"/>
                    <a:pt x="598" y="5126"/>
                  </a:cubicBezTo>
                  <a:cubicBezTo>
                    <a:pt x="592" y="5127"/>
                    <a:pt x="587" y="5128"/>
                    <a:pt x="582" y="5128"/>
                  </a:cubicBezTo>
                  <a:cubicBezTo>
                    <a:pt x="526" y="5128"/>
                    <a:pt x="491" y="5057"/>
                    <a:pt x="533" y="5012"/>
                  </a:cubicBezTo>
                  <a:cubicBezTo>
                    <a:pt x="761" y="4729"/>
                    <a:pt x="1041" y="4538"/>
                    <a:pt x="1340" y="4369"/>
                  </a:cubicBezTo>
                  <a:cubicBezTo>
                    <a:pt x="1404" y="4270"/>
                    <a:pt x="1469" y="4172"/>
                    <a:pt x="1534" y="4073"/>
                  </a:cubicBezTo>
                  <a:lnTo>
                    <a:pt x="1534" y="4073"/>
                  </a:lnTo>
                  <a:cubicBezTo>
                    <a:pt x="1432" y="4107"/>
                    <a:pt x="1334" y="4138"/>
                    <a:pt x="1226" y="4163"/>
                  </a:cubicBezTo>
                  <a:cubicBezTo>
                    <a:pt x="1219" y="4164"/>
                    <a:pt x="1213" y="4165"/>
                    <a:pt x="1207" y="4165"/>
                  </a:cubicBezTo>
                  <a:cubicBezTo>
                    <a:pt x="1142" y="4165"/>
                    <a:pt x="1112" y="4079"/>
                    <a:pt x="1174" y="4039"/>
                  </a:cubicBezTo>
                  <a:cubicBezTo>
                    <a:pt x="1389" y="3910"/>
                    <a:pt x="1598" y="3778"/>
                    <a:pt x="1811" y="3645"/>
                  </a:cubicBezTo>
                  <a:cubicBezTo>
                    <a:pt x="1894" y="3522"/>
                    <a:pt x="1974" y="3399"/>
                    <a:pt x="2054" y="3273"/>
                  </a:cubicBezTo>
                  <a:lnTo>
                    <a:pt x="2054" y="3273"/>
                  </a:lnTo>
                  <a:cubicBezTo>
                    <a:pt x="1955" y="3310"/>
                    <a:pt x="1860" y="3344"/>
                    <a:pt x="1762" y="3381"/>
                  </a:cubicBezTo>
                  <a:cubicBezTo>
                    <a:pt x="1753" y="3384"/>
                    <a:pt x="1746" y="3385"/>
                    <a:pt x="1738" y="3385"/>
                  </a:cubicBezTo>
                  <a:cubicBezTo>
                    <a:pt x="1676" y="3385"/>
                    <a:pt x="1656" y="3276"/>
                    <a:pt x="1728" y="3251"/>
                  </a:cubicBezTo>
                  <a:cubicBezTo>
                    <a:pt x="1869" y="3196"/>
                    <a:pt x="2014" y="3144"/>
                    <a:pt x="2156" y="3091"/>
                  </a:cubicBezTo>
                  <a:cubicBezTo>
                    <a:pt x="2226" y="2971"/>
                    <a:pt x="2297" y="2851"/>
                    <a:pt x="2359" y="2725"/>
                  </a:cubicBezTo>
                  <a:lnTo>
                    <a:pt x="2359" y="2725"/>
                  </a:lnTo>
                  <a:cubicBezTo>
                    <a:pt x="2236" y="2756"/>
                    <a:pt x="2112" y="2781"/>
                    <a:pt x="1986" y="2799"/>
                  </a:cubicBezTo>
                  <a:cubicBezTo>
                    <a:pt x="1983" y="2800"/>
                    <a:pt x="1979" y="2800"/>
                    <a:pt x="1976" y="2800"/>
                  </a:cubicBezTo>
                  <a:cubicBezTo>
                    <a:pt x="1921" y="2800"/>
                    <a:pt x="1866" y="2732"/>
                    <a:pt x="1922" y="2685"/>
                  </a:cubicBezTo>
                  <a:cubicBezTo>
                    <a:pt x="2134" y="2519"/>
                    <a:pt x="2362" y="2371"/>
                    <a:pt x="2602" y="2245"/>
                  </a:cubicBezTo>
                  <a:cubicBezTo>
                    <a:pt x="2657" y="2137"/>
                    <a:pt x="2716" y="2029"/>
                    <a:pt x="2777" y="1922"/>
                  </a:cubicBezTo>
                  <a:lnTo>
                    <a:pt x="2777" y="1922"/>
                  </a:lnTo>
                  <a:cubicBezTo>
                    <a:pt x="2645" y="1953"/>
                    <a:pt x="2509" y="1977"/>
                    <a:pt x="2371" y="1996"/>
                  </a:cubicBezTo>
                  <a:cubicBezTo>
                    <a:pt x="2368" y="1996"/>
                    <a:pt x="2365" y="1996"/>
                    <a:pt x="2363" y="1996"/>
                  </a:cubicBezTo>
                  <a:cubicBezTo>
                    <a:pt x="2302" y="1996"/>
                    <a:pt x="2284" y="1899"/>
                    <a:pt x="2337" y="1869"/>
                  </a:cubicBezTo>
                  <a:cubicBezTo>
                    <a:pt x="2556" y="1749"/>
                    <a:pt x="2783" y="1642"/>
                    <a:pt x="3014" y="1546"/>
                  </a:cubicBezTo>
                  <a:cubicBezTo>
                    <a:pt x="3079" y="1457"/>
                    <a:pt x="3144" y="1371"/>
                    <a:pt x="3214" y="1285"/>
                  </a:cubicBezTo>
                  <a:lnTo>
                    <a:pt x="3214" y="1285"/>
                  </a:lnTo>
                  <a:cubicBezTo>
                    <a:pt x="3187" y="1286"/>
                    <a:pt x="3161" y="1286"/>
                    <a:pt x="3134" y="1286"/>
                  </a:cubicBezTo>
                  <a:cubicBezTo>
                    <a:pt x="3088" y="1286"/>
                    <a:pt x="3043" y="1284"/>
                    <a:pt x="2996" y="1278"/>
                  </a:cubicBezTo>
                  <a:cubicBezTo>
                    <a:pt x="2916" y="1269"/>
                    <a:pt x="2913" y="1146"/>
                    <a:pt x="2988" y="1146"/>
                  </a:cubicBezTo>
                  <a:cubicBezTo>
                    <a:pt x="2990" y="1146"/>
                    <a:pt x="2993" y="1146"/>
                    <a:pt x="2996" y="1146"/>
                  </a:cubicBezTo>
                  <a:cubicBezTo>
                    <a:pt x="3038" y="1149"/>
                    <a:pt x="3080" y="1151"/>
                    <a:pt x="3122" y="1151"/>
                  </a:cubicBezTo>
                  <a:cubicBezTo>
                    <a:pt x="3196" y="1151"/>
                    <a:pt x="3271" y="1146"/>
                    <a:pt x="3344" y="1134"/>
                  </a:cubicBezTo>
                  <a:cubicBezTo>
                    <a:pt x="3479" y="986"/>
                    <a:pt x="3630" y="857"/>
                    <a:pt x="3799" y="749"/>
                  </a:cubicBezTo>
                  <a:cubicBezTo>
                    <a:pt x="4015" y="613"/>
                    <a:pt x="4229" y="554"/>
                    <a:pt x="4434" y="554"/>
                  </a:cubicBezTo>
                  <a:cubicBezTo>
                    <a:pt x="4539" y="554"/>
                    <a:pt x="4642" y="570"/>
                    <a:pt x="4741" y="598"/>
                  </a:cubicBezTo>
                  <a:cubicBezTo>
                    <a:pt x="4809" y="570"/>
                    <a:pt x="4880" y="543"/>
                    <a:pt x="4947" y="521"/>
                  </a:cubicBezTo>
                  <a:cubicBezTo>
                    <a:pt x="4953" y="520"/>
                    <a:pt x="4959" y="519"/>
                    <a:pt x="4964" y="519"/>
                  </a:cubicBezTo>
                  <a:cubicBezTo>
                    <a:pt x="5022" y="519"/>
                    <a:pt x="5057" y="590"/>
                    <a:pt x="5015" y="635"/>
                  </a:cubicBezTo>
                  <a:cubicBezTo>
                    <a:pt x="4997" y="650"/>
                    <a:pt x="4975" y="666"/>
                    <a:pt x="4957" y="681"/>
                  </a:cubicBezTo>
                  <a:cubicBezTo>
                    <a:pt x="5086" y="746"/>
                    <a:pt x="5206" y="829"/>
                    <a:pt x="5311" y="924"/>
                  </a:cubicBezTo>
                  <a:cubicBezTo>
                    <a:pt x="5312" y="924"/>
                    <a:pt x="5314" y="924"/>
                    <a:pt x="5316" y="924"/>
                  </a:cubicBezTo>
                  <a:cubicBezTo>
                    <a:pt x="5360" y="924"/>
                    <a:pt x="5393" y="960"/>
                    <a:pt x="5388" y="1001"/>
                  </a:cubicBezTo>
                  <a:cubicBezTo>
                    <a:pt x="5477" y="1091"/>
                    <a:pt x="5560" y="1189"/>
                    <a:pt x="5631" y="1291"/>
                  </a:cubicBezTo>
                  <a:cubicBezTo>
                    <a:pt x="5649" y="1318"/>
                    <a:pt x="5665" y="1349"/>
                    <a:pt x="5683" y="1377"/>
                  </a:cubicBezTo>
                  <a:cubicBezTo>
                    <a:pt x="5692" y="1377"/>
                    <a:pt x="5698" y="1374"/>
                    <a:pt x="5708" y="1371"/>
                  </a:cubicBezTo>
                  <a:cubicBezTo>
                    <a:pt x="5711" y="1370"/>
                    <a:pt x="5714" y="1370"/>
                    <a:pt x="5717" y="1370"/>
                  </a:cubicBezTo>
                  <a:cubicBezTo>
                    <a:pt x="5783" y="1370"/>
                    <a:pt x="5828" y="1459"/>
                    <a:pt x="5760" y="1494"/>
                  </a:cubicBezTo>
                  <a:cubicBezTo>
                    <a:pt x="5822" y="1595"/>
                    <a:pt x="5880" y="1700"/>
                    <a:pt x="5935" y="1805"/>
                  </a:cubicBezTo>
                  <a:cubicBezTo>
                    <a:pt x="5991" y="1805"/>
                    <a:pt x="6046" y="1811"/>
                    <a:pt x="6102" y="1817"/>
                  </a:cubicBezTo>
                  <a:cubicBezTo>
                    <a:pt x="6151" y="1832"/>
                    <a:pt x="6166" y="1894"/>
                    <a:pt x="6132" y="1931"/>
                  </a:cubicBezTo>
                  <a:cubicBezTo>
                    <a:pt x="6096" y="1959"/>
                    <a:pt x="6071" y="1983"/>
                    <a:pt x="6043" y="2008"/>
                  </a:cubicBezTo>
                  <a:cubicBezTo>
                    <a:pt x="6163" y="2248"/>
                    <a:pt x="6277" y="2491"/>
                    <a:pt x="6400" y="2731"/>
                  </a:cubicBezTo>
                  <a:cubicBezTo>
                    <a:pt x="6945" y="3091"/>
                    <a:pt x="7456" y="3513"/>
                    <a:pt x="7915" y="3827"/>
                  </a:cubicBezTo>
                  <a:cubicBezTo>
                    <a:pt x="8167" y="3993"/>
                    <a:pt x="8401" y="4187"/>
                    <a:pt x="8613" y="4403"/>
                  </a:cubicBezTo>
                  <a:cubicBezTo>
                    <a:pt x="8832" y="4427"/>
                    <a:pt x="9051" y="4443"/>
                    <a:pt x="9257" y="4458"/>
                  </a:cubicBezTo>
                  <a:lnTo>
                    <a:pt x="9294" y="4464"/>
                  </a:lnTo>
                  <a:cubicBezTo>
                    <a:pt x="9478" y="4406"/>
                    <a:pt x="9663" y="4335"/>
                    <a:pt x="9842" y="4320"/>
                  </a:cubicBezTo>
                  <a:cubicBezTo>
                    <a:pt x="9894" y="4320"/>
                    <a:pt x="9928" y="4375"/>
                    <a:pt x="9900" y="4421"/>
                  </a:cubicBezTo>
                  <a:cubicBezTo>
                    <a:pt x="9869" y="4461"/>
                    <a:pt x="9832" y="4498"/>
                    <a:pt x="9795" y="4535"/>
                  </a:cubicBezTo>
                  <a:cubicBezTo>
                    <a:pt x="9999" y="4578"/>
                    <a:pt x="10199" y="4652"/>
                    <a:pt x="10383" y="4754"/>
                  </a:cubicBezTo>
                  <a:cubicBezTo>
                    <a:pt x="10439" y="4738"/>
                    <a:pt x="10500" y="4729"/>
                    <a:pt x="10559" y="4720"/>
                  </a:cubicBezTo>
                  <a:cubicBezTo>
                    <a:pt x="10560" y="4720"/>
                    <a:pt x="10561" y="4720"/>
                    <a:pt x="10563" y="4720"/>
                  </a:cubicBezTo>
                  <a:cubicBezTo>
                    <a:pt x="10615" y="4720"/>
                    <a:pt x="10635" y="4779"/>
                    <a:pt x="10617" y="4821"/>
                  </a:cubicBezTo>
                  <a:cubicBezTo>
                    <a:pt x="10608" y="4846"/>
                    <a:pt x="10593" y="4861"/>
                    <a:pt x="10580" y="4883"/>
                  </a:cubicBezTo>
                  <a:cubicBezTo>
                    <a:pt x="10765" y="5024"/>
                    <a:pt x="10919" y="5200"/>
                    <a:pt x="11036" y="5400"/>
                  </a:cubicBezTo>
                  <a:cubicBezTo>
                    <a:pt x="11291" y="5843"/>
                    <a:pt x="11362" y="6416"/>
                    <a:pt x="11424" y="6933"/>
                  </a:cubicBezTo>
                  <a:cubicBezTo>
                    <a:pt x="11430" y="7010"/>
                    <a:pt x="11439" y="7087"/>
                    <a:pt x="11448" y="7158"/>
                  </a:cubicBezTo>
                  <a:cubicBezTo>
                    <a:pt x="11470" y="7327"/>
                    <a:pt x="11616" y="7413"/>
                    <a:pt x="11751" y="7413"/>
                  </a:cubicBezTo>
                  <a:cubicBezTo>
                    <a:pt x="11885" y="7413"/>
                    <a:pt x="12009" y="7328"/>
                    <a:pt x="11987" y="7158"/>
                  </a:cubicBezTo>
                  <a:cubicBezTo>
                    <a:pt x="11984" y="7121"/>
                    <a:pt x="11978" y="7084"/>
                    <a:pt x="11975" y="7047"/>
                  </a:cubicBezTo>
                  <a:cubicBezTo>
                    <a:pt x="11876" y="6243"/>
                    <a:pt x="11778" y="5292"/>
                    <a:pt x="11196" y="4677"/>
                  </a:cubicBezTo>
                  <a:cubicBezTo>
                    <a:pt x="10386" y="3821"/>
                    <a:pt x="9211" y="3996"/>
                    <a:pt x="8142" y="3769"/>
                  </a:cubicBezTo>
                  <a:cubicBezTo>
                    <a:pt x="6683" y="3458"/>
                    <a:pt x="6616" y="1165"/>
                    <a:pt x="5511" y="352"/>
                  </a:cubicBezTo>
                  <a:cubicBezTo>
                    <a:pt x="5174" y="105"/>
                    <a:pt x="4844" y="1"/>
                    <a:pt x="45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09;p35">
              <a:extLst>
                <a:ext uri="{FF2B5EF4-FFF2-40B4-BE49-F238E27FC236}">
                  <a16:creationId xmlns:a16="http://schemas.microsoft.com/office/drawing/2014/main" id="{8AE771D4-3A0A-D8D8-F054-9A4740B74857}"/>
                </a:ext>
              </a:extLst>
            </p:cNvPr>
            <p:cNvSpPr/>
            <p:nvPr/>
          </p:nvSpPr>
          <p:spPr>
            <a:xfrm>
              <a:off x="4143450" y="5780275"/>
              <a:ext cx="1025" cy="425"/>
            </a:xfrm>
            <a:custGeom>
              <a:avLst/>
              <a:gdLst/>
              <a:ahLst/>
              <a:cxnLst/>
              <a:rect l="l" t="t" r="r" b="b"/>
              <a:pathLst>
                <a:path w="41" h="17" extrusionOk="0">
                  <a:moveTo>
                    <a:pt x="40" y="1"/>
                  </a:moveTo>
                  <a:cubicBezTo>
                    <a:pt x="38" y="1"/>
                    <a:pt x="36" y="2"/>
                    <a:pt x="33" y="3"/>
                  </a:cubicBezTo>
                  <a:lnTo>
                    <a:pt x="33" y="3"/>
                  </a:lnTo>
                  <a:lnTo>
                    <a:pt x="40" y="1"/>
                  </a:lnTo>
                  <a:close/>
                  <a:moveTo>
                    <a:pt x="33" y="3"/>
                  </a:moveTo>
                  <a:lnTo>
                    <a:pt x="0" y="13"/>
                  </a:lnTo>
                  <a:lnTo>
                    <a:pt x="12" y="16"/>
                  </a:lnTo>
                  <a:cubicBezTo>
                    <a:pt x="19" y="12"/>
                    <a:pt x="27" y="6"/>
                    <a:pt x="3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510;p35">
              <a:extLst>
                <a:ext uri="{FF2B5EF4-FFF2-40B4-BE49-F238E27FC236}">
                  <a16:creationId xmlns:a16="http://schemas.microsoft.com/office/drawing/2014/main" id="{C87FF96D-1630-ADF1-82E3-7CD57EB3F35F}"/>
                </a:ext>
              </a:extLst>
            </p:cNvPr>
            <p:cNvSpPr/>
            <p:nvPr/>
          </p:nvSpPr>
          <p:spPr>
            <a:xfrm>
              <a:off x="3940775" y="5765125"/>
              <a:ext cx="4375" cy="3375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43" y="98"/>
                    <a:pt x="1" y="134"/>
                    <a:pt x="13" y="134"/>
                  </a:cubicBezTo>
                  <a:cubicBezTo>
                    <a:pt x="23" y="134"/>
                    <a:pt x="65" y="113"/>
                    <a:pt x="122" y="81"/>
                  </a:cubicBezTo>
                  <a:cubicBezTo>
                    <a:pt x="141" y="53"/>
                    <a:pt x="156" y="28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511;p35">
              <a:extLst>
                <a:ext uri="{FF2B5EF4-FFF2-40B4-BE49-F238E27FC236}">
                  <a16:creationId xmlns:a16="http://schemas.microsoft.com/office/drawing/2014/main" id="{F0EAEC47-883B-8440-070A-74E3956AC372}"/>
                </a:ext>
              </a:extLst>
            </p:cNvPr>
            <p:cNvSpPr/>
            <p:nvPr/>
          </p:nvSpPr>
          <p:spPr>
            <a:xfrm>
              <a:off x="3969025" y="5711325"/>
              <a:ext cx="7150" cy="3600"/>
            </a:xfrm>
            <a:custGeom>
              <a:avLst/>
              <a:gdLst/>
              <a:ahLst/>
              <a:cxnLst/>
              <a:rect l="l" t="t" r="r" b="b"/>
              <a:pathLst>
                <a:path w="286" h="144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70" y="7"/>
                    <a:pt x="254" y="13"/>
                    <a:pt x="239" y="19"/>
                  </a:cubicBezTo>
                  <a:cubicBezTo>
                    <a:pt x="50" y="111"/>
                    <a:pt x="0" y="144"/>
                    <a:pt x="24" y="144"/>
                  </a:cubicBezTo>
                  <a:cubicBezTo>
                    <a:pt x="47" y="144"/>
                    <a:pt x="135" y="115"/>
                    <a:pt x="233" y="81"/>
                  </a:cubicBezTo>
                  <a:cubicBezTo>
                    <a:pt x="251" y="53"/>
                    <a:pt x="267" y="26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512;p35">
              <a:extLst>
                <a:ext uri="{FF2B5EF4-FFF2-40B4-BE49-F238E27FC236}">
                  <a16:creationId xmlns:a16="http://schemas.microsoft.com/office/drawing/2014/main" id="{0E38232F-B766-557A-B812-DA8572DFBC8F}"/>
                </a:ext>
              </a:extLst>
            </p:cNvPr>
            <p:cNvSpPr/>
            <p:nvPr/>
          </p:nvSpPr>
          <p:spPr>
            <a:xfrm>
              <a:off x="3922900" y="5780900"/>
              <a:ext cx="12250" cy="10500"/>
            </a:xfrm>
            <a:custGeom>
              <a:avLst/>
              <a:gdLst/>
              <a:ahLst/>
              <a:cxnLst/>
              <a:rect l="l" t="t" r="r" b="b"/>
              <a:pathLst>
                <a:path w="490" h="420" extrusionOk="0">
                  <a:moveTo>
                    <a:pt x="490" y="1"/>
                  </a:moveTo>
                  <a:lnTo>
                    <a:pt x="490" y="1"/>
                  </a:lnTo>
                  <a:cubicBezTo>
                    <a:pt x="305" y="114"/>
                    <a:pt x="139" y="256"/>
                    <a:pt x="0" y="419"/>
                  </a:cubicBezTo>
                  <a:cubicBezTo>
                    <a:pt x="40" y="373"/>
                    <a:pt x="185" y="302"/>
                    <a:pt x="366" y="222"/>
                  </a:cubicBezTo>
                  <a:cubicBezTo>
                    <a:pt x="407" y="148"/>
                    <a:pt x="443" y="74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513;p35">
              <a:extLst>
                <a:ext uri="{FF2B5EF4-FFF2-40B4-BE49-F238E27FC236}">
                  <a16:creationId xmlns:a16="http://schemas.microsoft.com/office/drawing/2014/main" id="{B060B225-A2EA-418F-35DA-8D2E929FB5E1}"/>
                </a:ext>
              </a:extLst>
            </p:cNvPr>
            <p:cNvSpPr/>
            <p:nvPr/>
          </p:nvSpPr>
          <p:spPr>
            <a:xfrm>
              <a:off x="3959525" y="5729200"/>
              <a:ext cx="6800" cy="4775"/>
            </a:xfrm>
            <a:custGeom>
              <a:avLst/>
              <a:gdLst/>
              <a:ahLst/>
              <a:cxnLst/>
              <a:rect l="l" t="t" r="r" b="b"/>
              <a:pathLst>
                <a:path w="272" h="191" extrusionOk="0">
                  <a:moveTo>
                    <a:pt x="271" y="0"/>
                  </a:moveTo>
                  <a:cubicBezTo>
                    <a:pt x="231" y="22"/>
                    <a:pt x="191" y="43"/>
                    <a:pt x="154" y="68"/>
                  </a:cubicBezTo>
                  <a:cubicBezTo>
                    <a:pt x="19" y="158"/>
                    <a:pt x="1" y="191"/>
                    <a:pt x="45" y="191"/>
                  </a:cubicBezTo>
                  <a:cubicBezTo>
                    <a:pt x="74" y="191"/>
                    <a:pt x="128" y="177"/>
                    <a:pt x="194" y="157"/>
                  </a:cubicBezTo>
                  <a:cubicBezTo>
                    <a:pt x="219" y="105"/>
                    <a:pt x="244" y="52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514;p35">
              <a:extLst>
                <a:ext uri="{FF2B5EF4-FFF2-40B4-BE49-F238E27FC236}">
                  <a16:creationId xmlns:a16="http://schemas.microsoft.com/office/drawing/2014/main" id="{CBB79763-1C15-8E63-CFEE-D1E280093FD8}"/>
                </a:ext>
              </a:extLst>
            </p:cNvPr>
            <p:cNvSpPr/>
            <p:nvPr/>
          </p:nvSpPr>
          <p:spPr>
            <a:xfrm>
              <a:off x="4023075" y="5718650"/>
              <a:ext cx="4025" cy="1350"/>
            </a:xfrm>
            <a:custGeom>
              <a:avLst/>
              <a:gdLst/>
              <a:ahLst/>
              <a:cxnLst/>
              <a:rect l="l" t="t" r="r" b="b"/>
              <a:pathLst>
                <a:path w="161" h="54" extrusionOk="0">
                  <a:moveTo>
                    <a:pt x="41" y="0"/>
                  </a:moveTo>
                  <a:cubicBezTo>
                    <a:pt x="1" y="37"/>
                    <a:pt x="1" y="54"/>
                    <a:pt x="33" y="54"/>
                  </a:cubicBezTo>
                  <a:cubicBezTo>
                    <a:pt x="58" y="54"/>
                    <a:pt x="102" y="44"/>
                    <a:pt x="161" y="25"/>
                  </a:cubicBezTo>
                  <a:cubicBezTo>
                    <a:pt x="121" y="16"/>
                    <a:pt x="81" y="7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515;p35">
              <a:extLst>
                <a:ext uri="{FF2B5EF4-FFF2-40B4-BE49-F238E27FC236}">
                  <a16:creationId xmlns:a16="http://schemas.microsoft.com/office/drawing/2014/main" id="{BD912C54-6AF9-4878-BF8C-19C081A6A019}"/>
                </a:ext>
              </a:extLst>
            </p:cNvPr>
            <p:cNvSpPr/>
            <p:nvPr/>
          </p:nvSpPr>
          <p:spPr>
            <a:xfrm>
              <a:off x="4129975" y="5794825"/>
              <a:ext cx="2950" cy="2250"/>
            </a:xfrm>
            <a:custGeom>
              <a:avLst/>
              <a:gdLst/>
              <a:ahLst/>
              <a:cxnLst/>
              <a:rect l="l" t="t" r="r" b="b"/>
              <a:pathLst>
                <a:path w="118" h="90" extrusionOk="0">
                  <a:moveTo>
                    <a:pt x="71" y="1"/>
                  </a:moveTo>
                  <a:cubicBezTo>
                    <a:pt x="21" y="54"/>
                    <a:pt x="0" y="90"/>
                    <a:pt x="50" y="90"/>
                  </a:cubicBezTo>
                  <a:cubicBezTo>
                    <a:pt x="63" y="90"/>
                    <a:pt x="83" y="87"/>
                    <a:pt x="108" y="81"/>
                  </a:cubicBezTo>
                  <a:lnTo>
                    <a:pt x="117" y="78"/>
                  </a:lnTo>
                  <a:cubicBezTo>
                    <a:pt x="105" y="50"/>
                    <a:pt x="87" y="2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16;p35">
              <a:extLst>
                <a:ext uri="{FF2B5EF4-FFF2-40B4-BE49-F238E27FC236}">
                  <a16:creationId xmlns:a16="http://schemas.microsoft.com/office/drawing/2014/main" id="{8F98ED39-BAEE-20A5-2397-06BB7688BD11}"/>
                </a:ext>
              </a:extLst>
            </p:cNvPr>
            <p:cNvSpPr/>
            <p:nvPr/>
          </p:nvSpPr>
          <p:spPr>
            <a:xfrm>
              <a:off x="3964975" y="5717900"/>
              <a:ext cx="176500" cy="141600"/>
            </a:xfrm>
            <a:custGeom>
              <a:avLst/>
              <a:gdLst/>
              <a:ahLst/>
              <a:cxnLst/>
              <a:rect l="l" t="t" r="r" b="b"/>
              <a:pathLst>
                <a:path w="7060" h="5664" extrusionOk="0">
                  <a:moveTo>
                    <a:pt x="2024" y="1"/>
                  </a:moveTo>
                  <a:cubicBezTo>
                    <a:pt x="1992" y="1"/>
                    <a:pt x="1960" y="1"/>
                    <a:pt x="1928" y="3"/>
                  </a:cubicBezTo>
                  <a:cubicBezTo>
                    <a:pt x="1836" y="9"/>
                    <a:pt x="1746" y="24"/>
                    <a:pt x="1657" y="46"/>
                  </a:cubicBezTo>
                  <a:cubicBezTo>
                    <a:pt x="1488" y="123"/>
                    <a:pt x="1318" y="203"/>
                    <a:pt x="1149" y="277"/>
                  </a:cubicBezTo>
                  <a:cubicBezTo>
                    <a:pt x="967" y="415"/>
                    <a:pt x="814" y="591"/>
                    <a:pt x="703" y="788"/>
                  </a:cubicBezTo>
                  <a:cubicBezTo>
                    <a:pt x="737" y="781"/>
                    <a:pt x="767" y="769"/>
                    <a:pt x="801" y="763"/>
                  </a:cubicBezTo>
                  <a:cubicBezTo>
                    <a:pt x="807" y="762"/>
                    <a:pt x="812" y="761"/>
                    <a:pt x="817" y="761"/>
                  </a:cubicBezTo>
                  <a:cubicBezTo>
                    <a:pt x="872" y="761"/>
                    <a:pt x="917" y="832"/>
                    <a:pt x="866" y="874"/>
                  </a:cubicBezTo>
                  <a:cubicBezTo>
                    <a:pt x="764" y="957"/>
                    <a:pt x="657" y="1037"/>
                    <a:pt x="543" y="1105"/>
                  </a:cubicBezTo>
                  <a:cubicBezTo>
                    <a:pt x="1" y="2404"/>
                    <a:pt x="170" y="4497"/>
                    <a:pt x="173" y="5405"/>
                  </a:cubicBezTo>
                  <a:cubicBezTo>
                    <a:pt x="173" y="5454"/>
                    <a:pt x="189" y="5503"/>
                    <a:pt x="216" y="5546"/>
                  </a:cubicBezTo>
                  <a:cubicBezTo>
                    <a:pt x="267" y="5625"/>
                    <a:pt x="358" y="5664"/>
                    <a:pt x="447" y="5664"/>
                  </a:cubicBezTo>
                  <a:cubicBezTo>
                    <a:pt x="580" y="5664"/>
                    <a:pt x="711" y="5578"/>
                    <a:pt x="709" y="5405"/>
                  </a:cubicBezTo>
                  <a:lnTo>
                    <a:pt x="709" y="5377"/>
                  </a:lnTo>
                  <a:cubicBezTo>
                    <a:pt x="700" y="4054"/>
                    <a:pt x="367" y="1576"/>
                    <a:pt x="1565" y="680"/>
                  </a:cubicBezTo>
                  <a:cubicBezTo>
                    <a:pt x="1715" y="567"/>
                    <a:pt x="1888" y="520"/>
                    <a:pt x="2073" y="520"/>
                  </a:cubicBezTo>
                  <a:cubicBezTo>
                    <a:pt x="2864" y="520"/>
                    <a:pt x="3883" y="1386"/>
                    <a:pt x="4387" y="1736"/>
                  </a:cubicBezTo>
                  <a:cubicBezTo>
                    <a:pt x="5455" y="2468"/>
                    <a:pt x="6594" y="3222"/>
                    <a:pt x="6530" y="4611"/>
                  </a:cubicBezTo>
                  <a:cubicBezTo>
                    <a:pt x="6523" y="4691"/>
                    <a:pt x="6517" y="4771"/>
                    <a:pt x="6505" y="4857"/>
                  </a:cubicBezTo>
                  <a:cubicBezTo>
                    <a:pt x="6487" y="5002"/>
                    <a:pt x="6576" y="5137"/>
                    <a:pt x="6714" y="5177"/>
                  </a:cubicBezTo>
                  <a:cubicBezTo>
                    <a:pt x="6743" y="5185"/>
                    <a:pt x="6773" y="5191"/>
                    <a:pt x="6803" y="5191"/>
                  </a:cubicBezTo>
                  <a:cubicBezTo>
                    <a:pt x="6818" y="5191"/>
                    <a:pt x="6832" y="5189"/>
                    <a:pt x="6847" y="5186"/>
                  </a:cubicBezTo>
                  <a:cubicBezTo>
                    <a:pt x="6942" y="5174"/>
                    <a:pt x="7016" y="5097"/>
                    <a:pt x="7025" y="4999"/>
                  </a:cubicBezTo>
                  <a:cubicBezTo>
                    <a:pt x="7038" y="4885"/>
                    <a:pt x="7047" y="4768"/>
                    <a:pt x="7050" y="4654"/>
                  </a:cubicBezTo>
                  <a:cubicBezTo>
                    <a:pt x="7050" y="4604"/>
                    <a:pt x="7059" y="4552"/>
                    <a:pt x="7059" y="4503"/>
                  </a:cubicBezTo>
                  <a:lnTo>
                    <a:pt x="7059" y="4503"/>
                  </a:lnTo>
                  <a:cubicBezTo>
                    <a:pt x="6951" y="4534"/>
                    <a:pt x="6837" y="4555"/>
                    <a:pt x="6724" y="4564"/>
                  </a:cubicBezTo>
                  <a:cubicBezTo>
                    <a:pt x="6721" y="4565"/>
                    <a:pt x="6719" y="4565"/>
                    <a:pt x="6717" y="4565"/>
                  </a:cubicBezTo>
                  <a:cubicBezTo>
                    <a:pt x="6652" y="4565"/>
                    <a:pt x="6645" y="4474"/>
                    <a:pt x="6690" y="4441"/>
                  </a:cubicBezTo>
                  <a:cubicBezTo>
                    <a:pt x="6801" y="4358"/>
                    <a:pt x="6917" y="4287"/>
                    <a:pt x="7038" y="4223"/>
                  </a:cubicBezTo>
                  <a:cubicBezTo>
                    <a:pt x="7025" y="4090"/>
                    <a:pt x="7004" y="3958"/>
                    <a:pt x="6973" y="3829"/>
                  </a:cubicBezTo>
                  <a:cubicBezTo>
                    <a:pt x="6890" y="3844"/>
                    <a:pt x="6807" y="3850"/>
                    <a:pt x="6724" y="3850"/>
                  </a:cubicBezTo>
                  <a:cubicBezTo>
                    <a:pt x="6656" y="3847"/>
                    <a:pt x="6634" y="3758"/>
                    <a:pt x="6690" y="3724"/>
                  </a:cubicBezTo>
                  <a:cubicBezTo>
                    <a:pt x="6764" y="3678"/>
                    <a:pt x="6837" y="3635"/>
                    <a:pt x="6914" y="3598"/>
                  </a:cubicBezTo>
                  <a:cubicBezTo>
                    <a:pt x="6874" y="3487"/>
                    <a:pt x="6828" y="3376"/>
                    <a:pt x="6776" y="3272"/>
                  </a:cubicBezTo>
                  <a:cubicBezTo>
                    <a:pt x="6656" y="3296"/>
                    <a:pt x="6536" y="3312"/>
                    <a:pt x="6413" y="3312"/>
                  </a:cubicBezTo>
                  <a:cubicBezTo>
                    <a:pt x="6360" y="3312"/>
                    <a:pt x="6330" y="3256"/>
                    <a:pt x="6354" y="3210"/>
                  </a:cubicBezTo>
                  <a:cubicBezTo>
                    <a:pt x="6416" y="3109"/>
                    <a:pt x="6493" y="3013"/>
                    <a:pt x="6585" y="2936"/>
                  </a:cubicBezTo>
                  <a:cubicBezTo>
                    <a:pt x="6527" y="2850"/>
                    <a:pt x="6465" y="2764"/>
                    <a:pt x="6400" y="2684"/>
                  </a:cubicBezTo>
                  <a:cubicBezTo>
                    <a:pt x="6320" y="2681"/>
                    <a:pt x="6243" y="2665"/>
                    <a:pt x="6170" y="2638"/>
                  </a:cubicBezTo>
                  <a:cubicBezTo>
                    <a:pt x="6098" y="2613"/>
                    <a:pt x="6118" y="2504"/>
                    <a:pt x="6180" y="2504"/>
                  </a:cubicBezTo>
                  <a:cubicBezTo>
                    <a:pt x="6187" y="2504"/>
                    <a:pt x="6195" y="2505"/>
                    <a:pt x="6203" y="2508"/>
                  </a:cubicBezTo>
                  <a:cubicBezTo>
                    <a:pt x="6225" y="2518"/>
                    <a:pt x="6246" y="2521"/>
                    <a:pt x="6271" y="2527"/>
                  </a:cubicBezTo>
                  <a:cubicBezTo>
                    <a:pt x="6234" y="2487"/>
                    <a:pt x="6200" y="2450"/>
                    <a:pt x="6163" y="2410"/>
                  </a:cubicBezTo>
                  <a:cubicBezTo>
                    <a:pt x="5951" y="2194"/>
                    <a:pt x="5720" y="2000"/>
                    <a:pt x="5468" y="1834"/>
                  </a:cubicBezTo>
                  <a:cubicBezTo>
                    <a:pt x="5009" y="1523"/>
                    <a:pt x="4498" y="1099"/>
                    <a:pt x="3953" y="738"/>
                  </a:cubicBezTo>
                  <a:cubicBezTo>
                    <a:pt x="3892" y="698"/>
                    <a:pt x="3830" y="658"/>
                    <a:pt x="3772" y="621"/>
                  </a:cubicBezTo>
                  <a:cubicBezTo>
                    <a:pt x="3759" y="621"/>
                    <a:pt x="3747" y="621"/>
                    <a:pt x="3738" y="618"/>
                  </a:cubicBezTo>
                  <a:cubicBezTo>
                    <a:pt x="3725" y="612"/>
                    <a:pt x="3187" y="486"/>
                    <a:pt x="3036" y="446"/>
                  </a:cubicBezTo>
                  <a:cubicBezTo>
                    <a:pt x="2987" y="431"/>
                    <a:pt x="2971" y="369"/>
                    <a:pt x="3008" y="332"/>
                  </a:cubicBezTo>
                  <a:lnTo>
                    <a:pt x="3079" y="249"/>
                  </a:lnTo>
                  <a:cubicBezTo>
                    <a:pt x="2956" y="197"/>
                    <a:pt x="2833" y="150"/>
                    <a:pt x="2707" y="110"/>
                  </a:cubicBezTo>
                  <a:cubicBezTo>
                    <a:pt x="2470" y="203"/>
                    <a:pt x="2239" y="283"/>
                    <a:pt x="1980" y="314"/>
                  </a:cubicBezTo>
                  <a:cubicBezTo>
                    <a:pt x="1977" y="314"/>
                    <a:pt x="1974" y="314"/>
                    <a:pt x="1972" y="314"/>
                  </a:cubicBezTo>
                  <a:cubicBezTo>
                    <a:pt x="1919" y="314"/>
                    <a:pt x="1896" y="235"/>
                    <a:pt x="1934" y="200"/>
                  </a:cubicBezTo>
                  <a:cubicBezTo>
                    <a:pt x="2005" y="129"/>
                    <a:pt x="2082" y="64"/>
                    <a:pt x="2162" y="6"/>
                  </a:cubicBezTo>
                  <a:cubicBezTo>
                    <a:pt x="2115" y="2"/>
                    <a:pt x="2069" y="1"/>
                    <a:pt x="2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17;p35">
              <a:extLst>
                <a:ext uri="{FF2B5EF4-FFF2-40B4-BE49-F238E27FC236}">
                  <a16:creationId xmlns:a16="http://schemas.microsoft.com/office/drawing/2014/main" id="{9AE0FDE2-D2F5-8189-6A00-1EAD308734F4}"/>
                </a:ext>
              </a:extLst>
            </p:cNvPr>
            <p:cNvSpPr/>
            <p:nvPr/>
          </p:nvSpPr>
          <p:spPr>
            <a:xfrm>
              <a:off x="3644250" y="6079950"/>
              <a:ext cx="1775" cy="1100"/>
            </a:xfrm>
            <a:custGeom>
              <a:avLst/>
              <a:gdLst/>
              <a:ahLst/>
              <a:cxnLst/>
              <a:rect l="l" t="t" r="r" b="b"/>
              <a:pathLst>
                <a:path w="71" h="44" extrusionOk="0">
                  <a:moveTo>
                    <a:pt x="71" y="0"/>
                  </a:moveTo>
                  <a:cubicBezTo>
                    <a:pt x="46" y="16"/>
                    <a:pt x="25" y="28"/>
                    <a:pt x="0" y="43"/>
                  </a:cubicBezTo>
                  <a:cubicBezTo>
                    <a:pt x="22" y="31"/>
                    <a:pt x="46" y="16"/>
                    <a:pt x="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18;p35">
              <a:extLst>
                <a:ext uri="{FF2B5EF4-FFF2-40B4-BE49-F238E27FC236}">
                  <a16:creationId xmlns:a16="http://schemas.microsoft.com/office/drawing/2014/main" id="{29678F73-2516-1B1E-581D-F49B934731C1}"/>
                </a:ext>
              </a:extLst>
            </p:cNvPr>
            <p:cNvSpPr/>
            <p:nvPr/>
          </p:nvSpPr>
          <p:spPr>
            <a:xfrm>
              <a:off x="3611325" y="6176975"/>
              <a:ext cx="3775" cy="2825"/>
            </a:xfrm>
            <a:custGeom>
              <a:avLst/>
              <a:gdLst/>
              <a:ahLst/>
              <a:cxnLst/>
              <a:rect l="l" t="t" r="r" b="b"/>
              <a:pathLst>
                <a:path w="151" h="113" extrusionOk="0">
                  <a:moveTo>
                    <a:pt x="151" y="1"/>
                  </a:moveTo>
                  <a:lnTo>
                    <a:pt x="151" y="1"/>
                  </a:lnTo>
                  <a:cubicBezTo>
                    <a:pt x="60" y="64"/>
                    <a:pt x="1" y="113"/>
                    <a:pt x="40" y="113"/>
                  </a:cubicBezTo>
                  <a:cubicBezTo>
                    <a:pt x="55" y="113"/>
                    <a:pt x="81" y="107"/>
                    <a:pt x="123" y="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19;p35">
              <a:extLst>
                <a:ext uri="{FF2B5EF4-FFF2-40B4-BE49-F238E27FC236}">
                  <a16:creationId xmlns:a16="http://schemas.microsoft.com/office/drawing/2014/main" id="{56B455FE-5CBA-09CD-C11F-C8AE62FF35F8}"/>
                </a:ext>
              </a:extLst>
            </p:cNvPr>
            <p:cNvSpPr/>
            <p:nvPr/>
          </p:nvSpPr>
          <p:spPr>
            <a:xfrm>
              <a:off x="3495650" y="5867425"/>
              <a:ext cx="426575" cy="1026725"/>
            </a:xfrm>
            <a:custGeom>
              <a:avLst/>
              <a:gdLst/>
              <a:ahLst/>
              <a:cxnLst/>
              <a:rect l="l" t="t" r="r" b="b"/>
              <a:pathLst>
                <a:path w="17063" h="41069" extrusionOk="0">
                  <a:moveTo>
                    <a:pt x="16676" y="1"/>
                  </a:moveTo>
                  <a:cubicBezTo>
                    <a:pt x="16663" y="1"/>
                    <a:pt x="16650" y="1"/>
                    <a:pt x="16638" y="3"/>
                  </a:cubicBezTo>
                  <a:cubicBezTo>
                    <a:pt x="14221" y="329"/>
                    <a:pt x="11867" y="938"/>
                    <a:pt x="9789" y="2253"/>
                  </a:cubicBezTo>
                  <a:cubicBezTo>
                    <a:pt x="7973" y="3401"/>
                    <a:pt x="6754" y="5254"/>
                    <a:pt x="5944" y="7205"/>
                  </a:cubicBezTo>
                  <a:cubicBezTo>
                    <a:pt x="4935" y="9646"/>
                    <a:pt x="4245" y="12232"/>
                    <a:pt x="3506" y="14765"/>
                  </a:cubicBezTo>
                  <a:cubicBezTo>
                    <a:pt x="2706" y="17505"/>
                    <a:pt x="2004" y="20275"/>
                    <a:pt x="1496" y="23085"/>
                  </a:cubicBezTo>
                  <a:cubicBezTo>
                    <a:pt x="1007" y="25810"/>
                    <a:pt x="976" y="28472"/>
                    <a:pt x="964" y="31230"/>
                  </a:cubicBezTo>
                  <a:cubicBezTo>
                    <a:pt x="955" y="32661"/>
                    <a:pt x="718" y="33982"/>
                    <a:pt x="401" y="35373"/>
                  </a:cubicBezTo>
                  <a:cubicBezTo>
                    <a:pt x="148" y="36481"/>
                    <a:pt x="0" y="37623"/>
                    <a:pt x="348" y="38728"/>
                  </a:cubicBezTo>
                  <a:cubicBezTo>
                    <a:pt x="675" y="39763"/>
                    <a:pt x="1493" y="40554"/>
                    <a:pt x="2478" y="40892"/>
                  </a:cubicBezTo>
                  <a:cubicBezTo>
                    <a:pt x="2502" y="40766"/>
                    <a:pt x="2626" y="40689"/>
                    <a:pt x="2751" y="40689"/>
                  </a:cubicBezTo>
                  <a:cubicBezTo>
                    <a:pt x="2857" y="40689"/>
                    <a:pt x="2964" y="40745"/>
                    <a:pt x="3008" y="40874"/>
                  </a:cubicBezTo>
                  <a:cubicBezTo>
                    <a:pt x="3023" y="40926"/>
                    <a:pt x="3042" y="40979"/>
                    <a:pt x="3060" y="41031"/>
                  </a:cubicBezTo>
                  <a:cubicBezTo>
                    <a:pt x="3223" y="41055"/>
                    <a:pt x="3387" y="41068"/>
                    <a:pt x="3551" y="41068"/>
                  </a:cubicBezTo>
                  <a:cubicBezTo>
                    <a:pt x="3675" y="41068"/>
                    <a:pt x="3799" y="41061"/>
                    <a:pt x="3922" y="41046"/>
                  </a:cubicBezTo>
                  <a:cubicBezTo>
                    <a:pt x="4187" y="41016"/>
                    <a:pt x="4442" y="40948"/>
                    <a:pt x="4688" y="40846"/>
                  </a:cubicBezTo>
                  <a:cubicBezTo>
                    <a:pt x="4728" y="40625"/>
                    <a:pt x="4799" y="40412"/>
                    <a:pt x="4901" y="40212"/>
                  </a:cubicBezTo>
                  <a:cubicBezTo>
                    <a:pt x="4950" y="40116"/>
                    <a:pt x="5028" y="40076"/>
                    <a:pt x="5107" y="40076"/>
                  </a:cubicBezTo>
                  <a:cubicBezTo>
                    <a:pt x="5272" y="40076"/>
                    <a:pt x="5443" y="40248"/>
                    <a:pt x="5375" y="40443"/>
                  </a:cubicBezTo>
                  <a:cubicBezTo>
                    <a:pt x="6237" y="39757"/>
                    <a:pt x="6668" y="38593"/>
                    <a:pt x="6714" y="37442"/>
                  </a:cubicBezTo>
                  <a:cubicBezTo>
                    <a:pt x="6760" y="36257"/>
                    <a:pt x="6384" y="35112"/>
                    <a:pt x="6348" y="33936"/>
                  </a:cubicBezTo>
                  <a:cubicBezTo>
                    <a:pt x="6292" y="32252"/>
                    <a:pt x="6705" y="30578"/>
                    <a:pt x="6972" y="28925"/>
                  </a:cubicBezTo>
                  <a:cubicBezTo>
                    <a:pt x="7416" y="26207"/>
                    <a:pt x="7311" y="23495"/>
                    <a:pt x="7911" y="20820"/>
                  </a:cubicBezTo>
                  <a:cubicBezTo>
                    <a:pt x="8007" y="20392"/>
                    <a:pt x="8121" y="19964"/>
                    <a:pt x="8256" y="19539"/>
                  </a:cubicBezTo>
                  <a:cubicBezTo>
                    <a:pt x="8321" y="19340"/>
                    <a:pt x="8159" y="19210"/>
                    <a:pt x="7997" y="19210"/>
                  </a:cubicBezTo>
                  <a:cubicBezTo>
                    <a:pt x="7922" y="19210"/>
                    <a:pt x="7847" y="19238"/>
                    <a:pt x="7794" y="19299"/>
                  </a:cubicBezTo>
                  <a:lnTo>
                    <a:pt x="7807" y="19293"/>
                  </a:lnTo>
                  <a:cubicBezTo>
                    <a:pt x="7817" y="19287"/>
                    <a:pt x="7828" y="19284"/>
                    <a:pt x="7838" y="19284"/>
                  </a:cubicBezTo>
                  <a:cubicBezTo>
                    <a:pt x="7892" y="19284"/>
                    <a:pt x="7936" y="19354"/>
                    <a:pt x="7887" y="19398"/>
                  </a:cubicBezTo>
                  <a:cubicBezTo>
                    <a:pt x="7828" y="19450"/>
                    <a:pt x="7757" y="19506"/>
                    <a:pt x="7696" y="19558"/>
                  </a:cubicBezTo>
                  <a:cubicBezTo>
                    <a:pt x="7606" y="19844"/>
                    <a:pt x="7523" y="20127"/>
                    <a:pt x="7453" y="20414"/>
                  </a:cubicBezTo>
                  <a:cubicBezTo>
                    <a:pt x="7511" y="20377"/>
                    <a:pt x="7570" y="20343"/>
                    <a:pt x="7628" y="20306"/>
                  </a:cubicBezTo>
                  <a:cubicBezTo>
                    <a:pt x="7640" y="20298"/>
                    <a:pt x="7653" y="20294"/>
                    <a:pt x="7664" y="20294"/>
                  </a:cubicBezTo>
                  <a:cubicBezTo>
                    <a:pt x="7720" y="20294"/>
                    <a:pt x="7755" y="20381"/>
                    <a:pt x="7696" y="20420"/>
                  </a:cubicBezTo>
                  <a:cubicBezTo>
                    <a:pt x="7600" y="20491"/>
                    <a:pt x="7499" y="20555"/>
                    <a:pt x="7403" y="20623"/>
                  </a:cubicBezTo>
                  <a:cubicBezTo>
                    <a:pt x="7345" y="20866"/>
                    <a:pt x="7286" y="21109"/>
                    <a:pt x="7237" y="21352"/>
                  </a:cubicBezTo>
                  <a:cubicBezTo>
                    <a:pt x="7286" y="21322"/>
                    <a:pt x="7342" y="21294"/>
                    <a:pt x="7391" y="21260"/>
                  </a:cubicBezTo>
                  <a:cubicBezTo>
                    <a:pt x="7402" y="21253"/>
                    <a:pt x="7414" y="21249"/>
                    <a:pt x="7425" y="21249"/>
                  </a:cubicBezTo>
                  <a:cubicBezTo>
                    <a:pt x="7477" y="21249"/>
                    <a:pt x="7517" y="21322"/>
                    <a:pt x="7471" y="21365"/>
                  </a:cubicBezTo>
                  <a:cubicBezTo>
                    <a:pt x="7382" y="21454"/>
                    <a:pt x="7286" y="21537"/>
                    <a:pt x="7188" y="21617"/>
                  </a:cubicBezTo>
                  <a:cubicBezTo>
                    <a:pt x="7142" y="21873"/>
                    <a:pt x="7096" y="22125"/>
                    <a:pt x="7056" y="22381"/>
                  </a:cubicBezTo>
                  <a:cubicBezTo>
                    <a:pt x="7129" y="22347"/>
                    <a:pt x="7200" y="22310"/>
                    <a:pt x="7271" y="22273"/>
                  </a:cubicBezTo>
                  <a:cubicBezTo>
                    <a:pt x="7281" y="22268"/>
                    <a:pt x="7292" y="22266"/>
                    <a:pt x="7302" y="22266"/>
                  </a:cubicBezTo>
                  <a:cubicBezTo>
                    <a:pt x="7364" y="22266"/>
                    <a:pt x="7408" y="22355"/>
                    <a:pt x="7339" y="22390"/>
                  </a:cubicBezTo>
                  <a:cubicBezTo>
                    <a:pt x="7237" y="22439"/>
                    <a:pt x="7136" y="22494"/>
                    <a:pt x="7031" y="22547"/>
                  </a:cubicBezTo>
                  <a:cubicBezTo>
                    <a:pt x="6994" y="22811"/>
                    <a:pt x="6954" y="23076"/>
                    <a:pt x="6926" y="23341"/>
                  </a:cubicBezTo>
                  <a:lnTo>
                    <a:pt x="6929" y="23341"/>
                  </a:lnTo>
                  <a:cubicBezTo>
                    <a:pt x="6935" y="23340"/>
                    <a:pt x="6940" y="23339"/>
                    <a:pt x="6945" y="23339"/>
                  </a:cubicBezTo>
                  <a:cubicBezTo>
                    <a:pt x="7001" y="23339"/>
                    <a:pt x="7036" y="23409"/>
                    <a:pt x="6994" y="23452"/>
                  </a:cubicBezTo>
                  <a:cubicBezTo>
                    <a:pt x="6966" y="23476"/>
                    <a:pt x="6935" y="23498"/>
                    <a:pt x="6908" y="23519"/>
                  </a:cubicBezTo>
                  <a:cubicBezTo>
                    <a:pt x="6877" y="23778"/>
                    <a:pt x="6849" y="24040"/>
                    <a:pt x="6831" y="24298"/>
                  </a:cubicBezTo>
                  <a:cubicBezTo>
                    <a:pt x="6895" y="24298"/>
                    <a:pt x="6917" y="24384"/>
                    <a:pt x="6865" y="24418"/>
                  </a:cubicBezTo>
                  <a:cubicBezTo>
                    <a:pt x="6849" y="24431"/>
                    <a:pt x="6834" y="24437"/>
                    <a:pt x="6818" y="24449"/>
                  </a:cubicBezTo>
                  <a:cubicBezTo>
                    <a:pt x="6806" y="24597"/>
                    <a:pt x="6791" y="24748"/>
                    <a:pt x="6782" y="24895"/>
                  </a:cubicBezTo>
                  <a:cubicBezTo>
                    <a:pt x="6840" y="24905"/>
                    <a:pt x="6855" y="24985"/>
                    <a:pt x="6803" y="25015"/>
                  </a:cubicBezTo>
                  <a:lnTo>
                    <a:pt x="6769" y="25034"/>
                  </a:lnTo>
                  <a:cubicBezTo>
                    <a:pt x="6754" y="25277"/>
                    <a:pt x="6738" y="25520"/>
                    <a:pt x="6723" y="25766"/>
                  </a:cubicBezTo>
                  <a:cubicBezTo>
                    <a:pt x="6754" y="25754"/>
                    <a:pt x="6782" y="25739"/>
                    <a:pt x="6812" y="25726"/>
                  </a:cubicBezTo>
                  <a:cubicBezTo>
                    <a:pt x="6821" y="25723"/>
                    <a:pt x="6829" y="25722"/>
                    <a:pt x="6836" y="25722"/>
                  </a:cubicBezTo>
                  <a:cubicBezTo>
                    <a:pt x="6898" y="25722"/>
                    <a:pt x="6918" y="25826"/>
                    <a:pt x="6846" y="25856"/>
                  </a:cubicBezTo>
                  <a:cubicBezTo>
                    <a:pt x="6803" y="25874"/>
                    <a:pt x="6760" y="25890"/>
                    <a:pt x="6714" y="25908"/>
                  </a:cubicBezTo>
                  <a:cubicBezTo>
                    <a:pt x="6702" y="26173"/>
                    <a:pt x="6686" y="26438"/>
                    <a:pt x="6674" y="26699"/>
                  </a:cubicBezTo>
                  <a:cubicBezTo>
                    <a:pt x="6702" y="26696"/>
                    <a:pt x="6726" y="26687"/>
                    <a:pt x="6751" y="26681"/>
                  </a:cubicBezTo>
                  <a:cubicBezTo>
                    <a:pt x="6756" y="26680"/>
                    <a:pt x="6761" y="26679"/>
                    <a:pt x="6765" y="26679"/>
                  </a:cubicBezTo>
                  <a:cubicBezTo>
                    <a:pt x="6838" y="26679"/>
                    <a:pt x="6863" y="26784"/>
                    <a:pt x="6788" y="26810"/>
                  </a:cubicBezTo>
                  <a:cubicBezTo>
                    <a:pt x="6748" y="26822"/>
                    <a:pt x="6708" y="26838"/>
                    <a:pt x="6668" y="26850"/>
                  </a:cubicBezTo>
                  <a:lnTo>
                    <a:pt x="6658" y="26982"/>
                  </a:lnTo>
                  <a:cubicBezTo>
                    <a:pt x="6655" y="27069"/>
                    <a:pt x="6649" y="27152"/>
                    <a:pt x="6643" y="27238"/>
                  </a:cubicBezTo>
                  <a:cubicBezTo>
                    <a:pt x="6658" y="27232"/>
                    <a:pt x="6674" y="27226"/>
                    <a:pt x="6692" y="27219"/>
                  </a:cubicBezTo>
                  <a:cubicBezTo>
                    <a:pt x="6699" y="27217"/>
                    <a:pt x="6706" y="27216"/>
                    <a:pt x="6712" y="27216"/>
                  </a:cubicBezTo>
                  <a:cubicBezTo>
                    <a:pt x="6772" y="27216"/>
                    <a:pt x="6806" y="27309"/>
                    <a:pt x="6745" y="27342"/>
                  </a:cubicBezTo>
                  <a:cubicBezTo>
                    <a:pt x="6708" y="27361"/>
                    <a:pt x="6668" y="27376"/>
                    <a:pt x="6631" y="27395"/>
                  </a:cubicBezTo>
                  <a:cubicBezTo>
                    <a:pt x="6618" y="27539"/>
                    <a:pt x="6606" y="27687"/>
                    <a:pt x="6588" y="27835"/>
                  </a:cubicBezTo>
                  <a:lnTo>
                    <a:pt x="6615" y="27823"/>
                  </a:lnTo>
                  <a:cubicBezTo>
                    <a:pt x="6625" y="27819"/>
                    <a:pt x="6634" y="27817"/>
                    <a:pt x="6644" y="27817"/>
                  </a:cubicBezTo>
                  <a:cubicBezTo>
                    <a:pt x="6700" y="27817"/>
                    <a:pt x="6751" y="27880"/>
                    <a:pt x="6698" y="27927"/>
                  </a:cubicBezTo>
                  <a:cubicBezTo>
                    <a:pt x="6655" y="27964"/>
                    <a:pt x="6606" y="27992"/>
                    <a:pt x="6563" y="28029"/>
                  </a:cubicBezTo>
                  <a:cubicBezTo>
                    <a:pt x="6548" y="28152"/>
                    <a:pt x="6532" y="28272"/>
                    <a:pt x="6514" y="28395"/>
                  </a:cubicBezTo>
                  <a:cubicBezTo>
                    <a:pt x="6572" y="28383"/>
                    <a:pt x="6631" y="28364"/>
                    <a:pt x="6692" y="28352"/>
                  </a:cubicBezTo>
                  <a:cubicBezTo>
                    <a:pt x="6697" y="28351"/>
                    <a:pt x="6702" y="28351"/>
                    <a:pt x="6706" y="28351"/>
                  </a:cubicBezTo>
                  <a:cubicBezTo>
                    <a:pt x="6776" y="28351"/>
                    <a:pt x="6801" y="28455"/>
                    <a:pt x="6726" y="28481"/>
                  </a:cubicBezTo>
                  <a:cubicBezTo>
                    <a:pt x="6643" y="28512"/>
                    <a:pt x="6563" y="28552"/>
                    <a:pt x="6483" y="28586"/>
                  </a:cubicBezTo>
                  <a:cubicBezTo>
                    <a:pt x="6452" y="28768"/>
                    <a:pt x="6421" y="28949"/>
                    <a:pt x="6391" y="29128"/>
                  </a:cubicBezTo>
                  <a:lnTo>
                    <a:pt x="6394" y="29128"/>
                  </a:lnTo>
                  <a:cubicBezTo>
                    <a:pt x="6401" y="29126"/>
                    <a:pt x="6407" y="29125"/>
                    <a:pt x="6414" y="29125"/>
                  </a:cubicBezTo>
                  <a:cubicBezTo>
                    <a:pt x="6484" y="29125"/>
                    <a:pt x="6501" y="29229"/>
                    <a:pt x="6428" y="29257"/>
                  </a:cubicBezTo>
                  <a:lnTo>
                    <a:pt x="6360" y="29288"/>
                  </a:lnTo>
                  <a:cubicBezTo>
                    <a:pt x="6335" y="29426"/>
                    <a:pt x="6311" y="29565"/>
                    <a:pt x="6283" y="29706"/>
                  </a:cubicBezTo>
                  <a:lnTo>
                    <a:pt x="6394" y="29666"/>
                  </a:lnTo>
                  <a:cubicBezTo>
                    <a:pt x="6401" y="29664"/>
                    <a:pt x="6408" y="29663"/>
                    <a:pt x="6414" y="29663"/>
                  </a:cubicBezTo>
                  <a:cubicBezTo>
                    <a:pt x="6475" y="29663"/>
                    <a:pt x="6507" y="29759"/>
                    <a:pt x="6446" y="29790"/>
                  </a:cubicBezTo>
                  <a:cubicBezTo>
                    <a:pt x="6381" y="29827"/>
                    <a:pt x="6314" y="29860"/>
                    <a:pt x="6249" y="29894"/>
                  </a:cubicBezTo>
                  <a:cubicBezTo>
                    <a:pt x="6215" y="30076"/>
                    <a:pt x="6178" y="30257"/>
                    <a:pt x="6144" y="30439"/>
                  </a:cubicBezTo>
                  <a:cubicBezTo>
                    <a:pt x="6209" y="30421"/>
                    <a:pt x="6274" y="30402"/>
                    <a:pt x="6335" y="30384"/>
                  </a:cubicBezTo>
                  <a:cubicBezTo>
                    <a:pt x="6342" y="30382"/>
                    <a:pt x="6349" y="30381"/>
                    <a:pt x="6356" y="30381"/>
                  </a:cubicBezTo>
                  <a:cubicBezTo>
                    <a:pt x="6423" y="30381"/>
                    <a:pt x="6445" y="30490"/>
                    <a:pt x="6372" y="30513"/>
                  </a:cubicBezTo>
                  <a:cubicBezTo>
                    <a:pt x="6289" y="30538"/>
                    <a:pt x="6200" y="30571"/>
                    <a:pt x="6114" y="30602"/>
                  </a:cubicBezTo>
                  <a:cubicBezTo>
                    <a:pt x="6086" y="30753"/>
                    <a:pt x="6058" y="30907"/>
                    <a:pt x="6034" y="31058"/>
                  </a:cubicBezTo>
                  <a:cubicBezTo>
                    <a:pt x="6055" y="31052"/>
                    <a:pt x="6074" y="31045"/>
                    <a:pt x="6095" y="31039"/>
                  </a:cubicBezTo>
                  <a:cubicBezTo>
                    <a:pt x="6100" y="31038"/>
                    <a:pt x="6105" y="31037"/>
                    <a:pt x="6110" y="31037"/>
                  </a:cubicBezTo>
                  <a:cubicBezTo>
                    <a:pt x="6166" y="31037"/>
                    <a:pt x="6211" y="31111"/>
                    <a:pt x="6163" y="31150"/>
                  </a:cubicBezTo>
                  <a:cubicBezTo>
                    <a:pt x="6107" y="31196"/>
                    <a:pt x="6052" y="31233"/>
                    <a:pt x="5997" y="31276"/>
                  </a:cubicBezTo>
                  <a:cubicBezTo>
                    <a:pt x="5957" y="31507"/>
                    <a:pt x="5926" y="31738"/>
                    <a:pt x="5895" y="31969"/>
                  </a:cubicBezTo>
                  <a:cubicBezTo>
                    <a:pt x="5923" y="31957"/>
                    <a:pt x="5950" y="31944"/>
                    <a:pt x="5978" y="31935"/>
                  </a:cubicBezTo>
                  <a:cubicBezTo>
                    <a:pt x="5986" y="31932"/>
                    <a:pt x="5993" y="31931"/>
                    <a:pt x="5999" y="31931"/>
                  </a:cubicBezTo>
                  <a:cubicBezTo>
                    <a:pt x="6052" y="31931"/>
                    <a:pt x="6081" y="32008"/>
                    <a:pt x="6043" y="32046"/>
                  </a:cubicBezTo>
                  <a:cubicBezTo>
                    <a:pt x="5987" y="32104"/>
                    <a:pt x="5923" y="32151"/>
                    <a:pt x="5864" y="32203"/>
                  </a:cubicBezTo>
                  <a:cubicBezTo>
                    <a:pt x="5840" y="32434"/>
                    <a:pt x="5821" y="32661"/>
                    <a:pt x="5809" y="32889"/>
                  </a:cubicBezTo>
                  <a:cubicBezTo>
                    <a:pt x="5811" y="32889"/>
                    <a:pt x="5813" y="32889"/>
                    <a:pt x="5815" y="32889"/>
                  </a:cubicBezTo>
                  <a:cubicBezTo>
                    <a:pt x="5868" y="32889"/>
                    <a:pt x="5912" y="32962"/>
                    <a:pt x="5864" y="33000"/>
                  </a:cubicBezTo>
                  <a:cubicBezTo>
                    <a:pt x="5843" y="33019"/>
                    <a:pt x="5821" y="33034"/>
                    <a:pt x="5800" y="33052"/>
                  </a:cubicBezTo>
                  <a:cubicBezTo>
                    <a:pt x="5793" y="33219"/>
                    <a:pt x="5790" y="33385"/>
                    <a:pt x="5790" y="33551"/>
                  </a:cubicBezTo>
                  <a:cubicBezTo>
                    <a:pt x="5830" y="33533"/>
                    <a:pt x="5864" y="33514"/>
                    <a:pt x="5901" y="33493"/>
                  </a:cubicBezTo>
                  <a:cubicBezTo>
                    <a:pt x="5911" y="33488"/>
                    <a:pt x="5921" y="33486"/>
                    <a:pt x="5932" y="33486"/>
                  </a:cubicBezTo>
                  <a:cubicBezTo>
                    <a:pt x="5981" y="33486"/>
                    <a:pt x="6024" y="33536"/>
                    <a:pt x="5994" y="33585"/>
                  </a:cubicBezTo>
                  <a:cubicBezTo>
                    <a:pt x="5935" y="33677"/>
                    <a:pt x="5874" y="33763"/>
                    <a:pt x="5803" y="33843"/>
                  </a:cubicBezTo>
                  <a:cubicBezTo>
                    <a:pt x="5806" y="33933"/>
                    <a:pt x="5809" y="34025"/>
                    <a:pt x="5815" y="34114"/>
                  </a:cubicBezTo>
                  <a:cubicBezTo>
                    <a:pt x="5864" y="34087"/>
                    <a:pt x="5910" y="34059"/>
                    <a:pt x="5960" y="34031"/>
                  </a:cubicBezTo>
                  <a:cubicBezTo>
                    <a:pt x="5971" y="34025"/>
                    <a:pt x="5982" y="34023"/>
                    <a:pt x="5993" y="34023"/>
                  </a:cubicBezTo>
                  <a:cubicBezTo>
                    <a:pt x="6047" y="34023"/>
                    <a:pt x="6089" y="34092"/>
                    <a:pt x="6043" y="34136"/>
                  </a:cubicBezTo>
                  <a:lnTo>
                    <a:pt x="5840" y="34330"/>
                  </a:lnTo>
                  <a:cubicBezTo>
                    <a:pt x="5849" y="34410"/>
                    <a:pt x="5855" y="34487"/>
                    <a:pt x="5867" y="34567"/>
                  </a:cubicBezTo>
                  <a:cubicBezTo>
                    <a:pt x="5880" y="34656"/>
                    <a:pt x="5892" y="34748"/>
                    <a:pt x="5904" y="34841"/>
                  </a:cubicBezTo>
                  <a:cubicBezTo>
                    <a:pt x="5923" y="34828"/>
                    <a:pt x="5944" y="34816"/>
                    <a:pt x="5960" y="34807"/>
                  </a:cubicBezTo>
                  <a:cubicBezTo>
                    <a:pt x="5970" y="34801"/>
                    <a:pt x="5981" y="34798"/>
                    <a:pt x="5992" y="34798"/>
                  </a:cubicBezTo>
                  <a:cubicBezTo>
                    <a:pt x="6039" y="34798"/>
                    <a:pt x="6082" y="34851"/>
                    <a:pt x="6052" y="34896"/>
                  </a:cubicBezTo>
                  <a:cubicBezTo>
                    <a:pt x="6015" y="34955"/>
                    <a:pt x="5972" y="34995"/>
                    <a:pt x="5935" y="35047"/>
                  </a:cubicBezTo>
                  <a:cubicBezTo>
                    <a:pt x="5960" y="35201"/>
                    <a:pt x="5981" y="35361"/>
                    <a:pt x="6003" y="35524"/>
                  </a:cubicBezTo>
                  <a:cubicBezTo>
                    <a:pt x="6024" y="35506"/>
                    <a:pt x="6046" y="35490"/>
                    <a:pt x="6067" y="35472"/>
                  </a:cubicBezTo>
                  <a:cubicBezTo>
                    <a:pt x="6082" y="35458"/>
                    <a:pt x="6098" y="35452"/>
                    <a:pt x="6113" y="35452"/>
                  </a:cubicBezTo>
                  <a:cubicBezTo>
                    <a:pt x="6165" y="35452"/>
                    <a:pt x="6210" y="35518"/>
                    <a:pt x="6163" y="35567"/>
                  </a:cubicBezTo>
                  <a:cubicBezTo>
                    <a:pt x="6120" y="35616"/>
                    <a:pt x="6071" y="35660"/>
                    <a:pt x="6024" y="35706"/>
                  </a:cubicBezTo>
                  <a:cubicBezTo>
                    <a:pt x="6052" y="35918"/>
                    <a:pt x="6074" y="36134"/>
                    <a:pt x="6092" y="36355"/>
                  </a:cubicBezTo>
                  <a:cubicBezTo>
                    <a:pt x="6100" y="36352"/>
                    <a:pt x="6109" y="36351"/>
                    <a:pt x="6116" y="36351"/>
                  </a:cubicBezTo>
                  <a:cubicBezTo>
                    <a:pt x="6171" y="36351"/>
                    <a:pt x="6203" y="36420"/>
                    <a:pt x="6163" y="36463"/>
                  </a:cubicBezTo>
                  <a:cubicBezTo>
                    <a:pt x="6144" y="36481"/>
                    <a:pt x="6123" y="36500"/>
                    <a:pt x="6104" y="36518"/>
                  </a:cubicBezTo>
                  <a:cubicBezTo>
                    <a:pt x="6120" y="36752"/>
                    <a:pt x="6129" y="36986"/>
                    <a:pt x="6129" y="37217"/>
                  </a:cubicBezTo>
                  <a:cubicBezTo>
                    <a:pt x="6172" y="37189"/>
                    <a:pt x="6215" y="37159"/>
                    <a:pt x="6261" y="37131"/>
                  </a:cubicBezTo>
                  <a:cubicBezTo>
                    <a:pt x="6272" y="37125"/>
                    <a:pt x="6283" y="37122"/>
                    <a:pt x="6293" y="37122"/>
                  </a:cubicBezTo>
                  <a:cubicBezTo>
                    <a:pt x="6345" y="37122"/>
                    <a:pt x="6385" y="37192"/>
                    <a:pt x="6341" y="37239"/>
                  </a:cubicBezTo>
                  <a:cubicBezTo>
                    <a:pt x="6271" y="37316"/>
                    <a:pt x="6197" y="37386"/>
                    <a:pt x="6123" y="37460"/>
                  </a:cubicBezTo>
                  <a:cubicBezTo>
                    <a:pt x="6117" y="37722"/>
                    <a:pt x="6095" y="37980"/>
                    <a:pt x="6052" y="38236"/>
                  </a:cubicBezTo>
                  <a:lnTo>
                    <a:pt x="6052" y="38239"/>
                  </a:lnTo>
                  <a:cubicBezTo>
                    <a:pt x="5997" y="38602"/>
                    <a:pt x="5880" y="38953"/>
                    <a:pt x="5707" y="39279"/>
                  </a:cubicBezTo>
                  <a:cubicBezTo>
                    <a:pt x="5704" y="39295"/>
                    <a:pt x="5698" y="39310"/>
                    <a:pt x="5686" y="39319"/>
                  </a:cubicBezTo>
                  <a:cubicBezTo>
                    <a:pt x="5332" y="39954"/>
                    <a:pt x="4725" y="40415"/>
                    <a:pt x="3716" y="40535"/>
                  </a:cubicBezTo>
                  <a:cubicBezTo>
                    <a:pt x="3634" y="40545"/>
                    <a:pt x="3551" y="40550"/>
                    <a:pt x="3469" y="40550"/>
                  </a:cubicBezTo>
                  <a:cubicBezTo>
                    <a:pt x="3258" y="40550"/>
                    <a:pt x="3048" y="40519"/>
                    <a:pt x="2845" y="40461"/>
                  </a:cubicBezTo>
                  <a:cubicBezTo>
                    <a:pt x="2826" y="40465"/>
                    <a:pt x="2811" y="40474"/>
                    <a:pt x="2789" y="40477"/>
                  </a:cubicBezTo>
                  <a:cubicBezTo>
                    <a:pt x="2785" y="40477"/>
                    <a:pt x="2782" y="40478"/>
                    <a:pt x="2778" y="40478"/>
                  </a:cubicBezTo>
                  <a:cubicBezTo>
                    <a:pt x="2745" y="40478"/>
                    <a:pt x="2715" y="40454"/>
                    <a:pt x="2709" y="40418"/>
                  </a:cubicBezTo>
                  <a:cubicBezTo>
                    <a:pt x="2060" y="40197"/>
                    <a:pt x="1503" y="39713"/>
                    <a:pt x="1130" y="39135"/>
                  </a:cubicBezTo>
                  <a:cubicBezTo>
                    <a:pt x="822" y="38652"/>
                    <a:pt x="693" y="38116"/>
                    <a:pt x="668" y="37562"/>
                  </a:cubicBezTo>
                  <a:cubicBezTo>
                    <a:pt x="604" y="37596"/>
                    <a:pt x="542" y="37633"/>
                    <a:pt x="478" y="37667"/>
                  </a:cubicBezTo>
                  <a:cubicBezTo>
                    <a:pt x="466" y="37673"/>
                    <a:pt x="455" y="37675"/>
                    <a:pt x="444" y="37675"/>
                  </a:cubicBezTo>
                  <a:cubicBezTo>
                    <a:pt x="391" y="37675"/>
                    <a:pt x="351" y="37608"/>
                    <a:pt x="394" y="37562"/>
                  </a:cubicBezTo>
                  <a:cubicBezTo>
                    <a:pt x="484" y="37460"/>
                    <a:pt x="573" y="37368"/>
                    <a:pt x="665" y="37279"/>
                  </a:cubicBezTo>
                  <a:cubicBezTo>
                    <a:pt x="671" y="37036"/>
                    <a:pt x="690" y="36795"/>
                    <a:pt x="724" y="36555"/>
                  </a:cubicBezTo>
                  <a:lnTo>
                    <a:pt x="724" y="36555"/>
                  </a:lnTo>
                  <a:cubicBezTo>
                    <a:pt x="656" y="36571"/>
                    <a:pt x="588" y="36589"/>
                    <a:pt x="518" y="36598"/>
                  </a:cubicBezTo>
                  <a:cubicBezTo>
                    <a:pt x="514" y="36599"/>
                    <a:pt x="511" y="36599"/>
                    <a:pt x="507" y="36599"/>
                  </a:cubicBezTo>
                  <a:cubicBezTo>
                    <a:pt x="452" y="36599"/>
                    <a:pt x="401" y="36531"/>
                    <a:pt x="453" y="36488"/>
                  </a:cubicBezTo>
                  <a:cubicBezTo>
                    <a:pt x="558" y="36398"/>
                    <a:pt x="665" y="36318"/>
                    <a:pt x="773" y="36235"/>
                  </a:cubicBezTo>
                  <a:cubicBezTo>
                    <a:pt x="819" y="35955"/>
                    <a:pt x="881" y="35681"/>
                    <a:pt x="942" y="35413"/>
                  </a:cubicBezTo>
                  <a:lnTo>
                    <a:pt x="942" y="35413"/>
                  </a:lnTo>
                  <a:cubicBezTo>
                    <a:pt x="865" y="35450"/>
                    <a:pt x="788" y="35484"/>
                    <a:pt x="715" y="35518"/>
                  </a:cubicBezTo>
                  <a:cubicBezTo>
                    <a:pt x="704" y="35523"/>
                    <a:pt x="694" y="35525"/>
                    <a:pt x="684" y="35525"/>
                  </a:cubicBezTo>
                  <a:cubicBezTo>
                    <a:pt x="628" y="35525"/>
                    <a:pt x="585" y="35460"/>
                    <a:pt x="631" y="35413"/>
                  </a:cubicBezTo>
                  <a:cubicBezTo>
                    <a:pt x="758" y="35290"/>
                    <a:pt x="887" y="35173"/>
                    <a:pt x="1022" y="35066"/>
                  </a:cubicBezTo>
                  <a:cubicBezTo>
                    <a:pt x="1038" y="35004"/>
                    <a:pt x="1050" y="34945"/>
                    <a:pt x="1065" y="34887"/>
                  </a:cubicBezTo>
                  <a:cubicBezTo>
                    <a:pt x="1112" y="34687"/>
                    <a:pt x="1142" y="34490"/>
                    <a:pt x="1179" y="34290"/>
                  </a:cubicBezTo>
                  <a:lnTo>
                    <a:pt x="1179" y="34290"/>
                  </a:lnTo>
                  <a:cubicBezTo>
                    <a:pt x="1139" y="34305"/>
                    <a:pt x="1096" y="34321"/>
                    <a:pt x="1056" y="34333"/>
                  </a:cubicBezTo>
                  <a:cubicBezTo>
                    <a:pt x="1049" y="34335"/>
                    <a:pt x="1042" y="34336"/>
                    <a:pt x="1036" y="34336"/>
                  </a:cubicBezTo>
                  <a:cubicBezTo>
                    <a:pt x="973" y="34336"/>
                    <a:pt x="948" y="34246"/>
                    <a:pt x="1004" y="34210"/>
                  </a:cubicBezTo>
                  <a:lnTo>
                    <a:pt x="1226" y="34059"/>
                  </a:lnTo>
                  <a:cubicBezTo>
                    <a:pt x="1269" y="33800"/>
                    <a:pt x="1302" y="33542"/>
                    <a:pt x="1333" y="33286"/>
                  </a:cubicBezTo>
                  <a:lnTo>
                    <a:pt x="1333" y="33286"/>
                  </a:lnTo>
                  <a:cubicBezTo>
                    <a:pt x="1299" y="33296"/>
                    <a:pt x="1269" y="33308"/>
                    <a:pt x="1235" y="33317"/>
                  </a:cubicBezTo>
                  <a:cubicBezTo>
                    <a:pt x="1229" y="33318"/>
                    <a:pt x="1223" y="33319"/>
                    <a:pt x="1218" y="33319"/>
                  </a:cubicBezTo>
                  <a:cubicBezTo>
                    <a:pt x="1163" y="33319"/>
                    <a:pt x="1128" y="33251"/>
                    <a:pt x="1170" y="33206"/>
                  </a:cubicBezTo>
                  <a:cubicBezTo>
                    <a:pt x="1232" y="33148"/>
                    <a:pt x="1296" y="33096"/>
                    <a:pt x="1364" y="33046"/>
                  </a:cubicBezTo>
                  <a:cubicBezTo>
                    <a:pt x="1379" y="32899"/>
                    <a:pt x="1392" y="32748"/>
                    <a:pt x="1401" y="32600"/>
                  </a:cubicBezTo>
                  <a:lnTo>
                    <a:pt x="1401" y="32600"/>
                  </a:lnTo>
                  <a:cubicBezTo>
                    <a:pt x="1399" y="32600"/>
                    <a:pt x="1397" y="32600"/>
                    <a:pt x="1394" y="32600"/>
                  </a:cubicBezTo>
                  <a:cubicBezTo>
                    <a:pt x="1331" y="32600"/>
                    <a:pt x="1304" y="32516"/>
                    <a:pt x="1361" y="32480"/>
                  </a:cubicBezTo>
                  <a:cubicBezTo>
                    <a:pt x="1376" y="32468"/>
                    <a:pt x="1395" y="32458"/>
                    <a:pt x="1413" y="32446"/>
                  </a:cubicBezTo>
                  <a:cubicBezTo>
                    <a:pt x="1426" y="32264"/>
                    <a:pt x="1444" y="32083"/>
                    <a:pt x="1450" y="31901"/>
                  </a:cubicBezTo>
                  <a:lnTo>
                    <a:pt x="1450" y="31901"/>
                  </a:lnTo>
                  <a:cubicBezTo>
                    <a:pt x="1419" y="31917"/>
                    <a:pt x="1386" y="31932"/>
                    <a:pt x="1352" y="31944"/>
                  </a:cubicBezTo>
                  <a:cubicBezTo>
                    <a:pt x="1345" y="31947"/>
                    <a:pt x="1338" y="31948"/>
                    <a:pt x="1331" y="31948"/>
                  </a:cubicBezTo>
                  <a:cubicBezTo>
                    <a:pt x="1280" y="31948"/>
                    <a:pt x="1243" y="31872"/>
                    <a:pt x="1287" y="31833"/>
                  </a:cubicBezTo>
                  <a:cubicBezTo>
                    <a:pt x="1336" y="31790"/>
                    <a:pt x="1404" y="31753"/>
                    <a:pt x="1459" y="31710"/>
                  </a:cubicBezTo>
                  <a:cubicBezTo>
                    <a:pt x="1466" y="31532"/>
                    <a:pt x="1472" y="31350"/>
                    <a:pt x="1475" y="31169"/>
                  </a:cubicBezTo>
                  <a:lnTo>
                    <a:pt x="1472" y="31169"/>
                  </a:lnTo>
                  <a:cubicBezTo>
                    <a:pt x="1466" y="31170"/>
                    <a:pt x="1460" y="31171"/>
                    <a:pt x="1454" y="31171"/>
                  </a:cubicBezTo>
                  <a:cubicBezTo>
                    <a:pt x="1392" y="31171"/>
                    <a:pt x="1360" y="31082"/>
                    <a:pt x="1419" y="31045"/>
                  </a:cubicBezTo>
                  <a:cubicBezTo>
                    <a:pt x="1441" y="31033"/>
                    <a:pt x="1463" y="31021"/>
                    <a:pt x="1481" y="31009"/>
                  </a:cubicBezTo>
                  <a:cubicBezTo>
                    <a:pt x="1484" y="30879"/>
                    <a:pt x="1487" y="30753"/>
                    <a:pt x="1487" y="30624"/>
                  </a:cubicBezTo>
                  <a:lnTo>
                    <a:pt x="1487" y="30624"/>
                  </a:lnTo>
                  <a:cubicBezTo>
                    <a:pt x="1476" y="30629"/>
                    <a:pt x="1465" y="30632"/>
                    <a:pt x="1455" y="30632"/>
                  </a:cubicBezTo>
                  <a:cubicBezTo>
                    <a:pt x="1394" y="30632"/>
                    <a:pt x="1353" y="30542"/>
                    <a:pt x="1419" y="30510"/>
                  </a:cubicBezTo>
                  <a:lnTo>
                    <a:pt x="1490" y="30476"/>
                  </a:lnTo>
                  <a:cubicBezTo>
                    <a:pt x="1490" y="30378"/>
                    <a:pt x="1490" y="30279"/>
                    <a:pt x="1493" y="30184"/>
                  </a:cubicBezTo>
                  <a:lnTo>
                    <a:pt x="1493" y="30184"/>
                  </a:lnTo>
                  <a:lnTo>
                    <a:pt x="1413" y="30214"/>
                  </a:lnTo>
                  <a:cubicBezTo>
                    <a:pt x="1404" y="30218"/>
                    <a:pt x="1396" y="30220"/>
                    <a:pt x="1388" y="30220"/>
                  </a:cubicBezTo>
                  <a:cubicBezTo>
                    <a:pt x="1330" y="30220"/>
                    <a:pt x="1312" y="30129"/>
                    <a:pt x="1361" y="30091"/>
                  </a:cubicBezTo>
                  <a:cubicBezTo>
                    <a:pt x="1404" y="30060"/>
                    <a:pt x="1450" y="30030"/>
                    <a:pt x="1493" y="29999"/>
                  </a:cubicBezTo>
                  <a:cubicBezTo>
                    <a:pt x="1493" y="29851"/>
                    <a:pt x="1493" y="29700"/>
                    <a:pt x="1496" y="29553"/>
                  </a:cubicBezTo>
                  <a:lnTo>
                    <a:pt x="1496" y="29553"/>
                  </a:lnTo>
                  <a:cubicBezTo>
                    <a:pt x="1453" y="29571"/>
                    <a:pt x="1410" y="29590"/>
                    <a:pt x="1367" y="29611"/>
                  </a:cubicBezTo>
                  <a:cubicBezTo>
                    <a:pt x="1356" y="29617"/>
                    <a:pt x="1345" y="29620"/>
                    <a:pt x="1334" y="29620"/>
                  </a:cubicBezTo>
                  <a:cubicBezTo>
                    <a:pt x="1274" y="29620"/>
                    <a:pt x="1237" y="29534"/>
                    <a:pt x="1299" y="29497"/>
                  </a:cubicBezTo>
                  <a:cubicBezTo>
                    <a:pt x="1364" y="29457"/>
                    <a:pt x="1432" y="29426"/>
                    <a:pt x="1496" y="29389"/>
                  </a:cubicBezTo>
                  <a:cubicBezTo>
                    <a:pt x="1496" y="29165"/>
                    <a:pt x="1496" y="28943"/>
                    <a:pt x="1499" y="28721"/>
                  </a:cubicBezTo>
                  <a:cubicBezTo>
                    <a:pt x="1444" y="28706"/>
                    <a:pt x="1432" y="28632"/>
                    <a:pt x="1481" y="28601"/>
                  </a:cubicBezTo>
                  <a:cubicBezTo>
                    <a:pt x="1487" y="28598"/>
                    <a:pt x="1493" y="28592"/>
                    <a:pt x="1499" y="28589"/>
                  </a:cubicBezTo>
                  <a:cubicBezTo>
                    <a:pt x="1499" y="28380"/>
                    <a:pt x="1503" y="28170"/>
                    <a:pt x="1506" y="27964"/>
                  </a:cubicBezTo>
                  <a:lnTo>
                    <a:pt x="1506" y="27964"/>
                  </a:lnTo>
                  <a:cubicBezTo>
                    <a:pt x="1481" y="27977"/>
                    <a:pt x="1453" y="27989"/>
                    <a:pt x="1429" y="28001"/>
                  </a:cubicBezTo>
                  <a:cubicBezTo>
                    <a:pt x="1419" y="28006"/>
                    <a:pt x="1409" y="28009"/>
                    <a:pt x="1399" y="28009"/>
                  </a:cubicBezTo>
                  <a:cubicBezTo>
                    <a:pt x="1344" y="28009"/>
                    <a:pt x="1297" y="27938"/>
                    <a:pt x="1349" y="27897"/>
                  </a:cubicBezTo>
                  <a:cubicBezTo>
                    <a:pt x="1401" y="27853"/>
                    <a:pt x="1456" y="27817"/>
                    <a:pt x="1509" y="27776"/>
                  </a:cubicBezTo>
                  <a:cubicBezTo>
                    <a:pt x="1515" y="27546"/>
                    <a:pt x="1524" y="27315"/>
                    <a:pt x="1533" y="27087"/>
                  </a:cubicBezTo>
                  <a:lnTo>
                    <a:pt x="1533" y="27087"/>
                  </a:lnTo>
                  <a:lnTo>
                    <a:pt x="1487" y="27105"/>
                  </a:lnTo>
                  <a:cubicBezTo>
                    <a:pt x="1476" y="27111"/>
                    <a:pt x="1465" y="27113"/>
                    <a:pt x="1455" y="27113"/>
                  </a:cubicBezTo>
                  <a:cubicBezTo>
                    <a:pt x="1394" y="27113"/>
                    <a:pt x="1356" y="27031"/>
                    <a:pt x="1419" y="26992"/>
                  </a:cubicBezTo>
                  <a:cubicBezTo>
                    <a:pt x="1459" y="26967"/>
                    <a:pt x="1496" y="26945"/>
                    <a:pt x="1536" y="26924"/>
                  </a:cubicBezTo>
                  <a:cubicBezTo>
                    <a:pt x="1536" y="26896"/>
                    <a:pt x="1536" y="26868"/>
                    <a:pt x="1539" y="26841"/>
                  </a:cubicBezTo>
                  <a:cubicBezTo>
                    <a:pt x="1543" y="26748"/>
                    <a:pt x="1555" y="26653"/>
                    <a:pt x="1558" y="26561"/>
                  </a:cubicBezTo>
                  <a:lnTo>
                    <a:pt x="1558" y="26561"/>
                  </a:lnTo>
                  <a:cubicBezTo>
                    <a:pt x="1515" y="26585"/>
                    <a:pt x="1472" y="26607"/>
                    <a:pt x="1429" y="26631"/>
                  </a:cubicBezTo>
                  <a:cubicBezTo>
                    <a:pt x="1418" y="26637"/>
                    <a:pt x="1408" y="26639"/>
                    <a:pt x="1398" y="26639"/>
                  </a:cubicBezTo>
                  <a:cubicBezTo>
                    <a:pt x="1341" y="26639"/>
                    <a:pt x="1296" y="26568"/>
                    <a:pt x="1346" y="26524"/>
                  </a:cubicBezTo>
                  <a:cubicBezTo>
                    <a:pt x="1419" y="26462"/>
                    <a:pt x="1499" y="26410"/>
                    <a:pt x="1573" y="26348"/>
                  </a:cubicBezTo>
                  <a:cubicBezTo>
                    <a:pt x="1589" y="26145"/>
                    <a:pt x="1601" y="25945"/>
                    <a:pt x="1620" y="25742"/>
                  </a:cubicBezTo>
                  <a:cubicBezTo>
                    <a:pt x="1561" y="25730"/>
                    <a:pt x="1549" y="25653"/>
                    <a:pt x="1598" y="25619"/>
                  </a:cubicBezTo>
                  <a:cubicBezTo>
                    <a:pt x="1610" y="25613"/>
                    <a:pt x="1623" y="25606"/>
                    <a:pt x="1638" y="25597"/>
                  </a:cubicBezTo>
                  <a:cubicBezTo>
                    <a:pt x="1644" y="25505"/>
                    <a:pt x="1660" y="25412"/>
                    <a:pt x="1669" y="25320"/>
                  </a:cubicBezTo>
                  <a:cubicBezTo>
                    <a:pt x="1629" y="25302"/>
                    <a:pt x="1601" y="25246"/>
                    <a:pt x="1644" y="25212"/>
                  </a:cubicBezTo>
                  <a:cubicBezTo>
                    <a:pt x="1656" y="25203"/>
                    <a:pt x="1672" y="25194"/>
                    <a:pt x="1684" y="25182"/>
                  </a:cubicBezTo>
                  <a:cubicBezTo>
                    <a:pt x="1715" y="24920"/>
                    <a:pt x="1746" y="24658"/>
                    <a:pt x="1786" y="24397"/>
                  </a:cubicBezTo>
                  <a:lnTo>
                    <a:pt x="1786" y="24397"/>
                  </a:lnTo>
                  <a:cubicBezTo>
                    <a:pt x="1764" y="24406"/>
                    <a:pt x="1746" y="24415"/>
                    <a:pt x="1724" y="24424"/>
                  </a:cubicBezTo>
                  <a:cubicBezTo>
                    <a:pt x="1716" y="24428"/>
                    <a:pt x="1707" y="24429"/>
                    <a:pt x="1699" y="24429"/>
                  </a:cubicBezTo>
                  <a:cubicBezTo>
                    <a:pt x="1641" y="24429"/>
                    <a:pt x="1588" y="24362"/>
                    <a:pt x="1644" y="24317"/>
                  </a:cubicBezTo>
                  <a:cubicBezTo>
                    <a:pt x="1700" y="24270"/>
                    <a:pt x="1758" y="24230"/>
                    <a:pt x="1817" y="24184"/>
                  </a:cubicBezTo>
                  <a:cubicBezTo>
                    <a:pt x="1847" y="23984"/>
                    <a:pt x="1875" y="23784"/>
                    <a:pt x="1909" y="23584"/>
                  </a:cubicBezTo>
                  <a:lnTo>
                    <a:pt x="1909" y="23584"/>
                  </a:lnTo>
                  <a:lnTo>
                    <a:pt x="1903" y="23587"/>
                  </a:lnTo>
                  <a:cubicBezTo>
                    <a:pt x="1891" y="23596"/>
                    <a:pt x="1879" y="23599"/>
                    <a:pt x="1868" y="23599"/>
                  </a:cubicBezTo>
                  <a:cubicBezTo>
                    <a:pt x="1818" y="23599"/>
                    <a:pt x="1783" y="23528"/>
                    <a:pt x="1823" y="23482"/>
                  </a:cubicBezTo>
                  <a:cubicBezTo>
                    <a:pt x="1863" y="23433"/>
                    <a:pt x="1909" y="23393"/>
                    <a:pt x="1952" y="23347"/>
                  </a:cubicBezTo>
                  <a:cubicBezTo>
                    <a:pt x="1977" y="23205"/>
                    <a:pt x="2004" y="23064"/>
                    <a:pt x="2032" y="22922"/>
                  </a:cubicBezTo>
                  <a:lnTo>
                    <a:pt x="2032" y="22922"/>
                  </a:lnTo>
                  <a:cubicBezTo>
                    <a:pt x="1964" y="22947"/>
                    <a:pt x="1897" y="22975"/>
                    <a:pt x="1829" y="22999"/>
                  </a:cubicBezTo>
                  <a:cubicBezTo>
                    <a:pt x="1823" y="23001"/>
                    <a:pt x="1817" y="23001"/>
                    <a:pt x="1812" y="23001"/>
                  </a:cubicBezTo>
                  <a:cubicBezTo>
                    <a:pt x="1754" y="23001"/>
                    <a:pt x="1719" y="22930"/>
                    <a:pt x="1761" y="22885"/>
                  </a:cubicBezTo>
                  <a:cubicBezTo>
                    <a:pt x="1866" y="22790"/>
                    <a:pt x="1980" y="22704"/>
                    <a:pt x="2087" y="22611"/>
                  </a:cubicBezTo>
                  <a:cubicBezTo>
                    <a:pt x="2112" y="22497"/>
                    <a:pt x="2134" y="22381"/>
                    <a:pt x="2158" y="22270"/>
                  </a:cubicBezTo>
                  <a:lnTo>
                    <a:pt x="2158" y="22270"/>
                  </a:lnTo>
                  <a:cubicBezTo>
                    <a:pt x="2112" y="22288"/>
                    <a:pt x="2069" y="22316"/>
                    <a:pt x="2023" y="22334"/>
                  </a:cubicBezTo>
                  <a:cubicBezTo>
                    <a:pt x="2013" y="22338"/>
                    <a:pt x="2004" y="22340"/>
                    <a:pt x="1994" y="22340"/>
                  </a:cubicBezTo>
                  <a:cubicBezTo>
                    <a:pt x="1938" y="22340"/>
                    <a:pt x="1887" y="22277"/>
                    <a:pt x="1940" y="22230"/>
                  </a:cubicBezTo>
                  <a:cubicBezTo>
                    <a:pt x="2029" y="22153"/>
                    <a:pt x="2121" y="22082"/>
                    <a:pt x="2214" y="22008"/>
                  </a:cubicBezTo>
                  <a:cubicBezTo>
                    <a:pt x="2251" y="21820"/>
                    <a:pt x="2291" y="21633"/>
                    <a:pt x="2331" y="21448"/>
                  </a:cubicBezTo>
                  <a:cubicBezTo>
                    <a:pt x="2281" y="21432"/>
                    <a:pt x="2266" y="21371"/>
                    <a:pt x="2300" y="21334"/>
                  </a:cubicBezTo>
                  <a:cubicBezTo>
                    <a:pt x="2321" y="21306"/>
                    <a:pt x="2349" y="21285"/>
                    <a:pt x="2374" y="21260"/>
                  </a:cubicBezTo>
                  <a:cubicBezTo>
                    <a:pt x="2426" y="21026"/>
                    <a:pt x="2478" y="20792"/>
                    <a:pt x="2534" y="20561"/>
                  </a:cubicBezTo>
                  <a:lnTo>
                    <a:pt x="2534" y="20561"/>
                  </a:lnTo>
                  <a:cubicBezTo>
                    <a:pt x="2463" y="20595"/>
                    <a:pt x="2392" y="20632"/>
                    <a:pt x="2321" y="20663"/>
                  </a:cubicBezTo>
                  <a:cubicBezTo>
                    <a:pt x="2310" y="20668"/>
                    <a:pt x="2300" y="20671"/>
                    <a:pt x="2289" y="20671"/>
                  </a:cubicBezTo>
                  <a:cubicBezTo>
                    <a:pt x="2228" y="20671"/>
                    <a:pt x="2188" y="20586"/>
                    <a:pt x="2254" y="20549"/>
                  </a:cubicBezTo>
                  <a:cubicBezTo>
                    <a:pt x="2364" y="20484"/>
                    <a:pt x="2472" y="20414"/>
                    <a:pt x="2583" y="20349"/>
                  </a:cubicBezTo>
                  <a:cubicBezTo>
                    <a:pt x="2626" y="20158"/>
                    <a:pt x="2675" y="19973"/>
                    <a:pt x="2718" y="19786"/>
                  </a:cubicBezTo>
                  <a:lnTo>
                    <a:pt x="2718" y="19786"/>
                  </a:lnTo>
                  <a:cubicBezTo>
                    <a:pt x="2641" y="19820"/>
                    <a:pt x="2565" y="19863"/>
                    <a:pt x="2484" y="19896"/>
                  </a:cubicBezTo>
                  <a:cubicBezTo>
                    <a:pt x="2477" y="19899"/>
                    <a:pt x="2470" y="19901"/>
                    <a:pt x="2463" y="19901"/>
                  </a:cubicBezTo>
                  <a:cubicBezTo>
                    <a:pt x="2410" y="19901"/>
                    <a:pt x="2379" y="19823"/>
                    <a:pt x="2420" y="19783"/>
                  </a:cubicBezTo>
                  <a:cubicBezTo>
                    <a:pt x="2543" y="19656"/>
                    <a:pt x="2672" y="19542"/>
                    <a:pt x="2808" y="19429"/>
                  </a:cubicBezTo>
                  <a:cubicBezTo>
                    <a:pt x="2848" y="19262"/>
                    <a:pt x="2891" y="19099"/>
                    <a:pt x="2931" y="18933"/>
                  </a:cubicBezTo>
                  <a:lnTo>
                    <a:pt x="2931" y="18933"/>
                  </a:lnTo>
                  <a:cubicBezTo>
                    <a:pt x="2888" y="18951"/>
                    <a:pt x="2845" y="18976"/>
                    <a:pt x="2798" y="18995"/>
                  </a:cubicBezTo>
                  <a:cubicBezTo>
                    <a:pt x="2789" y="18998"/>
                    <a:pt x="2780" y="19000"/>
                    <a:pt x="2771" y="19000"/>
                  </a:cubicBezTo>
                  <a:cubicBezTo>
                    <a:pt x="2714" y="19000"/>
                    <a:pt x="2663" y="18935"/>
                    <a:pt x="2718" y="18890"/>
                  </a:cubicBezTo>
                  <a:cubicBezTo>
                    <a:pt x="2805" y="18816"/>
                    <a:pt x="2900" y="18754"/>
                    <a:pt x="2992" y="18687"/>
                  </a:cubicBezTo>
                  <a:cubicBezTo>
                    <a:pt x="3023" y="18567"/>
                    <a:pt x="3054" y="18444"/>
                    <a:pt x="3085" y="18324"/>
                  </a:cubicBezTo>
                  <a:lnTo>
                    <a:pt x="3085" y="18324"/>
                  </a:lnTo>
                  <a:cubicBezTo>
                    <a:pt x="3005" y="18351"/>
                    <a:pt x="2925" y="18382"/>
                    <a:pt x="2842" y="18404"/>
                  </a:cubicBezTo>
                  <a:cubicBezTo>
                    <a:pt x="2836" y="18405"/>
                    <a:pt x="2830" y="18406"/>
                    <a:pt x="2824" y="18406"/>
                  </a:cubicBezTo>
                  <a:cubicBezTo>
                    <a:pt x="2770" y="18406"/>
                    <a:pt x="2727" y="18332"/>
                    <a:pt x="2777" y="18293"/>
                  </a:cubicBezTo>
                  <a:lnTo>
                    <a:pt x="3177" y="17973"/>
                  </a:lnTo>
                  <a:cubicBezTo>
                    <a:pt x="3211" y="17843"/>
                    <a:pt x="3245" y="17717"/>
                    <a:pt x="3279" y="17591"/>
                  </a:cubicBezTo>
                  <a:lnTo>
                    <a:pt x="3279" y="17591"/>
                  </a:lnTo>
                  <a:cubicBezTo>
                    <a:pt x="3177" y="17662"/>
                    <a:pt x="3079" y="17733"/>
                    <a:pt x="2977" y="17800"/>
                  </a:cubicBezTo>
                  <a:cubicBezTo>
                    <a:pt x="2965" y="17809"/>
                    <a:pt x="2953" y="17812"/>
                    <a:pt x="2942" y="17812"/>
                  </a:cubicBezTo>
                  <a:cubicBezTo>
                    <a:pt x="2887" y="17812"/>
                    <a:pt x="2850" y="17725"/>
                    <a:pt x="2909" y="17686"/>
                  </a:cubicBezTo>
                  <a:cubicBezTo>
                    <a:pt x="3054" y="17588"/>
                    <a:pt x="3199" y="17471"/>
                    <a:pt x="3343" y="17351"/>
                  </a:cubicBezTo>
                  <a:cubicBezTo>
                    <a:pt x="3349" y="17326"/>
                    <a:pt x="3356" y="17302"/>
                    <a:pt x="3362" y="17280"/>
                  </a:cubicBezTo>
                  <a:lnTo>
                    <a:pt x="3362" y="17280"/>
                  </a:lnTo>
                  <a:cubicBezTo>
                    <a:pt x="3306" y="17299"/>
                    <a:pt x="3254" y="17317"/>
                    <a:pt x="3199" y="17332"/>
                  </a:cubicBezTo>
                  <a:cubicBezTo>
                    <a:pt x="3193" y="17334"/>
                    <a:pt x="3188" y="17334"/>
                    <a:pt x="3182" y="17334"/>
                  </a:cubicBezTo>
                  <a:cubicBezTo>
                    <a:pt x="3127" y="17334"/>
                    <a:pt x="3092" y="17264"/>
                    <a:pt x="3134" y="17218"/>
                  </a:cubicBezTo>
                  <a:cubicBezTo>
                    <a:pt x="3239" y="17111"/>
                    <a:pt x="3349" y="17012"/>
                    <a:pt x="3460" y="16911"/>
                  </a:cubicBezTo>
                  <a:cubicBezTo>
                    <a:pt x="3522" y="16680"/>
                    <a:pt x="3580" y="16449"/>
                    <a:pt x="3645" y="16221"/>
                  </a:cubicBezTo>
                  <a:lnTo>
                    <a:pt x="3645" y="16221"/>
                  </a:lnTo>
                  <a:cubicBezTo>
                    <a:pt x="3580" y="16252"/>
                    <a:pt x="3519" y="16283"/>
                    <a:pt x="3454" y="16310"/>
                  </a:cubicBezTo>
                  <a:cubicBezTo>
                    <a:pt x="3444" y="16315"/>
                    <a:pt x="3434" y="16317"/>
                    <a:pt x="3425" y="16317"/>
                  </a:cubicBezTo>
                  <a:cubicBezTo>
                    <a:pt x="3369" y="16317"/>
                    <a:pt x="3319" y="16250"/>
                    <a:pt x="3374" y="16206"/>
                  </a:cubicBezTo>
                  <a:cubicBezTo>
                    <a:pt x="3510" y="16092"/>
                    <a:pt x="3633" y="15975"/>
                    <a:pt x="3750" y="15858"/>
                  </a:cubicBezTo>
                  <a:cubicBezTo>
                    <a:pt x="3796" y="15686"/>
                    <a:pt x="3848" y="15516"/>
                    <a:pt x="3897" y="15344"/>
                  </a:cubicBezTo>
                  <a:lnTo>
                    <a:pt x="3897" y="15344"/>
                  </a:lnTo>
                  <a:lnTo>
                    <a:pt x="3873" y="15356"/>
                  </a:lnTo>
                  <a:cubicBezTo>
                    <a:pt x="3862" y="15361"/>
                    <a:pt x="3852" y="15363"/>
                    <a:pt x="3843" y="15363"/>
                  </a:cubicBezTo>
                  <a:cubicBezTo>
                    <a:pt x="3785" y="15363"/>
                    <a:pt x="3750" y="15285"/>
                    <a:pt x="3805" y="15242"/>
                  </a:cubicBezTo>
                  <a:cubicBezTo>
                    <a:pt x="3854" y="15202"/>
                    <a:pt x="3907" y="15172"/>
                    <a:pt x="3959" y="15138"/>
                  </a:cubicBezTo>
                  <a:cubicBezTo>
                    <a:pt x="4024" y="14907"/>
                    <a:pt x="4091" y="14676"/>
                    <a:pt x="4159" y="14445"/>
                  </a:cubicBezTo>
                  <a:lnTo>
                    <a:pt x="4159" y="14445"/>
                  </a:lnTo>
                  <a:cubicBezTo>
                    <a:pt x="4097" y="14473"/>
                    <a:pt x="4039" y="14504"/>
                    <a:pt x="3977" y="14528"/>
                  </a:cubicBezTo>
                  <a:cubicBezTo>
                    <a:pt x="3970" y="14532"/>
                    <a:pt x="3962" y="14533"/>
                    <a:pt x="3955" y="14533"/>
                  </a:cubicBezTo>
                  <a:cubicBezTo>
                    <a:pt x="3905" y="14533"/>
                    <a:pt x="3872" y="14455"/>
                    <a:pt x="3913" y="14417"/>
                  </a:cubicBezTo>
                  <a:cubicBezTo>
                    <a:pt x="4024" y="14307"/>
                    <a:pt x="4144" y="14202"/>
                    <a:pt x="4257" y="14097"/>
                  </a:cubicBezTo>
                  <a:cubicBezTo>
                    <a:pt x="4313" y="13916"/>
                    <a:pt x="4368" y="13734"/>
                    <a:pt x="4424" y="13552"/>
                  </a:cubicBezTo>
                  <a:lnTo>
                    <a:pt x="4424" y="13552"/>
                  </a:lnTo>
                  <a:cubicBezTo>
                    <a:pt x="4341" y="13611"/>
                    <a:pt x="4264" y="13672"/>
                    <a:pt x="4187" y="13737"/>
                  </a:cubicBezTo>
                  <a:cubicBezTo>
                    <a:pt x="4173" y="13748"/>
                    <a:pt x="4158" y="13753"/>
                    <a:pt x="4142" y="13753"/>
                  </a:cubicBezTo>
                  <a:cubicBezTo>
                    <a:pt x="4093" y="13753"/>
                    <a:pt x="4046" y="13705"/>
                    <a:pt x="4079" y="13654"/>
                  </a:cubicBezTo>
                  <a:cubicBezTo>
                    <a:pt x="4211" y="13463"/>
                    <a:pt x="4368" y="13291"/>
                    <a:pt x="4547" y="13143"/>
                  </a:cubicBezTo>
                  <a:cubicBezTo>
                    <a:pt x="4599" y="12965"/>
                    <a:pt x="4655" y="12783"/>
                    <a:pt x="4710" y="12604"/>
                  </a:cubicBezTo>
                  <a:lnTo>
                    <a:pt x="4710" y="12604"/>
                  </a:lnTo>
                  <a:cubicBezTo>
                    <a:pt x="4624" y="12629"/>
                    <a:pt x="4541" y="12660"/>
                    <a:pt x="4454" y="12678"/>
                  </a:cubicBezTo>
                  <a:cubicBezTo>
                    <a:pt x="4450" y="12679"/>
                    <a:pt x="4446" y="12680"/>
                    <a:pt x="4441" y="12680"/>
                  </a:cubicBezTo>
                  <a:cubicBezTo>
                    <a:pt x="4385" y="12680"/>
                    <a:pt x="4336" y="12610"/>
                    <a:pt x="4390" y="12567"/>
                  </a:cubicBezTo>
                  <a:cubicBezTo>
                    <a:pt x="4531" y="12447"/>
                    <a:pt x="4679" y="12327"/>
                    <a:pt x="4830" y="12207"/>
                  </a:cubicBezTo>
                  <a:cubicBezTo>
                    <a:pt x="4901" y="11976"/>
                    <a:pt x="4972" y="11746"/>
                    <a:pt x="5042" y="11512"/>
                  </a:cubicBezTo>
                  <a:lnTo>
                    <a:pt x="5042" y="11512"/>
                  </a:lnTo>
                  <a:cubicBezTo>
                    <a:pt x="4959" y="11527"/>
                    <a:pt x="4879" y="11542"/>
                    <a:pt x="4793" y="11549"/>
                  </a:cubicBezTo>
                  <a:cubicBezTo>
                    <a:pt x="4792" y="11549"/>
                    <a:pt x="4791" y="11549"/>
                    <a:pt x="4790" y="11549"/>
                  </a:cubicBezTo>
                  <a:cubicBezTo>
                    <a:pt x="4736" y="11549"/>
                    <a:pt x="4702" y="11471"/>
                    <a:pt x="4747" y="11432"/>
                  </a:cubicBezTo>
                  <a:cubicBezTo>
                    <a:pt x="4876" y="11333"/>
                    <a:pt x="5012" y="11241"/>
                    <a:pt x="5153" y="11158"/>
                  </a:cubicBezTo>
                  <a:cubicBezTo>
                    <a:pt x="5187" y="11041"/>
                    <a:pt x="5224" y="10927"/>
                    <a:pt x="5258" y="10810"/>
                  </a:cubicBezTo>
                  <a:lnTo>
                    <a:pt x="5258" y="10810"/>
                  </a:lnTo>
                  <a:cubicBezTo>
                    <a:pt x="5150" y="10856"/>
                    <a:pt x="5042" y="10905"/>
                    <a:pt x="4932" y="10945"/>
                  </a:cubicBezTo>
                  <a:cubicBezTo>
                    <a:pt x="4923" y="10949"/>
                    <a:pt x="4915" y="10950"/>
                    <a:pt x="4907" y="10950"/>
                  </a:cubicBezTo>
                  <a:cubicBezTo>
                    <a:pt x="4849" y="10950"/>
                    <a:pt x="4822" y="10858"/>
                    <a:pt x="4879" y="10825"/>
                  </a:cubicBezTo>
                  <a:cubicBezTo>
                    <a:pt x="5033" y="10736"/>
                    <a:pt x="5187" y="10644"/>
                    <a:pt x="5338" y="10551"/>
                  </a:cubicBezTo>
                  <a:cubicBezTo>
                    <a:pt x="5378" y="10422"/>
                    <a:pt x="5418" y="10290"/>
                    <a:pt x="5458" y="10160"/>
                  </a:cubicBezTo>
                  <a:lnTo>
                    <a:pt x="5458" y="10160"/>
                  </a:lnTo>
                  <a:cubicBezTo>
                    <a:pt x="5403" y="10185"/>
                    <a:pt x="5347" y="10210"/>
                    <a:pt x="5289" y="10231"/>
                  </a:cubicBezTo>
                  <a:cubicBezTo>
                    <a:pt x="5281" y="10234"/>
                    <a:pt x="5274" y="10235"/>
                    <a:pt x="5267" y="10235"/>
                  </a:cubicBezTo>
                  <a:cubicBezTo>
                    <a:pt x="5213" y="10235"/>
                    <a:pt x="5186" y="10158"/>
                    <a:pt x="5224" y="10120"/>
                  </a:cubicBezTo>
                  <a:cubicBezTo>
                    <a:pt x="5332" y="10000"/>
                    <a:pt x="5452" y="9889"/>
                    <a:pt x="5578" y="9788"/>
                  </a:cubicBezTo>
                  <a:cubicBezTo>
                    <a:pt x="5621" y="9652"/>
                    <a:pt x="5664" y="9520"/>
                    <a:pt x="5707" y="9382"/>
                  </a:cubicBezTo>
                  <a:lnTo>
                    <a:pt x="5707" y="9382"/>
                  </a:lnTo>
                  <a:cubicBezTo>
                    <a:pt x="5627" y="9406"/>
                    <a:pt x="5550" y="9434"/>
                    <a:pt x="5467" y="9455"/>
                  </a:cubicBezTo>
                  <a:cubicBezTo>
                    <a:pt x="5460" y="9457"/>
                    <a:pt x="5453" y="9458"/>
                    <a:pt x="5446" y="9458"/>
                  </a:cubicBezTo>
                  <a:cubicBezTo>
                    <a:pt x="5382" y="9458"/>
                    <a:pt x="5362" y="9371"/>
                    <a:pt x="5415" y="9332"/>
                  </a:cubicBezTo>
                  <a:cubicBezTo>
                    <a:pt x="5547" y="9237"/>
                    <a:pt x="5680" y="9148"/>
                    <a:pt x="5815" y="9061"/>
                  </a:cubicBezTo>
                  <a:cubicBezTo>
                    <a:pt x="5870" y="8898"/>
                    <a:pt x="5929" y="8738"/>
                    <a:pt x="5984" y="8578"/>
                  </a:cubicBezTo>
                  <a:lnTo>
                    <a:pt x="5984" y="8578"/>
                  </a:lnTo>
                  <a:cubicBezTo>
                    <a:pt x="5877" y="8627"/>
                    <a:pt x="5772" y="8683"/>
                    <a:pt x="5664" y="8732"/>
                  </a:cubicBezTo>
                  <a:cubicBezTo>
                    <a:pt x="5653" y="8738"/>
                    <a:pt x="5642" y="8741"/>
                    <a:pt x="5631" y="8741"/>
                  </a:cubicBezTo>
                  <a:cubicBezTo>
                    <a:pt x="5571" y="8741"/>
                    <a:pt x="5534" y="8654"/>
                    <a:pt x="5596" y="8615"/>
                  </a:cubicBezTo>
                  <a:cubicBezTo>
                    <a:pt x="5757" y="8510"/>
                    <a:pt x="5920" y="8409"/>
                    <a:pt x="6083" y="8304"/>
                  </a:cubicBezTo>
                  <a:cubicBezTo>
                    <a:pt x="6203" y="7981"/>
                    <a:pt x="6335" y="7658"/>
                    <a:pt x="6471" y="7341"/>
                  </a:cubicBezTo>
                  <a:lnTo>
                    <a:pt x="6471" y="7341"/>
                  </a:lnTo>
                  <a:cubicBezTo>
                    <a:pt x="6372" y="7375"/>
                    <a:pt x="6277" y="7415"/>
                    <a:pt x="6178" y="7445"/>
                  </a:cubicBezTo>
                  <a:cubicBezTo>
                    <a:pt x="6172" y="7448"/>
                    <a:pt x="6165" y="7449"/>
                    <a:pt x="6159" y="7449"/>
                  </a:cubicBezTo>
                  <a:cubicBezTo>
                    <a:pt x="6106" y="7449"/>
                    <a:pt x="6064" y="7373"/>
                    <a:pt x="6111" y="7335"/>
                  </a:cubicBezTo>
                  <a:cubicBezTo>
                    <a:pt x="6277" y="7202"/>
                    <a:pt x="6452" y="7082"/>
                    <a:pt x="6637" y="6984"/>
                  </a:cubicBezTo>
                  <a:lnTo>
                    <a:pt x="6637" y="6984"/>
                  </a:lnTo>
                  <a:cubicBezTo>
                    <a:pt x="6526" y="7030"/>
                    <a:pt x="6415" y="7082"/>
                    <a:pt x="6301" y="7128"/>
                  </a:cubicBezTo>
                  <a:cubicBezTo>
                    <a:pt x="6292" y="7132"/>
                    <a:pt x="6284" y="7134"/>
                    <a:pt x="6276" y="7134"/>
                  </a:cubicBezTo>
                  <a:cubicBezTo>
                    <a:pt x="6215" y="7134"/>
                    <a:pt x="6197" y="7029"/>
                    <a:pt x="6268" y="6999"/>
                  </a:cubicBezTo>
                  <a:cubicBezTo>
                    <a:pt x="6421" y="6938"/>
                    <a:pt x="6569" y="6864"/>
                    <a:pt x="6723" y="6799"/>
                  </a:cubicBezTo>
                  <a:cubicBezTo>
                    <a:pt x="6775" y="6685"/>
                    <a:pt x="6831" y="6568"/>
                    <a:pt x="6889" y="6457"/>
                  </a:cubicBezTo>
                  <a:lnTo>
                    <a:pt x="6889" y="6457"/>
                  </a:lnTo>
                  <a:cubicBezTo>
                    <a:pt x="6772" y="6507"/>
                    <a:pt x="6658" y="6553"/>
                    <a:pt x="6541" y="6593"/>
                  </a:cubicBezTo>
                  <a:cubicBezTo>
                    <a:pt x="6534" y="6595"/>
                    <a:pt x="6527" y="6596"/>
                    <a:pt x="6520" y="6596"/>
                  </a:cubicBezTo>
                  <a:cubicBezTo>
                    <a:pt x="6461" y="6596"/>
                    <a:pt x="6437" y="6506"/>
                    <a:pt x="6492" y="6470"/>
                  </a:cubicBezTo>
                  <a:cubicBezTo>
                    <a:pt x="6702" y="6331"/>
                    <a:pt x="6905" y="6186"/>
                    <a:pt x="7114" y="6045"/>
                  </a:cubicBezTo>
                  <a:cubicBezTo>
                    <a:pt x="7228" y="5832"/>
                    <a:pt x="7354" y="5626"/>
                    <a:pt x="7483" y="5423"/>
                  </a:cubicBezTo>
                  <a:lnTo>
                    <a:pt x="7480" y="5423"/>
                  </a:lnTo>
                  <a:cubicBezTo>
                    <a:pt x="7373" y="5494"/>
                    <a:pt x="7262" y="5559"/>
                    <a:pt x="7154" y="5632"/>
                  </a:cubicBezTo>
                  <a:cubicBezTo>
                    <a:pt x="7143" y="5640"/>
                    <a:pt x="7132" y="5643"/>
                    <a:pt x="7122" y="5643"/>
                  </a:cubicBezTo>
                  <a:cubicBezTo>
                    <a:pt x="7070" y="5643"/>
                    <a:pt x="7026" y="5569"/>
                    <a:pt x="7074" y="5528"/>
                  </a:cubicBezTo>
                  <a:cubicBezTo>
                    <a:pt x="7311" y="5325"/>
                    <a:pt x="7554" y="5131"/>
                    <a:pt x="7797" y="4940"/>
                  </a:cubicBezTo>
                  <a:cubicBezTo>
                    <a:pt x="8010" y="4644"/>
                    <a:pt x="8238" y="4361"/>
                    <a:pt x="8478" y="4090"/>
                  </a:cubicBezTo>
                  <a:lnTo>
                    <a:pt x="8478" y="4090"/>
                  </a:lnTo>
                  <a:cubicBezTo>
                    <a:pt x="8354" y="4167"/>
                    <a:pt x="8231" y="4241"/>
                    <a:pt x="8111" y="4321"/>
                  </a:cubicBezTo>
                  <a:cubicBezTo>
                    <a:pt x="8099" y="4329"/>
                    <a:pt x="8088" y="4332"/>
                    <a:pt x="8077" y="4332"/>
                  </a:cubicBezTo>
                  <a:cubicBezTo>
                    <a:pt x="8019" y="4332"/>
                    <a:pt x="7981" y="4243"/>
                    <a:pt x="8041" y="4204"/>
                  </a:cubicBezTo>
                  <a:cubicBezTo>
                    <a:pt x="8302" y="4035"/>
                    <a:pt x="8564" y="3872"/>
                    <a:pt x="8829" y="3712"/>
                  </a:cubicBezTo>
                  <a:cubicBezTo>
                    <a:pt x="8872" y="3669"/>
                    <a:pt x="8909" y="3619"/>
                    <a:pt x="8952" y="3579"/>
                  </a:cubicBezTo>
                  <a:cubicBezTo>
                    <a:pt x="10266" y="2293"/>
                    <a:pt x="12024" y="1545"/>
                    <a:pt x="13837" y="1077"/>
                  </a:cubicBezTo>
                  <a:cubicBezTo>
                    <a:pt x="14114" y="944"/>
                    <a:pt x="14388" y="815"/>
                    <a:pt x="14665" y="683"/>
                  </a:cubicBezTo>
                  <a:cubicBezTo>
                    <a:pt x="14674" y="679"/>
                    <a:pt x="14684" y="677"/>
                    <a:pt x="14693" y="677"/>
                  </a:cubicBezTo>
                  <a:cubicBezTo>
                    <a:pt x="14752" y="677"/>
                    <a:pt x="14789" y="757"/>
                    <a:pt x="14732" y="800"/>
                  </a:cubicBezTo>
                  <a:cubicBezTo>
                    <a:pt x="14680" y="837"/>
                    <a:pt x="14622" y="867"/>
                    <a:pt x="14569" y="901"/>
                  </a:cubicBezTo>
                  <a:cubicBezTo>
                    <a:pt x="14868" y="837"/>
                    <a:pt x="15166" y="778"/>
                    <a:pt x="15465" y="726"/>
                  </a:cubicBezTo>
                  <a:cubicBezTo>
                    <a:pt x="15742" y="553"/>
                    <a:pt x="16019" y="397"/>
                    <a:pt x="16351" y="320"/>
                  </a:cubicBezTo>
                  <a:cubicBezTo>
                    <a:pt x="16356" y="318"/>
                    <a:pt x="16361" y="318"/>
                    <a:pt x="16366" y="318"/>
                  </a:cubicBezTo>
                  <a:cubicBezTo>
                    <a:pt x="16419" y="318"/>
                    <a:pt x="16467" y="391"/>
                    <a:pt x="16416" y="430"/>
                  </a:cubicBezTo>
                  <a:cubicBezTo>
                    <a:pt x="16339" y="492"/>
                    <a:pt x="16259" y="547"/>
                    <a:pt x="16179" y="606"/>
                  </a:cubicBezTo>
                  <a:cubicBezTo>
                    <a:pt x="16379" y="575"/>
                    <a:pt x="16579" y="547"/>
                    <a:pt x="16779" y="520"/>
                  </a:cubicBezTo>
                  <a:cubicBezTo>
                    <a:pt x="16798" y="517"/>
                    <a:pt x="16819" y="510"/>
                    <a:pt x="16838" y="498"/>
                  </a:cubicBezTo>
                  <a:cubicBezTo>
                    <a:pt x="17062" y="412"/>
                    <a:pt x="16979" y="67"/>
                    <a:pt x="16745" y="9"/>
                  </a:cubicBezTo>
                  <a:cubicBezTo>
                    <a:pt x="16722" y="3"/>
                    <a:pt x="16699" y="1"/>
                    <a:pt x="16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20;p35">
              <a:extLst>
                <a:ext uri="{FF2B5EF4-FFF2-40B4-BE49-F238E27FC236}">
                  <a16:creationId xmlns:a16="http://schemas.microsoft.com/office/drawing/2014/main" id="{221F2CD1-683B-40E9-140F-A2944822D21F}"/>
                </a:ext>
              </a:extLst>
            </p:cNvPr>
            <p:cNvSpPr/>
            <p:nvPr/>
          </p:nvSpPr>
          <p:spPr>
            <a:xfrm>
              <a:off x="3656250" y="6045925"/>
              <a:ext cx="3575" cy="1900"/>
            </a:xfrm>
            <a:custGeom>
              <a:avLst/>
              <a:gdLst/>
              <a:ahLst/>
              <a:cxnLst/>
              <a:rect l="l" t="t" r="r" b="b"/>
              <a:pathLst>
                <a:path w="143" h="7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45"/>
                    <a:pt x="1" y="76"/>
                    <a:pt x="20" y="76"/>
                  </a:cubicBezTo>
                  <a:cubicBezTo>
                    <a:pt x="30" y="76"/>
                    <a:pt x="62" y="67"/>
                    <a:pt x="121" y="47"/>
                  </a:cubicBezTo>
                  <a:cubicBezTo>
                    <a:pt x="127" y="31"/>
                    <a:pt x="136" y="16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21;p35">
              <a:extLst>
                <a:ext uri="{FF2B5EF4-FFF2-40B4-BE49-F238E27FC236}">
                  <a16:creationId xmlns:a16="http://schemas.microsoft.com/office/drawing/2014/main" id="{64B38FF9-DBE4-E057-235E-61962C742654}"/>
                </a:ext>
              </a:extLst>
            </p:cNvPr>
            <p:cNvSpPr/>
            <p:nvPr/>
          </p:nvSpPr>
          <p:spPr>
            <a:xfrm>
              <a:off x="3513725" y="67779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cubicBezTo>
                    <a:pt x="13" y="4"/>
                    <a:pt x="4" y="7"/>
                    <a:pt x="1" y="10"/>
                  </a:cubicBezTo>
                  <a:lnTo>
                    <a:pt x="19" y="4"/>
                  </a:lnTo>
                  <a:cubicBezTo>
                    <a:pt x="19" y="4"/>
                    <a:pt x="19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22;p35">
              <a:extLst>
                <a:ext uri="{FF2B5EF4-FFF2-40B4-BE49-F238E27FC236}">
                  <a16:creationId xmlns:a16="http://schemas.microsoft.com/office/drawing/2014/main" id="{BC30A498-7CEE-153C-07C2-61C33E0BF170}"/>
                </a:ext>
              </a:extLst>
            </p:cNvPr>
            <p:cNvSpPr/>
            <p:nvPr/>
          </p:nvSpPr>
          <p:spPr>
            <a:xfrm>
              <a:off x="3890500" y="5878650"/>
              <a:ext cx="9175" cy="5475"/>
            </a:xfrm>
            <a:custGeom>
              <a:avLst/>
              <a:gdLst/>
              <a:ahLst/>
              <a:cxnLst/>
              <a:rect l="l" t="t" r="r" b="b"/>
              <a:pathLst>
                <a:path w="367" h="219" extrusionOk="0">
                  <a:moveTo>
                    <a:pt x="353" y="1"/>
                  </a:moveTo>
                  <a:cubicBezTo>
                    <a:pt x="342" y="1"/>
                    <a:pt x="246" y="58"/>
                    <a:pt x="0" y="218"/>
                  </a:cubicBezTo>
                  <a:lnTo>
                    <a:pt x="93" y="203"/>
                  </a:lnTo>
                  <a:cubicBezTo>
                    <a:pt x="230" y="103"/>
                    <a:pt x="367" y="1"/>
                    <a:pt x="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523;p35">
              <a:extLst>
                <a:ext uri="{FF2B5EF4-FFF2-40B4-BE49-F238E27FC236}">
                  <a16:creationId xmlns:a16="http://schemas.microsoft.com/office/drawing/2014/main" id="{FC652DDB-7D6F-3AB3-BB92-BF3B0D484D9C}"/>
                </a:ext>
              </a:extLst>
            </p:cNvPr>
            <p:cNvSpPr/>
            <p:nvPr/>
          </p:nvSpPr>
          <p:spPr>
            <a:xfrm>
              <a:off x="3563150" y="6358050"/>
              <a:ext cx="1550" cy="1500"/>
            </a:xfrm>
            <a:custGeom>
              <a:avLst/>
              <a:gdLst/>
              <a:ahLst/>
              <a:cxnLst/>
              <a:rect l="l" t="t" r="r" b="b"/>
              <a:pathLst>
                <a:path w="62" h="60" extrusionOk="0">
                  <a:moveTo>
                    <a:pt x="62" y="1"/>
                  </a:moveTo>
                  <a:lnTo>
                    <a:pt x="62" y="1"/>
                  </a:lnTo>
                  <a:cubicBezTo>
                    <a:pt x="16" y="40"/>
                    <a:pt x="0" y="59"/>
                    <a:pt x="10" y="59"/>
                  </a:cubicBezTo>
                  <a:cubicBezTo>
                    <a:pt x="16" y="59"/>
                    <a:pt x="30" y="53"/>
                    <a:pt x="52" y="41"/>
                  </a:cubicBezTo>
                  <a:cubicBezTo>
                    <a:pt x="55" y="25"/>
                    <a:pt x="58" y="13"/>
                    <a:pt x="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24;p35">
              <a:extLst>
                <a:ext uri="{FF2B5EF4-FFF2-40B4-BE49-F238E27FC236}">
                  <a16:creationId xmlns:a16="http://schemas.microsoft.com/office/drawing/2014/main" id="{FD868FF0-94B8-6D57-594B-0D34E181BA2B}"/>
                </a:ext>
              </a:extLst>
            </p:cNvPr>
            <p:cNvSpPr/>
            <p:nvPr/>
          </p:nvSpPr>
          <p:spPr>
            <a:xfrm>
              <a:off x="3519275" y="6749425"/>
              <a:ext cx="650" cy="950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25" y="1"/>
                  </a:moveTo>
                  <a:lnTo>
                    <a:pt x="25" y="1"/>
                  </a:lnTo>
                  <a:cubicBezTo>
                    <a:pt x="0" y="29"/>
                    <a:pt x="0" y="38"/>
                    <a:pt x="16" y="38"/>
                  </a:cubicBezTo>
                  <a:cubicBezTo>
                    <a:pt x="19" y="26"/>
                    <a:pt x="22" y="13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25;p35">
              <a:extLst>
                <a:ext uri="{FF2B5EF4-FFF2-40B4-BE49-F238E27FC236}">
                  <a16:creationId xmlns:a16="http://schemas.microsoft.com/office/drawing/2014/main" id="{D673533C-4273-552F-BD80-D374D417C313}"/>
                </a:ext>
              </a:extLst>
            </p:cNvPr>
            <p:cNvSpPr/>
            <p:nvPr/>
          </p:nvSpPr>
          <p:spPr>
            <a:xfrm>
              <a:off x="3603000" y="6200375"/>
              <a:ext cx="5025" cy="3725"/>
            </a:xfrm>
            <a:custGeom>
              <a:avLst/>
              <a:gdLst/>
              <a:ahLst/>
              <a:cxnLst/>
              <a:rect l="l" t="t" r="r" b="b"/>
              <a:pathLst>
                <a:path w="201" h="149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55" y="35"/>
                    <a:pt x="107" y="68"/>
                    <a:pt x="61" y="102"/>
                  </a:cubicBezTo>
                  <a:lnTo>
                    <a:pt x="61" y="102"/>
                  </a:lnTo>
                  <a:cubicBezTo>
                    <a:pt x="106" y="70"/>
                    <a:pt x="153" y="41"/>
                    <a:pt x="197" y="10"/>
                  </a:cubicBezTo>
                  <a:cubicBezTo>
                    <a:pt x="197" y="7"/>
                    <a:pt x="197" y="4"/>
                    <a:pt x="201" y="1"/>
                  </a:cubicBezTo>
                  <a:close/>
                  <a:moveTo>
                    <a:pt x="61" y="102"/>
                  </a:moveTo>
                  <a:cubicBezTo>
                    <a:pt x="40" y="117"/>
                    <a:pt x="20" y="132"/>
                    <a:pt x="0" y="148"/>
                  </a:cubicBezTo>
                  <a:cubicBezTo>
                    <a:pt x="20" y="132"/>
                    <a:pt x="40" y="117"/>
                    <a:pt x="61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4" name="Google Shape;1526;p35">
              <a:extLst>
                <a:ext uri="{FF2B5EF4-FFF2-40B4-BE49-F238E27FC236}">
                  <a16:creationId xmlns:a16="http://schemas.microsoft.com/office/drawing/2014/main" id="{3F58D9FE-153F-7609-4030-E1209E7FD927}"/>
                </a:ext>
              </a:extLst>
            </p:cNvPr>
            <p:cNvSpPr/>
            <p:nvPr/>
          </p:nvSpPr>
          <p:spPr>
            <a:xfrm>
              <a:off x="3571475" y="63213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98" y="0"/>
                  </a:moveTo>
                  <a:cubicBezTo>
                    <a:pt x="35" y="47"/>
                    <a:pt x="1" y="77"/>
                    <a:pt x="19" y="77"/>
                  </a:cubicBezTo>
                  <a:cubicBezTo>
                    <a:pt x="28" y="77"/>
                    <a:pt x="48" y="70"/>
                    <a:pt x="83" y="56"/>
                  </a:cubicBezTo>
                  <a:lnTo>
                    <a:pt x="86" y="4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5" name="Google Shape;1527;p35">
              <a:extLst>
                <a:ext uri="{FF2B5EF4-FFF2-40B4-BE49-F238E27FC236}">
                  <a16:creationId xmlns:a16="http://schemas.microsoft.com/office/drawing/2014/main" id="{CA13917F-B98D-6141-BF20-FAA92F1718BE}"/>
                </a:ext>
              </a:extLst>
            </p:cNvPr>
            <p:cNvSpPr/>
            <p:nvPr/>
          </p:nvSpPr>
          <p:spPr>
            <a:xfrm>
              <a:off x="3608925" y="6869350"/>
              <a:ext cx="105300" cy="101425"/>
            </a:xfrm>
            <a:custGeom>
              <a:avLst/>
              <a:gdLst/>
              <a:ahLst/>
              <a:cxnLst/>
              <a:rect l="l" t="t" r="r" b="b"/>
              <a:pathLst>
                <a:path w="4212" h="4057" extrusionOk="0">
                  <a:moveTo>
                    <a:pt x="577" y="0"/>
                  </a:moveTo>
                  <a:cubicBezTo>
                    <a:pt x="498" y="0"/>
                    <a:pt x="419" y="41"/>
                    <a:pt x="370" y="138"/>
                  </a:cubicBezTo>
                  <a:cubicBezTo>
                    <a:pt x="268" y="338"/>
                    <a:pt x="197" y="551"/>
                    <a:pt x="157" y="769"/>
                  </a:cubicBezTo>
                  <a:cubicBezTo>
                    <a:pt x="19" y="1514"/>
                    <a:pt x="361" y="2139"/>
                    <a:pt x="1010" y="2718"/>
                  </a:cubicBezTo>
                  <a:cubicBezTo>
                    <a:pt x="1684" y="3315"/>
                    <a:pt x="2718" y="3250"/>
                    <a:pt x="3433" y="3749"/>
                  </a:cubicBezTo>
                  <a:cubicBezTo>
                    <a:pt x="3506" y="3798"/>
                    <a:pt x="3574" y="3854"/>
                    <a:pt x="3636" y="3915"/>
                  </a:cubicBezTo>
                  <a:cubicBezTo>
                    <a:pt x="3796" y="3946"/>
                    <a:pt x="3953" y="3992"/>
                    <a:pt x="4104" y="4057"/>
                  </a:cubicBezTo>
                  <a:cubicBezTo>
                    <a:pt x="4181" y="3983"/>
                    <a:pt x="4211" y="3878"/>
                    <a:pt x="4190" y="3773"/>
                  </a:cubicBezTo>
                  <a:cubicBezTo>
                    <a:pt x="4181" y="3733"/>
                    <a:pt x="4162" y="3693"/>
                    <a:pt x="4134" y="3663"/>
                  </a:cubicBezTo>
                  <a:cubicBezTo>
                    <a:pt x="4045" y="3558"/>
                    <a:pt x="3944" y="3466"/>
                    <a:pt x="3833" y="3389"/>
                  </a:cubicBezTo>
                  <a:cubicBezTo>
                    <a:pt x="3602" y="3229"/>
                    <a:pt x="3309" y="3093"/>
                    <a:pt x="2999" y="2967"/>
                  </a:cubicBezTo>
                  <a:cubicBezTo>
                    <a:pt x="1684" y="2435"/>
                    <a:pt x="0" y="2053"/>
                    <a:pt x="835" y="406"/>
                  </a:cubicBezTo>
                  <a:cubicBezTo>
                    <a:pt x="838" y="394"/>
                    <a:pt x="844" y="381"/>
                    <a:pt x="844" y="369"/>
                  </a:cubicBezTo>
                  <a:cubicBezTo>
                    <a:pt x="912" y="172"/>
                    <a:pt x="742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6" name="Google Shape;1528;p35">
              <a:extLst>
                <a:ext uri="{FF2B5EF4-FFF2-40B4-BE49-F238E27FC236}">
                  <a16:creationId xmlns:a16="http://schemas.microsoft.com/office/drawing/2014/main" id="{8956D387-37C9-E4B2-8FAE-B23B1915885C}"/>
                </a:ext>
              </a:extLst>
            </p:cNvPr>
            <p:cNvSpPr/>
            <p:nvPr/>
          </p:nvSpPr>
          <p:spPr>
            <a:xfrm>
              <a:off x="3557450" y="6884625"/>
              <a:ext cx="174250" cy="108600"/>
            </a:xfrm>
            <a:custGeom>
              <a:avLst/>
              <a:gdLst/>
              <a:ahLst/>
              <a:cxnLst/>
              <a:rect l="l" t="t" r="r" b="b"/>
              <a:pathLst>
                <a:path w="6970" h="4344" extrusionOk="0">
                  <a:moveTo>
                    <a:pt x="278" y="1"/>
                  </a:moveTo>
                  <a:cubicBezTo>
                    <a:pt x="154" y="1"/>
                    <a:pt x="30" y="77"/>
                    <a:pt x="6" y="201"/>
                  </a:cubicBezTo>
                  <a:cubicBezTo>
                    <a:pt x="0" y="244"/>
                    <a:pt x="3" y="288"/>
                    <a:pt x="16" y="328"/>
                  </a:cubicBezTo>
                  <a:cubicBezTo>
                    <a:pt x="440" y="1599"/>
                    <a:pt x="939" y="3076"/>
                    <a:pt x="2241" y="3683"/>
                  </a:cubicBezTo>
                  <a:cubicBezTo>
                    <a:pt x="2544" y="3823"/>
                    <a:pt x="2879" y="3867"/>
                    <a:pt x="3228" y="3867"/>
                  </a:cubicBezTo>
                  <a:cubicBezTo>
                    <a:pt x="3807" y="3867"/>
                    <a:pt x="4423" y="3746"/>
                    <a:pt x="4993" y="3746"/>
                  </a:cubicBezTo>
                  <a:cubicBezTo>
                    <a:pt x="5529" y="3746"/>
                    <a:pt x="6024" y="3853"/>
                    <a:pt x="6409" y="4264"/>
                  </a:cubicBezTo>
                  <a:cubicBezTo>
                    <a:pt x="6449" y="4308"/>
                    <a:pt x="6501" y="4335"/>
                    <a:pt x="6560" y="4341"/>
                  </a:cubicBezTo>
                  <a:cubicBezTo>
                    <a:pt x="6570" y="4343"/>
                    <a:pt x="6579" y="4343"/>
                    <a:pt x="6589" y="4343"/>
                  </a:cubicBezTo>
                  <a:cubicBezTo>
                    <a:pt x="6790" y="4343"/>
                    <a:pt x="6970" y="4080"/>
                    <a:pt x="6791" y="3886"/>
                  </a:cubicBezTo>
                  <a:cubicBezTo>
                    <a:pt x="6612" y="3695"/>
                    <a:pt x="6400" y="3544"/>
                    <a:pt x="6163" y="3443"/>
                  </a:cubicBezTo>
                  <a:cubicBezTo>
                    <a:pt x="6012" y="3381"/>
                    <a:pt x="5855" y="3332"/>
                    <a:pt x="5695" y="3304"/>
                  </a:cubicBezTo>
                  <a:cubicBezTo>
                    <a:pt x="5670" y="3298"/>
                    <a:pt x="5649" y="3295"/>
                    <a:pt x="5624" y="3292"/>
                  </a:cubicBezTo>
                  <a:cubicBezTo>
                    <a:pt x="5430" y="3260"/>
                    <a:pt x="5229" y="3248"/>
                    <a:pt x="5025" y="3248"/>
                  </a:cubicBezTo>
                  <a:cubicBezTo>
                    <a:pt x="4584" y="3248"/>
                    <a:pt x="4130" y="3303"/>
                    <a:pt x="3700" y="3329"/>
                  </a:cubicBezTo>
                  <a:cubicBezTo>
                    <a:pt x="3632" y="3333"/>
                    <a:pt x="3565" y="3335"/>
                    <a:pt x="3500" y="3335"/>
                  </a:cubicBezTo>
                  <a:cubicBezTo>
                    <a:pt x="1741" y="3335"/>
                    <a:pt x="1096" y="1839"/>
                    <a:pt x="588" y="343"/>
                  </a:cubicBezTo>
                  <a:cubicBezTo>
                    <a:pt x="570" y="291"/>
                    <a:pt x="551" y="238"/>
                    <a:pt x="533" y="186"/>
                  </a:cubicBezTo>
                  <a:cubicBezTo>
                    <a:pt x="490" y="57"/>
                    <a:pt x="384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7" name="Google Shape;1529;p35">
              <a:extLst>
                <a:ext uri="{FF2B5EF4-FFF2-40B4-BE49-F238E27FC236}">
                  <a16:creationId xmlns:a16="http://schemas.microsoft.com/office/drawing/2014/main" id="{FC923403-FAFC-7B22-6E8C-C787DB20526B}"/>
                </a:ext>
              </a:extLst>
            </p:cNvPr>
            <p:cNvSpPr/>
            <p:nvPr/>
          </p:nvSpPr>
          <p:spPr>
            <a:xfrm>
              <a:off x="3700875" y="6521150"/>
              <a:ext cx="139400" cy="84475"/>
            </a:xfrm>
            <a:custGeom>
              <a:avLst/>
              <a:gdLst/>
              <a:ahLst/>
              <a:cxnLst/>
              <a:rect l="l" t="t" r="r" b="b"/>
              <a:pathLst>
                <a:path w="5576" h="3379" extrusionOk="0">
                  <a:moveTo>
                    <a:pt x="286" y="0"/>
                  </a:moveTo>
                  <a:cubicBezTo>
                    <a:pt x="146" y="0"/>
                    <a:pt x="3" y="119"/>
                    <a:pt x="1" y="270"/>
                  </a:cubicBezTo>
                  <a:cubicBezTo>
                    <a:pt x="1" y="279"/>
                    <a:pt x="1" y="289"/>
                    <a:pt x="1" y="301"/>
                  </a:cubicBezTo>
                  <a:cubicBezTo>
                    <a:pt x="4" y="335"/>
                    <a:pt x="16" y="372"/>
                    <a:pt x="35" y="402"/>
                  </a:cubicBezTo>
                  <a:cubicBezTo>
                    <a:pt x="167" y="642"/>
                    <a:pt x="315" y="873"/>
                    <a:pt x="478" y="1095"/>
                  </a:cubicBezTo>
                  <a:cubicBezTo>
                    <a:pt x="1424" y="2397"/>
                    <a:pt x="2826" y="3378"/>
                    <a:pt x="4410" y="3378"/>
                  </a:cubicBezTo>
                  <a:cubicBezTo>
                    <a:pt x="4770" y="3378"/>
                    <a:pt x="5139" y="3328"/>
                    <a:pt x="5514" y="3219"/>
                  </a:cubicBezTo>
                  <a:cubicBezTo>
                    <a:pt x="5526" y="3213"/>
                    <a:pt x="5538" y="3207"/>
                    <a:pt x="5551" y="3200"/>
                  </a:cubicBezTo>
                  <a:cubicBezTo>
                    <a:pt x="5557" y="3043"/>
                    <a:pt x="5566" y="2883"/>
                    <a:pt x="5575" y="2726"/>
                  </a:cubicBezTo>
                  <a:cubicBezTo>
                    <a:pt x="5537" y="2701"/>
                    <a:pt x="5493" y="2690"/>
                    <a:pt x="5450" y="2690"/>
                  </a:cubicBezTo>
                  <a:cubicBezTo>
                    <a:pt x="5424" y="2690"/>
                    <a:pt x="5397" y="2694"/>
                    <a:pt x="5372" y="2702"/>
                  </a:cubicBezTo>
                  <a:cubicBezTo>
                    <a:pt x="5043" y="2797"/>
                    <a:pt x="4721" y="2841"/>
                    <a:pt x="4407" y="2841"/>
                  </a:cubicBezTo>
                  <a:cubicBezTo>
                    <a:pt x="2748" y="2841"/>
                    <a:pt x="1335" y="1608"/>
                    <a:pt x="512" y="156"/>
                  </a:cubicBezTo>
                  <a:lnTo>
                    <a:pt x="496" y="132"/>
                  </a:lnTo>
                  <a:cubicBezTo>
                    <a:pt x="445" y="39"/>
                    <a:pt x="36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1" name="Google Shape;1530;p35">
              <a:extLst>
                <a:ext uri="{FF2B5EF4-FFF2-40B4-BE49-F238E27FC236}">
                  <a16:creationId xmlns:a16="http://schemas.microsoft.com/office/drawing/2014/main" id="{13634F10-109C-B8AC-5FE5-D14C381055EE}"/>
                </a:ext>
              </a:extLst>
            </p:cNvPr>
            <p:cNvSpPr/>
            <p:nvPr/>
          </p:nvSpPr>
          <p:spPr>
            <a:xfrm>
              <a:off x="4158875" y="7108975"/>
              <a:ext cx="1825" cy="1000"/>
            </a:xfrm>
            <a:custGeom>
              <a:avLst/>
              <a:gdLst/>
              <a:ahLst/>
              <a:cxnLst/>
              <a:rect l="l" t="t" r="r" b="b"/>
              <a:pathLst>
                <a:path w="73" h="40" extrusionOk="0">
                  <a:moveTo>
                    <a:pt x="39" y="0"/>
                  </a:moveTo>
                  <a:cubicBezTo>
                    <a:pt x="10" y="28"/>
                    <a:pt x="1" y="39"/>
                    <a:pt x="6" y="39"/>
                  </a:cubicBezTo>
                  <a:cubicBezTo>
                    <a:pt x="12" y="39"/>
                    <a:pt x="37" y="24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2" name="Google Shape;1531;p35">
              <a:extLst>
                <a:ext uri="{FF2B5EF4-FFF2-40B4-BE49-F238E27FC236}">
                  <a16:creationId xmlns:a16="http://schemas.microsoft.com/office/drawing/2014/main" id="{71FE9C1D-5762-CC34-7980-50520020D22F}"/>
                </a:ext>
              </a:extLst>
            </p:cNvPr>
            <p:cNvSpPr/>
            <p:nvPr/>
          </p:nvSpPr>
          <p:spPr>
            <a:xfrm>
              <a:off x="3816850" y="5894075"/>
              <a:ext cx="834725" cy="1228250"/>
            </a:xfrm>
            <a:custGeom>
              <a:avLst/>
              <a:gdLst/>
              <a:ahLst/>
              <a:cxnLst/>
              <a:rect l="l" t="t" r="r" b="b"/>
              <a:pathLst>
                <a:path w="33389" h="49130" extrusionOk="0">
                  <a:moveTo>
                    <a:pt x="20555" y="0"/>
                  </a:moveTo>
                  <a:cubicBezTo>
                    <a:pt x="20534" y="0"/>
                    <a:pt x="20512" y="3"/>
                    <a:pt x="20489" y="8"/>
                  </a:cubicBezTo>
                  <a:cubicBezTo>
                    <a:pt x="20288" y="51"/>
                    <a:pt x="20091" y="97"/>
                    <a:pt x="19891" y="140"/>
                  </a:cubicBezTo>
                  <a:cubicBezTo>
                    <a:pt x="18802" y="389"/>
                    <a:pt x="17737" y="642"/>
                    <a:pt x="16604" y="756"/>
                  </a:cubicBezTo>
                  <a:cubicBezTo>
                    <a:pt x="15148" y="903"/>
                    <a:pt x="13689" y="953"/>
                    <a:pt x="12236" y="1144"/>
                  </a:cubicBezTo>
                  <a:cubicBezTo>
                    <a:pt x="10014" y="1436"/>
                    <a:pt x="7927" y="2169"/>
                    <a:pt x="6043" y="3387"/>
                  </a:cubicBezTo>
                  <a:cubicBezTo>
                    <a:pt x="2171" y="5890"/>
                    <a:pt x="1" y="10132"/>
                    <a:pt x="345" y="14724"/>
                  </a:cubicBezTo>
                  <a:cubicBezTo>
                    <a:pt x="539" y="17291"/>
                    <a:pt x="1330" y="19754"/>
                    <a:pt x="1386" y="22349"/>
                  </a:cubicBezTo>
                  <a:cubicBezTo>
                    <a:pt x="1410" y="23697"/>
                    <a:pt x="1167" y="25027"/>
                    <a:pt x="1038" y="26363"/>
                  </a:cubicBezTo>
                  <a:cubicBezTo>
                    <a:pt x="992" y="26843"/>
                    <a:pt x="961" y="27326"/>
                    <a:pt x="933" y="27806"/>
                  </a:cubicBezTo>
                  <a:cubicBezTo>
                    <a:pt x="924" y="27963"/>
                    <a:pt x="915" y="28123"/>
                    <a:pt x="906" y="28280"/>
                  </a:cubicBezTo>
                  <a:cubicBezTo>
                    <a:pt x="869" y="29090"/>
                    <a:pt x="850" y="29896"/>
                    <a:pt x="844" y="30709"/>
                  </a:cubicBezTo>
                  <a:cubicBezTo>
                    <a:pt x="835" y="32042"/>
                    <a:pt x="816" y="33341"/>
                    <a:pt x="659" y="34671"/>
                  </a:cubicBezTo>
                  <a:cubicBezTo>
                    <a:pt x="499" y="36022"/>
                    <a:pt x="253" y="37370"/>
                    <a:pt x="201" y="38731"/>
                  </a:cubicBezTo>
                  <a:cubicBezTo>
                    <a:pt x="130" y="40482"/>
                    <a:pt x="582" y="42212"/>
                    <a:pt x="1500" y="43702"/>
                  </a:cubicBezTo>
                  <a:cubicBezTo>
                    <a:pt x="1663" y="43966"/>
                    <a:pt x="1841" y="44222"/>
                    <a:pt x="2035" y="44465"/>
                  </a:cubicBezTo>
                  <a:cubicBezTo>
                    <a:pt x="2035" y="44447"/>
                    <a:pt x="2035" y="44428"/>
                    <a:pt x="2035" y="44413"/>
                  </a:cubicBezTo>
                  <a:cubicBezTo>
                    <a:pt x="2038" y="44239"/>
                    <a:pt x="2174" y="44152"/>
                    <a:pt x="2309" y="44152"/>
                  </a:cubicBezTo>
                  <a:cubicBezTo>
                    <a:pt x="2444" y="44152"/>
                    <a:pt x="2577" y="44239"/>
                    <a:pt x="2574" y="44413"/>
                  </a:cubicBezTo>
                  <a:cubicBezTo>
                    <a:pt x="2571" y="44622"/>
                    <a:pt x="2552" y="44831"/>
                    <a:pt x="2522" y="45041"/>
                  </a:cubicBezTo>
                  <a:cubicBezTo>
                    <a:pt x="5190" y="47922"/>
                    <a:pt x="9644" y="48941"/>
                    <a:pt x="13403" y="49095"/>
                  </a:cubicBezTo>
                  <a:cubicBezTo>
                    <a:pt x="13970" y="49118"/>
                    <a:pt x="14536" y="49130"/>
                    <a:pt x="15100" y="49130"/>
                  </a:cubicBezTo>
                  <a:cubicBezTo>
                    <a:pt x="21335" y="49130"/>
                    <a:pt x="27341" y="47701"/>
                    <a:pt x="32992" y="44992"/>
                  </a:cubicBezTo>
                  <a:cubicBezTo>
                    <a:pt x="33069" y="44955"/>
                    <a:pt x="33146" y="44921"/>
                    <a:pt x="33223" y="44884"/>
                  </a:cubicBezTo>
                  <a:cubicBezTo>
                    <a:pt x="33337" y="44835"/>
                    <a:pt x="33389" y="44702"/>
                    <a:pt x="33340" y="44588"/>
                  </a:cubicBezTo>
                  <a:lnTo>
                    <a:pt x="33340" y="44588"/>
                  </a:lnTo>
                  <a:cubicBezTo>
                    <a:pt x="32629" y="44831"/>
                    <a:pt x="31902" y="45041"/>
                    <a:pt x="31170" y="45241"/>
                  </a:cubicBezTo>
                  <a:cubicBezTo>
                    <a:pt x="28815" y="46266"/>
                    <a:pt x="26368" y="47072"/>
                    <a:pt x="23862" y="47651"/>
                  </a:cubicBezTo>
                  <a:cubicBezTo>
                    <a:pt x="23696" y="47706"/>
                    <a:pt x="23524" y="47743"/>
                    <a:pt x="23348" y="47765"/>
                  </a:cubicBezTo>
                  <a:cubicBezTo>
                    <a:pt x="23194" y="47799"/>
                    <a:pt x="23040" y="47826"/>
                    <a:pt x="22886" y="47860"/>
                  </a:cubicBezTo>
                  <a:cubicBezTo>
                    <a:pt x="22874" y="47913"/>
                    <a:pt x="22868" y="47968"/>
                    <a:pt x="22859" y="48023"/>
                  </a:cubicBezTo>
                  <a:cubicBezTo>
                    <a:pt x="22834" y="48159"/>
                    <a:pt x="22738" y="48217"/>
                    <a:pt x="22635" y="48217"/>
                  </a:cubicBezTo>
                  <a:cubicBezTo>
                    <a:pt x="22503" y="48217"/>
                    <a:pt x="22361" y="48122"/>
                    <a:pt x="22342" y="47968"/>
                  </a:cubicBezTo>
                  <a:cubicBezTo>
                    <a:pt x="20938" y="48230"/>
                    <a:pt x="19519" y="48414"/>
                    <a:pt x="18091" y="48519"/>
                  </a:cubicBezTo>
                  <a:cubicBezTo>
                    <a:pt x="18035" y="48610"/>
                    <a:pt x="17939" y="48658"/>
                    <a:pt x="17842" y="48658"/>
                  </a:cubicBezTo>
                  <a:cubicBezTo>
                    <a:pt x="17778" y="48658"/>
                    <a:pt x="17714" y="48637"/>
                    <a:pt x="17660" y="48593"/>
                  </a:cubicBezTo>
                  <a:cubicBezTo>
                    <a:pt x="17632" y="48590"/>
                    <a:pt x="17607" y="48574"/>
                    <a:pt x="17595" y="48550"/>
                  </a:cubicBezTo>
                  <a:cubicBezTo>
                    <a:pt x="17481" y="48556"/>
                    <a:pt x="17364" y="48565"/>
                    <a:pt x="17250" y="48571"/>
                  </a:cubicBezTo>
                  <a:cubicBezTo>
                    <a:pt x="17186" y="48574"/>
                    <a:pt x="17124" y="48578"/>
                    <a:pt x="17060" y="48578"/>
                  </a:cubicBezTo>
                  <a:cubicBezTo>
                    <a:pt x="16959" y="48605"/>
                    <a:pt x="16932" y="48616"/>
                    <a:pt x="16889" y="48616"/>
                  </a:cubicBezTo>
                  <a:cubicBezTo>
                    <a:pt x="16855" y="48616"/>
                    <a:pt x="16809" y="48608"/>
                    <a:pt x="16706" y="48596"/>
                  </a:cubicBezTo>
                  <a:lnTo>
                    <a:pt x="16699" y="48596"/>
                  </a:lnTo>
                  <a:cubicBezTo>
                    <a:pt x="16158" y="48615"/>
                    <a:pt x="15613" y="48627"/>
                    <a:pt x="15069" y="48627"/>
                  </a:cubicBezTo>
                  <a:cubicBezTo>
                    <a:pt x="15007" y="48627"/>
                    <a:pt x="14945" y="48627"/>
                    <a:pt x="14883" y="48627"/>
                  </a:cubicBezTo>
                  <a:cubicBezTo>
                    <a:pt x="14800" y="48658"/>
                    <a:pt x="14720" y="48688"/>
                    <a:pt x="14634" y="48713"/>
                  </a:cubicBezTo>
                  <a:cubicBezTo>
                    <a:pt x="14628" y="48715"/>
                    <a:pt x="14622" y="48715"/>
                    <a:pt x="14616" y="48715"/>
                  </a:cubicBezTo>
                  <a:cubicBezTo>
                    <a:pt x="14570" y="48715"/>
                    <a:pt x="14539" y="48664"/>
                    <a:pt x="14563" y="48621"/>
                  </a:cubicBezTo>
                  <a:cubicBezTo>
                    <a:pt x="14338" y="48614"/>
                    <a:pt x="14114" y="48608"/>
                    <a:pt x="13889" y="48602"/>
                  </a:cubicBezTo>
                  <a:cubicBezTo>
                    <a:pt x="13751" y="48682"/>
                    <a:pt x="13609" y="48759"/>
                    <a:pt x="13458" y="48827"/>
                  </a:cubicBezTo>
                  <a:cubicBezTo>
                    <a:pt x="13448" y="48832"/>
                    <a:pt x="13438" y="48834"/>
                    <a:pt x="13428" y="48834"/>
                  </a:cubicBezTo>
                  <a:cubicBezTo>
                    <a:pt x="13373" y="48834"/>
                    <a:pt x="13326" y="48769"/>
                    <a:pt x="13378" y="48722"/>
                  </a:cubicBezTo>
                  <a:cubicBezTo>
                    <a:pt x="13427" y="48673"/>
                    <a:pt x="13483" y="48633"/>
                    <a:pt x="13535" y="48587"/>
                  </a:cubicBezTo>
                  <a:cubicBezTo>
                    <a:pt x="13249" y="48571"/>
                    <a:pt x="12966" y="48553"/>
                    <a:pt x="12679" y="48531"/>
                  </a:cubicBezTo>
                  <a:cubicBezTo>
                    <a:pt x="12621" y="48568"/>
                    <a:pt x="12562" y="48608"/>
                    <a:pt x="12504" y="48648"/>
                  </a:cubicBezTo>
                  <a:cubicBezTo>
                    <a:pt x="12493" y="48656"/>
                    <a:pt x="12481" y="48659"/>
                    <a:pt x="12470" y="48659"/>
                  </a:cubicBezTo>
                  <a:cubicBezTo>
                    <a:pt x="12418" y="48659"/>
                    <a:pt x="12378" y="48587"/>
                    <a:pt x="12424" y="48544"/>
                  </a:cubicBezTo>
                  <a:cubicBezTo>
                    <a:pt x="12433" y="48531"/>
                    <a:pt x="12445" y="48522"/>
                    <a:pt x="12455" y="48513"/>
                  </a:cubicBezTo>
                  <a:cubicBezTo>
                    <a:pt x="12221" y="48491"/>
                    <a:pt x="11987" y="48470"/>
                    <a:pt x="11753" y="48442"/>
                  </a:cubicBezTo>
                  <a:cubicBezTo>
                    <a:pt x="11704" y="48470"/>
                    <a:pt x="11657" y="48501"/>
                    <a:pt x="11608" y="48528"/>
                  </a:cubicBezTo>
                  <a:cubicBezTo>
                    <a:pt x="11597" y="48534"/>
                    <a:pt x="11585" y="48537"/>
                    <a:pt x="11575" y="48537"/>
                  </a:cubicBezTo>
                  <a:cubicBezTo>
                    <a:pt x="11521" y="48537"/>
                    <a:pt x="11482" y="48470"/>
                    <a:pt x="11528" y="48424"/>
                  </a:cubicBezTo>
                  <a:lnTo>
                    <a:pt x="11540" y="48414"/>
                  </a:lnTo>
                  <a:cubicBezTo>
                    <a:pt x="11316" y="48384"/>
                    <a:pt x="11094" y="48356"/>
                    <a:pt x="10876" y="48322"/>
                  </a:cubicBezTo>
                  <a:cubicBezTo>
                    <a:pt x="10860" y="48331"/>
                    <a:pt x="10848" y="48341"/>
                    <a:pt x="10832" y="48350"/>
                  </a:cubicBezTo>
                  <a:cubicBezTo>
                    <a:pt x="10823" y="48357"/>
                    <a:pt x="10812" y="48361"/>
                    <a:pt x="10802" y="48361"/>
                  </a:cubicBezTo>
                  <a:cubicBezTo>
                    <a:pt x="10771" y="48361"/>
                    <a:pt x="10741" y="48330"/>
                    <a:pt x="10734" y="48297"/>
                  </a:cubicBezTo>
                  <a:cubicBezTo>
                    <a:pt x="10528" y="48264"/>
                    <a:pt x="10322" y="48227"/>
                    <a:pt x="10115" y="48187"/>
                  </a:cubicBezTo>
                  <a:cubicBezTo>
                    <a:pt x="10097" y="48202"/>
                    <a:pt x="10075" y="48217"/>
                    <a:pt x="10057" y="48230"/>
                  </a:cubicBezTo>
                  <a:cubicBezTo>
                    <a:pt x="10044" y="48239"/>
                    <a:pt x="10032" y="48243"/>
                    <a:pt x="10021" y="48243"/>
                  </a:cubicBezTo>
                  <a:cubicBezTo>
                    <a:pt x="9982" y="48243"/>
                    <a:pt x="9955" y="48196"/>
                    <a:pt x="9964" y="48156"/>
                  </a:cubicBezTo>
                  <a:cubicBezTo>
                    <a:pt x="9678" y="48097"/>
                    <a:pt x="9392" y="48033"/>
                    <a:pt x="9109" y="47962"/>
                  </a:cubicBezTo>
                  <a:cubicBezTo>
                    <a:pt x="9066" y="47990"/>
                    <a:pt x="9026" y="48023"/>
                    <a:pt x="8986" y="48051"/>
                  </a:cubicBezTo>
                  <a:cubicBezTo>
                    <a:pt x="8973" y="48059"/>
                    <a:pt x="8961" y="48063"/>
                    <a:pt x="8949" y="48063"/>
                  </a:cubicBezTo>
                  <a:cubicBezTo>
                    <a:pt x="8893" y="48063"/>
                    <a:pt x="8856" y="47976"/>
                    <a:pt x="8915" y="47937"/>
                  </a:cubicBezTo>
                  <a:cubicBezTo>
                    <a:pt x="8924" y="47931"/>
                    <a:pt x="8933" y="47925"/>
                    <a:pt x="8943" y="47919"/>
                  </a:cubicBezTo>
                  <a:cubicBezTo>
                    <a:pt x="8641" y="47842"/>
                    <a:pt x="8342" y="47756"/>
                    <a:pt x="8047" y="47660"/>
                  </a:cubicBezTo>
                  <a:lnTo>
                    <a:pt x="7791" y="47814"/>
                  </a:lnTo>
                  <a:cubicBezTo>
                    <a:pt x="7779" y="47822"/>
                    <a:pt x="7768" y="47825"/>
                    <a:pt x="7757" y="47825"/>
                  </a:cubicBezTo>
                  <a:cubicBezTo>
                    <a:pt x="7699" y="47825"/>
                    <a:pt x="7662" y="47736"/>
                    <a:pt x="7724" y="47700"/>
                  </a:cubicBezTo>
                  <a:cubicBezTo>
                    <a:pt x="7770" y="47669"/>
                    <a:pt x="7816" y="47636"/>
                    <a:pt x="7865" y="47605"/>
                  </a:cubicBezTo>
                  <a:cubicBezTo>
                    <a:pt x="7594" y="47516"/>
                    <a:pt x="7326" y="47417"/>
                    <a:pt x="7059" y="47312"/>
                  </a:cubicBezTo>
                  <a:lnTo>
                    <a:pt x="7016" y="47337"/>
                  </a:lnTo>
                  <a:cubicBezTo>
                    <a:pt x="7005" y="47342"/>
                    <a:pt x="6994" y="47345"/>
                    <a:pt x="6984" y="47345"/>
                  </a:cubicBezTo>
                  <a:cubicBezTo>
                    <a:pt x="6941" y="47345"/>
                    <a:pt x="6906" y="47301"/>
                    <a:pt x="6923" y="47254"/>
                  </a:cubicBezTo>
                  <a:cubicBezTo>
                    <a:pt x="6699" y="47165"/>
                    <a:pt x="6477" y="47069"/>
                    <a:pt x="6255" y="46968"/>
                  </a:cubicBezTo>
                  <a:cubicBezTo>
                    <a:pt x="6123" y="47011"/>
                    <a:pt x="5987" y="47038"/>
                    <a:pt x="5849" y="47048"/>
                  </a:cubicBezTo>
                  <a:cubicBezTo>
                    <a:pt x="5787" y="47048"/>
                    <a:pt x="5760" y="46974"/>
                    <a:pt x="5800" y="46934"/>
                  </a:cubicBezTo>
                  <a:cubicBezTo>
                    <a:pt x="5803" y="46931"/>
                    <a:pt x="5806" y="46928"/>
                    <a:pt x="5809" y="46925"/>
                  </a:cubicBezTo>
                  <a:lnTo>
                    <a:pt x="5806" y="46925"/>
                  </a:lnTo>
                  <a:cubicBezTo>
                    <a:pt x="5797" y="46928"/>
                    <a:pt x="5790" y="46929"/>
                    <a:pt x="5782" y="46929"/>
                  </a:cubicBezTo>
                  <a:cubicBezTo>
                    <a:pt x="5720" y="46929"/>
                    <a:pt x="5700" y="46823"/>
                    <a:pt x="5772" y="46795"/>
                  </a:cubicBezTo>
                  <a:cubicBezTo>
                    <a:pt x="5794" y="46786"/>
                    <a:pt x="5818" y="46774"/>
                    <a:pt x="5843" y="46765"/>
                  </a:cubicBezTo>
                  <a:cubicBezTo>
                    <a:pt x="5744" y="46715"/>
                    <a:pt x="5643" y="46663"/>
                    <a:pt x="5547" y="46611"/>
                  </a:cubicBezTo>
                  <a:cubicBezTo>
                    <a:pt x="5400" y="46694"/>
                    <a:pt x="5258" y="46783"/>
                    <a:pt x="5107" y="46857"/>
                  </a:cubicBezTo>
                  <a:cubicBezTo>
                    <a:pt x="5096" y="46863"/>
                    <a:pt x="5084" y="46866"/>
                    <a:pt x="5074" y="46866"/>
                  </a:cubicBezTo>
                  <a:cubicBezTo>
                    <a:pt x="5020" y="46866"/>
                    <a:pt x="4980" y="46798"/>
                    <a:pt x="5024" y="46752"/>
                  </a:cubicBezTo>
                  <a:cubicBezTo>
                    <a:pt x="5116" y="46657"/>
                    <a:pt x="5215" y="46571"/>
                    <a:pt x="5307" y="46475"/>
                  </a:cubicBezTo>
                  <a:cubicBezTo>
                    <a:pt x="5199" y="46417"/>
                    <a:pt x="5092" y="46361"/>
                    <a:pt x="4987" y="46300"/>
                  </a:cubicBezTo>
                  <a:cubicBezTo>
                    <a:pt x="4978" y="46294"/>
                    <a:pt x="4972" y="46287"/>
                    <a:pt x="4966" y="46284"/>
                  </a:cubicBezTo>
                  <a:lnTo>
                    <a:pt x="4947" y="46287"/>
                  </a:lnTo>
                  <a:cubicBezTo>
                    <a:pt x="4953" y="46340"/>
                    <a:pt x="4959" y="46389"/>
                    <a:pt x="4962" y="46438"/>
                  </a:cubicBezTo>
                  <a:cubicBezTo>
                    <a:pt x="4981" y="46610"/>
                    <a:pt x="4857" y="46696"/>
                    <a:pt x="4723" y="46696"/>
                  </a:cubicBezTo>
                  <a:cubicBezTo>
                    <a:pt x="4588" y="46696"/>
                    <a:pt x="4444" y="46609"/>
                    <a:pt x="4424" y="46438"/>
                  </a:cubicBezTo>
                  <a:cubicBezTo>
                    <a:pt x="4405" y="46260"/>
                    <a:pt x="4390" y="46081"/>
                    <a:pt x="4371" y="45900"/>
                  </a:cubicBezTo>
                  <a:cubicBezTo>
                    <a:pt x="3045" y="44970"/>
                    <a:pt x="1961" y="43714"/>
                    <a:pt x="1330" y="42206"/>
                  </a:cubicBezTo>
                  <a:cubicBezTo>
                    <a:pt x="447" y="40088"/>
                    <a:pt x="779" y="37847"/>
                    <a:pt x="1075" y="35643"/>
                  </a:cubicBezTo>
                  <a:cubicBezTo>
                    <a:pt x="1444" y="32882"/>
                    <a:pt x="1321" y="30136"/>
                    <a:pt x="1497" y="27363"/>
                  </a:cubicBezTo>
                  <a:cubicBezTo>
                    <a:pt x="1583" y="26015"/>
                    <a:pt x="1829" y="24679"/>
                    <a:pt x="1903" y="23334"/>
                  </a:cubicBezTo>
                  <a:cubicBezTo>
                    <a:pt x="1977" y="22044"/>
                    <a:pt x="1857" y="20754"/>
                    <a:pt x="1678" y="19480"/>
                  </a:cubicBezTo>
                  <a:cubicBezTo>
                    <a:pt x="1293" y="16737"/>
                    <a:pt x="530" y="14155"/>
                    <a:pt x="1041" y="11369"/>
                  </a:cubicBezTo>
                  <a:cubicBezTo>
                    <a:pt x="1518" y="8762"/>
                    <a:pt x="3073" y="6518"/>
                    <a:pt x="5046" y="4803"/>
                  </a:cubicBezTo>
                  <a:cubicBezTo>
                    <a:pt x="7013" y="3098"/>
                    <a:pt x="9435" y="2147"/>
                    <a:pt x="11981" y="1722"/>
                  </a:cubicBezTo>
                  <a:cubicBezTo>
                    <a:pt x="13504" y="1467"/>
                    <a:pt x="15065" y="1436"/>
                    <a:pt x="16604" y="1294"/>
                  </a:cubicBezTo>
                  <a:cubicBezTo>
                    <a:pt x="17989" y="1165"/>
                    <a:pt x="19282" y="823"/>
                    <a:pt x="20633" y="525"/>
                  </a:cubicBezTo>
                  <a:cubicBezTo>
                    <a:pt x="20639" y="525"/>
                    <a:pt x="20642" y="519"/>
                    <a:pt x="20649" y="516"/>
                  </a:cubicBezTo>
                  <a:cubicBezTo>
                    <a:pt x="20941" y="433"/>
                    <a:pt x="20838" y="0"/>
                    <a:pt x="20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3" name="Google Shape;1532;p35">
              <a:extLst>
                <a:ext uri="{FF2B5EF4-FFF2-40B4-BE49-F238E27FC236}">
                  <a16:creationId xmlns:a16="http://schemas.microsoft.com/office/drawing/2014/main" id="{3F9C0CAE-C01D-15F8-63D9-9877177FFE35}"/>
                </a:ext>
              </a:extLst>
            </p:cNvPr>
            <p:cNvSpPr/>
            <p:nvPr/>
          </p:nvSpPr>
          <p:spPr>
            <a:xfrm>
              <a:off x="4617850" y="7003825"/>
              <a:ext cx="30725" cy="11575"/>
            </a:xfrm>
            <a:custGeom>
              <a:avLst/>
              <a:gdLst/>
              <a:ahLst/>
              <a:cxnLst/>
              <a:rect l="l" t="t" r="r" b="b"/>
              <a:pathLst>
                <a:path w="1229" h="463" extrusionOk="0">
                  <a:moveTo>
                    <a:pt x="1035" y="1"/>
                  </a:moveTo>
                  <a:cubicBezTo>
                    <a:pt x="994" y="1"/>
                    <a:pt x="953" y="10"/>
                    <a:pt x="915" y="29"/>
                  </a:cubicBezTo>
                  <a:cubicBezTo>
                    <a:pt x="613" y="177"/>
                    <a:pt x="309" y="321"/>
                    <a:pt x="1" y="463"/>
                  </a:cubicBezTo>
                  <a:cubicBezTo>
                    <a:pt x="413" y="343"/>
                    <a:pt x="823" y="217"/>
                    <a:pt x="1229" y="84"/>
                  </a:cubicBezTo>
                  <a:cubicBezTo>
                    <a:pt x="1178" y="29"/>
                    <a:pt x="1107" y="1"/>
                    <a:pt x="10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4" name="Google Shape;1533;p35">
              <a:extLst>
                <a:ext uri="{FF2B5EF4-FFF2-40B4-BE49-F238E27FC236}">
                  <a16:creationId xmlns:a16="http://schemas.microsoft.com/office/drawing/2014/main" id="{D0F49B89-ED80-5EED-E359-FF624FE2DA8B}"/>
                </a:ext>
              </a:extLst>
            </p:cNvPr>
            <p:cNvSpPr/>
            <p:nvPr/>
          </p:nvSpPr>
          <p:spPr>
            <a:xfrm>
              <a:off x="3950400" y="7057625"/>
              <a:ext cx="3225" cy="2425"/>
            </a:xfrm>
            <a:custGeom>
              <a:avLst/>
              <a:gdLst/>
              <a:ahLst/>
              <a:cxnLst/>
              <a:rect l="l" t="t" r="r" b="b"/>
              <a:pathLst>
                <a:path w="129" h="97" extrusionOk="0">
                  <a:moveTo>
                    <a:pt x="82" y="1"/>
                  </a:moveTo>
                  <a:cubicBezTo>
                    <a:pt x="18" y="70"/>
                    <a:pt x="1" y="97"/>
                    <a:pt x="14" y="97"/>
                  </a:cubicBezTo>
                  <a:cubicBezTo>
                    <a:pt x="27" y="97"/>
                    <a:pt x="71" y="69"/>
                    <a:pt x="128" y="29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5" name="Google Shape;1534;p35">
              <a:extLst>
                <a:ext uri="{FF2B5EF4-FFF2-40B4-BE49-F238E27FC236}">
                  <a16:creationId xmlns:a16="http://schemas.microsoft.com/office/drawing/2014/main" id="{DFE0D656-61AA-B713-A59E-DE06C1E06332}"/>
                </a:ext>
              </a:extLst>
            </p:cNvPr>
            <p:cNvSpPr/>
            <p:nvPr/>
          </p:nvSpPr>
          <p:spPr>
            <a:xfrm>
              <a:off x="3805000" y="6997925"/>
              <a:ext cx="76375" cy="103100"/>
            </a:xfrm>
            <a:custGeom>
              <a:avLst/>
              <a:gdLst/>
              <a:ahLst/>
              <a:cxnLst/>
              <a:rect l="l" t="t" r="r" b="b"/>
              <a:pathLst>
                <a:path w="3055" h="4124" extrusionOk="0">
                  <a:moveTo>
                    <a:pt x="2787" y="0"/>
                  </a:moveTo>
                  <a:cubicBezTo>
                    <a:pt x="2653" y="0"/>
                    <a:pt x="2517" y="86"/>
                    <a:pt x="2512" y="259"/>
                  </a:cubicBezTo>
                  <a:cubicBezTo>
                    <a:pt x="2512" y="274"/>
                    <a:pt x="2512" y="296"/>
                    <a:pt x="2509" y="311"/>
                  </a:cubicBezTo>
                  <a:cubicBezTo>
                    <a:pt x="2474" y="1324"/>
                    <a:pt x="1946" y="3597"/>
                    <a:pt x="666" y="3597"/>
                  </a:cubicBezTo>
                  <a:cubicBezTo>
                    <a:pt x="604" y="3597"/>
                    <a:pt x="540" y="3591"/>
                    <a:pt x="475" y="3580"/>
                  </a:cubicBezTo>
                  <a:lnTo>
                    <a:pt x="465" y="3580"/>
                  </a:lnTo>
                  <a:cubicBezTo>
                    <a:pt x="447" y="3577"/>
                    <a:pt x="430" y="3576"/>
                    <a:pt x="413" y="3576"/>
                  </a:cubicBezTo>
                  <a:cubicBezTo>
                    <a:pt x="113" y="3576"/>
                    <a:pt x="0" y="4042"/>
                    <a:pt x="324" y="4097"/>
                  </a:cubicBezTo>
                  <a:cubicBezTo>
                    <a:pt x="419" y="4115"/>
                    <a:pt x="516" y="4123"/>
                    <a:pt x="613" y="4123"/>
                  </a:cubicBezTo>
                  <a:cubicBezTo>
                    <a:pt x="790" y="4123"/>
                    <a:pt x="967" y="4095"/>
                    <a:pt x="1136" y="4039"/>
                  </a:cubicBezTo>
                  <a:cubicBezTo>
                    <a:pt x="2251" y="3666"/>
                    <a:pt x="2829" y="2103"/>
                    <a:pt x="2999" y="887"/>
                  </a:cubicBezTo>
                  <a:cubicBezTo>
                    <a:pt x="3026" y="681"/>
                    <a:pt x="3045" y="468"/>
                    <a:pt x="3051" y="259"/>
                  </a:cubicBezTo>
                  <a:cubicBezTo>
                    <a:pt x="3054" y="86"/>
                    <a:pt x="2922" y="0"/>
                    <a:pt x="2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6" name="Google Shape;1535;p35">
              <a:extLst>
                <a:ext uri="{FF2B5EF4-FFF2-40B4-BE49-F238E27FC236}">
                  <a16:creationId xmlns:a16="http://schemas.microsoft.com/office/drawing/2014/main" id="{0739684D-4D1A-9310-5129-6AE142A6F31E}"/>
                </a:ext>
              </a:extLst>
            </p:cNvPr>
            <p:cNvSpPr/>
            <p:nvPr/>
          </p:nvSpPr>
          <p:spPr>
            <a:xfrm>
              <a:off x="3922025" y="6824925"/>
              <a:ext cx="1350" cy="122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54" y="1"/>
                  </a:moveTo>
                  <a:cubicBezTo>
                    <a:pt x="41" y="13"/>
                    <a:pt x="26" y="22"/>
                    <a:pt x="14" y="34"/>
                  </a:cubicBezTo>
                  <a:cubicBezTo>
                    <a:pt x="4" y="44"/>
                    <a:pt x="0" y="49"/>
                    <a:pt x="2" y="49"/>
                  </a:cubicBezTo>
                  <a:cubicBezTo>
                    <a:pt x="4" y="49"/>
                    <a:pt x="24" y="34"/>
                    <a:pt x="54" y="10"/>
                  </a:cubicBezTo>
                  <a:cubicBezTo>
                    <a:pt x="54" y="7"/>
                    <a:pt x="54" y="4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7" name="Google Shape;1536;p35">
              <a:extLst>
                <a:ext uri="{FF2B5EF4-FFF2-40B4-BE49-F238E27FC236}">
                  <a16:creationId xmlns:a16="http://schemas.microsoft.com/office/drawing/2014/main" id="{609D2F91-58A2-99A8-78B0-1F9F36C1273B}"/>
                </a:ext>
              </a:extLst>
            </p:cNvPr>
            <p:cNvSpPr/>
            <p:nvPr/>
          </p:nvSpPr>
          <p:spPr>
            <a:xfrm>
              <a:off x="3919675" y="6630850"/>
              <a:ext cx="1250" cy="1925"/>
            </a:xfrm>
            <a:custGeom>
              <a:avLst/>
              <a:gdLst/>
              <a:ahLst/>
              <a:cxnLst/>
              <a:rect l="l" t="t" r="r" b="b"/>
              <a:pathLst>
                <a:path w="50" h="77" extrusionOk="0">
                  <a:moveTo>
                    <a:pt x="49" y="1"/>
                  </a:moveTo>
                  <a:cubicBezTo>
                    <a:pt x="14" y="48"/>
                    <a:pt x="0" y="77"/>
                    <a:pt x="21" y="77"/>
                  </a:cubicBezTo>
                  <a:cubicBezTo>
                    <a:pt x="27" y="77"/>
                    <a:pt x="36" y="74"/>
                    <a:pt x="49" y="68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9" name="Google Shape;1537;p35">
              <a:extLst>
                <a:ext uri="{FF2B5EF4-FFF2-40B4-BE49-F238E27FC236}">
                  <a16:creationId xmlns:a16="http://schemas.microsoft.com/office/drawing/2014/main" id="{3338E9E7-B3CC-6ED8-1A1A-D54392A35309}"/>
                </a:ext>
              </a:extLst>
            </p:cNvPr>
            <p:cNvSpPr/>
            <p:nvPr/>
          </p:nvSpPr>
          <p:spPr>
            <a:xfrm>
              <a:off x="3918500" y="6799300"/>
              <a:ext cx="3800" cy="2725"/>
            </a:xfrm>
            <a:custGeom>
              <a:avLst/>
              <a:gdLst/>
              <a:ahLst/>
              <a:cxnLst/>
              <a:rect l="l" t="t" r="r" b="b"/>
              <a:pathLst>
                <a:path w="152" h="109" extrusionOk="0">
                  <a:moveTo>
                    <a:pt x="152" y="1"/>
                  </a:moveTo>
                  <a:cubicBezTo>
                    <a:pt x="99" y="38"/>
                    <a:pt x="50" y="78"/>
                    <a:pt x="1" y="108"/>
                  </a:cubicBezTo>
                  <a:cubicBezTo>
                    <a:pt x="53" y="78"/>
                    <a:pt x="99" y="41"/>
                    <a:pt x="152" y="7"/>
                  </a:cubicBezTo>
                  <a:lnTo>
                    <a:pt x="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0" name="Google Shape;1538;p35">
              <a:extLst>
                <a:ext uri="{FF2B5EF4-FFF2-40B4-BE49-F238E27FC236}">
                  <a16:creationId xmlns:a16="http://schemas.microsoft.com/office/drawing/2014/main" id="{B037090D-08ED-E59D-5F7E-F046FFAC9691}"/>
                </a:ext>
              </a:extLst>
            </p:cNvPr>
            <p:cNvSpPr/>
            <p:nvPr/>
          </p:nvSpPr>
          <p:spPr>
            <a:xfrm>
              <a:off x="3918050" y="6664550"/>
              <a:ext cx="2400" cy="4175"/>
            </a:xfrm>
            <a:custGeom>
              <a:avLst/>
              <a:gdLst/>
              <a:ahLst/>
              <a:cxnLst/>
              <a:rect l="l" t="t" r="r" b="b"/>
              <a:pathLst>
                <a:path w="96" h="167" extrusionOk="0">
                  <a:moveTo>
                    <a:pt x="96" y="1"/>
                  </a:moveTo>
                  <a:cubicBezTo>
                    <a:pt x="59" y="52"/>
                    <a:pt x="29" y="107"/>
                    <a:pt x="2" y="164"/>
                  </a:cubicBezTo>
                  <a:lnTo>
                    <a:pt x="2" y="164"/>
                  </a:lnTo>
                  <a:cubicBezTo>
                    <a:pt x="26" y="113"/>
                    <a:pt x="59" y="68"/>
                    <a:pt x="96" y="25"/>
                  </a:cubicBezTo>
                  <a:lnTo>
                    <a:pt x="96" y="1"/>
                  </a:lnTo>
                  <a:close/>
                  <a:moveTo>
                    <a:pt x="2" y="164"/>
                  </a:moveTo>
                  <a:cubicBezTo>
                    <a:pt x="1" y="165"/>
                    <a:pt x="1" y="166"/>
                    <a:pt x="0" y="167"/>
                  </a:cubicBezTo>
                  <a:cubicBezTo>
                    <a:pt x="1" y="166"/>
                    <a:pt x="1" y="165"/>
                    <a:pt x="2" y="1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4" name="Google Shape;1539;p35">
              <a:extLst>
                <a:ext uri="{FF2B5EF4-FFF2-40B4-BE49-F238E27FC236}">
                  <a16:creationId xmlns:a16="http://schemas.microsoft.com/office/drawing/2014/main" id="{BB911174-FD08-C1CA-8AA5-F6423961938D}"/>
                </a:ext>
              </a:extLst>
            </p:cNvPr>
            <p:cNvSpPr/>
            <p:nvPr/>
          </p:nvSpPr>
          <p:spPr>
            <a:xfrm>
              <a:off x="4302900" y="6039375"/>
              <a:ext cx="253725" cy="86450"/>
            </a:xfrm>
            <a:custGeom>
              <a:avLst/>
              <a:gdLst/>
              <a:ahLst/>
              <a:cxnLst/>
              <a:rect l="l" t="t" r="r" b="b"/>
              <a:pathLst>
                <a:path w="10149" h="3458" extrusionOk="0">
                  <a:moveTo>
                    <a:pt x="1327" y="1"/>
                  </a:moveTo>
                  <a:cubicBezTo>
                    <a:pt x="891" y="1"/>
                    <a:pt x="455" y="25"/>
                    <a:pt x="22" y="72"/>
                  </a:cubicBezTo>
                  <a:cubicBezTo>
                    <a:pt x="37" y="180"/>
                    <a:pt x="28" y="290"/>
                    <a:pt x="0" y="395"/>
                  </a:cubicBezTo>
                  <a:cubicBezTo>
                    <a:pt x="37" y="475"/>
                    <a:pt x="65" y="561"/>
                    <a:pt x="86" y="647"/>
                  </a:cubicBezTo>
                  <a:cubicBezTo>
                    <a:pt x="172" y="635"/>
                    <a:pt x="259" y="623"/>
                    <a:pt x="348" y="614"/>
                  </a:cubicBezTo>
                  <a:cubicBezTo>
                    <a:pt x="345" y="604"/>
                    <a:pt x="345" y="604"/>
                    <a:pt x="342" y="601"/>
                  </a:cubicBezTo>
                  <a:cubicBezTo>
                    <a:pt x="342" y="598"/>
                    <a:pt x="339" y="592"/>
                    <a:pt x="332" y="577"/>
                  </a:cubicBezTo>
                  <a:cubicBezTo>
                    <a:pt x="268" y="444"/>
                    <a:pt x="292" y="287"/>
                    <a:pt x="428" y="210"/>
                  </a:cubicBezTo>
                  <a:cubicBezTo>
                    <a:pt x="467" y="187"/>
                    <a:pt x="515" y="175"/>
                    <a:pt x="563" y="175"/>
                  </a:cubicBezTo>
                  <a:cubicBezTo>
                    <a:pt x="657" y="175"/>
                    <a:pt x="753" y="220"/>
                    <a:pt x="794" y="306"/>
                  </a:cubicBezTo>
                  <a:cubicBezTo>
                    <a:pt x="825" y="370"/>
                    <a:pt x="853" y="432"/>
                    <a:pt x="874" y="500"/>
                  </a:cubicBezTo>
                  <a:cubicBezTo>
                    <a:pt x="880" y="521"/>
                    <a:pt x="890" y="543"/>
                    <a:pt x="896" y="564"/>
                  </a:cubicBezTo>
                  <a:cubicBezTo>
                    <a:pt x="957" y="561"/>
                    <a:pt x="1019" y="561"/>
                    <a:pt x="1077" y="558"/>
                  </a:cubicBezTo>
                  <a:cubicBezTo>
                    <a:pt x="904" y="359"/>
                    <a:pt x="1079" y="111"/>
                    <a:pt x="1280" y="111"/>
                  </a:cubicBezTo>
                  <a:cubicBezTo>
                    <a:pt x="1344" y="111"/>
                    <a:pt x="1410" y="136"/>
                    <a:pt x="1468" y="195"/>
                  </a:cubicBezTo>
                  <a:cubicBezTo>
                    <a:pt x="1561" y="293"/>
                    <a:pt x="1619" y="417"/>
                    <a:pt x="1638" y="552"/>
                  </a:cubicBezTo>
                  <a:cubicBezTo>
                    <a:pt x="1690" y="552"/>
                    <a:pt x="1745" y="552"/>
                    <a:pt x="1798" y="555"/>
                  </a:cubicBezTo>
                  <a:cubicBezTo>
                    <a:pt x="1770" y="444"/>
                    <a:pt x="1819" y="327"/>
                    <a:pt x="1918" y="272"/>
                  </a:cubicBezTo>
                  <a:cubicBezTo>
                    <a:pt x="1958" y="249"/>
                    <a:pt x="2006" y="237"/>
                    <a:pt x="2055" y="237"/>
                  </a:cubicBezTo>
                  <a:cubicBezTo>
                    <a:pt x="2150" y="237"/>
                    <a:pt x="2247" y="280"/>
                    <a:pt x="2287" y="367"/>
                  </a:cubicBezTo>
                  <a:cubicBezTo>
                    <a:pt x="2318" y="438"/>
                    <a:pt x="2339" y="512"/>
                    <a:pt x="2355" y="586"/>
                  </a:cubicBezTo>
                  <a:cubicBezTo>
                    <a:pt x="2475" y="598"/>
                    <a:pt x="2592" y="614"/>
                    <a:pt x="2709" y="626"/>
                  </a:cubicBezTo>
                  <a:cubicBezTo>
                    <a:pt x="2718" y="558"/>
                    <a:pt x="2730" y="494"/>
                    <a:pt x="2752" y="432"/>
                  </a:cubicBezTo>
                  <a:cubicBezTo>
                    <a:pt x="2792" y="301"/>
                    <a:pt x="2899" y="244"/>
                    <a:pt x="3006" y="244"/>
                  </a:cubicBezTo>
                  <a:cubicBezTo>
                    <a:pt x="3167" y="244"/>
                    <a:pt x="3330" y="374"/>
                    <a:pt x="3269" y="574"/>
                  </a:cubicBezTo>
                  <a:cubicBezTo>
                    <a:pt x="3257" y="617"/>
                    <a:pt x="3247" y="660"/>
                    <a:pt x="3247" y="706"/>
                  </a:cubicBezTo>
                  <a:cubicBezTo>
                    <a:pt x="3364" y="727"/>
                    <a:pt x="3481" y="752"/>
                    <a:pt x="3598" y="777"/>
                  </a:cubicBezTo>
                  <a:cubicBezTo>
                    <a:pt x="3620" y="694"/>
                    <a:pt x="3660" y="617"/>
                    <a:pt x="3715" y="552"/>
                  </a:cubicBezTo>
                  <a:cubicBezTo>
                    <a:pt x="3761" y="497"/>
                    <a:pt x="3829" y="472"/>
                    <a:pt x="3897" y="472"/>
                  </a:cubicBezTo>
                  <a:cubicBezTo>
                    <a:pt x="3970" y="472"/>
                    <a:pt x="4044" y="501"/>
                    <a:pt x="4094" y="552"/>
                  </a:cubicBezTo>
                  <a:cubicBezTo>
                    <a:pt x="4192" y="647"/>
                    <a:pt x="4186" y="783"/>
                    <a:pt x="4119" y="891"/>
                  </a:cubicBezTo>
                  <a:cubicBezTo>
                    <a:pt x="4119" y="894"/>
                    <a:pt x="4119" y="897"/>
                    <a:pt x="4119" y="900"/>
                  </a:cubicBezTo>
                  <a:lnTo>
                    <a:pt x="4202" y="921"/>
                  </a:lnTo>
                  <a:cubicBezTo>
                    <a:pt x="4248" y="832"/>
                    <a:pt x="4340" y="774"/>
                    <a:pt x="4442" y="768"/>
                  </a:cubicBezTo>
                  <a:cubicBezTo>
                    <a:pt x="4596" y="768"/>
                    <a:pt x="4700" y="891"/>
                    <a:pt x="4713" y="1038"/>
                  </a:cubicBezTo>
                  <a:cubicBezTo>
                    <a:pt x="4710" y="1009"/>
                    <a:pt x="4710" y="999"/>
                    <a:pt x="4710" y="999"/>
                  </a:cubicBezTo>
                  <a:lnTo>
                    <a:pt x="4710" y="999"/>
                  </a:lnTo>
                  <a:cubicBezTo>
                    <a:pt x="4711" y="999"/>
                    <a:pt x="4715" y="1031"/>
                    <a:pt x="4719" y="1045"/>
                  </a:cubicBezTo>
                  <a:cubicBezTo>
                    <a:pt x="4722" y="1057"/>
                    <a:pt x="4725" y="1069"/>
                    <a:pt x="4728" y="1081"/>
                  </a:cubicBezTo>
                  <a:cubicBezTo>
                    <a:pt x="4808" y="1109"/>
                    <a:pt x="4888" y="1134"/>
                    <a:pt x="4968" y="1162"/>
                  </a:cubicBezTo>
                  <a:cubicBezTo>
                    <a:pt x="4983" y="1040"/>
                    <a:pt x="5088" y="949"/>
                    <a:pt x="5211" y="949"/>
                  </a:cubicBezTo>
                  <a:cubicBezTo>
                    <a:pt x="5213" y="949"/>
                    <a:pt x="5215" y="949"/>
                    <a:pt x="5217" y="949"/>
                  </a:cubicBezTo>
                  <a:cubicBezTo>
                    <a:pt x="5448" y="949"/>
                    <a:pt x="5522" y="1180"/>
                    <a:pt x="5448" y="1340"/>
                  </a:cubicBezTo>
                  <a:cubicBezTo>
                    <a:pt x="5919" y="1528"/>
                    <a:pt x="6381" y="1740"/>
                    <a:pt x="6830" y="1974"/>
                  </a:cubicBezTo>
                  <a:cubicBezTo>
                    <a:pt x="7979" y="2387"/>
                    <a:pt x="9108" y="2858"/>
                    <a:pt x="10149" y="3458"/>
                  </a:cubicBezTo>
                  <a:cubicBezTo>
                    <a:pt x="7717" y="1639"/>
                    <a:pt x="5048" y="186"/>
                    <a:pt x="1927" y="16"/>
                  </a:cubicBezTo>
                  <a:cubicBezTo>
                    <a:pt x="1727" y="6"/>
                    <a:pt x="1527" y="1"/>
                    <a:pt x="1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7" name="Google Shape;1540;p35">
              <a:extLst>
                <a:ext uri="{FF2B5EF4-FFF2-40B4-BE49-F238E27FC236}">
                  <a16:creationId xmlns:a16="http://schemas.microsoft.com/office/drawing/2014/main" id="{2AD59D08-BCB8-94CA-7D76-26F53809F481}"/>
                </a:ext>
              </a:extLst>
            </p:cNvPr>
            <p:cNvSpPr/>
            <p:nvPr/>
          </p:nvSpPr>
          <p:spPr>
            <a:xfrm>
              <a:off x="4547975" y="6136200"/>
              <a:ext cx="67300" cy="54500"/>
            </a:xfrm>
            <a:custGeom>
              <a:avLst/>
              <a:gdLst/>
              <a:ahLst/>
              <a:cxnLst/>
              <a:rect l="l" t="t" r="r" b="b"/>
              <a:pathLst>
                <a:path w="2692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934" y="693"/>
                    <a:pt x="1826" y="1438"/>
                    <a:pt x="2691" y="2180"/>
                  </a:cubicBezTo>
                  <a:cubicBezTo>
                    <a:pt x="1934" y="1275"/>
                    <a:pt x="1010" y="57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9" name="Google Shape;1541;p35">
              <a:extLst>
                <a:ext uri="{FF2B5EF4-FFF2-40B4-BE49-F238E27FC236}">
                  <a16:creationId xmlns:a16="http://schemas.microsoft.com/office/drawing/2014/main" id="{689A010B-4344-5211-C0D8-233B754BDB14}"/>
                </a:ext>
              </a:extLst>
            </p:cNvPr>
            <p:cNvSpPr/>
            <p:nvPr/>
          </p:nvSpPr>
          <p:spPr>
            <a:xfrm>
              <a:off x="3915150" y="6605375"/>
              <a:ext cx="6375" cy="7800"/>
            </a:xfrm>
            <a:custGeom>
              <a:avLst/>
              <a:gdLst/>
              <a:ahLst/>
              <a:cxnLst/>
              <a:rect l="l" t="t" r="r" b="b"/>
              <a:pathLst>
                <a:path w="255" h="312" extrusionOk="0">
                  <a:moveTo>
                    <a:pt x="255" y="1"/>
                  </a:moveTo>
                  <a:lnTo>
                    <a:pt x="255" y="1"/>
                  </a:lnTo>
                  <a:cubicBezTo>
                    <a:pt x="61" y="227"/>
                    <a:pt x="0" y="311"/>
                    <a:pt x="17" y="311"/>
                  </a:cubicBezTo>
                  <a:cubicBezTo>
                    <a:pt x="35" y="311"/>
                    <a:pt x="132" y="225"/>
                    <a:pt x="252" y="112"/>
                  </a:cubicBezTo>
                  <a:cubicBezTo>
                    <a:pt x="252" y="72"/>
                    <a:pt x="252" y="38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3" name="Google Shape;1542;p35">
              <a:extLst>
                <a:ext uri="{FF2B5EF4-FFF2-40B4-BE49-F238E27FC236}">
                  <a16:creationId xmlns:a16="http://schemas.microsoft.com/office/drawing/2014/main" id="{73711735-CAD0-8CDA-8C0C-BDB228851EF6}"/>
                </a:ext>
              </a:extLst>
            </p:cNvPr>
            <p:cNvSpPr/>
            <p:nvPr/>
          </p:nvSpPr>
          <p:spPr>
            <a:xfrm>
              <a:off x="3919050" y="6689325"/>
              <a:ext cx="1175" cy="875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0" y="35"/>
                  </a:moveTo>
                  <a:cubicBezTo>
                    <a:pt x="16" y="26"/>
                    <a:pt x="31" y="13"/>
                    <a:pt x="46" y="1"/>
                  </a:cubicBezTo>
                  <a:lnTo>
                    <a:pt x="46" y="1"/>
                  </a:lnTo>
                  <a:cubicBezTo>
                    <a:pt x="31" y="13"/>
                    <a:pt x="16" y="26"/>
                    <a:pt x="0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4" name="Google Shape;1543;p35">
              <a:extLst>
                <a:ext uri="{FF2B5EF4-FFF2-40B4-BE49-F238E27FC236}">
                  <a16:creationId xmlns:a16="http://schemas.microsoft.com/office/drawing/2014/main" id="{6A4BF7C1-D0DE-F8F4-C391-392D246FE641}"/>
                </a:ext>
              </a:extLst>
            </p:cNvPr>
            <p:cNvSpPr/>
            <p:nvPr/>
          </p:nvSpPr>
          <p:spPr>
            <a:xfrm>
              <a:off x="3917350" y="6706650"/>
              <a:ext cx="3025" cy="3775"/>
            </a:xfrm>
            <a:custGeom>
              <a:avLst/>
              <a:gdLst/>
              <a:ahLst/>
              <a:cxnLst/>
              <a:rect l="l" t="t" r="r" b="b"/>
              <a:pathLst>
                <a:path w="121" h="151" extrusionOk="0">
                  <a:moveTo>
                    <a:pt x="121" y="1"/>
                  </a:moveTo>
                  <a:cubicBezTo>
                    <a:pt x="50" y="85"/>
                    <a:pt x="1" y="150"/>
                    <a:pt x="18" y="150"/>
                  </a:cubicBezTo>
                  <a:cubicBezTo>
                    <a:pt x="28" y="150"/>
                    <a:pt x="59" y="129"/>
                    <a:pt x="121" y="77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5" name="Google Shape;1544;p35">
              <a:extLst>
                <a:ext uri="{FF2B5EF4-FFF2-40B4-BE49-F238E27FC236}">
                  <a16:creationId xmlns:a16="http://schemas.microsoft.com/office/drawing/2014/main" id="{FFEBE4E7-4B3A-B1F9-8B80-EC18C0E7A609}"/>
                </a:ext>
              </a:extLst>
            </p:cNvPr>
            <p:cNvSpPr/>
            <p:nvPr/>
          </p:nvSpPr>
          <p:spPr>
            <a:xfrm>
              <a:off x="3914300" y="6750900"/>
              <a:ext cx="6700" cy="8325"/>
            </a:xfrm>
            <a:custGeom>
              <a:avLst/>
              <a:gdLst/>
              <a:ahLst/>
              <a:cxnLst/>
              <a:rect l="l" t="t" r="r" b="b"/>
              <a:pathLst>
                <a:path w="268" h="333" extrusionOk="0">
                  <a:moveTo>
                    <a:pt x="264" y="0"/>
                  </a:moveTo>
                  <a:cubicBezTo>
                    <a:pt x="130" y="161"/>
                    <a:pt x="1" y="332"/>
                    <a:pt x="53" y="332"/>
                  </a:cubicBezTo>
                  <a:cubicBezTo>
                    <a:pt x="74" y="332"/>
                    <a:pt x="124" y="304"/>
                    <a:pt x="215" y="237"/>
                  </a:cubicBezTo>
                  <a:cubicBezTo>
                    <a:pt x="233" y="222"/>
                    <a:pt x="249" y="207"/>
                    <a:pt x="267" y="194"/>
                  </a:cubicBezTo>
                  <a:cubicBezTo>
                    <a:pt x="267" y="130"/>
                    <a:pt x="264" y="65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6" name="Google Shape;1545;p35">
              <a:extLst>
                <a:ext uri="{FF2B5EF4-FFF2-40B4-BE49-F238E27FC236}">
                  <a16:creationId xmlns:a16="http://schemas.microsoft.com/office/drawing/2014/main" id="{07D17D09-EF1D-5455-4806-54DB07118281}"/>
                </a:ext>
              </a:extLst>
            </p:cNvPr>
            <p:cNvSpPr/>
            <p:nvPr/>
          </p:nvSpPr>
          <p:spPr>
            <a:xfrm>
              <a:off x="3918450" y="6722650"/>
              <a:ext cx="2000" cy="227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80" y="1"/>
                  </a:moveTo>
                  <a:cubicBezTo>
                    <a:pt x="33" y="51"/>
                    <a:pt x="0" y="91"/>
                    <a:pt x="14" y="91"/>
                  </a:cubicBezTo>
                  <a:cubicBezTo>
                    <a:pt x="21" y="91"/>
                    <a:pt x="41" y="80"/>
                    <a:pt x="80" y="53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7" name="Google Shape;1546;p35">
              <a:extLst>
                <a:ext uri="{FF2B5EF4-FFF2-40B4-BE49-F238E27FC236}">
                  <a16:creationId xmlns:a16="http://schemas.microsoft.com/office/drawing/2014/main" id="{8D90B910-5B3B-C506-79B4-1A7981AEA849}"/>
                </a:ext>
              </a:extLst>
            </p:cNvPr>
            <p:cNvSpPr/>
            <p:nvPr/>
          </p:nvSpPr>
          <p:spPr>
            <a:xfrm>
              <a:off x="3918575" y="6578750"/>
              <a:ext cx="3875" cy="3250"/>
            </a:xfrm>
            <a:custGeom>
              <a:avLst/>
              <a:gdLst/>
              <a:ahLst/>
              <a:cxnLst/>
              <a:rect l="l" t="t" r="r" b="b"/>
              <a:pathLst>
                <a:path w="155" h="130" extrusionOk="0">
                  <a:moveTo>
                    <a:pt x="155" y="1"/>
                  </a:moveTo>
                  <a:cubicBezTo>
                    <a:pt x="102" y="47"/>
                    <a:pt x="50" y="93"/>
                    <a:pt x="1" y="130"/>
                  </a:cubicBezTo>
                  <a:cubicBezTo>
                    <a:pt x="53" y="93"/>
                    <a:pt x="99" y="47"/>
                    <a:pt x="155" y="7"/>
                  </a:cubicBezTo>
                  <a:cubicBezTo>
                    <a:pt x="155" y="4"/>
                    <a:pt x="155" y="4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8" name="Google Shape;1547;p35">
              <a:extLst>
                <a:ext uri="{FF2B5EF4-FFF2-40B4-BE49-F238E27FC236}">
                  <a16:creationId xmlns:a16="http://schemas.microsoft.com/office/drawing/2014/main" id="{44DF612C-2C23-E767-1702-33DDC2CC26F0}"/>
                </a:ext>
              </a:extLst>
            </p:cNvPr>
            <p:cNvSpPr/>
            <p:nvPr/>
          </p:nvSpPr>
          <p:spPr>
            <a:xfrm>
              <a:off x="4624625" y="6181125"/>
              <a:ext cx="17500" cy="21425"/>
            </a:xfrm>
            <a:custGeom>
              <a:avLst/>
              <a:gdLst/>
              <a:ahLst/>
              <a:cxnLst/>
              <a:rect l="l" t="t" r="r" b="b"/>
              <a:pathLst>
                <a:path w="700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32" y="272"/>
                    <a:pt x="444" y="558"/>
                    <a:pt x="638" y="857"/>
                  </a:cubicBezTo>
                  <a:cubicBezTo>
                    <a:pt x="678" y="811"/>
                    <a:pt x="699" y="749"/>
                    <a:pt x="693" y="684"/>
                  </a:cubicBezTo>
                  <a:cubicBezTo>
                    <a:pt x="690" y="632"/>
                    <a:pt x="666" y="583"/>
                    <a:pt x="626" y="546"/>
                  </a:cubicBezTo>
                  <a:cubicBezTo>
                    <a:pt x="622" y="540"/>
                    <a:pt x="619" y="533"/>
                    <a:pt x="610" y="527"/>
                  </a:cubicBezTo>
                  <a:cubicBezTo>
                    <a:pt x="410" y="352"/>
                    <a:pt x="207" y="17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9" name="Google Shape;1548;p35">
              <a:extLst>
                <a:ext uri="{FF2B5EF4-FFF2-40B4-BE49-F238E27FC236}">
                  <a16:creationId xmlns:a16="http://schemas.microsoft.com/office/drawing/2014/main" id="{56A63E77-39EA-4239-70F9-15BA846574A4}"/>
                </a:ext>
              </a:extLst>
            </p:cNvPr>
            <p:cNvSpPr/>
            <p:nvPr/>
          </p:nvSpPr>
          <p:spPr>
            <a:xfrm>
              <a:off x="3902275" y="6042775"/>
              <a:ext cx="389700" cy="1018675"/>
            </a:xfrm>
            <a:custGeom>
              <a:avLst/>
              <a:gdLst/>
              <a:ahLst/>
              <a:cxnLst/>
              <a:rect l="l" t="t" r="r" b="b"/>
              <a:pathLst>
                <a:path w="15588" h="40747" extrusionOk="0">
                  <a:moveTo>
                    <a:pt x="15499" y="0"/>
                  </a:moveTo>
                  <a:lnTo>
                    <a:pt x="15499" y="0"/>
                  </a:lnTo>
                  <a:cubicBezTo>
                    <a:pt x="15262" y="37"/>
                    <a:pt x="15025" y="77"/>
                    <a:pt x="14788" y="127"/>
                  </a:cubicBezTo>
                  <a:cubicBezTo>
                    <a:pt x="14751" y="164"/>
                    <a:pt x="14720" y="207"/>
                    <a:pt x="14701" y="256"/>
                  </a:cubicBezTo>
                  <a:cubicBezTo>
                    <a:pt x="14650" y="380"/>
                    <a:pt x="14541" y="433"/>
                    <a:pt x="14434" y="433"/>
                  </a:cubicBezTo>
                  <a:cubicBezTo>
                    <a:pt x="14318" y="433"/>
                    <a:pt x="14206" y="370"/>
                    <a:pt x="14175" y="265"/>
                  </a:cubicBezTo>
                  <a:cubicBezTo>
                    <a:pt x="10906" y="1069"/>
                    <a:pt x="7773" y="2992"/>
                    <a:pt x="5504" y="5224"/>
                  </a:cubicBezTo>
                  <a:cubicBezTo>
                    <a:pt x="2109" y="8558"/>
                    <a:pt x="930" y="13316"/>
                    <a:pt x="517" y="17900"/>
                  </a:cubicBezTo>
                  <a:cubicBezTo>
                    <a:pt x="0" y="23693"/>
                    <a:pt x="114" y="29529"/>
                    <a:pt x="539" y="35325"/>
                  </a:cubicBezTo>
                  <a:cubicBezTo>
                    <a:pt x="653" y="36870"/>
                    <a:pt x="797" y="38412"/>
                    <a:pt x="958" y="39952"/>
                  </a:cubicBezTo>
                  <a:cubicBezTo>
                    <a:pt x="976" y="40130"/>
                    <a:pt x="991" y="40312"/>
                    <a:pt x="1010" y="40490"/>
                  </a:cubicBezTo>
                  <a:cubicBezTo>
                    <a:pt x="1028" y="40660"/>
                    <a:pt x="1173" y="40746"/>
                    <a:pt x="1308" y="40746"/>
                  </a:cubicBezTo>
                  <a:cubicBezTo>
                    <a:pt x="1441" y="40746"/>
                    <a:pt x="1565" y="40662"/>
                    <a:pt x="1549" y="40490"/>
                  </a:cubicBezTo>
                  <a:cubicBezTo>
                    <a:pt x="1542" y="40438"/>
                    <a:pt x="1539" y="40389"/>
                    <a:pt x="1533" y="40336"/>
                  </a:cubicBezTo>
                  <a:cubicBezTo>
                    <a:pt x="1481" y="40355"/>
                    <a:pt x="1429" y="40367"/>
                    <a:pt x="1376" y="40376"/>
                  </a:cubicBezTo>
                  <a:cubicBezTo>
                    <a:pt x="1371" y="40378"/>
                    <a:pt x="1366" y="40378"/>
                    <a:pt x="1361" y="40378"/>
                  </a:cubicBezTo>
                  <a:cubicBezTo>
                    <a:pt x="1316" y="40378"/>
                    <a:pt x="1280" y="40329"/>
                    <a:pt x="1299" y="40284"/>
                  </a:cubicBezTo>
                  <a:cubicBezTo>
                    <a:pt x="1358" y="40179"/>
                    <a:pt x="1425" y="40078"/>
                    <a:pt x="1496" y="39979"/>
                  </a:cubicBezTo>
                  <a:cubicBezTo>
                    <a:pt x="1496" y="39967"/>
                    <a:pt x="1493" y="39958"/>
                    <a:pt x="1493" y="39945"/>
                  </a:cubicBezTo>
                  <a:cubicBezTo>
                    <a:pt x="1441" y="39982"/>
                    <a:pt x="1395" y="40025"/>
                    <a:pt x="1345" y="40065"/>
                  </a:cubicBezTo>
                  <a:cubicBezTo>
                    <a:pt x="1331" y="40077"/>
                    <a:pt x="1314" y="40082"/>
                    <a:pt x="1299" y="40082"/>
                  </a:cubicBezTo>
                  <a:cubicBezTo>
                    <a:pt x="1251" y="40082"/>
                    <a:pt x="1208" y="40036"/>
                    <a:pt x="1241" y="39985"/>
                  </a:cubicBezTo>
                  <a:cubicBezTo>
                    <a:pt x="1308" y="39872"/>
                    <a:pt x="1382" y="39764"/>
                    <a:pt x="1462" y="39656"/>
                  </a:cubicBezTo>
                  <a:cubicBezTo>
                    <a:pt x="1435" y="39361"/>
                    <a:pt x="1404" y="39065"/>
                    <a:pt x="1373" y="38766"/>
                  </a:cubicBezTo>
                  <a:cubicBezTo>
                    <a:pt x="1339" y="38785"/>
                    <a:pt x="1308" y="38806"/>
                    <a:pt x="1272" y="38825"/>
                  </a:cubicBezTo>
                  <a:cubicBezTo>
                    <a:pt x="1260" y="38831"/>
                    <a:pt x="1249" y="38834"/>
                    <a:pt x="1239" y="38834"/>
                  </a:cubicBezTo>
                  <a:cubicBezTo>
                    <a:pt x="1185" y="38834"/>
                    <a:pt x="1145" y="38764"/>
                    <a:pt x="1191" y="38717"/>
                  </a:cubicBezTo>
                  <a:cubicBezTo>
                    <a:pt x="1244" y="38659"/>
                    <a:pt x="1299" y="38603"/>
                    <a:pt x="1352" y="38545"/>
                  </a:cubicBezTo>
                  <a:cubicBezTo>
                    <a:pt x="1318" y="38166"/>
                    <a:pt x="1284" y="37788"/>
                    <a:pt x="1253" y="37409"/>
                  </a:cubicBezTo>
                  <a:cubicBezTo>
                    <a:pt x="1213" y="37424"/>
                    <a:pt x="1179" y="37446"/>
                    <a:pt x="1136" y="37458"/>
                  </a:cubicBezTo>
                  <a:cubicBezTo>
                    <a:pt x="1129" y="37461"/>
                    <a:pt x="1122" y="37462"/>
                    <a:pt x="1115" y="37462"/>
                  </a:cubicBezTo>
                  <a:cubicBezTo>
                    <a:pt x="1061" y="37462"/>
                    <a:pt x="1036" y="37388"/>
                    <a:pt x="1071" y="37344"/>
                  </a:cubicBezTo>
                  <a:cubicBezTo>
                    <a:pt x="1124" y="37283"/>
                    <a:pt x="1179" y="37224"/>
                    <a:pt x="1232" y="37163"/>
                  </a:cubicBezTo>
                  <a:cubicBezTo>
                    <a:pt x="1213" y="36960"/>
                    <a:pt x="1195" y="36756"/>
                    <a:pt x="1179" y="36553"/>
                  </a:cubicBezTo>
                  <a:cubicBezTo>
                    <a:pt x="1139" y="36559"/>
                    <a:pt x="1099" y="36566"/>
                    <a:pt x="1059" y="36566"/>
                  </a:cubicBezTo>
                  <a:cubicBezTo>
                    <a:pt x="1013" y="36563"/>
                    <a:pt x="970" y="36507"/>
                    <a:pt x="1001" y="36464"/>
                  </a:cubicBezTo>
                  <a:cubicBezTo>
                    <a:pt x="1050" y="36399"/>
                    <a:pt x="1102" y="36341"/>
                    <a:pt x="1155" y="36276"/>
                  </a:cubicBezTo>
                  <a:cubicBezTo>
                    <a:pt x="1136" y="36052"/>
                    <a:pt x="1124" y="35827"/>
                    <a:pt x="1105" y="35605"/>
                  </a:cubicBezTo>
                  <a:cubicBezTo>
                    <a:pt x="1056" y="35627"/>
                    <a:pt x="1010" y="35651"/>
                    <a:pt x="958" y="35667"/>
                  </a:cubicBezTo>
                  <a:cubicBezTo>
                    <a:pt x="950" y="35670"/>
                    <a:pt x="942" y="35671"/>
                    <a:pt x="935" y="35671"/>
                  </a:cubicBezTo>
                  <a:cubicBezTo>
                    <a:pt x="882" y="35671"/>
                    <a:pt x="858" y="35597"/>
                    <a:pt x="893" y="35556"/>
                  </a:cubicBezTo>
                  <a:cubicBezTo>
                    <a:pt x="954" y="35482"/>
                    <a:pt x="1022" y="35414"/>
                    <a:pt x="1087" y="35344"/>
                  </a:cubicBezTo>
                  <a:cubicBezTo>
                    <a:pt x="1071" y="35168"/>
                    <a:pt x="1059" y="34993"/>
                    <a:pt x="1047" y="34817"/>
                  </a:cubicBezTo>
                  <a:cubicBezTo>
                    <a:pt x="982" y="34860"/>
                    <a:pt x="921" y="34907"/>
                    <a:pt x="856" y="34947"/>
                  </a:cubicBezTo>
                  <a:cubicBezTo>
                    <a:pt x="845" y="34953"/>
                    <a:pt x="834" y="34956"/>
                    <a:pt x="824" y="34956"/>
                  </a:cubicBezTo>
                  <a:cubicBezTo>
                    <a:pt x="773" y="34956"/>
                    <a:pt x="735" y="34885"/>
                    <a:pt x="773" y="34839"/>
                  </a:cubicBezTo>
                  <a:cubicBezTo>
                    <a:pt x="856" y="34743"/>
                    <a:pt x="945" y="34657"/>
                    <a:pt x="1028" y="34562"/>
                  </a:cubicBezTo>
                  <a:cubicBezTo>
                    <a:pt x="1010" y="34266"/>
                    <a:pt x="988" y="33971"/>
                    <a:pt x="970" y="33678"/>
                  </a:cubicBezTo>
                  <a:cubicBezTo>
                    <a:pt x="908" y="33709"/>
                    <a:pt x="844" y="33737"/>
                    <a:pt x="779" y="33758"/>
                  </a:cubicBezTo>
                  <a:cubicBezTo>
                    <a:pt x="772" y="33761"/>
                    <a:pt x="765" y="33762"/>
                    <a:pt x="758" y="33762"/>
                  </a:cubicBezTo>
                  <a:cubicBezTo>
                    <a:pt x="704" y="33762"/>
                    <a:pt x="676" y="33689"/>
                    <a:pt x="714" y="33648"/>
                  </a:cubicBezTo>
                  <a:cubicBezTo>
                    <a:pt x="791" y="33561"/>
                    <a:pt x="874" y="33478"/>
                    <a:pt x="954" y="33395"/>
                  </a:cubicBezTo>
                  <a:cubicBezTo>
                    <a:pt x="942" y="33195"/>
                    <a:pt x="930" y="32995"/>
                    <a:pt x="918" y="32795"/>
                  </a:cubicBezTo>
                  <a:cubicBezTo>
                    <a:pt x="822" y="32860"/>
                    <a:pt x="721" y="32921"/>
                    <a:pt x="616" y="32977"/>
                  </a:cubicBezTo>
                  <a:cubicBezTo>
                    <a:pt x="605" y="32983"/>
                    <a:pt x="593" y="32985"/>
                    <a:pt x="583" y="32985"/>
                  </a:cubicBezTo>
                  <a:cubicBezTo>
                    <a:pt x="530" y="32985"/>
                    <a:pt x="492" y="32918"/>
                    <a:pt x="533" y="32872"/>
                  </a:cubicBezTo>
                  <a:cubicBezTo>
                    <a:pt x="650" y="32730"/>
                    <a:pt x="773" y="32595"/>
                    <a:pt x="899" y="32466"/>
                  </a:cubicBezTo>
                  <a:cubicBezTo>
                    <a:pt x="881" y="32105"/>
                    <a:pt x="862" y="31745"/>
                    <a:pt x="847" y="31385"/>
                  </a:cubicBezTo>
                  <a:cubicBezTo>
                    <a:pt x="751" y="31441"/>
                    <a:pt x="656" y="31496"/>
                    <a:pt x="557" y="31545"/>
                  </a:cubicBezTo>
                  <a:cubicBezTo>
                    <a:pt x="547" y="31550"/>
                    <a:pt x="536" y="31553"/>
                    <a:pt x="526" y="31553"/>
                  </a:cubicBezTo>
                  <a:cubicBezTo>
                    <a:pt x="470" y="31553"/>
                    <a:pt x="425" y="31485"/>
                    <a:pt x="474" y="31441"/>
                  </a:cubicBezTo>
                  <a:cubicBezTo>
                    <a:pt x="594" y="31333"/>
                    <a:pt x="717" y="31231"/>
                    <a:pt x="834" y="31123"/>
                  </a:cubicBezTo>
                  <a:cubicBezTo>
                    <a:pt x="825" y="30886"/>
                    <a:pt x="816" y="30653"/>
                    <a:pt x="807" y="30416"/>
                  </a:cubicBezTo>
                  <a:cubicBezTo>
                    <a:pt x="705" y="30480"/>
                    <a:pt x="604" y="30539"/>
                    <a:pt x="496" y="30591"/>
                  </a:cubicBezTo>
                  <a:cubicBezTo>
                    <a:pt x="486" y="30596"/>
                    <a:pt x="476" y="30598"/>
                    <a:pt x="466" y="30598"/>
                  </a:cubicBezTo>
                  <a:cubicBezTo>
                    <a:pt x="418" y="30598"/>
                    <a:pt x="373" y="30549"/>
                    <a:pt x="403" y="30499"/>
                  </a:cubicBezTo>
                  <a:cubicBezTo>
                    <a:pt x="514" y="30332"/>
                    <a:pt x="644" y="30178"/>
                    <a:pt x="788" y="30040"/>
                  </a:cubicBezTo>
                  <a:cubicBezTo>
                    <a:pt x="782" y="29806"/>
                    <a:pt x="776" y="29569"/>
                    <a:pt x="770" y="29335"/>
                  </a:cubicBezTo>
                  <a:cubicBezTo>
                    <a:pt x="736" y="29354"/>
                    <a:pt x="705" y="29378"/>
                    <a:pt x="674" y="29397"/>
                  </a:cubicBezTo>
                  <a:cubicBezTo>
                    <a:pt x="662" y="29405"/>
                    <a:pt x="650" y="29409"/>
                    <a:pt x="638" y="29409"/>
                  </a:cubicBezTo>
                  <a:cubicBezTo>
                    <a:pt x="582" y="29409"/>
                    <a:pt x="545" y="29321"/>
                    <a:pt x="607" y="29283"/>
                  </a:cubicBezTo>
                  <a:cubicBezTo>
                    <a:pt x="659" y="29249"/>
                    <a:pt x="711" y="29209"/>
                    <a:pt x="764" y="29175"/>
                  </a:cubicBezTo>
                  <a:cubicBezTo>
                    <a:pt x="761" y="29006"/>
                    <a:pt x="757" y="28833"/>
                    <a:pt x="751" y="28664"/>
                  </a:cubicBezTo>
                  <a:cubicBezTo>
                    <a:pt x="628" y="28747"/>
                    <a:pt x="499" y="28815"/>
                    <a:pt x="360" y="28867"/>
                  </a:cubicBezTo>
                  <a:cubicBezTo>
                    <a:pt x="352" y="28871"/>
                    <a:pt x="344" y="28872"/>
                    <a:pt x="336" y="28872"/>
                  </a:cubicBezTo>
                  <a:cubicBezTo>
                    <a:pt x="289" y="28872"/>
                    <a:pt x="262" y="28811"/>
                    <a:pt x="283" y="28769"/>
                  </a:cubicBezTo>
                  <a:cubicBezTo>
                    <a:pt x="403" y="28541"/>
                    <a:pt x="557" y="28329"/>
                    <a:pt x="739" y="28141"/>
                  </a:cubicBezTo>
                  <a:cubicBezTo>
                    <a:pt x="733" y="27882"/>
                    <a:pt x="730" y="27624"/>
                    <a:pt x="727" y="27365"/>
                  </a:cubicBezTo>
                  <a:cubicBezTo>
                    <a:pt x="650" y="27411"/>
                    <a:pt x="573" y="27451"/>
                    <a:pt x="496" y="27488"/>
                  </a:cubicBezTo>
                  <a:cubicBezTo>
                    <a:pt x="484" y="27494"/>
                    <a:pt x="473" y="27497"/>
                    <a:pt x="463" y="27497"/>
                  </a:cubicBezTo>
                  <a:cubicBezTo>
                    <a:pt x="410" y="27497"/>
                    <a:pt x="372" y="27430"/>
                    <a:pt x="413" y="27384"/>
                  </a:cubicBezTo>
                  <a:cubicBezTo>
                    <a:pt x="514" y="27264"/>
                    <a:pt x="622" y="27150"/>
                    <a:pt x="724" y="27030"/>
                  </a:cubicBezTo>
                  <a:lnTo>
                    <a:pt x="724" y="26756"/>
                  </a:lnTo>
                  <a:cubicBezTo>
                    <a:pt x="647" y="26802"/>
                    <a:pt x="573" y="26851"/>
                    <a:pt x="496" y="26894"/>
                  </a:cubicBezTo>
                  <a:cubicBezTo>
                    <a:pt x="486" y="26899"/>
                    <a:pt x="476" y="26901"/>
                    <a:pt x="467" y="26901"/>
                  </a:cubicBezTo>
                  <a:cubicBezTo>
                    <a:pt x="419" y="26901"/>
                    <a:pt x="373" y="26850"/>
                    <a:pt x="403" y="26802"/>
                  </a:cubicBezTo>
                  <a:cubicBezTo>
                    <a:pt x="505" y="26651"/>
                    <a:pt x="610" y="26500"/>
                    <a:pt x="721" y="26352"/>
                  </a:cubicBezTo>
                  <a:cubicBezTo>
                    <a:pt x="721" y="26238"/>
                    <a:pt x="721" y="26122"/>
                    <a:pt x="721" y="26005"/>
                  </a:cubicBezTo>
                  <a:cubicBezTo>
                    <a:pt x="647" y="26041"/>
                    <a:pt x="573" y="26085"/>
                    <a:pt x="496" y="26118"/>
                  </a:cubicBezTo>
                  <a:cubicBezTo>
                    <a:pt x="488" y="26122"/>
                    <a:pt x="479" y="26123"/>
                    <a:pt x="469" y="26123"/>
                  </a:cubicBezTo>
                  <a:cubicBezTo>
                    <a:pt x="420" y="26123"/>
                    <a:pt x="365" y="26078"/>
                    <a:pt x="403" y="26026"/>
                  </a:cubicBezTo>
                  <a:cubicBezTo>
                    <a:pt x="502" y="25897"/>
                    <a:pt x="607" y="25771"/>
                    <a:pt x="717" y="25651"/>
                  </a:cubicBezTo>
                  <a:cubicBezTo>
                    <a:pt x="717" y="25472"/>
                    <a:pt x="724" y="25293"/>
                    <a:pt x="724" y="25115"/>
                  </a:cubicBezTo>
                  <a:lnTo>
                    <a:pt x="724" y="25115"/>
                  </a:lnTo>
                  <a:cubicBezTo>
                    <a:pt x="647" y="25170"/>
                    <a:pt x="573" y="25232"/>
                    <a:pt x="496" y="25281"/>
                  </a:cubicBezTo>
                  <a:cubicBezTo>
                    <a:pt x="484" y="25290"/>
                    <a:pt x="472" y="25294"/>
                    <a:pt x="461" y="25294"/>
                  </a:cubicBezTo>
                  <a:cubicBezTo>
                    <a:pt x="416" y="25294"/>
                    <a:pt x="381" y="25235"/>
                    <a:pt x="403" y="25189"/>
                  </a:cubicBezTo>
                  <a:cubicBezTo>
                    <a:pt x="499" y="25010"/>
                    <a:pt x="607" y="24835"/>
                    <a:pt x="730" y="24672"/>
                  </a:cubicBezTo>
                  <a:cubicBezTo>
                    <a:pt x="733" y="24358"/>
                    <a:pt x="736" y="24044"/>
                    <a:pt x="742" y="23727"/>
                  </a:cubicBezTo>
                  <a:lnTo>
                    <a:pt x="742" y="23727"/>
                  </a:lnTo>
                  <a:cubicBezTo>
                    <a:pt x="662" y="23770"/>
                    <a:pt x="582" y="23813"/>
                    <a:pt x="496" y="23850"/>
                  </a:cubicBezTo>
                  <a:cubicBezTo>
                    <a:pt x="486" y="23854"/>
                    <a:pt x="476" y="23856"/>
                    <a:pt x="466" y="23856"/>
                  </a:cubicBezTo>
                  <a:cubicBezTo>
                    <a:pt x="417" y="23856"/>
                    <a:pt x="370" y="23811"/>
                    <a:pt x="403" y="23758"/>
                  </a:cubicBezTo>
                  <a:cubicBezTo>
                    <a:pt x="511" y="23594"/>
                    <a:pt x="625" y="23440"/>
                    <a:pt x="751" y="23290"/>
                  </a:cubicBezTo>
                  <a:cubicBezTo>
                    <a:pt x="754" y="23114"/>
                    <a:pt x="761" y="22942"/>
                    <a:pt x="764" y="22766"/>
                  </a:cubicBezTo>
                  <a:lnTo>
                    <a:pt x="764" y="22766"/>
                  </a:lnTo>
                  <a:cubicBezTo>
                    <a:pt x="634" y="22871"/>
                    <a:pt x="508" y="22976"/>
                    <a:pt x="376" y="23074"/>
                  </a:cubicBezTo>
                  <a:cubicBezTo>
                    <a:pt x="365" y="23083"/>
                    <a:pt x="354" y="23086"/>
                    <a:pt x="343" y="23086"/>
                  </a:cubicBezTo>
                  <a:cubicBezTo>
                    <a:pt x="299" y="23086"/>
                    <a:pt x="262" y="23024"/>
                    <a:pt x="287" y="22982"/>
                  </a:cubicBezTo>
                  <a:cubicBezTo>
                    <a:pt x="419" y="22745"/>
                    <a:pt x="585" y="22523"/>
                    <a:pt x="776" y="22329"/>
                  </a:cubicBezTo>
                  <a:cubicBezTo>
                    <a:pt x="782" y="22089"/>
                    <a:pt x="791" y="21849"/>
                    <a:pt x="801" y="21612"/>
                  </a:cubicBezTo>
                  <a:lnTo>
                    <a:pt x="801" y="21612"/>
                  </a:lnTo>
                  <a:cubicBezTo>
                    <a:pt x="702" y="21683"/>
                    <a:pt x="604" y="21757"/>
                    <a:pt x="496" y="21821"/>
                  </a:cubicBezTo>
                  <a:cubicBezTo>
                    <a:pt x="484" y="21829"/>
                    <a:pt x="472" y="21832"/>
                    <a:pt x="461" y="21832"/>
                  </a:cubicBezTo>
                  <a:cubicBezTo>
                    <a:pt x="410" y="21832"/>
                    <a:pt x="375" y="21762"/>
                    <a:pt x="416" y="21717"/>
                  </a:cubicBezTo>
                  <a:cubicBezTo>
                    <a:pt x="545" y="21569"/>
                    <a:pt x="677" y="21427"/>
                    <a:pt x="813" y="21286"/>
                  </a:cubicBezTo>
                  <a:cubicBezTo>
                    <a:pt x="816" y="21153"/>
                    <a:pt x="822" y="21021"/>
                    <a:pt x="828" y="20889"/>
                  </a:cubicBezTo>
                  <a:lnTo>
                    <a:pt x="828" y="20889"/>
                  </a:lnTo>
                  <a:cubicBezTo>
                    <a:pt x="804" y="20919"/>
                    <a:pt x="773" y="20944"/>
                    <a:pt x="751" y="20975"/>
                  </a:cubicBezTo>
                  <a:cubicBezTo>
                    <a:pt x="738" y="20991"/>
                    <a:pt x="722" y="20998"/>
                    <a:pt x="707" y="20998"/>
                  </a:cubicBezTo>
                  <a:cubicBezTo>
                    <a:pt x="660" y="20998"/>
                    <a:pt x="616" y="20931"/>
                    <a:pt x="656" y="20879"/>
                  </a:cubicBezTo>
                  <a:cubicBezTo>
                    <a:pt x="708" y="20815"/>
                    <a:pt x="779" y="20747"/>
                    <a:pt x="838" y="20676"/>
                  </a:cubicBezTo>
                  <a:lnTo>
                    <a:pt x="844" y="20541"/>
                  </a:lnTo>
                  <a:lnTo>
                    <a:pt x="844" y="20541"/>
                  </a:lnTo>
                  <a:cubicBezTo>
                    <a:pt x="796" y="20582"/>
                    <a:pt x="744" y="20600"/>
                    <a:pt x="693" y="20600"/>
                  </a:cubicBezTo>
                  <a:cubicBezTo>
                    <a:pt x="496" y="20600"/>
                    <a:pt x="317" y="20336"/>
                    <a:pt x="496" y="20141"/>
                  </a:cubicBezTo>
                  <a:cubicBezTo>
                    <a:pt x="619" y="20002"/>
                    <a:pt x="754" y="19876"/>
                    <a:pt x="887" y="19747"/>
                  </a:cubicBezTo>
                  <a:cubicBezTo>
                    <a:pt x="887" y="19722"/>
                    <a:pt x="890" y="19697"/>
                    <a:pt x="890" y="19670"/>
                  </a:cubicBezTo>
                  <a:lnTo>
                    <a:pt x="890" y="19670"/>
                  </a:lnTo>
                  <a:cubicBezTo>
                    <a:pt x="887" y="19673"/>
                    <a:pt x="881" y="19679"/>
                    <a:pt x="874" y="19682"/>
                  </a:cubicBezTo>
                  <a:cubicBezTo>
                    <a:pt x="834" y="19716"/>
                    <a:pt x="785" y="19734"/>
                    <a:pt x="736" y="19741"/>
                  </a:cubicBezTo>
                  <a:cubicBezTo>
                    <a:pt x="714" y="19745"/>
                    <a:pt x="691" y="19748"/>
                    <a:pt x="669" y="19748"/>
                  </a:cubicBezTo>
                  <a:cubicBezTo>
                    <a:pt x="562" y="19748"/>
                    <a:pt x="461" y="19693"/>
                    <a:pt x="428" y="19580"/>
                  </a:cubicBezTo>
                  <a:cubicBezTo>
                    <a:pt x="397" y="19522"/>
                    <a:pt x="394" y="19451"/>
                    <a:pt x="422" y="19393"/>
                  </a:cubicBezTo>
                  <a:cubicBezTo>
                    <a:pt x="542" y="17447"/>
                    <a:pt x="1056" y="15545"/>
                    <a:pt x="1669" y="13704"/>
                  </a:cubicBezTo>
                  <a:cubicBezTo>
                    <a:pt x="1693" y="13627"/>
                    <a:pt x="1721" y="13550"/>
                    <a:pt x="1746" y="13473"/>
                  </a:cubicBezTo>
                  <a:cubicBezTo>
                    <a:pt x="2130" y="11891"/>
                    <a:pt x="2678" y="10358"/>
                    <a:pt x="3451" y="8909"/>
                  </a:cubicBezTo>
                  <a:cubicBezTo>
                    <a:pt x="3479" y="8850"/>
                    <a:pt x="3503" y="8789"/>
                    <a:pt x="3528" y="8727"/>
                  </a:cubicBezTo>
                  <a:cubicBezTo>
                    <a:pt x="5039" y="5495"/>
                    <a:pt x="7662" y="3420"/>
                    <a:pt x="10906" y="2023"/>
                  </a:cubicBezTo>
                  <a:cubicBezTo>
                    <a:pt x="11666" y="1693"/>
                    <a:pt x="12445" y="1407"/>
                    <a:pt x="13239" y="1170"/>
                  </a:cubicBezTo>
                  <a:cubicBezTo>
                    <a:pt x="13347" y="1136"/>
                    <a:pt x="13458" y="1106"/>
                    <a:pt x="13566" y="1075"/>
                  </a:cubicBezTo>
                  <a:lnTo>
                    <a:pt x="13584" y="1069"/>
                  </a:lnTo>
                  <a:cubicBezTo>
                    <a:pt x="13809" y="1004"/>
                    <a:pt x="14033" y="936"/>
                    <a:pt x="14258" y="881"/>
                  </a:cubicBezTo>
                  <a:cubicBezTo>
                    <a:pt x="14261" y="841"/>
                    <a:pt x="14258" y="801"/>
                    <a:pt x="14255" y="761"/>
                  </a:cubicBezTo>
                  <a:cubicBezTo>
                    <a:pt x="14234" y="589"/>
                    <a:pt x="14356" y="504"/>
                    <a:pt x="14489" y="504"/>
                  </a:cubicBezTo>
                  <a:cubicBezTo>
                    <a:pt x="14592" y="504"/>
                    <a:pt x="14702" y="555"/>
                    <a:pt x="14757" y="656"/>
                  </a:cubicBezTo>
                  <a:cubicBezTo>
                    <a:pt x="14794" y="635"/>
                    <a:pt x="14837" y="622"/>
                    <a:pt x="14880" y="619"/>
                  </a:cubicBezTo>
                  <a:cubicBezTo>
                    <a:pt x="14877" y="598"/>
                    <a:pt x="14874" y="579"/>
                    <a:pt x="14865" y="558"/>
                  </a:cubicBezTo>
                  <a:cubicBezTo>
                    <a:pt x="14803" y="425"/>
                    <a:pt x="14828" y="271"/>
                    <a:pt x="14963" y="191"/>
                  </a:cubicBezTo>
                  <a:cubicBezTo>
                    <a:pt x="15002" y="168"/>
                    <a:pt x="15050" y="157"/>
                    <a:pt x="15099" y="157"/>
                  </a:cubicBezTo>
                  <a:cubicBezTo>
                    <a:pt x="15194" y="157"/>
                    <a:pt x="15291" y="200"/>
                    <a:pt x="15329" y="287"/>
                  </a:cubicBezTo>
                  <a:cubicBezTo>
                    <a:pt x="15376" y="394"/>
                    <a:pt x="15403" y="511"/>
                    <a:pt x="15412" y="628"/>
                  </a:cubicBezTo>
                  <a:cubicBezTo>
                    <a:pt x="15471" y="616"/>
                    <a:pt x="15529" y="607"/>
                    <a:pt x="15588" y="598"/>
                  </a:cubicBezTo>
                  <a:cubicBezTo>
                    <a:pt x="15569" y="542"/>
                    <a:pt x="15548" y="490"/>
                    <a:pt x="15520" y="438"/>
                  </a:cubicBezTo>
                  <a:cubicBezTo>
                    <a:pt x="15502" y="401"/>
                    <a:pt x="15492" y="358"/>
                    <a:pt x="15492" y="314"/>
                  </a:cubicBezTo>
                  <a:cubicBezTo>
                    <a:pt x="15480" y="268"/>
                    <a:pt x="15480" y="219"/>
                    <a:pt x="15496" y="173"/>
                  </a:cubicBezTo>
                  <a:cubicBezTo>
                    <a:pt x="15517" y="117"/>
                    <a:pt x="15520" y="56"/>
                    <a:pt x="15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0" name="Google Shape;1549;p35">
              <a:extLst>
                <a:ext uri="{FF2B5EF4-FFF2-40B4-BE49-F238E27FC236}">
                  <a16:creationId xmlns:a16="http://schemas.microsoft.com/office/drawing/2014/main" id="{B5D4B442-59B1-BEDF-162E-4690B837E815}"/>
                </a:ext>
              </a:extLst>
            </p:cNvPr>
            <p:cNvSpPr/>
            <p:nvPr/>
          </p:nvSpPr>
          <p:spPr>
            <a:xfrm>
              <a:off x="3920575" y="6413775"/>
              <a:ext cx="196350" cy="122525"/>
            </a:xfrm>
            <a:custGeom>
              <a:avLst/>
              <a:gdLst/>
              <a:ahLst/>
              <a:cxnLst/>
              <a:rect l="l" t="t" r="r" b="b"/>
              <a:pathLst>
                <a:path w="7854" h="4901" extrusionOk="0">
                  <a:moveTo>
                    <a:pt x="7464" y="590"/>
                  </a:moveTo>
                  <a:cubicBezTo>
                    <a:pt x="7455" y="595"/>
                    <a:pt x="7447" y="600"/>
                    <a:pt x="7438" y="606"/>
                  </a:cubicBezTo>
                  <a:lnTo>
                    <a:pt x="7438" y="606"/>
                  </a:lnTo>
                  <a:cubicBezTo>
                    <a:pt x="7447" y="601"/>
                    <a:pt x="7456" y="596"/>
                    <a:pt x="7464" y="590"/>
                  </a:cubicBezTo>
                  <a:close/>
                  <a:moveTo>
                    <a:pt x="7853" y="0"/>
                  </a:moveTo>
                  <a:cubicBezTo>
                    <a:pt x="7767" y="31"/>
                    <a:pt x="7681" y="65"/>
                    <a:pt x="7595" y="99"/>
                  </a:cubicBezTo>
                  <a:cubicBezTo>
                    <a:pt x="7579" y="166"/>
                    <a:pt x="7576" y="237"/>
                    <a:pt x="7582" y="308"/>
                  </a:cubicBezTo>
                  <a:cubicBezTo>
                    <a:pt x="7605" y="434"/>
                    <a:pt x="7548" y="533"/>
                    <a:pt x="7464" y="590"/>
                  </a:cubicBezTo>
                  <a:lnTo>
                    <a:pt x="7464" y="590"/>
                  </a:lnTo>
                  <a:cubicBezTo>
                    <a:pt x="7498" y="572"/>
                    <a:pt x="7536" y="563"/>
                    <a:pt x="7573" y="563"/>
                  </a:cubicBezTo>
                  <a:cubicBezTo>
                    <a:pt x="7625" y="563"/>
                    <a:pt x="7677" y="581"/>
                    <a:pt x="7721" y="616"/>
                  </a:cubicBezTo>
                  <a:cubicBezTo>
                    <a:pt x="7739" y="610"/>
                    <a:pt x="7755" y="603"/>
                    <a:pt x="7773" y="600"/>
                  </a:cubicBezTo>
                  <a:cubicBezTo>
                    <a:pt x="7715" y="539"/>
                    <a:pt x="7696" y="450"/>
                    <a:pt x="7724" y="370"/>
                  </a:cubicBezTo>
                  <a:cubicBezTo>
                    <a:pt x="7773" y="249"/>
                    <a:pt x="7816" y="126"/>
                    <a:pt x="7853" y="0"/>
                  </a:cubicBezTo>
                  <a:close/>
                  <a:moveTo>
                    <a:pt x="7050" y="299"/>
                  </a:moveTo>
                  <a:cubicBezTo>
                    <a:pt x="4615" y="1247"/>
                    <a:pt x="2300" y="2481"/>
                    <a:pt x="262" y="4069"/>
                  </a:cubicBezTo>
                  <a:cubicBezTo>
                    <a:pt x="244" y="4263"/>
                    <a:pt x="229" y="4460"/>
                    <a:pt x="216" y="4654"/>
                  </a:cubicBezTo>
                  <a:cubicBezTo>
                    <a:pt x="213" y="4777"/>
                    <a:pt x="124" y="4879"/>
                    <a:pt x="1" y="4901"/>
                  </a:cubicBezTo>
                  <a:cubicBezTo>
                    <a:pt x="50" y="4894"/>
                    <a:pt x="99" y="4876"/>
                    <a:pt x="139" y="4842"/>
                  </a:cubicBezTo>
                  <a:cubicBezTo>
                    <a:pt x="146" y="4839"/>
                    <a:pt x="152" y="4833"/>
                    <a:pt x="155" y="4830"/>
                  </a:cubicBezTo>
                  <a:cubicBezTo>
                    <a:pt x="281" y="4725"/>
                    <a:pt x="410" y="4630"/>
                    <a:pt x="536" y="4528"/>
                  </a:cubicBezTo>
                  <a:cubicBezTo>
                    <a:pt x="1894" y="3309"/>
                    <a:pt x="3538" y="2423"/>
                    <a:pt x="5206" y="1662"/>
                  </a:cubicBezTo>
                  <a:cubicBezTo>
                    <a:pt x="5317" y="1604"/>
                    <a:pt x="5428" y="1545"/>
                    <a:pt x="5541" y="1493"/>
                  </a:cubicBezTo>
                  <a:cubicBezTo>
                    <a:pt x="5548" y="1492"/>
                    <a:pt x="5553" y="1491"/>
                    <a:pt x="5558" y="1491"/>
                  </a:cubicBezTo>
                  <a:cubicBezTo>
                    <a:pt x="5564" y="1491"/>
                    <a:pt x="5569" y="1492"/>
                    <a:pt x="5575" y="1493"/>
                  </a:cubicBezTo>
                  <a:cubicBezTo>
                    <a:pt x="5899" y="1348"/>
                    <a:pt x="6219" y="1207"/>
                    <a:pt x="6542" y="1071"/>
                  </a:cubicBezTo>
                  <a:cubicBezTo>
                    <a:pt x="6785" y="967"/>
                    <a:pt x="7034" y="874"/>
                    <a:pt x="7284" y="782"/>
                  </a:cubicBezTo>
                  <a:cubicBezTo>
                    <a:pt x="7324" y="727"/>
                    <a:pt x="7364" y="680"/>
                    <a:pt x="7395" y="647"/>
                  </a:cubicBezTo>
                  <a:cubicBezTo>
                    <a:pt x="7408" y="631"/>
                    <a:pt x="7422" y="618"/>
                    <a:pt x="7438" y="606"/>
                  </a:cubicBezTo>
                  <a:lnTo>
                    <a:pt x="7438" y="606"/>
                  </a:lnTo>
                  <a:cubicBezTo>
                    <a:pt x="7392" y="632"/>
                    <a:pt x="7340" y="646"/>
                    <a:pt x="7290" y="646"/>
                  </a:cubicBezTo>
                  <a:cubicBezTo>
                    <a:pt x="7186" y="646"/>
                    <a:pt x="7090" y="587"/>
                    <a:pt x="7065" y="453"/>
                  </a:cubicBezTo>
                  <a:cubicBezTo>
                    <a:pt x="7059" y="400"/>
                    <a:pt x="7053" y="348"/>
                    <a:pt x="7050" y="2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1" name="Google Shape;1550;p35">
              <a:extLst>
                <a:ext uri="{FF2B5EF4-FFF2-40B4-BE49-F238E27FC236}">
                  <a16:creationId xmlns:a16="http://schemas.microsoft.com/office/drawing/2014/main" id="{6F6A5C93-6EA3-478E-89ED-EA212910C7EF}"/>
                </a:ext>
              </a:extLst>
            </p:cNvPr>
            <p:cNvSpPr/>
            <p:nvPr/>
          </p:nvSpPr>
          <p:spPr>
            <a:xfrm>
              <a:off x="4127275" y="6356825"/>
              <a:ext cx="577950" cy="83450"/>
            </a:xfrm>
            <a:custGeom>
              <a:avLst/>
              <a:gdLst/>
              <a:ahLst/>
              <a:cxnLst/>
              <a:rect l="l" t="t" r="r" b="b"/>
              <a:pathLst>
                <a:path w="23118" h="3338" extrusionOk="0">
                  <a:moveTo>
                    <a:pt x="11137" y="1"/>
                  </a:moveTo>
                  <a:cubicBezTo>
                    <a:pt x="9720" y="1"/>
                    <a:pt x="8298" y="155"/>
                    <a:pt x="6899" y="394"/>
                  </a:cubicBezTo>
                  <a:cubicBezTo>
                    <a:pt x="4649" y="779"/>
                    <a:pt x="2368" y="1324"/>
                    <a:pt x="155" y="2078"/>
                  </a:cubicBezTo>
                  <a:cubicBezTo>
                    <a:pt x="148" y="2297"/>
                    <a:pt x="72" y="2534"/>
                    <a:pt x="1" y="2718"/>
                  </a:cubicBezTo>
                  <a:cubicBezTo>
                    <a:pt x="155" y="2666"/>
                    <a:pt x="309" y="2614"/>
                    <a:pt x="462" y="2568"/>
                  </a:cubicBezTo>
                  <a:cubicBezTo>
                    <a:pt x="1093" y="2358"/>
                    <a:pt x="1728" y="2164"/>
                    <a:pt x="2368" y="1986"/>
                  </a:cubicBezTo>
                  <a:lnTo>
                    <a:pt x="2368" y="1823"/>
                  </a:lnTo>
                  <a:cubicBezTo>
                    <a:pt x="2368" y="1650"/>
                    <a:pt x="2502" y="1564"/>
                    <a:pt x="2637" y="1564"/>
                  </a:cubicBezTo>
                  <a:cubicBezTo>
                    <a:pt x="2772" y="1564"/>
                    <a:pt x="2906" y="1650"/>
                    <a:pt x="2906" y="1823"/>
                  </a:cubicBezTo>
                  <a:lnTo>
                    <a:pt x="2906" y="1838"/>
                  </a:lnTo>
                  <a:cubicBezTo>
                    <a:pt x="3168" y="1770"/>
                    <a:pt x="3430" y="1699"/>
                    <a:pt x="3691" y="1635"/>
                  </a:cubicBezTo>
                  <a:cubicBezTo>
                    <a:pt x="3698" y="1512"/>
                    <a:pt x="3716" y="1392"/>
                    <a:pt x="3750" y="1275"/>
                  </a:cubicBezTo>
                  <a:cubicBezTo>
                    <a:pt x="3790" y="1142"/>
                    <a:pt x="3897" y="1085"/>
                    <a:pt x="4004" y="1085"/>
                  </a:cubicBezTo>
                  <a:cubicBezTo>
                    <a:pt x="4167" y="1085"/>
                    <a:pt x="4330" y="1216"/>
                    <a:pt x="4267" y="1416"/>
                  </a:cubicBezTo>
                  <a:cubicBezTo>
                    <a:pt x="4261" y="1444"/>
                    <a:pt x="4258" y="1469"/>
                    <a:pt x="4252" y="1496"/>
                  </a:cubicBezTo>
                  <a:cubicBezTo>
                    <a:pt x="4439" y="1453"/>
                    <a:pt x="4627" y="1410"/>
                    <a:pt x="4815" y="1367"/>
                  </a:cubicBezTo>
                  <a:lnTo>
                    <a:pt x="4815" y="1167"/>
                  </a:lnTo>
                  <a:cubicBezTo>
                    <a:pt x="4815" y="993"/>
                    <a:pt x="4949" y="906"/>
                    <a:pt x="5083" y="906"/>
                  </a:cubicBezTo>
                  <a:cubicBezTo>
                    <a:pt x="5217" y="906"/>
                    <a:pt x="5350" y="993"/>
                    <a:pt x="5350" y="1167"/>
                  </a:cubicBezTo>
                  <a:lnTo>
                    <a:pt x="5350" y="1247"/>
                  </a:lnTo>
                  <a:cubicBezTo>
                    <a:pt x="5489" y="1216"/>
                    <a:pt x="5631" y="1189"/>
                    <a:pt x="5769" y="1161"/>
                  </a:cubicBezTo>
                  <a:lnTo>
                    <a:pt x="5769" y="1044"/>
                  </a:lnTo>
                  <a:cubicBezTo>
                    <a:pt x="5769" y="871"/>
                    <a:pt x="5904" y="785"/>
                    <a:pt x="6038" y="785"/>
                  </a:cubicBezTo>
                  <a:cubicBezTo>
                    <a:pt x="6173" y="785"/>
                    <a:pt x="6308" y="871"/>
                    <a:pt x="6308" y="1044"/>
                  </a:cubicBezTo>
                  <a:lnTo>
                    <a:pt x="6308" y="1047"/>
                  </a:lnTo>
                  <a:lnTo>
                    <a:pt x="6394" y="1028"/>
                  </a:lnTo>
                  <a:cubicBezTo>
                    <a:pt x="6548" y="998"/>
                    <a:pt x="6705" y="973"/>
                    <a:pt x="6859" y="945"/>
                  </a:cubicBezTo>
                  <a:cubicBezTo>
                    <a:pt x="6877" y="875"/>
                    <a:pt x="6893" y="804"/>
                    <a:pt x="6914" y="736"/>
                  </a:cubicBezTo>
                  <a:cubicBezTo>
                    <a:pt x="6955" y="606"/>
                    <a:pt x="7059" y="549"/>
                    <a:pt x="7165" y="549"/>
                  </a:cubicBezTo>
                  <a:cubicBezTo>
                    <a:pt x="7315" y="549"/>
                    <a:pt x="7467" y="664"/>
                    <a:pt x="7434" y="844"/>
                  </a:cubicBezTo>
                  <a:cubicBezTo>
                    <a:pt x="7613" y="813"/>
                    <a:pt x="7795" y="791"/>
                    <a:pt x="7973" y="767"/>
                  </a:cubicBezTo>
                  <a:cubicBezTo>
                    <a:pt x="7976" y="699"/>
                    <a:pt x="7979" y="634"/>
                    <a:pt x="7979" y="567"/>
                  </a:cubicBezTo>
                  <a:cubicBezTo>
                    <a:pt x="7979" y="393"/>
                    <a:pt x="8114" y="306"/>
                    <a:pt x="8249" y="306"/>
                  </a:cubicBezTo>
                  <a:cubicBezTo>
                    <a:pt x="8383" y="306"/>
                    <a:pt x="8518" y="393"/>
                    <a:pt x="8518" y="567"/>
                  </a:cubicBezTo>
                  <a:cubicBezTo>
                    <a:pt x="8518" y="607"/>
                    <a:pt x="8515" y="650"/>
                    <a:pt x="8512" y="693"/>
                  </a:cubicBezTo>
                  <a:cubicBezTo>
                    <a:pt x="8727" y="668"/>
                    <a:pt x="8943" y="650"/>
                    <a:pt x="9158" y="631"/>
                  </a:cubicBezTo>
                  <a:cubicBezTo>
                    <a:pt x="9164" y="570"/>
                    <a:pt x="9174" y="508"/>
                    <a:pt x="9174" y="447"/>
                  </a:cubicBezTo>
                  <a:cubicBezTo>
                    <a:pt x="9177" y="273"/>
                    <a:pt x="9312" y="186"/>
                    <a:pt x="9446" y="186"/>
                  </a:cubicBezTo>
                  <a:cubicBezTo>
                    <a:pt x="9581" y="186"/>
                    <a:pt x="9714" y="273"/>
                    <a:pt x="9712" y="447"/>
                  </a:cubicBezTo>
                  <a:cubicBezTo>
                    <a:pt x="9712" y="493"/>
                    <a:pt x="9703" y="539"/>
                    <a:pt x="9700" y="585"/>
                  </a:cubicBezTo>
                  <a:cubicBezTo>
                    <a:pt x="9771" y="579"/>
                    <a:pt x="9841" y="579"/>
                    <a:pt x="9912" y="576"/>
                  </a:cubicBezTo>
                  <a:cubicBezTo>
                    <a:pt x="9906" y="557"/>
                    <a:pt x="9906" y="539"/>
                    <a:pt x="9900" y="517"/>
                  </a:cubicBezTo>
                  <a:cubicBezTo>
                    <a:pt x="9839" y="317"/>
                    <a:pt x="10002" y="188"/>
                    <a:pt x="10164" y="188"/>
                  </a:cubicBezTo>
                  <a:cubicBezTo>
                    <a:pt x="10271" y="188"/>
                    <a:pt x="10378" y="245"/>
                    <a:pt x="10420" y="376"/>
                  </a:cubicBezTo>
                  <a:cubicBezTo>
                    <a:pt x="10436" y="434"/>
                    <a:pt x="10445" y="496"/>
                    <a:pt x="10454" y="557"/>
                  </a:cubicBezTo>
                  <a:cubicBezTo>
                    <a:pt x="10623" y="551"/>
                    <a:pt x="10796" y="545"/>
                    <a:pt x="10965" y="545"/>
                  </a:cubicBezTo>
                  <a:lnTo>
                    <a:pt x="10965" y="447"/>
                  </a:lnTo>
                  <a:cubicBezTo>
                    <a:pt x="10965" y="273"/>
                    <a:pt x="11100" y="186"/>
                    <a:pt x="11234" y="186"/>
                  </a:cubicBezTo>
                  <a:cubicBezTo>
                    <a:pt x="11369" y="186"/>
                    <a:pt x="11504" y="273"/>
                    <a:pt x="11504" y="447"/>
                  </a:cubicBezTo>
                  <a:lnTo>
                    <a:pt x="11504" y="554"/>
                  </a:lnTo>
                  <a:cubicBezTo>
                    <a:pt x="11682" y="561"/>
                    <a:pt x="11861" y="564"/>
                    <a:pt x="12042" y="573"/>
                  </a:cubicBezTo>
                  <a:lnTo>
                    <a:pt x="12042" y="505"/>
                  </a:lnTo>
                  <a:cubicBezTo>
                    <a:pt x="12042" y="333"/>
                    <a:pt x="12176" y="247"/>
                    <a:pt x="12310" y="247"/>
                  </a:cubicBezTo>
                  <a:cubicBezTo>
                    <a:pt x="12444" y="247"/>
                    <a:pt x="12578" y="333"/>
                    <a:pt x="12578" y="505"/>
                  </a:cubicBezTo>
                  <a:lnTo>
                    <a:pt x="12578" y="616"/>
                  </a:lnTo>
                  <a:cubicBezTo>
                    <a:pt x="12723" y="628"/>
                    <a:pt x="12864" y="634"/>
                    <a:pt x="13006" y="650"/>
                  </a:cubicBezTo>
                  <a:cubicBezTo>
                    <a:pt x="13012" y="567"/>
                    <a:pt x="13058" y="493"/>
                    <a:pt x="13129" y="453"/>
                  </a:cubicBezTo>
                  <a:cubicBezTo>
                    <a:pt x="13169" y="430"/>
                    <a:pt x="13218" y="418"/>
                    <a:pt x="13267" y="418"/>
                  </a:cubicBezTo>
                  <a:cubicBezTo>
                    <a:pt x="13361" y="418"/>
                    <a:pt x="13458" y="461"/>
                    <a:pt x="13498" y="548"/>
                  </a:cubicBezTo>
                  <a:cubicBezTo>
                    <a:pt x="13520" y="607"/>
                    <a:pt x="13541" y="665"/>
                    <a:pt x="13554" y="727"/>
                  </a:cubicBezTo>
                  <a:cubicBezTo>
                    <a:pt x="13846" y="770"/>
                    <a:pt x="14135" y="819"/>
                    <a:pt x="14428" y="878"/>
                  </a:cubicBezTo>
                  <a:lnTo>
                    <a:pt x="14428" y="804"/>
                  </a:lnTo>
                  <a:cubicBezTo>
                    <a:pt x="14428" y="631"/>
                    <a:pt x="14563" y="545"/>
                    <a:pt x="14697" y="545"/>
                  </a:cubicBezTo>
                  <a:cubicBezTo>
                    <a:pt x="14832" y="545"/>
                    <a:pt x="14967" y="631"/>
                    <a:pt x="14967" y="804"/>
                  </a:cubicBezTo>
                  <a:lnTo>
                    <a:pt x="14967" y="992"/>
                  </a:lnTo>
                  <a:cubicBezTo>
                    <a:pt x="15040" y="1007"/>
                    <a:pt x="15114" y="1019"/>
                    <a:pt x="15188" y="1038"/>
                  </a:cubicBezTo>
                  <a:cubicBezTo>
                    <a:pt x="15724" y="1170"/>
                    <a:pt x="16262" y="1293"/>
                    <a:pt x="16804" y="1419"/>
                  </a:cubicBezTo>
                  <a:cubicBezTo>
                    <a:pt x="19030" y="1687"/>
                    <a:pt x="21243" y="1666"/>
                    <a:pt x="22960" y="3337"/>
                  </a:cubicBezTo>
                  <a:cubicBezTo>
                    <a:pt x="23037" y="3291"/>
                    <a:pt x="23090" y="3211"/>
                    <a:pt x="23105" y="3122"/>
                  </a:cubicBezTo>
                  <a:cubicBezTo>
                    <a:pt x="23117" y="3020"/>
                    <a:pt x="23065" y="2925"/>
                    <a:pt x="22976" y="2878"/>
                  </a:cubicBezTo>
                  <a:lnTo>
                    <a:pt x="22964" y="2881"/>
                  </a:lnTo>
                  <a:cubicBezTo>
                    <a:pt x="22788" y="2789"/>
                    <a:pt x="22606" y="2709"/>
                    <a:pt x="22428" y="2623"/>
                  </a:cubicBezTo>
                  <a:cubicBezTo>
                    <a:pt x="20181" y="1558"/>
                    <a:pt x="17712" y="1170"/>
                    <a:pt x="15321" y="524"/>
                  </a:cubicBezTo>
                  <a:cubicBezTo>
                    <a:pt x="13947" y="153"/>
                    <a:pt x="12544" y="1"/>
                    <a:pt x="11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2" name="Google Shape;1551;p35">
              <a:extLst>
                <a:ext uri="{FF2B5EF4-FFF2-40B4-BE49-F238E27FC236}">
                  <a16:creationId xmlns:a16="http://schemas.microsoft.com/office/drawing/2014/main" id="{FEA05B6C-4148-289D-4F99-752F1A1B07EA}"/>
                </a:ext>
              </a:extLst>
            </p:cNvPr>
            <p:cNvSpPr/>
            <p:nvPr/>
          </p:nvSpPr>
          <p:spPr>
            <a:xfrm>
              <a:off x="3912050" y="6527575"/>
              <a:ext cx="875" cy="4725"/>
            </a:xfrm>
            <a:custGeom>
              <a:avLst/>
              <a:gdLst/>
              <a:ahLst/>
              <a:cxnLst/>
              <a:rect l="l" t="t" r="r" b="b"/>
              <a:pathLst>
                <a:path w="35" h="189" extrusionOk="0">
                  <a:moveTo>
                    <a:pt x="28" y="1"/>
                  </a:moveTo>
                  <a:cubicBezTo>
                    <a:pt x="0" y="62"/>
                    <a:pt x="3" y="130"/>
                    <a:pt x="34" y="188"/>
                  </a:cubicBezTo>
                  <a:cubicBezTo>
                    <a:pt x="25" y="161"/>
                    <a:pt x="22" y="133"/>
                    <a:pt x="22" y="102"/>
                  </a:cubicBezTo>
                  <a:cubicBezTo>
                    <a:pt x="22" y="68"/>
                    <a:pt x="28" y="35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3" name="Google Shape;1552;p35">
              <a:extLst>
                <a:ext uri="{FF2B5EF4-FFF2-40B4-BE49-F238E27FC236}">
                  <a16:creationId xmlns:a16="http://schemas.microsoft.com/office/drawing/2014/main" id="{1D357699-4CEA-1E64-4051-74E02D1DDC61}"/>
                </a:ext>
              </a:extLst>
            </p:cNvPr>
            <p:cNvSpPr/>
            <p:nvPr/>
          </p:nvSpPr>
          <p:spPr>
            <a:xfrm>
              <a:off x="3997625" y="6456775"/>
              <a:ext cx="55725" cy="41125"/>
            </a:xfrm>
            <a:custGeom>
              <a:avLst/>
              <a:gdLst/>
              <a:ahLst/>
              <a:cxnLst/>
              <a:rect l="l" t="t" r="r" b="b"/>
              <a:pathLst>
                <a:path w="2229" h="1645" extrusionOk="0">
                  <a:moveTo>
                    <a:pt x="2229" y="1"/>
                  </a:moveTo>
                  <a:cubicBezTo>
                    <a:pt x="2228" y="1"/>
                    <a:pt x="2228" y="2"/>
                    <a:pt x="2228" y="2"/>
                  </a:cubicBezTo>
                  <a:lnTo>
                    <a:pt x="2228" y="2"/>
                  </a:lnTo>
                  <a:cubicBezTo>
                    <a:pt x="2228" y="2"/>
                    <a:pt x="2228" y="1"/>
                    <a:pt x="2229" y="1"/>
                  </a:cubicBezTo>
                  <a:close/>
                  <a:moveTo>
                    <a:pt x="2228" y="2"/>
                  </a:moveTo>
                  <a:lnTo>
                    <a:pt x="2228" y="2"/>
                  </a:lnTo>
                  <a:cubicBezTo>
                    <a:pt x="2011" y="215"/>
                    <a:pt x="1228" y="666"/>
                    <a:pt x="865" y="961"/>
                  </a:cubicBezTo>
                  <a:cubicBezTo>
                    <a:pt x="579" y="1192"/>
                    <a:pt x="286" y="1417"/>
                    <a:pt x="0" y="1645"/>
                  </a:cubicBezTo>
                  <a:cubicBezTo>
                    <a:pt x="351" y="1438"/>
                    <a:pt x="711" y="1247"/>
                    <a:pt x="1074" y="1060"/>
                  </a:cubicBezTo>
                  <a:cubicBezTo>
                    <a:pt x="1468" y="718"/>
                    <a:pt x="1855" y="368"/>
                    <a:pt x="2228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4" name="Google Shape;1553;p35">
              <a:extLst>
                <a:ext uri="{FF2B5EF4-FFF2-40B4-BE49-F238E27FC236}">
                  <a16:creationId xmlns:a16="http://schemas.microsoft.com/office/drawing/2014/main" id="{B0AE8AA5-A081-556F-9CFE-724EE435385E}"/>
                </a:ext>
              </a:extLst>
            </p:cNvPr>
            <p:cNvSpPr/>
            <p:nvPr/>
          </p:nvSpPr>
          <p:spPr>
            <a:xfrm>
              <a:off x="4128500" y="6428625"/>
              <a:ext cx="17900" cy="10025"/>
            </a:xfrm>
            <a:custGeom>
              <a:avLst/>
              <a:gdLst/>
              <a:ahLst/>
              <a:cxnLst/>
              <a:rect l="l" t="t" r="r" b="b"/>
              <a:pathLst>
                <a:path w="716" h="401" extrusionOk="0">
                  <a:moveTo>
                    <a:pt x="675" y="1"/>
                  </a:moveTo>
                  <a:cubicBezTo>
                    <a:pt x="664" y="1"/>
                    <a:pt x="646" y="8"/>
                    <a:pt x="617" y="25"/>
                  </a:cubicBezTo>
                  <a:cubicBezTo>
                    <a:pt x="407" y="145"/>
                    <a:pt x="201" y="271"/>
                    <a:pt x="1" y="400"/>
                  </a:cubicBezTo>
                  <a:cubicBezTo>
                    <a:pt x="167" y="348"/>
                    <a:pt x="333" y="302"/>
                    <a:pt x="500" y="253"/>
                  </a:cubicBezTo>
                  <a:cubicBezTo>
                    <a:pt x="620" y="120"/>
                    <a:pt x="715" y="1"/>
                    <a:pt x="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5" name="Google Shape;1554;p35">
              <a:extLst>
                <a:ext uri="{FF2B5EF4-FFF2-40B4-BE49-F238E27FC236}">
                  <a16:creationId xmlns:a16="http://schemas.microsoft.com/office/drawing/2014/main" id="{F3AD556C-2F2C-2F62-63D9-8089E2950DA2}"/>
                </a:ext>
              </a:extLst>
            </p:cNvPr>
            <p:cNvSpPr/>
            <p:nvPr/>
          </p:nvSpPr>
          <p:spPr>
            <a:xfrm>
              <a:off x="4089800" y="6452700"/>
              <a:ext cx="400" cy="425"/>
            </a:xfrm>
            <a:custGeom>
              <a:avLst/>
              <a:gdLst/>
              <a:ahLst/>
              <a:cxnLst/>
              <a:rect l="l" t="t" r="r" b="b"/>
              <a:pathLst>
                <a:path w="16" h="17" extrusionOk="0">
                  <a:moveTo>
                    <a:pt x="16" y="1"/>
                  </a:moveTo>
                  <a:lnTo>
                    <a:pt x="1" y="16"/>
                  </a:lnTo>
                  <a:lnTo>
                    <a:pt x="7" y="13"/>
                  </a:lnTo>
                  <a:cubicBezTo>
                    <a:pt x="10" y="7"/>
                    <a:pt x="13" y="4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6" name="Google Shape;1555;p35">
              <a:extLst>
                <a:ext uri="{FF2B5EF4-FFF2-40B4-BE49-F238E27FC236}">
                  <a16:creationId xmlns:a16="http://schemas.microsoft.com/office/drawing/2014/main" id="{1927CD8D-7813-F758-2ED1-CDFB86FCB12C}"/>
                </a:ext>
              </a:extLst>
            </p:cNvPr>
            <p:cNvSpPr/>
            <p:nvPr/>
          </p:nvSpPr>
          <p:spPr>
            <a:xfrm>
              <a:off x="4067875" y="6443125"/>
              <a:ext cx="26350" cy="19450"/>
            </a:xfrm>
            <a:custGeom>
              <a:avLst/>
              <a:gdLst/>
              <a:ahLst/>
              <a:cxnLst/>
              <a:rect l="l" t="t" r="r" b="b"/>
              <a:pathLst>
                <a:path w="1054" h="778" extrusionOk="0">
                  <a:moveTo>
                    <a:pt x="1028" y="1"/>
                  </a:moveTo>
                  <a:cubicBezTo>
                    <a:pt x="967" y="1"/>
                    <a:pt x="511" y="381"/>
                    <a:pt x="391" y="470"/>
                  </a:cubicBezTo>
                  <a:cubicBezTo>
                    <a:pt x="259" y="571"/>
                    <a:pt x="130" y="676"/>
                    <a:pt x="0" y="778"/>
                  </a:cubicBezTo>
                  <a:cubicBezTo>
                    <a:pt x="136" y="716"/>
                    <a:pt x="268" y="655"/>
                    <a:pt x="404" y="593"/>
                  </a:cubicBezTo>
                  <a:cubicBezTo>
                    <a:pt x="456" y="571"/>
                    <a:pt x="511" y="550"/>
                    <a:pt x="564" y="528"/>
                  </a:cubicBezTo>
                  <a:cubicBezTo>
                    <a:pt x="656" y="433"/>
                    <a:pt x="755" y="347"/>
                    <a:pt x="844" y="248"/>
                  </a:cubicBezTo>
                  <a:cubicBezTo>
                    <a:pt x="1010" y="67"/>
                    <a:pt x="1053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7" name="Google Shape;1556;p35">
              <a:extLst>
                <a:ext uri="{FF2B5EF4-FFF2-40B4-BE49-F238E27FC236}">
                  <a16:creationId xmlns:a16="http://schemas.microsoft.com/office/drawing/2014/main" id="{831A3F29-F517-1213-F9F8-A7A2B00D0A37}"/>
                </a:ext>
              </a:extLst>
            </p:cNvPr>
            <p:cNvSpPr/>
            <p:nvPr/>
          </p:nvSpPr>
          <p:spPr>
            <a:xfrm>
              <a:off x="3910125" y="6455325"/>
              <a:ext cx="140600" cy="102450"/>
            </a:xfrm>
            <a:custGeom>
              <a:avLst/>
              <a:gdLst/>
              <a:ahLst/>
              <a:cxnLst/>
              <a:rect l="l" t="t" r="r" b="b"/>
              <a:pathLst>
                <a:path w="5624" h="4098" extrusionOk="0">
                  <a:moveTo>
                    <a:pt x="5624" y="0"/>
                  </a:moveTo>
                  <a:lnTo>
                    <a:pt x="5624" y="0"/>
                  </a:lnTo>
                  <a:cubicBezTo>
                    <a:pt x="3956" y="764"/>
                    <a:pt x="2312" y="1647"/>
                    <a:pt x="954" y="2869"/>
                  </a:cubicBezTo>
                  <a:cubicBezTo>
                    <a:pt x="822" y="2989"/>
                    <a:pt x="696" y="3119"/>
                    <a:pt x="570" y="3245"/>
                  </a:cubicBezTo>
                  <a:cubicBezTo>
                    <a:pt x="437" y="3374"/>
                    <a:pt x="302" y="3500"/>
                    <a:pt x="179" y="3639"/>
                  </a:cubicBezTo>
                  <a:cubicBezTo>
                    <a:pt x="0" y="3834"/>
                    <a:pt x="177" y="4098"/>
                    <a:pt x="375" y="4098"/>
                  </a:cubicBezTo>
                  <a:cubicBezTo>
                    <a:pt x="426" y="4098"/>
                    <a:pt x="478" y="4080"/>
                    <a:pt x="527" y="4039"/>
                  </a:cubicBezTo>
                  <a:cubicBezTo>
                    <a:pt x="536" y="4033"/>
                    <a:pt x="548" y="4027"/>
                    <a:pt x="557" y="4017"/>
                  </a:cubicBezTo>
                  <a:cubicBezTo>
                    <a:pt x="1084" y="3432"/>
                    <a:pt x="1678" y="2934"/>
                    <a:pt x="2306" y="2481"/>
                  </a:cubicBezTo>
                  <a:cubicBezTo>
                    <a:pt x="2586" y="2257"/>
                    <a:pt x="2866" y="2032"/>
                    <a:pt x="3149" y="1813"/>
                  </a:cubicBezTo>
                  <a:cubicBezTo>
                    <a:pt x="3956" y="1189"/>
                    <a:pt x="4722" y="481"/>
                    <a:pt x="5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8" name="Google Shape;1557;p35">
              <a:extLst>
                <a:ext uri="{FF2B5EF4-FFF2-40B4-BE49-F238E27FC236}">
                  <a16:creationId xmlns:a16="http://schemas.microsoft.com/office/drawing/2014/main" id="{F3B54D36-CF03-D799-D611-2FAA01631793}"/>
                </a:ext>
              </a:extLst>
            </p:cNvPr>
            <p:cNvSpPr/>
            <p:nvPr/>
          </p:nvSpPr>
          <p:spPr>
            <a:xfrm>
              <a:off x="4113425" y="6379675"/>
              <a:ext cx="593850" cy="73750"/>
            </a:xfrm>
            <a:custGeom>
              <a:avLst/>
              <a:gdLst/>
              <a:ahLst/>
              <a:cxnLst/>
              <a:rect l="l" t="t" r="r" b="b"/>
              <a:pathLst>
                <a:path w="23754" h="2950" extrusionOk="0">
                  <a:moveTo>
                    <a:pt x="12402" y="1"/>
                  </a:moveTo>
                  <a:cubicBezTo>
                    <a:pt x="12285" y="1"/>
                    <a:pt x="12165" y="7"/>
                    <a:pt x="12048" y="10"/>
                  </a:cubicBezTo>
                  <a:lnTo>
                    <a:pt x="12048" y="74"/>
                  </a:lnTo>
                  <a:cubicBezTo>
                    <a:pt x="12048" y="248"/>
                    <a:pt x="11914" y="335"/>
                    <a:pt x="11779" y="335"/>
                  </a:cubicBezTo>
                  <a:cubicBezTo>
                    <a:pt x="11644" y="335"/>
                    <a:pt x="11510" y="248"/>
                    <a:pt x="11510" y="74"/>
                  </a:cubicBezTo>
                  <a:lnTo>
                    <a:pt x="11510" y="22"/>
                  </a:lnTo>
                  <a:cubicBezTo>
                    <a:pt x="11350" y="28"/>
                    <a:pt x="11190" y="31"/>
                    <a:pt x="11033" y="41"/>
                  </a:cubicBezTo>
                  <a:lnTo>
                    <a:pt x="11033" y="74"/>
                  </a:lnTo>
                  <a:cubicBezTo>
                    <a:pt x="11033" y="249"/>
                    <a:pt x="10899" y="336"/>
                    <a:pt x="10765" y="336"/>
                  </a:cubicBezTo>
                  <a:cubicBezTo>
                    <a:pt x="10631" y="336"/>
                    <a:pt x="10497" y="249"/>
                    <a:pt x="10494" y="78"/>
                  </a:cubicBezTo>
                  <a:cubicBezTo>
                    <a:pt x="10399" y="87"/>
                    <a:pt x="10303" y="90"/>
                    <a:pt x="10205" y="99"/>
                  </a:cubicBezTo>
                  <a:cubicBezTo>
                    <a:pt x="10202" y="130"/>
                    <a:pt x="10195" y="161"/>
                    <a:pt x="10195" y="194"/>
                  </a:cubicBezTo>
                  <a:cubicBezTo>
                    <a:pt x="10192" y="367"/>
                    <a:pt x="10057" y="453"/>
                    <a:pt x="9923" y="453"/>
                  </a:cubicBezTo>
                  <a:cubicBezTo>
                    <a:pt x="9789" y="453"/>
                    <a:pt x="9657" y="367"/>
                    <a:pt x="9660" y="194"/>
                  </a:cubicBezTo>
                  <a:cubicBezTo>
                    <a:pt x="9660" y="179"/>
                    <a:pt x="9663" y="164"/>
                    <a:pt x="9663" y="148"/>
                  </a:cubicBezTo>
                  <a:lnTo>
                    <a:pt x="9663" y="148"/>
                  </a:lnTo>
                  <a:cubicBezTo>
                    <a:pt x="9447" y="170"/>
                    <a:pt x="9235" y="191"/>
                    <a:pt x="9020" y="216"/>
                  </a:cubicBezTo>
                  <a:cubicBezTo>
                    <a:pt x="9010" y="271"/>
                    <a:pt x="9007" y="330"/>
                    <a:pt x="8992" y="385"/>
                  </a:cubicBezTo>
                  <a:cubicBezTo>
                    <a:pt x="8960" y="518"/>
                    <a:pt x="8860" y="576"/>
                    <a:pt x="8757" y="576"/>
                  </a:cubicBezTo>
                  <a:cubicBezTo>
                    <a:pt x="8612" y="576"/>
                    <a:pt x="8459" y="462"/>
                    <a:pt x="8475" y="284"/>
                  </a:cubicBezTo>
                  <a:lnTo>
                    <a:pt x="8475" y="284"/>
                  </a:lnTo>
                  <a:cubicBezTo>
                    <a:pt x="8272" y="308"/>
                    <a:pt x="8068" y="333"/>
                    <a:pt x="7868" y="361"/>
                  </a:cubicBezTo>
                  <a:cubicBezTo>
                    <a:pt x="7844" y="431"/>
                    <a:pt x="7813" y="502"/>
                    <a:pt x="7773" y="567"/>
                  </a:cubicBezTo>
                  <a:cubicBezTo>
                    <a:pt x="7718" y="656"/>
                    <a:pt x="7637" y="693"/>
                    <a:pt x="7556" y="693"/>
                  </a:cubicBezTo>
                  <a:cubicBezTo>
                    <a:pt x="7417" y="693"/>
                    <a:pt x="7278" y="583"/>
                    <a:pt x="7274" y="441"/>
                  </a:cubicBezTo>
                  <a:cubicBezTo>
                    <a:pt x="7114" y="462"/>
                    <a:pt x="6954" y="484"/>
                    <a:pt x="6797" y="505"/>
                  </a:cubicBezTo>
                  <a:cubicBezTo>
                    <a:pt x="6788" y="548"/>
                    <a:pt x="6776" y="588"/>
                    <a:pt x="6760" y="628"/>
                  </a:cubicBezTo>
                  <a:cubicBezTo>
                    <a:pt x="6720" y="716"/>
                    <a:pt x="6623" y="759"/>
                    <a:pt x="6529" y="759"/>
                  </a:cubicBezTo>
                  <a:cubicBezTo>
                    <a:pt x="6479" y="759"/>
                    <a:pt x="6431" y="747"/>
                    <a:pt x="6391" y="724"/>
                  </a:cubicBezTo>
                  <a:cubicBezTo>
                    <a:pt x="6339" y="693"/>
                    <a:pt x="6298" y="641"/>
                    <a:pt x="6280" y="582"/>
                  </a:cubicBezTo>
                  <a:cubicBezTo>
                    <a:pt x="6154" y="598"/>
                    <a:pt x="6028" y="619"/>
                    <a:pt x="5901" y="638"/>
                  </a:cubicBezTo>
                  <a:lnTo>
                    <a:pt x="5901" y="792"/>
                  </a:lnTo>
                  <a:cubicBezTo>
                    <a:pt x="5901" y="964"/>
                    <a:pt x="5767" y="1050"/>
                    <a:pt x="5632" y="1050"/>
                  </a:cubicBezTo>
                  <a:cubicBezTo>
                    <a:pt x="5497" y="1050"/>
                    <a:pt x="5363" y="964"/>
                    <a:pt x="5363" y="792"/>
                  </a:cubicBezTo>
                  <a:lnTo>
                    <a:pt x="5363" y="718"/>
                  </a:lnTo>
                  <a:cubicBezTo>
                    <a:pt x="5166" y="749"/>
                    <a:pt x="4969" y="785"/>
                    <a:pt x="4772" y="816"/>
                  </a:cubicBezTo>
                  <a:cubicBezTo>
                    <a:pt x="4769" y="869"/>
                    <a:pt x="4769" y="918"/>
                    <a:pt x="4769" y="970"/>
                  </a:cubicBezTo>
                  <a:cubicBezTo>
                    <a:pt x="4769" y="1144"/>
                    <a:pt x="4634" y="1231"/>
                    <a:pt x="4499" y="1231"/>
                  </a:cubicBezTo>
                  <a:cubicBezTo>
                    <a:pt x="4365" y="1231"/>
                    <a:pt x="4230" y="1144"/>
                    <a:pt x="4230" y="970"/>
                  </a:cubicBezTo>
                  <a:cubicBezTo>
                    <a:pt x="4230" y="952"/>
                    <a:pt x="4230" y="933"/>
                    <a:pt x="4233" y="912"/>
                  </a:cubicBezTo>
                  <a:lnTo>
                    <a:pt x="4233" y="912"/>
                  </a:lnTo>
                  <a:cubicBezTo>
                    <a:pt x="3971" y="958"/>
                    <a:pt x="3713" y="1007"/>
                    <a:pt x="3454" y="1059"/>
                  </a:cubicBezTo>
                  <a:lnTo>
                    <a:pt x="3454" y="1210"/>
                  </a:lnTo>
                  <a:cubicBezTo>
                    <a:pt x="3454" y="1383"/>
                    <a:pt x="3320" y="1469"/>
                    <a:pt x="3185" y="1469"/>
                  </a:cubicBezTo>
                  <a:cubicBezTo>
                    <a:pt x="3050" y="1469"/>
                    <a:pt x="2916" y="1383"/>
                    <a:pt x="2916" y="1210"/>
                  </a:cubicBezTo>
                  <a:lnTo>
                    <a:pt x="2916" y="1173"/>
                  </a:lnTo>
                  <a:cubicBezTo>
                    <a:pt x="2275" y="1315"/>
                    <a:pt x="1638" y="1469"/>
                    <a:pt x="1007" y="1657"/>
                  </a:cubicBezTo>
                  <a:cubicBezTo>
                    <a:pt x="853" y="1703"/>
                    <a:pt x="699" y="1755"/>
                    <a:pt x="545" y="1804"/>
                  </a:cubicBezTo>
                  <a:cubicBezTo>
                    <a:pt x="536" y="1829"/>
                    <a:pt x="527" y="1857"/>
                    <a:pt x="518" y="1878"/>
                  </a:cubicBezTo>
                  <a:cubicBezTo>
                    <a:pt x="474" y="1991"/>
                    <a:pt x="381" y="2076"/>
                    <a:pt x="262" y="2076"/>
                  </a:cubicBezTo>
                  <a:cubicBezTo>
                    <a:pt x="238" y="2076"/>
                    <a:pt x="214" y="2073"/>
                    <a:pt x="188" y="2066"/>
                  </a:cubicBezTo>
                  <a:cubicBezTo>
                    <a:pt x="133" y="2048"/>
                    <a:pt x="87" y="2014"/>
                    <a:pt x="50" y="1967"/>
                  </a:cubicBezTo>
                  <a:cubicBezTo>
                    <a:pt x="35" y="1974"/>
                    <a:pt x="16" y="1977"/>
                    <a:pt x="1" y="1983"/>
                  </a:cubicBezTo>
                  <a:cubicBezTo>
                    <a:pt x="68" y="2032"/>
                    <a:pt x="115" y="2103"/>
                    <a:pt x="124" y="2186"/>
                  </a:cubicBezTo>
                  <a:cubicBezTo>
                    <a:pt x="235" y="2189"/>
                    <a:pt x="327" y="2266"/>
                    <a:pt x="355" y="2371"/>
                  </a:cubicBezTo>
                  <a:cubicBezTo>
                    <a:pt x="693" y="2143"/>
                    <a:pt x="1038" y="1924"/>
                    <a:pt x="1401" y="1730"/>
                  </a:cubicBezTo>
                  <a:cubicBezTo>
                    <a:pt x="1412" y="1724"/>
                    <a:pt x="1424" y="1721"/>
                    <a:pt x="1435" y="1721"/>
                  </a:cubicBezTo>
                  <a:cubicBezTo>
                    <a:pt x="1481" y="1721"/>
                    <a:pt x="1518" y="1772"/>
                    <a:pt x="1494" y="1820"/>
                  </a:cubicBezTo>
                  <a:cubicBezTo>
                    <a:pt x="1426" y="1937"/>
                    <a:pt x="1352" y="2051"/>
                    <a:pt x="1272" y="2158"/>
                  </a:cubicBezTo>
                  <a:lnTo>
                    <a:pt x="1272" y="2158"/>
                  </a:lnTo>
                  <a:cubicBezTo>
                    <a:pt x="1989" y="1952"/>
                    <a:pt x="2716" y="1774"/>
                    <a:pt x="3448" y="1620"/>
                  </a:cubicBezTo>
                  <a:cubicBezTo>
                    <a:pt x="3482" y="1598"/>
                    <a:pt x="3513" y="1573"/>
                    <a:pt x="3547" y="1549"/>
                  </a:cubicBezTo>
                  <a:cubicBezTo>
                    <a:pt x="3557" y="1541"/>
                    <a:pt x="3569" y="1538"/>
                    <a:pt x="3581" y="1538"/>
                  </a:cubicBezTo>
                  <a:cubicBezTo>
                    <a:pt x="3606" y="1538"/>
                    <a:pt x="3630" y="1554"/>
                    <a:pt x="3636" y="1580"/>
                  </a:cubicBezTo>
                  <a:cubicBezTo>
                    <a:pt x="4107" y="1484"/>
                    <a:pt x="4581" y="1398"/>
                    <a:pt x="5058" y="1318"/>
                  </a:cubicBezTo>
                  <a:cubicBezTo>
                    <a:pt x="5107" y="1281"/>
                    <a:pt x="5160" y="1241"/>
                    <a:pt x="5206" y="1204"/>
                  </a:cubicBezTo>
                  <a:cubicBezTo>
                    <a:pt x="5220" y="1189"/>
                    <a:pt x="5236" y="1183"/>
                    <a:pt x="5252" y="1183"/>
                  </a:cubicBezTo>
                  <a:cubicBezTo>
                    <a:pt x="5295" y="1183"/>
                    <a:pt x="5334" y="1231"/>
                    <a:pt x="5307" y="1281"/>
                  </a:cubicBezTo>
                  <a:cubicBezTo>
                    <a:pt x="5637" y="1226"/>
                    <a:pt x="5969" y="1173"/>
                    <a:pt x="6298" y="1124"/>
                  </a:cubicBezTo>
                  <a:cubicBezTo>
                    <a:pt x="6397" y="1047"/>
                    <a:pt x="6492" y="970"/>
                    <a:pt x="6591" y="896"/>
                  </a:cubicBezTo>
                  <a:cubicBezTo>
                    <a:pt x="6602" y="887"/>
                    <a:pt x="6614" y="883"/>
                    <a:pt x="6626" y="883"/>
                  </a:cubicBezTo>
                  <a:cubicBezTo>
                    <a:pt x="6676" y="883"/>
                    <a:pt x="6717" y="958"/>
                    <a:pt x="6674" y="1001"/>
                  </a:cubicBezTo>
                  <a:cubicBezTo>
                    <a:pt x="6643" y="1029"/>
                    <a:pt x="6612" y="1053"/>
                    <a:pt x="6582" y="1081"/>
                  </a:cubicBezTo>
                  <a:cubicBezTo>
                    <a:pt x="6674" y="1069"/>
                    <a:pt x="6766" y="1053"/>
                    <a:pt x="6859" y="1041"/>
                  </a:cubicBezTo>
                  <a:cubicBezTo>
                    <a:pt x="7139" y="1001"/>
                    <a:pt x="7416" y="964"/>
                    <a:pt x="7696" y="924"/>
                  </a:cubicBezTo>
                  <a:cubicBezTo>
                    <a:pt x="7721" y="792"/>
                    <a:pt x="7848" y="711"/>
                    <a:pt x="7971" y="711"/>
                  </a:cubicBezTo>
                  <a:cubicBezTo>
                    <a:pt x="8063" y="711"/>
                    <a:pt x="8152" y="757"/>
                    <a:pt x="8195" y="859"/>
                  </a:cubicBezTo>
                  <a:cubicBezTo>
                    <a:pt x="9620" y="683"/>
                    <a:pt x="11047" y="565"/>
                    <a:pt x="12475" y="565"/>
                  </a:cubicBezTo>
                  <a:cubicBezTo>
                    <a:pt x="12639" y="565"/>
                    <a:pt x="12802" y="567"/>
                    <a:pt x="12966" y="570"/>
                  </a:cubicBezTo>
                  <a:lnTo>
                    <a:pt x="12966" y="524"/>
                  </a:lnTo>
                  <a:cubicBezTo>
                    <a:pt x="12958" y="351"/>
                    <a:pt x="13089" y="265"/>
                    <a:pt x="13224" y="265"/>
                  </a:cubicBezTo>
                  <a:cubicBezTo>
                    <a:pt x="13358" y="265"/>
                    <a:pt x="13497" y="351"/>
                    <a:pt x="13504" y="524"/>
                  </a:cubicBezTo>
                  <a:lnTo>
                    <a:pt x="13504" y="585"/>
                  </a:lnTo>
                  <a:cubicBezTo>
                    <a:pt x="13717" y="595"/>
                    <a:pt x="13929" y="610"/>
                    <a:pt x="14142" y="622"/>
                  </a:cubicBezTo>
                  <a:cubicBezTo>
                    <a:pt x="14175" y="613"/>
                    <a:pt x="14209" y="601"/>
                    <a:pt x="14243" y="588"/>
                  </a:cubicBezTo>
                  <a:cubicBezTo>
                    <a:pt x="14249" y="586"/>
                    <a:pt x="14255" y="585"/>
                    <a:pt x="14261" y="585"/>
                  </a:cubicBezTo>
                  <a:cubicBezTo>
                    <a:pt x="14290" y="585"/>
                    <a:pt x="14318" y="607"/>
                    <a:pt x="14320" y="638"/>
                  </a:cubicBezTo>
                  <a:cubicBezTo>
                    <a:pt x="14579" y="659"/>
                    <a:pt x="14840" y="684"/>
                    <a:pt x="15099" y="715"/>
                  </a:cubicBezTo>
                  <a:cubicBezTo>
                    <a:pt x="15151" y="693"/>
                    <a:pt x="15204" y="669"/>
                    <a:pt x="15256" y="650"/>
                  </a:cubicBezTo>
                  <a:cubicBezTo>
                    <a:pt x="15263" y="647"/>
                    <a:pt x="15269" y="646"/>
                    <a:pt x="15276" y="646"/>
                  </a:cubicBezTo>
                  <a:cubicBezTo>
                    <a:pt x="15321" y="646"/>
                    <a:pt x="15354" y="708"/>
                    <a:pt x="15330" y="749"/>
                  </a:cubicBezTo>
                  <a:cubicBezTo>
                    <a:pt x="15564" y="779"/>
                    <a:pt x="15795" y="804"/>
                    <a:pt x="16028" y="844"/>
                  </a:cubicBezTo>
                  <a:lnTo>
                    <a:pt x="16065" y="850"/>
                  </a:lnTo>
                  <a:cubicBezTo>
                    <a:pt x="16173" y="804"/>
                    <a:pt x="16278" y="752"/>
                    <a:pt x="16389" y="709"/>
                  </a:cubicBezTo>
                  <a:cubicBezTo>
                    <a:pt x="16395" y="706"/>
                    <a:pt x="16401" y="705"/>
                    <a:pt x="16407" y="705"/>
                  </a:cubicBezTo>
                  <a:cubicBezTo>
                    <a:pt x="16461" y="705"/>
                    <a:pt x="16503" y="784"/>
                    <a:pt x="16456" y="822"/>
                  </a:cubicBezTo>
                  <a:cubicBezTo>
                    <a:pt x="16422" y="847"/>
                    <a:pt x="16389" y="869"/>
                    <a:pt x="16355" y="896"/>
                  </a:cubicBezTo>
                  <a:cubicBezTo>
                    <a:pt x="16641" y="936"/>
                    <a:pt x="16933" y="973"/>
                    <a:pt x="17223" y="1004"/>
                  </a:cubicBezTo>
                  <a:cubicBezTo>
                    <a:pt x="17260" y="989"/>
                    <a:pt x="17294" y="970"/>
                    <a:pt x="17327" y="955"/>
                  </a:cubicBezTo>
                  <a:cubicBezTo>
                    <a:pt x="17338" y="950"/>
                    <a:pt x="17348" y="947"/>
                    <a:pt x="17359" y="947"/>
                  </a:cubicBezTo>
                  <a:cubicBezTo>
                    <a:pt x="17398" y="947"/>
                    <a:pt x="17433" y="981"/>
                    <a:pt x="17426" y="1022"/>
                  </a:cubicBezTo>
                  <a:cubicBezTo>
                    <a:pt x="17608" y="1041"/>
                    <a:pt x="17786" y="1059"/>
                    <a:pt x="17965" y="1078"/>
                  </a:cubicBezTo>
                  <a:cubicBezTo>
                    <a:pt x="18075" y="1032"/>
                    <a:pt x="18186" y="986"/>
                    <a:pt x="18300" y="949"/>
                  </a:cubicBezTo>
                  <a:cubicBezTo>
                    <a:pt x="18307" y="947"/>
                    <a:pt x="18313" y="946"/>
                    <a:pt x="18319" y="946"/>
                  </a:cubicBezTo>
                  <a:cubicBezTo>
                    <a:pt x="18373" y="946"/>
                    <a:pt x="18406" y="1015"/>
                    <a:pt x="18365" y="1059"/>
                  </a:cubicBezTo>
                  <a:cubicBezTo>
                    <a:pt x="18343" y="1078"/>
                    <a:pt x="18322" y="1093"/>
                    <a:pt x="18303" y="1109"/>
                  </a:cubicBezTo>
                  <a:cubicBezTo>
                    <a:pt x="18553" y="1136"/>
                    <a:pt x="18802" y="1161"/>
                    <a:pt x="19048" y="1192"/>
                  </a:cubicBezTo>
                  <a:cubicBezTo>
                    <a:pt x="19110" y="1152"/>
                    <a:pt x="19177" y="1115"/>
                    <a:pt x="19236" y="1075"/>
                  </a:cubicBezTo>
                  <a:cubicBezTo>
                    <a:pt x="19246" y="1067"/>
                    <a:pt x="19258" y="1064"/>
                    <a:pt x="19269" y="1064"/>
                  </a:cubicBezTo>
                  <a:cubicBezTo>
                    <a:pt x="19321" y="1064"/>
                    <a:pt x="19367" y="1139"/>
                    <a:pt x="19319" y="1179"/>
                  </a:cubicBezTo>
                  <a:cubicBezTo>
                    <a:pt x="19301" y="1195"/>
                    <a:pt x="19282" y="1204"/>
                    <a:pt x="19267" y="1216"/>
                  </a:cubicBezTo>
                  <a:cubicBezTo>
                    <a:pt x="19550" y="1256"/>
                    <a:pt x="19827" y="1303"/>
                    <a:pt x="20104" y="1358"/>
                  </a:cubicBezTo>
                  <a:cubicBezTo>
                    <a:pt x="20132" y="1343"/>
                    <a:pt x="20162" y="1324"/>
                    <a:pt x="20190" y="1312"/>
                  </a:cubicBezTo>
                  <a:cubicBezTo>
                    <a:pt x="20201" y="1306"/>
                    <a:pt x="20212" y="1303"/>
                    <a:pt x="20223" y="1303"/>
                  </a:cubicBezTo>
                  <a:cubicBezTo>
                    <a:pt x="20267" y="1303"/>
                    <a:pt x="20302" y="1347"/>
                    <a:pt x="20282" y="1392"/>
                  </a:cubicBezTo>
                  <a:cubicBezTo>
                    <a:pt x="20581" y="1457"/>
                    <a:pt x="20877" y="1540"/>
                    <a:pt x="21166" y="1638"/>
                  </a:cubicBezTo>
                  <a:cubicBezTo>
                    <a:pt x="21178" y="1629"/>
                    <a:pt x="21194" y="1620"/>
                    <a:pt x="21206" y="1610"/>
                  </a:cubicBezTo>
                  <a:cubicBezTo>
                    <a:pt x="21219" y="1601"/>
                    <a:pt x="21231" y="1596"/>
                    <a:pt x="21242" y="1596"/>
                  </a:cubicBezTo>
                  <a:cubicBezTo>
                    <a:pt x="21280" y="1596"/>
                    <a:pt x="21307" y="1645"/>
                    <a:pt x="21295" y="1687"/>
                  </a:cubicBezTo>
                  <a:cubicBezTo>
                    <a:pt x="21369" y="1712"/>
                    <a:pt x="21440" y="1740"/>
                    <a:pt x="21511" y="1770"/>
                  </a:cubicBezTo>
                  <a:cubicBezTo>
                    <a:pt x="21569" y="1737"/>
                    <a:pt x="21624" y="1700"/>
                    <a:pt x="21683" y="1666"/>
                  </a:cubicBezTo>
                  <a:cubicBezTo>
                    <a:pt x="21694" y="1660"/>
                    <a:pt x="21705" y="1658"/>
                    <a:pt x="21715" y="1658"/>
                  </a:cubicBezTo>
                  <a:cubicBezTo>
                    <a:pt x="21776" y="1658"/>
                    <a:pt x="21817" y="1748"/>
                    <a:pt x="21751" y="1783"/>
                  </a:cubicBezTo>
                  <a:cubicBezTo>
                    <a:pt x="21720" y="1798"/>
                    <a:pt x="21695" y="1817"/>
                    <a:pt x="21665" y="1835"/>
                  </a:cubicBezTo>
                  <a:cubicBezTo>
                    <a:pt x="21960" y="1964"/>
                    <a:pt x="22240" y="2121"/>
                    <a:pt x="22502" y="2303"/>
                  </a:cubicBezTo>
                  <a:cubicBezTo>
                    <a:pt x="22526" y="2291"/>
                    <a:pt x="22554" y="2278"/>
                    <a:pt x="22579" y="2263"/>
                  </a:cubicBezTo>
                  <a:cubicBezTo>
                    <a:pt x="22590" y="2257"/>
                    <a:pt x="22601" y="2255"/>
                    <a:pt x="22611" y="2255"/>
                  </a:cubicBezTo>
                  <a:cubicBezTo>
                    <a:pt x="22672" y="2255"/>
                    <a:pt x="22712" y="2343"/>
                    <a:pt x="22646" y="2380"/>
                  </a:cubicBezTo>
                  <a:lnTo>
                    <a:pt x="22622" y="2392"/>
                  </a:lnTo>
                  <a:cubicBezTo>
                    <a:pt x="22693" y="2445"/>
                    <a:pt x="22766" y="2494"/>
                    <a:pt x="22834" y="2552"/>
                  </a:cubicBezTo>
                  <a:cubicBezTo>
                    <a:pt x="22868" y="2537"/>
                    <a:pt x="22902" y="2518"/>
                    <a:pt x="22936" y="2500"/>
                  </a:cubicBezTo>
                  <a:cubicBezTo>
                    <a:pt x="22946" y="2495"/>
                    <a:pt x="22957" y="2493"/>
                    <a:pt x="22967" y="2493"/>
                  </a:cubicBezTo>
                  <a:cubicBezTo>
                    <a:pt x="23029" y="2493"/>
                    <a:pt x="23073" y="2582"/>
                    <a:pt x="23003" y="2617"/>
                  </a:cubicBezTo>
                  <a:cubicBezTo>
                    <a:pt x="22982" y="2626"/>
                    <a:pt x="22963" y="2639"/>
                    <a:pt x="22942" y="2648"/>
                  </a:cubicBezTo>
                  <a:cubicBezTo>
                    <a:pt x="22991" y="2694"/>
                    <a:pt x="23044" y="2737"/>
                    <a:pt x="23090" y="2786"/>
                  </a:cubicBezTo>
                  <a:cubicBezTo>
                    <a:pt x="23124" y="2814"/>
                    <a:pt x="23154" y="2839"/>
                    <a:pt x="23185" y="2869"/>
                  </a:cubicBezTo>
                  <a:cubicBezTo>
                    <a:pt x="23241" y="2926"/>
                    <a:pt x="23304" y="2949"/>
                    <a:pt x="23365" y="2949"/>
                  </a:cubicBezTo>
                  <a:cubicBezTo>
                    <a:pt x="23570" y="2949"/>
                    <a:pt x="23754" y="2681"/>
                    <a:pt x="23564" y="2491"/>
                  </a:cubicBezTo>
                  <a:cubicBezTo>
                    <a:pt x="23542" y="2466"/>
                    <a:pt x="23518" y="2448"/>
                    <a:pt x="23496" y="2426"/>
                  </a:cubicBezTo>
                  <a:cubicBezTo>
                    <a:pt x="21785" y="758"/>
                    <a:pt x="19571" y="779"/>
                    <a:pt x="17349" y="508"/>
                  </a:cubicBezTo>
                  <a:cubicBezTo>
                    <a:pt x="17167" y="487"/>
                    <a:pt x="16986" y="465"/>
                    <a:pt x="16807" y="438"/>
                  </a:cubicBezTo>
                  <a:cubicBezTo>
                    <a:pt x="16361" y="373"/>
                    <a:pt x="15921" y="308"/>
                    <a:pt x="15484" y="250"/>
                  </a:cubicBezTo>
                  <a:cubicBezTo>
                    <a:pt x="15439" y="344"/>
                    <a:pt x="15343" y="391"/>
                    <a:pt x="15246" y="391"/>
                  </a:cubicBezTo>
                  <a:cubicBezTo>
                    <a:pt x="15128" y="391"/>
                    <a:pt x="15010" y="322"/>
                    <a:pt x="14985" y="185"/>
                  </a:cubicBezTo>
                  <a:cubicBezTo>
                    <a:pt x="14702" y="151"/>
                    <a:pt x="14419" y="124"/>
                    <a:pt x="14135" y="96"/>
                  </a:cubicBezTo>
                  <a:lnTo>
                    <a:pt x="14135" y="96"/>
                  </a:lnTo>
                  <a:cubicBezTo>
                    <a:pt x="14135" y="108"/>
                    <a:pt x="14138" y="121"/>
                    <a:pt x="14138" y="136"/>
                  </a:cubicBezTo>
                  <a:cubicBezTo>
                    <a:pt x="14138" y="308"/>
                    <a:pt x="14004" y="395"/>
                    <a:pt x="13869" y="395"/>
                  </a:cubicBezTo>
                  <a:cubicBezTo>
                    <a:pt x="13734" y="395"/>
                    <a:pt x="13600" y="308"/>
                    <a:pt x="13600" y="136"/>
                  </a:cubicBezTo>
                  <a:lnTo>
                    <a:pt x="13600" y="50"/>
                  </a:lnTo>
                  <a:cubicBezTo>
                    <a:pt x="13440" y="37"/>
                    <a:pt x="13280" y="34"/>
                    <a:pt x="13120" y="28"/>
                  </a:cubicBezTo>
                  <a:cubicBezTo>
                    <a:pt x="13114" y="193"/>
                    <a:pt x="12983" y="275"/>
                    <a:pt x="12853" y="275"/>
                  </a:cubicBezTo>
                  <a:cubicBezTo>
                    <a:pt x="12720" y="275"/>
                    <a:pt x="12587" y="189"/>
                    <a:pt x="12587" y="16"/>
                  </a:cubicBezTo>
                  <a:lnTo>
                    <a:pt x="12587" y="7"/>
                  </a:lnTo>
                  <a:cubicBezTo>
                    <a:pt x="12526" y="7"/>
                    <a:pt x="12464" y="1"/>
                    <a:pt x="12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9" name="Google Shape;1558;p35">
              <a:extLst>
                <a:ext uri="{FF2B5EF4-FFF2-40B4-BE49-F238E27FC236}">
                  <a16:creationId xmlns:a16="http://schemas.microsoft.com/office/drawing/2014/main" id="{F83E8A77-CA85-7881-D418-709FE5F8F8B3}"/>
                </a:ext>
              </a:extLst>
            </p:cNvPr>
            <p:cNvSpPr/>
            <p:nvPr/>
          </p:nvSpPr>
          <p:spPr>
            <a:xfrm>
              <a:off x="4034850" y="6433325"/>
              <a:ext cx="67825" cy="44650"/>
            </a:xfrm>
            <a:custGeom>
              <a:avLst/>
              <a:gdLst/>
              <a:ahLst/>
              <a:cxnLst/>
              <a:rect l="l" t="t" r="r" b="b"/>
              <a:pathLst>
                <a:path w="2713" h="1786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463" y="92"/>
                    <a:pt x="2214" y="185"/>
                    <a:pt x="1971" y="289"/>
                  </a:cubicBezTo>
                  <a:cubicBezTo>
                    <a:pt x="1648" y="428"/>
                    <a:pt x="1328" y="569"/>
                    <a:pt x="1004" y="711"/>
                  </a:cubicBezTo>
                  <a:cubicBezTo>
                    <a:pt x="1060" y="714"/>
                    <a:pt x="1100" y="773"/>
                    <a:pt x="1054" y="819"/>
                  </a:cubicBezTo>
                  <a:cubicBezTo>
                    <a:pt x="712" y="1154"/>
                    <a:pt x="361" y="1474"/>
                    <a:pt x="1" y="1785"/>
                  </a:cubicBezTo>
                  <a:cubicBezTo>
                    <a:pt x="204" y="1687"/>
                    <a:pt x="410" y="1591"/>
                    <a:pt x="617" y="1493"/>
                  </a:cubicBezTo>
                  <a:cubicBezTo>
                    <a:pt x="1235" y="985"/>
                    <a:pt x="1882" y="493"/>
                    <a:pt x="2580" y="179"/>
                  </a:cubicBezTo>
                  <a:lnTo>
                    <a:pt x="2583" y="179"/>
                  </a:lnTo>
                  <a:cubicBezTo>
                    <a:pt x="2630" y="111"/>
                    <a:pt x="2673" y="52"/>
                    <a:pt x="2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0" name="Google Shape;1559;p35">
              <a:extLst>
                <a:ext uri="{FF2B5EF4-FFF2-40B4-BE49-F238E27FC236}">
                  <a16:creationId xmlns:a16="http://schemas.microsoft.com/office/drawing/2014/main" id="{32FC811E-E62A-09BB-85DC-565150254733}"/>
                </a:ext>
              </a:extLst>
            </p:cNvPr>
            <p:cNvSpPr/>
            <p:nvPr/>
          </p:nvSpPr>
          <p:spPr>
            <a:xfrm>
              <a:off x="3912500" y="6065325"/>
              <a:ext cx="346175" cy="471225"/>
            </a:xfrm>
            <a:custGeom>
              <a:avLst/>
              <a:gdLst/>
              <a:ahLst/>
              <a:cxnLst/>
              <a:rect l="l" t="t" r="r" b="b"/>
              <a:pathLst>
                <a:path w="13847" h="18849" extrusionOk="0">
                  <a:moveTo>
                    <a:pt x="13846" y="0"/>
                  </a:moveTo>
                  <a:lnTo>
                    <a:pt x="13846" y="0"/>
                  </a:lnTo>
                  <a:cubicBezTo>
                    <a:pt x="13621" y="53"/>
                    <a:pt x="13397" y="108"/>
                    <a:pt x="13172" y="170"/>
                  </a:cubicBezTo>
                  <a:lnTo>
                    <a:pt x="13153" y="176"/>
                  </a:lnTo>
                  <a:cubicBezTo>
                    <a:pt x="13046" y="204"/>
                    <a:pt x="12938" y="240"/>
                    <a:pt x="12830" y="271"/>
                  </a:cubicBezTo>
                  <a:cubicBezTo>
                    <a:pt x="12033" y="508"/>
                    <a:pt x="11254" y="791"/>
                    <a:pt x="10494" y="1121"/>
                  </a:cubicBezTo>
                  <a:cubicBezTo>
                    <a:pt x="7250" y="2521"/>
                    <a:pt x="4627" y="4596"/>
                    <a:pt x="3116" y="7828"/>
                  </a:cubicBezTo>
                  <a:cubicBezTo>
                    <a:pt x="3088" y="7887"/>
                    <a:pt x="3063" y="7948"/>
                    <a:pt x="3039" y="8007"/>
                  </a:cubicBezTo>
                  <a:cubicBezTo>
                    <a:pt x="2365" y="9481"/>
                    <a:pt x="1844" y="11035"/>
                    <a:pt x="1333" y="12571"/>
                  </a:cubicBezTo>
                  <a:cubicBezTo>
                    <a:pt x="1309" y="12648"/>
                    <a:pt x="1281" y="12725"/>
                    <a:pt x="1257" y="12802"/>
                  </a:cubicBezTo>
                  <a:cubicBezTo>
                    <a:pt x="641" y="14646"/>
                    <a:pt x="130" y="16545"/>
                    <a:pt x="10" y="18491"/>
                  </a:cubicBezTo>
                  <a:cubicBezTo>
                    <a:pt x="7" y="18525"/>
                    <a:pt x="4" y="18558"/>
                    <a:pt x="4" y="18592"/>
                  </a:cubicBezTo>
                  <a:cubicBezTo>
                    <a:pt x="1" y="18623"/>
                    <a:pt x="7" y="18651"/>
                    <a:pt x="16" y="18678"/>
                  </a:cubicBezTo>
                  <a:cubicBezTo>
                    <a:pt x="47" y="18793"/>
                    <a:pt x="149" y="18849"/>
                    <a:pt x="257" y="18849"/>
                  </a:cubicBezTo>
                  <a:cubicBezTo>
                    <a:pt x="279" y="18849"/>
                    <a:pt x="302" y="18846"/>
                    <a:pt x="324" y="18842"/>
                  </a:cubicBezTo>
                  <a:cubicBezTo>
                    <a:pt x="444" y="18820"/>
                    <a:pt x="536" y="18715"/>
                    <a:pt x="539" y="18592"/>
                  </a:cubicBezTo>
                  <a:cubicBezTo>
                    <a:pt x="552" y="18401"/>
                    <a:pt x="567" y="18204"/>
                    <a:pt x="582" y="18007"/>
                  </a:cubicBezTo>
                  <a:cubicBezTo>
                    <a:pt x="881" y="14711"/>
                    <a:pt x="2171" y="11325"/>
                    <a:pt x="3476" y="8330"/>
                  </a:cubicBezTo>
                  <a:cubicBezTo>
                    <a:pt x="4085" y="6932"/>
                    <a:pt x="4889" y="5655"/>
                    <a:pt x="5978" y="4584"/>
                  </a:cubicBezTo>
                  <a:cubicBezTo>
                    <a:pt x="7170" y="3408"/>
                    <a:pt x="8743" y="2549"/>
                    <a:pt x="10242" y="1826"/>
                  </a:cubicBezTo>
                  <a:cubicBezTo>
                    <a:pt x="11368" y="1281"/>
                    <a:pt x="12553" y="862"/>
                    <a:pt x="13775" y="576"/>
                  </a:cubicBezTo>
                  <a:cubicBezTo>
                    <a:pt x="13806" y="385"/>
                    <a:pt x="13831" y="194"/>
                    <a:pt x="13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1" name="Google Shape;1560;p35">
              <a:extLst>
                <a:ext uri="{FF2B5EF4-FFF2-40B4-BE49-F238E27FC236}">
                  <a16:creationId xmlns:a16="http://schemas.microsoft.com/office/drawing/2014/main" id="{6B01A438-2EA1-AD70-EB6D-C5494D4CF312}"/>
                </a:ext>
              </a:extLst>
            </p:cNvPr>
            <p:cNvSpPr/>
            <p:nvPr/>
          </p:nvSpPr>
          <p:spPr>
            <a:xfrm>
              <a:off x="4286425" y="6057100"/>
              <a:ext cx="360650" cy="160275"/>
            </a:xfrm>
            <a:custGeom>
              <a:avLst/>
              <a:gdLst/>
              <a:ahLst/>
              <a:cxnLst/>
              <a:rect l="l" t="t" r="r" b="b"/>
              <a:pathLst>
                <a:path w="14426" h="6411" extrusionOk="0">
                  <a:moveTo>
                    <a:pt x="1601" y="0"/>
                  </a:moveTo>
                  <a:cubicBezTo>
                    <a:pt x="1616" y="105"/>
                    <a:pt x="1567" y="209"/>
                    <a:pt x="1475" y="262"/>
                  </a:cubicBezTo>
                  <a:cubicBezTo>
                    <a:pt x="1434" y="286"/>
                    <a:pt x="1385" y="298"/>
                    <a:pt x="1337" y="298"/>
                  </a:cubicBezTo>
                  <a:cubicBezTo>
                    <a:pt x="1243" y="298"/>
                    <a:pt x="1149" y="253"/>
                    <a:pt x="1108" y="166"/>
                  </a:cubicBezTo>
                  <a:cubicBezTo>
                    <a:pt x="1084" y="117"/>
                    <a:pt x="1065" y="68"/>
                    <a:pt x="1044" y="18"/>
                  </a:cubicBezTo>
                  <a:lnTo>
                    <a:pt x="998" y="18"/>
                  </a:lnTo>
                  <a:cubicBezTo>
                    <a:pt x="921" y="22"/>
                    <a:pt x="841" y="31"/>
                    <a:pt x="761" y="40"/>
                  </a:cubicBezTo>
                  <a:cubicBezTo>
                    <a:pt x="761" y="55"/>
                    <a:pt x="770" y="71"/>
                    <a:pt x="773" y="89"/>
                  </a:cubicBezTo>
                  <a:cubicBezTo>
                    <a:pt x="761" y="228"/>
                    <a:pt x="644" y="336"/>
                    <a:pt x="505" y="336"/>
                  </a:cubicBezTo>
                  <a:cubicBezTo>
                    <a:pt x="364" y="336"/>
                    <a:pt x="247" y="228"/>
                    <a:pt x="234" y="89"/>
                  </a:cubicBezTo>
                  <a:cubicBezTo>
                    <a:pt x="173" y="99"/>
                    <a:pt x="111" y="108"/>
                    <a:pt x="50" y="117"/>
                  </a:cubicBezTo>
                  <a:cubicBezTo>
                    <a:pt x="50" y="148"/>
                    <a:pt x="56" y="175"/>
                    <a:pt x="56" y="206"/>
                  </a:cubicBezTo>
                  <a:cubicBezTo>
                    <a:pt x="56" y="265"/>
                    <a:pt x="37" y="320"/>
                    <a:pt x="0" y="363"/>
                  </a:cubicBezTo>
                  <a:cubicBezTo>
                    <a:pt x="166" y="437"/>
                    <a:pt x="330" y="517"/>
                    <a:pt x="493" y="606"/>
                  </a:cubicBezTo>
                  <a:cubicBezTo>
                    <a:pt x="567" y="597"/>
                    <a:pt x="637" y="585"/>
                    <a:pt x="711" y="579"/>
                  </a:cubicBezTo>
                  <a:cubicBezTo>
                    <a:pt x="1065" y="540"/>
                    <a:pt x="1414" y="522"/>
                    <a:pt x="1758" y="522"/>
                  </a:cubicBezTo>
                  <a:cubicBezTo>
                    <a:pt x="3162" y="522"/>
                    <a:pt x="4502" y="821"/>
                    <a:pt x="5864" y="1271"/>
                  </a:cubicBezTo>
                  <a:cubicBezTo>
                    <a:pt x="7431" y="1791"/>
                    <a:pt x="9035" y="2349"/>
                    <a:pt x="10460" y="3161"/>
                  </a:cubicBezTo>
                  <a:cubicBezTo>
                    <a:pt x="11469" y="3734"/>
                    <a:pt x="12393" y="4436"/>
                    <a:pt x="13150" y="5341"/>
                  </a:cubicBezTo>
                  <a:cubicBezTo>
                    <a:pt x="13399" y="5639"/>
                    <a:pt x="13630" y="5953"/>
                    <a:pt x="13836" y="6286"/>
                  </a:cubicBezTo>
                  <a:cubicBezTo>
                    <a:pt x="13867" y="6341"/>
                    <a:pt x="13920" y="6381"/>
                    <a:pt x="13981" y="6399"/>
                  </a:cubicBezTo>
                  <a:cubicBezTo>
                    <a:pt x="14006" y="6407"/>
                    <a:pt x="14031" y="6410"/>
                    <a:pt x="14056" y="6410"/>
                  </a:cubicBezTo>
                  <a:cubicBezTo>
                    <a:pt x="14242" y="6410"/>
                    <a:pt x="14426" y="6221"/>
                    <a:pt x="14298" y="6015"/>
                  </a:cubicBezTo>
                  <a:cubicBezTo>
                    <a:pt x="14255" y="5947"/>
                    <a:pt x="14209" y="5882"/>
                    <a:pt x="14166" y="5815"/>
                  </a:cubicBezTo>
                  <a:cubicBezTo>
                    <a:pt x="13969" y="5516"/>
                    <a:pt x="13756" y="5230"/>
                    <a:pt x="13529" y="4959"/>
                  </a:cubicBezTo>
                  <a:cubicBezTo>
                    <a:pt x="13322" y="4719"/>
                    <a:pt x="13107" y="4491"/>
                    <a:pt x="12876" y="4276"/>
                  </a:cubicBezTo>
                  <a:cubicBezTo>
                    <a:pt x="12248" y="3685"/>
                    <a:pt x="11552" y="3170"/>
                    <a:pt x="10801" y="2743"/>
                  </a:cubicBezTo>
                  <a:cubicBezTo>
                    <a:pt x="9764" y="2149"/>
                    <a:pt x="8634" y="1678"/>
                    <a:pt x="7486" y="1265"/>
                  </a:cubicBezTo>
                  <a:cubicBezTo>
                    <a:pt x="7074" y="1117"/>
                    <a:pt x="6658" y="973"/>
                    <a:pt x="6243" y="834"/>
                  </a:cubicBezTo>
                  <a:cubicBezTo>
                    <a:pt x="6157" y="806"/>
                    <a:pt x="6073" y="782"/>
                    <a:pt x="5987" y="754"/>
                  </a:cubicBezTo>
                  <a:cubicBezTo>
                    <a:pt x="5955" y="768"/>
                    <a:pt x="5923" y="776"/>
                    <a:pt x="5891" y="776"/>
                  </a:cubicBezTo>
                  <a:cubicBezTo>
                    <a:pt x="5886" y="776"/>
                    <a:pt x="5881" y="776"/>
                    <a:pt x="5876" y="776"/>
                  </a:cubicBezTo>
                  <a:cubicBezTo>
                    <a:pt x="5874" y="776"/>
                    <a:pt x="5871" y="776"/>
                    <a:pt x="5868" y="776"/>
                  </a:cubicBezTo>
                  <a:cubicBezTo>
                    <a:pt x="5779" y="776"/>
                    <a:pt x="5697" y="727"/>
                    <a:pt x="5655" y="650"/>
                  </a:cubicBezTo>
                  <a:cubicBezTo>
                    <a:pt x="5578" y="625"/>
                    <a:pt x="5498" y="603"/>
                    <a:pt x="5421" y="582"/>
                  </a:cubicBezTo>
                  <a:lnTo>
                    <a:pt x="5421" y="582"/>
                  </a:lnTo>
                  <a:cubicBezTo>
                    <a:pt x="5421" y="597"/>
                    <a:pt x="5427" y="613"/>
                    <a:pt x="5427" y="628"/>
                  </a:cubicBezTo>
                  <a:cubicBezTo>
                    <a:pt x="5427" y="776"/>
                    <a:pt x="5307" y="896"/>
                    <a:pt x="5159" y="896"/>
                  </a:cubicBezTo>
                  <a:cubicBezTo>
                    <a:pt x="5008" y="896"/>
                    <a:pt x="4888" y="776"/>
                    <a:pt x="4888" y="628"/>
                  </a:cubicBezTo>
                  <a:cubicBezTo>
                    <a:pt x="4885" y="585"/>
                    <a:pt x="4876" y="542"/>
                    <a:pt x="4861" y="502"/>
                  </a:cubicBezTo>
                  <a:cubicBezTo>
                    <a:pt x="4854" y="477"/>
                    <a:pt x="4851" y="449"/>
                    <a:pt x="4848" y="422"/>
                  </a:cubicBezTo>
                  <a:cubicBezTo>
                    <a:pt x="4811" y="412"/>
                    <a:pt x="4774" y="406"/>
                    <a:pt x="4738" y="397"/>
                  </a:cubicBezTo>
                  <a:cubicBezTo>
                    <a:pt x="4691" y="485"/>
                    <a:pt x="4596" y="529"/>
                    <a:pt x="4501" y="529"/>
                  </a:cubicBezTo>
                  <a:cubicBezTo>
                    <a:pt x="4370" y="529"/>
                    <a:pt x="4239" y="445"/>
                    <a:pt x="4236" y="277"/>
                  </a:cubicBezTo>
                  <a:cubicBezTo>
                    <a:pt x="4128" y="256"/>
                    <a:pt x="4023" y="237"/>
                    <a:pt x="3919" y="215"/>
                  </a:cubicBezTo>
                  <a:lnTo>
                    <a:pt x="3919" y="215"/>
                  </a:lnTo>
                  <a:cubicBezTo>
                    <a:pt x="3922" y="231"/>
                    <a:pt x="3922" y="243"/>
                    <a:pt x="3925" y="259"/>
                  </a:cubicBezTo>
                  <a:cubicBezTo>
                    <a:pt x="3986" y="459"/>
                    <a:pt x="3823" y="588"/>
                    <a:pt x="3662" y="588"/>
                  </a:cubicBezTo>
                  <a:cubicBezTo>
                    <a:pt x="3555" y="588"/>
                    <a:pt x="3448" y="531"/>
                    <a:pt x="3408" y="400"/>
                  </a:cubicBezTo>
                  <a:cubicBezTo>
                    <a:pt x="3380" y="311"/>
                    <a:pt x="3365" y="219"/>
                    <a:pt x="3362" y="123"/>
                  </a:cubicBezTo>
                  <a:cubicBezTo>
                    <a:pt x="3251" y="108"/>
                    <a:pt x="3143" y="89"/>
                    <a:pt x="3032" y="77"/>
                  </a:cubicBezTo>
                  <a:lnTo>
                    <a:pt x="3032" y="77"/>
                  </a:lnTo>
                  <a:cubicBezTo>
                    <a:pt x="3032" y="102"/>
                    <a:pt x="3038" y="126"/>
                    <a:pt x="3038" y="151"/>
                  </a:cubicBezTo>
                  <a:cubicBezTo>
                    <a:pt x="3038" y="325"/>
                    <a:pt x="2904" y="412"/>
                    <a:pt x="2770" y="412"/>
                  </a:cubicBezTo>
                  <a:cubicBezTo>
                    <a:pt x="2636" y="412"/>
                    <a:pt x="2501" y="325"/>
                    <a:pt x="2500" y="151"/>
                  </a:cubicBezTo>
                  <a:lnTo>
                    <a:pt x="2500" y="31"/>
                  </a:lnTo>
                  <a:cubicBezTo>
                    <a:pt x="2429" y="25"/>
                    <a:pt x="2361" y="18"/>
                    <a:pt x="2287" y="15"/>
                  </a:cubicBezTo>
                  <a:cubicBezTo>
                    <a:pt x="2278" y="86"/>
                    <a:pt x="2257" y="160"/>
                    <a:pt x="2226" y="228"/>
                  </a:cubicBezTo>
                  <a:cubicBezTo>
                    <a:pt x="2185" y="315"/>
                    <a:pt x="2090" y="358"/>
                    <a:pt x="1996" y="358"/>
                  </a:cubicBezTo>
                  <a:cubicBezTo>
                    <a:pt x="1948" y="358"/>
                    <a:pt x="1899" y="346"/>
                    <a:pt x="1859" y="323"/>
                  </a:cubicBezTo>
                  <a:cubicBezTo>
                    <a:pt x="1743" y="256"/>
                    <a:pt x="1712" y="120"/>
                    <a:pt x="1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2" name="Google Shape;1561;p35">
              <a:extLst>
                <a:ext uri="{FF2B5EF4-FFF2-40B4-BE49-F238E27FC236}">
                  <a16:creationId xmlns:a16="http://schemas.microsoft.com/office/drawing/2014/main" id="{517D8370-F4E7-C00C-3A9B-39F8CA6C6158}"/>
                </a:ext>
              </a:extLst>
            </p:cNvPr>
            <p:cNvSpPr/>
            <p:nvPr/>
          </p:nvSpPr>
          <p:spPr>
            <a:xfrm>
              <a:off x="4234400" y="6055450"/>
              <a:ext cx="61975" cy="134975"/>
            </a:xfrm>
            <a:custGeom>
              <a:avLst/>
              <a:gdLst/>
              <a:ahLst/>
              <a:cxnLst/>
              <a:rect l="l" t="t" r="r" b="b"/>
              <a:pathLst>
                <a:path w="2479" h="5399" extrusionOk="0">
                  <a:moveTo>
                    <a:pt x="1493" y="1116"/>
                  </a:moveTo>
                  <a:cubicBezTo>
                    <a:pt x="1598" y="1559"/>
                    <a:pt x="1697" y="2005"/>
                    <a:pt x="1770" y="2458"/>
                  </a:cubicBezTo>
                  <a:cubicBezTo>
                    <a:pt x="1878" y="3104"/>
                    <a:pt x="2069" y="4154"/>
                    <a:pt x="1626" y="4717"/>
                  </a:cubicBezTo>
                  <a:cubicBezTo>
                    <a:pt x="1551" y="4812"/>
                    <a:pt x="1484" y="4852"/>
                    <a:pt x="1423" y="4852"/>
                  </a:cubicBezTo>
                  <a:cubicBezTo>
                    <a:pt x="1166" y="4852"/>
                    <a:pt x="1038" y="4131"/>
                    <a:pt x="1025" y="3966"/>
                  </a:cubicBezTo>
                  <a:cubicBezTo>
                    <a:pt x="992" y="3486"/>
                    <a:pt x="1109" y="2993"/>
                    <a:pt x="1207" y="2529"/>
                  </a:cubicBezTo>
                  <a:cubicBezTo>
                    <a:pt x="1303" y="2061"/>
                    <a:pt x="1435" y="1593"/>
                    <a:pt x="1493" y="1116"/>
                  </a:cubicBezTo>
                  <a:close/>
                  <a:moveTo>
                    <a:pt x="1200" y="0"/>
                  </a:moveTo>
                  <a:cubicBezTo>
                    <a:pt x="1068" y="0"/>
                    <a:pt x="948" y="84"/>
                    <a:pt x="970" y="254"/>
                  </a:cubicBezTo>
                  <a:cubicBezTo>
                    <a:pt x="973" y="294"/>
                    <a:pt x="973" y="334"/>
                    <a:pt x="973" y="377"/>
                  </a:cubicBezTo>
                  <a:lnTo>
                    <a:pt x="973" y="395"/>
                  </a:lnTo>
                  <a:cubicBezTo>
                    <a:pt x="958" y="589"/>
                    <a:pt x="936" y="783"/>
                    <a:pt x="902" y="974"/>
                  </a:cubicBezTo>
                  <a:cubicBezTo>
                    <a:pt x="664" y="2444"/>
                    <a:pt x="1" y="5399"/>
                    <a:pt x="1325" y="5399"/>
                  </a:cubicBezTo>
                  <a:cubicBezTo>
                    <a:pt x="1404" y="5399"/>
                    <a:pt x="1490" y="5388"/>
                    <a:pt x="1583" y="5367"/>
                  </a:cubicBezTo>
                  <a:cubicBezTo>
                    <a:pt x="2266" y="5207"/>
                    <a:pt x="2478" y="4514"/>
                    <a:pt x="2478" y="3683"/>
                  </a:cubicBezTo>
                  <a:cubicBezTo>
                    <a:pt x="2017" y="2682"/>
                    <a:pt x="1733" y="1476"/>
                    <a:pt x="1576" y="925"/>
                  </a:cubicBezTo>
                  <a:cubicBezTo>
                    <a:pt x="1552" y="854"/>
                    <a:pt x="1561" y="774"/>
                    <a:pt x="1604" y="712"/>
                  </a:cubicBezTo>
                  <a:cubicBezTo>
                    <a:pt x="1564" y="614"/>
                    <a:pt x="1583" y="500"/>
                    <a:pt x="1644" y="417"/>
                  </a:cubicBezTo>
                  <a:cubicBezTo>
                    <a:pt x="1616" y="374"/>
                    <a:pt x="1601" y="328"/>
                    <a:pt x="1601" y="275"/>
                  </a:cubicBezTo>
                  <a:cubicBezTo>
                    <a:pt x="1604" y="223"/>
                    <a:pt x="1601" y="171"/>
                    <a:pt x="1595" y="115"/>
                  </a:cubicBezTo>
                  <a:cubicBezTo>
                    <a:pt x="1549" y="118"/>
                    <a:pt x="1509" y="131"/>
                    <a:pt x="1469" y="152"/>
                  </a:cubicBezTo>
                  <a:cubicBezTo>
                    <a:pt x="1413" y="51"/>
                    <a:pt x="1303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3" name="Google Shape;1562;p35">
              <a:extLst>
                <a:ext uri="{FF2B5EF4-FFF2-40B4-BE49-F238E27FC236}">
                  <a16:creationId xmlns:a16="http://schemas.microsoft.com/office/drawing/2014/main" id="{C920D49D-C7A0-34DE-261F-E011279C52E8}"/>
                </a:ext>
              </a:extLst>
            </p:cNvPr>
            <p:cNvSpPr/>
            <p:nvPr/>
          </p:nvSpPr>
          <p:spPr>
            <a:xfrm>
              <a:off x="4273175" y="6065850"/>
              <a:ext cx="105375" cy="121100"/>
            </a:xfrm>
            <a:custGeom>
              <a:avLst/>
              <a:gdLst/>
              <a:ahLst/>
              <a:cxnLst/>
              <a:rect l="l" t="t" r="r" b="b"/>
              <a:pathLst>
                <a:path w="4215" h="4844" extrusionOk="0">
                  <a:moveTo>
                    <a:pt x="620" y="647"/>
                  </a:moveTo>
                  <a:cubicBezTo>
                    <a:pt x="1318" y="1004"/>
                    <a:pt x="1962" y="1531"/>
                    <a:pt x="2510" y="2057"/>
                  </a:cubicBezTo>
                  <a:cubicBezTo>
                    <a:pt x="2873" y="2405"/>
                    <a:pt x="3208" y="2814"/>
                    <a:pt x="3347" y="3304"/>
                  </a:cubicBezTo>
                  <a:cubicBezTo>
                    <a:pt x="3473" y="3741"/>
                    <a:pt x="3054" y="4280"/>
                    <a:pt x="2608" y="4313"/>
                  </a:cubicBezTo>
                  <a:cubicBezTo>
                    <a:pt x="2595" y="4314"/>
                    <a:pt x="2582" y="4315"/>
                    <a:pt x="2569" y="4315"/>
                  </a:cubicBezTo>
                  <a:cubicBezTo>
                    <a:pt x="1857" y="4315"/>
                    <a:pt x="1358" y="2842"/>
                    <a:pt x="1167" y="2353"/>
                  </a:cubicBezTo>
                  <a:cubicBezTo>
                    <a:pt x="949" y="1795"/>
                    <a:pt x="783" y="1223"/>
                    <a:pt x="620" y="647"/>
                  </a:cubicBezTo>
                  <a:close/>
                  <a:moveTo>
                    <a:pt x="93" y="1"/>
                  </a:moveTo>
                  <a:cubicBezTo>
                    <a:pt x="32" y="84"/>
                    <a:pt x="13" y="198"/>
                    <a:pt x="53" y="296"/>
                  </a:cubicBezTo>
                  <a:cubicBezTo>
                    <a:pt x="10" y="358"/>
                    <a:pt x="1" y="435"/>
                    <a:pt x="22" y="506"/>
                  </a:cubicBezTo>
                  <a:cubicBezTo>
                    <a:pt x="176" y="1060"/>
                    <a:pt x="463" y="2263"/>
                    <a:pt x="924" y="3264"/>
                  </a:cubicBezTo>
                  <a:cubicBezTo>
                    <a:pt x="1327" y="4130"/>
                    <a:pt x="1861" y="4844"/>
                    <a:pt x="2567" y="4844"/>
                  </a:cubicBezTo>
                  <a:cubicBezTo>
                    <a:pt x="2741" y="4844"/>
                    <a:pt x="2926" y="4800"/>
                    <a:pt x="3122" y="4704"/>
                  </a:cubicBezTo>
                  <a:cubicBezTo>
                    <a:pt x="4215" y="4172"/>
                    <a:pt x="3962" y="2944"/>
                    <a:pt x="3331" y="2171"/>
                  </a:cubicBezTo>
                  <a:cubicBezTo>
                    <a:pt x="2691" y="1392"/>
                    <a:pt x="1906" y="743"/>
                    <a:pt x="1023" y="259"/>
                  </a:cubicBezTo>
                  <a:cubicBezTo>
                    <a:pt x="860" y="170"/>
                    <a:pt x="696" y="90"/>
                    <a:pt x="530" y="16"/>
                  </a:cubicBezTo>
                  <a:cubicBezTo>
                    <a:pt x="480" y="83"/>
                    <a:pt x="400" y="116"/>
                    <a:pt x="319" y="116"/>
                  </a:cubicBezTo>
                  <a:cubicBezTo>
                    <a:pt x="232" y="116"/>
                    <a:pt x="144" y="78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4" name="Google Shape;1563;p35">
              <a:extLst>
                <a:ext uri="{FF2B5EF4-FFF2-40B4-BE49-F238E27FC236}">
                  <a16:creationId xmlns:a16="http://schemas.microsoft.com/office/drawing/2014/main" id="{DD6C9222-86E6-C7E1-6ED8-33EA79C26026}"/>
                </a:ext>
              </a:extLst>
            </p:cNvPr>
            <p:cNvSpPr/>
            <p:nvPr/>
          </p:nvSpPr>
          <p:spPr>
            <a:xfrm>
              <a:off x="4077950" y="6499650"/>
              <a:ext cx="41900" cy="32500"/>
            </a:xfrm>
            <a:custGeom>
              <a:avLst/>
              <a:gdLst/>
              <a:ahLst/>
              <a:cxnLst/>
              <a:rect l="l" t="t" r="r" b="b"/>
              <a:pathLst>
                <a:path w="1676" h="1300" extrusionOk="0">
                  <a:moveTo>
                    <a:pt x="1675" y="0"/>
                  </a:moveTo>
                  <a:lnTo>
                    <a:pt x="1675" y="0"/>
                  </a:lnTo>
                  <a:cubicBezTo>
                    <a:pt x="1426" y="194"/>
                    <a:pt x="1176" y="385"/>
                    <a:pt x="924" y="573"/>
                  </a:cubicBezTo>
                  <a:cubicBezTo>
                    <a:pt x="856" y="674"/>
                    <a:pt x="770" y="761"/>
                    <a:pt x="669" y="828"/>
                  </a:cubicBezTo>
                  <a:cubicBezTo>
                    <a:pt x="616" y="865"/>
                    <a:pt x="555" y="887"/>
                    <a:pt x="493" y="896"/>
                  </a:cubicBezTo>
                  <a:cubicBezTo>
                    <a:pt x="330" y="1016"/>
                    <a:pt x="167" y="1139"/>
                    <a:pt x="1" y="1259"/>
                  </a:cubicBezTo>
                  <a:cubicBezTo>
                    <a:pt x="31" y="1275"/>
                    <a:pt x="65" y="1287"/>
                    <a:pt x="99" y="1299"/>
                  </a:cubicBezTo>
                  <a:cubicBezTo>
                    <a:pt x="607" y="927"/>
                    <a:pt x="1118" y="558"/>
                    <a:pt x="1629" y="188"/>
                  </a:cubicBezTo>
                  <a:cubicBezTo>
                    <a:pt x="1644" y="127"/>
                    <a:pt x="1660" y="65"/>
                    <a:pt x="1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5" name="Google Shape;1564;p35">
              <a:extLst>
                <a:ext uri="{FF2B5EF4-FFF2-40B4-BE49-F238E27FC236}">
                  <a16:creationId xmlns:a16="http://schemas.microsoft.com/office/drawing/2014/main" id="{956A0DAF-D602-B414-9016-2B26C5D00C79}"/>
                </a:ext>
              </a:extLst>
            </p:cNvPr>
            <p:cNvSpPr/>
            <p:nvPr/>
          </p:nvSpPr>
          <p:spPr>
            <a:xfrm>
              <a:off x="4068950" y="6481950"/>
              <a:ext cx="22100" cy="32950"/>
            </a:xfrm>
            <a:custGeom>
              <a:avLst/>
              <a:gdLst/>
              <a:ahLst/>
              <a:cxnLst/>
              <a:rect l="l" t="t" r="r" b="b"/>
              <a:pathLst>
                <a:path w="884" h="1318" extrusionOk="0">
                  <a:moveTo>
                    <a:pt x="884" y="0"/>
                  </a:moveTo>
                  <a:lnTo>
                    <a:pt x="884" y="0"/>
                  </a:lnTo>
                  <a:cubicBezTo>
                    <a:pt x="622" y="197"/>
                    <a:pt x="364" y="394"/>
                    <a:pt x="102" y="591"/>
                  </a:cubicBezTo>
                  <a:cubicBezTo>
                    <a:pt x="34" y="853"/>
                    <a:pt x="0" y="1099"/>
                    <a:pt x="16" y="1318"/>
                  </a:cubicBezTo>
                  <a:cubicBezTo>
                    <a:pt x="241" y="1155"/>
                    <a:pt x="465" y="995"/>
                    <a:pt x="687" y="831"/>
                  </a:cubicBezTo>
                  <a:cubicBezTo>
                    <a:pt x="733" y="551"/>
                    <a:pt x="801" y="274"/>
                    <a:pt x="8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6" name="Google Shape;1565;p35">
              <a:extLst>
                <a:ext uri="{FF2B5EF4-FFF2-40B4-BE49-F238E27FC236}">
                  <a16:creationId xmlns:a16="http://schemas.microsoft.com/office/drawing/2014/main" id="{796338B9-398C-BE9A-5621-6B3C597BE69F}"/>
                </a:ext>
              </a:extLst>
            </p:cNvPr>
            <p:cNvSpPr/>
            <p:nvPr/>
          </p:nvSpPr>
          <p:spPr>
            <a:xfrm>
              <a:off x="4084100" y="6509025"/>
              <a:ext cx="33275" cy="25225"/>
            </a:xfrm>
            <a:custGeom>
              <a:avLst/>
              <a:gdLst/>
              <a:ahLst/>
              <a:cxnLst/>
              <a:rect l="l" t="t" r="r" b="b"/>
              <a:pathLst>
                <a:path w="1331" h="1009" extrusionOk="0">
                  <a:moveTo>
                    <a:pt x="1331" y="1"/>
                  </a:moveTo>
                  <a:lnTo>
                    <a:pt x="1331" y="1"/>
                  </a:lnTo>
                  <a:cubicBezTo>
                    <a:pt x="887" y="327"/>
                    <a:pt x="444" y="650"/>
                    <a:pt x="1" y="977"/>
                  </a:cubicBezTo>
                  <a:cubicBezTo>
                    <a:pt x="7" y="980"/>
                    <a:pt x="10" y="983"/>
                    <a:pt x="19" y="983"/>
                  </a:cubicBezTo>
                  <a:cubicBezTo>
                    <a:pt x="95" y="999"/>
                    <a:pt x="172" y="1008"/>
                    <a:pt x="252" y="1008"/>
                  </a:cubicBezTo>
                  <a:cubicBezTo>
                    <a:pt x="264" y="1008"/>
                    <a:pt x="275" y="1008"/>
                    <a:pt x="287" y="1007"/>
                  </a:cubicBezTo>
                  <a:lnTo>
                    <a:pt x="1186" y="364"/>
                  </a:lnTo>
                  <a:cubicBezTo>
                    <a:pt x="1244" y="247"/>
                    <a:pt x="1294" y="127"/>
                    <a:pt x="1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7" name="Google Shape;1566;p35">
              <a:extLst>
                <a:ext uri="{FF2B5EF4-FFF2-40B4-BE49-F238E27FC236}">
                  <a16:creationId xmlns:a16="http://schemas.microsoft.com/office/drawing/2014/main" id="{D518B897-EA17-8CBB-93F6-CA91014A7455}"/>
                </a:ext>
              </a:extLst>
            </p:cNvPr>
            <p:cNvSpPr/>
            <p:nvPr/>
          </p:nvSpPr>
          <p:spPr>
            <a:xfrm>
              <a:off x="4109725" y="6442400"/>
              <a:ext cx="13275" cy="22725"/>
            </a:xfrm>
            <a:custGeom>
              <a:avLst/>
              <a:gdLst/>
              <a:ahLst/>
              <a:cxnLst/>
              <a:rect l="l" t="t" r="r" b="b"/>
              <a:pathLst>
                <a:path w="531" h="909" extrusionOk="0">
                  <a:moveTo>
                    <a:pt x="527" y="0"/>
                  </a:moveTo>
                  <a:cubicBezTo>
                    <a:pt x="349" y="123"/>
                    <a:pt x="176" y="250"/>
                    <a:pt x="1" y="376"/>
                  </a:cubicBezTo>
                  <a:cubicBezTo>
                    <a:pt x="7" y="542"/>
                    <a:pt x="13" y="724"/>
                    <a:pt x="16" y="908"/>
                  </a:cubicBezTo>
                  <a:cubicBezTo>
                    <a:pt x="192" y="757"/>
                    <a:pt x="364" y="604"/>
                    <a:pt x="530" y="443"/>
                  </a:cubicBezTo>
                  <a:cubicBezTo>
                    <a:pt x="530" y="274"/>
                    <a:pt x="527" y="126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8" name="Google Shape;1567;p35">
              <a:extLst>
                <a:ext uri="{FF2B5EF4-FFF2-40B4-BE49-F238E27FC236}">
                  <a16:creationId xmlns:a16="http://schemas.microsoft.com/office/drawing/2014/main" id="{73C058B9-815C-0D60-B7D8-E164A6955E40}"/>
                </a:ext>
              </a:extLst>
            </p:cNvPr>
            <p:cNvSpPr/>
            <p:nvPr/>
          </p:nvSpPr>
          <p:spPr>
            <a:xfrm>
              <a:off x="4097950" y="6524800"/>
              <a:ext cx="11650" cy="8425"/>
            </a:xfrm>
            <a:custGeom>
              <a:avLst/>
              <a:gdLst/>
              <a:ahLst/>
              <a:cxnLst/>
              <a:rect l="l" t="t" r="r" b="b"/>
              <a:pathLst>
                <a:path w="466" h="337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12" y="115"/>
                    <a:pt x="158" y="226"/>
                    <a:pt x="1" y="336"/>
                  </a:cubicBezTo>
                  <a:cubicBezTo>
                    <a:pt x="189" y="275"/>
                    <a:pt x="349" y="158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9" name="Google Shape;1568;p35">
              <a:extLst>
                <a:ext uri="{FF2B5EF4-FFF2-40B4-BE49-F238E27FC236}">
                  <a16:creationId xmlns:a16="http://schemas.microsoft.com/office/drawing/2014/main" id="{C1D501A9-44EA-3617-B209-538B5E910FEC}"/>
                </a:ext>
              </a:extLst>
            </p:cNvPr>
            <p:cNvSpPr/>
            <p:nvPr/>
          </p:nvSpPr>
          <p:spPr>
            <a:xfrm>
              <a:off x="4109350" y="6457100"/>
              <a:ext cx="13725" cy="28575"/>
            </a:xfrm>
            <a:custGeom>
              <a:avLst/>
              <a:gdLst/>
              <a:ahLst/>
              <a:cxnLst/>
              <a:rect l="l" t="t" r="r" b="b"/>
              <a:pathLst>
                <a:path w="549" h="1143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9" y="142"/>
                    <a:pt x="207" y="280"/>
                    <a:pt x="31" y="416"/>
                  </a:cubicBezTo>
                  <a:cubicBezTo>
                    <a:pt x="31" y="656"/>
                    <a:pt x="25" y="902"/>
                    <a:pt x="1" y="1142"/>
                  </a:cubicBezTo>
                  <a:lnTo>
                    <a:pt x="530" y="754"/>
                  </a:lnTo>
                  <a:cubicBezTo>
                    <a:pt x="542" y="490"/>
                    <a:pt x="548" y="231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0" name="Google Shape;1569;p35">
              <a:extLst>
                <a:ext uri="{FF2B5EF4-FFF2-40B4-BE49-F238E27FC236}">
                  <a16:creationId xmlns:a16="http://schemas.microsoft.com/office/drawing/2014/main" id="{95FB3E44-B52B-D402-BB34-43EBF850E98E}"/>
                </a:ext>
              </a:extLst>
            </p:cNvPr>
            <p:cNvSpPr/>
            <p:nvPr/>
          </p:nvSpPr>
          <p:spPr>
            <a:xfrm>
              <a:off x="4072100" y="6457325"/>
              <a:ext cx="30275" cy="36875"/>
            </a:xfrm>
            <a:custGeom>
              <a:avLst/>
              <a:gdLst/>
              <a:ahLst/>
              <a:cxnLst/>
              <a:rect l="l" t="t" r="r" b="b"/>
              <a:pathLst>
                <a:path w="1211" h="1475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010" y="154"/>
                    <a:pt x="810" y="308"/>
                    <a:pt x="613" y="468"/>
                  </a:cubicBezTo>
                  <a:cubicBezTo>
                    <a:pt x="493" y="567"/>
                    <a:pt x="370" y="668"/>
                    <a:pt x="250" y="770"/>
                  </a:cubicBezTo>
                  <a:cubicBezTo>
                    <a:pt x="152" y="998"/>
                    <a:pt x="68" y="1235"/>
                    <a:pt x="1" y="1475"/>
                  </a:cubicBezTo>
                  <a:cubicBezTo>
                    <a:pt x="265" y="1287"/>
                    <a:pt x="530" y="1096"/>
                    <a:pt x="789" y="899"/>
                  </a:cubicBezTo>
                  <a:cubicBezTo>
                    <a:pt x="909" y="591"/>
                    <a:pt x="1050" y="290"/>
                    <a:pt x="12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1" name="Google Shape;1570;p35">
              <a:extLst>
                <a:ext uri="{FF2B5EF4-FFF2-40B4-BE49-F238E27FC236}">
                  <a16:creationId xmlns:a16="http://schemas.microsoft.com/office/drawing/2014/main" id="{86EDB086-1CF9-0001-86BB-A5605221173C}"/>
                </a:ext>
              </a:extLst>
            </p:cNvPr>
            <p:cNvSpPr/>
            <p:nvPr/>
          </p:nvSpPr>
          <p:spPr>
            <a:xfrm>
              <a:off x="4104425" y="6480550"/>
              <a:ext cx="17875" cy="27125"/>
            </a:xfrm>
            <a:custGeom>
              <a:avLst/>
              <a:gdLst/>
              <a:ahLst/>
              <a:cxnLst/>
              <a:rect l="l" t="t" r="r" b="b"/>
              <a:pathLst>
                <a:path w="715" h="1085" extrusionOk="0">
                  <a:moveTo>
                    <a:pt x="715" y="1"/>
                  </a:moveTo>
                  <a:lnTo>
                    <a:pt x="715" y="1"/>
                  </a:lnTo>
                  <a:cubicBezTo>
                    <a:pt x="533" y="133"/>
                    <a:pt x="354" y="266"/>
                    <a:pt x="176" y="395"/>
                  </a:cubicBezTo>
                  <a:cubicBezTo>
                    <a:pt x="148" y="632"/>
                    <a:pt x="90" y="863"/>
                    <a:pt x="1" y="1084"/>
                  </a:cubicBezTo>
                  <a:cubicBezTo>
                    <a:pt x="216" y="921"/>
                    <a:pt x="431" y="755"/>
                    <a:pt x="644" y="589"/>
                  </a:cubicBezTo>
                  <a:cubicBezTo>
                    <a:pt x="675" y="395"/>
                    <a:pt x="699" y="198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2" name="Google Shape;1571;p35">
              <a:extLst>
                <a:ext uri="{FF2B5EF4-FFF2-40B4-BE49-F238E27FC236}">
                  <a16:creationId xmlns:a16="http://schemas.microsoft.com/office/drawing/2014/main" id="{6C4F6688-C742-F131-3373-7D5F4B5C006A}"/>
                </a:ext>
              </a:extLst>
            </p:cNvPr>
            <p:cNvSpPr/>
            <p:nvPr/>
          </p:nvSpPr>
          <p:spPr>
            <a:xfrm>
              <a:off x="4069950" y="6507425"/>
              <a:ext cx="16950" cy="21725"/>
            </a:xfrm>
            <a:custGeom>
              <a:avLst/>
              <a:gdLst/>
              <a:ahLst/>
              <a:cxnLst/>
              <a:rect l="l" t="t" r="r" b="b"/>
              <a:pathLst>
                <a:path w="678" h="869" extrusionOk="0">
                  <a:moveTo>
                    <a:pt x="622" y="0"/>
                  </a:moveTo>
                  <a:cubicBezTo>
                    <a:pt x="416" y="151"/>
                    <a:pt x="207" y="302"/>
                    <a:pt x="1" y="450"/>
                  </a:cubicBezTo>
                  <a:cubicBezTo>
                    <a:pt x="25" y="610"/>
                    <a:pt x="105" y="757"/>
                    <a:pt x="222" y="868"/>
                  </a:cubicBezTo>
                  <a:lnTo>
                    <a:pt x="678" y="533"/>
                  </a:lnTo>
                  <a:cubicBezTo>
                    <a:pt x="607" y="437"/>
                    <a:pt x="598" y="234"/>
                    <a:pt x="6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3" name="Google Shape;1572;p35">
              <a:extLst>
                <a:ext uri="{FF2B5EF4-FFF2-40B4-BE49-F238E27FC236}">
                  <a16:creationId xmlns:a16="http://schemas.microsoft.com/office/drawing/2014/main" id="{41DD4D41-D2DD-1AE2-A6E5-34AC5BE92359}"/>
                </a:ext>
              </a:extLst>
            </p:cNvPr>
            <p:cNvSpPr/>
            <p:nvPr/>
          </p:nvSpPr>
          <p:spPr>
            <a:xfrm>
              <a:off x="4081100" y="6427875"/>
              <a:ext cx="41425" cy="42400"/>
            </a:xfrm>
            <a:custGeom>
              <a:avLst/>
              <a:gdLst/>
              <a:ahLst/>
              <a:cxnLst/>
              <a:rect l="l" t="t" r="r" b="b"/>
              <a:pathLst>
                <a:path w="1657" h="1696" extrusionOk="0">
                  <a:moveTo>
                    <a:pt x="1152" y="1"/>
                  </a:moveTo>
                  <a:cubicBezTo>
                    <a:pt x="1086" y="1"/>
                    <a:pt x="1020" y="29"/>
                    <a:pt x="974" y="83"/>
                  </a:cubicBezTo>
                  <a:cubicBezTo>
                    <a:pt x="943" y="116"/>
                    <a:pt x="903" y="163"/>
                    <a:pt x="863" y="218"/>
                  </a:cubicBezTo>
                  <a:cubicBezTo>
                    <a:pt x="820" y="273"/>
                    <a:pt x="780" y="329"/>
                    <a:pt x="733" y="397"/>
                  </a:cubicBezTo>
                  <a:cubicBezTo>
                    <a:pt x="745" y="390"/>
                    <a:pt x="756" y="388"/>
                    <a:pt x="767" y="388"/>
                  </a:cubicBezTo>
                  <a:cubicBezTo>
                    <a:pt x="820" y="388"/>
                    <a:pt x="857" y="455"/>
                    <a:pt x="813" y="501"/>
                  </a:cubicBezTo>
                  <a:cubicBezTo>
                    <a:pt x="666" y="667"/>
                    <a:pt x="515" y="831"/>
                    <a:pt x="364" y="994"/>
                  </a:cubicBezTo>
                  <a:cubicBezTo>
                    <a:pt x="361" y="997"/>
                    <a:pt x="358" y="1000"/>
                    <a:pt x="355" y="1006"/>
                  </a:cubicBezTo>
                  <a:cubicBezTo>
                    <a:pt x="235" y="1218"/>
                    <a:pt x="115" y="1452"/>
                    <a:pt x="1" y="1696"/>
                  </a:cubicBezTo>
                  <a:cubicBezTo>
                    <a:pt x="339" y="1418"/>
                    <a:pt x="678" y="1148"/>
                    <a:pt x="1029" y="886"/>
                  </a:cubicBezTo>
                  <a:cubicBezTo>
                    <a:pt x="1063" y="834"/>
                    <a:pt x="1100" y="784"/>
                    <a:pt x="1140" y="732"/>
                  </a:cubicBezTo>
                  <a:cubicBezTo>
                    <a:pt x="1140" y="757"/>
                    <a:pt x="1140" y="781"/>
                    <a:pt x="1140" y="806"/>
                  </a:cubicBezTo>
                  <a:cubicBezTo>
                    <a:pt x="1309" y="680"/>
                    <a:pt x="1481" y="560"/>
                    <a:pt x="1657" y="440"/>
                  </a:cubicBezTo>
                  <a:cubicBezTo>
                    <a:pt x="1629" y="335"/>
                    <a:pt x="1534" y="261"/>
                    <a:pt x="1426" y="255"/>
                  </a:cubicBezTo>
                  <a:cubicBezTo>
                    <a:pt x="1414" y="175"/>
                    <a:pt x="1368" y="101"/>
                    <a:pt x="1300" y="55"/>
                  </a:cubicBezTo>
                  <a:cubicBezTo>
                    <a:pt x="1256" y="18"/>
                    <a:pt x="1204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4" name="Google Shape;1573;p35">
              <a:extLst>
                <a:ext uri="{FF2B5EF4-FFF2-40B4-BE49-F238E27FC236}">
                  <a16:creationId xmlns:a16="http://schemas.microsoft.com/office/drawing/2014/main" id="{72D3749C-CE09-F224-67F3-58509B05807D}"/>
                </a:ext>
              </a:extLst>
            </p:cNvPr>
            <p:cNvSpPr/>
            <p:nvPr/>
          </p:nvSpPr>
          <p:spPr>
            <a:xfrm>
              <a:off x="4186450" y="6395925"/>
              <a:ext cx="13500" cy="20475"/>
            </a:xfrm>
            <a:custGeom>
              <a:avLst/>
              <a:gdLst/>
              <a:ahLst/>
              <a:cxnLst/>
              <a:rect l="l" t="t" r="r" b="b"/>
              <a:pathLst>
                <a:path w="540" h="819" extrusionOk="0">
                  <a:moveTo>
                    <a:pt x="270" y="0"/>
                  </a:moveTo>
                  <a:cubicBezTo>
                    <a:pt x="135" y="0"/>
                    <a:pt x="1" y="86"/>
                    <a:pt x="1" y="259"/>
                  </a:cubicBezTo>
                  <a:lnTo>
                    <a:pt x="1" y="557"/>
                  </a:lnTo>
                  <a:cubicBezTo>
                    <a:pt x="1" y="731"/>
                    <a:pt x="135" y="818"/>
                    <a:pt x="270" y="818"/>
                  </a:cubicBezTo>
                  <a:cubicBezTo>
                    <a:pt x="405" y="818"/>
                    <a:pt x="539" y="731"/>
                    <a:pt x="539" y="557"/>
                  </a:cubicBezTo>
                  <a:lnTo>
                    <a:pt x="539" y="259"/>
                  </a:lnTo>
                  <a:cubicBezTo>
                    <a:pt x="539" y="86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5" name="Google Shape;1574;p35">
              <a:extLst>
                <a:ext uri="{FF2B5EF4-FFF2-40B4-BE49-F238E27FC236}">
                  <a16:creationId xmlns:a16="http://schemas.microsoft.com/office/drawing/2014/main" id="{A7EF7D07-9447-5F65-D4D4-C33B99A77D67}"/>
                </a:ext>
              </a:extLst>
            </p:cNvPr>
            <p:cNvSpPr/>
            <p:nvPr/>
          </p:nvSpPr>
          <p:spPr>
            <a:xfrm>
              <a:off x="4219250" y="6383975"/>
              <a:ext cx="16325" cy="26425"/>
            </a:xfrm>
            <a:custGeom>
              <a:avLst/>
              <a:gdLst/>
              <a:ahLst/>
              <a:cxnLst/>
              <a:rect l="l" t="t" r="r" b="b"/>
              <a:pathLst>
                <a:path w="653" h="1057" extrusionOk="0">
                  <a:moveTo>
                    <a:pt x="327" y="1"/>
                  </a:moveTo>
                  <a:cubicBezTo>
                    <a:pt x="220" y="1"/>
                    <a:pt x="113" y="57"/>
                    <a:pt x="71" y="189"/>
                  </a:cubicBezTo>
                  <a:cubicBezTo>
                    <a:pt x="37" y="306"/>
                    <a:pt x="19" y="426"/>
                    <a:pt x="12" y="549"/>
                  </a:cubicBezTo>
                  <a:cubicBezTo>
                    <a:pt x="9" y="610"/>
                    <a:pt x="6" y="675"/>
                    <a:pt x="6" y="737"/>
                  </a:cubicBezTo>
                  <a:cubicBezTo>
                    <a:pt x="3" y="758"/>
                    <a:pt x="0" y="777"/>
                    <a:pt x="0" y="798"/>
                  </a:cubicBezTo>
                  <a:cubicBezTo>
                    <a:pt x="0" y="971"/>
                    <a:pt x="135" y="1057"/>
                    <a:pt x="269" y="1057"/>
                  </a:cubicBezTo>
                  <a:cubicBezTo>
                    <a:pt x="404" y="1057"/>
                    <a:pt x="539" y="971"/>
                    <a:pt x="539" y="798"/>
                  </a:cubicBezTo>
                  <a:cubicBezTo>
                    <a:pt x="539" y="746"/>
                    <a:pt x="542" y="694"/>
                    <a:pt x="545" y="644"/>
                  </a:cubicBezTo>
                  <a:cubicBezTo>
                    <a:pt x="548" y="564"/>
                    <a:pt x="557" y="487"/>
                    <a:pt x="576" y="413"/>
                  </a:cubicBezTo>
                  <a:cubicBezTo>
                    <a:pt x="582" y="386"/>
                    <a:pt x="582" y="358"/>
                    <a:pt x="591" y="330"/>
                  </a:cubicBezTo>
                  <a:cubicBezTo>
                    <a:pt x="652" y="130"/>
                    <a:pt x="489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6" name="Google Shape;1575;p35">
              <a:extLst>
                <a:ext uri="{FF2B5EF4-FFF2-40B4-BE49-F238E27FC236}">
                  <a16:creationId xmlns:a16="http://schemas.microsoft.com/office/drawing/2014/main" id="{CBBBB650-C047-F64A-C740-0E7AB975A861}"/>
                </a:ext>
              </a:extLst>
            </p:cNvPr>
            <p:cNvSpPr/>
            <p:nvPr/>
          </p:nvSpPr>
          <p:spPr>
            <a:xfrm>
              <a:off x="4247625" y="6379450"/>
              <a:ext cx="13425" cy="26475"/>
            </a:xfrm>
            <a:custGeom>
              <a:avLst/>
              <a:gdLst/>
              <a:ahLst/>
              <a:cxnLst/>
              <a:rect l="l" t="t" r="r" b="b"/>
              <a:pathLst>
                <a:path w="537" h="1059" extrusionOk="0">
                  <a:moveTo>
                    <a:pt x="269" y="0"/>
                  </a:moveTo>
                  <a:cubicBezTo>
                    <a:pt x="135" y="0"/>
                    <a:pt x="1" y="87"/>
                    <a:pt x="1" y="259"/>
                  </a:cubicBezTo>
                  <a:lnTo>
                    <a:pt x="1" y="798"/>
                  </a:lnTo>
                  <a:cubicBezTo>
                    <a:pt x="1" y="971"/>
                    <a:pt x="135" y="1058"/>
                    <a:pt x="269" y="1058"/>
                  </a:cubicBezTo>
                  <a:cubicBezTo>
                    <a:pt x="403" y="1058"/>
                    <a:pt x="536" y="971"/>
                    <a:pt x="536" y="798"/>
                  </a:cubicBezTo>
                  <a:lnTo>
                    <a:pt x="536" y="259"/>
                  </a:lnTo>
                  <a:cubicBezTo>
                    <a:pt x="536" y="87"/>
                    <a:pt x="40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7" name="Google Shape;1576;p35">
              <a:extLst>
                <a:ext uri="{FF2B5EF4-FFF2-40B4-BE49-F238E27FC236}">
                  <a16:creationId xmlns:a16="http://schemas.microsoft.com/office/drawing/2014/main" id="{043C53F2-0F56-2562-F9B3-BD62E8444C3F}"/>
                </a:ext>
              </a:extLst>
            </p:cNvPr>
            <p:cNvSpPr/>
            <p:nvPr/>
          </p:nvSpPr>
          <p:spPr>
            <a:xfrm>
              <a:off x="4269950" y="6376525"/>
              <a:ext cx="14950" cy="22125"/>
            </a:xfrm>
            <a:custGeom>
              <a:avLst/>
              <a:gdLst/>
              <a:ahLst/>
              <a:cxnLst/>
              <a:rect l="l" t="t" r="r" b="b"/>
              <a:pathLst>
                <a:path w="598" h="885" extrusionOk="0">
                  <a:moveTo>
                    <a:pt x="328" y="0"/>
                  </a:moveTo>
                  <a:cubicBezTo>
                    <a:pt x="194" y="0"/>
                    <a:pt x="59" y="87"/>
                    <a:pt x="59" y="259"/>
                  </a:cubicBezTo>
                  <a:lnTo>
                    <a:pt x="59" y="376"/>
                  </a:lnTo>
                  <a:cubicBezTo>
                    <a:pt x="59" y="413"/>
                    <a:pt x="53" y="450"/>
                    <a:pt x="37" y="484"/>
                  </a:cubicBezTo>
                  <a:cubicBezTo>
                    <a:pt x="4" y="554"/>
                    <a:pt x="1" y="634"/>
                    <a:pt x="22" y="708"/>
                  </a:cubicBezTo>
                  <a:cubicBezTo>
                    <a:pt x="41" y="767"/>
                    <a:pt x="81" y="819"/>
                    <a:pt x="136" y="850"/>
                  </a:cubicBezTo>
                  <a:cubicBezTo>
                    <a:pt x="175" y="873"/>
                    <a:pt x="223" y="885"/>
                    <a:pt x="272" y="885"/>
                  </a:cubicBezTo>
                  <a:cubicBezTo>
                    <a:pt x="367" y="885"/>
                    <a:pt x="464" y="842"/>
                    <a:pt x="502" y="754"/>
                  </a:cubicBezTo>
                  <a:cubicBezTo>
                    <a:pt x="518" y="714"/>
                    <a:pt x="530" y="674"/>
                    <a:pt x="539" y="631"/>
                  </a:cubicBezTo>
                  <a:cubicBezTo>
                    <a:pt x="579" y="511"/>
                    <a:pt x="598" y="388"/>
                    <a:pt x="598" y="262"/>
                  </a:cubicBezTo>
                  <a:lnTo>
                    <a:pt x="598" y="259"/>
                  </a:lnTo>
                  <a:cubicBezTo>
                    <a:pt x="598" y="87"/>
                    <a:pt x="46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8" name="Google Shape;1577;p35">
              <a:extLst>
                <a:ext uri="{FF2B5EF4-FFF2-40B4-BE49-F238E27FC236}">
                  <a16:creationId xmlns:a16="http://schemas.microsoft.com/office/drawing/2014/main" id="{489A3231-30E4-8739-2488-D7063DDCC85F}"/>
                </a:ext>
              </a:extLst>
            </p:cNvPr>
            <p:cNvSpPr/>
            <p:nvPr/>
          </p:nvSpPr>
          <p:spPr>
            <a:xfrm>
              <a:off x="4295275" y="6370625"/>
              <a:ext cx="18675" cy="26400"/>
            </a:xfrm>
            <a:custGeom>
              <a:avLst/>
              <a:gdLst/>
              <a:ahLst/>
              <a:cxnLst/>
              <a:rect l="l" t="t" r="r" b="b"/>
              <a:pathLst>
                <a:path w="747" h="1056" extrusionOk="0">
                  <a:moveTo>
                    <a:pt x="443" y="0"/>
                  </a:moveTo>
                  <a:cubicBezTo>
                    <a:pt x="337" y="0"/>
                    <a:pt x="232" y="57"/>
                    <a:pt x="191" y="187"/>
                  </a:cubicBezTo>
                  <a:cubicBezTo>
                    <a:pt x="170" y="255"/>
                    <a:pt x="154" y="326"/>
                    <a:pt x="139" y="396"/>
                  </a:cubicBezTo>
                  <a:cubicBezTo>
                    <a:pt x="120" y="489"/>
                    <a:pt x="86" y="578"/>
                    <a:pt x="40" y="658"/>
                  </a:cubicBezTo>
                  <a:cubicBezTo>
                    <a:pt x="13" y="701"/>
                    <a:pt x="0" y="750"/>
                    <a:pt x="3" y="803"/>
                  </a:cubicBezTo>
                  <a:cubicBezTo>
                    <a:pt x="7" y="945"/>
                    <a:pt x="146" y="1055"/>
                    <a:pt x="285" y="1055"/>
                  </a:cubicBezTo>
                  <a:cubicBezTo>
                    <a:pt x="366" y="1055"/>
                    <a:pt x="447" y="1018"/>
                    <a:pt x="502" y="929"/>
                  </a:cubicBezTo>
                  <a:cubicBezTo>
                    <a:pt x="542" y="864"/>
                    <a:pt x="573" y="793"/>
                    <a:pt x="597" y="723"/>
                  </a:cubicBezTo>
                  <a:cubicBezTo>
                    <a:pt x="641" y="593"/>
                    <a:pt x="668" y="461"/>
                    <a:pt x="708" y="329"/>
                  </a:cubicBezTo>
                  <a:cubicBezTo>
                    <a:pt x="711" y="316"/>
                    <a:pt x="711" y="304"/>
                    <a:pt x="714" y="295"/>
                  </a:cubicBezTo>
                  <a:cubicBezTo>
                    <a:pt x="747" y="116"/>
                    <a:pt x="594" y="0"/>
                    <a:pt x="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9" name="Google Shape;1578;p35">
              <a:extLst>
                <a:ext uri="{FF2B5EF4-FFF2-40B4-BE49-F238E27FC236}">
                  <a16:creationId xmlns:a16="http://schemas.microsoft.com/office/drawing/2014/main" id="{12AC7A48-2103-0A88-091D-28671C80E384}"/>
                </a:ext>
              </a:extLst>
            </p:cNvPr>
            <p:cNvSpPr/>
            <p:nvPr/>
          </p:nvSpPr>
          <p:spPr>
            <a:xfrm>
              <a:off x="4324950" y="6364600"/>
              <a:ext cx="15125" cy="29475"/>
            </a:xfrm>
            <a:custGeom>
              <a:avLst/>
              <a:gdLst/>
              <a:ahLst/>
              <a:cxnLst/>
              <a:rect l="l" t="t" r="r" b="b"/>
              <a:pathLst>
                <a:path w="605" h="1179" extrusionOk="0">
                  <a:moveTo>
                    <a:pt x="335" y="0"/>
                  </a:moveTo>
                  <a:cubicBezTo>
                    <a:pt x="201" y="0"/>
                    <a:pt x="66" y="86"/>
                    <a:pt x="66" y="259"/>
                  </a:cubicBezTo>
                  <a:cubicBezTo>
                    <a:pt x="66" y="327"/>
                    <a:pt x="63" y="394"/>
                    <a:pt x="63" y="459"/>
                  </a:cubicBezTo>
                  <a:cubicBezTo>
                    <a:pt x="60" y="588"/>
                    <a:pt x="45" y="717"/>
                    <a:pt x="17" y="844"/>
                  </a:cubicBezTo>
                  <a:cubicBezTo>
                    <a:pt x="17" y="859"/>
                    <a:pt x="17" y="871"/>
                    <a:pt x="17" y="887"/>
                  </a:cubicBezTo>
                  <a:cubicBezTo>
                    <a:pt x="1" y="1065"/>
                    <a:pt x="155" y="1179"/>
                    <a:pt x="301" y="1179"/>
                  </a:cubicBezTo>
                  <a:cubicBezTo>
                    <a:pt x="405" y="1179"/>
                    <a:pt x="505" y="1121"/>
                    <a:pt x="537" y="988"/>
                  </a:cubicBezTo>
                  <a:cubicBezTo>
                    <a:pt x="549" y="930"/>
                    <a:pt x="552" y="874"/>
                    <a:pt x="562" y="819"/>
                  </a:cubicBezTo>
                  <a:cubicBezTo>
                    <a:pt x="586" y="674"/>
                    <a:pt x="599" y="533"/>
                    <a:pt x="602" y="388"/>
                  </a:cubicBezTo>
                  <a:cubicBezTo>
                    <a:pt x="602" y="345"/>
                    <a:pt x="605" y="302"/>
                    <a:pt x="605" y="259"/>
                  </a:cubicBezTo>
                  <a:cubicBezTo>
                    <a:pt x="605" y="86"/>
                    <a:pt x="470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0" name="Google Shape;1579;p35">
              <a:extLst>
                <a:ext uri="{FF2B5EF4-FFF2-40B4-BE49-F238E27FC236}">
                  <a16:creationId xmlns:a16="http://schemas.microsoft.com/office/drawing/2014/main" id="{EF6A5EE8-8546-0C9F-134D-6B1294E7E6CD}"/>
                </a:ext>
              </a:extLst>
            </p:cNvPr>
            <p:cNvSpPr/>
            <p:nvPr/>
          </p:nvSpPr>
          <p:spPr>
            <a:xfrm>
              <a:off x="4354900" y="6361600"/>
              <a:ext cx="15125" cy="29425"/>
            </a:xfrm>
            <a:custGeom>
              <a:avLst/>
              <a:gdLst/>
              <a:ahLst/>
              <a:cxnLst/>
              <a:rect l="l" t="t" r="r" b="b"/>
              <a:pathLst>
                <a:path w="605" h="1177" extrusionOk="0">
                  <a:moveTo>
                    <a:pt x="336" y="0"/>
                  </a:moveTo>
                  <a:cubicBezTo>
                    <a:pt x="202" y="0"/>
                    <a:pt x="65" y="86"/>
                    <a:pt x="62" y="259"/>
                  </a:cubicBezTo>
                  <a:cubicBezTo>
                    <a:pt x="62" y="323"/>
                    <a:pt x="53" y="385"/>
                    <a:pt x="44" y="447"/>
                  </a:cubicBezTo>
                  <a:cubicBezTo>
                    <a:pt x="29" y="588"/>
                    <a:pt x="13" y="730"/>
                    <a:pt x="7" y="871"/>
                  </a:cubicBezTo>
                  <a:cubicBezTo>
                    <a:pt x="7" y="887"/>
                    <a:pt x="4" y="902"/>
                    <a:pt x="4" y="917"/>
                  </a:cubicBezTo>
                  <a:cubicBezTo>
                    <a:pt x="1" y="1090"/>
                    <a:pt x="134" y="1176"/>
                    <a:pt x="268" y="1176"/>
                  </a:cubicBezTo>
                  <a:cubicBezTo>
                    <a:pt x="403" y="1176"/>
                    <a:pt x="538" y="1090"/>
                    <a:pt x="539" y="917"/>
                  </a:cubicBezTo>
                  <a:cubicBezTo>
                    <a:pt x="539" y="884"/>
                    <a:pt x="549" y="853"/>
                    <a:pt x="549" y="822"/>
                  </a:cubicBezTo>
                  <a:cubicBezTo>
                    <a:pt x="561" y="680"/>
                    <a:pt x="576" y="539"/>
                    <a:pt x="589" y="397"/>
                  </a:cubicBezTo>
                  <a:cubicBezTo>
                    <a:pt x="592" y="351"/>
                    <a:pt x="601" y="305"/>
                    <a:pt x="601" y="259"/>
                  </a:cubicBezTo>
                  <a:cubicBezTo>
                    <a:pt x="604" y="86"/>
                    <a:pt x="471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1" name="Google Shape;1580;p35">
              <a:extLst>
                <a:ext uri="{FF2B5EF4-FFF2-40B4-BE49-F238E27FC236}">
                  <a16:creationId xmlns:a16="http://schemas.microsoft.com/office/drawing/2014/main" id="{580CE14A-98C0-B301-8A50-74340B4CA673}"/>
                </a:ext>
              </a:extLst>
            </p:cNvPr>
            <p:cNvSpPr/>
            <p:nvPr/>
          </p:nvSpPr>
          <p:spPr>
            <a:xfrm>
              <a:off x="4373100" y="6361600"/>
              <a:ext cx="16225" cy="26425"/>
            </a:xfrm>
            <a:custGeom>
              <a:avLst/>
              <a:gdLst/>
              <a:ahLst/>
              <a:cxnLst/>
              <a:rect l="l" t="t" r="r" b="b"/>
              <a:pathLst>
                <a:path w="649" h="1057" extrusionOk="0">
                  <a:moveTo>
                    <a:pt x="327" y="1"/>
                  </a:moveTo>
                  <a:cubicBezTo>
                    <a:pt x="164" y="1"/>
                    <a:pt x="1" y="132"/>
                    <a:pt x="64" y="333"/>
                  </a:cubicBezTo>
                  <a:cubicBezTo>
                    <a:pt x="67" y="351"/>
                    <a:pt x="67" y="370"/>
                    <a:pt x="73" y="391"/>
                  </a:cubicBezTo>
                  <a:cubicBezTo>
                    <a:pt x="101" y="523"/>
                    <a:pt x="116" y="659"/>
                    <a:pt x="113" y="797"/>
                  </a:cubicBezTo>
                  <a:lnTo>
                    <a:pt x="113" y="801"/>
                  </a:lnTo>
                  <a:cubicBezTo>
                    <a:pt x="115" y="971"/>
                    <a:pt x="248" y="1056"/>
                    <a:pt x="381" y="1056"/>
                  </a:cubicBezTo>
                  <a:cubicBezTo>
                    <a:pt x="515" y="1056"/>
                    <a:pt x="649" y="970"/>
                    <a:pt x="649" y="797"/>
                  </a:cubicBezTo>
                  <a:lnTo>
                    <a:pt x="649" y="764"/>
                  </a:lnTo>
                  <a:cubicBezTo>
                    <a:pt x="649" y="631"/>
                    <a:pt x="636" y="499"/>
                    <a:pt x="615" y="370"/>
                  </a:cubicBezTo>
                  <a:cubicBezTo>
                    <a:pt x="609" y="308"/>
                    <a:pt x="596" y="250"/>
                    <a:pt x="581" y="188"/>
                  </a:cubicBezTo>
                  <a:cubicBezTo>
                    <a:pt x="540" y="57"/>
                    <a:pt x="433" y="1"/>
                    <a:pt x="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2" name="Google Shape;1581;p35">
              <a:extLst>
                <a:ext uri="{FF2B5EF4-FFF2-40B4-BE49-F238E27FC236}">
                  <a16:creationId xmlns:a16="http://schemas.microsoft.com/office/drawing/2014/main" id="{D0BD3B92-C3A6-19BB-CD22-D4C12D562115}"/>
                </a:ext>
              </a:extLst>
            </p:cNvPr>
            <p:cNvSpPr/>
            <p:nvPr/>
          </p:nvSpPr>
          <p:spPr>
            <a:xfrm>
              <a:off x="4401225" y="6361525"/>
              <a:ext cx="13500" cy="26475"/>
            </a:xfrm>
            <a:custGeom>
              <a:avLst/>
              <a:gdLst/>
              <a:ahLst/>
              <a:cxnLst/>
              <a:rect l="l" t="t" r="r" b="b"/>
              <a:pathLst>
                <a:path w="540" h="1059" extrusionOk="0">
                  <a:moveTo>
                    <a:pt x="270" y="1"/>
                  </a:moveTo>
                  <a:cubicBezTo>
                    <a:pt x="136" y="1"/>
                    <a:pt x="1" y="88"/>
                    <a:pt x="1" y="262"/>
                  </a:cubicBezTo>
                  <a:lnTo>
                    <a:pt x="1" y="800"/>
                  </a:lnTo>
                  <a:cubicBezTo>
                    <a:pt x="1" y="973"/>
                    <a:pt x="136" y="1059"/>
                    <a:pt x="270" y="1059"/>
                  </a:cubicBezTo>
                  <a:cubicBezTo>
                    <a:pt x="405" y="1059"/>
                    <a:pt x="540" y="973"/>
                    <a:pt x="540" y="800"/>
                  </a:cubicBezTo>
                  <a:lnTo>
                    <a:pt x="540" y="262"/>
                  </a:lnTo>
                  <a:cubicBezTo>
                    <a:pt x="540" y="88"/>
                    <a:pt x="40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3" name="Google Shape;1582;p35">
              <a:extLst>
                <a:ext uri="{FF2B5EF4-FFF2-40B4-BE49-F238E27FC236}">
                  <a16:creationId xmlns:a16="http://schemas.microsoft.com/office/drawing/2014/main" id="{39092786-9C4D-F916-F48F-EC6C229C9904}"/>
                </a:ext>
              </a:extLst>
            </p:cNvPr>
            <p:cNvSpPr/>
            <p:nvPr/>
          </p:nvSpPr>
          <p:spPr>
            <a:xfrm>
              <a:off x="4428100" y="6363050"/>
              <a:ext cx="13400" cy="23425"/>
            </a:xfrm>
            <a:custGeom>
              <a:avLst/>
              <a:gdLst/>
              <a:ahLst/>
              <a:cxnLst/>
              <a:rect l="l" t="t" r="r" b="b"/>
              <a:pathLst>
                <a:path w="536" h="937" extrusionOk="0">
                  <a:moveTo>
                    <a:pt x="268" y="1"/>
                  </a:moveTo>
                  <a:cubicBezTo>
                    <a:pt x="134" y="1"/>
                    <a:pt x="0" y="87"/>
                    <a:pt x="0" y="259"/>
                  </a:cubicBezTo>
                  <a:lnTo>
                    <a:pt x="0" y="678"/>
                  </a:lnTo>
                  <a:cubicBezTo>
                    <a:pt x="0" y="851"/>
                    <a:pt x="133" y="937"/>
                    <a:pt x="266" y="937"/>
                  </a:cubicBezTo>
                  <a:cubicBezTo>
                    <a:pt x="396" y="937"/>
                    <a:pt x="527" y="854"/>
                    <a:pt x="533" y="690"/>
                  </a:cubicBezTo>
                  <a:cubicBezTo>
                    <a:pt x="533" y="684"/>
                    <a:pt x="536" y="684"/>
                    <a:pt x="536" y="678"/>
                  </a:cubicBezTo>
                  <a:lnTo>
                    <a:pt x="536" y="259"/>
                  </a:lnTo>
                  <a:cubicBezTo>
                    <a:pt x="536" y="87"/>
                    <a:pt x="402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4" name="Google Shape;1583;p35">
              <a:extLst>
                <a:ext uri="{FF2B5EF4-FFF2-40B4-BE49-F238E27FC236}">
                  <a16:creationId xmlns:a16="http://schemas.microsoft.com/office/drawing/2014/main" id="{35571850-DC09-F849-FD45-106822419651}"/>
                </a:ext>
              </a:extLst>
            </p:cNvPr>
            <p:cNvSpPr/>
            <p:nvPr/>
          </p:nvSpPr>
          <p:spPr>
            <a:xfrm>
              <a:off x="4452025" y="6367350"/>
              <a:ext cx="14875" cy="22175"/>
            </a:xfrm>
            <a:custGeom>
              <a:avLst/>
              <a:gdLst/>
              <a:ahLst/>
              <a:cxnLst/>
              <a:rect l="l" t="t" r="r" b="b"/>
              <a:pathLst>
                <a:path w="595" h="887" extrusionOk="0">
                  <a:moveTo>
                    <a:pt x="264" y="1"/>
                  </a:moveTo>
                  <a:cubicBezTo>
                    <a:pt x="216" y="1"/>
                    <a:pt x="169" y="12"/>
                    <a:pt x="130" y="35"/>
                  </a:cubicBezTo>
                  <a:cubicBezTo>
                    <a:pt x="59" y="78"/>
                    <a:pt x="13" y="152"/>
                    <a:pt x="7" y="232"/>
                  </a:cubicBezTo>
                  <a:cubicBezTo>
                    <a:pt x="0" y="290"/>
                    <a:pt x="10" y="349"/>
                    <a:pt x="34" y="404"/>
                  </a:cubicBezTo>
                  <a:cubicBezTo>
                    <a:pt x="50" y="447"/>
                    <a:pt x="59" y="494"/>
                    <a:pt x="56" y="543"/>
                  </a:cubicBezTo>
                  <a:lnTo>
                    <a:pt x="56" y="626"/>
                  </a:lnTo>
                  <a:cubicBezTo>
                    <a:pt x="56" y="800"/>
                    <a:pt x="190" y="887"/>
                    <a:pt x="325" y="887"/>
                  </a:cubicBezTo>
                  <a:cubicBezTo>
                    <a:pt x="460" y="887"/>
                    <a:pt x="594" y="800"/>
                    <a:pt x="594" y="626"/>
                  </a:cubicBezTo>
                  <a:cubicBezTo>
                    <a:pt x="594" y="614"/>
                    <a:pt x="591" y="601"/>
                    <a:pt x="591" y="589"/>
                  </a:cubicBezTo>
                  <a:cubicBezTo>
                    <a:pt x="588" y="494"/>
                    <a:pt x="576" y="401"/>
                    <a:pt x="554" y="312"/>
                  </a:cubicBezTo>
                  <a:cubicBezTo>
                    <a:pt x="539" y="250"/>
                    <a:pt x="521" y="189"/>
                    <a:pt x="496" y="133"/>
                  </a:cubicBezTo>
                  <a:cubicBezTo>
                    <a:pt x="455" y="45"/>
                    <a:pt x="358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5" name="Google Shape;1584;p35">
              <a:extLst>
                <a:ext uri="{FF2B5EF4-FFF2-40B4-BE49-F238E27FC236}">
                  <a16:creationId xmlns:a16="http://schemas.microsoft.com/office/drawing/2014/main" id="{CA0E1131-41D7-0A4B-CC9A-18DC91C8A03A}"/>
                </a:ext>
              </a:extLst>
            </p:cNvPr>
            <p:cNvSpPr/>
            <p:nvPr/>
          </p:nvSpPr>
          <p:spPr>
            <a:xfrm>
              <a:off x="4487650" y="6370550"/>
              <a:ext cx="13500" cy="18925"/>
            </a:xfrm>
            <a:custGeom>
              <a:avLst/>
              <a:gdLst/>
              <a:ahLst/>
              <a:cxnLst/>
              <a:rect l="l" t="t" r="r" b="b"/>
              <a:pathLst>
                <a:path w="540" h="757" extrusionOk="0">
                  <a:moveTo>
                    <a:pt x="270" y="0"/>
                  </a:moveTo>
                  <a:cubicBezTo>
                    <a:pt x="135" y="0"/>
                    <a:pt x="1" y="87"/>
                    <a:pt x="1" y="261"/>
                  </a:cubicBezTo>
                  <a:lnTo>
                    <a:pt x="1" y="501"/>
                  </a:lnTo>
                  <a:cubicBezTo>
                    <a:pt x="4" y="516"/>
                    <a:pt x="7" y="535"/>
                    <a:pt x="16" y="550"/>
                  </a:cubicBezTo>
                  <a:cubicBezTo>
                    <a:pt x="41" y="687"/>
                    <a:pt x="160" y="756"/>
                    <a:pt x="278" y="756"/>
                  </a:cubicBezTo>
                  <a:cubicBezTo>
                    <a:pt x="375" y="756"/>
                    <a:pt x="472" y="709"/>
                    <a:pt x="515" y="615"/>
                  </a:cubicBezTo>
                  <a:cubicBezTo>
                    <a:pt x="530" y="578"/>
                    <a:pt x="539" y="538"/>
                    <a:pt x="539" y="501"/>
                  </a:cubicBezTo>
                  <a:lnTo>
                    <a:pt x="539" y="261"/>
                  </a:lnTo>
                  <a:cubicBezTo>
                    <a:pt x="539" y="87"/>
                    <a:pt x="405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6" name="Google Shape;1585;p35">
              <a:extLst>
                <a:ext uri="{FF2B5EF4-FFF2-40B4-BE49-F238E27FC236}">
                  <a16:creationId xmlns:a16="http://schemas.microsoft.com/office/drawing/2014/main" id="{196111F6-B099-554A-7C0E-F95B875C97F1}"/>
                </a:ext>
              </a:extLst>
            </p:cNvPr>
            <p:cNvSpPr/>
            <p:nvPr/>
          </p:nvSpPr>
          <p:spPr>
            <a:xfrm>
              <a:off x="4096425" y="6395200"/>
              <a:ext cx="34950" cy="36325"/>
            </a:xfrm>
            <a:custGeom>
              <a:avLst/>
              <a:gdLst/>
              <a:ahLst/>
              <a:cxnLst/>
              <a:rect l="l" t="t" r="r" b="b"/>
              <a:pathLst>
                <a:path w="1398" h="1453" extrusionOk="0">
                  <a:moveTo>
                    <a:pt x="850" y="0"/>
                  </a:moveTo>
                  <a:cubicBezTo>
                    <a:pt x="588" y="0"/>
                    <a:pt x="342" y="133"/>
                    <a:pt x="185" y="343"/>
                  </a:cubicBezTo>
                  <a:cubicBezTo>
                    <a:pt x="37" y="534"/>
                    <a:pt x="0" y="799"/>
                    <a:pt x="16" y="1042"/>
                  </a:cubicBezTo>
                  <a:cubicBezTo>
                    <a:pt x="19" y="1094"/>
                    <a:pt x="25" y="1143"/>
                    <a:pt x="31" y="1196"/>
                  </a:cubicBezTo>
                  <a:cubicBezTo>
                    <a:pt x="56" y="1332"/>
                    <a:pt x="153" y="1391"/>
                    <a:pt x="257" y="1391"/>
                  </a:cubicBezTo>
                  <a:cubicBezTo>
                    <a:pt x="413" y="1391"/>
                    <a:pt x="585" y="1257"/>
                    <a:pt x="548" y="1054"/>
                  </a:cubicBezTo>
                  <a:cubicBezTo>
                    <a:pt x="542" y="983"/>
                    <a:pt x="545" y="909"/>
                    <a:pt x="561" y="842"/>
                  </a:cubicBezTo>
                  <a:cubicBezTo>
                    <a:pt x="567" y="786"/>
                    <a:pt x="585" y="731"/>
                    <a:pt x="607" y="679"/>
                  </a:cubicBezTo>
                  <a:cubicBezTo>
                    <a:pt x="656" y="577"/>
                    <a:pt x="770" y="543"/>
                    <a:pt x="859" y="543"/>
                  </a:cubicBezTo>
                  <a:cubicBezTo>
                    <a:pt x="856" y="595"/>
                    <a:pt x="850" y="651"/>
                    <a:pt x="835" y="700"/>
                  </a:cubicBezTo>
                  <a:cubicBezTo>
                    <a:pt x="828" y="715"/>
                    <a:pt x="822" y="731"/>
                    <a:pt x="819" y="743"/>
                  </a:cubicBezTo>
                  <a:cubicBezTo>
                    <a:pt x="782" y="869"/>
                    <a:pt x="739" y="992"/>
                    <a:pt x="687" y="1113"/>
                  </a:cubicBezTo>
                  <a:cubicBezTo>
                    <a:pt x="662" y="1193"/>
                    <a:pt x="681" y="1282"/>
                    <a:pt x="739" y="1343"/>
                  </a:cubicBezTo>
                  <a:cubicBezTo>
                    <a:pt x="773" y="1390"/>
                    <a:pt x="822" y="1423"/>
                    <a:pt x="875" y="1442"/>
                  </a:cubicBezTo>
                  <a:cubicBezTo>
                    <a:pt x="900" y="1449"/>
                    <a:pt x="925" y="1452"/>
                    <a:pt x="948" y="1452"/>
                  </a:cubicBezTo>
                  <a:cubicBezTo>
                    <a:pt x="1067" y="1452"/>
                    <a:pt x="1161" y="1367"/>
                    <a:pt x="1207" y="1254"/>
                  </a:cubicBezTo>
                  <a:cubicBezTo>
                    <a:pt x="1216" y="1233"/>
                    <a:pt x="1225" y="1205"/>
                    <a:pt x="1235" y="1183"/>
                  </a:cubicBezTo>
                  <a:cubicBezTo>
                    <a:pt x="1306" y="999"/>
                    <a:pt x="1382" y="762"/>
                    <a:pt x="1389" y="543"/>
                  </a:cubicBezTo>
                  <a:cubicBezTo>
                    <a:pt x="1398" y="303"/>
                    <a:pt x="1315" y="91"/>
                    <a:pt x="1022" y="20"/>
                  </a:cubicBezTo>
                  <a:cubicBezTo>
                    <a:pt x="964" y="7"/>
                    <a:pt x="907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7" name="Google Shape;1586;p35">
              <a:extLst>
                <a:ext uri="{FF2B5EF4-FFF2-40B4-BE49-F238E27FC236}">
                  <a16:creationId xmlns:a16="http://schemas.microsoft.com/office/drawing/2014/main" id="{6F738C84-5FF0-48D4-EF68-0EB0448B1D0D}"/>
                </a:ext>
              </a:extLst>
            </p:cNvPr>
            <p:cNvSpPr/>
            <p:nvPr/>
          </p:nvSpPr>
          <p:spPr>
            <a:xfrm>
              <a:off x="4272325" y="6046750"/>
              <a:ext cx="15575" cy="22050"/>
            </a:xfrm>
            <a:custGeom>
              <a:avLst/>
              <a:gdLst/>
              <a:ahLst/>
              <a:cxnLst/>
              <a:rect l="l" t="t" r="r" b="b"/>
              <a:pathLst>
                <a:path w="623" h="882" extrusionOk="0">
                  <a:moveTo>
                    <a:pt x="295" y="1"/>
                  </a:moveTo>
                  <a:cubicBezTo>
                    <a:pt x="246" y="1"/>
                    <a:pt x="198" y="12"/>
                    <a:pt x="158" y="35"/>
                  </a:cubicBezTo>
                  <a:cubicBezTo>
                    <a:pt x="23" y="115"/>
                    <a:pt x="1" y="269"/>
                    <a:pt x="63" y="402"/>
                  </a:cubicBezTo>
                  <a:cubicBezTo>
                    <a:pt x="69" y="423"/>
                    <a:pt x="75" y="445"/>
                    <a:pt x="75" y="466"/>
                  </a:cubicBezTo>
                  <a:cubicBezTo>
                    <a:pt x="84" y="519"/>
                    <a:pt x="87" y="571"/>
                    <a:pt x="84" y="626"/>
                  </a:cubicBezTo>
                  <a:cubicBezTo>
                    <a:pt x="84" y="676"/>
                    <a:pt x="99" y="725"/>
                    <a:pt x="127" y="765"/>
                  </a:cubicBezTo>
                  <a:cubicBezTo>
                    <a:pt x="177" y="843"/>
                    <a:pt x="264" y="882"/>
                    <a:pt x="352" y="882"/>
                  </a:cubicBezTo>
                  <a:cubicBezTo>
                    <a:pt x="434" y="882"/>
                    <a:pt x="516" y="849"/>
                    <a:pt x="567" y="783"/>
                  </a:cubicBezTo>
                  <a:cubicBezTo>
                    <a:pt x="601" y="737"/>
                    <a:pt x="623" y="682"/>
                    <a:pt x="623" y="626"/>
                  </a:cubicBezTo>
                  <a:cubicBezTo>
                    <a:pt x="623" y="593"/>
                    <a:pt x="617" y="565"/>
                    <a:pt x="614" y="534"/>
                  </a:cubicBezTo>
                  <a:cubicBezTo>
                    <a:pt x="614" y="513"/>
                    <a:pt x="610" y="494"/>
                    <a:pt x="610" y="473"/>
                  </a:cubicBezTo>
                  <a:cubicBezTo>
                    <a:pt x="601" y="356"/>
                    <a:pt x="574" y="242"/>
                    <a:pt x="527" y="134"/>
                  </a:cubicBezTo>
                  <a:cubicBezTo>
                    <a:pt x="487" y="45"/>
                    <a:pt x="390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8" name="Google Shape;1587;p35">
              <a:extLst>
                <a:ext uri="{FF2B5EF4-FFF2-40B4-BE49-F238E27FC236}">
                  <a16:creationId xmlns:a16="http://schemas.microsoft.com/office/drawing/2014/main" id="{2A0EE2C9-919D-A4C7-9458-332529F9A52E}"/>
                </a:ext>
              </a:extLst>
            </p:cNvPr>
            <p:cNvSpPr/>
            <p:nvPr/>
          </p:nvSpPr>
          <p:spPr>
            <a:xfrm>
              <a:off x="4289575" y="6049250"/>
              <a:ext cx="16175" cy="16325"/>
            </a:xfrm>
            <a:custGeom>
              <a:avLst/>
              <a:gdLst/>
              <a:ahLst/>
              <a:cxnLst/>
              <a:rect l="l" t="t" r="r" b="b"/>
              <a:pathLst>
                <a:path w="647" h="653" extrusionOk="0">
                  <a:moveTo>
                    <a:pt x="533" y="0"/>
                  </a:moveTo>
                  <a:cubicBezTo>
                    <a:pt x="527" y="22"/>
                    <a:pt x="527" y="40"/>
                    <a:pt x="521" y="59"/>
                  </a:cubicBezTo>
                  <a:cubicBezTo>
                    <a:pt x="479" y="189"/>
                    <a:pt x="374" y="245"/>
                    <a:pt x="269" y="245"/>
                  </a:cubicBezTo>
                  <a:cubicBezTo>
                    <a:pt x="150" y="245"/>
                    <a:pt x="31" y="174"/>
                    <a:pt x="0" y="59"/>
                  </a:cubicBezTo>
                  <a:lnTo>
                    <a:pt x="0" y="59"/>
                  </a:lnTo>
                  <a:cubicBezTo>
                    <a:pt x="0" y="102"/>
                    <a:pt x="10" y="145"/>
                    <a:pt x="28" y="182"/>
                  </a:cubicBezTo>
                  <a:cubicBezTo>
                    <a:pt x="56" y="234"/>
                    <a:pt x="77" y="286"/>
                    <a:pt x="96" y="342"/>
                  </a:cubicBezTo>
                  <a:cubicBezTo>
                    <a:pt x="102" y="363"/>
                    <a:pt x="108" y="385"/>
                    <a:pt x="111" y="406"/>
                  </a:cubicBezTo>
                  <a:cubicBezTo>
                    <a:pt x="124" y="545"/>
                    <a:pt x="241" y="653"/>
                    <a:pt x="379" y="653"/>
                  </a:cubicBezTo>
                  <a:cubicBezTo>
                    <a:pt x="521" y="653"/>
                    <a:pt x="638" y="545"/>
                    <a:pt x="647" y="406"/>
                  </a:cubicBezTo>
                  <a:cubicBezTo>
                    <a:pt x="647" y="388"/>
                    <a:pt x="641" y="373"/>
                    <a:pt x="638" y="357"/>
                  </a:cubicBezTo>
                  <a:cubicBezTo>
                    <a:pt x="635" y="320"/>
                    <a:pt x="625" y="286"/>
                    <a:pt x="616" y="252"/>
                  </a:cubicBezTo>
                  <a:cubicBezTo>
                    <a:pt x="598" y="166"/>
                    <a:pt x="570" y="83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9" name="Google Shape;1588;p35">
              <a:extLst>
                <a:ext uri="{FF2B5EF4-FFF2-40B4-BE49-F238E27FC236}">
                  <a16:creationId xmlns:a16="http://schemas.microsoft.com/office/drawing/2014/main" id="{1DCCF26C-AA5A-A769-3479-370BC9CB06BA}"/>
                </a:ext>
              </a:extLst>
            </p:cNvPr>
            <p:cNvSpPr/>
            <p:nvPr/>
          </p:nvSpPr>
          <p:spPr>
            <a:xfrm>
              <a:off x="4309575" y="6043725"/>
              <a:ext cx="17350" cy="20850"/>
            </a:xfrm>
            <a:custGeom>
              <a:avLst/>
              <a:gdLst/>
              <a:ahLst/>
              <a:cxnLst/>
              <a:rect l="l" t="t" r="r" b="b"/>
              <a:pathLst>
                <a:path w="694" h="834" extrusionOk="0">
                  <a:moveTo>
                    <a:pt x="296" y="1"/>
                  </a:moveTo>
                  <a:cubicBezTo>
                    <a:pt x="248" y="1"/>
                    <a:pt x="200" y="13"/>
                    <a:pt x="161" y="36"/>
                  </a:cubicBezTo>
                  <a:cubicBezTo>
                    <a:pt x="29" y="113"/>
                    <a:pt x="1" y="270"/>
                    <a:pt x="65" y="403"/>
                  </a:cubicBezTo>
                  <a:cubicBezTo>
                    <a:pt x="72" y="418"/>
                    <a:pt x="75" y="421"/>
                    <a:pt x="75" y="427"/>
                  </a:cubicBezTo>
                  <a:cubicBezTo>
                    <a:pt x="78" y="430"/>
                    <a:pt x="78" y="430"/>
                    <a:pt x="81" y="440"/>
                  </a:cubicBezTo>
                  <a:lnTo>
                    <a:pt x="81" y="443"/>
                  </a:lnTo>
                  <a:cubicBezTo>
                    <a:pt x="87" y="464"/>
                    <a:pt x="96" y="489"/>
                    <a:pt x="102" y="510"/>
                  </a:cubicBezTo>
                  <a:cubicBezTo>
                    <a:pt x="109" y="526"/>
                    <a:pt x="115" y="538"/>
                    <a:pt x="121" y="553"/>
                  </a:cubicBezTo>
                  <a:cubicBezTo>
                    <a:pt x="139" y="603"/>
                    <a:pt x="158" y="655"/>
                    <a:pt x="182" y="701"/>
                  </a:cubicBezTo>
                  <a:cubicBezTo>
                    <a:pt x="223" y="789"/>
                    <a:pt x="320" y="834"/>
                    <a:pt x="415" y="834"/>
                  </a:cubicBezTo>
                  <a:cubicBezTo>
                    <a:pt x="462" y="834"/>
                    <a:pt x="510" y="822"/>
                    <a:pt x="549" y="800"/>
                  </a:cubicBezTo>
                  <a:cubicBezTo>
                    <a:pt x="641" y="744"/>
                    <a:pt x="693" y="640"/>
                    <a:pt x="675" y="535"/>
                  </a:cubicBezTo>
                  <a:cubicBezTo>
                    <a:pt x="672" y="498"/>
                    <a:pt x="663" y="464"/>
                    <a:pt x="647" y="430"/>
                  </a:cubicBezTo>
                  <a:cubicBezTo>
                    <a:pt x="641" y="415"/>
                    <a:pt x="638" y="412"/>
                    <a:pt x="635" y="409"/>
                  </a:cubicBezTo>
                  <a:cubicBezTo>
                    <a:pt x="632" y="403"/>
                    <a:pt x="635" y="403"/>
                    <a:pt x="629" y="390"/>
                  </a:cubicBezTo>
                  <a:cubicBezTo>
                    <a:pt x="623" y="369"/>
                    <a:pt x="613" y="347"/>
                    <a:pt x="607" y="326"/>
                  </a:cubicBezTo>
                  <a:cubicBezTo>
                    <a:pt x="586" y="258"/>
                    <a:pt x="558" y="196"/>
                    <a:pt x="527" y="132"/>
                  </a:cubicBezTo>
                  <a:cubicBezTo>
                    <a:pt x="486" y="46"/>
                    <a:pt x="390" y="1"/>
                    <a:pt x="2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0" name="Google Shape;1589;p35">
              <a:extLst>
                <a:ext uri="{FF2B5EF4-FFF2-40B4-BE49-F238E27FC236}">
                  <a16:creationId xmlns:a16="http://schemas.microsoft.com/office/drawing/2014/main" id="{924D9F57-C192-F263-38A8-ABD1FB0926E5}"/>
                </a:ext>
              </a:extLst>
            </p:cNvPr>
            <p:cNvSpPr/>
            <p:nvPr/>
          </p:nvSpPr>
          <p:spPr>
            <a:xfrm>
              <a:off x="4325500" y="6042075"/>
              <a:ext cx="18500" cy="24025"/>
            </a:xfrm>
            <a:custGeom>
              <a:avLst/>
              <a:gdLst/>
              <a:ahLst/>
              <a:cxnLst/>
              <a:rect l="l" t="t" r="r" b="b"/>
              <a:pathLst>
                <a:path w="740" h="961" extrusionOk="0">
                  <a:moveTo>
                    <a:pt x="377" y="0"/>
                  </a:moveTo>
                  <a:cubicBezTo>
                    <a:pt x="176" y="0"/>
                    <a:pt x="0" y="250"/>
                    <a:pt x="173" y="447"/>
                  </a:cubicBezTo>
                  <a:cubicBezTo>
                    <a:pt x="176" y="453"/>
                    <a:pt x="180" y="459"/>
                    <a:pt x="186" y="466"/>
                  </a:cubicBezTo>
                  <a:cubicBezTo>
                    <a:pt x="189" y="469"/>
                    <a:pt x="192" y="472"/>
                    <a:pt x="195" y="475"/>
                  </a:cubicBezTo>
                  <a:cubicBezTo>
                    <a:pt x="195" y="477"/>
                    <a:pt x="195" y="479"/>
                    <a:pt x="196" y="481"/>
                  </a:cubicBezTo>
                  <a:lnTo>
                    <a:pt x="196" y="481"/>
                  </a:lnTo>
                  <a:cubicBezTo>
                    <a:pt x="195" y="480"/>
                    <a:pt x="194" y="479"/>
                    <a:pt x="193" y="479"/>
                  </a:cubicBezTo>
                  <a:cubicBezTo>
                    <a:pt x="188" y="479"/>
                    <a:pt x="198" y="518"/>
                    <a:pt x="203" y="518"/>
                  </a:cubicBezTo>
                  <a:cubicBezTo>
                    <a:pt x="203" y="518"/>
                    <a:pt x="204" y="518"/>
                    <a:pt x="204" y="517"/>
                  </a:cubicBezTo>
                  <a:lnTo>
                    <a:pt x="204" y="517"/>
                  </a:lnTo>
                  <a:lnTo>
                    <a:pt x="204" y="536"/>
                  </a:lnTo>
                  <a:cubicBezTo>
                    <a:pt x="198" y="555"/>
                    <a:pt x="189" y="578"/>
                    <a:pt x="191" y="578"/>
                  </a:cubicBezTo>
                  <a:cubicBezTo>
                    <a:pt x="192" y="578"/>
                    <a:pt x="196" y="572"/>
                    <a:pt x="204" y="558"/>
                  </a:cubicBezTo>
                  <a:lnTo>
                    <a:pt x="204" y="558"/>
                  </a:lnTo>
                  <a:cubicBezTo>
                    <a:pt x="198" y="570"/>
                    <a:pt x="192" y="586"/>
                    <a:pt x="189" y="601"/>
                  </a:cubicBezTo>
                  <a:cubicBezTo>
                    <a:pt x="152" y="721"/>
                    <a:pt x="180" y="853"/>
                    <a:pt x="300" y="924"/>
                  </a:cubicBezTo>
                  <a:cubicBezTo>
                    <a:pt x="341" y="948"/>
                    <a:pt x="389" y="960"/>
                    <a:pt x="438" y="960"/>
                  </a:cubicBezTo>
                  <a:cubicBezTo>
                    <a:pt x="531" y="960"/>
                    <a:pt x="625" y="916"/>
                    <a:pt x="666" y="829"/>
                  </a:cubicBezTo>
                  <a:cubicBezTo>
                    <a:pt x="697" y="761"/>
                    <a:pt x="718" y="687"/>
                    <a:pt x="727" y="616"/>
                  </a:cubicBezTo>
                  <a:cubicBezTo>
                    <a:pt x="737" y="558"/>
                    <a:pt x="740" y="499"/>
                    <a:pt x="734" y="441"/>
                  </a:cubicBezTo>
                  <a:cubicBezTo>
                    <a:pt x="715" y="309"/>
                    <a:pt x="657" y="182"/>
                    <a:pt x="564" y="84"/>
                  </a:cubicBezTo>
                  <a:cubicBezTo>
                    <a:pt x="506" y="25"/>
                    <a:pt x="440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1" name="Google Shape;1590;p35">
              <a:extLst>
                <a:ext uri="{FF2B5EF4-FFF2-40B4-BE49-F238E27FC236}">
                  <a16:creationId xmlns:a16="http://schemas.microsoft.com/office/drawing/2014/main" id="{B7DC107F-E48C-9F1C-908B-5BBC6F31C072}"/>
                </a:ext>
              </a:extLst>
            </p:cNvPr>
            <p:cNvSpPr/>
            <p:nvPr/>
          </p:nvSpPr>
          <p:spPr>
            <a:xfrm>
              <a:off x="4347125" y="6045225"/>
              <a:ext cx="15350" cy="22175"/>
            </a:xfrm>
            <a:custGeom>
              <a:avLst/>
              <a:gdLst/>
              <a:ahLst/>
              <a:cxnLst/>
              <a:rect l="l" t="t" r="r" b="b"/>
              <a:pathLst>
                <a:path w="614" h="887" extrusionOk="0">
                  <a:moveTo>
                    <a:pt x="283" y="1"/>
                  </a:moveTo>
                  <a:cubicBezTo>
                    <a:pt x="235" y="1"/>
                    <a:pt x="188" y="12"/>
                    <a:pt x="149" y="35"/>
                  </a:cubicBezTo>
                  <a:cubicBezTo>
                    <a:pt x="50" y="93"/>
                    <a:pt x="1" y="207"/>
                    <a:pt x="29" y="318"/>
                  </a:cubicBezTo>
                  <a:cubicBezTo>
                    <a:pt x="35" y="349"/>
                    <a:pt x="41" y="377"/>
                    <a:pt x="53" y="404"/>
                  </a:cubicBezTo>
                  <a:cubicBezTo>
                    <a:pt x="66" y="435"/>
                    <a:pt x="75" y="469"/>
                    <a:pt x="75" y="506"/>
                  </a:cubicBezTo>
                  <a:cubicBezTo>
                    <a:pt x="78" y="540"/>
                    <a:pt x="75" y="580"/>
                    <a:pt x="75" y="626"/>
                  </a:cubicBezTo>
                  <a:cubicBezTo>
                    <a:pt x="75" y="800"/>
                    <a:pt x="209" y="887"/>
                    <a:pt x="344" y="887"/>
                  </a:cubicBezTo>
                  <a:cubicBezTo>
                    <a:pt x="479" y="887"/>
                    <a:pt x="613" y="800"/>
                    <a:pt x="613" y="626"/>
                  </a:cubicBezTo>
                  <a:cubicBezTo>
                    <a:pt x="613" y="601"/>
                    <a:pt x="610" y="577"/>
                    <a:pt x="607" y="552"/>
                  </a:cubicBezTo>
                  <a:cubicBezTo>
                    <a:pt x="607" y="484"/>
                    <a:pt x="598" y="417"/>
                    <a:pt x="586" y="352"/>
                  </a:cubicBezTo>
                  <a:cubicBezTo>
                    <a:pt x="573" y="275"/>
                    <a:pt x="549" y="201"/>
                    <a:pt x="518" y="133"/>
                  </a:cubicBezTo>
                  <a:cubicBezTo>
                    <a:pt x="477" y="45"/>
                    <a:pt x="379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2" name="Google Shape;1591;p35">
              <a:extLst>
                <a:ext uri="{FF2B5EF4-FFF2-40B4-BE49-F238E27FC236}">
                  <a16:creationId xmlns:a16="http://schemas.microsoft.com/office/drawing/2014/main" id="{7D3F6F69-8B26-C4E0-E822-BF8BC7BED418}"/>
                </a:ext>
              </a:extLst>
            </p:cNvPr>
            <p:cNvSpPr/>
            <p:nvPr/>
          </p:nvSpPr>
          <p:spPr>
            <a:xfrm>
              <a:off x="4370150" y="6045450"/>
              <a:ext cx="16025" cy="26375"/>
            </a:xfrm>
            <a:custGeom>
              <a:avLst/>
              <a:gdLst/>
              <a:ahLst/>
              <a:cxnLst/>
              <a:rect l="l" t="t" r="r" b="b"/>
              <a:pathLst>
                <a:path w="641" h="1055" extrusionOk="0">
                  <a:moveTo>
                    <a:pt x="316" y="1"/>
                  </a:moveTo>
                  <a:cubicBezTo>
                    <a:pt x="209" y="1"/>
                    <a:pt x="102" y="58"/>
                    <a:pt x="62" y="189"/>
                  </a:cubicBezTo>
                  <a:cubicBezTo>
                    <a:pt x="40" y="251"/>
                    <a:pt x="28" y="315"/>
                    <a:pt x="19" y="383"/>
                  </a:cubicBezTo>
                  <a:cubicBezTo>
                    <a:pt x="0" y="546"/>
                    <a:pt x="16" y="709"/>
                    <a:pt x="62" y="866"/>
                  </a:cubicBezTo>
                  <a:cubicBezTo>
                    <a:pt x="102" y="997"/>
                    <a:pt x="209" y="1054"/>
                    <a:pt x="316" y="1054"/>
                  </a:cubicBezTo>
                  <a:cubicBezTo>
                    <a:pt x="477" y="1054"/>
                    <a:pt x="640" y="925"/>
                    <a:pt x="579" y="725"/>
                  </a:cubicBezTo>
                  <a:cubicBezTo>
                    <a:pt x="573" y="709"/>
                    <a:pt x="576" y="697"/>
                    <a:pt x="570" y="681"/>
                  </a:cubicBezTo>
                  <a:cubicBezTo>
                    <a:pt x="554" y="611"/>
                    <a:pt x="548" y="537"/>
                    <a:pt x="557" y="463"/>
                  </a:cubicBezTo>
                  <a:cubicBezTo>
                    <a:pt x="557" y="417"/>
                    <a:pt x="567" y="374"/>
                    <a:pt x="579" y="331"/>
                  </a:cubicBezTo>
                  <a:cubicBezTo>
                    <a:pt x="640" y="131"/>
                    <a:pt x="477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3" name="Google Shape;1592;p35">
              <a:extLst>
                <a:ext uri="{FF2B5EF4-FFF2-40B4-BE49-F238E27FC236}">
                  <a16:creationId xmlns:a16="http://schemas.microsoft.com/office/drawing/2014/main" id="{42FD5D5A-A449-21C4-F652-B0DC617AB5F2}"/>
                </a:ext>
              </a:extLst>
            </p:cNvPr>
            <p:cNvSpPr/>
            <p:nvPr/>
          </p:nvSpPr>
          <p:spPr>
            <a:xfrm>
              <a:off x="4392150" y="6051200"/>
              <a:ext cx="15500" cy="19150"/>
            </a:xfrm>
            <a:custGeom>
              <a:avLst/>
              <a:gdLst/>
              <a:ahLst/>
              <a:cxnLst/>
              <a:rect l="l" t="t" r="r" b="b"/>
              <a:pathLst>
                <a:path w="620" h="766" extrusionOk="0">
                  <a:moveTo>
                    <a:pt x="324" y="0"/>
                  </a:moveTo>
                  <a:cubicBezTo>
                    <a:pt x="256" y="0"/>
                    <a:pt x="189" y="25"/>
                    <a:pt x="142" y="79"/>
                  </a:cubicBezTo>
                  <a:cubicBezTo>
                    <a:pt x="87" y="144"/>
                    <a:pt x="47" y="221"/>
                    <a:pt x="25" y="307"/>
                  </a:cubicBezTo>
                  <a:cubicBezTo>
                    <a:pt x="10" y="371"/>
                    <a:pt x="1" y="439"/>
                    <a:pt x="4" y="507"/>
                  </a:cubicBezTo>
                  <a:cubicBezTo>
                    <a:pt x="1" y="510"/>
                    <a:pt x="1" y="513"/>
                    <a:pt x="4" y="516"/>
                  </a:cubicBezTo>
                  <a:cubicBezTo>
                    <a:pt x="7" y="682"/>
                    <a:pt x="137" y="765"/>
                    <a:pt x="267" y="765"/>
                  </a:cubicBezTo>
                  <a:cubicBezTo>
                    <a:pt x="362" y="765"/>
                    <a:pt x="458" y="721"/>
                    <a:pt x="505" y="633"/>
                  </a:cubicBezTo>
                  <a:cubicBezTo>
                    <a:pt x="527" y="593"/>
                    <a:pt x="536" y="550"/>
                    <a:pt x="536" y="507"/>
                  </a:cubicBezTo>
                  <a:cubicBezTo>
                    <a:pt x="542" y="482"/>
                    <a:pt x="542" y="461"/>
                    <a:pt x="545" y="436"/>
                  </a:cubicBezTo>
                  <a:cubicBezTo>
                    <a:pt x="545" y="433"/>
                    <a:pt x="545" y="430"/>
                    <a:pt x="545" y="430"/>
                  </a:cubicBezTo>
                  <a:cubicBezTo>
                    <a:pt x="545" y="427"/>
                    <a:pt x="545" y="424"/>
                    <a:pt x="545" y="421"/>
                  </a:cubicBezTo>
                  <a:cubicBezTo>
                    <a:pt x="613" y="313"/>
                    <a:pt x="619" y="178"/>
                    <a:pt x="521" y="79"/>
                  </a:cubicBezTo>
                  <a:cubicBezTo>
                    <a:pt x="470" y="28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4" name="Google Shape;1593;p35">
              <a:extLst>
                <a:ext uri="{FF2B5EF4-FFF2-40B4-BE49-F238E27FC236}">
                  <a16:creationId xmlns:a16="http://schemas.microsoft.com/office/drawing/2014/main" id="{A54E777E-1B41-90BB-C9D1-3161E2C63F46}"/>
                </a:ext>
              </a:extLst>
            </p:cNvPr>
            <p:cNvSpPr/>
            <p:nvPr/>
          </p:nvSpPr>
          <p:spPr>
            <a:xfrm>
              <a:off x="4407150" y="6058550"/>
              <a:ext cx="15050" cy="20950"/>
            </a:xfrm>
            <a:custGeom>
              <a:avLst/>
              <a:gdLst/>
              <a:ahLst/>
              <a:cxnLst/>
              <a:rect l="l" t="t" r="r" b="b"/>
              <a:pathLst>
                <a:path w="602" h="838" extrusionOk="0">
                  <a:moveTo>
                    <a:pt x="269" y="1"/>
                  </a:moveTo>
                  <a:cubicBezTo>
                    <a:pt x="167" y="4"/>
                    <a:pt x="75" y="65"/>
                    <a:pt x="29" y="154"/>
                  </a:cubicBezTo>
                  <a:cubicBezTo>
                    <a:pt x="10" y="191"/>
                    <a:pt x="1" y="231"/>
                    <a:pt x="1" y="271"/>
                  </a:cubicBezTo>
                  <a:cubicBezTo>
                    <a:pt x="7" y="302"/>
                    <a:pt x="10" y="333"/>
                    <a:pt x="19" y="364"/>
                  </a:cubicBezTo>
                  <a:cubicBezTo>
                    <a:pt x="25" y="388"/>
                    <a:pt x="25" y="416"/>
                    <a:pt x="35" y="444"/>
                  </a:cubicBezTo>
                  <a:cubicBezTo>
                    <a:pt x="47" y="484"/>
                    <a:pt x="56" y="527"/>
                    <a:pt x="62" y="570"/>
                  </a:cubicBezTo>
                  <a:cubicBezTo>
                    <a:pt x="62" y="718"/>
                    <a:pt x="182" y="838"/>
                    <a:pt x="330" y="838"/>
                  </a:cubicBezTo>
                  <a:cubicBezTo>
                    <a:pt x="478" y="838"/>
                    <a:pt x="601" y="718"/>
                    <a:pt x="601" y="570"/>
                  </a:cubicBezTo>
                  <a:cubicBezTo>
                    <a:pt x="601" y="551"/>
                    <a:pt x="595" y="536"/>
                    <a:pt x="592" y="521"/>
                  </a:cubicBezTo>
                  <a:cubicBezTo>
                    <a:pt x="589" y="465"/>
                    <a:pt x="580" y="407"/>
                    <a:pt x="567" y="354"/>
                  </a:cubicBezTo>
                  <a:cubicBezTo>
                    <a:pt x="564" y="342"/>
                    <a:pt x="558" y="330"/>
                    <a:pt x="555" y="314"/>
                  </a:cubicBezTo>
                  <a:cubicBezTo>
                    <a:pt x="552" y="302"/>
                    <a:pt x="549" y="290"/>
                    <a:pt x="546" y="278"/>
                  </a:cubicBezTo>
                  <a:cubicBezTo>
                    <a:pt x="542" y="264"/>
                    <a:pt x="538" y="232"/>
                    <a:pt x="537" y="232"/>
                  </a:cubicBezTo>
                  <a:lnTo>
                    <a:pt x="537" y="232"/>
                  </a:lnTo>
                  <a:cubicBezTo>
                    <a:pt x="537" y="232"/>
                    <a:pt x="537" y="242"/>
                    <a:pt x="540" y="271"/>
                  </a:cubicBezTo>
                  <a:cubicBezTo>
                    <a:pt x="527" y="124"/>
                    <a:pt x="423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5" name="Google Shape;1594;p35">
              <a:extLst>
                <a:ext uri="{FF2B5EF4-FFF2-40B4-BE49-F238E27FC236}">
                  <a16:creationId xmlns:a16="http://schemas.microsoft.com/office/drawing/2014/main" id="{ED2D6286-3C1B-05E8-C436-25FF844E833A}"/>
                </a:ext>
              </a:extLst>
            </p:cNvPr>
            <p:cNvSpPr/>
            <p:nvPr/>
          </p:nvSpPr>
          <p:spPr>
            <a:xfrm>
              <a:off x="4426700" y="6063100"/>
              <a:ext cx="14200" cy="13425"/>
            </a:xfrm>
            <a:custGeom>
              <a:avLst/>
              <a:gdLst/>
              <a:ahLst/>
              <a:cxnLst/>
              <a:rect l="l" t="t" r="r" b="b"/>
              <a:pathLst>
                <a:path w="568" h="537" extrusionOk="0">
                  <a:moveTo>
                    <a:pt x="256" y="0"/>
                  </a:moveTo>
                  <a:cubicBezTo>
                    <a:pt x="133" y="0"/>
                    <a:pt x="28" y="91"/>
                    <a:pt x="13" y="213"/>
                  </a:cubicBezTo>
                  <a:cubicBezTo>
                    <a:pt x="1" y="280"/>
                    <a:pt x="10" y="348"/>
                    <a:pt x="44" y="410"/>
                  </a:cubicBezTo>
                  <a:cubicBezTo>
                    <a:pt x="86" y="487"/>
                    <a:pt x="165" y="536"/>
                    <a:pt x="254" y="536"/>
                  </a:cubicBezTo>
                  <a:cubicBezTo>
                    <a:pt x="257" y="536"/>
                    <a:pt x="260" y="536"/>
                    <a:pt x="262" y="536"/>
                  </a:cubicBezTo>
                  <a:cubicBezTo>
                    <a:pt x="268" y="536"/>
                    <a:pt x="273" y="536"/>
                    <a:pt x="278" y="536"/>
                  </a:cubicBezTo>
                  <a:cubicBezTo>
                    <a:pt x="312" y="536"/>
                    <a:pt x="344" y="528"/>
                    <a:pt x="376" y="514"/>
                  </a:cubicBezTo>
                  <a:cubicBezTo>
                    <a:pt x="429" y="490"/>
                    <a:pt x="472" y="446"/>
                    <a:pt x="493" y="391"/>
                  </a:cubicBezTo>
                  <a:cubicBezTo>
                    <a:pt x="567" y="231"/>
                    <a:pt x="493" y="0"/>
                    <a:pt x="262" y="0"/>
                  </a:cubicBezTo>
                  <a:cubicBezTo>
                    <a:pt x="260" y="0"/>
                    <a:pt x="258" y="0"/>
                    <a:pt x="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6" name="Google Shape;1595;p35">
              <a:extLst>
                <a:ext uri="{FF2B5EF4-FFF2-40B4-BE49-F238E27FC236}">
                  <a16:creationId xmlns:a16="http://schemas.microsoft.com/office/drawing/2014/main" id="{F0808DF0-945D-FFC7-D51C-B5992C031C70}"/>
                </a:ext>
              </a:extLst>
            </p:cNvPr>
            <p:cNvSpPr/>
            <p:nvPr/>
          </p:nvSpPr>
          <p:spPr>
            <a:xfrm>
              <a:off x="4256175" y="6027500"/>
              <a:ext cx="47575" cy="27925"/>
            </a:xfrm>
            <a:custGeom>
              <a:avLst/>
              <a:gdLst/>
              <a:ahLst/>
              <a:cxnLst/>
              <a:rect l="l" t="t" r="r" b="b"/>
              <a:pathLst>
                <a:path w="1903" h="1117" extrusionOk="0">
                  <a:moveTo>
                    <a:pt x="1124" y="0"/>
                  </a:moveTo>
                  <a:cubicBezTo>
                    <a:pt x="656" y="0"/>
                    <a:pt x="202" y="298"/>
                    <a:pt x="25" y="728"/>
                  </a:cubicBezTo>
                  <a:cubicBezTo>
                    <a:pt x="4" y="775"/>
                    <a:pt x="1" y="830"/>
                    <a:pt x="19" y="882"/>
                  </a:cubicBezTo>
                  <a:cubicBezTo>
                    <a:pt x="48" y="985"/>
                    <a:pt x="160" y="1047"/>
                    <a:pt x="276" y="1047"/>
                  </a:cubicBezTo>
                  <a:cubicBezTo>
                    <a:pt x="382" y="1047"/>
                    <a:pt x="492" y="994"/>
                    <a:pt x="542" y="870"/>
                  </a:cubicBezTo>
                  <a:cubicBezTo>
                    <a:pt x="564" y="821"/>
                    <a:pt x="595" y="778"/>
                    <a:pt x="632" y="741"/>
                  </a:cubicBezTo>
                  <a:cubicBezTo>
                    <a:pt x="752" y="621"/>
                    <a:pt x="946" y="553"/>
                    <a:pt x="1096" y="541"/>
                  </a:cubicBezTo>
                  <a:cubicBezTo>
                    <a:pt x="1123" y="538"/>
                    <a:pt x="1147" y="536"/>
                    <a:pt x="1169" y="536"/>
                  </a:cubicBezTo>
                  <a:cubicBezTo>
                    <a:pt x="1264" y="536"/>
                    <a:pt x="1320" y="563"/>
                    <a:pt x="1343" y="618"/>
                  </a:cubicBezTo>
                  <a:cubicBezTo>
                    <a:pt x="1364" y="673"/>
                    <a:pt x="1361" y="735"/>
                    <a:pt x="1336" y="787"/>
                  </a:cubicBezTo>
                  <a:cubicBezTo>
                    <a:pt x="1324" y="833"/>
                    <a:pt x="1321" y="882"/>
                    <a:pt x="1336" y="929"/>
                  </a:cubicBezTo>
                  <a:cubicBezTo>
                    <a:pt x="1366" y="1045"/>
                    <a:pt x="1484" y="1116"/>
                    <a:pt x="1602" y="1116"/>
                  </a:cubicBezTo>
                  <a:cubicBezTo>
                    <a:pt x="1708" y="1116"/>
                    <a:pt x="1815" y="1059"/>
                    <a:pt x="1857" y="929"/>
                  </a:cubicBezTo>
                  <a:cubicBezTo>
                    <a:pt x="1863" y="910"/>
                    <a:pt x="1863" y="892"/>
                    <a:pt x="1869" y="873"/>
                  </a:cubicBezTo>
                  <a:cubicBezTo>
                    <a:pt x="1897" y="765"/>
                    <a:pt x="1903" y="658"/>
                    <a:pt x="1887" y="547"/>
                  </a:cubicBezTo>
                  <a:cubicBezTo>
                    <a:pt x="1835" y="236"/>
                    <a:pt x="1564" y="20"/>
                    <a:pt x="1186" y="2"/>
                  </a:cubicBezTo>
                  <a:cubicBezTo>
                    <a:pt x="1165" y="1"/>
                    <a:pt x="1144" y="0"/>
                    <a:pt x="1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7" name="Google Shape;1596;p35">
              <a:extLst>
                <a:ext uri="{FF2B5EF4-FFF2-40B4-BE49-F238E27FC236}">
                  <a16:creationId xmlns:a16="http://schemas.microsoft.com/office/drawing/2014/main" id="{A0C32A9B-F739-A522-17A9-F5268BFD36FB}"/>
                </a:ext>
              </a:extLst>
            </p:cNvPr>
            <p:cNvSpPr/>
            <p:nvPr/>
          </p:nvSpPr>
          <p:spPr>
            <a:xfrm>
              <a:off x="4256875" y="6397425"/>
              <a:ext cx="75050" cy="713175"/>
            </a:xfrm>
            <a:custGeom>
              <a:avLst/>
              <a:gdLst/>
              <a:ahLst/>
              <a:cxnLst/>
              <a:rect l="l" t="t" r="r" b="b"/>
              <a:pathLst>
                <a:path w="3002" h="28527" extrusionOk="0">
                  <a:moveTo>
                    <a:pt x="2238" y="0"/>
                  </a:moveTo>
                  <a:cubicBezTo>
                    <a:pt x="2115" y="0"/>
                    <a:pt x="1989" y="81"/>
                    <a:pt x="1964" y="214"/>
                  </a:cubicBezTo>
                  <a:cubicBezTo>
                    <a:pt x="1955" y="251"/>
                    <a:pt x="1958" y="291"/>
                    <a:pt x="1967" y="331"/>
                  </a:cubicBezTo>
                  <a:cubicBezTo>
                    <a:pt x="2013" y="528"/>
                    <a:pt x="2044" y="728"/>
                    <a:pt x="2078" y="928"/>
                  </a:cubicBezTo>
                  <a:lnTo>
                    <a:pt x="2100" y="907"/>
                  </a:lnTo>
                  <a:cubicBezTo>
                    <a:pt x="2114" y="893"/>
                    <a:pt x="2129" y="887"/>
                    <a:pt x="2145" y="887"/>
                  </a:cubicBezTo>
                  <a:cubicBezTo>
                    <a:pt x="2196" y="887"/>
                    <a:pt x="2243" y="954"/>
                    <a:pt x="2195" y="1002"/>
                  </a:cubicBezTo>
                  <a:cubicBezTo>
                    <a:pt x="2167" y="1033"/>
                    <a:pt x="2137" y="1060"/>
                    <a:pt x="2106" y="1088"/>
                  </a:cubicBezTo>
                  <a:cubicBezTo>
                    <a:pt x="2152" y="1424"/>
                    <a:pt x="2183" y="1762"/>
                    <a:pt x="2192" y="2101"/>
                  </a:cubicBezTo>
                  <a:cubicBezTo>
                    <a:pt x="2241" y="2061"/>
                    <a:pt x="2290" y="2024"/>
                    <a:pt x="2337" y="1981"/>
                  </a:cubicBezTo>
                  <a:cubicBezTo>
                    <a:pt x="2351" y="1969"/>
                    <a:pt x="2367" y="1964"/>
                    <a:pt x="2382" y="1964"/>
                  </a:cubicBezTo>
                  <a:cubicBezTo>
                    <a:pt x="2437" y="1964"/>
                    <a:pt x="2485" y="2033"/>
                    <a:pt x="2432" y="2076"/>
                  </a:cubicBezTo>
                  <a:cubicBezTo>
                    <a:pt x="2355" y="2144"/>
                    <a:pt x="2275" y="2206"/>
                    <a:pt x="2195" y="2273"/>
                  </a:cubicBezTo>
                  <a:cubicBezTo>
                    <a:pt x="2204" y="2538"/>
                    <a:pt x="2201" y="2803"/>
                    <a:pt x="2195" y="3067"/>
                  </a:cubicBezTo>
                  <a:cubicBezTo>
                    <a:pt x="2223" y="3043"/>
                    <a:pt x="2250" y="3021"/>
                    <a:pt x="2278" y="2997"/>
                  </a:cubicBezTo>
                  <a:cubicBezTo>
                    <a:pt x="2292" y="2982"/>
                    <a:pt x="2308" y="2976"/>
                    <a:pt x="2324" y="2976"/>
                  </a:cubicBezTo>
                  <a:cubicBezTo>
                    <a:pt x="2374" y="2976"/>
                    <a:pt x="2418" y="3042"/>
                    <a:pt x="2374" y="3092"/>
                  </a:cubicBezTo>
                  <a:cubicBezTo>
                    <a:pt x="2315" y="3154"/>
                    <a:pt x="2247" y="3224"/>
                    <a:pt x="2186" y="3292"/>
                  </a:cubicBezTo>
                  <a:cubicBezTo>
                    <a:pt x="2164" y="3763"/>
                    <a:pt x="2127" y="4237"/>
                    <a:pt x="2078" y="4708"/>
                  </a:cubicBezTo>
                  <a:cubicBezTo>
                    <a:pt x="2146" y="4653"/>
                    <a:pt x="2213" y="4600"/>
                    <a:pt x="2278" y="4548"/>
                  </a:cubicBezTo>
                  <a:cubicBezTo>
                    <a:pt x="2293" y="4536"/>
                    <a:pt x="2309" y="4530"/>
                    <a:pt x="2324" y="4530"/>
                  </a:cubicBezTo>
                  <a:cubicBezTo>
                    <a:pt x="2377" y="4530"/>
                    <a:pt x="2421" y="4593"/>
                    <a:pt x="2374" y="4640"/>
                  </a:cubicBezTo>
                  <a:cubicBezTo>
                    <a:pt x="2287" y="4730"/>
                    <a:pt x="2192" y="4813"/>
                    <a:pt x="2100" y="4896"/>
                  </a:cubicBezTo>
                  <a:cubicBezTo>
                    <a:pt x="2090" y="4924"/>
                    <a:pt x="2075" y="4948"/>
                    <a:pt x="2053" y="4967"/>
                  </a:cubicBezTo>
                  <a:cubicBezTo>
                    <a:pt x="2016" y="5299"/>
                    <a:pt x="1983" y="5632"/>
                    <a:pt x="1946" y="5961"/>
                  </a:cubicBezTo>
                  <a:cubicBezTo>
                    <a:pt x="2016" y="5909"/>
                    <a:pt x="2087" y="5853"/>
                    <a:pt x="2158" y="5801"/>
                  </a:cubicBezTo>
                  <a:cubicBezTo>
                    <a:pt x="2174" y="5789"/>
                    <a:pt x="2190" y="5783"/>
                    <a:pt x="2206" y="5783"/>
                  </a:cubicBezTo>
                  <a:cubicBezTo>
                    <a:pt x="2262" y="5783"/>
                    <a:pt x="2306" y="5848"/>
                    <a:pt x="2253" y="5893"/>
                  </a:cubicBezTo>
                  <a:cubicBezTo>
                    <a:pt x="2143" y="5992"/>
                    <a:pt x="2032" y="6090"/>
                    <a:pt x="1924" y="6189"/>
                  </a:cubicBezTo>
                  <a:cubicBezTo>
                    <a:pt x="1899" y="6401"/>
                    <a:pt x="1878" y="6613"/>
                    <a:pt x="1859" y="6826"/>
                  </a:cubicBezTo>
                  <a:cubicBezTo>
                    <a:pt x="1847" y="6961"/>
                    <a:pt x="1835" y="7097"/>
                    <a:pt x="1819" y="7229"/>
                  </a:cubicBezTo>
                  <a:cubicBezTo>
                    <a:pt x="1859" y="7208"/>
                    <a:pt x="1893" y="7183"/>
                    <a:pt x="1933" y="7161"/>
                  </a:cubicBezTo>
                  <a:cubicBezTo>
                    <a:pt x="1944" y="7155"/>
                    <a:pt x="1955" y="7152"/>
                    <a:pt x="1966" y="7152"/>
                  </a:cubicBezTo>
                  <a:cubicBezTo>
                    <a:pt x="2017" y="7152"/>
                    <a:pt x="2057" y="7220"/>
                    <a:pt x="2013" y="7266"/>
                  </a:cubicBezTo>
                  <a:cubicBezTo>
                    <a:pt x="1943" y="7337"/>
                    <a:pt x="1869" y="7405"/>
                    <a:pt x="1798" y="7475"/>
                  </a:cubicBezTo>
                  <a:cubicBezTo>
                    <a:pt x="1761" y="7885"/>
                    <a:pt x="1721" y="8297"/>
                    <a:pt x="1684" y="8707"/>
                  </a:cubicBezTo>
                  <a:cubicBezTo>
                    <a:pt x="1709" y="8688"/>
                    <a:pt x="1730" y="8670"/>
                    <a:pt x="1755" y="8654"/>
                  </a:cubicBezTo>
                  <a:cubicBezTo>
                    <a:pt x="1767" y="8646"/>
                    <a:pt x="1779" y="8642"/>
                    <a:pt x="1790" y="8642"/>
                  </a:cubicBezTo>
                  <a:cubicBezTo>
                    <a:pt x="1844" y="8642"/>
                    <a:pt x="1879" y="8727"/>
                    <a:pt x="1823" y="8768"/>
                  </a:cubicBezTo>
                  <a:cubicBezTo>
                    <a:pt x="1770" y="8805"/>
                    <a:pt x="1721" y="8845"/>
                    <a:pt x="1669" y="8882"/>
                  </a:cubicBezTo>
                  <a:cubicBezTo>
                    <a:pt x="1644" y="9134"/>
                    <a:pt x="1619" y="9387"/>
                    <a:pt x="1598" y="9639"/>
                  </a:cubicBezTo>
                  <a:cubicBezTo>
                    <a:pt x="1684" y="9581"/>
                    <a:pt x="1776" y="9531"/>
                    <a:pt x="1872" y="9488"/>
                  </a:cubicBezTo>
                  <a:cubicBezTo>
                    <a:pt x="1883" y="9482"/>
                    <a:pt x="1894" y="9479"/>
                    <a:pt x="1904" y="9479"/>
                  </a:cubicBezTo>
                  <a:cubicBezTo>
                    <a:pt x="1956" y="9479"/>
                    <a:pt x="1995" y="9547"/>
                    <a:pt x="1952" y="9593"/>
                  </a:cubicBezTo>
                  <a:cubicBezTo>
                    <a:pt x="1832" y="9735"/>
                    <a:pt x="1699" y="9873"/>
                    <a:pt x="1564" y="10006"/>
                  </a:cubicBezTo>
                  <a:cubicBezTo>
                    <a:pt x="1555" y="10095"/>
                    <a:pt x="1549" y="10184"/>
                    <a:pt x="1539" y="10273"/>
                  </a:cubicBezTo>
                  <a:cubicBezTo>
                    <a:pt x="1632" y="10212"/>
                    <a:pt x="1721" y="10147"/>
                    <a:pt x="1810" y="10086"/>
                  </a:cubicBezTo>
                  <a:cubicBezTo>
                    <a:pt x="1821" y="10080"/>
                    <a:pt x="1832" y="10078"/>
                    <a:pt x="1843" y="10078"/>
                  </a:cubicBezTo>
                  <a:cubicBezTo>
                    <a:pt x="1892" y="10078"/>
                    <a:pt x="1930" y="10130"/>
                    <a:pt x="1903" y="10178"/>
                  </a:cubicBezTo>
                  <a:cubicBezTo>
                    <a:pt x="1783" y="10366"/>
                    <a:pt x="1647" y="10544"/>
                    <a:pt x="1502" y="10713"/>
                  </a:cubicBezTo>
                  <a:cubicBezTo>
                    <a:pt x="1493" y="10800"/>
                    <a:pt x="1487" y="10886"/>
                    <a:pt x="1481" y="10975"/>
                  </a:cubicBezTo>
                  <a:cubicBezTo>
                    <a:pt x="1512" y="10957"/>
                    <a:pt x="1542" y="10935"/>
                    <a:pt x="1573" y="10920"/>
                  </a:cubicBezTo>
                  <a:cubicBezTo>
                    <a:pt x="1583" y="10915"/>
                    <a:pt x="1593" y="10913"/>
                    <a:pt x="1602" y="10913"/>
                  </a:cubicBezTo>
                  <a:cubicBezTo>
                    <a:pt x="1658" y="10913"/>
                    <a:pt x="1706" y="10980"/>
                    <a:pt x="1653" y="11027"/>
                  </a:cubicBezTo>
                  <a:cubicBezTo>
                    <a:pt x="1595" y="11080"/>
                    <a:pt x="1524" y="11138"/>
                    <a:pt x="1462" y="11194"/>
                  </a:cubicBezTo>
                  <a:cubicBezTo>
                    <a:pt x="1453" y="11305"/>
                    <a:pt x="1444" y="11415"/>
                    <a:pt x="1435" y="11523"/>
                  </a:cubicBezTo>
                  <a:cubicBezTo>
                    <a:pt x="1499" y="11480"/>
                    <a:pt x="1561" y="11437"/>
                    <a:pt x="1635" y="11400"/>
                  </a:cubicBezTo>
                  <a:cubicBezTo>
                    <a:pt x="1646" y="11393"/>
                    <a:pt x="1657" y="11390"/>
                    <a:pt x="1668" y="11390"/>
                  </a:cubicBezTo>
                  <a:cubicBezTo>
                    <a:pt x="1719" y="11390"/>
                    <a:pt x="1758" y="11459"/>
                    <a:pt x="1715" y="11505"/>
                  </a:cubicBezTo>
                  <a:cubicBezTo>
                    <a:pt x="1616" y="11618"/>
                    <a:pt x="1509" y="11729"/>
                    <a:pt x="1407" y="11843"/>
                  </a:cubicBezTo>
                  <a:cubicBezTo>
                    <a:pt x="1373" y="12225"/>
                    <a:pt x="1342" y="12607"/>
                    <a:pt x="1312" y="12985"/>
                  </a:cubicBezTo>
                  <a:cubicBezTo>
                    <a:pt x="1341" y="12951"/>
                    <a:pt x="1372" y="12936"/>
                    <a:pt x="1401" y="12936"/>
                  </a:cubicBezTo>
                  <a:cubicBezTo>
                    <a:pt x="1408" y="12936"/>
                    <a:pt x="1415" y="12937"/>
                    <a:pt x="1422" y="12939"/>
                  </a:cubicBezTo>
                  <a:cubicBezTo>
                    <a:pt x="1505" y="12865"/>
                    <a:pt x="1595" y="12794"/>
                    <a:pt x="1678" y="12720"/>
                  </a:cubicBezTo>
                  <a:cubicBezTo>
                    <a:pt x="1692" y="12709"/>
                    <a:pt x="1707" y="12704"/>
                    <a:pt x="1721" y="12704"/>
                  </a:cubicBezTo>
                  <a:cubicBezTo>
                    <a:pt x="1776" y="12704"/>
                    <a:pt x="1824" y="12772"/>
                    <a:pt x="1773" y="12816"/>
                  </a:cubicBezTo>
                  <a:cubicBezTo>
                    <a:pt x="1607" y="12964"/>
                    <a:pt x="1447" y="13118"/>
                    <a:pt x="1287" y="13271"/>
                  </a:cubicBezTo>
                  <a:cubicBezTo>
                    <a:pt x="1275" y="13441"/>
                    <a:pt x="1256" y="13607"/>
                    <a:pt x="1244" y="13776"/>
                  </a:cubicBezTo>
                  <a:cubicBezTo>
                    <a:pt x="1245" y="13776"/>
                    <a:pt x="1247" y="13776"/>
                    <a:pt x="1248" y="13776"/>
                  </a:cubicBezTo>
                  <a:cubicBezTo>
                    <a:pt x="1292" y="13776"/>
                    <a:pt x="1324" y="13818"/>
                    <a:pt x="1315" y="13859"/>
                  </a:cubicBezTo>
                  <a:cubicBezTo>
                    <a:pt x="1287" y="13942"/>
                    <a:pt x="1253" y="14022"/>
                    <a:pt x="1219" y="14103"/>
                  </a:cubicBezTo>
                  <a:cubicBezTo>
                    <a:pt x="1198" y="14386"/>
                    <a:pt x="1179" y="14672"/>
                    <a:pt x="1161" y="14958"/>
                  </a:cubicBezTo>
                  <a:lnTo>
                    <a:pt x="1216" y="14918"/>
                  </a:lnTo>
                  <a:cubicBezTo>
                    <a:pt x="1226" y="14910"/>
                    <a:pt x="1237" y="14907"/>
                    <a:pt x="1248" y="14907"/>
                  </a:cubicBezTo>
                  <a:cubicBezTo>
                    <a:pt x="1294" y="14907"/>
                    <a:pt x="1338" y="14966"/>
                    <a:pt x="1305" y="15011"/>
                  </a:cubicBezTo>
                  <a:cubicBezTo>
                    <a:pt x="1256" y="15081"/>
                    <a:pt x="1198" y="15143"/>
                    <a:pt x="1142" y="15211"/>
                  </a:cubicBezTo>
                  <a:cubicBezTo>
                    <a:pt x="1124" y="15503"/>
                    <a:pt x="1105" y="15799"/>
                    <a:pt x="1087" y="16091"/>
                  </a:cubicBezTo>
                  <a:cubicBezTo>
                    <a:pt x="1164" y="16023"/>
                    <a:pt x="1244" y="15956"/>
                    <a:pt x="1321" y="15882"/>
                  </a:cubicBezTo>
                  <a:cubicBezTo>
                    <a:pt x="1334" y="15869"/>
                    <a:pt x="1350" y="15863"/>
                    <a:pt x="1364" y="15863"/>
                  </a:cubicBezTo>
                  <a:cubicBezTo>
                    <a:pt x="1417" y="15863"/>
                    <a:pt x="1464" y="15931"/>
                    <a:pt x="1416" y="15977"/>
                  </a:cubicBezTo>
                  <a:cubicBezTo>
                    <a:pt x="1305" y="16082"/>
                    <a:pt x="1192" y="16180"/>
                    <a:pt x="1075" y="16279"/>
                  </a:cubicBezTo>
                  <a:cubicBezTo>
                    <a:pt x="1056" y="16624"/>
                    <a:pt x="1038" y="16968"/>
                    <a:pt x="1019" y="17316"/>
                  </a:cubicBezTo>
                  <a:cubicBezTo>
                    <a:pt x="1025" y="17313"/>
                    <a:pt x="1028" y="17307"/>
                    <a:pt x="1038" y="17304"/>
                  </a:cubicBezTo>
                  <a:cubicBezTo>
                    <a:pt x="1048" y="17298"/>
                    <a:pt x="1059" y="17296"/>
                    <a:pt x="1070" y="17296"/>
                  </a:cubicBezTo>
                  <a:cubicBezTo>
                    <a:pt x="1111" y="17296"/>
                    <a:pt x="1145" y="17334"/>
                    <a:pt x="1133" y="17381"/>
                  </a:cubicBezTo>
                  <a:cubicBezTo>
                    <a:pt x="1108" y="17513"/>
                    <a:pt x="1062" y="17642"/>
                    <a:pt x="995" y="17759"/>
                  </a:cubicBezTo>
                  <a:cubicBezTo>
                    <a:pt x="976" y="18073"/>
                    <a:pt x="961" y="18387"/>
                    <a:pt x="945" y="18698"/>
                  </a:cubicBezTo>
                  <a:cubicBezTo>
                    <a:pt x="954" y="18692"/>
                    <a:pt x="967" y="18686"/>
                    <a:pt x="976" y="18677"/>
                  </a:cubicBezTo>
                  <a:cubicBezTo>
                    <a:pt x="987" y="18670"/>
                    <a:pt x="998" y="18667"/>
                    <a:pt x="1009" y="18667"/>
                  </a:cubicBezTo>
                  <a:cubicBezTo>
                    <a:pt x="1055" y="18667"/>
                    <a:pt x="1093" y="18724"/>
                    <a:pt x="1068" y="18769"/>
                  </a:cubicBezTo>
                  <a:cubicBezTo>
                    <a:pt x="1025" y="18843"/>
                    <a:pt x="979" y="18914"/>
                    <a:pt x="930" y="18988"/>
                  </a:cubicBezTo>
                  <a:cubicBezTo>
                    <a:pt x="914" y="19268"/>
                    <a:pt x="902" y="19551"/>
                    <a:pt x="887" y="19837"/>
                  </a:cubicBezTo>
                  <a:cubicBezTo>
                    <a:pt x="911" y="19809"/>
                    <a:pt x="939" y="19788"/>
                    <a:pt x="964" y="19760"/>
                  </a:cubicBezTo>
                  <a:cubicBezTo>
                    <a:pt x="977" y="19746"/>
                    <a:pt x="992" y="19741"/>
                    <a:pt x="1007" y="19741"/>
                  </a:cubicBezTo>
                  <a:cubicBezTo>
                    <a:pt x="1052" y="19741"/>
                    <a:pt x="1096" y="19795"/>
                    <a:pt x="1068" y="19843"/>
                  </a:cubicBezTo>
                  <a:cubicBezTo>
                    <a:pt x="1010" y="19945"/>
                    <a:pt x="942" y="20043"/>
                    <a:pt x="871" y="20133"/>
                  </a:cubicBezTo>
                  <a:cubicBezTo>
                    <a:pt x="859" y="20363"/>
                    <a:pt x="847" y="20594"/>
                    <a:pt x="834" y="20825"/>
                  </a:cubicBezTo>
                  <a:cubicBezTo>
                    <a:pt x="856" y="20810"/>
                    <a:pt x="881" y="20794"/>
                    <a:pt x="905" y="20776"/>
                  </a:cubicBezTo>
                  <a:cubicBezTo>
                    <a:pt x="920" y="20764"/>
                    <a:pt x="935" y="20759"/>
                    <a:pt x="950" y="20759"/>
                  </a:cubicBezTo>
                  <a:cubicBezTo>
                    <a:pt x="1003" y="20759"/>
                    <a:pt x="1048" y="20821"/>
                    <a:pt x="998" y="20871"/>
                  </a:cubicBezTo>
                  <a:cubicBezTo>
                    <a:pt x="936" y="20933"/>
                    <a:pt x="881" y="20979"/>
                    <a:pt x="825" y="21038"/>
                  </a:cubicBezTo>
                  <a:cubicBezTo>
                    <a:pt x="819" y="21139"/>
                    <a:pt x="813" y="21244"/>
                    <a:pt x="807" y="21348"/>
                  </a:cubicBezTo>
                  <a:cubicBezTo>
                    <a:pt x="804" y="21432"/>
                    <a:pt x="794" y="21515"/>
                    <a:pt x="788" y="21598"/>
                  </a:cubicBezTo>
                  <a:cubicBezTo>
                    <a:pt x="807" y="21582"/>
                    <a:pt x="828" y="21567"/>
                    <a:pt x="844" y="21552"/>
                  </a:cubicBezTo>
                  <a:cubicBezTo>
                    <a:pt x="858" y="21536"/>
                    <a:pt x="875" y="21530"/>
                    <a:pt x="890" y="21530"/>
                  </a:cubicBezTo>
                  <a:cubicBezTo>
                    <a:pt x="941" y="21530"/>
                    <a:pt x="986" y="21597"/>
                    <a:pt x="939" y="21644"/>
                  </a:cubicBezTo>
                  <a:cubicBezTo>
                    <a:pt x="887" y="21709"/>
                    <a:pt x="825" y="21764"/>
                    <a:pt x="770" y="21826"/>
                  </a:cubicBezTo>
                  <a:cubicBezTo>
                    <a:pt x="751" y="22072"/>
                    <a:pt x="730" y="22318"/>
                    <a:pt x="702" y="22564"/>
                  </a:cubicBezTo>
                  <a:cubicBezTo>
                    <a:pt x="736" y="22540"/>
                    <a:pt x="767" y="22518"/>
                    <a:pt x="798" y="22494"/>
                  </a:cubicBezTo>
                  <a:cubicBezTo>
                    <a:pt x="808" y="22485"/>
                    <a:pt x="820" y="22482"/>
                    <a:pt x="831" y="22482"/>
                  </a:cubicBezTo>
                  <a:cubicBezTo>
                    <a:pt x="881" y="22482"/>
                    <a:pt x="924" y="22558"/>
                    <a:pt x="881" y="22601"/>
                  </a:cubicBezTo>
                  <a:cubicBezTo>
                    <a:pt x="813" y="22663"/>
                    <a:pt x="745" y="22721"/>
                    <a:pt x="677" y="22783"/>
                  </a:cubicBezTo>
                  <a:cubicBezTo>
                    <a:pt x="656" y="22989"/>
                    <a:pt x="631" y="23195"/>
                    <a:pt x="604" y="23398"/>
                  </a:cubicBezTo>
                  <a:lnTo>
                    <a:pt x="619" y="23389"/>
                  </a:lnTo>
                  <a:cubicBezTo>
                    <a:pt x="632" y="23381"/>
                    <a:pt x="644" y="23377"/>
                    <a:pt x="655" y="23377"/>
                  </a:cubicBezTo>
                  <a:cubicBezTo>
                    <a:pt x="705" y="23377"/>
                    <a:pt x="737" y="23449"/>
                    <a:pt x="699" y="23494"/>
                  </a:cubicBezTo>
                  <a:cubicBezTo>
                    <a:pt x="656" y="23549"/>
                    <a:pt x="616" y="23586"/>
                    <a:pt x="573" y="23632"/>
                  </a:cubicBezTo>
                  <a:cubicBezTo>
                    <a:pt x="542" y="23848"/>
                    <a:pt x="514" y="24066"/>
                    <a:pt x="480" y="24282"/>
                  </a:cubicBezTo>
                  <a:lnTo>
                    <a:pt x="480" y="24285"/>
                  </a:lnTo>
                  <a:cubicBezTo>
                    <a:pt x="456" y="24464"/>
                    <a:pt x="428" y="24645"/>
                    <a:pt x="404" y="24824"/>
                  </a:cubicBezTo>
                  <a:cubicBezTo>
                    <a:pt x="437" y="24802"/>
                    <a:pt x="468" y="24784"/>
                    <a:pt x="502" y="24762"/>
                  </a:cubicBezTo>
                  <a:cubicBezTo>
                    <a:pt x="514" y="24754"/>
                    <a:pt x="526" y="24750"/>
                    <a:pt x="537" y="24750"/>
                  </a:cubicBezTo>
                  <a:cubicBezTo>
                    <a:pt x="587" y="24750"/>
                    <a:pt x="622" y="24822"/>
                    <a:pt x="582" y="24867"/>
                  </a:cubicBezTo>
                  <a:cubicBezTo>
                    <a:pt x="514" y="24947"/>
                    <a:pt x="437" y="25018"/>
                    <a:pt x="367" y="25091"/>
                  </a:cubicBezTo>
                  <a:cubicBezTo>
                    <a:pt x="330" y="25319"/>
                    <a:pt x="299" y="25547"/>
                    <a:pt x="265" y="25775"/>
                  </a:cubicBezTo>
                  <a:cubicBezTo>
                    <a:pt x="275" y="25769"/>
                    <a:pt x="286" y="25766"/>
                    <a:pt x="296" y="25766"/>
                  </a:cubicBezTo>
                  <a:cubicBezTo>
                    <a:pt x="348" y="25766"/>
                    <a:pt x="389" y="25839"/>
                    <a:pt x="342" y="25883"/>
                  </a:cubicBezTo>
                  <a:cubicBezTo>
                    <a:pt x="308" y="25916"/>
                    <a:pt x="271" y="25947"/>
                    <a:pt x="234" y="25981"/>
                  </a:cubicBezTo>
                  <a:cubicBezTo>
                    <a:pt x="210" y="26160"/>
                    <a:pt x="185" y="26338"/>
                    <a:pt x="163" y="26517"/>
                  </a:cubicBezTo>
                  <a:lnTo>
                    <a:pt x="200" y="26492"/>
                  </a:lnTo>
                  <a:cubicBezTo>
                    <a:pt x="212" y="26486"/>
                    <a:pt x="223" y="26483"/>
                    <a:pt x="234" y="26483"/>
                  </a:cubicBezTo>
                  <a:cubicBezTo>
                    <a:pt x="287" y="26483"/>
                    <a:pt x="324" y="26551"/>
                    <a:pt x="283" y="26597"/>
                  </a:cubicBezTo>
                  <a:cubicBezTo>
                    <a:pt x="237" y="26646"/>
                    <a:pt x="185" y="26689"/>
                    <a:pt x="136" y="26735"/>
                  </a:cubicBezTo>
                  <a:cubicBezTo>
                    <a:pt x="114" y="26920"/>
                    <a:pt x="90" y="27108"/>
                    <a:pt x="71" y="27292"/>
                  </a:cubicBezTo>
                  <a:cubicBezTo>
                    <a:pt x="139" y="27262"/>
                    <a:pt x="207" y="27231"/>
                    <a:pt x="277" y="27200"/>
                  </a:cubicBezTo>
                  <a:cubicBezTo>
                    <a:pt x="284" y="27197"/>
                    <a:pt x="291" y="27196"/>
                    <a:pt x="298" y="27196"/>
                  </a:cubicBezTo>
                  <a:cubicBezTo>
                    <a:pt x="345" y="27196"/>
                    <a:pt x="376" y="27258"/>
                    <a:pt x="354" y="27298"/>
                  </a:cubicBezTo>
                  <a:cubicBezTo>
                    <a:pt x="268" y="27452"/>
                    <a:pt x="160" y="27591"/>
                    <a:pt x="34" y="27711"/>
                  </a:cubicBezTo>
                  <a:cubicBezTo>
                    <a:pt x="22" y="27846"/>
                    <a:pt x="10" y="27985"/>
                    <a:pt x="0" y="28120"/>
                  </a:cubicBezTo>
                  <a:cubicBezTo>
                    <a:pt x="37" y="28111"/>
                    <a:pt x="71" y="28102"/>
                    <a:pt x="99" y="28096"/>
                  </a:cubicBezTo>
                  <a:cubicBezTo>
                    <a:pt x="104" y="28095"/>
                    <a:pt x="109" y="28094"/>
                    <a:pt x="114" y="28094"/>
                  </a:cubicBezTo>
                  <a:cubicBezTo>
                    <a:pt x="151" y="28094"/>
                    <a:pt x="182" y="28122"/>
                    <a:pt x="185" y="28160"/>
                  </a:cubicBezTo>
                  <a:cubicBezTo>
                    <a:pt x="203" y="28327"/>
                    <a:pt x="210" y="28283"/>
                    <a:pt x="114" y="28434"/>
                  </a:cubicBezTo>
                  <a:cubicBezTo>
                    <a:pt x="104" y="28450"/>
                    <a:pt x="88" y="28461"/>
                    <a:pt x="68" y="28461"/>
                  </a:cubicBezTo>
                  <a:cubicBezTo>
                    <a:pt x="64" y="28461"/>
                    <a:pt x="60" y="28460"/>
                    <a:pt x="56" y="28459"/>
                  </a:cubicBezTo>
                  <a:lnTo>
                    <a:pt x="56" y="28459"/>
                  </a:lnTo>
                  <a:cubicBezTo>
                    <a:pt x="110" y="28505"/>
                    <a:pt x="176" y="28527"/>
                    <a:pt x="241" y="28527"/>
                  </a:cubicBezTo>
                  <a:cubicBezTo>
                    <a:pt x="339" y="28527"/>
                    <a:pt x="435" y="28478"/>
                    <a:pt x="490" y="28388"/>
                  </a:cubicBezTo>
                  <a:cubicBezTo>
                    <a:pt x="508" y="28351"/>
                    <a:pt x="520" y="28311"/>
                    <a:pt x="524" y="28268"/>
                  </a:cubicBezTo>
                  <a:cubicBezTo>
                    <a:pt x="674" y="25947"/>
                    <a:pt x="1210" y="23679"/>
                    <a:pt x="1345" y="21348"/>
                  </a:cubicBezTo>
                  <a:cubicBezTo>
                    <a:pt x="1484" y="18907"/>
                    <a:pt x="1586" y="16467"/>
                    <a:pt x="1761" y="14029"/>
                  </a:cubicBezTo>
                  <a:cubicBezTo>
                    <a:pt x="1933" y="11628"/>
                    <a:pt x="2183" y="9227"/>
                    <a:pt x="2395" y="6829"/>
                  </a:cubicBezTo>
                  <a:cubicBezTo>
                    <a:pt x="2583" y="4625"/>
                    <a:pt x="3001" y="2375"/>
                    <a:pt x="2481" y="189"/>
                  </a:cubicBezTo>
                  <a:cubicBezTo>
                    <a:pt x="2478" y="174"/>
                    <a:pt x="2472" y="162"/>
                    <a:pt x="2463" y="149"/>
                  </a:cubicBezTo>
                  <a:cubicBezTo>
                    <a:pt x="2420" y="46"/>
                    <a:pt x="2330" y="0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8" name="Google Shape;1597;p35">
              <a:extLst>
                <a:ext uri="{FF2B5EF4-FFF2-40B4-BE49-F238E27FC236}">
                  <a16:creationId xmlns:a16="http://schemas.microsoft.com/office/drawing/2014/main" id="{6025F8F2-AB77-460B-D344-5B58D568AC75}"/>
                </a:ext>
              </a:extLst>
            </p:cNvPr>
            <p:cNvSpPr/>
            <p:nvPr/>
          </p:nvSpPr>
          <p:spPr>
            <a:xfrm>
              <a:off x="4294875" y="6656500"/>
              <a:ext cx="4175" cy="4475"/>
            </a:xfrm>
            <a:custGeom>
              <a:avLst/>
              <a:gdLst/>
              <a:ahLst/>
              <a:cxnLst/>
              <a:rect l="l" t="t" r="r" b="b"/>
              <a:pathLst>
                <a:path w="167" h="179" extrusionOk="0">
                  <a:moveTo>
                    <a:pt x="142" y="0"/>
                  </a:moveTo>
                  <a:cubicBezTo>
                    <a:pt x="129" y="0"/>
                    <a:pt x="89" y="23"/>
                    <a:pt x="10" y="77"/>
                  </a:cubicBezTo>
                  <a:cubicBezTo>
                    <a:pt x="7" y="110"/>
                    <a:pt x="4" y="144"/>
                    <a:pt x="1" y="178"/>
                  </a:cubicBezTo>
                  <a:cubicBezTo>
                    <a:pt x="97" y="78"/>
                    <a:pt x="16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9" name="Google Shape;1598;p35">
              <a:extLst>
                <a:ext uri="{FF2B5EF4-FFF2-40B4-BE49-F238E27FC236}">
                  <a16:creationId xmlns:a16="http://schemas.microsoft.com/office/drawing/2014/main" id="{CBB5B168-A8D2-28A0-9E7F-F68EEB03E7F7}"/>
                </a:ext>
              </a:extLst>
            </p:cNvPr>
            <p:cNvSpPr/>
            <p:nvPr/>
          </p:nvSpPr>
          <p:spPr>
            <a:xfrm>
              <a:off x="4256550" y="7104650"/>
              <a:ext cx="1025" cy="1875"/>
            </a:xfrm>
            <a:custGeom>
              <a:avLst/>
              <a:gdLst/>
              <a:ahLst/>
              <a:cxnLst/>
              <a:rect l="l" t="t" r="r" b="b"/>
              <a:pathLst>
                <a:path w="41" h="75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25"/>
                    <a:pt x="7" y="50"/>
                    <a:pt x="13" y="75"/>
                  </a:cubicBezTo>
                  <a:cubicBezTo>
                    <a:pt x="41" y="28"/>
                    <a:pt x="32" y="7"/>
                    <a:pt x="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0" name="Google Shape;1599;p35">
              <a:extLst>
                <a:ext uri="{FF2B5EF4-FFF2-40B4-BE49-F238E27FC236}">
                  <a16:creationId xmlns:a16="http://schemas.microsoft.com/office/drawing/2014/main" id="{AE54DBAD-FB3F-C5AD-A653-2F22D109BE6D}"/>
                </a:ext>
              </a:extLst>
            </p:cNvPr>
            <p:cNvSpPr/>
            <p:nvPr/>
          </p:nvSpPr>
          <p:spPr>
            <a:xfrm>
              <a:off x="4292425" y="6688100"/>
              <a:ext cx="1800" cy="1500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71" y="1"/>
                  </a:moveTo>
                  <a:cubicBezTo>
                    <a:pt x="47" y="16"/>
                    <a:pt x="25" y="41"/>
                    <a:pt x="0" y="59"/>
                  </a:cubicBezTo>
                  <a:cubicBezTo>
                    <a:pt x="25" y="41"/>
                    <a:pt x="47" y="19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1" name="Google Shape;1600;p35">
              <a:extLst>
                <a:ext uri="{FF2B5EF4-FFF2-40B4-BE49-F238E27FC236}">
                  <a16:creationId xmlns:a16="http://schemas.microsoft.com/office/drawing/2014/main" id="{38661BC6-C6E3-3FB2-3F41-4CE235CB2B15}"/>
                </a:ext>
              </a:extLst>
            </p:cNvPr>
            <p:cNvSpPr/>
            <p:nvPr/>
          </p:nvSpPr>
          <p:spPr>
            <a:xfrm>
              <a:off x="4447725" y="6454400"/>
              <a:ext cx="1925" cy="875"/>
            </a:xfrm>
            <a:custGeom>
              <a:avLst/>
              <a:gdLst/>
              <a:ahLst/>
              <a:cxnLst/>
              <a:rect l="l" t="t" r="r" b="b"/>
              <a:pathLst>
                <a:path w="77" h="35" extrusionOk="0">
                  <a:moveTo>
                    <a:pt x="77" y="0"/>
                  </a:moveTo>
                  <a:cubicBezTo>
                    <a:pt x="52" y="10"/>
                    <a:pt x="25" y="25"/>
                    <a:pt x="0" y="34"/>
                  </a:cubicBezTo>
                  <a:cubicBezTo>
                    <a:pt x="25" y="25"/>
                    <a:pt x="52" y="13"/>
                    <a:pt x="77" y="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2" name="Google Shape;1601;p35">
              <a:extLst>
                <a:ext uri="{FF2B5EF4-FFF2-40B4-BE49-F238E27FC236}">
                  <a16:creationId xmlns:a16="http://schemas.microsoft.com/office/drawing/2014/main" id="{2935A088-814B-2AE2-D5D4-0896B2941A38}"/>
                </a:ext>
              </a:extLst>
            </p:cNvPr>
            <p:cNvSpPr/>
            <p:nvPr/>
          </p:nvSpPr>
          <p:spPr>
            <a:xfrm>
              <a:off x="4442600" y="6510500"/>
              <a:ext cx="1525" cy="1275"/>
            </a:xfrm>
            <a:custGeom>
              <a:avLst/>
              <a:gdLst/>
              <a:ahLst/>
              <a:cxnLst/>
              <a:rect l="l" t="t" r="r" b="b"/>
              <a:pathLst>
                <a:path w="61" h="51" extrusionOk="0">
                  <a:moveTo>
                    <a:pt x="60" y="0"/>
                  </a:moveTo>
                  <a:lnTo>
                    <a:pt x="60" y="0"/>
                  </a:lnTo>
                  <a:cubicBezTo>
                    <a:pt x="19" y="32"/>
                    <a:pt x="1" y="50"/>
                    <a:pt x="15" y="50"/>
                  </a:cubicBezTo>
                  <a:cubicBezTo>
                    <a:pt x="22" y="50"/>
                    <a:pt x="36" y="46"/>
                    <a:pt x="57" y="37"/>
                  </a:cubicBezTo>
                  <a:cubicBezTo>
                    <a:pt x="57" y="25"/>
                    <a:pt x="60" y="13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3" name="Google Shape;1602;p35">
              <a:extLst>
                <a:ext uri="{FF2B5EF4-FFF2-40B4-BE49-F238E27FC236}">
                  <a16:creationId xmlns:a16="http://schemas.microsoft.com/office/drawing/2014/main" id="{C5264E6C-1747-4604-DFC6-DA14FA320C00}"/>
                </a:ext>
              </a:extLst>
            </p:cNvPr>
            <p:cNvSpPr/>
            <p:nvPr/>
          </p:nvSpPr>
          <p:spPr>
            <a:xfrm>
              <a:off x="4425650" y="6697500"/>
              <a:ext cx="3850" cy="2475"/>
            </a:xfrm>
            <a:custGeom>
              <a:avLst/>
              <a:gdLst/>
              <a:ahLst/>
              <a:cxnLst/>
              <a:rect l="l" t="t" r="r" b="b"/>
              <a:pathLst>
                <a:path w="154" h="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64" y="56"/>
                    <a:pt x="0" y="99"/>
                    <a:pt x="24" y="99"/>
                  </a:cubicBezTo>
                  <a:cubicBezTo>
                    <a:pt x="37" y="99"/>
                    <a:pt x="75" y="86"/>
                    <a:pt x="150" y="5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4" name="Google Shape;1603;p35">
              <a:extLst>
                <a:ext uri="{FF2B5EF4-FFF2-40B4-BE49-F238E27FC236}">
                  <a16:creationId xmlns:a16="http://schemas.microsoft.com/office/drawing/2014/main" id="{D3413C21-8DF3-9271-1F52-0F4678832E74}"/>
                </a:ext>
              </a:extLst>
            </p:cNvPr>
            <p:cNvSpPr/>
            <p:nvPr/>
          </p:nvSpPr>
          <p:spPr>
            <a:xfrm>
              <a:off x="4449150" y="6414775"/>
              <a:ext cx="2425" cy="1525"/>
            </a:xfrm>
            <a:custGeom>
              <a:avLst/>
              <a:gdLst/>
              <a:ahLst/>
              <a:cxnLst/>
              <a:rect l="l" t="t" r="r" b="b"/>
              <a:pathLst>
                <a:path w="97" h="61" extrusionOk="0">
                  <a:moveTo>
                    <a:pt x="97" y="0"/>
                  </a:moveTo>
                  <a:cubicBezTo>
                    <a:pt x="39" y="36"/>
                    <a:pt x="1" y="60"/>
                    <a:pt x="12" y="60"/>
                  </a:cubicBezTo>
                  <a:cubicBezTo>
                    <a:pt x="18" y="60"/>
                    <a:pt x="44" y="51"/>
                    <a:pt x="97" y="28"/>
                  </a:cubicBezTo>
                  <a:cubicBezTo>
                    <a:pt x="94" y="19"/>
                    <a:pt x="97" y="9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5" name="Google Shape;1604;p35">
              <a:extLst>
                <a:ext uri="{FF2B5EF4-FFF2-40B4-BE49-F238E27FC236}">
                  <a16:creationId xmlns:a16="http://schemas.microsoft.com/office/drawing/2014/main" id="{91BE5DDB-43CB-FFFD-E9ED-E606E9A26242}"/>
                </a:ext>
              </a:extLst>
            </p:cNvPr>
            <p:cNvSpPr/>
            <p:nvPr/>
          </p:nvSpPr>
          <p:spPr>
            <a:xfrm>
              <a:off x="4375300" y="6386450"/>
              <a:ext cx="76200" cy="713150"/>
            </a:xfrm>
            <a:custGeom>
              <a:avLst/>
              <a:gdLst/>
              <a:ahLst/>
              <a:cxnLst/>
              <a:rect l="l" t="t" r="r" b="b"/>
              <a:pathLst>
                <a:path w="3048" h="28526" extrusionOk="0">
                  <a:moveTo>
                    <a:pt x="2758" y="0"/>
                  </a:moveTo>
                  <a:cubicBezTo>
                    <a:pt x="2623" y="0"/>
                    <a:pt x="2492" y="87"/>
                    <a:pt x="2500" y="259"/>
                  </a:cubicBezTo>
                  <a:lnTo>
                    <a:pt x="2500" y="305"/>
                  </a:lnTo>
                  <a:cubicBezTo>
                    <a:pt x="2583" y="2426"/>
                    <a:pt x="2208" y="4544"/>
                    <a:pt x="2029" y="6662"/>
                  </a:cubicBezTo>
                  <a:cubicBezTo>
                    <a:pt x="1832" y="9010"/>
                    <a:pt x="1700" y="11365"/>
                    <a:pt x="1558" y="13720"/>
                  </a:cubicBezTo>
                  <a:cubicBezTo>
                    <a:pt x="1407" y="16148"/>
                    <a:pt x="1272" y="18577"/>
                    <a:pt x="967" y="20993"/>
                  </a:cubicBezTo>
                  <a:cubicBezTo>
                    <a:pt x="665" y="23382"/>
                    <a:pt x="438" y="25820"/>
                    <a:pt x="4" y="28190"/>
                  </a:cubicBezTo>
                  <a:cubicBezTo>
                    <a:pt x="1" y="28218"/>
                    <a:pt x="1" y="28245"/>
                    <a:pt x="4" y="28276"/>
                  </a:cubicBezTo>
                  <a:cubicBezTo>
                    <a:pt x="23" y="28429"/>
                    <a:pt x="167" y="28526"/>
                    <a:pt x="299" y="28526"/>
                  </a:cubicBezTo>
                  <a:cubicBezTo>
                    <a:pt x="401" y="28526"/>
                    <a:pt x="497" y="28467"/>
                    <a:pt x="521" y="28332"/>
                  </a:cubicBezTo>
                  <a:cubicBezTo>
                    <a:pt x="530" y="28276"/>
                    <a:pt x="536" y="28221"/>
                    <a:pt x="545" y="28165"/>
                  </a:cubicBezTo>
                  <a:cubicBezTo>
                    <a:pt x="552" y="28135"/>
                    <a:pt x="558" y="28101"/>
                    <a:pt x="561" y="28070"/>
                  </a:cubicBezTo>
                  <a:lnTo>
                    <a:pt x="555" y="28070"/>
                  </a:lnTo>
                  <a:cubicBezTo>
                    <a:pt x="505" y="28055"/>
                    <a:pt x="487" y="27993"/>
                    <a:pt x="524" y="27956"/>
                  </a:cubicBezTo>
                  <a:cubicBezTo>
                    <a:pt x="545" y="27934"/>
                    <a:pt x="567" y="27919"/>
                    <a:pt x="588" y="27901"/>
                  </a:cubicBezTo>
                  <a:cubicBezTo>
                    <a:pt x="616" y="27737"/>
                    <a:pt x="644" y="27571"/>
                    <a:pt x="668" y="27405"/>
                  </a:cubicBezTo>
                  <a:cubicBezTo>
                    <a:pt x="616" y="27387"/>
                    <a:pt x="610" y="27319"/>
                    <a:pt x="656" y="27291"/>
                  </a:cubicBezTo>
                  <a:cubicBezTo>
                    <a:pt x="668" y="27285"/>
                    <a:pt x="678" y="27279"/>
                    <a:pt x="690" y="27273"/>
                  </a:cubicBezTo>
                  <a:cubicBezTo>
                    <a:pt x="708" y="27156"/>
                    <a:pt x="730" y="27042"/>
                    <a:pt x="745" y="26922"/>
                  </a:cubicBezTo>
                  <a:lnTo>
                    <a:pt x="745" y="26922"/>
                  </a:lnTo>
                  <a:cubicBezTo>
                    <a:pt x="708" y="26925"/>
                    <a:pt x="668" y="26937"/>
                    <a:pt x="632" y="26937"/>
                  </a:cubicBezTo>
                  <a:cubicBezTo>
                    <a:pt x="629" y="26937"/>
                    <a:pt x="627" y="26937"/>
                    <a:pt x="625" y="26937"/>
                  </a:cubicBezTo>
                  <a:cubicBezTo>
                    <a:pt x="548" y="26937"/>
                    <a:pt x="550" y="26832"/>
                    <a:pt x="613" y="26805"/>
                  </a:cubicBezTo>
                  <a:cubicBezTo>
                    <a:pt x="665" y="26783"/>
                    <a:pt x="721" y="26765"/>
                    <a:pt x="776" y="26740"/>
                  </a:cubicBezTo>
                  <a:cubicBezTo>
                    <a:pt x="798" y="26586"/>
                    <a:pt x="816" y="26435"/>
                    <a:pt x="838" y="26285"/>
                  </a:cubicBezTo>
                  <a:lnTo>
                    <a:pt x="838" y="26285"/>
                  </a:lnTo>
                  <a:cubicBezTo>
                    <a:pt x="773" y="26300"/>
                    <a:pt x="712" y="26322"/>
                    <a:pt x="647" y="26340"/>
                  </a:cubicBezTo>
                  <a:cubicBezTo>
                    <a:pt x="641" y="26341"/>
                    <a:pt x="636" y="26342"/>
                    <a:pt x="630" y="26342"/>
                  </a:cubicBezTo>
                  <a:cubicBezTo>
                    <a:pt x="569" y="26342"/>
                    <a:pt x="533" y="26251"/>
                    <a:pt x="598" y="26217"/>
                  </a:cubicBezTo>
                  <a:cubicBezTo>
                    <a:pt x="684" y="26171"/>
                    <a:pt x="776" y="26128"/>
                    <a:pt x="862" y="26081"/>
                  </a:cubicBezTo>
                  <a:cubicBezTo>
                    <a:pt x="893" y="25854"/>
                    <a:pt x="924" y="25623"/>
                    <a:pt x="952" y="25395"/>
                  </a:cubicBezTo>
                  <a:lnTo>
                    <a:pt x="952" y="25395"/>
                  </a:lnTo>
                  <a:cubicBezTo>
                    <a:pt x="890" y="25410"/>
                    <a:pt x="832" y="25432"/>
                    <a:pt x="767" y="25444"/>
                  </a:cubicBezTo>
                  <a:cubicBezTo>
                    <a:pt x="762" y="25445"/>
                    <a:pt x="757" y="25446"/>
                    <a:pt x="753" y="25446"/>
                  </a:cubicBezTo>
                  <a:cubicBezTo>
                    <a:pt x="690" y="25446"/>
                    <a:pt x="652" y="25356"/>
                    <a:pt x="715" y="25321"/>
                  </a:cubicBezTo>
                  <a:cubicBezTo>
                    <a:pt x="801" y="25278"/>
                    <a:pt x="890" y="25238"/>
                    <a:pt x="979" y="25195"/>
                  </a:cubicBezTo>
                  <a:cubicBezTo>
                    <a:pt x="1001" y="25007"/>
                    <a:pt x="1026" y="24816"/>
                    <a:pt x="1047" y="24629"/>
                  </a:cubicBezTo>
                  <a:lnTo>
                    <a:pt x="1047" y="24629"/>
                  </a:lnTo>
                  <a:cubicBezTo>
                    <a:pt x="970" y="24644"/>
                    <a:pt x="890" y="24659"/>
                    <a:pt x="810" y="24672"/>
                  </a:cubicBezTo>
                  <a:cubicBezTo>
                    <a:pt x="807" y="24672"/>
                    <a:pt x="804" y="24672"/>
                    <a:pt x="802" y="24672"/>
                  </a:cubicBezTo>
                  <a:cubicBezTo>
                    <a:pt x="741" y="24672"/>
                    <a:pt x="723" y="24575"/>
                    <a:pt x="776" y="24545"/>
                  </a:cubicBezTo>
                  <a:cubicBezTo>
                    <a:pt x="878" y="24490"/>
                    <a:pt x="976" y="24438"/>
                    <a:pt x="1078" y="24385"/>
                  </a:cubicBezTo>
                  <a:cubicBezTo>
                    <a:pt x="1096" y="24219"/>
                    <a:pt x="1115" y="24053"/>
                    <a:pt x="1136" y="23887"/>
                  </a:cubicBezTo>
                  <a:lnTo>
                    <a:pt x="1136" y="23887"/>
                  </a:lnTo>
                  <a:cubicBezTo>
                    <a:pt x="1059" y="23927"/>
                    <a:pt x="979" y="23964"/>
                    <a:pt x="902" y="24007"/>
                  </a:cubicBezTo>
                  <a:cubicBezTo>
                    <a:pt x="891" y="24013"/>
                    <a:pt x="880" y="24015"/>
                    <a:pt x="870" y="24015"/>
                  </a:cubicBezTo>
                  <a:cubicBezTo>
                    <a:pt x="810" y="24015"/>
                    <a:pt x="772" y="23927"/>
                    <a:pt x="835" y="23890"/>
                  </a:cubicBezTo>
                  <a:cubicBezTo>
                    <a:pt x="939" y="23831"/>
                    <a:pt x="1047" y="23779"/>
                    <a:pt x="1155" y="23730"/>
                  </a:cubicBezTo>
                  <a:cubicBezTo>
                    <a:pt x="1176" y="23560"/>
                    <a:pt x="1195" y="23388"/>
                    <a:pt x="1216" y="23219"/>
                  </a:cubicBezTo>
                  <a:lnTo>
                    <a:pt x="1216" y="23219"/>
                  </a:lnTo>
                  <a:cubicBezTo>
                    <a:pt x="1186" y="23225"/>
                    <a:pt x="1155" y="23234"/>
                    <a:pt x="1127" y="23237"/>
                  </a:cubicBezTo>
                  <a:cubicBezTo>
                    <a:pt x="1123" y="23238"/>
                    <a:pt x="1120" y="23238"/>
                    <a:pt x="1116" y="23238"/>
                  </a:cubicBezTo>
                  <a:cubicBezTo>
                    <a:pt x="1049" y="23238"/>
                    <a:pt x="1010" y="23158"/>
                    <a:pt x="1075" y="23114"/>
                  </a:cubicBezTo>
                  <a:cubicBezTo>
                    <a:pt x="1130" y="23080"/>
                    <a:pt x="1186" y="23046"/>
                    <a:pt x="1241" y="23013"/>
                  </a:cubicBezTo>
                  <a:cubicBezTo>
                    <a:pt x="1250" y="22945"/>
                    <a:pt x="1259" y="22880"/>
                    <a:pt x="1269" y="22812"/>
                  </a:cubicBezTo>
                  <a:lnTo>
                    <a:pt x="1269" y="22812"/>
                  </a:lnTo>
                  <a:lnTo>
                    <a:pt x="1244" y="22819"/>
                  </a:lnTo>
                  <a:cubicBezTo>
                    <a:pt x="1236" y="22822"/>
                    <a:pt x="1228" y="22823"/>
                    <a:pt x="1221" y="22823"/>
                  </a:cubicBezTo>
                  <a:cubicBezTo>
                    <a:pt x="1163" y="22823"/>
                    <a:pt x="1137" y="22731"/>
                    <a:pt x="1192" y="22699"/>
                  </a:cubicBezTo>
                  <a:cubicBezTo>
                    <a:pt x="1226" y="22680"/>
                    <a:pt x="1256" y="22662"/>
                    <a:pt x="1287" y="22643"/>
                  </a:cubicBezTo>
                  <a:cubicBezTo>
                    <a:pt x="1315" y="22440"/>
                    <a:pt x="1343" y="22234"/>
                    <a:pt x="1367" y="22028"/>
                  </a:cubicBezTo>
                  <a:lnTo>
                    <a:pt x="1367" y="22028"/>
                  </a:lnTo>
                  <a:cubicBezTo>
                    <a:pt x="1346" y="22034"/>
                    <a:pt x="1327" y="22040"/>
                    <a:pt x="1306" y="22043"/>
                  </a:cubicBezTo>
                  <a:cubicBezTo>
                    <a:pt x="1301" y="22044"/>
                    <a:pt x="1297" y="22044"/>
                    <a:pt x="1293" y="22044"/>
                  </a:cubicBezTo>
                  <a:cubicBezTo>
                    <a:pt x="1238" y="22044"/>
                    <a:pt x="1187" y="21975"/>
                    <a:pt x="1241" y="21932"/>
                  </a:cubicBezTo>
                  <a:cubicBezTo>
                    <a:pt x="1290" y="21895"/>
                    <a:pt x="1343" y="21858"/>
                    <a:pt x="1395" y="21821"/>
                  </a:cubicBezTo>
                  <a:cubicBezTo>
                    <a:pt x="1407" y="21717"/>
                    <a:pt x="1420" y="21609"/>
                    <a:pt x="1435" y="21504"/>
                  </a:cubicBezTo>
                  <a:lnTo>
                    <a:pt x="1435" y="21504"/>
                  </a:lnTo>
                  <a:lnTo>
                    <a:pt x="1423" y="21507"/>
                  </a:lnTo>
                  <a:cubicBezTo>
                    <a:pt x="1417" y="21509"/>
                    <a:pt x="1411" y="21510"/>
                    <a:pt x="1405" y="21510"/>
                  </a:cubicBezTo>
                  <a:cubicBezTo>
                    <a:pt x="1342" y="21510"/>
                    <a:pt x="1311" y="21421"/>
                    <a:pt x="1370" y="21384"/>
                  </a:cubicBezTo>
                  <a:cubicBezTo>
                    <a:pt x="1398" y="21366"/>
                    <a:pt x="1429" y="21353"/>
                    <a:pt x="1456" y="21335"/>
                  </a:cubicBezTo>
                  <a:cubicBezTo>
                    <a:pt x="1472" y="21212"/>
                    <a:pt x="1484" y="21086"/>
                    <a:pt x="1503" y="20963"/>
                  </a:cubicBezTo>
                  <a:lnTo>
                    <a:pt x="1500" y="20963"/>
                  </a:lnTo>
                  <a:cubicBezTo>
                    <a:pt x="1489" y="20967"/>
                    <a:pt x="1479" y="20969"/>
                    <a:pt x="1470" y="20969"/>
                  </a:cubicBezTo>
                  <a:cubicBezTo>
                    <a:pt x="1407" y="20969"/>
                    <a:pt x="1365" y="20883"/>
                    <a:pt x="1432" y="20849"/>
                  </a:cubicBezTo>
                  <a:cubicBezTo>
                    <a:pt x="1460" y="20830"/>
                    <a:pt x="1490" y="20815"/>
                    <a:pt x="1521" y="20799"/>
                  </a:cubicBezTo>
                  <a:cubicBezTo>
                    <a:pt x="1549" y="20575"/>
                    <a:pt x="1577" y="20350"/>
                    <a:pt x="1604" y="20125"/>
                  </a:cubicBezTo>
                  <a:lnTo>
                    <a:pt x="1604" y="20125"/>
                  </a:lnTo>
                  <a:cubicBezTo>
                    <a:pt x="1521" y="20147"/>
                    <a:pt x="1444" y="20178"/>
                    <a:pt x="1364" y="20193"/>
                  </a:cubicBezTo>
                  <a:cubicBezTo>
                    <a:pt x="1359" y="20194"/>
                    <a:pt x="1354" y="20195"/>
                    <a:pt x="1348" y="20195"/>
                  </a:cubicBezTo>
                  <a:cubicBezTo>
                    <a:pt x="1293" y="20195"/>
                    <a:pt x="1249" y="20124"/>
                    <a:pt x="1299" y="20082"/>
                  </a:cubicBezTo>
                  <a:cubicBezTo>
                    <a:pt x="1404" y="19990"/>
                    <a:pt x="1518" y="19907"/>
                    <a:pt x="1638" y="19833"/>
                  </a:cubicBezTo>
                  <a:cubicBezTo>
                    <a:pt x="1660" y="19642"/>
                    <a:pt x="1678" y="19451"/>
                    <a:pt x="1697" y="19257"/>
                  </a:cubicBezTo>
                  <a:lnTo>
                    <a:pt x="1697" y="19257"/>
                  </a:lnTo>
                  <a:cubicBezTo>
                    <a:pt x="1644" y="19273"/>
                    <a:pt x="1595" y="19288"/>
                    <a:pt x="1543" y="19300"/>
                  </a:cubicBezTo>
                  <a:cubicBezTo>
                    <a:pt x="1538" y="19301"/>
                    <a:pt x="1533" y="19302"/>
                    <a:pt x="1529" y="19302"/>
                  </a:cubicBezTo>
                  <a:cubicBezTo>
                    <a:pt x="1465" y="19302"/>
                    <a:pt x="1421" y="19206"/>
                    <a:pt x="1490" y="19177"/>
                  </a:cubicBezTo>
                  <a:cubicBezTo>
                    <a:pt x="1564" y="19143"/>
                    <a:pt x="1638" y="19109"/>
                    <a:pt x="1712" y="19076"/>
                  </a:cubicBezTo>
                  <a:cubicBezTo>
                    <a:pt x="1730" y="18872"/>
                    <a:pt x="1752" y="18672"/>
                    <a:pt x="1767" y="18472"/>
                  </a:cubicBezTo>
                  <a:lnTo>
                    <a:pt x="1767" y="18472"/>
                  </a:lnTo>
                  <a:cubicBezTo>
                    <a:pt x="1712" y="18488"/>
                    <a:pt x="1660" y="18509"/>
                    <a:pt x="1601" y="18525"/>
                  </a:cubicBezTo>
                  <a:cubicBezTo>
                    <a:pt x="1595" y="18526"/>
                    <a:pt x="1589" y="18527"/>
                    <a:pt x="1584" y="18527"/>
                  </a:cubicBezTo>
                  <a:cubicBezTo>
                    <a:pt x="1521" y="18527"/>
                    <a:pt x="1489" y="18438"/>
                    <a:pt x="1549" y="18401"/>
                  </a:cubicBezTo>
                  <a:cubicBezTo>
                    <a:pt x="1626" y="18349"/>
                    <a:pt x="1709" y="18300"/>
                    <a:pt x="1789" y="18251"/>
                  </a:cubicBezTo>
                  <a:cubicBezTo>
                    <a:pt x="1804" y="18060"/>
                    <a:pt x="1820" y="17872"/>
                    <a:pt x="1835" y="17681"/>
                  </a:cubicBezTo>
                  <a:lnTo>
                    <a:pt x="1835" y="17681"/>
                  </a:lnTo>
                  <a:cubicBezTo>
                    <a:pt x="1777" y="17703"/>
                    <a:pt x="1721" y="17727"/>
                    <a:pt x="1660" y="17749"/>
                  </a:cubicBezTo>
                  <a:cubicBezTo>
                    <a:pt x="1651" y="17752"/>
                    <a:pt x="1643" y="17753"/>
                    <a:pt x="1636" y="17753"/>
                  </a:cubicBezTo>
                  <a:cubicBezTo>
                    <a:pt x="1577" y="17753"/>
                    <a:pt x="1558" y="17661"/>
                    <a:pt x="1610" y="17626"/>
                  </a:cubicBezTo>
                  <a:cubicBezTo>
                    <a:pt x="1687" y="17570"/>
                    <a:pt x="1770" y="17527"/>
                    <a:pt x="1850" y="17475"/>
                  </a:cubicBezTo>
                  <a:cubicBezTo>
                    <a:pt x="1866" y="17263"/>
                    <a:pt x="1881" y="17047"/>
                    <a:pt x="1897" y="16835"/>
                  </a:cubicBezTo>
                  <a:lnTo>
                    <a:pt x="1897" y="16835"/>
                  </a:lnTo>
                  <a:lnTo>
                    <a:pt x="1737" y="16906"/>
                  </a:lnTo>
                  <a:cubicBezTo>
                    <a:pt x="1727" y="16910"/>
                    <a:pt x="1717" y="16912"/>
                    <a:pt x="1707" y="16912"/>
                  </a:cubicBezTo>
                  <a:cubicBezTo>
                    <a:pt x="1652" y="16912"/>
                    <a:pt x="1604" y="16845"/>
                    <a:pt x="1657" y="16801"/>
                  </a:cubicBezTo>
                  <a:cubicBezTo>
                    <a:pt x="1740" y="16730"/>
                    <a:pt x="1826" y="16665"/>
                    <a:pt x="1912" y="16601"/>
                  </a:cubicBezTo>
                  <a:cubicBezTo>
                    <a:pt x="1924" y="16413"/>
                    <a:pt x="1940" y="16225"/>
                    <a:pt x="1952" y="16034"/>
                  </a:cubicBezTo>
                  <a:lnTo>
                    <a:pt x="1952" y="16034"/>
                  </a:lnTo>
                  <a:lnTo>
                    <a:pt x="1737" y="16130"/>
                  </a:lnTo>
                  <a:cubicBezTo>
                    <a:pt x="1726" y="16135"/>
                    <a:pt x="1716" y="16137"/>
                    <a:pt x="1706" y="16137"/>
                  </a:cubicBezTo>
                  <a:cubicBezTo>
                    <a:pt x="1643" y="16137"/>
                    <a:pt x="1600" y="16045"/>
                    <a:pt x="1669" y="16016"/>
                  </a:cubicBezTo>
                  <a:cubicBezTo>
                    <a:pt x="1767" y="15973"/>
                    <a:pt x="1863" y="15927"/>
                    <a:pt x="1961" y="15884"/>
                  </a:cubicBezTo>
                  <a:cubicBezTo>
                    <a:pt x="1964" y="15785"/>
                    <a:pt x="1971" y="15687"/>
                    <a:pt x="1980" y="15588"/>
                  </a:cubicBezTo>
                  <a:lnTo>
                    <a:pt x="1980" y="15588"/>
                  </a:lnTo>
                  <a:cubicBezTo>
                    <a:pt x="1912" y="15610"/>
                    <a:pt x="1847" y="15637"/>
                    <a:pt x="1780" y="15662"/>
                  </a:cubicBezTo>
                  <a:cubicBezTo>
                    <a:pt x="1773" y="15664"/>
                    <a:pt x="1767" y="15665"/>
                    <a:pt x="1760" y="15665"/>
                  </a:cubicBezTo>
                  <a:cubicBezTo>
                    <a:pt x="1705" y="15665"/>
                    <a:pt x="1668" y="15587"/>
                    <a:pt x="1715" y="15548"/>
                  </a:cubicBezTo>
                  <a:cubicBezTo>
                    <a:pt x="1804" y="15480"/>
                    <a:pt x="1900" y="15416"/>
                    <a:pt x="1992" y="15351"/>
                  </a:cubicBezTo>
                  <a:cubicBezTo>
                    <a:pt x="2001" y="15219"/>
                    <a:pt x="2007" y="15089"/>
                    <a:pt x="2017" y="14957"/>
                  </a:cubicBezTo>
                  <a:lnTo>
                    <a:pt x="2017" y="14957"/>
                  </a:lnTo>
                  <a:cubicBezTo>
                    <a:pt x="1940" y="14991"/>
                    <a:pt x="1863" y="15034"/>
                    <a:pt x="1780" y="15065"/>
                  </a:cubicBezTo>
                  <a:cubicBezTo>
                    <a:pt x="1773" y="15068"/>
                    <a:pt x="1766" y="15069"/>
                    <a:pt x="1760" y="15069"/>
                  </a:cubicBezTo>
                  <a:cubicBezTo>
                    <a:pt x="1708" y="15069"/>
                    <a:pt x="1671" y="14990"/>
                    <a:pt x="1715" y="14954"/>
                  </a:cubicBezTo>
                  <a:cubicBezTo>
                    <a:pt x="1817" y="14871"/>
                    <a:pt x="1924" y="14800"/>
                    <a:pt x="2032" y="14726"/>
                  </a:cubicBezTo>
                  <a:cubicBezTo>
                    <a:pt x="2038" y="14625"/>
                    <a:pt x="2044" y="14523"/>
                    <a:pt x="2051" y="14421"/>
                  </a:cubicBezTo>
                  <a:cubicBezTo>
                    <a:pt x="2057" y="14308"/>
                    <a:pt x="2063" y="14191"/>
                    <a:pt x="2069" y="14077"/>
                  </a:cubicBezTo>
                  <a:lnTo>
                    <a:pt x="2069" y="14077"/>
                  </a:lnTo>
                  <a:cubicBezTo>
                    <a:pt x="1955" y="14129"/>
                    <a:pt x="1838" y="14181"/>
                    <a:pt x="1721" y="14231"/>
                  </a:cubicBezTo>
                  <a:cubicBezTo>
                    <a:pt x="1712" y="14234"/>
                    <a:pt x="1704" y="14236"/>
                    <a:pt x="1696" y="14236"/>
                  </a:cubicBezTo>
                  <a:cubicBezTo>
                    <a:pt x="1638" y="14236"/>
                    <a:pt x="1620" y="14143"/>
                    <a:pt x="1669" y="14108"/>
                  </a:cubicBezTo>
                  <a:cubicBezTo>
                    <a:pt x="1801" y="14006"/>
                    <a:pt x="1943" y="13914"/>
                    <a:pt x="2084" y="13824"/>
                  </a:cubicBezTo>
                  <a:lnTo>
                    <a:pt x="2106" y="13470"/>
                  </a:lnTo>
                  <a:lnTo>
                    <a:pt x="2106" y="13470"/>
                  </a:lnTo>
                  <a:cubicBezTo>
                    <a:pt x="2057" y="13483"/>
                    <a:pt x="2011" y="13501"/>
                    <a:pt x="1958" y="13513"/>
                  </a:cubicBezTo>
                  <a:cubicBezTo>
                    <a:pt x="1953" y="13515"/>
                    <a:pt x="1947" y="13515"/>
                    <a:pt x="1942" y="13515"/>
                  </a:cubicBezTo>
                  <a:cubicBezTo>
                    <a:pt x="1886" y="13515"/>
                    <a:pt x="1851" y="13445"/>
                    <a:pt x="1894" y="13403"/>
                  </a:cubicBezTo>
                  <a:cubicBezTo>
                    <a:pt x="1964" y="13332"/>
                    <a:pt x="2044" y="13273"/>
                    <a:pt x="2121" y="13209"/>
                  </a:cubicBezTo>
                  <a:cubicBezTo>
                    <a:pt x="2134" y="13018"/>
                    <a:pt x="2143" y="12830"/>
                    <a:pt x="2155" y="12639"/>
                  </a:cubicBezTo>
                  <a:lnTo>
                    <a:pt x="2155" y="12639"/>
                  </a:lnTo>
                  <a:cubicBezTo>
                    <a:pt x="2069" y="12670"/>
                    <a:pt x="1986" y="12707"/>
                    <a:pt x="1900" y="12738"/>
                  </a:cubicBezTo>
                  <a:cubicBezTo>
                    <a:pt x="1892" y="12741"/>
                    <a:pt x="1884" y="12742"/>
                    <a:pt x="1877" y="12742"/>
                  </a:cubicBezTo>
                  <a:cubicBezTo>
                    <a:pt x="1824" y="12742"/>
                    <a:pt x="1800" y="12668"/>
                    <a:pt x="1835" y="12627"/>
                  </a:cubicBezTo>
                  <a:cubicBezTo>
                    <a:pt x="1937" y="12510"/>
                    <a:pt x="2051" y="12405"/>
                    <a:pt x="2177" y="12313"/>
                  </a:cubicBezTo>
                  <a:cubicBezTo>
                    <a:pt x="2186" y="12147"/>
                    <a:pt x="2195" y="11981"/>
                    <a:pt x="2204" y="11817"/>
                  </a:cubicBezTo>
                  <a:lnTo>
                    <a:pt x="2204" y="11817"/>
                  </a:lnTo>
                  <a:cubicBezTo>
                    <a:pt x="2161" y="11824"/>
                    <a:pt x="2121" y="11836"/>
                    <a:pt x="2078" y="11845"/>
                  </a:cubicBezTo>
                  <a:cubicBezTo>
                    <a:pt x="2075" y="11846"/>
                    <a:pt x="2072" y="11846"/>
                    <a:pt x="2068" y="11846"/>
                  </a:cubicBezTo>
                  <a:cubicBezTo>
                    <a:pt x="2003" y="11846"/>
                    <a:pt x="1961" y="11760"/>
                    <a:pt x="2026" y="11722"/>
                  </a:cubicBezTo>
                  <a:lnTo>
                    <a:pt x="2220" y="11608"/>
                  </a:lnTo>
                  <a:cubicBezTo>
                    <a:pt x="2229" y="11442"/>
                    <a:pt x="2238" y="11276"/>
                    <a:pt x="2251" y="11106"/>
                  </a:cubicBezTo>
                  <a:lnTo>
                    <a:pt x="2251" y="11106"/>
                  </a:lnTo>
                  <a:cubicBezTo>
                    <a:pt x="2198" y="11131"/>
                    <a:pt x="2149" y="11156"/>
                    <a:pt x="2097" y="11180"/>
                  </a:cubicBezTo>
                  <a:cubicBezTo>
                    <a:pt x="2088" y="11184"/>
                    <a:pt x="2079" y="11186"/>
                    <a:pt x="2070" y="11186"/>
                  </a:cubicBezTo>
                  <a:cubicBezTo>
                    <a:pt x="2012" y="11186"/>
                    <a:pt x="1958" y="11118"/>
                    <a:pt x="2014" y="11072"/>
                  </a:cubicBezTo>
                  <a:cubicBezTo>
                    <a:pt x="2097" y="11011"/>
                    <a:pt x="2180" y="10955"/>
                    <a:pt x="2263" y="10894"/>
                  </a:cubicBezTo>
                  <a:cubicBezTo>
                    <a:pt x="2281" y="10602"/>
                    <a:pt x="2300" y="10306"/>
                    <a:pt x="2318" y="10014"/>
                  </a:cubicBezTo>
                  <a:lnTo>
                    <a:pt x="2318" y="10014"/>
                  </a:lnTo>
                  <a:cubicBezTo>
                    <a:pt x="2254" y="10026"/>
                    <a:pt x="2189" y="10047"/>
                    <a:pt x="2121" y="10054"/>
                  </a:cubicBezTo>
                  <a:cubicBezTo>
                    <a:pt x="2118" y="10054"/>
                    <a:pt x="2115" y="10054"/>
                    <a:pt x="2113" y="10054"/>
                  </a:cubicBezTo>
                  <a:cubicBezTo>
                    <a:pt x="2052" y="10054"/>
                    <a:pt x="2040" y="9963"/>
                    <a:pt x="2087" y="9930"/>
                  </a:cubicBezTo>
                  <a:cubicBezTo>
                    <a:pt x="2171" y="9875"/>
                    <a:pt x="2254" y="9826"/>
                    <a:pt x="2334" y="9770"/>
                  </a:cubicBezTo>
                  <a:cubicBezTo>
                    <a:pt x="2343" y="9650"/>
                    <a:pt x="2349" y="9530"/>
                    <a:pt x="2358" y="9410"/>
                  </a:cubicBezTo>
                  <a:lnTo>
                    <a:pt x="2358" y="9410"/>
                  </a:lnTo>
                  <a:lnTo>
                    <a:pt x="2275" y="9450"/>
                  </a:lnTo>
                  <a:cubicBezTo>
                    <a:pt x="2265" y="9455"/>
                    <a:pt x="2254" y="9457"/>
                    <a:pt x="2244" y="9457"/>
                  </a:cubicBezTo>
                  <a:cubicBezTo>
                    <a:pt x="2183" y="9457"/>
                    <a:pt x="2144" y="9376"/>
                    <a:pt x="2208" y="9333"/>
                  </a:cubicBezTo>
                  <a:cubicBezTo>
                    <a:pt x="2263" y="9299"/>
                    <a:pt x="2315" y="9266"/>
                    <a:pt x="2371" y="9229"/>
                  </a:cubicBezTo>
                  <a:cubicBezTo>
                    <a:pt x="2386" y="9016"/>
                    <a:pt x="2401" y="8804"/>
                    <a:pt x="2417" y="8588"/>
                  </a:cubicBezTo>
                  <a:lnTo>
                    <a:pt x="2417" y="8588"/>
                  </a:lnTo>
                  <a:cubicBezTo>
                    <a:pt x="2343" y="8619"/>
                    <a:pt x="2272" y="8653"/>
                    <a:pt x="2198" y="8681"/>
                  </a:cubicBezTo>
                  <a:cubicBezTo>
                    <a:pt x="2190" y="8684"/>
                    <a:pt x="2182" y="8686"/>
                    <a:pt x="2175" y="8686"/>
                  </a:cubicBezTo>
                  <a:cubicBezTo>
                    <a:pt x="2121" y="8686"/>
                    <a:pt x="2100" y="8596"/>
                    <a:pt x="2146" y="8561"/>
                  </a:cubicBezTo>
                  <a:cubicBezTo>
                    <a:pt x="2241" y="8487"/>
                    <a:pt x="2340" y="8422"/>
                    <a:pt x="2435" y="8354"/>
                  </a:cubicBezTo>
                  <a:cubicBezTo>
                    <a:pt x="2448" y="8170"/>
                    <a:pt x="2460" y="7985"/>
                    <a:pt x="2475" y="7800"/>
                  </a:cubicBezTo>
                  <a:lnTo>
                    <a:pt x="2475" y="7800"/>
                  </a:lnTo>
                  <a:cubicBezTo>
                    <a:pt x="2448" y="7813"/>
                    <a:pt x="2423" y="7828"/>
                    <a:pt x="2395" y="7837"/>
                  </a:cubicBezTo>
                  <a:cubicBezTo>
                    <a:pt x="2385" y="7842"/>
                    <a:pt x="2375" y="7844"/>
                    <a:pt x="2365" y="7844"/>
                  </a:cubicBezTo>
                  <a:cubicBezTo>
                    <a:pt x="2302" y="7844"/>
                    <a:pt x="2258" y="7753"/>
                    <a:pt x="2328" y="7723"/>
                  </a:cubicBezTo>
                  <a:cubicBezTo>
                    <a:pt x="2380" y="7699"/>
                    <a:pt x="2432" y="7668"/>
                    <a:pt x="2488" y="7643"/>
                  </a:cubicBezTo>
                  <a:cubicBezTo>
                    <a:pt x="2494" y="7548"/>
                    <a:pt x="2500" y="7456"/>
                    <a:pt x="2509" y="7363"/>
                  </a:cubicBezTo>
                  <a:lnTo>
                    <a:pt x="2509" y="7363"/>
                  </a:lnTo>
                  <a:cubicBezTo>
                    <a:pt x="2500" y="7368"/>
                    <a:pt x="2491" y="7370"/>
                    <a:pt x="2482" y="7370"/>
                  </a:cubicBezTo>
                  <a:cubicBezTo>
                    <a:pt x="2424" y="7370"/>
                    <a:pt x="2383" y="7284"/>
                    <a:pt x="2445" y="7246"/>
                  </a:cubicBezTo>
                  <a:cubicBezTo>
                    <a:pt x="2469" y="7231"/>
                    <a:pt x="2497" y="7219"/>
                    <a:pt x="2522" y="7203"/>
                  </a:cubicBezTo>
                  <a:cubicBezTo>
                    <a:pt x="2537" y="7022"/>
                    <a:pt x="2555" y="6840"/>
                    <a:pt x="2571" y="6662"/>
                  </a:cubicBezTo>
                  <a:lnTo>
                    <a:pt x="2571" y="6662"/>
                  </a:lnTo>
                  <a:cubicBezTo>
                    <a:pt x="2515" y="6698"/>
                    <a:pt x="2454" y="6729"/>
                    <a:pt x="2395" y="6766"/>
                  </a:cubicBezTo>
                  <a:cubicBezTo>
                    <a:pt x="2383" y="6774"/>
                    <a:pt x="2371" y="6777"/>
                    <a:pt x="2360" y="6777"/>
                  </a:cubicBezTo>
                  <a:cubicBezTo>
                    <a:pt x="2303" y="6777"/>
                    <a:pt x="2266" y="6691"/>
                    <a:pt x="2328" y="6652"/>
                  </a:cubicBezTo>
                  <a:cubicBezTo>
                    <a:pt x="2414" y="6594"/>
                    <a:pt x="2500" y="6545"/>
                    <a:pt x="2589" y="6489"/>
                  </a:cubicBezTo>
                  <a:cubicBezTo>
                    <a:pt x="2611" y="6271"/>
                    <a:pt x="2632" y="6052"/>
                    <a:pt x="2657" y="5833"/>
                  </a:cubicBezTo>
                  <a:lnTo>
                    <a:pt x="2657" y="5833"/>
                  </a:lnTo>
                  <a:cubicBezTo>
                    <a:pt x="2589" y="5864"/>
                    <a:pt x="2525" y="5901"/>
                    <a:pt x="2454" y="5932"/>
                  </a:cubicBezTo>
                  <a:cubicBezTo>
                    <a:pt x="2444" y="5936"/>
                    <a:pt x="2435" y="5938"/>
                    <a:pt x="2426" y="5938"/>
                  </a:cubicBezTo>
                  <a:cubicBezTo>
                    <a:pt x="2367" y="5938"/>
                    <a:pt x="2333" y="5858"/>
                    <a:pt x="2386" y="5815"/>
                  </a:cubicBezTo>
                  <a:cubicBezTo>
                    <a:pt x="2485" y="5750"/>
                    <a:pt x="2583" y="5686"/>
                    <a:pt x="2682" y="5618"/>
                  </a:cubicBezTo>
                  <a:cubicBezTo>
                    <a:pt x="2697" y="5461"/>
                    <a:pt x="2715" y="5301"/>
                    <a:pt x="2734" y="5141"/>
                  </a:cubicBezTo>
                  <a:lnTo>
                    <a:pt x="2734" y="5141"/>
                  </a:lnTo>
                  <a:cubicBezTo>
                    <a:pt x="2642" y="5184"/>
                    <a:pt x="2549" y="5236"/>
                    <a:pt x="2454" y="5276"/>
                  </a:cubicBezTo>
                  <a:cubicBezTo>
                    <a:pt x="2445" y="5280"/>
                    <a:pt x="2435" y="5282"/>
                    <a:pt x="2426" y="5282"/>
                  </a:cubicBezTo>
                  <a:cubicBezTo>
                    <a:pt x="2369" y="5282"/>
                    <a:pt x="2318" y="5217"/>
                    <a:pt x="2374" y="5172"/>
                  </a:cubicBezTo>
                  <a:cubicBezTo>
                    <a:pt x="2500" y="5058"/>
                    <a:pt x="2632" y="4953"/>
                    <a:pt x="2768" y="4852"/>
                  </a:cubicBezTo>
                  <a:cubicBezTo>
                    <a:pt x="2783" y="4701"/>
                    <a:pt x="2799" y="4550"/>
                    <a:pt x="2817" y="4399"/>
                  </a:cubicBezTo>
                  <a:lnTo>
                    <a:pt x="2817" y="4399"/>
                  </a:lnTo>
                  <a:cubicBezTo>
                    <a:pt x="2715" y="4451"/>
                    <a:pt x="2617" y="4510"/>
                    <a:pt x="2515" y="4559"/>
                  </a:cubicBezTo>
                  <a:cubicBezTo>
                    <a:pt x="2505" y="4565"/>
                    <a:pt x="2494" y="4567"/>
                    <a:pt x="2484" y="4567"/>
                  </a:cubicBezTo>
                  <a:cubicBezTo>
                    <a:pt x="2426" y="4567"/>
                    <a:pt x="2389" y="4485"/>
                    <a:pt x="2445" y="4445"/>
                  </a:cubicBezTo>
                  <a:cubicBezTo>
                    <a:pt x="2540" y="4381"/>
                    <a:pt x="2632" y="4316"/>
                    <a:pt x="2728" y="4251"/>
                  </a:cubicBezTo>
                  <a:lnTo>
                    <a:pt x="2731" y="4251"/>
                  </a:lnTo>
                  <a:lnTo>
                    <a:pt x="2842" y="4174"/>
                  </a:lnTo>
                  <a:cubicBezTo>
                    <a:pt x="2857" y="4008"/>
                    <a:pt x="2875" y="3845"/>
                    <a:pt x="2891" y="3679"/>
                  </a:cubicBezTo>
                  <a:lnTo>
                    <a:pt x="2891" y="3679"/>
                  </a:lnTo>
                  <a:cubicBezTo>
                    <a:pt x="2805" y="3734"/>
                    <a:pt x="2722" y="3793"/>
                    <a:pt x="2632" y="3845"/>
                  </a:cubicBezTo>
                  <a:cubicBezTo>
                    <a:pt x="2620" y="3853"/>
                    <a:pt x="2608" y="3856"/>
                    <a:pt x="2597" y="3856"/>
                  </a:cubicBezTo>
                  <a:cubicBezTo>
                    <a:pt x="2541" y="3856"/>
                    <a:pt x="2505" y="3770"/>
                    <a:pt x="2565" y="3731"/>
                  </a:cubicBezTo>
                  <a:cubicBezTo>
                    <a:pt x="2682" y="3657"/>
                    <a:pt x="2795" y="3580"/>
                    <a:pt x="2909" y="3500"/>
                  </a:cubicBezTo>
                  <a:cubicBezTo>
                    <a:pt x="2928" y="3288"/>
                    <a:pt x="2949" y="3079"/>
                    <a:pt x="2965" y="2866"/>
                  </a:cubicBezTo>
                  <a:lnTo>
                    <a:pt x="2965" y="2866"/>
                  </a:lnTo>
                  <a:cubicBezTo>
                    <a:pt x="2869" y="2897"/>
                    <a:pt x="2774" y="2934"/>
                    <a:pt x="2678" y="2959"/>
                  </a:cubicBezTo>
                  <a:cubicBezTo>
                    <a:pt x="2673" y="2960"/>
                    <a:pt x="2668" y="2960"/>
                    <a:pt x="2662" y="2960"/>
                  </a:cubicBezTo>
                  <a:cubicBezTo>
                    <a:pt x="2606" y="2960"/>
                    <a:pt x="2566" y="2890"/>
                    <a:pt x="2611" y="2848"/>
                  </a:cubicBezTo>
                  <a:cubicBezTo>
                    <a:pt x="2734" y="2737"/>
                    <a:pt x="2863" y="2641"/>
                    <a:pt x="2986" y="2543"/>
                  </a:cubicBezTo>
                  <a:cubicBezTo>
                    <a:pt x="2999" y="2395"/>
                    <a:pt x="3008" y="2247"/>
                    <a:pt x="3017" y="2100"/>
                  </a:cubicBezTo>
                  <a:lnTo>
                    <a:pt x="3017" y="2100"/>
                  </a:lnTo>
                  <a:cubicBezTo>
                    <a:pt x="2943" y="2127"/>
                    <a:pt x="2866" y="2158"/>
                    <a:pt x="2795" y="2183"/>
                  </a:cubicBezTo>
                  <a:cubicBezTo>
                    <a:pt x="2787" y="2186"/>
                    <a:pt x="2779" y="2187"/>
                    <a:pt x="2772" y="2187"/>
                  </a:cubicBezTo>
                  <a:cubicBezTo>
                    <a:pt x="2717" y="2187"/>
                    <a:pt x="2693" y="2113"/>
                    <a:pt x="2731" y="2072"/>
                  </a:cubicBezTo>
                  <a:cubicBezTo>
                    <a:pt x="2826" y="1967"/>
                    <a:pt x="2928" y="1875"/>
                    <a:pt x="3029" y="1783"/>
                  </a:cubicBezTo>
                  <a:cubicBezTo>
                    <a:pt x="3036" y="1626"/>
                    <a:pt x="3042" y="1469"/>
                    <a:pt x="3045" y="1312"/>
                  </a:cubicBezTo>
                  <a:lnTo>
                    <a:pt x="3045" y="1312"/>
                  </a:lnTo>
                  <a:cubicBezTo>
                    <a:pt x="2959" y="1346"/>
                    <a:pt x="2875" y="1376"/>
                    <a:pt x="2795" y="1407"/>
                  </a:cubicBezTo>
                  <a:cubicBezTo>
                    <a:pt x="2788" y="1410"/>
                    <a:pt x="2782" y="1411"/>
                    <a:pt x="2775" y="1411"/>
                  </a:cubicBezTo>
                  <a:cubicBezTo>
                    <a:pt x="2724" y="1411"/>
                    <a:pt x="2690" y="1334"/>
                    <a:pt x="2731" y="1296"/>
                  </a:cubicBezTo>
                  <a:cubicBezTo>
                    <a:pt x="2829" y="1204"/>
                    <a:pt x="2937" y="1118"/>
                    <a:pt x="3048" y="1032"/>
                  </a:cubicBezTo>
                  <a:cubicBezTo>
                    <a:pt x="3048" y="927"/>
                    <a:pt x="3045" y="825"/>
                    <a:pt x="3042" y="724"/>
                  </a:cubicBezTo>
                  <a:cubicBezTo>
                    <a:pt x="2965" y="736"/>
                    <a:pt x="2897" y="745"/>
                    <a:pt x="2857" y="751"/>
                  </a:cubicBezTo>
                  <a:cubicBezTo>
                    <a:pt x="2852" y="752"/>
                    <a:pt x="2848" y="753"/>
                    <a:pt x="2843" y="753"/>
                  </a:cubicBezTo>
                  <a:cubicBezTo>
                    <a:pt x="2767" y="753"/>
                    <a:pt x="2739" y="637"/>
                    <a:pt x="2820" y="622"/>
                  </a:cubicBezTo>
                  <a:cubicBezTo>
                    <a:pt x="2894" y="613"/>
                    <a:pt x="2968" y="595"/>
                    <a:pt x="3042" y="576"/>
                  </a:cubicBezTo>
                  <a:cubicBezTo>
                    <a:pt x="3039" y="490"/>
                    <a:pt x="3042" y="407"/>
                    <a:pt x="3039" y="321"/>
                  </a:cubicBezTo>
                  <a:lnTo>
                    <a:pt x="3039" y="259"/>
                  </a:lnTo>
                  <a:cubicBezTo>
                    <a:pt x="3031" y="87"/>
                    <a:pt x="2892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6" name="Google Shape;1605;p35">
              <a:extLst>
                <a:ext uri="{FF2B5EF4-FFF2-40B4-BE49-F238E27FC236}">
                  <a16:creationId xmlns:a16="http://schemas.microsoft.com/office/drawing/2014/main" id="{8D49E834-339A-1A77-D8AE-5768CB2523C3}"/>
                </a:ext>
              </a:extLst>
            </p:cNvPr>
            <p:cNvSpPr/>
            <p:nvPr/>
          </p:nvSpPr>
          <p:spPr>
            <a:xfrm>
              <a:off x="3908725" y="6401600"/>
              <a:ext cx="410300" cy="362975"/>
            </a:xfrm>
            <a:custGeom>
              <a:avLst/>
              <a:gdLst/>
              <a:ahLst/>
              <a:cxnLst/>
              <a:rect l="l" t="t" r="r" b="b"/>
              <a:pathLst>
                <a:path w="16412" h="14519" extrusionOk="0">
                  <a:moveTo>
                    <a:pt x="13101" y="2097"/>
                  </a:moveTo>
                  <a:lnTo>
                    <a:pt x="13101" y="2097"/>
                  </a:lnTo>
                  <a:cubicBezTo>
                    <a:pt x="12818" y="2337"/>
                    <a:pt x="12532" y="2577"/>
                    <a:pt x="12239" y="2805"/>
                  </a:cubicBezTo>
                  <a:cubicBezTo>
                    <a:pt x="12147" y="2876"/>
                    <a:pt x="12052" y="2947"/>
                    <a:pt x="11959" y="3020"/>
                  </a:cubicBezTo>
                  <a:cubicBezTo>
                    <a:pt x="12338" y="2710"/>
                    <a:pt x="12720" y="2402"/>
                    <a:pt x="13101" y="2097"/>
                  </a:cubicBezTo>
                  <a:close/>
                  <a:moveTo>
                    <a:pt x="14820" y="0"/>
                  </a:moveTo>
                  <a:cubicBezTo>
                    <a:pt x="14808" y="0"/>
                    <a:pt x="14797" y="4"/>
                    <a:pt x="14785" y="13"/>
                  </a:cubicBezTo>
                  <a:cubicBezTo>
                    <a:pt x="14687" y="90"/>
                    <a:pt x="14591" y="167"/>
                    <a:pt x="14493" y="241"/>
                  </a:cubicBezTo>
                  <a:cubicBezTo>
                    <a:pt x="12122" y="2075"/>
                    <a:pt x="9817" y="3987"/>
                    <a:pt x="7407" y="5775"/>
                  </a:cubicBezTo>
                  <a:lnTo>
                    <a:pt x="7376" y="5797"/>
                  </a:lnTo>
                  <a:cubicBezTo>
                    <a:pt x="6982" y="6080"/>
                    <a:pt x="6591" y="6360"/>
                    <a:pt x="6200" y="6643"/>
                  </a:cubicBezTo>
                  <a:cubicBezTo>
                    <a:pt x="4997" y="7508"/>
                    <a:pt x="3845" y="8429"/>
                    <a:pt x="2780" y="9460"/>
                  </a:cubicBezTo>
                  <a:cubicBezTo>
                    <a:pt x="2457" y="9774"/>
                    <a:pt x="2125" y="10103"/>
                    <a:pt x="1795" y="10445"/>
                  </a:cubicBezTo>
                  <a:cubicBezTo>
                    <a:pt x="1377" y="10833"/>
                    <a:pt x="930" y="11190"/>
                    <a:pt x="459" y="11510"/>
                  </a:cubicBezTo>
                  <a:cubicBezTo>
                    <a:pt x="444" y="11519"/>
                    <a:pt x="429" y="11531"/>
                    <a:pt x="414" y="11541"/>
                  </a:cubicBezTo>
                  <a:lnTo>
                    <a:pt x="414" y="11541"/>
                  </a:lnTo>
                  <a:cubicBezTo>
                    <a:pt x="429" y="11531"/>
                    <a:pt x="444" y="11519"/>
                    <a:pt x="459" y="11507"/>
                  </a:cubicBezTo>
                  <a:cubicBezTo>
                    <a:pt x="930" y="11181"/>
                    <a:pt x="1411" y="10556"/>
                    <a:pt x="1802" y="10140"/>
                  </a:cubicBezTo>
                  <a:cubicBezTo>
                    <a:pt x="2300" y="9611"/>
                    <a:pt x="2787" y="9084"/>
                    <a:pt x="3325" y="8592"/>
                  </a:cubicBezTo>
                  <a:cubicBezTo>
                    <a:pt x="4433" y="7576"/>
                    <a:pt x="5652" y="6659"/>
                    <a:pt x="6868" y="5772"/>
                  </a:cubicBezTo>
                  <a:cubicBezTo>
                    <a:pt x="7102" y="5603"/>
                    <a:pt x="7336" y="5431"/>
                    <a:pt x="7570" y="5264"/>
                  </a:cubicBezTo>
                  <a:cubicBezTo>
                    <a:pt x="7724" y="5151"/>
                    <a:pt x="7878" y="5040"/>
                    <a:pt x="8035" y="4929"/>
                  </a:cubicBezTo>
                  <a:cubicBezTo>
                    <a:pt x="9955" y="3544"/>
                    <a:pt x="11870" y="2156"/>
                    <a:pt x="13495" y="416"/>
                  </a:cubicBezTo>
                  <a:cubicBezTo>
                    <a:pt x="13498" y="410"/>
                    <a:pt x="13498" y="404"/>
                    <a:pt x="13501" y="398"/>
                  </a:cubicBezTo>
                  <a:cubicBezTo>
                    <a:pt x="13529" y="348"/>
                    <a:pt x="13489" y="300"/>
                    <a:pt x="13446" y="300"/>
                  </a:cubicBezTo>
                  <a:cubicBezTo>
                    <a:pt x="13430" y="300"/>
                    <a:pt x="13414" y="306"/>
                    <a:pt x="13400" y="321"/>
                  </a:cubicBezTo>
                  <a:cubicBezTo>
                    <a:pt x="13351" y="358"/>
                    <a:pt x="13301" y="398"/>
                    <a:pt x="13252" y="435"/>
                  </a:cubicBezTo>
                  <a:cubicBezTo>
                    <a:pt x="11695" y="1728"/>
                    <a:pt x="10045" y="2919"/>
                    <a:pt x="8398" y="4107"/>
                  </a:cubicBezTo>
                  <a:cubicBezTo>
                    <a:pt x="7884" y="4473"/>
                    <a:pt x="7373" y="4843"/>
                    <a:pt x="6865" y="5215"/>
                  </a:cubicBezTo>
                  <a:cubicBezTo>
                    <a:pt x="6730" y="5317"/>
                    <a:pt x="6588" y="5415"/>
                    <a:pt x="6453" y="5517"/>
                  </a:cubicBezTo>
                  <a:cubicBezTo>
                    <a:pt x="5381" y="6302"/>
                    <a:pt x="4335" y="7114"/>
                    <a:pt x="3322" y="7973"/>
                  </a:cubicBezTo>
                  <a:cubicBezTo>
                    <a:pt x="2842" y="8383"/>
                    <a:pt x="2368" y="8798"/>
                    <a:pt x="1900" y="9220"/>
                  </a:cubicBezTo>
                  <a:cubicBezTo>
                    <a:pt x="1672" y="9429"/>
                    <a:pt x="1451" y="9648"/>
                    <a:pt x="1229" y="9863"/>
                  </a:cubicBezTo>
                  <a:cubicBezTo>
                    <a:pt x="1038" y="10051"/>
                    <a:pt x="666" y="10300"/>
                    <a:pt x="466" y="10540"/>
                  </a:cubicBezTo>
                  <a:cubicBezTo>
                    <a:pt x="429" y="10583"/>
                    <a:pt x="398" y="10630"/>
                    <a:pt x="370" y="10679"/>
                  </a:cubicBezTo>
                  <a:cubicBezTo>
                    <a:pt x="401" y="10623"/>
                    <a:pt x="432" y="10568"/>
                    <a:pt x="469" y="10516"/>
                  </a:cubicBezTo>
                  <a:cubicBezTo>
                    <a:pt x="755" y="10072"/>
                    <a:pt x="1254" y="9715"/>
                    <a:pt x="1623" y="9361"/>
                  </a:cubicBezTo>
                  <a:cubicBezTo>
                    <a:pt x="2069" y="8934"/>
                    <a:pt x="2497" y="8496"/>
                    <a:pt x="2968" y="8090"/>
                  </a:cubicBezTo>
                  <a:cubicBezTo>
                    <a:pt x="4009" y="7197"/>
                    <a:pt x="5120" y="6385"/>
                    <a:pt x="6225" y="5575"/>
                  </a:cubicBezTo>
                  <a:lnTo>
                    <a:pt x="6770" y="5175"/>
                  </a:lnTo>
                  <a:cubicBezTo>
                    <a:pt x="6933" y="5055"/>
                    <a:pt x="7096" y="4935"/>
                    <a:pt x="7259" y="4812"/>
                  </a:cubicBezTo>
                  <a:cubicBezTo>
                    <a:pt x="7404" y="4704"/>
                    <a:pt x="7548" y="4600"/>
                    <a:pt x="7693" y="4489"/>
                  </a:cubicBezTo>
                  <a:cubicBezTo>
                    <a:pt x="7942" y="4301"/>
                    <a:pt x="8195" y="4110"/>
                    <a:pt x="8441" y="3916"/>
                  </a:cubicBezTo>
                  <a:cubicBezTo>
                    <a:pt x="9657" y="2965"/>
                    <a:pt x="10817" y="1952"/>
                    <a:pt x="11824" y="770"/>
                  </a:cubicBezTo>
                  <a:cubicBezTo>
                    <a:pt x="11842" y="749"/>
                    <a:pt x="11842" y="718"/>
                    <a:pt x="11830" y="693"/>
                  </a:cubicBezTo>
                  <a:cubicBezTo>
                    <a:pt x="11824" y="668"/>
                    <a:pt x="11800" y="653"/>
                    <a:pt x="11775" y="653"/>
                  </a:cubicBezTo>
                  <a:cubicBezTo>
                    <a:pt x="11763" y="653"/>
                    <a:pt x="11751" y="656"/>
                    <a:pt x="11741" y="663"/>
                  </a:cubicBezTo>
                  <a:cubicBezTo>
                    <a:pt x="11710" y="687"/>
                    <a:pt x="11676" y="712"/>
                    <a:pt x="11642" y="733"/>
                  </a:cubicBezTo>
                  <a:cubicBezTo>
                    <a:pt x="10602" y="1463"/>
                    <a:pt x="9577" y="2214"/>
                    <a:pt x="8552" y="2965"/>
                  </a:cubicBezTo>
                  <a:lnTo>
                    <a:pt x="8026" y="3353"/>
                  </a:lnTo>
                  <a:cubicBezTo>
                    <a:pt x="7715" y="3584"/>
                    <a:pt x="7407" y="3808"/>
                    <a:pt x="7096" y="4036"/>
                  </a:cubicBezTo>
                  <a:cubicBezTo>
                    <a:pt x="6871" y="4199"/>
                    <a:pt x="6647" y="4359"/>
                    <a:pt x="6425" y="4523"/>
                  </a:cubicBezTo>
                  <a:cubicBezTo>
                    <a:pt x="6200" y="4683"/>
                    <a:pt x="5975" y="4849"/>
                    <a:pt x="5751" y="5009"/>
                  </a:cubicBezTo>
                  <a:cubicBezTo>
                    <a:pt x="4855" y="5646"/>
                    <a:pt x="3978" y="6296"/>
                    <a:pt x="3119" y="6976"/>
                  </a:cubicBezTo>
                  <a:cubicBezTo>
                    <a:pt x="2251" y="7659"/>
                    <a:pt x="1518" y="8527"/>
                    <a:pt x="613" y="9152"/>
                  </a:cubicBezTo>
                  <a:cubicBezTo>
                    <a:pt x="573" y="9180"/>
                    <a:pt x="530" y="9204"/>
                    <a:pt x="484" y="9229"/>
                  </a:cubicBezTo>
                  <a:cubicBezTo>
                    <a:pt x="471" y="9235"/>
                    <a:pt x="462" y="9238"/>
                    <a:pt x="455" y="9238"/>
                  </a:cubicBezTo>
                  <a:cubicBezTo>
                    <a:pt x="435" y="9238"/>
                    <a:pt x="449" y="9208"/>
                    <a:pt x="484" y="9161"/>
                  </a:cubicBezTo>
                  <a:cubicBezTo>
                    <a:pt x="613" y="8989"/>
                    <a:pt x="1023" y="8586"/>
                    <a:pt x="1103" y="8512"/>
                  </a:cubicBezTo>
                  <a:cubicBezTo>
                    <a:pt x="1531" y="8109"/>
                    <a:pt x="1918" y="7665"/>
                    <a:pt x="2346" y="7262"/>
                  </a:cubicBezTo>
                  <a:cubicBezTo>
                    <a:pt x="3190" y="6474"/>
                    <a:pt x="4055" y="5695"/>
                    <a:pt x="4963" y="4975"/>
                  </a:cubicBezTo>
                  <a:cubicBezTo>
                    <a:pt x="5471" y="4575"/>
                    <a:pt x="5988" y="4184"/>
                    <a:pt x="6508" y="3793"/>
                  </a:cubicBezTo>
                  <a:cubicBezTo>
                    <a:pt x="6770" y="3599"/>
                    <a:pt x="7028" y="3402"/>
                    <a:pt x="7290" y="3205"/>
                  </a:cubicBezTo>
                  <a:cubicBezTo>
                    <a:pt x="7462" y="3076"/>
                    <a:pt x="7638" y="2947"/>
                    <a:pt x="7804" y="2817"/>
                  </a:cubicBezTo>
                  <a:cubicBezTo>
                    <a:pt x="7887" y="2753"/>
                    <a:pt x="7970" y="2688"/>
                    <a:pt x="8053" y="2623"/>
                  </a:cubicBezTo>
                  <a:cubicBezTo>
                    <a:pt x="8229" y="2488"/>
                    <a:pt x="8401" y="2349"/>
                    <a:pt x="8570" y="2208"/>
                  </a:cubicBezTo>
                  <a:cubicBezTo>
                    <a:pt x="8903" y="1925"/>
                    <a:pt x="9211" y="1623"/>
                    <a:pt x="9466" y="1269"/>
                  </a:cubicBezTo>
                  <a:cubicBezTo>
                    <a:pt x="9546" y="1158"/>
                    <a:pt x="9620" y="1047"/>
                    <a:pt x="9685" y="930"/>
                  </a:cubicBezTo>
                  <a:cubicBezTo>
                    <a:pt x="9712" y="883"/>
                    <a:pt x="9674" y="829"/>
                    <a:pt x="9628" y="829"/>
                  </a:cubicBezTo>
                  <a:cubicBezTo>
                    <a:pt x="9617" y="829"/>
                    <a:pt x="9606" y="832"/>
                    <a:pt x="9595" y="838"/>
                  </a:cubicBezTo>
                  <a:cubicBezTo>
                    <a:pt x="9232" y="1035"/>
                    <a:pt x="8887" y="1251"/>
                    <a:pt x="8549" y="1478"/>
                  </a:cubicBezTo>
                  <a:cubicBezTo>
                    <a:pt x="8376" y="1605"/>
                    <a:pt x="8204" y="1731"/>
                    <a:pt x="8035" y="1857"/>
                  </a:cubicBezTo>
                  <a:cubicBezTo>
                    <a:pt x="7998" y="1885"/>
                    <a:pt x="7958" y="1909"/>
                    <a:pt x="7921" y="1940"/>
                  </a:cubicBezTo>
                  <a:cubicBezTo>
                    <a:pt x="7573" y="2199"/>
                    <a:pt x="7231" y="2469"/>
                    <a:pt x="6896" y="2747"/>
                  </a:cubicBezTo>
                  <a:cubicBezTo>
                    <a:pt x="6394" y="3159"/>
                    <a:pt x="5899" y="3578"/>
                    <a:pt x="5391" y="3987"/>
                  </a:cubicBezTo>
                  <a:cubicBezTo>
                    <a:pt x="3873" y="5212"/>
                    <a:pt x="2389" y="6453"/>
                    <a:pt x="983" y="7804"/>
                  </a:cubicBezTo>
                  <a:cubicBezTo>
                    <a:pt x="909" y="7875"/>
                    <a:pt x="684" y="8096"/>
                    <a:pt x="509" y="8263"/>
                  </a:cubicBezTo>
                  <a:cubicBezTo>
                    <a:pt x="388" y="8376"/>
                    <a:pt x="289" y="8463"/>
                    <a:pt x="272" y="8463"/>
                  </a:cubicBezTo>
                  <a:cubicBezTo>
                    <a:pt x="254" y="8463"/>
                    <a:pt x="315" y="8379"/>
                    <a:pt x="509" y="8152"/>
                  </a:cubicBezTo>
                  <a:lnTo>
                    <a:pt x="573" y="8078"/>
                  </a:lnTo>
                  <a:cubicBezTo>
                    <a:pt x="875" y="7730"/>
                    <a:pt x="1263" y="7459"/>
                    <a:pt x="1586" y="7133"/>
                  </a:cubicBezTo>
                  <a:cubicBezTo>
                    <a:pt x="2226" y="6496"/>
                    <a:pt x="2891" y="5883"/>
                    <a:pt x="3578" y="5301"/>
                  </a:cubicBezTo>
                  <a:cubicBezTo>
                    <a:pt x="4821" y="4242"/>
                    <a:pt x="6114" y="3242"/>
                    <a:pt x="7244" y="2060"/>
                  </a:cubicBezTo>
                  <a:lnTo>
                    <a:pt x="7256" y="2045"/>
                  </a:lnTo>
                  <a:cubicBezTo>
                    <a:pt x="7410" y="1885"/>
                    <a:pt x="7561" y="1721"/>
                    <a:pt x="7705" y="1552"/>
                  </a:cubicBezTo>
                  <a:cubicBezTo>
                    <a:pt x="7749" y="1506"/>
                    <a:pt x="7711" y="1439"/>
                    <a:pt x="7660" y="1439"/>
                  </a:cubicBezTo>
                  <a:cubicBezTo>
                    <a:pt x="7650" y="1439"/>
                    <a:pt x="7639" y="1441"/>
                    <a:pt x="7628" y="1448"/>
                  </a:cubicBezTo>
                  <a:lnTo>
                    <a:pt x="7625" y="1448"/>
                  </a:lnTo>
                  <a:cubicBezTo>
                    <a:pt x="6924" y="1765"/>
                    <a:pt x="6277" y="2254"/>
                    <a:pt x="5658" y="2762"/>
                  </a:cubicBezTo>
                  <a:cubicBezTo>
                    <a:pt x="5252" y="3097"/>
                    <a:pt x="4858" y="3436"/>
                    <a:pt x="4467" y="3744"/>
                  </a:cubicBezTo>
                  <a:cubicBezTo>
                    <a:pt x="3328" y="4633"/>
                    <a:pt x="2180" y="5501"/>
                    <a:pt x="1167" y="6536"/>
                  </a:cubicBezTo>
                  <a:cubicBezTo>
                    <a:pt x="970" y="6736"/>
                    <a:pt x="764" y="6920"/>
                    <a:pt x="546" y="7093"/>
                  </a:cubicBezTo>
                  <a:cubicBezTo>
                    <a:pt x="493" y="7133"/>
                    <a:pt x="447" y="7176"/>
                    <a:pt x="392" y="7213"/>
                  </a:cubicBezTo>
                  <a:cubicBezTo>
                    <a:pt x="441" y="7176"/>
                    <a:pt x="493" y="7133"/>
                    <a:pt x="546" y="7087"/>
                  </a:cubicBezTo>
                  <a:cubicBezTo>
                    <a:pt x="743" y="6908"/>
                    <a:pt x="933" y="6687"/>
                    <a:pt x="1118" y="6490"/>
                  </a:cubicBezTo>
                  <a:cubicBezTo>
                    <a:pt x="1626" y="5942"/>
                    <a:pt x="2189" y="5468"/>
                    <a:pt x="2759" y="4987"/>
                  </a:cubicBezTo>
                  <a:cubicBezTo>
                    <a:pt x="3522" y="4344"/>
                    <a:pt x="4298" y="3713"/>
                    <a:pt x="5046" y="3054"/>
                  </a:cubicBezTo>
                  <a:cubicBezTo>
                    <a:pt x="5403" y="2740"/>
                    <a:pt x="5757" y="2423"/>
                    <a:pt x="6096" y="2088"/>
                  </a:cubicBezTo>
                  <a:cubicBezTo>
                    <a:pt x="6145" y="2042"/>
                    <a:pt x="6102" y="1983"/>
                    <a:pt x="6049" y="1980"/>
                  </a:cubicBezTo>
                  <a:cubicBezTo>
                    <a:pt x="6046" y="1979"/>
                    <a:pt x="6042" y="1979"/>
                    <a:pt x="6039" y="1979"/>
                  </a:cubicBezTo>
                  <a:cubicBezTo>
                    <a:pt x="6030" y="1979"/>
                    <a:pt x="6022" y="1981"/>
                    <a:pt x="6015" y="1983"/>
                  </a:cubicBezTo>
                  <a:cubicBezTo>
                    <a:pt x="5899" y="2035"/>
                    <a:pt x="5791" y="2091"/>
                    <a:pt x="5680" y="2149"/>
                  </a:cubicBezTo>
                  <a:cubicBezTo>
                    <a:pt x="4775" y="2630"/>
                    <a:pt x="4012" y="3338"/>
                    <a:pt x="3205" y="3962"/>
                  </a:cubicBezTo>
                  <a:cubicBezTo>
                    <a:pt x="2922" y="4184"/>
                    <a:pt x="2639" y="4406"/>
                    <a:pt x="2362" y="4630"/>
                  </a:cubicBezTo>
                  <a:cubicBezTo>
                    <a:pt x="1725" y="5147"/>
                    <a:pt x="1115" y="5698"/>
                    <a:pt x="576" y="6323"/>
                  </a:cubicBezTo>
                  <a:cubicBezTo>
                    <a:pt x="518" y="6391"/>
                    <a:pt x="450" y="6456"/>
                    <a:pt x="395" y="6526"/>
                  </a:cubicBezTo>
                  <a:cubicBezTo>
                    <a:pt x="351" y="6580"/>
                    <a:pt x="396" y="6646"/>
                    <a:pt x="445" y="6646"/>
                  </a:cubicBezTo>
                  <a:cubicBezTo>
                    <a:pt x="460" y="6646"/>
                    <a:pt x="477" y="6639"/>
                    <a:pt x="490" y="6622"/>
                  </a:cubicBezTo>
                  <a:cubicBezTo>
                    <a:pt x="515" y="6591"/>
                    <a:pt x="543" y="6563"/>
                    <a:pt x="567" y="6533"/>
                  </a:cubicBezTo>
                  <a:cubicBezTo>
                    <a:pt x="1297" y="5655"/>
                    <a:pt x="2168" y="4935"/>
                    <a:pt x="3067" y="4236"/>
                  </a:cubicBezTo>
                  <a:cubicBezTo>
                    <a:pt x="3230" y="4110"/>
                    <a:pt x="3390" y="3978"/>
                    <a:pt x="3553" y="3852"/>
                  </a:cubicBezTo>
                  <a:cubicBezTo>
                    <a:pt x="3842" y="3624"/>
                    <a:pt x="4132" y="3399"/>
                    <a:pt x="4418" y="3168"/>
                  </a:cubicBezTo>
                  <a:cubicBezTo>
                    <a:pt x="4781" y="2873"/>
                    <a:pt x="5564" y="2422"/>
                    <a:pt x="5781" y="2209"/>
                  </a:cubicBezTo>
                  <a:lnTo>
                    <a:pt x="5781" y="2209"/>
                  </a:lnTo>
                  <a:cubicBezTo>
                    <a:pt x="5408" y="2575"/>
                    <a:pt x="5021" y="2925"/>
                    <a:pt x="4627" y="3267"/>
                  </a:cubicBezTo>
                  <a:cubicBezTo>
                    <a:pt x="3251" y="4473"/>
                    <a:pt x="1805" y="5585"/>
                    <a:pt x="549" y="6933"/>
                  </a:cubicBezTo>
                  <a:cubicBezTo>
                    <a:pt x="416" y="7074"/>
                    <a:pt x="281" y="7216"/>
                    <a:pt x="152" y="7364"/>
                  </a:cubicBezTo>
                  <a:cubicBezTo>
                    <a:pt x="114" y="7409"/>
                    <a:pt x="148" y="7479"/>
                    <a:pt x="199" y="7479"/>
                  </a:cubicBezTo>
                  <a:cubicBezTo>
                    <a:pt x="211" y="7479"/>
                    <a:pt x="223" y="7476"/>
                    <a:pt x="235" y="7468"/>
                  </a:cubicBezTo>
                  <a:cubicBezTo>
                    <a:pt x="339" y="7404"/>
                    <a:pt x="438" y="7330"/>
                    <a:pt x="536" y="7256"/>
                  </a:cubicBezTo>
                  <a:cubicBezTo>
                    <a:pt x="930" y="6964"/>
                    <a:pt x="1269" y="6619"/>
                    <a:pt x="1620" y="6265"/>
                  </a:cubicBezTo>
                  <a:cubicBezTo>
                    <a:pt x="2285" y="5588"/>
                    <a:pt x="3051" y="5021"/>
                    <a:pt x="3802" y="4443"/>
                  </a:cubicBezTo>
                  <a:cubicBezTo>
                    <a:pt x="4399" y="3981"/>
                    <a:pt x="4990" y="3507"/>
                    <a:pt x="5585" y="3042"/>
                  </a:cubicBezTo>
                  <a:cubicBezTo>
                    <a:pt x="5843" y="2842"/>
                    <a:pt x="6102" y="2639"/>
                    <a:pt x="6360" y="2439"/>
                  </a:cubicBezTo>
                  <a:cubicBezTo>
                    <a:pt x="6493" y="2337"/>
                    <a:pt x="6622" y="2232"/>
                    <a:pt x="6754" y="2131"/>
                  </a:cubicBezTo>
                  <a:cubicBezTo>
                    <a:pt x="6874" y="2042"/>
                    <a:pt x="7330" y="1662"/>
                    <a:pt x="7390" y="1662"/>
                  </a:cubicBezTo>
                  <a:cubicBezTo>
                    <a:pt x="7415" y="1662"/>
                    <a:pt x="7370" y="1728"/>
                    <a:pt x="7204" y="1909"/>
                  </a:cubicBezTo>
                  <a:cubicBezTo>
                    <a:pt x="7117" y="2008"/>
                    <a:pt x="7019" y="2094"/>
                    <a:pt x="6927" y="2189"/>
                  </a:cubicBezTo>
                  <a:cubicBezTo>
                    <a:pt x="5794" y="3359"/>
                    <a:pt x="4480" y="4353"/>
                    <a:pt x="3242" y="5406"/>
                  </a:cubicBezTo>
                  <a:cubicBezTo>
                    <a:pt x="2636" y="5923"/>
                    <a:pt x="2057" y="6474"/>
                    <a:pt x="1491" y="7037"/>
                  </a:cubicBezTo>
                  <a:cubicBezTo>
                    <a:pt x="1164" y="7361"/>
                    <a:pt x="820" y="7650"/>
                    <a:pt x="512" y="7976"/>
                  </a:cubicBezTo>
                  <a:cubicBezTo>
                    <a:pt x="321" y="8170"/>
                    <a:pt x="158" y="8389"/>
                    <a:pt x="22" y="8629"/>
                  </a:cubicBezTo>
                  <a:cubicBezTo>
                    <a:pt x="0" y="8673"/>
                    <a:pt x="35" y="8733"/>
                    <a:pt x="80" y="8733"/>
                  </a:cubicBezTo>
                  <a:cubicBezTo>
                    <a:pt x="91" y="8733"/>
                    <a:pt x="103" y="8730"/>
                    <a:pt x="115" y="8721"/>
                  </a:cubicBezTo>
                  <a:cubicBezTo>
                    <a:pt x="244" y="8620"/>
                    <a:pt x="373" y="8515"/>
                    <a:pt x="503" y="8413"/>
                  </a:cubicBezTo>
                  <a:cubicBezTo>
                    <a:pt x="1955" y="7238"/>
                    <a:pt x="3264" y="5868"/>
                    <a:pt x="4723" y="4692"/>
                  </a:cubicBezTo>
                  <a:cubicBezTo>
                    <a:pt x="5415" y="4135"/>
                    <a:pt x="6096" y="3562"/>
                    <a:pt x="6782" y="2999"/>
                  </a:cubicBezTo>
                  <a:cubicBezTo>
                    <a:pt x="6902" y="2900"/>
                    <a:pt x="7022" y="2799"/>
                    <a:pt x="7145" y="2697"/>
                  </a:cubicBezTo>
                  <a:cubicBezTo>
                    <a:pt x="7339" y="2537"/>
                    <a:pt x="7539" y="2383"/>
                    <a:pt x="7739" y="2232"/>
                  </a:cubicBezTo>
                  <a:cubicBezTo>
                    <a:pt x="7838" y="2159"/>
                    <a:pt x="7936" y="2085"/>
                    <a:pt x="8038" y="2011"/>
                  </a:cubicBezTo>
                  <a:cubicBezTo>
                    <a:pt x="8210" y="1885"/>
                    <a:pt x="8386" y="1758"/>
                    <a:pt x="8564" y="1635"/>
                  </a:cubicBezTo>
                  <a:cubicBezTo>
                    <a:pt x="8586" y="1617"/>
                    <a:pt x="8610" y="1601"/>
                    <a:pt x="8632" y="1583"/>
                  </a:cubicBezTo>
                  <a:cubicBezTo>
                    <a:pt x="8684" y="1549"/>
                    <a:pt x="8737" y="1518"/>
                    <a:pt x="8786" y="1484"/>
                  </a:cubicBezTo>
                  <a:cubicBezTo>
                    <a:pt x="8989" y="1352"/>
                    <a:pt x="9195" y="1229"/>
                    <a:pt x="9401" y="1109"/>
                  </a:cubicBezTo>
                  <a:cubicBezTo>
                    <a:pt x="9432" y="1091"/>
                    <a:pt x="9451" y="1083"/>
                    <a:pt x="9461" y="1083"/>
                  </a:cubicBezTo>
                  <a:cubicBezTo>
                    <a:pt x="9501" y="1083"/>
                    <a:pt x="9406" y="1202"/>
                    <a:pt x="9291" y="1334"/>
                  </a:cubicBezTo>
                  <a:cubicBezTo>
                    <a:pt x="9149" y="1494"/>
                    <a:pt x="8980" y="1669"/>
                    <a:pt x="8967" y="1681"/>
                  </a:cubicBezTo>
                  <a:cubicBezTo>
                    <a:pt x="8841" y="1817"/>
                    <a:pt x="8703" y="1949"/>
                    <a:pt x="8567" y="2079"/>
                  </a:cubicBezTo>
                  <a:cubicBezTo>
                    <a:pt x="8401" y="2239"/>
                    <a:pt x="8229" y="2393"/>
                    <a:pt x="8050" y="2543"/>
                  </a:cubicBezTo>
                  <a:cubicBezTo>
                    <a:pt x="7813" y="2743"/>
                    <a:pt x="7570" y="2940"/>
                    <a:pt x="7321" y="3131"/>
                  </a:cubicBezTo>
                  <a:cubicBezTo>
                    <a:pt x="7062" y="3325"/>
                    <a:pt x="6797" y="3516"/>
                    <a:pt x="6533" y="3707"/>
                  </a:cubicBezTo>
                  <a:cubicBezTo>
                    <a:pt x="5800" y="4227"/>
                    <a:pt x="5055" y="4735"/>
                    <a:pt x="4375" y="5286"/>
                  </a:cubicBezTo>
                  <a:cubicBezTo>
                    <a:pt x="3559" y="5948"/>
                    <a:pt x="2787" y="6680"/>
                    <a:pt x="2020" y="7398"/>
                  </a:cubicBezTo>
                  <a:cubicBezTo>
                    <a:pt x="1515" y="7872"/>
                    <a:pt x="943" y="8379"/>
                    <a:pt x="490" y="8937"/>
                  </a:cubicBezTo>
                  <a:cubicBezTo>
                    <a:pt x="364" y="9087"/>
                    <a:pt x="250" y="9244"/>
                    <a:pt x="142" y="9405"/>
                  </a:cubicBezTo>
                  <a:cubicBezTo>
                    <a:pt x="112" y="9458"/>
                    <a:pt x="157" y="9503"/>
                    <a:pt x="205" y="9503"/>
                  </a:cubicBezTo>
                  <a:cubicBezTo>
                    <a:pt x="215" y="9503"/>
                    <a:pt x="225" y="9501"/>
                    <a:pt x="235" y="9497"/>
                  </a:cubicBezTo>
                  <a:cubicBezTo>
                    <a:pt x="321" y="9460"/>
                    <a:pt x="401" y="9417"/>
                    <a:pt x="481" y="9374"/>
                  </a:cubicBezTo>
                  <a:cubicBezTo>
                    <a:pt x="1247" y="8961"/>
                    <a:pt x="1798" y="8266"/>
                    <a:pt x="2457" y="7696"/>
                  </a:cubicBezTo>
                  <a:cubicBezTo>
                    <a:pt x="3522" y="6779"/>
                    <a:pt x="4673" y="5954"/>
                    <a:pt x="5815" y="5135"/>
                  </a:cubicBezTo>
                  <a:cubicBezTo>
                    <a:pt x="6025" y="4984"/>
                    <a:pt x="6237" y="4833"/>
                    <a:pt x="6446" y="4683"/>
                  </a:cubicBezTo>
                  <a:cubicBezTo>
                    <a:pt x="6656" y="4532"/>
                    <a:pt x="6862" y="4384"/>
                    <a:pt x="7068" y="4233"/>
                  </a:cubicBezTo>
                  <a:cubicBezTo>
                    <a:pt x="7382" y="4009"/>
                    <a:pt x="7693" y="3781"/>
                    <a:pt x="8004" y="3553"/>
                  </a:cubicBezTo>
                  <a:cubicBezTo>
                    <a:pt x="8182" y="3424"/>
                    <a:pt x="8361" y="3291"/>
                    <a:pt x="8540" y="3162"/>
                  </a:cubicBezTo>
                  <a:cubicBezTo>
                    <a:pt x="8715" y="3030"/>
                    <a:pt x="8894" y="2900"/>
                    <a:pt x="9072" y="2771"/>
                  </a:cubicBezTo>
                  <a:cubicBezTo>
                    <a:pt x="9617" y="2365"/>
                    <a:pt x="10165" y="1962"/>
                    <a:pt x="10713" y="1565"/>
                  </a:cubicBezTo>
                  <a:cubicBezTo>
                    <a:pt x="10928" y="1411"/>
                    <a:pt x="11144" y="1257"/>
                    <a:pt x="11359" y="1106"/>
                  </a:cubicBezTo>
                  <a:lnTo>
                    <a:pt x="11359" y="1106"/>
                  </a:lnTo>
                  <a:cubicBezTo>
                    <a:pt x="11356" y="1109"/>
                    <a:pt x="11353" y="1112"/>
                    <a:pt x="11350" y="1118"/>
                  </a:cubicBezTo>
                  <a:cubicBezTo>
                    <a:pt x="11221" y="1263"/>
                    <a:pt x="11088" y="1401"/>
                    <a:pt x="10953" y="1543"/>
                  </a:cubicBezTo>
                  <a:cubicBezTo>
                    <a:pt x="10186" y="2343"/>
                    <a:pt x="9343" y="3064"/>
                    <a:pt x="8469" y="3747"/>
                  </a:cubicBezTo>
                  <a:cubicBezTo>
                    <a:pt x="8256" y="3916"/>
                    <a:pt x="8044" y="4079"/>
                    <a:pt x="7825" y="4242"/>
                  </a:cubicBezTo>
                  <a:cubicBezTo>
                    <a:pt x="7595" y="4418"/>
                    <a:pt x="7361" y="4593"/>
                    <a:pt x="7124" y="4766"/>
                  </a:cubicBezTo>
                  <a:lnTo>
                    <a:pt x="6668" y="5098"/>
                  </a:lnTo>
                  <a:cubicBezTo>
                    <a:pt x="6099" y="5514"/>
                    <a:pt x="5529" y="5926"/>
                    <a:pt x="4969" y="6345"/>
                  </a:cubicBezTo>
                  <a:cubicBezTo>
                    <a:pt x="4092" y="7000"/>
                    <a:pt x="3230" y="7681"/>
                    <a:pt x="2411" y="8407"/>
                  </a:cubicBezTo>
                  <a:cubicBezTo>
                    <a:pt x="1783" y="8964"/>
                    <a:pt x="995" y="9598"/>
                    <a:pt x="469" y="10322"/>
                  </a:cubicBezTo>
                  <a:cubicBezTo>
                    <a:pt x="346" y="10485"/>
                    <a:pt x="238" y="10657"/>
                    <a:pt x="142" y="10839"/>
                  </a:cubicBezTo>
                  <a:cubicBezTo>
                    <a:pt x="120" y="10884"/>
                    <a:pt x="156" y="10942"/>
                    <a:pt x="201" y="10942"/>
                  </a:cubicBezTo>
                  <a:cubicBezTo>
                    <a:pt x="212" y="10942"/>
                    <a:pt x="223" y="10939"/>
                    <a:pt x="235" y="10931"/>
                  </a:cubicBezTo>
                  <a:cubicBezTo>
                    <a:pt x="312" y="10876"/>
                    <a:pt x="386" y="10820"/>
                    <a:pt x="463" y="10762"/>
                  </a:cubicBezTo>
                  <a:cubicBezTo>
                    <a:pt x="1346" y="10100"/>
                    <a:pt x="2106" y="9204"/>
                    <a:pt x="2940" y="8481"/>
                  </a:cubicBezTo>
                  <a:cubicBezTo>
                    <a:pt x="4175" y="7410"/>
                    <a:pt x="5468" y="6413"/>
                    <a:pt x="6785" y="5443"/>
                  </a:cubicBezTo>
                  <a:cubicBezTo>
                    <a:pt x="6862" y="5388"/>
                    <a:pt x="6936" y="5332"/>
                    <a:pt x="7013" y="5277"/>
                  </a:cubicBezTo>
                  <a:cubicBezTo>
                    <a:pt x="7456" y="4950"/>
                    <a:pt x="7899" y="4627"/>
                    <a:pt x="8343" y="4301"/>
                  </a:cubicBezTo>
                  <a:cubicBezTo>
                    <a:pt x="9075" y="3762"/>
                    <a:pt x="9805" y="3224"/>
                    <a:pt x="10543" y="2691"/>
                  </a:cubicBezTo>
                  <a:cubicBezTo>
                    <a:pt x="11091" y="2294"/>
                    <a:pt x="11639" y="1894"/>
                    <a:pt x="12175" y="1478"/>
                  </a:cubicBezTo>
                  <a:cubicBezTo>
                    <a:pt x="12304" y="1377"/>
                    <a:pt x="12433" y="1275"/>
                    <a:pt x="12560" y="1174"/>
                  </a:cubicBezTo>
                  <a:lnTo>
                    <a:pt x="12560" y="1174"/>
                  </a:lnTo>
                  <a:cubicBezTo>
                    <a:pt x="11227" y="2476"/>
                    <a:pt x="9718" y="3581"/>
                    <a:pt x="8198" y="4664"/>
                  </a:cubicBezTo>
                  <a:lnTo>
                    <a:pt x="7299" y="5308"/>
                  </a:lnTo>
                  <a:cubicBezTo>
                    <a:pt x="6800" y="5662"/>
                    <a:pt x="6305" y="6019"/>
                    <a:pt x="5818" y="6385"/>
                  </a:cubicBezTo>
                  <a:cubicBezTo>
                    <a:pt x="4763" y="7179"/>
                    <a:pt x="3728" y="8019"/>
                    <a:pt x="2768" y="8927"/>
                  </a:cubicBezTo>
                  <a:cubicBezTo>
                    <a:pt x="2257" y="9411"/>
                    <a:pt x="1814" y="9959"/>
                    <a:pt x="1312" y="10451"/>
                  </a:cubicBezTo>
                  <a:cubicBezTo>
                    <a:pt x="1023" y="10737"/>
                    <a:pt x="727" y="11005"/>
                    <a:pt x="456" y="11298"/>
                  </a:cubicBezTo>
                  <a:cubicBezTo>
                    <a:pt x="346" y="11418"/>
                    <a:pt x="241" y="11541"/>
                    <a:pt x="142" y="11673"/>
                  </a:cubicBezTo>
                  <a:cubicBezTo>
                    <a:pt x="104" y="11722"/>
                    <a:pt x="157" y="11768"/>
                    <a:pt x="206" y="11768"/>
                  </a:cubicBezTo>
                  <a:cubicBezTo>
                    <a:pt x="216" y="11768"/>
                    <a:pt x="226" y="11766"/>
                    <a:pt x="235" y="11762"/>
                  </a:cubicBezTo>
                  <a:cubicBezTo>
                    <a:pt x="312" y="11732"/>
                    <a:pt x="383" y="11685"/>
                    <a:pt x="456" y="11652"/>
                  </a:cubicBezTo>
                  <a:cubicBezTo>
                    <a:pt x="647" y="11553"/>
                    <a:pt x="829" y="11445"/>
                    <a:pt x="1001" y="11322"/>
                  </a:cubicBezTo>
                  <a:lnTo>
                    <a:pt x="1001" y="11322"/>
                  </a:lnTo>
                  <a:cubicBezTo>
                    <a:pt x="810" y="11544"/>
                    <a:pt x="629" y="11772"/>
                    <a:pt x="463" y="11999"/>
                  </a:cubicBezTo>
                  <a:cubicBezTo>
                    <a:pt x="352" y="12147"/>
                    <a:pt x="244" y="12298"/>
                    <a:pt x="145" y="12446"/>
                  </a:cubicBezTo>
                  <a:cubicBezTo>
                    <a:pt x="113" y="12496"/>
                    <a:pt x="156" y="12546"/>
                    <a:pt x="203" y="12546"/>
                  </a:cubicBezTo>
                  <a:cubicBezTo>
                    <a:pt x="214" y="12546"/>
                    <a:pt x="225" y="12544"/>
                    <a:pt x="235" y="12538"/>
                  </a:cubicBezTo>
                  <a:cubicBezTo>
                    <a:pt x="312" y="12498"/>
                    <a:pt x="389" y="12446"/>
                    <a:pt x="463" y="12400"/>
                  </a:cubicBezTo>
                  <a:cubicBezTo>
                    <a:pt x="724" y="12239"/>
                    <a:pt x="970" y="12058"/>
                    <a:pt x="1204" y="11858"/>
                  </a:cubicBezTo>
                  <a:lnTo>
                    <a:pt x="1204" y="11858"/>
                  </a:lnTo>
                  <a:cubicBezTo>
                    <a:pt x="952" y="12126"/>
                    <a:pt x="706" y="12400"/>
                    <a:pt x="466" y="12677"/>
                  </a:cubicBezTo>
                  <a:cubicBezTo>
                    <a:pt x="361" y="12794"/>
                    <a:pt x="256" y="12911"/>
                    <a:pt x="155" y="13031"/>
                  </a:cubicBezTo>
                  <a:cubicBezTo>
                    <a:pt x="114" y="13077"/>
                    <a:pt x="152" y="13144"/>
                    <a:pt x="203" y="13144"/>
                  </a:cubicBezTo>
                  <a:cubicBezTo>
                    <a:pt x="213" y="13144"/>
                    <a:pt x="224" y="13141"/>
                    <a:pt x="235" y="13135"/>
                  </a:cubicBezTo>
                  <a:cubicBezTo>
                    <a:pt x="315" y="13098"/>
                    <a:pt x="392" y="13055"/>
                    <a:pt x="466" y="13012"/>
                  </a:cubicBezTo>
                  <a:cubicBezTo>
                    <a:pt x="933" y="12750"/>
                    <a:pt x="1300" y="12378"/>
                    <a:pt x="1681" y="11990"/>
                  </a:cubicBezTo>
                  <a:cubicBezTo>
                    <a:pt x="2316" y="11350"/>
                    <a:pt x="3076" y="10802"/>
                    <a:pt x="3762" y="10217"/>
                  </a:cubicBezTo>
                  <a:cubicBezTo>
                    <a:pt x="5234" y="8970"/>
                    <a:pt x="6803" y="7875"/>
                    <a:pt x="8389" y="6779"/>
                  </a:cubicBezTo>
                  <a:cubicBezTo>
                    <a:pt x="9106" y="6283"/>
                    <a:pt x="9817" y="5782"/>
                    <a:pt x="10519" y="5268"/>
                  </a:cubicBezTo>
                  <a:lnTo>
                    <a:pt x="10519" y="5268"/>
                  </a:lnTo>
                  <a:cubicBezTo>
                    <a:pt x="9405" y="6169"/>
                    <a:pt x="8281" y="7059"/>
                    <a:pt x="7133" y="7924"/>
                  </a:cubicBezTo>
                  <a:cubicBezTo>
                    <a:pt x="5738" y="8980"/>
                    <a:pt x="4393" y="10036"/>
                    <a:pt x="3144" y="11261"/>
                  </a:cubicBezTo>
                  <a:cubicBezTo>
                    <a:pt x="2571" y="11824"/>
                    <a:pt x="2014" y="12409"/>
                    <a:pt x="1408" y="12935"/>
                  </a:cubicBezTo>
                  <a:cubicBezTo>
                    <a:pt x="1084" y="13218"/>
                    <a:pt x="761" y="13483"/>
                    <a:pt x="481" y="13788"/>
                  </a:cubicBezTo>
                  <a:cubicBezTo>
                    <a:pt x="299" y="13976"/>
                    <a:pt x="149" y="14185"/>
                    <a:pt x="25" y="14416"/>
                  </a:cubicBezTo>
                  <a:cubicBezTo>
                    <a:pt x="4" y="14459"/>
                    <a:pt x="32" y="14518"/>
                    <a:pt x="80" y="14518"/>
                  </a:cubicBezTo>
                  <a:cubicBezTo>
                    <a:pt x="87" y="14518"/>
                    <a:pt x="95" y="14517"/>
                    <a:pt x="102" y="14514"/>
                  </a:cubicBezTo>
                  <a:cubicBezTo>
                    <a:pt x="241" y="14462"/>
                    <a:pt x="370" y="14391"/>
                    <a:pt x="493" y="14311"/>
                  </a:cubicBezTo>
                  <a:cubicBezTo>
                    <a:pt x="767" y="14136"/>
                    <a:pt x="1001" y="13908"/>
                    <a:pt x="1235" y="13658"/>
                  </a:cubicBezTo>
                  <a:cubicBezTo>
                    <a:pt x="1740" y="13126"/>
                    <a:pt x="2263" y="12627"/>
                    <a:pt x="2814" y="12141"/>
                  </a:cubicBezTo>
                  <a:cubicBezTo>
                    <a:pt x="4304" y="10820"/>
                    <a:pt x="5865" y="9586"/>
                    <a:pt x="7490" y="8438"/>
                  </a:cubicBezTo>
                  <a:cubicBezTo>
                    <a:pt x="10408" y="6366"/>
                    <a:pt x="13388" y="4415"/>
                    <a:pt x="16124" y="2106"/>
                  </a:cubicBezTo>
                  <a:cubicBezTo>
                    <a:pt x="16201" y="2039"/>
                    <a:pt x="16281" y="1977"/>
                    <a:pt x="16361" y="1909"/>
                  </a:cubicBezTo>
                  <a:cubicBezTo>
                    <a:pt x="16412" y="1866"/>
                    <a:pt x="16364" y="1797"/>
                    <a:pt x="16309" y="1797"/>
                  </a:cubicBezTo>
                  <a:cubicBezTo>
                    <a:pt x="16294" y="1797"/>
                    <a:pt x="16279" y="1802"/>
                    <a:pt x="16266" y="1814"/>
                  </a:cubicBezTo>
                  <a:cubicBezTo>
                    <a:pt x="16219" y="1857"/>
                    <a:pt x="16167" y="1891"/>
                    <a:pt x="16121" y="1934"/>
                  </a:cubicBezTo>
                  <a:cubicBezTo>
                    <a:pt x="11925" y="5495"/>
                    <a:pt x="7121" y="8226"/>
                    <a:pt x="2962" y="11833"/>
                  </a:cubicBezTo>
                  <a:cubicBezTo>
                    <a:pt x="2119" y="12566"/>
                    <a:pt x="1380" y="13492"/>
                    <a:pt x="493" y="14163"/>
                  </a:cubicBezTo>
                  <a:cubicBezTo>
                    <a:pt x="475" y="14179"/>
                    <a:pt x="456" y="14194"/>
                    <a:pt x="438" y="14206"/>
                  </a:cubicBezTo>
                  <a:cubicBezTo>
                    <a:pt x="346" y="14275"/>
                    <a:pt x="296" y="14303"/>
                    <a:pt x="276" y="14303"/>
                  </a:cubicBezTo>
                  <a:cubicBezTo>
                    <a:pt x="225" y="14303"/>
                    <a:pt x="354" y="14132"/>
                    <a:pt x="487" y="13972"/>
                  </a:cubicBezTo>
                  <a:cubicBezTo>
                    <a:pt x="586" y="13855"/>
                    <a:pt x="687" y="13742"/>
                    <a:pt x="718" y="13711"/>
                  </a:cubicBezTo>
                  <a:cubicBezTo>
                    <a:pt x="900" y="13526"/>
                    <a:pt x="1112" y="13363"/>
                    <a:pt x="1312" y="13194"/>
                  </a:cubicBezTo>
                  <a:cubicBezTo>
                    <a:pt x="1829" y="12763"/>
                    <a:pt x="2306" y="12283"/>
                    <a:pt x="2787" y="11805"/>
                  </a:cubicBezTo>
                  <a:cubicBezTo>
                    <a:pt x="4815" y="9802"/>
                    <a:pt x="7084" y="8158"/>
                    <a:pt x="9334" y="6419"/>
                  </a:cubicBezTo>
                  <a:cubicBezTo>
                    <a:pt x="11390" y="4833"/>
                    <a:pt x="13446" y="3187"/>
                    <a:pt x="15410" y="1488"/>
                  </a:cubicBezTo>
                  <a:cubicBezTo>
                    <a:pt x="15487" y="1420"/>
                    <a:pt x="15564" y="1349"/>
                    <a:pt x="15641" y="1281"/>
                  </a:cubicBezTo>
                  <a:lnTo>
                    <a:pt x="15650" y="1272"/>
                  </a:lnTo>
                  <a:cubicBezTo>
                    <a:pt x="15792" y="1226"/>
                    <a:pt x="15862" y="1158"/>
                    <a:pt x="15878" y="1075"/>
                  </a:cubicBezTo>
                  <a:cubicBezTo>
                    <a:pt x="15930" y="1026"/>
                    <a:pt x="15982" y="974"/>
                    <a:pt x="16032" y="921"/>
                  </a:cubicBezTo>
                  <a:cubicBezTo>
                    <a:pt x="16059" y="890"/>
                    <a:pt x="16090" y="866"/>
                    <a:pt x="16118" y="835"/>
                  </a:cubicBezTo>
                  <a:cubicBezTo>
                    <a:pt x="16167" y="786"/>
                    <a:pt x="16123" y="718"/>
                    <a:pt x="16072" y="718"/>
                  </a:cubicBezTo>
                  <a:cubicBezTo>
                    <a:pt x="16056" y="718"/>
                    <a:pt x="16040" y="724"/>
                    <a:pt x="16026" y="740"/>
                  </a:cubicBezTo>
                  <a:lnTo>
                    <a:pt x="16001" y="758"/>
                  </a:lnTo>
                  <a:cubicBezTo>
                    <a:pt x="15758" y="989"/>
                    <a:pt x="15502" y="1211"/>
                    <a:pt x="15247" y="1432"/>
                  </a:cubicBezTo>
                  <a:cubicBezTo>
                    <a:pt x="15185" y="1475"/>
                    <a:pt x="15121" y="1521"/>
                    <a:pt x="15059" y="1565"/>
                  </a:cubicBezTo>
                  <a:cubicBezTo>
                    <a:pt x="14680" y="1826"/>
                    <a:pt x="14323" y="2097"/>
                    <a:pt x="13966" y="2389"/>
                  </a:cubicBezTo>
                  <a:cubicBezTo>
                    <a:pt x="12750" y="3378"/>
                    <a:pt x="11538" y="4363"/>
                    <a:pt x="10273" y="5286"/>
                  </a:cubicBezTo>
                  <a:cubicBezTo>
                    <a:pt x="8069" y="6899"/>
                    <a:pt x="5754" y="8346"/>
                    <a:pt x="3670" y="10122"/>
                  </a:cubicBezTo>
                  <a:cubicBezTo>
                    <a:pt x="2654" y="10990"/>
                    <a:pt x="1681" y="11984"/>
                    <a:pt x="616" y="12787"/>
                  </a:cubicBezTo>
                  <a:cubicBezTo>
                    <a:pt x="549" y="12840"/>
                    <a:pt x="503" y="12870"/>
                    <a:pt x="469" y="12895"/>
                  </a:cubicBezTo>
                  <a:cubicBezTo>
                    <a:pt x="430" y="12921"/>
                    <a:pt x="410" y="12932"/>
                    <a:pt x="403" y="12932"/>
                  </a:cubicBezTo>
                  <a:cubicBezTo>
                    <a:pt x="389" y="12932"/>
                    <a:pt x="422" y="12893"/>
                    <a:pt x="469" y="12843"/>
                  </a:cubicBezTo>
                  <a:cubicBezTo>
                    <a:pt x="543" y="12766"/>
                    <a:pt x="641" y="12670"/>
                    <a:pt x="663" y="12643"/>
                  </a:cubicBezTo>
                  <a:cubicBezTo>
                    <a:pt x="866" y="12406"/>
                    <a:pt x="1081" y="12175"/>
                    <a:pt x="1294" y="11947"/>
                  </a:cubicBezTo>
                  <a:cubicBezTo>
                    <a:pt x="1789" y="11415"/>
                    <a:pt x="2309" y="10910"/>
                    <a:pt x="2842" y="10414"/>
                  </a:cubicBezTo>
                  <a:cubicBezTo>
                    <a:pt x="4833" y="8543"/>
                    <a:pt x="6997" y="6874"/>
                    <a:pt x="9177" y="5237"/>
                  </a:cubicBezTo>
                  <a:cubicBezTo>
                    <a:pt x="10054" y="4603"/>
                    <a:pt x="10928" y="3969"/>
                    <a:pt x="11790" y="3316"/>
                  </a:cubicBezTo>
                  <a:cubicBezTo>
                    <a:pt x="12412" y="2845"/>
                    <a:pt x="13021" y="2356"/>
                    <a:pt x="13631" y="1866"/>
                  </a:cubicBezTo>
                  <a:cubicBezTo>
                    <a:pt x="13963" y="1598"/>
                    <a:pt x="14299" y="1331"/>
                    <a:pt x="14622" y="1047"/>
                  </a:cubicBezTo>
                  <a:cubicBezTo>
                    <a:pt x="14837" y="860"/>
                    <a:pt x="15062" y="681"/>
                    <a:pt x="15293" y="515"/>
                  </a:cubicBezTo>
                  <a:lnTo>
                    <a:pt x="15308" y="506"/>
                  </a:lnTo>
                  <a:cubicBezTo>
                    <a:pt x="15462" y="475"/>
                    <a:pt x="15533" y="426"/>
                    <a:pt x="15539" y="358"/>
                  </a:cubicBezTo>
                  <a:cubicBezTo>
                    <a:pt x="15628" y="302"/>
                    <a:pt x="15715" y="244"/>
                    <a:pt x="15807" y="189"/>
                  </a:cubicBezTo>
                  <a:cubicBezTo>
                    <a:pt x="15862" y="147"/>
                    <a:pt x="15828" y="67"/>
                    <a:pt x="15771" y="67"/>
                  </a:cubicBezTo>
                  <a:cubicBezTo>
                    <a:pt x="15761" y="67"/>
                    <a:pt x="15750" y="69"/>
                    <a:pt x="15739" y="75"/>
                  </a:cubicBezTo>
                  <a:cubicBezTo>
                    <a:pt x="15653" y="124"/>
                    <a:pt x="15570" y="179"/>
                    <a:pt x="15487" y="235"/>
                  </a:cubicBezTo>
                  <a:cubicBezTo>
                    <a:pt x="15484" y="232"/>
                    <a:pt x="15487" y="229"/>
                    <a:pt x="15484" y="226"/>
                  </a:cubicBezTo>
                  <a:cubicBezTo>
                    <a:pt x="14176" y="1004"/>
                    <a:pt x="13034" y="2057"/>
                    <a:pt x="11845" y="2999"/>
                  </a:cubicBezTo>
                  <a:cubicBezTo>
                    <a:pt x="10790" y="3839"/>
                    <a:pt x="9712" y="4655"/>
                    <a:pt x="8635" y="5468"/>
                  </a:cubicBezTo>
                  <a:lnTo>
                    <a:pt x="8019" y="5911"/>
                  </a:lnTo>
                  <a:cubicBezTo>
                    <a:pt x="5434" y="7785"/>
                    <a:pt x="3113" y="9885"/>
                    <a:pt x="752" y="12027"/>
                  </a:cubicBezTo>
                  <a:cubicBezTo>
                    <a:pt x="616" y="12147"/>
                    <a:pt x="524" y="12227"/>
                    <a:pt x="463" y="12279"/>
                  </a:cubicBezTo>
                  <a:cubicBezTo>
                    <a:pt x="400" y="12331"/>
                    <a:pt x="368" y="12352"/>
                    <a:pt x="358" y="12352"/>
                  </a:cubicBezTo>
                  <a:cubicBezTo>
                    <a:pt x="341" y="12352"/>
                    <a:pt x="392" y="12287"/>
                    <a:pt x="463" y="12203"/>
                  </a:cubicBezTo>
                  <a:cubicBezTo>
                    <a:pt x="555" y="12095"/>
                    <a:pt x="678" y="11959"/>
                    <a:pt x="730" y="11895"/>
                  </a:cubicBezTo>
                  <a:cubicBezTo>
                    <a:pt x="961" y="11627"/>
                    <a:pt x="1220" y="11378"/>
                    <a:pt x="1460" y="11113"/>
                  </a:cubicBezTo>
                  <a:cubicBezTo>
                    <a:pt x="1749" y="10793"/>
                    <a:pt x="2029" y="10470"/>
                    <a:pt x="2319" y="10152"/>
                  </a:cubicBezTo>
                  <a:cubicBezTo>
                    <a:pt x="2651" y="9817"/>
                    <a:pt x="2974" y="9478"/>
                    <a:pt x="3294" y="9186"/>
                  </a:cubicBezTo>
                  <a:cubicBezTo>
                    <a:pt x="4547" y="8035"/>
                    <a:pt x="5963" y="7016"/>
                    <a:pt x="7330" y="5997"/>
                  </a:cubicBezTo>
                  <a:cubicBezTo>
                    <a:pt x="8629" y="5074"/>
                    <a:pt x="9869" y="4092"/>
                    <a:pt x="11131" y="3119"/>
                  </a:cubicBezTo>
                  <a:cubicBezTo>
                    <a:pt x="12369" y="2168"/>
                    <a:pt x="13631" y="1260"/>
                    <a:pt x="14776" y="198"/>
                  </a:cubicBezTo>
                  <a:cubicBezTo>
                    <a:pt x="14804" y="170"/>
                    <a:pt x="14837" y="145"/>
                    <a:pt x="14865" y="118"/>
                  </a:cubicBezTo>
                  <a:cubicBezTo>
                    <a:pt x="14910" y="75"/>
                    <a:pt x="14870" y="0"/>
                    <a:pt x="14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7" name="Google Shape;1606;p35">
              <a:extLst>
                <a:ext uri="{FF2B5EF4-FFF2-40B4-BE49-F238E27FC236}">
                  <a16:creationId xmlns:a16="http://schemas.microsoft.com/office/drawing/2014/main" id="{D44D8FF0-2399-C08D-B81A-E73A894215AD}"/>
                </a:ext>
              </a:extLst>
            </p:cNvPr>
            <p:cNvSpPr/>
            <p:nvPr/>
          </p:nvSpPr>
          <p:spPr>
            <a:xfrm>
              <a:off x="3911750" y="6471725"/>
              <a:ext cx="405750" cy="594150"/>
            </a:xfrm>
            <a:custGeom>
              <a:avLst/>
              <a:gdLst/>
              <a:ahLst/>
              <a:cxnLst/>
              <a:rect l="l" t="t" r="r" b="b"/>
              <a:pathLst>
                <a:path w="16230" h="23766" extrusionOk="0">
                  <a:moveTo>
                    <a:pt x="15176" y="8128"/>
                  </a:moveTo>
                  <a:cubicBezTo>
                    <a:pt x="15178" y="8128"/>
                    <a:pt x="15161" y="8144"/>
                    <a:pt x="15120" y="8182"/>
                  </a:cubicBezTo>
                  <a:cubicBezTo>
                    <a:pt x="14790" y="8477"/>
                    <a:pt x="14455" y="8767"/>
                    <a:pt x="14119" y="9056"/>
                  </a:cubicBezTo>
                  <a:cubicBezTo>
                    <a:pt x="13848" y="9290"/>
                    <a:pt x="13574" y="9518"/>
                    <a:pt x="13300" y="9745"/>
                  </a:cubicBezTo>
                  <a:cubicBezTo>
                    <a:pt x="13716" y="9379"/>
                    <a:pt x="14132" y="9013"/>
                    <a:pt x="14553" y="8646"/>
                  </a:cubicBezTo>
                  <a:lnTo>
                    <a:pt x="14553" y="8646"/>
                  </a:lnTo>
                  <a:cubicBezTo>
                    <a:pt x="14553" y="8647"/>
                    <a:pt x="14553" y="8647"/>
                    <a:pt x="14553" y="8647"/>
                  </a:cubicBezTo>
                  <a:cubicBezTo>
                    <a:pt x="14557" y="8647"/>
                    <a:pt x="15166" y="8128"/>
                    <a:pt x="15176" y="8128"/>
                  </a:cubicBezTo>
                  <a:close/>
                  <a:moveTo>
                    <a:pt x="15464" y="7394"/>
                  </a:moveTo>
                  <a:cubicBezTo>
                    <a:pt x="15489" y="7394"/>
                    <a:pt x="15419" y="7471"/>
                    <a:pt x="15323" y="7569"/>
                  </a:cubicBezTo>
                  <a:cubicBezTo>
                    <a:pt x="15224" y="7668"/>
                    <a:pt x="15104" y="7788"/>
                    <a:pt x="15027" y="7871"/>
                  </a:cubicBezTo>
                  <a:cubicBezTo>
                    <a:pt x="14098" y="8868"/>
                    <a:pt x="12796" y="9481"/>
                    <a:pt x="11718" y="10293"/>
                  </a:cubicBezTo>
                  <a:cubicBezTo>
                    <a:pt x="11715" y="10296"/>
                    <a:pt x="11711" y="10298"/>
                    <a:pt x="11708" y="10300"/>
                  </a:cubicBezTo>
                  <a:lnTo>
                    <a:pt x="11708" y="10300"/>
                  </a:lnTo>
                  <a:cubicBezTo>
                    <a:pt x="11816" y="10220"/>
                    <a:pt x="11920" y="10144"/>
                    <a:pt x="12026" y="10065"/>
                  </a:cubicBezTo>
                  <a:lnTo>
                    <a:pt x="12023" y="10065"/>
                  </a:lnTo>
                  <a:cubicBezTo>
                    <a:pt x="12673" y="9555"/>
                    <a:pt x="13310" y="9028"/>
                    <a:pt x="13956" y="8508"/>
                  </a:cubicBezTo>
                  <a:cubicBezTo>
                    <a:pt x="14353" y="8185"/>
                    <a:pt x="14759" y="7877"/>
                    <a:pt x="15175" y="7578"/>
                  </a:cubicBezTo>
                  <a:cubicBezTo>
                    <a:pt x="15240" y="7532"/>
                    <a:pt x="15292" y="7498"/>
                    <a:pt x="15329" y="7471"/>
                  </a:cubicBezTo>
                  <a:cubicBezTo>
                    <a:pt x="15409" y="7417"/>
                    <a:pt x="15450" y="7394"/>
                    <a:pt x="15464" y="7394"/>
                  </a:cubicBezTo>
                  <a:close/>
                  <a:moveTo>
                    <a:pt x="2881" y="13587"/>
                  </a:moveTo>
                  <a:lnTo>
                    <a:pt x="2881" y="13587"/>
                  </a:lnTo>
                  <a:cubicBezTo>
                    <a:pt x="2619" y="13784"/>
                    <a:pt x="2352" y="13972"/>
                    <a:pt x="2093" y="14172"/>
                  </a:cubicBezTo>
                  <a:cubicBezTo>
                    <a:pt x="1644" y="14523"/>
                    <a:pt x="979" y="15015"/>
                    <a:pt x="591" y="15409"/>
                  </a:cubicBezTo>
                  <a:cubicBezTo>
                    <a:pt x="1228" y="14698"/>
                    <a:pt x="2059" y="14138"/>
                    <a:pt x="2881" y="13587"/>
                  </a:cubicBezTo>
                  <a:close/>
                  <a:moveTo>
                    <a:pt x="14850" y="11162"/>
                  </a:moveTo>
                  <a:cubicBezTo>
                    <a:pt x="14870" y="11162"/>
                    <a:pt x="14846" y="11225"/>
                    <a:pt x="14744" y="11398"/>
                  </a:cubicBezTo>
                  <a:cubicBezTo>
                    <a:pt x="14110" y="12479"/>
                    <a:pt x="12713" y="13273"/>
                    <a:pt x="11752" y="14052"/>
                  </a:cubicBezTo>
                  <a:cubicBezTo>
                    <a:pt x="10410" y="15141"/>
                    <a:pt x="9031" y="16185"/>
                    <a:pt x="7671" y="17256"/>
                  </a:cubicBezTo>
                  <a:cubicBezTo>
                    <a:pt x="7132" y="17678"/>
                    <a:pt x="6602" y="18118"/>
                    <a:pt x="6076" y="18555"/>
                  </a:cubicBezTo>
                  <a:cubicBezTo>
                    <a:pt x="6769" y="17939"/>
                    <a:pt x="7458" y="17321"/>
                    <a:pt x="8145" y="16705"/>
                  </a:cubicBezTo>
                  <a:cubicBezTo>
                    <a:pt x="9413" y="15563"/>
                    <a:pt x="10647" y="14372"/>
                    <a:pt x="12008" y="13341"/>
                  </a:cubicBezTo>
                  <a:cubicBezTo>
                    <a:pt x="12586" y="12904"/>
                    <a:pt x="13220" y="12553"/>
                    <a:pt x="13796" y="12119"/>
                  </a:cubicBezTo>
                  <a:cubicBezTo>
                    <a:pt x="14033" y="11940"/>
                    <a:pt x="14249" y="11740"/>
                    <a:pt x="14461" y="11543"/>
                  </a:cubicBezTo>
                  <a:cubicBezTo>
                    <a:pt x="14572" y="11443"/>
                    <a:pt x="14809" y="11162"/>
                    <a:pt x="14850" y="11162"/>
                  </a:cubicBezTo>
                  <a:close/>
                  <a:moveTo>
                    <a:pt x="14837" y="12256"/>
                  </a:moveTo>
                  <a:cubicBezTo>
                    <a:pt x="14873" y="12256"/>
                    <a:pt x="14552" y="12543"/>
                    <a:pt x="14482" y="12623"/>
                  </a:cubicBezTo>
                  <a:cubicBezTo>
                    <a:pt x="14233" y="12919"/>
                    <a:pt x="13944" y="13184"/>
                    <a:pt x="13661" y="13445"/>
                  </a:cubicBezTo>
                  <a:cubicBezTo>
                    <a:pt x="13162" y="13910"/>
                    <a:pt x="12617" y="14329"/>
                    <a:pt x="12085" y="14757"/>
                  </a:cubicBezTo>
                  <a:cubicBezTo>
                    <a:pt x="10875" y="15729"/>
                    <a:pt x="9678" y="16708"/>
                    <a:pt x="8462" y="17668"/>
                  </a:cubicBezTo>
                  <a:cubicBezTo>
                    <a:pt x="7886" y="18124"/>
                    <a:pt x="7304" y="18570"/>
                    <a:pt x="6723" y="19017"/>
                  </a:cubicBezTo>
                  <a:cubicBezTo>
                    <a:pt x="6803" y="18946"/>
                    <a:pt x="6883" y="18878"/>
                    <a:pt x="6963" y="18807"/>
                  </a:cubicBezTo>
                  <a:cubicBezTo>
                    <a:pt x="9462" y="16643"/>
                    <a:pt x="11903" y="14418"/>
                    <a:pt x="14562" y="12442"/>
                  </a:cubicBezTo>
                  <a:cubicBezTo>
                    <a:pt x="14746" y="12306"/>
                    <a:pt x="14822" y="12256"/>
                    <a:pt x="14837" y="12256"/>
                  </a:cubicBezTo>
                  <a:close/>
                  <a:moveTo>
                    <a:pt x="14070" y="8843"/>
                  </a:moveTo>
                  <a:cubicBezTo>
                    <a:pt x="13417" y="9394"/>
                    <a:pt x="12805" y="10029"/>
                    <a:pt x="12158" y="10549"/>
                  </a:cubicBezTo>
                  <a:cubicBezTo>
                    <a:pt x="10715" y="11712"/>
                    <a:pt x="9123" y="12688"/>
                    <a:pt x="7597" y="13738"/>
                  </a:cubicBezTo>
                  <a:cubicBezTo>
                    <a:pt x="6310" y="14621"/>
                    <a:pt x="5057" y="15554"/>
                    <a:pt x="3869" y="16567"/>
                  </a:cubicBezTo>
                  <a:cubicBezTo>
                    <a:pt x="3207" y="17127"/>
                    <a:pt x="2582" y="17733"/>
                    <a:pt x="1945" y="18318"/>
                  </a:cubicBezTo>
                  <a:cubicBezTo>
                    <a:pt x="1677" y="18561"/>
                    <a:pt x="1407" y="18798"/>
                    <a:pt x="1154" y="19057"/>
                  </a:cubicBezTo>
                  <a:cubicBezTo>
                    <a:pt x="1033" y="19123"/>
                    <a:pt x="955" y="19157"/>
                    <a:pt x="922" y="19157"/>
                  </a:cubicBezTo>
                  <a:cubicBezTo>
                    <a:pt x="872" y="19157"/>
                    <a:pt x="919" y="19083"/>
                    <a:pt x="1065" y="18934"/>
                  </a:cubicBezTo>
                  <a:cubicBezTo>
                    <a:pt x="1234" y="18730"/>
                    <a:pt x="1400" y="18530"/>
                    <a:pt x="1570" y="18327"/>
                  </a:cubicBezTo>
                  <a:cubicBezTo>
                    <a:pt x="2001" y="17816"/>
                    <a:pt x="2666" y="17450"/>
                    <a:pt x="3173" y="17013"/>
                  </a:cubicBezTo>
                  <a:cubicBezTo>
                    <a:pt x="3801" y="16468"/>
                    <a:pt x="4399" y="15889"/>
                    <a:pt x="5014" y="15329"/>
                  </a:cubicBezTo>
                  <a:cubicBezTo>
                    <a:pt x="6359" y="14107"/>
                    <a:pt x="7892" y="13137"/>
                    <a:pt x="9385" y="12112"/>
                  </a:cubicBezTo>
                  <a:cubicBezTo>
                    <a:pt x="10616" y="11269"/>
                    <a:pt x="11798" y="10352"/>
                    <a:pt x="13048" y="9536"/>
                  </a:cubicBezTo>
                  <a:cubicBezTo>
                    <a:pt x="13390" y="9311"/>
                    <a:pt x="13734" y="9084"/>
                    <a:pt x="14070" y="8843"/>
                  </a:cubicBezTo>
                  <a:close/>
                  <a:moveTo>
                    <a:pt x="16136" y="1"/>
                  </a:moveTo>
                  <a:cubicBezTo>
                    <a:pt x="16120" y="1"/>
                    <a:pt x="16104" y="7"/>
                    <a:pt x="16089" y="22"/>
                  </a:cubicBezTo>
                  <a:cubicBezTo>
                    <a:pt x="16062" y="49"/>
                    <a:pt x="16031" y="68"/>
                    <a:pt x="16003" y="92"/>
                  </a:cubicBezTo>
                  <a:cubicBezTo>
                    <a:pt x="15544" y="517"/>
                    <a:pt x="14990" y="773"/>
                    <a:pt x="14510" y="1164"/>
                  </a:cubicBezTo>
                  <a:cubicBezTo>
                    <a:pt x="13768" y="1764"/>
                    <a:pt x="12983" y="2318"/>
                    <a:pt x="12205" y="2872"/>
                  </a:cubicBezTo>
                  <a:cubicBezTo>
                    <a:pt x="10758" y="3894"/>
                    <a:pt x="9305" y="4894"/>
                    <a:pt x="7889" y="5956"/>
                  </a:cubicBezTo>
                  <a:cubicBezTo>
                    <a:pt x="6630" y="6901"/>
                    <a:pt x="5396" y="7880"/>
                    <a:pt x="4180" y="8877"/>
                  </a:cubicBezTo>
                  <a:cubicBezTo>
                    <a:pt x="2924" y="9912"/>
                    <a:pt x="1751" y="11109"/>
                    <a:pt x="391" y="12014"/>
                  </a:cubicBezTo>
                  <a:cubicBezTo>
                    <a:pt x="338" y="12048"/>
                    <a:pt x="286" y="12088"/>
                    <a:pt x="234" y="12122"/>
                  </a:cubicBezTo>
                  <a:cubicBezTo>
                    <a:pt x="172" y="12160"/>
                    <a:pt x="209" y="12247"/>
                    <a:pt x="265" y="12247"/>
                  </a:cubicBezTo>
                  <a:cubicBezTo>
                    <a:pt x="277" y="12247"/>
                    <a:pt x="289" y="12244"/>
                    <a:pt x="302" y="12236"/>
                  </a:cubicBezTo>
                  <a:cubicBezTo>
                    <a:pt x="332" y="12217"/>
                    <a:pt x="363" y="12192"/>
                    <a:pt x="397" y="12174"/>
                  </a:cubicBezTo>
                  <a:cubicBezTo>
                    <a:pt x="1610" y="11377"/>
                    <a:pt x="2647" y="10333"/>
                    <a:pt x="3755" y="9404"/>
                  </a:cubicBezTo>
                  <a:cubicBezTo>
                    <a:pt x="5297" y="8111"/>
                    <a:pt x="6876" y="6867"/>
                    <a:pt x="8492" y="5670"/>
                  </a:cubicBezTo>
                  <a:cubicBezTo>
                    <a:pt x="9905" y="4617"/>
                    <a:pt x="11367" y="3632"/>
                    <a:pt x="12802" y="2607"/>
                  </a:cubicBezTo>
                  <a:cubicBezTo>
                    <a:pt x="13485" y="2121"/>
                    <a:pt x="14135" y="1588"/>
                    <a:pt x="14821" y="1105"/>
                  </a:cubicBezTo>
                  <a:cubicBezTo>
                    <a:pt x="15027" y="960"/>
                    <a:pt x="15243" y="828"/>
                    <a:pt x="15455" y="689"/>
                  </a:cubicBezTo>
                  <a:lnTo>
                    <a:pt x="15455" y="689"/>
                  </a:lnTo>
                  <a:cubicBezTo>
                    <a:pt x="13079" y="3075"/>
                    <a:pt x="10136" y="4839"/>
                    <a:pt x="7504" y="6910"/>
                  </a:cubicBezTo>
                  <a:cubicBezTo>
                    <a:pt x="6116" y="8006"/>
                    <a:pt x="4706" y="9084"/>
                    <a:pt x="3367" y="10238"/>
                  </a:cubicBezTo>
                  <a:cubicBezTo>
                    <a:pt x="2746" y="10773"/>
                    <a:pt x="2161" y="11355"/>
                    <a:pt x="1567" y="11922"/>
                  </a:cubicBezTo>
                  <a:cubicBezTo>
                    <a:pt x="1206" y="12263"/>
                    <a:pt x="776" y="12534"/>
                    <a:pt x="418" y="12879"/>
                  </a:cubicBezTo>
                  <a:cubicBezTo>
                    <a:pt x="271" y="13014"/>
                    <a:pt x="141" y="13168"/>
                    <a:pt x="34" y="13338"/>
                  </a:cubicBezTo>
                  <a:cubicBezTo>
                    <a:pt x="0" y="13387"/>
                    <a:pt x="47" y="13436"/>
                    <a:pt x="95" y="13436"/>
                  </a:cubicBezTo>
                  <a:cubicBezTo>
                    <a:pt x="105" y="13436"/>
                    <a:pt x="114" y="13434"/>
                    <a:pt x="123" y="13430"/>
                  </a:cubicBezTo>
                  <a:cubicBezTo>
                    <a:pt x="231" y="13374"/>
                    <a:pt x="332" y="13316"/>
                    <a:pt x="434" y="13254"/>
                  </a:cubicBezTo>
                  <a:cubicBezTo>
                    <a:pt x="859" y="12993"/>
                    <a:pt x="1225" y="12657"/>
                    <a:pt x="1607" y="12331"/>
                  </a:cubicBezTo>
                  <a:cubicBezTo>
                    <a:pt x="2330" y="11706"/>
                    <a:pt x="3152" y="11149"/>
                    <a:pt x="3909" y="10567"/>
                  </a:cubicBezTo>
                  <a:cubicBezTo>
                    <a:pt x="5328" y="9471"/>
                    <a:pt x="6796" y="8440"/>
                    <a:pt x="8258" y="7403"/>
                  </a:cubicBezTo>
                  <a:cubicBezTo>
                    <a:pt x="9721" y="6362"/>
                    <a:pt x="11149" y="5270"/>
                    <a:pt x="12605" y="4220"/>
                  </a:cubicBezTo>
                  <a:cubicBezTo>
                    <a:pt x="12934" y="3986"/>
                    <a:pt x="13285" y="3758"/>
                    <a:pt x="13639" y="3534"/>
                  </a:cubicBezTo>
                  <a:lnTo>
                    <a:pt x="13639" y="3534"/>
                  </a:lnTo>
                  <a:cubicBezTo>
                    <a:pt x="9225" y="6990"/>
                    <a:pt x="4642" y="10216"/>
                    <a:pt x="462" y="13962"/>
                  </a:cubicBezTo>
                  <a:cubicBezTo>
                    <a:pt x="342" y="14070"/>
                    <a:pt x="218" y="14172"/>
                    <a:pt x="101" y="14279"/>
                  </a:cubicBezTo>
                  <a:cubicBezTo>
                    <a:pt x="52" y="14324"/>
                    <a:pt x="97" y="14392"/>
                    <a:pt x="151" y="14392"/>
                  </a:cubicBezTo>
                  <a:cubicBezTo>
                    <a:pt x="161" y="14392"/>
                    <a:pt x="171" y="14389"/>
                    <a:pt x="181" y="14384"/>
                  </a:cubicBezTo>
                  <a:cubicBezTo>
                    <a:pt x="280" y="14335"/>
                    <a:pt x="375" y="14279"/>
                    <a:pt x="474" y="14224"/>
                  </a:cubicBezTo>
                  <a:cubicBezTo>
                    <a:pt x="1714" y="13531"/>
                    <a:pt x="2816" y="12506"/>
                    <a:pt x="3980" y="11700"/>
                  </a:cubicBezTo>
                  <a:cubicBezTo>
                    <a:pt x="5350" y="10755"/>
                    <a:pt x="6719" y="9816"/>
                    <a:pt x="8061" y="8831"/>
                  </a:cubicBezTo>
                  <a:cubicBezTo>
                    <a:pt x="9416" y="7837"/>
                    <a:pt x="10758" y="6824"/>
                    <a:pt x="12115" y="5833"/>
                  </a:cubicBezTo>
                  <a:cubicBezTo>
                    <a:pt x="12823" y="5316"/>
                    <a:pt x="13537" y="4808"/>
                    <a:pt x="14245" y="4291"/>
                  </a:cubicBezTo>
                  <a:cubicBezTo>
                    <a:pt x="14387" y="4189"/>
                    <a:pt x="14529" y="4082"/>
                    <a:pt x="14670" y="3977"/>
                  </a:cubicBezTo>
                  <a:lnTo>
                    <a:pt x="14670" y="3977"/>
                  </a:lnTo>
                  <a:cubicBezTo>
                    <a:pt x="12368" y="6009"/>
                    <a:pt x="10022" y="7991"/>
                    <a:pt x="7581" y="9859"/>
                  </a:cubicBezTo>
                  <a:cubicBezTo>
                    <a:pt x="6369" y="10786"/>
                    <a:pt x="5162" y="11722"/>
                    <a:pt x="3965" y="12663"/>
                  </a:cubicBezTo>
                  <a:cubicBezTo>
                    <a:pt x="2832" y="13550"/>
                    <a:pt x="1530" y="14267"/>
                    <a:pt x="526" y="15304"/>
                  </a:cubicBezTo>
                  <a:cubicBezTo>
                    <a:pt x="400" y="15437"/>
                    <a:pt x="277" y="15569"/>
                    <a:pt x="160" y="15711"/>
                  </a:cubicBezTo>
                  <a:cubicBezTo>
                    <a:pt x="119" y="15757"/>
                    <a:pt x="157" y="15824"/>
                    <a:pt x="210" y="15824"/>
                  </a:cubicBezTo>
                  <a:cubicBezTo>
                    <a:pt x="220" y="15824"/>
                    <a:pt x="232" y="15822"/>
                    <a:pt x="243" y="15815"/>
                  </a:cubicBezTo>
                  <a:cubicBezTo>
                    <a:pt x="348" y="15760"/>
                    <a:pt x="449" y="15698"/>
                    <a:pt x="545" y="15634"/>
                  </a:cubicBezTo>
                  <a:cubicBezTo>
                    <a:pt x="893" y="15403"/>
                    <a:pt x="1194" y="15126"/>
                    <a:pt x="1505" y="14837"/>
                  </a:cubicBezTo>
                  <a:cubicBezTo>
                    <a:pt x="2182" y="14209"/>
                    <a:pt x="2955" y="13676"/>
                    <a:pt x="3703" y="13137"/>
                  </a:cubicBezTo>
                  <a:cubicBezTo>
                    <a:pt x="5082" y="12140"/>
                    <a:pt x="6492" y="11189"/>
                    <a:pt x="7898" y="10232"/>
                  </a:cubicBezTo>
                  <a:cubicBezTo>
                    <a:pt x="10458" y="8482"/>
                    <a:pt x="13374" y="6569"/>
                    <a:pt x="15473" y="4461"/>
                  </a:cubicBezTo>
                  <a:lnTo>
                    <a:pt x="15473" y="4461"/>
                  </a:lnTo>
                  <a:cubicBezTo>
                    <a:pt x="13182" y="6763"/>
                    <a:pt x="10475" y="8609"/>
                    <a:pt x="7905" y="10576"/>
                  </a:cubicBezTo>
                  <a:cubicBezTo>
                    <a:pt x="6596" y="11577"/>
                    <a:pt x="5310" y="12605"/>
                    <a:pt x="3977" y="13575"/>
                  </a:cubicBezTo>
                  <a:cubicBezTo>
                    <a:pt x="2835" y="14403"/>
                    <a:pt x="1576" y="15215"/>
                    <a:pt x="582" y="16237"/>
                  </a:cubicBezTo>
                  <a:cubicBezTo>
                    <a:pt x="502" y="16320"/>
                    <a:pt x="418" y="16400"/>
                    <a:pt x="342" y="16486"/>
                  </a:cubicBezTo>
                  <a:cubicBezTo>
                    <a:pt x="303" y="16530"/>
                    <a:pt x="331" y="16604"/>
                    <a:pt x="385" y="16604"/>
                  </a:cubicBezTo>
                  <a:cubicBezTo>
                    <a:pt x="392" y="16604"/>
                    <a:pt x="399" y="16603"/>
                    <a:pt x="406" y="16600"/>
                  </a:cubicBezTo>
                  <a:cubicBezTo>
                    <a:pt x="474" y="16576"/>
                    <a:pt x="535" y="16548"/>
                    <a:pt x="600" y="16517"/>
                  </a:cubicBezTo>
                  <a:cubicBezTo>
                    <a:pt x="1046" y="16326"/>
                    <a:pt x="1407" y="15985"/>
                    <a:pt x="1807" y="15695"/>
                  </a:cubicBezTo>
                  <a:cubicBezTo>
                    <a:pt x="2407" y="15264"/>
                    <a:pt x="2992" y="14821"/>
                    <a:pt x="3592" y="14393"/>
                  </a:cubicBezTo>
                  <a:cubicBezTo>
                    <a:pt x="4882" y="13473"/>
                    <a:pt x="6196" y="12590"/>
                    <a:pt x="7514" y="11712"/>
                  </a:cubicBezTo>
                  <a:cubicBezTo>
                    <a:pt x="9625" y="10306"/>
                    <a:pt x="11626" y="8760"/>
                    <a:pt x="13654" y="7249"/>
                  </a:cubicBezTo>
                  <a:lnTo>
                    <a:pt x="13654" y="7249"/>
                  </a:lnTo>
                  <a:cubicBezTo>
                    <a:pt x="13196" y="7661"/>
                    <a:pt x="12743" y="8080"/>
                    <a:pt x="12272" y="8480"/>
                  </a:cubicBezTo>
                  <a:cubicBezTo>
                    <a:pt x="10863" y="9678"/>
                    <a:pt x="9219" y="10635"/>
                    <a:pt x="7683" y="11660"/>
                  </a:cubicBezTo>
                  <a:cubicBezTo>
                    <a:pt x="5171" y="13338"/>
                    <a:pt x="2690" y="15154"/>
                    <a:pt x="659" y="17404"/>
                  </a:cubicBezTo>
                  <a:cubicBezTo>
                    <a:pt x="572" y="17496"/>
                    <a:pt x="483" y="17585"/>
                    <a:pt x="403" y="17681"/>
                  </a:cubicBezTo>
                  <a:cubicBezTo>
                    <a:pt x="362" y="17727"/>
                    <a:pt x="398" y="17798"/>
                    <a:pt x="450" y="17798"/>
                  </a:cubicBezTo>
                  <a:cubicBezTo>
                    <a:pt x="460" y="17798"/>
                    <a:pt x="472" y="17795"/>
                    <a:pt x="483" y="17789"/>
                  </a:cubicBezTo>
                  <a:cubicBezTo>
                    <a:pt x="551" y="17745"/>
                    <a:pt x="612" y="17702"/>
                    <a:pt x="677" y="17659"/>
                  </a:cubicBezTo>
                  <a:cubicBezTo>
                    <a:pt x="1788" y="16924"/>
                    <a:pt x="2755" y="15895"/>
                    <a:pt x="3820" y="15095"/>
                  </a:cubicBezTo>
                  <a:cubicBezTo>
                    <a:pt x="5223" y="14049"/>
                    <a:pt x="6618" y="13017"/>
                    <a:pt x="8095" y="12076"/>
                  </a:cubicBezTo>
                  <a:cubicBezTo>
                    <a:pt x="8388" y="11888"/>
                    <a:pt x="8680" y="11703"/>
                    <a:pt x="8973" y="11515"/>
                  </a:cubicBezTo>
                  <a:lnTo>
                    <a:pt x="8973" y="11515"/>
                  </a:lnTo>
                  <a:lnTo>
                    <a:pt x="8028" y="12159"/>
                  </a:lnTo>
                  <a:cubicBezTo>
                    <a:pt x="5430" y="13929"/>
                    <a:pt x="2804" y="15815"/>
                    <a:pt x="714" y="18186"/>
                  </a:cubicBezTo>
                  <a:cubicBezTo>
                    <a:pt x="649" y="18256"/>
                    <a:pt x="585" y="18324"/>
                    <a:pt x="523" y="18398"/>
                  </a:cubicBezTo>
                  <a:cubicBezTo>
                    <a:pt x="488" y="18439"/>
                    <a:pt x="510" y="18513"/>
                    <a:pt x="564" y="18513"/>
                  </a:cubicBezTo>
                  <a:cubicBezTo>
                    <a:pt x="572" y="18513"/>
                    <a:pt x="579" y="18512"/>
                    <a:pt x="588" y="18509"/>
                  </a:cubicBezTo>
                  <a:cubicBezTo>
                    <a:pt x="640" y="18490"/>
                    <a:pt x="686" y="18466"/>
                    <a:pt x="732" y="18444"/>
                  </a:cubicBezTo>
                  <a:cubicBezTo>
                    <a:pt x="1099" y="18287"/>
                    <a:pt x="1379" y="18047"/>
                    <a:pt x="1674" y="17767"/>
                  </a:cubicBezTo>
                  <a:cubicBezTo>
                    <a:pt x="2290" y="17185"/>
                    <a:pt x="2949" y="16653"/>
                    <a:pt x="3598" y="16108"/>
                  </a:cubicBezTo>
                  <a:cubicBezTo>
                    <a:pt x="5054" y="14889"/>
                    <a:pt x="6627" y="13799"/>
                    <a:pt x="8197" y="12728"/>
                  </a:cubicBezTo>
                  <a:cubicBezTo>
                    <a:pt x="9068" y="12134"/>
                    <a:pt x="9958" y="11561"/>
                    <a:pt x="10823" y="10955"/>
                  </a:cubicBezTo>
                  <a:lnTo>
                    <a:pt x="10823" y="10955"/>
                  </a:lnTo>
                  <a:cubicBezTo>
                    <a:pt x="9705" y="11755"/>
                    <a:pt x="8563" y="12516"/>
                    <a:pt x="7430" y="13294"/>
                  </a:cubicBezTo>
                  <a:cubicBezTo>
                    <a:pt x="6116" y="14193"/>
                    <a:pt x="4953" y="15212"/>
                    <a:pt x="3786" y="16289"/>
                  </a:cubicBezTo>
                  <a:cubicBezTo>
                    <a:pt x="2739" y="17253"/>
                    <a:pt x="1671" y="18019"/>
                    <a:pt x="785" y="19118"/>
                  </a:cubicBezTo>
                  <a:cubicBezTo>
                    <a:pt x="732" y="19180"/>
                    <a:pt x="680" y="19241"/>
                    <a:pt x="631" y="19306"/>
                  </a:cubicBezTo>
                  <a:cubicBezTo>
                    <a:pt x="597" y="19349"/>
                    <a:pt x="643" y="19405"/>
                    <a:pt x="686" y="19408"/>
                  </a:cubicBezTo>
                  <a:cubicBezTo>
                    <a:pt x="726" y="19408"/>
                    <a:pt x="766" y="19401"/>
                    <a:pt x="806" y="19392"/>
                  </a:cubicBezTo>
                  <a:cubicBezTo>
                    <a:pt x="1065" y="19358"/>
                    <a:pt x="1216" y="19195"/>
                    <a:pt x="1422" y="18986"/>
                  </a:cubicBezTo>
                  <a:cubicBezTo>
                    <a:pt x="1921" y="18478"/>
                    <a:pt x="2481" y="18019"/>
                    <a:pt x="3004" y="17539"/>
                  </a:cubicBezTo>
                  <a:cubicBezTo>
                    <a:pt x="4306" y="16351"/>
                    <a:pt x="5685" y="15246"/>
                    <a:pt x="7132" y="14233"/>
                  </a:cubicBezTo>
                  <a:cubicBezTo>
                    <a:pt x="8434" y="13313"/>
                    <a:pt x="9782" y="12463"/>
                    <a:pt x="11081" y="11540"/>
                  </a:cubicBezTo>
                  <a:lnTo>
                    <a:pt x="11081" y="11540"/>
                  </a:lnTo>
                  <a:cubicBezTo>
                    <a:pt x="10016" y="12377"/>
                    <a:pt x="8942" y="13205"/>
                    <a:pt x="7858" y="14024"/>
                  </a:cubicBezTo>
                  <a:cubicBezTo>
                    <a:pt x="5460" y="15843"/>
                    <a:pt x="2801" y="17672"/>
                    <a:pt x="862" y="20005"/>
                  </a:cubicBezTo>
                  <a:cubicBezTo>
                    <a:pt x="809" y="20066"/>
                    <a:pt x="751" y="20125"/>
                    <a:pt x="702" y="20189"/>
                  </a:cubicBezTo>
                  <a:cubicBezTo>
                    <a:pt x="666" y="20233"/>
                    <a:pt x="689" y="20304"/>
                    <a:pt x="744" y="20304"/>
                  </a:cubicBezTo>
                  <a:cubicBezTo>
                    <a:pt x="751" y="20304"/>
                    <a:pt x="758" y="20303"/>
                    <a:pt x="766" y="20300"/>
                  </a:cubicBezTo>
                  <a:cubicBezTo>
                    <a:pt x="809" y="20288"/>
                    <a:pt x="843" y="20269"/>
                    <a:pt x="883" y="20254"/>
                  </a:cubicBezTo>
                  <a:cubicBezTo>
                    <a:pt x="1268" y="20103"/>
                    <a:pt x="1545" y="19848"/>
                    <a:pt x="1868" y="19568"/>
                  </a:cubicBezTo>
                  <a:cubicBezTo>
                    <a:pt x="2539" y="18992"/>
                    <a:pt x="3183" y="18380"/>
                    <a:pt x="3851" y="17798"/>
                  </a:cubicBezTo>
                  <a:cubicBezTo>
                    <a:pt x="5199" y="16625"/>
                    <a:pt x="6587" y="15505"/>
                    <a:pt x="8021" y="14436"/>
                  </a:cubicBezTo>
                  <a:cubicBezTo>
                    <a:pt x="9336" y="13458"/>
                    <a:pt x="10706" y="12553"/>
                    <a:pt x="12011" y="11558"/>
                  </a:cubicBezTo>
                  <a:cubicBezTo>
                    <a:pt x="12596" y="11112"/>
                    <a:pt x="13165" y="10641"/>
                    <a:pt x="13731" y="10170"/>
                  </a:cubicBezTo>
                  <a:cubicBezTo>
                    <a:pt x="14273" y="9721"/>
                    <a:pt x="14676" y="9139"/>
                    <a:pt x="15237" y="8717"/>
                  </a:cubicBezTo>
                  <a:lnTo>
                    <a:pt x="15237" y="8717"/>
                  </a:lnTo>
                  <a:cubicBezTo>
                    <a:pt x="14781" y="9065"/>
                    <a:pt x="14381" y="9604"/>
                    <a:pt x="13965" y="10010"/>
                  </a:cubicBezTo>
                  <a:cubicBezTo>
                    <a:pt x="13380" y="10580"/>
                    <a:pt x="12759" y="11109"/>
                    <a:pt x="12131" y="11626"/>
                  </a:cubicBezTo>
                  <a:cubicBezTo>
                    <a:pt x="10869" y="12670"/>
                    <a:pt x="9545" y="13639"/>
                    <a:pt x="8271" y="14664"/>
                  </a:cubicBezTo>
                  <a:cubicBezTo>
                    <a:pt x="5710" y="16717"/>
                    <a:pt x="3223" y="18983"/>
                    <a:pt x="982" y="21390"/>
                  </a:cubicBezTo>
                  <a:cubicBezTo>
                    <a:pt x="929" y="21448"/>
                    <a:pt x="874" y="21504"/>
                    <a:pt x="819" y="21562"/>
                  </a:cubicBezTo>
                  <a:cubicBezTo>
                    <a:pt x="775" y="21608"/>
                    <a:pt x="815" y="21676"/>
                    <a:pt x="868" y="21676"/>
                  </a:cubicBezTo>
                  <a:cubicBezTo>
                    <a:pt x="879" y="21676"/>
                    <a:pt x="890" y="21673"/>
                    <a:pt x="902" y="21667"/>
                  </a:cubicBezTo>
                  <a:cubicBezTo>
                    <a:pt x="939" y="21652"/>
                    <a:pt x="969" y="21630"/>
                    <a:pt x="1003" y="21612"/>
                  </a:cubicBezTo>
                  <a:cubicBezTo>
                    <a:pt x="1431" y="21390"/>
                    <a:pt x="1761" y="21073"/>
                    <a:pt x="2102" y="20728"/>
                  </a:cubicBezTo>
                  <a:cubicBezTo>
                    <a:pt x="2662" y="20165"/>
                    <a:pt x="3284" y="19660"/>
                    <a:pt x="3884" y="19143"/>
                  </a:cubicBezTo>
                  <a:cubicBezTo>
                    <a:pt x="5199" y="18007"/>
                    <a:pt x="6501" y="16859"/>
                    <a:pt x="7886" y="15806"/>
                  </a:cubicBezTo>
                  <a:cubicBezTo>
                    <a:pt x="9197" y="14809"/>
                    <a:pt x="10549" y="13873"/>
                    <a:pt x="11863" y="12882"/>
                  </a:cubicBezTo>
                  <a:cubicBezTo>
                    <a:pt x="12479" y="12420"/>
                    <a:pt x="13079" y="11943"/>
                    <a:pt x="13676" y="11460"/>
                  </a:cubicBezTo>
                  <a:lnTo>
                    <a:pt x="13676" y="11460"/>
                  </a:lnTo>
                  <a:cubicBezTo>
                    <a:pt x="12925" y="12171"/>
                    <a:pt x="12165" y="12864"/>
                    <a:pt x="11337" y="13522"/>
                  </a:cubicBezTo>
                  <a:cubicBezTo>
                    <a:pt x="10022" y="14566"/>
                    <a:pt x="8745" y="15646"/>
                    <a:pt x="7464" y="16727"/>
                  </a:cubicBezTo>
                  <a:cubicBezTo>
                    <a:pt x="6202" y="17789"/>
                    <a:pt x="4974" y="18884"/>
                    <a:pt x="3789" y="20029"/>
                  </a:cubicBezTo>
                  <a:cubicBezTo>
                    <a:pt x="2933" y="20860"/>
                    <a:pt x="1810" y="21535"/>
                    <a:pt x="1093" y="22501"/>
                  </a:cubicBezTo>
                  <a:cubicBezTo>
                    <a:pt x="1013" y="22609"/>
                    <a:pt x="939" y="22717"/>
                    <a:pt x="868" y="22831"/>
                  </a:cubicBezTo>
                  <a:cubicBezTo>
                    <a:pt x="838" y="22881"/>
                    <a:pt x="881" y="22927"/>
                    <a:pt x="929" y="22927"/>
                  </a:cubicBezTo>
                  <a:cubicBezTo>
                    <a:pt x="945" y="22927"/>
                    <a:pt x="961" y="22922"/>
                    <a:pt x="976" y="22911"/>
                  </a:cubicBezTo>
                  <a:cubicBezTo>
                    <a:pt x="1025" y="22874"/>
                    <a:pt x="1071" y="22831"/>
                    <a:pt x="1120" y="22790"/>
                  </a:cubicBezTo>
                  <a:cubicBezTo>
                    <a:pt x="1139" y="22775"/>
                    <a:pt x="1157" y="22760"/>
                    <a:pt x="1176" y="22744"/>
                  </a:cubicBezTo>
                  <a:lnTo>
                    <a:pt x="1176" y="22744"/>
                  </a:lnTo>
                  <a:cubicBezTo>
                    <a:pt x="1157" y="22769"/>
                    <a:pt x="1142" y="22800"/>
                    <a:pt x="1126" y="22824"/>
                  </a:cubicBezTo>
                  <a:cubicBezTo>
                    <a:pt x="1056" y="22923"/>
                    <a:pt x="988" y="23024"/>
                    <a:pt x="929" y="23129"/>
                  </a:cubicBezTo>
                  <a:cubicBezTo>
                    <a:pt x="902" y="23176"/>
                    <a:pt x="938" y="23230"/>
                    <a:pt x="988" y="23230"/>
                  </a:cubicBezTo>
                  <a:cubicBezTo>
                    <a:pt x="994" y="23230"/>
                    <a:pt x="1000" y="23229"/>
                    <a:pt x="1006" y="23228"/>
                  </a:cubicBezTo>
                  <a:cubicBezTo>
                    <a:pt x="1059" y="23215"/>
                    <a:pt x="1111" y="23203"/>
                    <a:pt x="1160" y="23188"/>
                  </a:cubicBezTo>
                  <a:lnTo>
                    <a:pt x="1179" y="23184"/>
                  </a:lnTo>
                  <a:cubicBezTo>
                    <a:pt x="1490" y="23095"/>
                    <a:pt x="1742" y="22914"/>
                    <a:pt x="2004" y="22707"/>
                  </a:cubicBezTo>
                  <a:cubicBezTo>
                    <a:pt x="2545" y="22276"/>
                    <a:pt x="3056" y="21839"/>
                    <a:pt x="3635" y="21451"/>
                  </a:cubicBezTo>
                  <a:cubicBezTo>
                    <a:pt x="3663" y="21433"/>
                    <a:pt x="3691" y="21411"/>
                    <a:pt x="3718" y="21393"/>
                  </a:cubicBezTo>
                  <a:lnTo>
                    <a:pt x="3718" y="21393"/>
                  </a:lnTo>
                  <a:cubicBezTo>
                    <a:pt x="2961" y="22024"/>
                    <a:pt x="2222" y="22680"/>
                    <a:pt x="1520" y="23378"/>
                  </a:cubicBezTo>
                  <a:cubicBezTo>
                    <a:pt x="1428" y="23471"/>
                    <a:pt x="1330" y="23560"/>
                    <a:pt x="1237" y="23652"/>
                  </a:cubicBezTo>
                  <a:cubicBezTo>
                    <a:pt x="1194" y="23698"/>
                    <a:pt x="1233" y="23766"/>
                    <a:pt x="1287" y="23766"/>
                  </a:cubicBezTo>
                  <a:cubicBezTo>
                    <a:pt x="1298" y="23766"/>
                    <a:pt x="1309" y="23763"/>
                    <a:pt x="1320" y="23757"/>
                  </a:cubicBezTo>
                  <a:cubicBezTo>
                    <a:pt x="1471" y="23680"/>
                    <a:pt x="1613" y="23594"/>
                    <a:pt x="1761" y="23511"/>
                  </a:cubicBezTo>
                  <a:cubicBezTo>
                    <a:pt x="2779" y="22932"/>
                    <a:pt x="3700" y="22209"/>
                    <a:pt x="4620" y="21482"/>
                  </a:cubicBezTo>
                  <a:cubicBezTo>
                    <a:pt x="5873" y="20482"/>
                    <a:pt x="7153" y="19512"/>
                    <a:pt x="8415" y="18512"/>
                  </a:cubicBezTo>
                  <a:cubicBezTo>
                    <a:pt x="9619" y="17555"/>
                    <a:pt x="10743" y="16539"/>
                    <a:pt x="11891" y="15517"/>
                  </a:cubicBezTo>
                  <a:cubicBezTo>
                    <a:pt x="12823" y="14686"/>
                    <a:pt x="13935" y="14104"/>
                    <a:pt x="14883" y="13307"/>
                  </a:cubicBezTo>
                  <a:cubicBezTo>
                    <a:pt x="15000" y="13208"/>
                    <a:pt x="15113" y="13110"/>
                    <a:pt x="15224" y="13005"/>
                  </a:cubicBezTo>
                  <a:cubicBezTo>
                    <a:pt x="15272" y="12959"/>
                    <a:pt x="15225" y="12891"/>
                    <a:pt x="15172" y="12891"/>
                  </a:cubicBezTo>
                  <a:cubicBezTo>
                    <a:pt x="15158" y="12891"/>
                    <a:pt x="15142" y="12897"/>
                    <a:pt x="15129" y="12910"/>
                  </a:cubicBezTo>
                  <a:cubicBezTo>
                    <a:pt x="15052" y="12980"/>
                    <a:pt x="14975" y="13048"/>
                    <a:pt x="14895" y="13119"/>
                  </a:cubicBezTo>
                  <a:cubicBezTo>
                    <a:pt x="14002" y="13895"/>
                    <a:pt x="12943" y="14458"/>
                    <a:pt x="12032" y="15215"/>
                  </a:cubicBezTo>
                  <a:cubicBezTo>
                    <a:pt x="10866" y="16191"/>
                    <a:pt x="9788" y="17253"/>
                    <a:pt x="8594" y="18198"/>
                  </a:cubicBezTo>
                  <a:cubicBezTo>
                    <a:pt x="7320" y="19211"/>
                    <a:pt x="6030" y="20199"/>
                    <a:pt x="4749" y="21202"/>
                  </a:cubicBezTo>
                  <a:cubicBezTo>
                    <a:pt x="4109" y="21704"/>
                    <a:pt x="3475" y="22212"/>
                    <a:pt x="2816" y="22689"/>
                  </a:cubicBezTo>
                  <a:cubicBezTo>
                    <a:pt x="2564" y="22871"/>
                    <a:pt x="2302" y="23037"/>
                    <a:pt x="2038" y="23203"/>
                  </a:cubicBezTo>
                  <a:cubicBezTo>
                    <a:pt x="1948" y="23258"/>
                    <a:pt x="1785" y="23385"/>
                    <a:pt x="1674" y="23465"/>
                  </a:cubicBezTo>
                  <a:cubicBezTo>
                    <a:pt x="1617" y="23504"/>
                    <a:pt x="1572" y="23532"/>
                    <a:pt x="1560" y="23532"/>
                  </a:cubicBezTo>
                  <a:cubicBezTo>
                    <a:pt x="1547" y="23532"/>
                    <a:pt x="1564" y="23505"/>
                    <a:pt x="1628" y="23437"/>
                  </a:cubicBezTo>
                  <a:cubicBezTo>
                    <a:pt x="1662" y="23400"/>
                    <a:pt x="1711" y="23351"/>
                    <a:pt x="1779" y="23283"/>
                  </a:cubicBezTo>
                  <a:cubicBezTo>
                    <a:pt x="3924" y="21147"/>
                    <a:pt x="6455" y="19423"/>
                    <a:pt x="8825" y="17552"/>
                  </a:cubicBezTo>
                  <a:cubicBezTo>
                    <a:pt x="10028" y="16603"/>
                    <a:pt x="11210" y="15631"/>
                    <a:pt x="12405" y="14670"/>
                  </a:cubicBezTo>
                  <a:cubicBezTo>
                    <a:pt x="13325" y="13929"/>
                    <a:pt x="14227" y="13174"/>
                    <a:pt x="14950" y="12239"/>
                  </a:cubicBezTo>
                  <a:cubicBezTo>
                    <a:pt x="15003" y="12168"/>
                    <a:pt x="15061" y="12106"/>
                    <a:pt x="15113" y="12035"/>
                  </a:cubicBezTo>
                  <a:cubicBezTo>
                    <a:pt x="15144" y="11993"/>
                    <a:pt x="15098" y="11933"/>
                    <a:pt x="15051" y="11933"/>
                  </a:cubicBezTo>
                  <a:cubicBezTo>
                    <a:pt x="15041" y="11933"/>
                    <a:pt x="15031" y="11936"/>
                    <a:pt x="15021" y="11943"/>
                  </a:cubicBezTo>
                  <a:lnTo>
                    <a:pt x="14966" y="11983"/>
                  </a:lnTo>
                  <a:cubicBezTo>
                    <a:pt x="12389" y="13839"/>
                    <a:pt x="9995" y="15942"/>
                    <a:pt x="7621" y="18050"/>
                  </a:cubicBezTo>
                  <a:cubicBezTo>
                    <a:pt x="6322" y="19204"/>
                    <a:pt x="5002" y="20359"/>
                    <a:pt x="3558" y="21331"/>
                  </a:cubicBezTo>
                  <a:cubicBezTo>
                    <a:pt x="3106" y="21633"/>
                    <a:pt x="2656" y="21926"/>
                    <a:pt x="2253" y="22292"/>
                  </a:cubicBezTo>
                  <a:cubicBezTo>
                    <a:pt x="1918" y="22599"/>
                    <a:pt x="1580" y="22897"/>
                    <a:pt x="1144" y="23064"/>
                  </a:cubicBezTo>
                  <a:lnTo>
                    <a:pt x="1144" y="23064"/>
                  </a:lnTo>
                  <a:cubicBezTo>
                    <a:pt x="1222" y="23031"/>
                    <a:pt x="1568" y="22490"/>
                    <a:pt x="1764" y="22252"/>
                  </a:cubicBezTo>
                  <a:cubicBezTo>
                    <a:pt x="2472" y="21670"/>
                    <a:pt x="3170" y="21082"/>
                    <a:pt x="3866" y="20485"/>
                  </a:cubicBezTo>
                  <a:cubicBezTo>
                    <a:pt x="4399" y="20076"/>
                    <a:pt x="4928" y="19669"/>
                    <a:pt x="5430" y="19241"/>
                  </a:cubicBezTo>
                  <a:cubicBezTo>
                    <a:pt x="6716" y="18146"/>
                    <a:pt x="8061" y="17114"/>
                    <a:pt x="9397" y="16074"/>
                  </a:cubicBezTo>
                  <a:cubicBezTo>
                    <a:pt x="10706" y="15058"/>
                    <a:pt x="11980" y="13993"/>
                    <a:pt x="13294" y="12980"/>
                  </a:cubicBezTo>
                  <a:cubicBezTo>
                    <a:pt x="13956" y="12473"/>
                    <a:pt x="14683" y="11909"/>
                    <a:pt x="15024" y="11127"/>
                  </a:cubicBezTo>
                  <a:cubicBezTo>
                    <a:pt x="15061" y="11047"/>
                    <a:pt x="15092" y="10967"/>
                    <a:pt x="15120" y="10887"/>
                  </a:cubicBezTo>
                  <a:cubicBezTo>
                    <a:pt x="15131" y="10844"/>
                    <a:pt x="15100" y="10804"/>
                    <a:pt x="15060" y="10804"/>
                  </a:cubicBezTo>
                  <a:cubicBezTo>
                    <a:pt x="15057" y="10804"/>
                    <a:pt x="15055" y="10804"/>
                    <a:pt x="15052" y="10804"/>
                  </a:cubicBezTo>
                  <a:cubicBezTo>
                    <a:pt x="15033" y="10804"/>
                    <a:pt x="15018" y="10810"/>
                    <a:pt x="15009" y="10820"/>
                  </a:cubicBezTo>
                  <a:cubicBezTo>
                    <a:pt x="13984" y="11842"/>
                    <a:pt x="12805" y="12543"/>
                    <a:pt x="11675" y="13427"/>
                  </a:cubicBezTo>
                  <a:cubicBezTo>
                    <a:pt x="10410" y="14418"/>
                    <a:pt x="9243" y="15535"/>
                    <a:pt x="8049" y="16610"/>
                  </a:cubicBezTo>
                  <a:cubicBezTo>
                    <a:pt x="6818" y="17712"/>
                    <a:pt x="5574" y="18798"/>
                    <a:pt x="4334" y="19894"/>
                  </a:cubicBezTo>
                  <a:cubicBezTo>
                    <a:pt x="3780" y="20383"/>
                    <a:pt x="3195" y="20842"/>
                    <a:pt x="2610" y="21304"/>
                  </a:cubicBezTo>
                  <a:cubicBezTo>
                    <a:pt x="2136" y="21676"/>
                    <a:pt x="1379" y="22212"/>
                    <a:pt x="1111" y="22667"/>
                  </a:cubicBezTo>
                  <a:cubicBezTo>
                    <a:pt x="1456" y="22079"/>
                    <a:pt x="2096" y="21658"/>
                    <a:pt x="2622" y="21248"/>
                  </a:cubicBezTo>
                  <a:cubicBezTo>
                    <a:pt x="3241" y="20765"/>
                    <a:pt x="3783" y="20211"/>
                    <a:pt x="4349" y="19666"/>
                  </a:cubicBezTo>
                  <a:cubicBezTo>
                    <a:pt x="5541" y="18530"/>
                    <a:pt x="6787" y="17456"/>
                    <a:pt x="8046" y="16400"/>
                  </a:cubicBezTo>
                  <a:cubicBezTo>
                    <a:pt x="9339" y="15314"/>
                    <a:pt x="10635" y="14239"/>
                    <a:pt x="11955" y="13190"/>
                  </a:cubicBezTo>
                  <a:cubicBezTo>
                    <a:pt x="13085" y="12297"/>
                    <a:pt x="14055" y="11272"/>
                    <a:pt x="15095" y="10296"/>
                  </a:cubicBezTo>
                  <a:cubicBezTo>
                    <a:pt x="15258" y="10146"/>
                    <a:pt x="15415" y="9992"/>
                    <a:pt x="15581" y="9841"/>
                  </a:cubicBezTo>
                  <a:cubicBezTo>
                    <a:pt x="15632" y="9798"/>
                    <a:pt x="15585" y="9730"/>
                    <a:pt x="15531" y="9730"/>
                  </a:cubicBezTo>
                  <a:cubicBezTo>
                    <a:pt x="15516" y="9730"/>
                    <a:pt x="15500" y="9736"/>
                    <a:pt x="15486" y="9748"/>
                  </a:cubicBezTo>
                  <a:cubicBezTo>
                    <a:pt x="15403" y="9822"/>
                    <a:pt x="15314" y="9893"/>
                    <a:pt x="15230" y="9967"/>
                  </a:cubicBezTo>
                  <a:cubicBezTo>
                    <a:pt x="15222" y="9964"/>
                    <a:pt x="15214" y="9963"/>
                    <a:pt x="15206" y="9963"/>
                  </a:cubicBezTo>
                  <a:cubicBezTo>
                    <a:pt x="15177" y="9963"/>
                    <a:pt x="15148" y="9979"/>
                    <a:pt x="15120" y="10010"/>
                  </a:cubicBezTo>
                  <a:cubicBezTo>
                    <a:pt x="15089" y="10044"/>
                    <a:pt x="15064" y="10081"/>
                    <a:pt x="15046" y="10121"/>
                  </a:cubicBezTo>
                  <a:cubicBezTo>
                    <a:pt x="12639" y="12168"/>
                    <a:pt x="10065" y="13972"/>
                    <a:pt x="7554" y="15883"/>
                  </a:cubicBezTo>
                  <a:cubicBezTo>
                    <a:pt x="6332" y="16810"/>
                    <a:pt x="5190" y="17832"/>
                    <a:pt x="4029" y="18832"/>
                  </a:cubicBezTo>
                  <a:cubicBezTo>
                    <a:pt x="3472" y="19312"/>
                    <a:pt x="2924" y="19805"/>
                    <a:pt x="2364" y="20279"/>
                  </a:cubicBezTo>
                  <a:cubicBezTo>
                    <a:pt x="2102" y="20500"/>
                    <a:pt x="1871" y="20762"/>
                    <a:pt x="1625" y="21002"/>
                  </a:cubicBezTo>
                  <a:cubicBezTo>
                    <a:pt x="1471" y="21152"/>
                    <a:pt x="1138" y="21459"/>
                    <a:pt x="1109" y="21459"/>
                  </a:cubicBezTo>
                  <a:cubicBezTo>
                    <a:pt x="1095" y="21459"/>
                    <a:pt x="1156" y="21383"/>
                    <a:pt x="1351" y="21174"/>
                  </a:cubicBezTo>
                  <a:cubicBezTo>
                    <a:pt x="3577" y="18807"/>
                    <a:pt x="6064" y="16597"/>
                    <a:pt x="8597" y="14563"/>
                  </a:cubicBezTo>
                  <a:cubicBezTo>
                    <a:pt x="10872" y="12737"/>
                    <a:pt x="13264" y="11057"/>
                    <a:pt x="15215" y="8868"/>
                  </a:cubicBezTo>
                  <a:cubicBezTo>
                    <a:pt x="15317" y="8754"/>
                    <a:pt x="15424" y="8646"/>
                    <a:pt x="15523" y="8530"/>
                  </a:cubicBezTo>
                  <a:cubicBezTo>
                    <a:pt x="15567" y="8483"/>
                    <a:pt x="15529" y="8413"/>
                    <a:pt x="15475" y="8413"/>
                  </a:cubicBezTo>
                  <a:cubicBezTo>
                    <a:pt x="15465" y="8413"/>
                    <a:pt x="15454" y="8416"/>
                    <a:pt x="15443" y="8422"/>
                  </a:cubicBezTo>
                  <a:cubicBezTo>
                    <a:pt x="15372" y="8462"/>
                    <a:pt x="15307" y="8505"/>
                    <a:pt x="15243" y="8548"/>
                  </a:cubicBezTo>
                  <a:cubicBezTo>
                    <a:pt x="14901" y="8776"/>
                    <a:pt x="14627" y="9056"/>
                    <a:pt x="14344" y="9376"/>
                  </a:cubicBezTo>
                  <a:cubicBezTo>
                    <a:pt x="13913" y="9865"/>
                    <a:pt x="13402" y="10259"/>
                    <a:pt x="12897" y="10675"/>
                  </a:cubicBezTo>
                  <a:cubicBezTo>
                    <a:pt x="11567" y="11762"/>
                    <a:pt x="10145" y="12719"/>
                    <a:pt x="8754" y="13722"/>
                  </a:cubicBezTo>
                  <a:cubicBezTo>
                    <a:pt x="6230" y="15548"/>
                    <a:pt x="3937" y="17601"/>
                    <a:pt x="1579" y="19629"/>
                  </a:cubicBezTo>
                  <a:cubicBezTo>
                    <a:pt x="1480" y="19715"/>
                    <a:pt x="1055" y="20062"/>
                    <a:pt x="1001" y="20062"/>
                  </a:cubicBezTo>
                  <a:cubicBezTo>
                    <a:pt x="978" y="20062"/>
                    <a:pt x="1023" y="19999"/>
                    <a:pt x="1191" y="19823"/>
                  </a:cubicBezTo>
                  <a:cubicBezTo>
                    <a:pt x="1484" y="19518"/>
                    <a:pt x="1788" y="19223"/>
                    <a:pt x="2084" y="18924"/>
                  </a:cubicBezTo>
                  <a:cubicBezTo>
                    <a:pt x="2622" y="18386"/>
                    <a:pt x="3183" y="17902"/>
                    <a:pt x="3771" y="17419"/>
                  </a:cubicBezTo>
                  <a:cubicBezTo>
                    <a:pt x="5134" y="16296"/>
                    <a:pt x="6516" y="15203"/>
                    <a:pt x="7920" y="14138"/>
                  </a:cubicBezTo>
                  <a:cubicBezTo>
                    <a:pt x="10425" y="12236"/>
                    <a:pt x="12919" y="10312"/>
                    <a:pt x="15270" y="8219"/>
                  </a:cubicBezTo>
                  <a:cubicBezTo>
                    <a:pt x="15335" y="8163"/>
                    <a:pt x="15400" y="8108"/>
                    <a:pt x="15461" y="8052"/>
                  </a:cubicBezTo>
                  <a:cubicBezTo>
                    <a:pt x="15516" y="8003"/>
                    <a:pt x="15467" y="7938"/>
                    <a:pt x="15411" y="7938"/>
                  </a:cubicBezTo>
                  <a:cubicBezTo>
                    <a:pt x="15401" y="7938"/>
                    <a:pt x="15391" y="7940"/>
                    <a:pt x="15381" y="7945"/>
                  </a:cubicBezTo>
                  <a:cubicBezTo>
                    <a:pt x="15351" y="7963"/>
                    <a:pt x="15320" y="7982"/>
                    <a:pt x="15289" y="8000"/>
                  </a:cubicBezTo>
                  <a:cubicBezTo>
                    <a:pt x="15055" y="8123"/>
                    <a:pt x="14833" y="8262"/>
                    <a:pt x="14621" y="8416"/>
                  </a:cubicBezTo>
                  <a:cubicBezTo>
                    <a:pt x="14867" y="8209"/>
                    <a:pt x="15098" y="7982"/>
                    <a:pt x="15310" y="7738"/>
                  </a:cubicBezTo>
                  <a:cubicBezTo>
                    <a:pt x="15458" y="7569"/>
                    <a:pt x="15591" y="7391"/>
                    <a:pt x="15711" y="7203"/>
                  </a:cubicBezTo>
                  <a:cubicBezTo>
                    <a:pt x="15738" y="7155"/>
                    <a:pt x="15700" y="7103"/>
                    <a:pt x="15651" y="7103"/>
                  </a:cubicBezTo>
                  <a:cubicBezTo>
                    <a:pt x="15640" y="7103"/>
                    <a:pt x="15629" y="7105"/>
                    <a:pt x="15618" y="7110"/>
                  </a:cubicBezTo>
                  <a:cubicBezTo>
                    <a:pt x="15529" y="7172"/>
                    <a:pt x="15440" y="7237"/>
                    <a:pt x="15347" y="7298"/>
                  </a:cubicBezTo>
                  <a:cubicBezTo>
                    <a:pt x="13254" y="8736"/>
                    <a:pt x="11349" y="10429"/>
                    <a:pt x="9240" y="11854"/>
                  </a:cubicBezTo>
                  <a:cubicBezTo>
                    <a:pt x="6996" y="13371"/>
                    <a:pt x="4786" y="14910"/>
                    <a:pt x="2721" y="16665"/>
                  </a:cubicBezTo>
                  <a:cubicBezTo>
                    <a:pt x="2263" y="17053"/>
                    <a:pt x="1814" y="17443"/>
                    <a:pt x="1377" y="17858"/>
                  </a:cubicBezTo>
                  <a:lnTo>
                    <a:pt x="1377" y="17858"/>
                  </a:lnTo>
                  <a:cubicBezTo>
                    <a:pt x="1377" y="17858"/>
                    <a:pt x="1377" y="17858"/>
                    <a:pt x="1377" y="17858"/>
                  </a:cubicBezTo>
                  <a:lnTo>
                    <a:pt x="1377" y="17858"/>
                  </a:lnTo>
                  <a:cubicBezTo>
                    <a:pt x="1375" y="17858"/>
                    <a:pt x="895" y="18277"/>
                    <a:pt x="834" y="18277"/>
                  </a:cubicBezTo>
                  <a:cubicBezTo>
                    <a:pt x="810" y="18277"/>
                    <a:pt x="853" y="18209"/>
                    <a:pt x="1025" y="18016"/>
                  </a:cubicBezTo>
                  <a:cubicBezTo>
                    <a:pt x="1234" y="17779"/>
                    <a:pt x="1453" y="17555"/>
                    <a:pt x="1674" y="17330"/>
                  </a:cubicBezTo>
                  <a:cubicBezTo>
                    <a:pt x="2690" y="16293"/>
                    <a:pt x="3835" y="15381"/>
                    <a:pt x="4993" y="14507"/>
                  </a:cubicBezTo>
                  <a:cubicBezTo>
                    <a:pt x="7150" y="12873"/>
                    <a:pt x="9444" y="11432"/>
                    <a:pt x="11617" y="9822"/>
                  </a:cubicBezTo>
                  <a:cubicBezTo>
                    <a:pt x="11952" y="9573"/>
                    <a:pt x="12291" y="9321"/>
                    <a:pt x="12626" y="9068"/>
                  </a:cubicBezTo>
                  <a:cubicBezTo>
                    <a:pt x="13550" y="8440"/>
                    <a:pt x="14569" y="7815"/>
                    <a:pt x="15372" y="7030"/>
                  </a:cubicBezTo>
                  <a:cubicBezTo>
                    <a:pt x="15507" y="6898"/>
                    <a:pt x="15640" y="6760"/>
                    <a:pt x="15763" y="6618"/>
                  </a:cubicBezTo>
                  <a:cubicBezTo>
                    <a:pt x="15804" y="6572"/>
                    <a:pt x="15766" y="6504"/>
                    <a:pt x="15713" y="6504"/>
                  </a:cubicBezTo>
                  <a:cubicBezTo>
                    <a:pt x="15702" y="6504"/>
                    <a:pt x="15691" y="6507"/>
                    <a:pt x="15680" y="6513"/>
                  </a:cubicBezTo>
                  <a:cubicBezTo>
                    <a:pt x="15584" y="6556"/>
                    <a:pt x="15492" y="6606"/>
                    <a:pt x="15406" y="6664"/>
                  </a:cubicBezTo>
                  <a:cubicBezTo>
                    <a:pt x="15083" y="6870"/>
                    <a:pt x="14824" y="7157"/>
                    <a:pt x="14532" y="7418"/>
                  </a:cubicBezTo>
                  <a:cubicBezTo>
                    <a:pt x="13922" y="7969"/>
                    <a:pt x="13208" y="8400"/>
                    <a:pt x="12565" y="8911"/>
                  </a:cubicBezTo>
                  <a:cubicBezTo>
                    <a:pt x="12306" y="9114"/>
                    <a:pt x="12045" y="9311"/>
                    <a:pt x="11783" y="9508"/>
                  </a:cubicBezTo>
                  <a:cubicBezTo>
                    <a:pt x="10176" y="10595"/>
                    <a:pt x="8523" y="11614"/>
                    <a:pt x="6901" y="12679"/>
                  </a:cubicBezTo>
                  <a:cubicBezTo>
                    <a:pt x="4833" y="14046"/>
                    <a:pt x="2869" y="15563"/>
                    <a:pt x="1028" y="17219"/>
                  </a:cubicBezTo>
                  <a:cubicBezTo>
                    <a:pt x="788" y="17435"/>
                    <a:pt x="689" y="17518"/>
                    <a:pt x="678" y="17518"/>
                  </a:cubicBezTo>
                  <a:cubicBezTo>
                    <a:pt x="647" y="17518"/>
                    <a:pt x="1397" y="16785"/>
                    <a:pt x="1542" y="16637"/>
                  </a:cubicBezTo>
                  <a:cubicBezTo>
                    <a:pt x="1970" y="16200"/>
                    <a:pt x="2429" y="15794"/>
                    <a:pt x="2887" y="15391"/>
                  </a:cubicBezTo>
                  <a:cubicBezTo>
                    <a:pt x="3992" y="14430"/>
                    <a:pt x="5183" y="13556"/>
                    <a:pt x="6381" y="12707"/>
                  </a:cubicBezTo>
                  <a:cubicBezTo>
                    <a:pt x="7997" y="11558"/>
                    <a:pt x="9690" y="10515"/>
                    <a:pt x="11306" y="9367"/>
                  </a:cubicBezTo>
                  <a:cubicBezTo>
                    <a:pt x="11998" y="8868"/>
                    <a:pt x="12660" y="8329"/>
                    <a:pt x="13288" y="7754"/>
                  </a:cubicBezTo>
                  <a:cubicBezTo>
                    <a:pt x="13670" y="7406"/>
                    <a:pt x="14048" y="7055"/>
                    <a:pt x="14439" y="6713"/>
                  </a:cubicBezTo>
                  <a:cubicBezTo>
                    <a:pt x="14593" y="6581"/>
                    <a:pt x="14750" y="6449"/>
                    <a:pt x="14910" y="6322"/>
                  </a:cubicBezTo>
                  <a:lnTo>
                    <a:pt x="14926" y="6307"/>
                  </a:lnTo>
                  <a:cubicBezTo>
                    <a:pt x="15110" y="6175"/>
                    <a:pt x="15292" y="6039"/>
                    <a:pt x="15477" y="5904"/>
                  </a:cubicBezTo>
                  <a:cubicBezTo>
                    <a:pt x="15526" y="5867"/>
                    <a:pt x="15578" y="5827"/>
                    <a:pt x="15631" y="5793"/>
                  </a:cubicBezTo>
                  <a:cubicBezTo>
                    <a:pt x="15686" y="5752"/>
                    <a:pt x="15652" y="5666"/>
                    <a:pt x="15599" y="5666"/>
                  </a:cubicBezTo>
                  <a:cubicBezTo>
                    <a:pt x="15588" y="5666"/>
                    <a:pt x="15575" y="5670"/>
                    <a:pt x="15563" y="5679"/>
                  </a:cubicBezTo>
                  <a:cubicBezTo>
                    <a:pt x="15538" y="5695"/>
                    <a:pt x="15517" y="5713"/>
                    <a:pt x="15495" y="5728"/>
                  </a:cubicBezTo>
                  <a:cubicBezTo>
                    <a:pt x="15400" y="5796"/>
                    <a:pt x="15314" y="5867"/>
                    <a:pt x="15224" y="5935"/>
                  </a:cubicBezTo>
                  <a:cubicBezTo>
                    <a:pt x="15150" y="5978"/>
                    <a:pt x="15077" y="6024"/>
                    <a:pt x="15009" y="6076"/>
                  </a:cubicBezTo>
                  <a:cubicBezTo>
                    <a:pt x="13227" y="7366"/>
                    <a:pt x="11540" y="8794"/>
                    <a:pt x="9733" y="10050"/>
                  </a:cubicBezTo>
                  <a:cubicBezTo>
                    <a:pt x="7945" y="11291"/>
                    <a:pt x="6104" y="12457"/>
                    <a:pt x="4325" y="13716"/>
                  </a:cubicBezTo>
                  <a:cubicBezTo>
                    <a:pt x="3540" y="14267"/>
                    <a:pt x="2758" y="14824"/>
                    <a:pt x="1985" y="15397"/>
                  </a:cubicBezTo>
                  <a:cubicBezTo>
                    <a:pt x="1597" y="15683"/>
                    <a:pt x="1213" y="15976"/>
                    <a:pt x="828" y="16268"/>
                  </a:cubicBezTo>
                  <a:cubicBezTo>
                    <a:pt x="712" y="16337"/>
                    <a:pt x="644" y="16371"/>
                    <a:pt x="624" y="16371"/>
                  </a:cubicBezTo>
                  <a:cubicBezTo>
                    <a:pt x="596" y="16371"/>
                    <a:pt x="664" y="16303"/>
                    <a:pt x="828" y="16166"/>
                  </a:cubicBezTo>
                  <a:cubicBezTo>
                    <a:pt x="1108" y="15886"/>
                    <a:pt x="1437" y="15643"/>
                    <a:pt x="1751" y="15406"/>
                  </a:cubicBezTo>
                  <a:cubicBezTo>
                    <a:pt x="3312" y="14209"/>
                    <a:pt x="4928" y="13082"/>
                    <a:pt x="6476" y="11869"/>
                  </a:cubicBezTo>
                  <a:cubicBezTo>
                    <a:pt x="9545" y="9465"/>
                    <a:pt x="12830" y="7252"/>
                    <a:pt x="15609" y="4500"/>
                  </a:cubicBezTo>
                  <a:cubicBezTo>
                    <a:pt x="15680" y="4429"/>
                    <a:pt x="15754" y="4362"/>
                    <a:pt x="15825" y="4291"/>
                  </a:cubicBezTo>
                  <a:cubicBezTo>
                    <a:pt x="15868" y="4245"/>
                    <a:pt x="15828" y="4177"/>
                    <a:pt x="15775" y="4177"/>
                  </a:cubicBezTo>
                  <a:cubicBezTo>
                    <a:pt x="15764" y="4177"/>
                    <a:pt x="15753" y="4180"/>
                    <a:pt x="15741" y="4186"/>
                  </a:cubicBezTo>
                  <a:cubicBezTo>
                    <a:pt x="15704" y="4208"/>
                    <a:pt x="15668" y="4232"/>
                    <a:pt x="15631" y="4257"/>
                  </a:cubicBezTo>
                  <a:cubicBezTo>
                    <a:pt x="14393" y="4987"/>
                    <a:pt x="13371" y="6132"/>
                    <a:pt x="12220" y="6987"/>
                  </a:cubicBezTo>
                  <a:cubicBezTo>
                    <a:pt x="10872" y="7991"/>
                    <a:pt x="9502" y="8970"/>
                    <a:pt x="8114" y="9918"/>
                  </a:cubicBezTo>
                  <a:cubicBezTo>
                    <a:pt x="6926" y="10730"/>
                    <a:pt x="5741" y="11543"/>
                    <a:pt x="4562" y="12368"/>
                  </a:cubicBezTo>
                  <a:cubicBezTo>
                    <a:pt x="5771" y="11429"/>
                    <a:pt x="6981" y="10493"/>
                    <a:pt x="8191" y="9558"/>
                  </a:cubicBezTo>
                  <a:cubicBezTo>
                    <a:pt x="10792" y="7554"/>
                    <a:pt x="13282" y="5402"/>
                    <a:pt x="15732" y="3214"/>
                  </a:cubicBezTo>
                  <a:cubicBezTo>
                    <a:pt x="15843" y="3118"/>
                    <a:pt x="15954" y="3020"/>
                    <a:pt x="16062" y="2921"/>
                  </a:cubicBezTo>
                  <a:cubicBezTo>
                    <a:pt x="16115" y="2875"/>
                    <a:pt x="16066" y="2811"/>
                    <a:pt x="16012" y="2811"/>
                  </a:cubicBezTo>
                  <a:cubicBezTo>
                    <a:pt x="15997" y="2811"/>
                    <a:pt x="15983" y="2815"/>
                    <a:pt x="15969" y="2826"/>
                  </a:cubicBezTo>
                  <a:cubicBezTo>
                    <a:pt x="15901" y="2878"/>
                    <a:pt x="15825" y="2933"/>
                    <a:pt x="15757" y="2989"/>
                  </a:cubicBezTo>
                  <a:cubicBezTo>
                    <a:pt x="11401" y="6369"/>
                    <a:pt x="6812" y="9431"/>
                    <a:pt x="2367" y="12685"/>
                  </a:cubicBezTo>
                  <a:cubicBezTo>
                    <a:pt x="1865" y="13051"/>
                    <a:pt x="1376" y="13436"/>
                    <a:pt x="880" y="13808"/>
                  </a:cubicBezTo>
                  <a:cubicBezTo>
                    <a:pt x="877" y="13812"/>
                    <a:pt x="588" y="14046"/>
                    <a:pt x="468" y="14138"/>
                  </a:cubicBezTo>
                  <a:cubicBezTo>
                    <a:pt x="437" y="14160"/>
                    <a:pt x="417" y="14176"/>
                    <a:pt x="416" y="14176"/>
                  </a:cubicBezTo>
                  <a:cubicBezTo>
                    <a:pt x="415" y="14176"/>
                    <a:pt x="418" y="14172"/>
                    <a:pt x="428" y="14162"/>
                  </a:cubicBezTo>
                  <a:cubicBezTo>
                    <a:pt x="440" y="14150"/>
                    <a:pt x="455" y="14141"/>
                    <a:pt x="468" y="14129"/>
                  </a:cubicBezTo>
                  <a:cubicBezTo>
                    <a:pt x="699" y="13922"/>
                    <a:pt x="936" y="13722"/>
                    <a:pt x="1170" y="13522"/>
                  </a:cubicBezTo>
                  <a:cubicBezTo>
                    <a:pt x="2188" y="12660"/>
                    <a:pt x="3186" y="11835"/>
                    <a:pt x="4155" y="10921"/>
                  </a:cubicBezTo>
                  <a:cubicBezTo>
                    <a:pt x="5066" y="10062"/>
                    <a:pt x="6196" y="9339"/>
                    <a:pt x="7187" y="8566"/>
                  </a:cubicBezTo>
                  <a:cubicBezTo>
                    <a:pt x="8409" y="7612"/>
                    <a:pt x="9656" y="6689"/>
                    <a:pt x="10900" y="5759"/>
                  </a:cubicBezTo>
                  <a:cubicBezTo>
                    <a:pt x="11885" y="5027"/>
                    <a:pt x="12866" y="4291"/>
                    <a:pt x="13839" y="3540"/>
                  </a:cubicBezTo>
                  <a:cubicBezTo>
                    <a:pt x="14156" y="3294"/>
                    <a:pt x="14470" y="3044"/>
                    <a:pt x="14784" y="2795"/>
                  </a:cubicBezTo>
                  <a:cubicBezTo>
                    <a:pt x="15126" y="2567"/>
                    <a:pt x="15452" y="2321"/>
                    <a:pt x="15766" y="2056"/>
                  </a:cubicBezTo>
                  <a:cubicBezTo>
                    <a:pt x="15800" y="2041"/>
                    <a:pt x="15834" y="2022"/>
                    <a:pt x="15861" y="1995"/>
                  </a:cubicBezTo>
                  <a:cubicBezTo>
                    <a:pt x="15883" y="1976"/>
                    <a:pt x="15901" y="1952"/>
                    <a:pt x="15911" y="1924"/>
                  </a:cubicBezTo>
                  <a:cubicBezTo>
                    <a:pt x="16003" y="1841"/>
                    <a:pt x="16095" y="1758"/>
                    <a:pt x="16182" y="1668"/>
                  </a:cubicBezTo>
                  <a:cubicBezTo>
                    <a:pt x="16230" y="1620"/>
                    <a:pt x="16185" y="1557"/>
                    <a:pt x="16131" y="1557"/>
                  </a:cubicBezTo>
                  <a:cubicBezTo>
                    <a:pt x="16117" y="1557"/>
                    <a:pt x="16101" y="1562"/>
                    <a:pt x="16086" y="1573"/>
                  </a:cubicBezTo>
                  <a:cubicBezTo>
                    <a:pt x="16022" y="1628"/>
                    <a:pt x="15954" y="1681"/>
                    <a:pt x="15889" y="1736"/>
                  </a:cubicBezTo>
                  <a:cubicBezTo>
                    <a:pt x="15634" y="1942"/>
                    <a:pt x="15378" y="2145"/>
                    <a:pt x="15123" y="2352"/>
                  </a:cubicBezTo>
                  <a:cubicBezTo>
                    <a:pt x="15018" y="2416"/>
                    <a:pt x="14916" y="2481"/>
                    <a:pt x="14815" y="2543"/>
                  </a:cubicBezTo>
                  <a:cubicBezTo>
                    <a:pt x="12522" y="3992"/>
                    <a:pt x="10401" y="5713"/>
                    <a:pt x="8188" y="7286"/>
                  </a:cubicBezTo>
                  <a:cubicBezTo>
                    <a:pt x="6005" y="8837"/>
                    <a:pt x="3786" y="10383"/>
                    <a:pt x="1711" y="12072"/>
                  </a:cubicBezTo>
                  <a:cubicBezTo>
                    <a:pt x="1283" y="12420"/>
                    <a:pt x="883" y="12799"/>
                    <a:pt x="425" y="13107"/>
                  </a:cubicBezTo>
                  <a:cubicBezTo>
                    <a:pt x="375" y="13141"/>
                    <a:pt x="326" y="13177"/>
                    <a:pt x="274" y="13208"/>
                  </a:cubicBezTo>
                  <a:cubicBezTo>
                    <a:pt x="326" y="13177"/>
                    <a:pt x="375" y="13137"/>
                    <a:pt x="425" y="13101"/>
                  </a:cubicBezTo>
                  <a:cubicBezTo>
                    <a:pt x="776" y="12848"/>
                    <a:pt x="1111" y="12494"/>
                    <a:pt x="1447" y="12226"/>
                  </a:cubicBezTo>
                  <a:cubicBezTo>
                    <a:pt x="2487" y="11392"/>
                    <a:pt x="3386" y="10373"/>
                    <a:pt x="4423" y="9530"/>
                  </a:cubicBezTo>
                  <a:cubicBezTo>
                    <a:pt x="6442" y="7892"/>
                    <a:pt x="8514" y="6341"/>
                    <a:pt x="10619" y="4820"/>
                  </a:cubicBezTo>
                  <a:cubicBezTo>
                    <a:pt x="12469" y="3481"/>
                    <a:pt x="14439" y="2007"/>
                    <a:pt x="15997" y="317"/>
                  </a:cubicBezTo>
                  <a:cubicBezTo>
                    <a:pt x="16058" y="249"/>
                    <a:pt x="16123" y="185"/>
                    <a:pt x="16185" y="117"/>
                  </a:cubicBezTo>
                  <a:cubicBezTo>
                    <a:pt x="16229" y="65"/>
                    <a:pt x="16186" y="1"/>
                    <a:pt x="16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8" name="Google Shape;1607;p35">
              <a:extLst>
                <a:ext uri="{FF2B5EF4-FFF2-40B4-BE49-F238E27FC236}">
                  <a16:creationId xmlns:a16="http://schemas.microsoft.com/office/drawing/2014/main" id="{98266F40-1647-AEBE-16DD-2E31AB5EF453}"/>
                </a:ext>
              </a:extLst>
            </p:cNvPr>
            <p:cNvSpPr/>
            <p:nvPr/>
          </p:nvSpPr>
          <p:spPr>
            <a:xfrm>
              <a:off x="3959275" y="6829725"/>
              <a:ext cx="326325" cy="285275"/>
            </a:xfrm>
            <a:custGeom>
              <a:avLst/>
              <a:gdLst/>
              <a:ahLst/>
              <a:cxnLst/>
              <a:rect l="l" t="t" r="r" b="b"/>
              <a:pathLst>
                <a:path w="13053" h="11411" extrusionOk="0">
                  <a:moveTo>
                    <a:pt x="11843" y="6713"/>
                  </a:moveTo>
                  <a:cubicBezTo>
                    <a:pt x="11838" y="6716"/>
                    <a:pt x="11835" y="6719"/>
                    <a:pt x="11831" y="6721"/>
                  </a:cubicBezTo>
                  <a:lnTo>
                    <a:pt x="11831" y="6721"/>
                  </a:lnTo>
                  <a:cubicBezTo>
                    <a:pt x="11835" y="6718"/>
                    <a:pt x="11839" y="6716"/>
                    <a:pt x="11843" y="6713"/>
                  </a:cubicBezTo>
                  <a:close/>
                  <a:moveTo>
                    <a:pt x="12301" y="6411"/>
                  </a:moveTo>
                  <a:cubicBezTo>
                    <a:pt x="12130" y="6527"/>
                    <a:pt x="11820" y="6732"/>
                    <a:pt x="11816" y="6732"/>
                  </a:cubicBezTo>
                  <a:cubicBezTo>
                    <a:pt x="11815" y="6732"/>
                    <a:pt x="11820" y="6729"/>
                    <a:pt x="11831" y="6721"/>
                  </a:cubicBezTo>
                  <a:lnTo>
                    <a:pt x="11831" y="6721"/>
                  </a:lnTo>
                  <a:cubicBezTo>
                    <a:pt x="11801" y="6742"/>
                    <a:pt x="11768" y="6758"/>
                    <a:pt x="11735" y="6778"/>
                  </a:cubicBezTo>
                  <a:cubicBezTo>
                    <a:pt x="11926" y="6657"/>
                    <a:pt x="12114" y="6537"/>
                    <a:pt x="12301" y="6411"/>
                  </a:cubicBezTo>
                  <a:close/>
                  <a:moveTo>
                    <a:pt x="12800" y="218"/>
                  </a:moveTo>
                  <a:lnTo>
                    <a:pt x="12800" y="390"/>
                  </a:lnTo>
                  <a:cubicBezTo>
                    <a:pt x="12621" y="634"/>
                    <a:pt x="12403" y="846"/>
                    <a:pt x="12157" y="1015"/>
                  </a:cubicBezTo>
                  <a:cubicBezTo>
                    <a:pt x="11446" y="1560"/>
                    <a:pt x="10722" y="2093"/>
                    <a:pt x="10011" y="2634"/>
                  </a:cubicBezTo>
                  <a:cubicBezTo>
                    <a:pt x="8349" y="3915"/>
                    <a:pt x="6616" y="5078"/>
                    <a:pt x="4871" y="6242"/>
                  </a:cubicBezTo>
                  <a:cubicBezTo>
                    <a:pt x="3529" y="7135"/>
                    <a:pt x="2208" y="8329"/>
                    <a:pt x="743" y="9068"/>
                  </a:cubicBezTo>
                  <a:cubicBezTo>
                    <a:pt x="768" y="9049"/>
                    <a:pt x="789" y="9025"/>
                    <a:pt x="814" y="9003"/>
                  </a:cubicBezTo>
                  <a:cubicBezTo>
                    <a:pt x="1168" y="8686"/>
                    <a:pt x="1553" y="8403"/>
                    <a:pt x="1928" y="8110"/>
                  </a:cubicBezTo>
                  <a:cubicBezTo>
                    <a:pt x="3578" y="6830"/>
                    <a:pt x="5308" y="5632"/>
                    <a:pt x="7022" y="4438"/>
                  </a:cubicBezTo>
                  <a:cubicBezTo>
                    <a:pt x="8543" y="3379"/>
                    <a:pt x="10045" y="2299"/>
                    <a:pt x="11550" y="1218"/>
                  </a:cubicBezTo>
                  <a:cubicBezTo>
                    <a:pt x="11778" y="1055"/>
                    <a:pt x="11997" y="883"/>
                    <a:pt x="12206" y="698"/>
                  </a:cubicBezTo>
                  <a:cubicBezTo>
                    <a:pt x="12388" y="523"/>
                    <a:pt x="12588" y="360"/>
                    <a:pt x="12800" y="218"/>
                  </a:cubicBezTo>
                  <a:close/>
                  <a:moveTo>
                    <a:pt x="12973" y="1"/>
                  </a:moveTo>
                  <a:cubicBezTo>
                    <a:pt x="12963" y="1"/>
                    <a:pt x="12952" y="3"/>
                    <a:pt x="12942" y="9"/>
                  </a:cubicBezTo>
                  <a:cubicBezTo>
                    <a:pt x="12935" y="12"/>
                    <a:pt x="12932" y="18"/>
                    <a:pt x="12923" y="21"/>
                  </a:cubicBezTo>
                  <a:cubicBezTo>
                    <a:pt x="12461" y="227"/>
                    <a:pt x="12147" y="600"/>
                    <a:pt x="11750" y="904"/>
                  </a:cubicBezTo>
                  <a:cubicBezTo>
                    <a:pt x="11159" y="1357"/>
                    <a:pt x="10531" y="1766"/>
                    <a:pt x="9928" y="2200"/>
                  </a:cubicBezTo>
                  <a:cubicBezTo>
                    <a:pt x="8758" y="3041"/>
                    <a:pt x="7589" y="3875"/>
                    <a:pt x="6410" y="4700"/>
                  </a:cubicBezTo>
                  <a:cubicBezTo>
                    <a:pt x="4400" y="6110"/>
                    <a:pt x="2125" y="7479"/>
                    <a:pt x="377" y="9234"/>
                  </a:cubicBezTo>
                  <a:cubicBezTo>
                    <a:pt x="300" y="9268"/>
                    <a:pt x="223" y="9305"/>
                    <a:pt x="143" y="9339"/>
                  </a:cubicBezTo>
                  <a:cubicBezTo>
                    <a:pt x="121" y="9348"/>
                    <a:pt x="97" y="9360"/>
                    <a:pt x="72" y="9369"/>
                  </a:cubicBezTo>
                  <a:cubicBezTo>
                    <a:pt x="0" y="9397"/>
                    <a:pt x="22" y="9503"/>
                    <a:pt x="85" y="9503"/>
                  </a:cubicBezTo>
                  <a:cubicBezTo>
                    <a:pt x="93" y="9503"/>
                    <a:pt x="100" y="9502"/>
                    <a:pt x="109" y="9499"/>
                  </a:cubicBezTo>
                  <a:lnTo>
                    <a:pt x="112" y="9499"/>
                  </a:lnTo>
                  <a:cubicBezTo>
                    <a:pt x="109" y="9502"/>
                    <a:pt x="106" y="9505"/>
                    <a:pt x="103" y="9505"/>
                  </a:cubicBezTo>
                  <a:cubicBezTo>
                    <a:pt x="60" y="9548"/>
                    <a:pt x="90" y="9622"/>
                    <a:pt x="152" y="9622"/>
                  </a:cubicBezTo>
                  <a:cubicBezTo>
                    <a:pt x="290" y="9612"/>
                    <a:pt x="426" y="9585"/>
                    <a:pt x="558" y="9539"/>
                  </a:cubicBezTo>
                  <a:cubicBezTo>
                    <a:pt x="1266" y="9317"/>
                    <a:pt x="2008" y="8680"/>
                    <a:pt x="2578" y="8341"/>
                  </a:cubicBezTo>
                  <a:cubicBezTo>
                    <a:pt x="3716" y="7667"/>
                    <a:pt x="4849" y="6987"/>
                    <a:pt x="5994" y="6325"/>
                  </a:cubicBezTo>
                  <a:cubicBezTo>
                    <a:pt x="7130" y="5663"/>
                    <a:pt x="8269" y="4992"/>
                    <a:pt x="9337" y="4223"/>
                  </a:cubicBezTo>
                  <a:cubicBezTo>
                    <a:pt x="10387" y="3469"/>
                    <a:pt x="11363" y="2622"/>
                    <a:pt x="12412" y="1865"/>
                  </a:cubicBezTo>
                  <a:cubicBezTo>
                    <a:pt x="12558" y="1760"/>
                    <a:pt x="12728" y="1604"/>
                    <a:pt x="12749" y="1604"/>
                  </a:cubicBezTo>
                  <a:cubicBezTo>
                    <a:pt x="12766" y="1604"/>
                    <a:pt x="12691" y="1701"/>
                    <a:pt x="12440" y="1997"/>
                  </a:cubicBezTo>
                  <a:cubicBezTo>
                    <a:pt x="12264" y="2200"/>
                    <a:pt x="12052" y="2376"/>
                    <a:pt x="11849" y="2548"/>
                  </a:cubicBezTo>
                  <a:cubicBezTo>
                    <a:pt x="11381" y="2948"/>
                    <a:pt x="10858" y="3308"/>
                    <a:pt x="10347" y="3650"/>
                  </a:cubicBezTo>
                  <a:cubicBezTo>
                    <a:pt x="9269" y="4373"/>
                    <a:pt x="8220" y="5128"/>
                    <a:pt x="7149" y="5851"/>
                  </a:cubicBezTo>
                  <a:cubicBezTo>
                    <a:pt x="6040" y="6599"/>
                    <a:pt x="4917" y="7319"/>
                    <a:pt x="3818" y="8080"/>
                  </a:cubicBezTo>
                  <a:cubicBezTo>
                    <a:pt x="2978" y="8664"/>
                    <a:pt x="1996" y="9120"/>
                    <a:pt x="1235" y="9806"/>
                  </a:cubicBezTo>
                  <a:cubicBezTo>
                    <a:pt x="1226" y="9813"/>
                    <a:pt x="1226" y="9822"/>
                    <a:pt x="1223" y="9828"/>
                  </a:cubicBezTo>
                  <a:cubicBezTo>
                    <a:pt x="1206" y="9875"/>
                    <a:pt x="1243" y="9919"/>
                    <a:pt x="1285" y="9919"/>
                  </a:cubicBezTo>
                  <a:cubicBezTo>
                    <a:pt x="1295" y="9919"/>
                    <a:pt x="1306" y="9916"/>
                    <a:pt x="1316" y="9911"/>
                  </a:cubicBezTo>
                  <a:lnTo>
                    <a:pt x="1359" y="9886"/>
                  </a:lnTo>
                  <a:cubicBezTo>
                    <a:pt x="3378" y="8701"/>
                    <a:pt x="5397" y="7516"/>
                    <a:pt x="7413" y="6331"/>
                  </a:cubicBezTo>
                  <a:cubicBezTo>
                    <a:pt x="8432" y="5734"/>
                    <a:pt x="9491" y="5171"/>
                    <a:pt x="10498" y="4534"/>
                  </a:cubicBezTo>
                  <a:lnTo>
                    <a:pt x="10498" y="4534"/>
                  </a:lnTo>
                  <a:cubicBezTo>
                    <a:pt x="9596" y="5235"/>
                    <a:pt x="8620" y="5842"/>
                    <a:pt x="7653" y="6451"/>
                  </a:cubicBezTo>
                  <a:cubicBezTo>
                    <a:pt x="5779" y="7630"/>
                    <a:pt x="4037" y="8997"/>
                    <a:pt x="2165" y="10179"/>
                  </a:cubicBezTo>
                  <a:cubicBezTo>
                    <a:pt x="2119" y="10210"/>
                    <a:pt x="2073" y="10243"/>
                    <a:pt x="2023" y="10271"/>
                  </a:cubicBezTo>
                  <a:cubicBezTo>
                    <a:pt x="1961" y="10310"/>
                    <a:pt x="1999" y="10399"/>
                    <a:pt x="2057" y="10399"/>
                  </a:cubicBezTo>
                  <a:cubicBezTo>
                    <a:pt x="2068" y="10399"/>
                    <a:pt x="2079" y="10396"/>
                    <a:pt x="2091" y="10388"/>
                  </a:cubicBezTo>
                  <a:lnTo>
                    <a:pt x="2347" y="10234"/>
                  </a:lnTo>
                  <a:cubicBezTo>
                    <a:pt x="4566" y="8892"/>
                    <a:pt x="6807" y="7572"/>
                    <a:pt x="9011" y="6211"/>
                  </a:cubicBezTo>
                  <a:cubicBezTo>
                    <a:pt x="9799" y="5725"/>
                    <a:pt x="10584" y="5229"/>
                    <a:pt x="11350" y="4709"/>
                  </a:cubicBezTo>
                  <a:lnTo>
                    <a:pt x="11350" y="4709"/>
                  </a:lnTo>
                  <a:cubicBezTo>
                    <a:pt x="10879" y="5048"/>
                    <a:pt x="10387" y="5365"/>
                    <a:pt x="9900" y="5679"/>
                  </a:cubicBezTo>
                  <a:cubicBezTo>
                    <a:pt x="7770" y="7051"/>
                    <a:pt x="5557" y="8526"/>
                    <a:pt x="3649" y="10188"/>
                  </a:cubicBezTo>
                  <a:cubicBezTo>
                    <a:pt x="3603" y="10231"/>
                    <a:pt x="3572" y="10259"/>
                    <a:pt x="3547" y="10287"/>
                  </a:cubicBezTo>
                  <a:cubicBezTo>
                    <a:pt x="3446" y="10354"/>
                    <a:pt x="3344" y="10422"/>
                    <a:pt x="3242" y="10493"/>
                  </a:cubicBezTo>
                  <a:cubicBezTo>
                    <a:pt x="3233" y="10499"/>
                    <a:pt x="3227" y="10505"/>
                    <a:pt x="3218" y="10508"/>
                  </a:cubicBezTo>
                  <a:cubicBezTo>
                    <a:pt x="3159" y="10549"/>
                    <a:pt x="3196" y="10637"/>
                    <a:pt x="3251" y="10637"/>
                  </a:cubicBezTo>
                  <a:cubicBezTo>
                    <a:pt x="3262" y="10637"/>
                    <a:pt x="3274" y="10633"/>
                    <a:pt x="3286" y="10625"/>
                  </a:cubicBezTo>
                  <a:cubicBezTo>
                    <a:pt x="3329" y="10597"/>
                    <a:pt x="3369" y="10564"/>
                    <a:pt x="3409" y="10536"/>
                  </a:cubicBezTo>
                  <a:cubicBezTo>
                    <a:pt x="3563" y="10425"/>
                    <a:pt x="3713" y="10314"/>
                    <a:pt x="3861" y="10200"/>
                  </a:cubicBezTo>
                  <a:cubicBezTo>
                    <a:pt x="3997" y="10123"/>
                    <a:pt x="4123" y="10050"/>
                    <a:pt x="4132" y="10043"/>
                  </a:cubicBezTo>
                  <a:cubicBezTo>
                    <a:pt x="4415" y="9853"/>
                    <a:pt x="4698" y="9665"/>
                    <a:pt x="4985" y="9477"/>
                  </a:cubicBezTo>
                  <a:cubicBezTo>
                    <a:pt x="5554" y="9098"/>
                    <a:pt x="6130" y="8732"/>
                    <a:pt x="6705" y="8369"/>
                  </a:cubicBezTo>
                  <a:cubicBezTo>
                    <a:pt x="7912" y="7606"/>
                    <a:pt x="9128" y="6858"/>
                    <a:pt x="10353" y="6128"/>
                  </a:cubicBezTo>
                  <a:cubicBezTo>
                    <a:pt x="10775" y="5876"/>
                    <a:pt x="11184" y="5611"/>
                    <a:pt x="11590" y="5334"/>
                  </a:cubicBezTo>
                  <a:lnTo>
                    <a:pt x="11590" y="5334"/>
                  </a:lnTo>
                  <a:cubicBezTo>
                    <a:pt x="10858" y="5885"/>
                    <a:pt x="10014" y="6368"/>
                    <a:pt x="9291" y="6842"/>
                  </a:cubicBezTo>
                  <a:cubicBezTo>
                    <a:pt x="8275" y="7504"/>
                    <a:pt x="7321" y="8233"/>
                    <a:pt x="6354" y="8966"/>
                  </a:cubicBezTo>
                  <a:cubicBezTo>
                    <a:pt x="5948" y="9274"/>
                    <a:pt x="5569" y="9616"/>
                    <a:pt x="5172" y="9936"/>
                  </a:cubicBezTo>
                  <a:lnTo>
                    <a:pt x="4951" y="10142"/>
                  </a:lnTo>
                  <a:cubicBezTo>
                    <a:pt x="4855" y="10200"/>
                    <a:pt x="4772" y="10284"/>
                    <a:pt x="4717" y="10382"/>
                  </a:cubicBezTo>
                  <a:cubicBezTo>
                    <a:pt x="4575" y="10484"/>
                    <a:pt x="4434" y="10588"/>
                    <a:pt x="4289" y="10690"/>
                  </a:cubicBezTo>
                  <a:cubicBezTo>
                    <a:pt x="4277" y="10699"/>
                    <a:pt x="4267" y="10714"/>
                    <a:pt x="4264" y="10730"/>
                  </a:cubicBezTo>
                  <a:cubicBezTo>
                    <a:pt x="4255" y="10771"/>
                    <a:pt x="4283" y="10818"/>
                    <a:pt x="4323" y="10818"/>
                  </a:cubicBezTo>
                  <a:cubicBezTo>
                    <a:pt x="4333" y="10818"/>
                    <a:pt x="4345" y="10815"/>
                    <a:pt x="4357" y="10807"/>
                  </a:cubicBezTo>
                  <a:cubicBezTo>
                    <a:pt x="4378" y="10791"/>
                    <a:pt x="4397" y="10776"/>
                    <a:pt x="4415" y="10764"/>
                  </a:cubicBezTo>
                  <a:cubicBezTo>
                    <a:pt x="4489" y="10711"/>
                    <a:pt x="4560" y="10656"/>
                    <a:pt x="4631" y="10601"/>
                  </a:cubicBezTo>
                  <a:lnTo>
                    <a:pt x="4631" y="10601"/>
                  </a:lnTo>
                  <a:cubicBezTo>
                    <a:pt x="4628" y="10607"/>
                    <a:pt x="4628" y="10613"/>
                    <a:pt x="4625" y="10616"/>
                  </a:cubicBezTo>
                  <a:cubicBezTo>
                    <a:pt x="4982" y="10364"/>
                    <a:pt x="5336" y="10108"/>
                    <a:pt x="5693" y="9853"/>
                  </a:cubicBezTo>
                  <a:cubicBezTo>
                    <a:pt x="6761" y="9083"/>
                    <a:pt x="7838" y="8326"/>
                    <a:pt x="8962" y="7636"/>
                  </a:cubicBezTo>
                  <a:cubicBezTo>
                    <a:pt x="9894" y="7064"/>
                    <a:pt x="10867" y="6565"/>
                    <a:pt x="11793" y="5983"/>
                  </a:cubicBezTo>
                  <a:lnTo>
                    <a:pt x="11793" y="5983"/>
                  </a:lnTo>
                  <a:cubicBezTo>
                    <a:pt x="11664" y="6082"/>
                    <a:pt x="11532" y="6177"/>
                    <a:pt x="11399" y="6273"/>
                  </a:cubicBezTo>
                  <a:cubicBezTo>
                    <a:pt x="10935" y="6605"/>
                    <a:pt x="10442" y="6898"/>
                    <a:pt x="9953" y="7190"/>
                  </a:cubicBezTo>
                  <a:cubicBezTo>
                    <a:pt x="8925" y="7806"/>
                    <a:pt x="7933" y="8415"/>
                    <a:pt x="7010" y="9182"/>
                  </a:cubicBezTo>
                  <a:cubicBezTo>
                    <a:pt x="6354" y="9723"/>
                    <a:pt x="5723" y="10296"/>
                    <a:pt x="5052" y="10819"/>
                  </a:cubicBezTo>
                  <a:cubicBezTo>
                    <a:pt x="5037" y="10831"/>
                    <a:pt x="5028" y="10853"/>
                    <a:pt x="5034" y="10871"/>
                  </a:cubicBezTo>
                  <a:cubicBezTo>
                    <a:pt x="5039" y="10904"/>
                    <a:pt x="5068" y="10937"/>
                    <a:pt x="5101" y="10937"/>
                  </a:cubicBezTo>
                  <a:cubicBezTo>
                    <a:pt x="5112" y="10937"/>
                    <a:pt x="5122" y="10934"/>
                    <a:pt x="5132" y="10927"/>
                  </a:cubicBezTo>
                  <a:cubicBezTo>
                    <a:pt x="5148" y="10915"/>
                    <a:pt x="5160" y="10905"/>
                    <a:pt x="5172" y="10896"/>
                  </a:cubicBezTo>
                  <a:cubicBezTo>
                    <a:pt x="5256" y="10834"/>
                    <a:pt x="5339" y="10779"/>
                    <a:pt x="5422" y="10718"/>
                  </a:cubicBezTo>
                  <a:cubicBezTo>
                    <a:pt x="5428" y="10719"/>
                    <a:pt x="5433" y="10720"/>
                    <a:pt x="5439" y="10720"/>
                  </a:cubicBezTo>
                  <a:cubicBezTo>
                    <a:pt x="5487" y="10720"/>
                    <a:pt x="5540" y="10676"/>
                    <a:pt x="5597" y="10591"/>
                  </a:cubicBezTo>
                  <a:cubicBezTo>
                    <a:pt x="6985" y="9594"/>
                    <a:pt x="8472" y="8744"/>
                    <a:pt x="9944" y="7873"/>
                  </a:cubicBezTo>
                  <a:lnTo>
                    <a:pt x="9944" y="7873"/>
                  </a:lnTo>
                  <a:cubicBezTo>
                    <a:pt x="9703" y="8049"/>
                    <a:pt x="9463" y="8224"/>
                    <a:pt x="9223" y="8394"/>
                  </a:cubicBezTo>
                  <a:cubicBezTo>
                    <a:pt x="8044" y="9215"/>
                    <a:pt x="6875" y="9985"/>
                    <a:pt x="5840" y="10988"/>
                  </a:cubicBezTo>
                  <a:lnTo>
                    <a:pt x="5828" y="10998"/>
                  </a:lnTo>
                  <a:cubicBezTo>
                    <a:pt x="5784" y="11044"/>
                    <a:pt x="5822" y="11114"/>
                    <a:pt x="5876" y="11114"/>
                  </a:cubicBezTo>
                  <a:cubicBezTo>
                    <a:pt x="5886" y="11114"/>
                    <a:pt x="5897" y="11111"/>
                    <a:pt x="5908" y="11105"/>
                  </a:cubicBezTo>
                  <a:cubicBezTo>
                    <a:pt x="5957" y="11078"/>
                    <a:pt x="6004" y="11044"/>
                    <a:pt x="6053" y="11016"/>
                  </a:cubicBezTo>
                  <a:cubicBezTo>
                    <a:pt x="6915" y="10524"/>
                    <a:pt x="7678" y="9865"/>
                    <a:pt x="8524" y="9345"/>
                  </a:cubicBezTo>
                  <a:cubicBezTo>
                    <a:pt x="9611" y="8677"/>
                    <a:pt x="10688" y="7975"/>
                    <a:pt x="11793" y="7344"/>
                  </a:cubicBezTo>
                  <a:cubicBezTo>
                    <a:pt x="11870" y="7301"/>
                    <a:pt x="11944" y="7255"/>
                    <a:pt x="12015" y="7202"/>
                  </a:cubicBezTo>
                  <a:lnTo>
                    <a:pt x="12015" y="7202"/>
                  </a:lnTo>
                  <a:cubicBezTo>
                    <a:pt x="11981" y="7233"/>
                    <a:pt x="11932" y="7273"/>
                    <a:pt x="11861" y="7338"/>
                  </a:cubicBezTo>
                  <a:cubicBezTo>
                    <a:pt x="11581" y="7599"/>
                    <a:pt x="11264" y="7824"/>
                    <a:pt x="10953" y="8049"/>
                  </a:cubicBezTo>
                  <a:cubicBezTo>
                    <a:pt x="10476" y="8390"/>
                    <a:pt x="9971" y="8695"/>
                    <a:pt x="9473" y="9012"/>
                  </a:cubicBezTo>
                  <a:cubicBezTo>
                    <a:pt x="8512" y="9625"/>
                    <a:pt x="7580" y="10302"/>
                    <a:pt x="6755" y="11090"/>
                  </a:cubicBezTo>
                  <a:cubicBezTo>
                    <a:pt x="6742" y="11099"/>
                    <a:pt x="6730" y="11108"/>
                    <a:pt x="6721" y="11121"/>
                  </a:cubicBezTo>
                  <a:cubicBezTo>
                    <a:pt x="6675" y="11164"/>
                    <a:pt x="6717" y="11236"/>
                    <a:pt x="6768" y="11236"/>
                  </a:cubicBezTo>
                  <a:cubicBezTo>
                    <a:pt x="6779" y="11236"/>
                    <a:pt x="6790" y="11233"/>
                    <a:pt x="6801" y="11225"/>
                  </a:cubicBezTo>
                  <a:cubicBezTo>
                    <a:pt x="6859" y="11185"/>
                    <a:pt x="6918" y="11148"/>
                    <a:pt x="6976" y="11108"/>
                  </a:cubicBezTo>
                  <a:cubicBezTo>
                    <a:pt x="7847" y="10505"/>
                    <a:pt x="8737" y="9939"/>
                    <a:pt x="9636" y="9385"/>
                  </a:cubicBezTo>
                  <a:cubicBezTo>
                    <a:pt x="10445" y="8883"/>
                    <a:pt x="11593" y="8381"/>
                    <a:pt x="12206" y="7689"/>
                  </a:cubicBezTo>
                  <a:lnTo>
                    <a:pt x="12206" y="7689"/>
                  </a:lnTo>
                  <a:cubicBezTo>
                    <a:pt x="10969" y="9089"/>
                    <a:pt x="9223" y="9930"/>
                    <a:pt x="7832" y="11164"/>
                  </a:cubicBezTo>
                  <a:cubicBezTo>
                    <a:pt x="7780" y="11210"/>
                    <a:pt x="7724" y="11250"/>
                    <a:pt x="7675" y="11299"/>
                  </a:cubicBezTo>
                  <a:cubicBezTo>
                    <a:pt x="7623" y="11346"/>
                    <a:pt x="7670" y="11411"/>
                    <a:pt x="7725" y="11411"/>
                  </a:cubicBezTo>
                  <a:cubicBezTo>
                    <a:pt x="7735" y="11411"/>
                    <a:pt x="7745" y="11409"/>
                    <a:pt x="7755" y="11404"/>
                  </a:cubicBezTo>
                  <a:cubicBezTo>
                    <a:pt x="7906" y="11336"/>
                    <a:pt x="8047" y="11259"/>
                    <a:pt x="8186" y="11179"/>
                  </a:cubicBezTo>
                  <a:cubicBezTo>
                    <a:pt x="8691" y="10887"/>
                    <a:pt x="9146" y="10521"/>
                    <a:pt x="9611" y="10163"/>
                  </a:cubicBezTo>
                  <a:cubicBezTo>
                    <a:pt x="10257" y="9668"/>
                    <a:pt x="10984" y="9323"/>
                    <a:pt x="11695" y="8932"/>
                  </a:cubicBezTo>
                  <a:lnTo>
                    <a:pt x="11843" y="8852"/>
                  </a:lnTo>
                  <a:lnTo>
                    <a:pt x="11843" y="8852"/>
                  </a:lnTo>
                  <a:cubicBezTo>
                    <a:pt x="11735" y="8917"/>
                    <a:pt x="11630" y="8988"/>
                    <a:pt x="11532" y="9065"/>
                  </a:cubicBezTo>
                  <a:cubicBezTo>
                    <a:pt x="11178" y="9369"/>
                    <a:pt x="10784" y="9637"/>
                    <a:pt x="10405" y="9911"/>
                  </a:cubicBezTo>
                  <a:cubicBezTo>
                    <a:pt x="9860" y="10302"/>
                    <a:pt x="9340" y="10702"/>
                    <a:pt x="8866" y="11179"/>
                  </a:cubicBezTo>
                  <a:cubicBezTo>
                    <a:pt x="8860" y="11185"/>
                    <a:pt x="8860" y="11192"/>
                    <a:pt x="8857" y="11198"/>
                  </a:cubicBezTo>
                  <a:cubicBezTo>
                    <a:pt x="8832" y="11241"/>
                    <a:pt x="8866" y="11293"/>
                    <a:pt x="8913" y="11293"/>
                  </a:cubicBezTo>
                  <a:cubicBezTo>
                    <a:pt x="8919" y="11293"/>
                    <a:pt x="8925" y="11292"/>
                    <a:pt x="8931" y="11290"/>
                  </a:cubicBezTo>
                  <a:cubicBezTo>
                    <a:pt x="9017" y="11265"/>
                    <a:pt x="9097" y="11235"/>
                    <a:pt x="9177" y="11204"/>
                  </a:cubicBezTo>
                  <a:cubicBezTo>
                    <a:pt x="9500" y="11072"/>
                    <a:pt x="9787" y="10887"/>
                    <a:pt x="10076" y="10678"/>
                  </a:cubicBezTo>
                  <a:cubicBezTo>
                    <a:pt x="10541" y="10339"/>
                    <a:pt x="11012" y="10037"/>
                    <a:pt x="11495" y="9736"/>
                  </a:cubicBezTo>
                  <a:lnTo>
                    <a:pt x="11495" y="9736"/>
                  </a:lnTo>
                  <a:cubicBezTo>
                    <a:pt x="11375" y="9828"/>
                    <a:pt x="11255" y="9920"/>
                    <a:pt x="11141" y="10010"/>
                  </a:cubicBezTo>
                  <a:cubicBezTo>
                    <a:pt x="10741" y="10324"/>
                    <a:pt x="10371" y="10634"/>
                    <a:pt x="10107" y="11075"/>
                  </a:cubicBezTo>
                  <a:cubicBezTo>
                    <a:pt x="10076" y="11125"/>
                    <a:pt x="10118" y="11171"/>
                    <a:pt x="10167" y="11171"/>
                  </a:cubicBezTo>
                  <a:cubicBezTo>
                    <a:pt x="10177" y="11171"/>
                    <a:pt x="10188" y="11169"/>
                    <a:pt x="10199" y="11164"/>
                  </a:cubicBezTo>
                  <a:cubicBezTo>
                    <a:pt x="10732" y="10915"/>
                    <a:pt x="11206" y="10570"/>
                    <a:pt x="11710" y="10268"/>
                  </a:cubicBezTo>
                  <a:cubicBezTo>
                    <a:pt x="11784" y="10224"/>
                    <a:pt x="11825" y="10205"/>
                    <a:pt x="11842" y="10205"/>
                  </a:cubicBezTo>
                  <a:cubicBezTo>
                    <a:pt x="11926" y="10205"/>
                    <a:pt x="11413" y="10665"/>
                    <a:pt x="11329" y="10727"/>
                  </a:cubicBezTo>
                  <a:cubicBezTo>
                    <a:pt x="11193" y="10825"/>
                    <a:pt x="11070" y="10939"/>
                    <a:pt x="10953" y="11059"/>
                  </a:cubicBezTo>
                  <a:cubicBezTo>
                    <a:pt x="10916" y="11099"/>
                    <a:pt x="10938" y="11164"/>
                    <a:pt x="10993" y="11173"/>
                  </a:cubicBezTo>
                  <a:lnTo>
                    <a:pt x="10999" y="11173"/>
                  </a:lnTo>
                  <a:cubicBezTo>
                    <a:pt x="11108" y="11186"/>
                    <a:pt x="11152" y="11194"/>
                    <a:pt x="11188" y="11194"/>
                  </a:cubicBezTo>
                  <a:cubicBezTo>
                    <a:pt x="11228" y="11194"/>
                    <a:pt x="11257" y="11184"/>
                    <a:pt x="11353" y="11158"/>
                  </a:cubicBezTo>
                  <a:lnTo>
                    <a:pt x="11418" y="11139"/>
                  </a:lnTo>
                  <a:lnTo>
                    <a:pt x="11418" y="11139"/>
                  </a:lnTo>
                  <a:cubicBezTo>
                    <a:pt x="11418" y="11139"/>
                    <a:pt x="11418" y="11139"/>
                    <a:pt x="11418" y="11139"/>
                  </a:cubicBezTo>
                  <a:cubicBezTo>
                    <a:pt x="11413" y="11139"/>
                    <a:pt x="11731" y="10995"/>
                    <a:pt x="11859" y="10995"/>
                  </a:cubicBezTo>
                  <a:cubicBezTo>
                    <a:pt x="11869" y="10995"/>
                    <a:pt x="11878" y="10996"/>
                    <a:pt x="11886" y="10998"/>
                  </a:cubicBezTo>
                  <a:cubicBezTo>
                    <a:pt x="11914" y="11007"/>
                    <a:pt x="11926" y="11025"/>
                    <a:pt x="11895" y="11072"/>
                  </a:cubicBezTo>
                  <a:cubicBezTo>
                    <a:pt x="11886" y="11087"/>
                    <a:pt x="11883" y="11108"/>
                    <a:pt x="11889" y="11127"/>
                  </a:cubicBezTo>
                  <a:cubicBezTo>
                    <a:pt x="11901" y="11152"/>
                    <a:pt x="11926" y="11167"/>
                    <a:pt x="11954" y="11167"/>
                  </a:cubicBezTo>
                  <a:cubicBezTo>
                    <a:pt x="11960" y="11169"/>
                    <a:pt x="11966" y="11170"/>
                    <a:pt x="11972" y="11170"/>
                  </a:cubicBezTo>
                  <a:cubicBezTo>
                    <a:pt x="11993" y="11170"/>
                    <a:pt x="12012" y="11158"/>
                    <a:pt x="12021" y="11139"/>
                  </a:cubicBezTo>
                  <a:cubicBezTo>
                    <a:pt x="12114" y="10988"/>
                    <a:pt x="12111" y="11031"/>
                    <a:pt x="12089" y="10865"/>
                  </a:cubicBezTo>
                  <a:cubicBezTo>
                    <a:pt x="12089" y="10827"/>
                    <a:pt x="12056" y="10799"/>
                    <a:pt x="12020" y="10799"/>
                  </a:cubicBezTo>
                  <a:cubicBezTo>
                    <a:pt x="12016" y="10799"/>
                    <a:pt x="12011" y="10800"/>
                    <a:pt x="12006" y="10801"/>
                  </a:cubicBezTo>
                  <a:cubicBezTo>
                    <a:pt x="11975" y="10807"/>
                    <a:pt x="11941" y="10816"/>
                    <a:pt x="11904" y="10825"/>
                  </a:cubicBezTo>
                  <a:cubicBezTo>
                    <a:pt x="11698" y="10886"/>
                    <a:pt x="11384" y="11015"/>
                    <a:pt x="11288" y="11015"/>
                  </a:cubicBezTo>
                  <a:cubicBezTo>
                    <a:pt x="11213" y="11015"/>
                    <a:pt x="11268" y="10937"/>
                    <a:pt x="11606" y="10690"/>
                  </a:cubicBezTo>
                  <a:cubicBezTo>
                    <a:pt x="11723" y="10607"/>
                    <a:pt x="11833" y="10514"/>
                    <a:pt x="11938" y="10416"/>
                  </a:cubicBezTo>
                  <a:cubicBezTo>
                    <a:pt x="12067" y="10296"/>
                    <a:pt x="12175" y="10157"/>
                    <a:pt x="12258" y="10003"/>
                  </a:cubicBezTo>
                  <a:cubicBezTo>
                    <a:pt x="12283" y="9963"/>
                    <a:pt x="12252" y="9901"/>
                    <a:pt x="12203" y="9901"/>
                  </a:cubicBezTo>
                  <a:cubicBezTo>
                    <a:pt x="12196" y="9901"/>
                    <a:pt x="12189" y="9902"/>
                    <a:pt x="12181" y="9905"/>
                  </a:cubicBezTo>
                  <a:cubicBezTo>
                    <a:pt x="12111" y="9933"/>
                    <a:pt x="12046" y="9966"/>
                    <a:pt x="11975" y="9997"/>
                  </a:cubicBezTo>
                  <a:cubicBezTo>
                    <a:pt x="11778" y="10087"/>
                    <a:pt x="11584" y="10185"/>
                    <a:pt x="11399" y="10296"/>
                  </a:cubicBezTo>
                  <a:cubicBezTo>
                    <a:pt x="11233" y="10404"/>
                    <a:pt x="11070" y="10511"/>
                    <a:pt x="10907" y="10619"/>
                  </a:cubicBezTo>
                  <a:cubicBezTo>
                    <a:pt x="10893" y="10628"/>
                    <a:pt x="10503" y="10921"/>
                    <a:pt x="10418" y="10921"/>
                  </a:cubicBezTo>
                  <a:cubicBezTo>
                    <a:pt x="10387" y="10921"/>
                    <a:pt x="10396" y="10882"/>
                    <a:pt x="10479" y="10776"/>
                  </a:cubicBezTo>
                  <a:cubicBezTo>
                    <a:pt x="10901" y="10243"/>
                    <a:pt x="11538" y="9899"/>
                    <a:pt x="12043" y="9440"/>
                  </a:cubicBezTo>
                  <a:cubicBezTo>
                    <a:pt x="12092" y="9394"/>
                    <a:pt x="12141" y="9348"/>
                    <a:pt x="12191" y="9302"/>
                  </a:cubicBezTo>
                  <a:cubicBezTo>
                    <a:pt x="12232" y="9255"/>
                    <a:pt x="12194" y="9188"/>
                    <a:pt x="12141" y="9188"/>
                  </a:cubicBezTo>
                  <a:cubicBezTo>
                    <a:pt x="12130" y="9188"/>
                    <a:pt x="12119" y="9191"/>
                    <a:pt x="12107" y="9197"/>
                  </a:cubicBezTo>
                  <a:lnTo>
                    <a:pt x="12067" y="9222"/>
                  </a:lnTo>
                  <a:cubicBezTo>
                    <a:pt x="11590" y="9520"/>
                    <a:pt x="11107" y="9813"/>
                    <a:pt x="10618" y="10090"/>
                  </a:cubicBezTo>
                  <a:cubicBezTo>
                    <a:pt x="10590" y="10108"/>
                    <a:pt x="10094" y="10496"/>
                    <a:pt x="10011" y="10561"/>
                  </a:cubicBezTo>
                  <a:cubicBezTo>
                    <a:pt x="9774" y="10742"/>
                    <a:pt x="9362" y="10875"/>
                    <a:pt x="9165" y="11072"/>
                  </a:cubicBezTo>
                  <a:cubicBezTo>
                    <a:pt x="10060" y="10167"/>
                    <a:pt x="11224" y="9572"/>
                    <a:pt x="12141" y="8686"/>
                  </a:cubicBezTo>
                  <a:cubicBezTo>
                    <a:pt x="12178" y="8652"/>
                    <a:pt x="12215" y="8621"/>
                    <a:pt x="12249" y="8587"/>
                  </a:cubicBezTo>
                  <a:cubicBezTo>
                    <a:pt x="12293" y="8543"/>
                    <a:pt x="12254" y="8471"/>
                    <a:pt x="12203" y="8471"/>
                  </a:cubicBezTo>
                  <a:cubicBezTo>
                    <a:pt x="12193" y="8471"/>
                    <a:pt x="12182" y="8474"/>
                    <a:pt x="12172" y="8480"/>
                  </a:cubicBezTo>
                  <a:lnTo>
                    <a:pt x="12169" y="8480"/>
                  </a:lnTo>
                  <a:cubicBezTo>
                    <a:pt x="11396" y="8988"/>
                    <a:pt x="10544" y="9345"/>
                    <a:pt x="9783" y="9871"/>
                  </a:cubicBezTo>
                  <a:cubicBezTo>
                    <a:pt x="9389" y="10145"/>
                    <a:pt x="9023" y="10456"/>
                    <a:pt x="8638" y="10742"/>
                  </a:cubicBezTo>
                  <a:cubicBezTo>
                    <a:pt x="8558" y="10801"/>
                    <a:pt x="8207" y="11068"/>
                    <a:pt x="8060" y="11170"/>
                  </a:cubicBezTo>
                  <a:cubicBezTo>
                    <a:pt x="8024" y="11194"/>
                    <a:pt x="8000" y="11208"/>
                    <a:pt x="7993" y="11208"/>
                  </a:cubicBezTo>
                  <a:cubicBezTo>
                    <a:pt x="7987" y="11208"/>
                    <a:pt x="7996" y="11196"/>
                    <a:pt x="8026" y="11170"/>
                  </a:cubicBezTo>
                  <a:cubicBezTo>
                    <a:pt x="8057" y="11139"/>
                    <a:pt x="8106" y="11096"/>
                    <a:pt x="8180" y="11028"/>
                  </a:cubicBezTo>
                  <a:cubicBezTo>
                    <a:pt x="9497" y="9874"/>
                    <a:pt x="11058" y="9068"/>
                    <a:pt x="12274" y="7799"/>
                  </a:cubicBezTo>
                  <a:cubicBezTo>
                    <a:pt x="12344" y="7723"/>
                    <a:pt x="12421" y="7652"/>
                    <a:pt x="12489" y="7572"/>
                  </a:cubicBezTo>
                  <a:cubicBezTo>
                    <a:pt x="12530" y="7529"/>
                    <a:pt x="12495" y="7456"/>
                    <a:pt x="12444" y="7456"/>
                  </a:cubicBezTo>
                  <a:cubicBezTo>
                    <a:pt x="12433" y="7456"/>
                    <a:pt x="12421" y="7459"/>
                    <a:pt x="12409" y="7467"/>
                  </a:cubicBezTo>
                  <a:cubicBezTo>
                    <a:pt x="12375" y="7489"/>
                    <a:pt x="12344" y="7510"/>
                    <a:pt x="12311" y="7532"/>
                  </a:cubicBezTo>
                  <a:cubicBezTo>
                    <a:pt x="11412" y="8129"/>
                    <a:pt x="10494" y="8698"/>
                    <a:pt x="9574" y="9265"/>
                  </a:cubicBezTo>
                  <a:cubicBezTo>
                    <a:pt x="9097" y="9560"/>
                    <a:pt x="8620" y="9859"/>
                    <a:pt x="8146" y="10160"/>
                  </a:cubicBezTo>
                  <a:cubicBezTo>
                    <a:pt x="7964" y="10277"/>
                    <a:pt x="7783" y="10400"/>
                    <a:pt x="7604" y="10521"/>
                  </a:cubicBezTo>
                  <a:cubicBezTo>
                    <a:pt x="9125" y="9265"/>
                    <a:pt x="10981" y="8449"/>
                    <a:pt x="12372" y="7036"/>
                  </a:cubicBezTo>
                  <a:cubicBezTo>
                    <a:pt x="12381" y="7024"/>
                    <a:pt x="12391" y="7008"/>
                    <a:pt x="12391" y="6993"/>
                  </a:cubicBezTo>
                  <a:lnTo>
                    <a:pt x="12391" y="6990"/>
                  </a:lnTo>
                  <a:cubicBezTo>
                    <a:pt x="12388" y="6952"/>
                    <a:pt x="12357" y="6923"/>
                    <a:pt x="12321" y="6923"/>
                  </a:cubicBezTo>
                  <a:cubicBezTo>
                    <a:pt x="12311" y="6923"/>
                    <a:pt x="12300" y="6926"/>
                    <a:pt x="12289" y="6931"/>
                  </a:cubicBezTo>
                  <a:cubicBezTo>
                    <a:pt x="11061" y="7566"/>
                    <a:pt x="9925" y="8363"/>
                    <a:pt x="8734" y="9065"/>
                  </a:cubicBezTo>
                  <a:cubicBezTo>
                    <a:pt x="8207" y="9375"/>
                    <a:pt x="7681" y="9699"/>
                    <a:pt x="7192" y="10071"/>
                  </a:cubicBezTo>
                  <a:cubicBezTo>
                    <a:pt x="6979" y="10234"/>
                    <a:pt x="6773" y="10394"/>
                    <a:pt x="6558" y="10551"/>
                  </a:cubicBezTo>
                  <a:cubicBezTo>
                    <a:pt x="6427" y="10648"/>
                    <a:pt x="6150" y="10888"/>
                    <a:pt x="6142" y="10888"/>
                  </a:cubicBezTo>
                  <a:cubicBezTo>
                    <a:pt x="6138" y="10888"/>
                    <a:pt x="6203" y="10827"/>
                    <a:pt x="6388" y="10656"/>
                  </a:cubicBezTo>
                  <a:cubicBezTo>
                    <a:pt x="7527" y="9609"/>
                    <a:pt x="8872" y="8812"/>
                    <a:pt x="10131" y="7923"/>
                  </a:cubicBezTo>
                  <a:cubicBezTo>
                    <a:pt x="10888" y="7384"/>
                    <a:pt x="11843" y="7027"/>
                    <a:pt x="12480" y="6340"/>
                  </a:cubicBezTo>
                  <a:cubicBezTo>
                    <a:pt x="12523" y="6294"/>
                    <a:pt x="12569" y="6251"/>
                    <a:pt x="12609" y="6202"/>
                  </a:cubicBezTo>
                  <a:cubicBezTo>
                    <a:pt x="12642" y="6162"/>
                    <a:pt x="12613" y="6084"/>
                    <a:pt x="12563" y="6084"/>
                  </a:cubicBezTo>
                  <a:cubicBezTo>
                    <a:pt x="12551" y="6084"/>
                    <a:pt x="12539" y="6088"/>
                    <a:pt x="12526" y="6097"/>
                  </a:cubicBezTo>
                  <a:lnTo>
                    <a:pt x="12514" y="6106"/>
                  </a:lnTo>
                  <a:cubicBezTo>
                    <a:pt x="11307" y="6938"/>
                    <a:pt x="10042" y="7670"/>
                    <a:pt x="8777" y="8406"/>
                  </a:cubicBezTo>
                  <a:cubicBezTo>
                    <a:pt x="8140" y="8778"/>
                    <a:pt x="7506" y="9160"/>
                    <a:pt x="6881" y="9551"/>
                  </a:cubicBezTo>
                  <a:cubicBezTo>
                    <a:pt x="6788" y="9609"/>
                    <a:pt x="6699" y="9674"/>
                    <a:pt x="6607" y="9736"/>
                  </a:cubicBezTo>
                  <a:cubicBezTo>
                    <a:pt x="7543" y="8969"/>
                    <a:pt x="8475" y="8227"/>
                    <a:pt x="9537" y="7596"/>
                  </a:cubicBezTo>
                  <a:cubicBezTo>
                    <a:pt x="10605" y="6959"/>
                    <a:pt x="11667" y="6328"/>
                    <a:pt x="12588" y="5491"/>
                  </a:cubicBezTo>
                  <a:cubicBezTo>
                    <a:pt x="12655" y="5429"/>
                    <a:pt x="12723" y="5371"/>
                    <a:pt x="12788" y="5306"/>
                  </a:cubicBezTo>
                  <a:cubicBezTo>
                    <a:pt x="12833" y="5264"/>
                    <a:pt x="12792" y="5188"/>
                    <a:pt x="12742" y="5188"/>
                  </a:cubicBezTo>
                  <a:cubicBezTo>
                    <a:pt x="12731" y="5188"/>
                    <a:pt x="12719" y="5192"/>
                    <a:pt x="12708" y="5202"/>
                  </a:cubicBezTo>
                  <a:cubicBezTo>
                    <a:pt x="12677" y="5223"/>
                    <a:pt x="12643" y="5245"/>
                    <a:pt x="12612" y="5269"/>
                  </a:cubicBezTo>
                  <a:cubicBezTo>
                    <a:pt x="11356" y="6199"/>
                    <a:pt x="9947" y="6879"/>
                    <a:pt x="8617" y="7692"/>
                  </a:cubicBezTo>
                  <a:cubicBezTo>
                    <a:pt x="7629" y="8298"/>
                    <a:pt x="6684" y="8969"/>
                    <a:pt x="5745" y="9649"/>
                  </a:cubicBezTo>
                  <a:cubicBezTo>
                    <a:pt x="5896" y="9514"/>
                    <a:pt x="6047" y="9385"/>
                    <a:pt x="6204" y="9258"/>
                  </a:cubicBezTo>
                  <a:cubicBezTo>
                    <a:pt x="7053" y="8572"/>
                    <a:pt x="7946" y="7898"/>
                    <a:pt x="8851" y="7292"/>
                  </a:cubicBezTo>
                  <a:cubicBezTo>
                    <a:pt x="10107" y="6454"/>
                    <a:pt x="11643" y="5663"/>
                    <a:pt x="12680" y="4530"/>
                  </a:cubicBezTo>
                  <a:cubicBezTo>
                    <a:pt x="12735" y="4472"/>
                    <a:pt x="12794" y="4414"/>
                    <a:pt x="12846" y="4352"/>
                  </a:cubicBezTo>
                  <a:cubicBezTo>
                    <a:pt x="12896" y="4302"/>
                    <a:pt x="12851" y="4236"/>
                    <a:pt x="12800" y="4236"/>
                  </a:cubicBezTo>
                  <a:cubicBezTo>
                    <a:pt x="12784" y="4236"/>
                    <a:pt x="12768" y="4242"/>
                    <a:pt x="12754" y="4257"/>
                  </a:cubicBezTo>
                  <a:cubicBezTo>
                    <a:pt x="12735" y="4272"/>
                    <a:pt x="12714" y="4287"/>
                    <a:pt x="12698" y="4303"/>
                  </a:cubicBezTo>
                  <a:cubicBezTo>
                    <a:pt x="11323" y="5531"/>
                    <a:pt x="9645" y="6384"/>
                    <a:pt x="8087" y="7350"/>
                  </a:cubicBezTo>
                  <a:cubicBezTo>
                    <a:pt x="7047" y="7993"/>
                    <a:pt x="6013" y="8652"/>
                    <a:pt x="4988" y="9323"/>
                  </a:cubicBezTo>
                  <a:cubicBezTo>
                    <a:pt x="5139" y="9206"/>
                    <a:pt x="5289" y="9095"/>
                    <a:pt x="5446" y="8988"/>
                  </a:cubicBezTo>
                  <a:cubicBezTo>
                    <a:pt x="6351" y="8363"/>
                    <a:pt x="7216" y="7682"/>
                    <a:pt x="8115" y="7055"/>
                  </a:cubicBezTo>
                  <a:cubicBezTo>
                    <a:pt x="9657" y="5983"/>
                    <a:pt x="11378" y="5060"/>
                    <a:pt x="12732" y="3742"/>
                  </a:cubicBezTo>
                  <a:cubicBezTo>
                    <a:pt x="12791" y="3687"/>
                    <a:pt x="12852" y="3635"/>
                    <a:pt x="12908" y="3576"/>
                  </a:cubicBezTo>
                  <a:cubicBezTo>
                    <a:pt x="12951" y="3530"/>
                    <a:pt x="12909" y="3465"/>
                    <a:pt x="12856" y="3465"/>
                  </a:cubicBezTo>
                  <a:cubicBezTo>
                    <a:pt x="12842" y="3465"/>
                    <a:pt x="12827" y="3470"/>
                    <a:pt x="12812" y="3481"/>
                  </a:cubicBezTo>
                  <a:cubicBezTo>
                    <a:pt x="12791" y="3499"/>
                    <a:pt x="12766" y="3515"/>
                    <a:pt x="12745" y="3533"/>
                  </a:cubicBezTo>
                  <a:cubicBezTo>
                    <a:pt x="10944" y="4952"/>
                    <a:pt x="8940" y="6137"/>
                    <a:pt x="6952" y="7267"/>
                  </a:cubicBezTo>
                  <a:cubicBezTo>
                    <a:pt x="6339" y="7615"/>
                    <a:pt x="5742" y="7975"/>
                    <a:pt x="5142" y="8338"/>
                  </a:cubicBezTo>
                  <a:cubicBezTo>
                    <a:pt x="6182" y="7615"/>
                    <a:pt x="7222" y="6888"/>
                    <a:pt x="8297" y="6205"/>
                  </a:cubicBezTo>
                  <a:cubicBezTo>
                    <a:pt x="9152" y="5663"/>
                    <a:pt x="9999" y="5112"/>
                    <a:pt x="10793" y="4478"/>
                  </a:cubicBezTo>
                  <a:cubicBezTo>
                    <a:pt x="11427" y="3970"/>
                    <a:pt x="12261" y="3499"/>
                    <a:pt x="12778" y="2841"/>
                  </a:cubicBezTo>
                  <a:cubicBezTo>
                    <a:pt x="12849" y="2748"/>
                    <a:pt x="12917" y="2650"/>
                    <a:pt x="12975" y="2548"/>
                  </a:cubicBezTo>
                  <a:cubicBezTo>
                    <a:pt x="13005" y="2500"/>
                    <a:pt x="12962" y="2447"/>
                    <a:pt x="12916" y="2447"/>
                  </a:cubicBezTo>
                  <a:cubicBezTo>
                    <a:pt x="12900" y="2447"/>
                    <a:pt x="12884" y="2453"/>
                    <a:pt x="12871" y="2468"/>
                  </a:cubicBezTo>
                  <a:cubicBezTo>
                    <a:pt x="12846" y="2493"/>
                    <a:pt x="12818" y="2514"/>
                    <a:pt x="12794" y="2542"/>
                  </a:cubicBezTo>
                  <a:cubicBezTo>
                    <a:pt x="11135" y="4293"/>
                    <a:pt x="8795" y="5365"/>
                    <a:pt x="6739" y="6574"/>
                  </a:cubicBezTo>
                  <a:lnTo>
                    <a:pt x="3636" y="8394"/>
                  </a:lnTo>
                  <a:cubicBezTo>
                    <a:pt x="4280" y="7956"/>
                    <a:pt x="4905" y="7489"/>
                    <a:pt x="5548" y="7058"/>
                  </a:cubicBezTo>
                  <a:cubicBezTo>
                    <a:pt x="6548" y="6384"/>
                    <a:pt x="7567" y="5737"/>
                    <a:pt x="8558" y="5048"/>
                  </a:cubicBezTo>
                  <a:cubicBezTo>
                    <a:pt x="9931" y="4096"/>
                    <a:pt x="11873" y="3142"/>
                    <a:pt x="12837" y="1692"/>
                  </a:cubicBezTo>
                  <a:cubicBezTo>
                    <a:pt x="12886" y="1622"/>
                    <a:pt x="12932" y="1548"/>
                    <a:pt x="12975" y="1474"/>
                  </a:cubicBezTo>
                  <a:cubicBezTo>
                    <a:pt x="13000" y="1429"/>
                    <a:pt x="12962" y="1372"/>
                    <a:pt x="12916" y="1372"/>
                  </a:cubicBezTo>
                  <a:cubicBezTo>
                    <a:pt x="12905" y="1372"/>
                    <a:pt x="12894" y="1375"/>
                    <a:pt x="12883" y="1382"/>
                  </a:cubicBezTo>
                  <a:cubicBezTo>
                    <a:pt x="12871" y="1391"/>
                    <a:pt x="12862" y="1397"/>
                    <a:pt x="12852" y="1406"/>
                  </a:cubicBezTo>
                  <a:cubicBezTo>
                    <a:pt x="11338" y="2422"/>
                    <a:pt x="9984" y="3650"/>
                    <a:pt x="8469" y="4663"/>
                  </a:cubicBezTo>
                  <a:cubicBezTo>
                    <a:pt x="6816" y="5768"/>
                    <a:pt x="5052" y="6707"/>
                    <a:pt x="3338" y="7707"/>
                  </a:cubicBezTo>
                  <a:cubicBezTo>
                    <a:pt x="2519" y="8184"/>
                    <a:pt x="1731" y="8729"/>
                    <a:pt x="891" y="9172"/>
                  </a:cubicBezTo>
                  <a:cubicBezTo>
                    <a:pt x="746" y="9292"/>
                    <a:pt x="574" y="9372"/>
                    <a:pt x="386" y="9400"/>
                  </a:cubicBezTo>
                  <a:cubicBezTo>
                    <a:pt x="401" y="9385"/>
                    <a:pt x="417" y="9372"/>
                    <a:pt x="432" y="9360"/>
                  </a:cubicBezTo>
                  <a:cubicBezTo>
                    <a:pt x="1457" y="8889"/>
                    <a:pt x="2319" y="8157"/>
                    <a:pt x="3236" y="7504"/>
                  </a:cubicBezTo>
                  <a:cubicBezTo>
                    <a:pt x="4551" y="6562"/>
                    <a:pt x="5930" y="5703"/>
                    <a:pt x="7272" y="4795"/>
                  </a:cubicBezTo>
                  <a:cubicBezTo>
                    <a:pt x="8518" y="3949"/>
                    <a:pt x="9713" y="3038"/>
                    <a:pt x="10904" y="2114"/>
                  </a:cubicBezTo>
                  <a:cubicBezTo>
                    <a:pt x="11449" y="1692"/>
                    <a:pt x="12505" y="1169"/>
                    <a:pt x="12899" y="464"/>
                  </a:cubicBezTo>
                  <a:cubicBezTo>
                    <a:pt x="12969" y="347"/>
                    <a:pt x="13015" y="221"/>
                    <a:pt x="13040" y="86"/>
                  </a:cubicBezTo>
                  <a:cubicBezTo>
                    <a:pt x="13052" y="41"/>
                    <a:pt x="13015" y="1"/>
                    <a:pt x="129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9" name="Google Shape;1608;p35">
              <a:extLst>
                <a:ext uri="{FF2B5EF4-FFF2-40B4-BE49-F238E27FC236}">
                  <a16:creationId xmlns:a16="http://schemas.microsoft.com/office/drawing/2014/main" id="{320E6CCA-BEED-48AC-3911-AD8F03B97557}"/>
                </a:ext>
              </a:extLst>
            </p:cNvPr>
            <p:cNvSpPr/>
            <p:nvPr/>
          </p:nvSpPr>
          <p:spPr>
            <a:xfrm>
              <a:off x="4433250" y="6394150"/>
              <a:ext cx="213100" cy="140525"/>
            </a:xfrm>
            <a:custGeom>
              <a:avLst/>
              <a:gdLst/>
              <a:ahLst/>
              <a:cxnLst/>
              <a:rect l="l" t="t" r="r" b="b"/>
              <a:pathLst>
                <a:path w="8524" h="5621" extrusionOk="0">
                  <a:moveTo>
                    <a:pt x="1481" y="0"/>
                  </a:moveTo>
                  <a:cubicBezTo>
                    <a:pt x="1475" y="0"/>
                    <a:pt x="1468" y="1"/>
                    <a:pt x="1462" y="3"/>
                  </a:cubicBezTo>
                  <a:cubicBezTo>
                    <a:pt x="1429" y="16"/>
                    <a:pt x="1395" y="28"/>
                    <a:pt x="1361" y="40"/>
                  </a:cubicBezTo>
                  <a:cubicBezTo>
                    <a:pt x="1148" y="114"/>
                    <a:pt x="942" y="197"/>
                    <a:pt x="727" y="256"/>
                  </a:cubicBezTo>
                  <a:cubicBezTo>
                    <a:pt x="653" y="277"/>
                    <a:pt x="579" y="293"/>
                    <a:pt x="502" y="305"/>
                  </a:cubicBezTo>
                  <a:cubicBezTo>
                    <a:pt x="420" y="317"/>
                    <a:pt x="450" y="435"/>
                    <a:pt x="528" y="435"/>
                  </a:cubicBezTo>
                  <a:cubicBezTo>
                    <a:pt x="531" y="435"/>
                    <a:pt x="535" y="435"/>
                    <a:pt x="539" y="434"/>
                  </a:cubicBezTo>
                  <a:cubicBezTo>
                    <a:pt x="579" y="428"/>
                    <a:pt x="647" y="419"/>
                    <a:pt x="727" y="407"/>
                  </a:cubicBezTo>
                  <a:cubicBezTo>
                    <a:pt x="930" y="370"/>
                    <a:pt x="1203" y="308"/>
                    <a:pt x="1290" y="198"/>
                  </a:cubicBezTo>
                  <a:lnTo>
                    <a:pt x="1290" y="198"/>
                  </a:lnTo>
                  <a:cubicBezTo>
                    <a:pt x="1136" y="395"/>
                    <a:pt x="930" y="554"/>
                    <a:pt x="730" y="714"/>
                  </a:cubicBezTo>
                  <a:cubicBezTo>
                    <a:pt x="622" y="801"/>
                    <a:pt x="511" y="890"/>
                    <a:pt x="413" y="979"/>
                  </a:cubicBezTo>
                  <a:cubicBezTo>
                    <a:pt x="372" y="1017"/>
                    <a:pt x="404" y="1097"/>
                    <a:pt x="457" y="1097"/>
                  </a:cubicBezTo>
                  <a:cubicBezTo>
                    <a:pt x="463" y="1097"/>
                    <a:pt x="470" y="1096"/>
                    <a:pt x="477" y="1093"/>
                  </a:cubicBezTo>
                  <a:cubicBezTo>
                    <a:pt x="554" y="1059"/>
                    <a:pt x="641" y="1028"/>
                    <a:pt x="727" y="998"/>
                  </a:cubicBezTo>
                  <a:cubicBezTo>
                    <a:pt x="1235" y="807"/>
                    <a:pt x="1841" y="597"/>
                    <a:pt x="2220" y="274"/>
                  </a:cubicBezTo>
                  <a:lnTo>
                    <a:pt x="2220" y="274"/>
                  </a:lnTo>
                  <a:cubicBezTo>
                    <a:pt x="1721" y="702"/>
                    <a:pt x="1189" y="1034"/>
                    <a:pt x="711" y="1469"/>
                  </a:cubicBezTo>
                  <a:cubicBezTo>
                    <a:pt x="610" y="1561"/>
                    <a:pt x="508" y="1650"/>
                    <a:pt x="413" y="1755"/>
                  </a:cubicBezTo>
                  <a:cubicBezTo>
                    <a:pt x="374" y="1796"/>
                    <a:pt x="405" y="1872"/>
                    <a:pt x="458" y="1872"/>
                  </a:cubicBezTo>
                  <a:cubicBezTo>
                    <a:pt x="464" y="1872"/>
                    <a:pt x="471" y="1871"/>
                    <a:pt x="477" y="1869"/>
                  </a:cubicBezTo>
                  <a:cubicBezTo>
                    <a:pt x="542" y="1844"/>
                    <a:pt x="625" y="1813"/>
                    <a:pt x="699" y="1782"/>
                  </a:cubicBezTo>
                  <a:cubicBezTo>
                    <a:pt x="1533" y="1459"/>
                    <a:pt x="2577" y="902"/>
                    <a:pt x="3137" y="484"/>
                  </a:cubicBezTo>
                  <a:lnTo>
                    <a:pt x="3137" y="484"/>
                  </a:lnTo>
                  <a:cubicBezTo>
                    <a:pt x="2330" y="1087"/>
                    <a:pt x="1459" y="1595"/>
                    <a:pt x="671" y="2226"/>
                  </a:cubicBezTo>
                  <a:cubicBezTo>
                    <a:pt x="545" y="2327"/>
                    <a:pt x="416" y="2423"/>
                    <a:pt x="293" y="2530"/>
                  </a:cubicBezTo>
                  <a:cubicBezTo>
                    <a:pt x="248" y="2572"/>
                    <a:pt x="287" y="2644"/>
                    <a:pt x="342" y="2644"/>
                  </a:cubicBezTo>
                  <a:cubicBezTo>
                    <a:pt x="348" y="2644"/>
                    <a:pt x="354" y="2643"/>
                    <a:pt x="360" y="2641"/>
                  </a:cubicBezTo>
                  <a:cubicBezTo>
                    <a:pt x="459" y="2617"/>
                    <a:pt x="551" y="2580"/>
                    <a:pt x="650" y="2549"/>
                  </a:cubicBezTo>
                  <a:cubicBezTo>
                    <a:pt x="1952" y="2118"/>
                    <a:pt x="3072" y="1189"/>
                    <a:pt x="4319" y="613"/>
                  </a:cubicBezTo>
                  <a:lnTo>
                    <a:pt x="4319" y="613"/>
                  </a:lnTo>
                  <a:cubicBezTo>
                    <a:pt x="3072" y="1189"/>
                    <a:pt x="1832" y="2340"/>
                    <a:pt x="591" y="3186"/>
                  </a:cubicBezTo>
                  <a:cubicBezTo>
                    <a:pt x="474" y="3263"/>
                    <a:pt x="364" y="3343"/>
                    <a:pt x="247" y="3414"/>
                  </a:cubicBezTo>
                  <a:cubicBezTo>
                    <a:pt x="187" y="3453"/>
                    <a:pt x="225" y="3541"/>
                    <a:pt x="283" y="3541"/>
                  </a:cubicBezTo>
                  <a:cubicBezTo>
                    <a:pt x="294" y="3541"/>
                    <a:pt x="306" y="3538"/>
                    <a:pt x="317" y="3531"/>
                  </a:cubicBezTo>
                  <a:cubicBezTo>
                    <a:pt x="404" y="3475"/>
                    <a:pt x="487" y="3417"/>
                    <a:pt x="573" y="3365"/>
                  </a:cubicBezTo>
                  <a:cubicBezTo>
                    <a:pt x="576" y="3362"/>
                    <a:pt x="579" y="3362"/>
                    <a:pt x="579" y="3358"/>
                  </a:cubicBezTo>
                  <a:cubicBezTo>
                    <a:pt x="592" y="3366"/>
                    <a:pt x="606" y="3370"/>
                    <a:pt x="621" y="3370"/>
                  </a:cubicBezTo>
                  <a:cubicBezTo>
                    <a:pt x="674" y="3370"/>
                    <a:pt x="737" y="3318"/>
                    <a:pt x="807" y="3214"/>
                  </a:cubicBezTo>
                  <a:cubicBezTo>
                    <a:pt x="1413" y="2823"/>
                    <a:pt x="2010" y="2420"/>
                    <a:pt x="2614" y="2019"/>
                  </a:cubicBezTo>
                  <a:cubicBezTo>
                    <a:pt x="3042" y="1736"/>
                    <a:pt x="3485" y="1469"/>
                    <a:pt x="3931" y="1216"/>
                  </a:cubicBezTo>
                  <a:cubicBezTo>
                    <a:pt x="4309" y="1001"/>
                    <a:pt x="4974" y="832"/>
                    <a:pt x="5268" y="572"/>
                  </a:cubicBezTo>
                  <a:lnTo>
                    <a:pt x="5268" y="572"/>
                  </a:lnTo>
                  <a:cubicBezTo>
                    <a:pt x="4532" y="1226"/>
                    <a:pt x="3638" y="1703"/>
                    <a:pt x="2817" y="2235"/>
                  </a:cubicBezTo>
                  <a:cubicBezTo>
                    <a:pt x="2032" y="2746"/>
                    <a:pt x="1290" y="3322"/>
                    <a:pt x="524" y="3857"/>
                  </a:cubicBezTo>
                  <a:lnTo>
                    <a:pt x="413" y="3934"/>
                  </a:lnTo>
                  <a:lnTo>
                    <a:pt x="410" y="3934"/>
                  </a:lnTo>
                  <a:cubicBezTo>
                    <a:pt x="314" y="3999"/>
                    <a:pt x="222" y="4066"/>
                    <a:pt x="130" y="4128"/>
                  </a:cubicBezTo>
                  <a:cubicBezTo>
                    <a:pt x="72" y="4167"/>
                    <a:pt x="108" y="4250"/>
                    <a:pt x="166" y="4250"/>
                  </a:cubicBezTo>
                  <a:cubicBezTo>
                    <a:pt x="176" y="4250"/>
                    <a:pt x="187" y="4247"/>
                    <a:pt x="197" y="4242"/>
                  </a:cubicBezTo>
                  <a:cubicBezTo>
                    <a:pt x="299" y="4193"/>
                    <a:pt x="397" y="4134"/>
                    <a:pt x="499" y="4082"/>
                  </a:cubicBezTo>
                  <a:cubicBezTo>
                    <a:pt x="1466" y="3568"/>
                    <a:pt x="2371" y="2952"/>
                    <a:pt x="3300" y="2370"/>
                  </a:cubicBezTo>
                  <a:cubicBezTo>
                    <a:pt x="4008" y="1924"/>
                    <a:pt x="4775" y="1592"/>
                    <a:pt x="5513" y="1204"/>
                  </a:cubicBezTo>
                  <a:lnTo>
                    <a:pt x="5513" y="1204"/>
                  </a:lnTo>
                  <a:cubicBezTo>
                    <a:pt x="5495" y="1216"/>
                    <a:pt x="5476" y="1231"/>
                    <a:pt x="5458" y="1244"/>
                  </a:cubicBezTo>
                  <a:cubicBezTo>
                    <a:pt x="5199" y="1425"/>
                    <a:pt x="4928" y="1592"/>
                    <a:pt x="4664" y="1758"/>
                  </a:cubicBezTo>
                  <a:cubicBezTo>
                    <a:pt x="4119" y="2100"/>
                    <a:pt x="3574" y="2441"/>
                    <a:pt x="3051" y="2814"/>
                  </a:cubicBezTo>
                  <a:cubicBezTo>
                    <a:pt x="2204" y="3420"/>
                    <a:pt x="1275" y="3900"/>
                    <a:pt x="450" y="4534"/>
                  </a:cubicBezTo>
                  <a:cubicBezTo>
                    <a:pt x="314" y="4636"/>
                    <a:pt x="182" y="4741"/>
                    <a:pt x="56" y="4854"/>
                  </a:cubicBezTo>
                  <a:cubicBezTo>
                    <a:pt x="0" y="4899"/>
                    <a:pt x="51" y="4965"/>
                    <a:pt x="108" y="4965"/>
                  </a:cubicBezTo>
                  <a:cubicBezTo>
                    <a:pt x="117" y="4965"/>
                    <a:pt x="127" y="4963"/>
                    <a:pt x="136" y="4959"/>
                  </a:cubicBezTo>
                  <a:cubicBezTo>
                    <a:pt x="231" y="4919"/>
                    <a:pt x="324" y="4867"/>
                    <a:pt x="416" y="4824"/>
                  </a:cubicBezTo>
                  <a:cubicBezTo>
                    <a:pt x="1567" y="4297"/>
                    <a:pt x="2611" y="3586"/>
                    <a:pt x="3688" y="2921"/>
                  </a:cubicBezTo>
                  <a:cubicBezTo>
                    <a:pt x="4839" y="2207"/>
                    <a:pt x="6078" y="1674"/>
                    <a:pt x="7231" y="956"/>
                  </a:cubicBezTo>
                  <a:lnTo>
                    <a:pt x="7231" y="956"/>
                  </a:lnTo>
                  <a:cubicBezTo>
                    <a:pt x="4977" y="2363"/>
                    <a:pt x="2598" y="3759"/>
                    <a:pt x="364" y="5301"/>
                  </a:cubicBezTo>
                  <a:cubicBezTo>
                    <a:pt x="265" y="5369"/>
                    <a:pt x="167" y="5433"/>
                    <a:pt x="68" y="5498"/>
                  </a:cubicBezTo>
                  <a:cubicBezTo>
                    <a:pt x="15" y="5541"/>
                    <a:pt x="52" y="5621"/>
                    <a:pt x="109" y="5621"/>
                  </a:cubicBezTo>
                  <a:cubicBezTo>
                    <a:pt x="117" y="5621"/>
                    <a:pt x="127" y="5619"/>
                    <a:pt x="136" y="5615"/>
                  </a:cubicBezTo>
                  <a:cubicBezTo>
                    <a:pt x="207" y="5584"/>
                    <a:pt x="271" y="5547"/>
                    <a:pt x="339" y="5516"/>
                  </a:cubicBezTo>
                  <a:cubicBezTo>
                    <a:pt x="1699" y="4882"/>
                    <a:pt x="2974" y="4091"/>
                    <a:pt x="4282" y="3358"/>
                  </a:cubicBezTo>
                  <a:cubicBezTo>
                    <a:pt x="5655" y="2586"/>
                    <a:pt x="7215" y="2078"/>
                    <a:pt x="8490" y="1139"/>
                  </a:cubicBezTo>
                  <a:cubicBezTo>
                    <a:pt x="8502" y="1130"/>
                    <a:pt x="8508" y="1118"/>
                    <a:pt x="8511" y="1102"/>
                  </a:cubicBezTo>
                  <a:cubicBezTo>
                    <a:pt x="8523" y="1059"/>
                    <a:pt x="8497" y="1011"/>
                    <a:pt x="8458" y="1011"/>
                  </a:cubicBezTo>
                  <a:cubicBezTo>
                    <a:pt x="8447" y="1011"/>
                    <a:pt x="8435" y="1015"/>
                    <a:pt x="8422" y="1025"/>
                  </a:cubicBezTo>
                  <a:cubicBezTo>
                    <a:pt x="8407" y="1034"/>
                    <a:pt x="8394" y="1044"/>
                    <a:pt x="8382" y="1053"/>
                  </a:cubicBezTo>
                  <a:cubicBezTo>
                    <a:pt x="7283" y="1847"/>
                    <a:pt x="5966" y="2318"/>
                    <a:pt x="4768" y="2940"/>
                  </a:cubicBezTo>
                  <a:cubicBezTo>
                    <a:pt x="3460" y="3620"/>
                    <a:pt x="2226" y="4424"/>
                    <a:pt x="918" y="5098"/>
                  </a:cubicBezTo>
                  <a:cubicBezTo>
                    <a:pt x="861" y="5126"/>
                    <a:pt x="409" y="5429"/>
                    <a:pt x="402" y="5429"/>
                  </a:cubicBezTo>
                  <a:cubicBezTo>
                    <a:pt x="402" y="5429"/>
                    <a:pt x="405" y="5427"/>
                    <a:pt x="413" y="5421"/>
                  </a:cubicBezTo>
                  <a:cubicBezTo>
                    <a:pt x="779" y="5165"/>
                    <a:pt x="1152" y="4916"/>
                    <a:pt x="1521" y="4664"/>
                  </a:cubicBezTo>
                  <a:cubicBezTo>
                    <a:pt x="2161" y="4230"/>
                    <a:pt x="2789" y="3768"/>
                    <a:pt x="3451" y="3362"/>
                  </a:cubicBezTo>
                  <a:cubicBezTo>
                    <a:pt x="4799" y="2527"/>
                    <a:pt x="6206" y="1798"/>
                    <a:pt x="7474" y="841"/>
                  </a:cubicBezTo>
                  <a:cubicBezTo>
                    <a:pt x="7486" y="831"/>
                    <a:pt x="7493" y="822"/>
                    <a:pt x="7499" y="807"/>
                  </a:cubicBezTo>
                  <a:cubicBezTo>
                    <a:pt x="7518" y="762"/>
                    <a:pt x="7483" y="718"/>
                    <a:pt x="7439" y="718"/>
                  </a:cubicBezTo>
                  <a:cubicBezTo>
                    <a:pt x="7429" y="718"/>
                    <a:pt x="7417" y="721"/>
                    <a:pt x="7406" y="727"/>
                  </a:cubicBezTo>
                  <a:cubicBezTo>
                    <a:pt x="7376" y="739"/>
                    <a:pt x="7348" y="757"/>
                    <a:pt x="7317" y="773"/>
                  </a:cubicBezTo>
                  <a:cubicBezTo>
                    <a:pt x="6883" y="985"/>
                    <a:pt x="6480" y="1290"/>
                    <a:pt x="6070" y="1552"/>
                  </a:cubicBezTo>
                  <a:cubicBezTo>
                    <a:pt x="5476" y="1936"/>
                    <a:pt x="4775" y="2143"/>
                    <a:pt x="4156" y="2487"/>
                  </a:cubicBezTo>
                  <a:cubicBezTo>
                    <a:pt x="2955" y="3155"/>
                    <a:pt x="1853" y="3977"/>
                    <a:pt x="625" y="4596"/>
                  </a:cubicBezTo>
                  <a:cubicBezTo>
                    <a:pt x="530" y="4645"/>
                    <a:pt x="471" y="4673"/>
                    <a:pt x="434" y="4688"/>
                  </a:cubicBezTo>
                  <a:cubicBezTo>
                    <a:pt x="413" y="4696"/>
                    <a:pt x="399" y="4700"/>
                    <a:pt x="392" y="4700"/>
                  </a:cubicBezTo>
                  <a:cubicBezTo>
                    <a:pt x="378" y="4700"/>
                    <a:pt x="396" y="4683"/>
                    <a:pt x="437" y="4651"/>
                  </a:cubicBezTo>
                  <a:cubicBezTo>
                    <a:pt x="656" y="4488"/>
                    <a:pt x="1469" y="3993"/>
                    <a:pt x="1586" y="3919"/>
                  </a:cubicBezTo>
                  <a:cubicBezTo>
                    <a:pt x="2198" y="3540"/>
                    <a:pt x="2798" y="3158"/>
                    <a:pt x="3386" y="2740"/>
                  </a:cubicBezTo>
                  <a:cubicBezTo>
                    <a:pt x="4405" y="2007"/>
                    <a:pt x="5516" y="1435"/>
                    <a:pt x="6483" y="631"/>
                  </a:cubicBezTo>
                  <a:cubicBezTo>
                    <a:pt x="6501" y="616"/>
                    <a:pt x="6520" y="607"/>
                    <a:pt x="6535" y="591"/>
                  </a:cubicBezTo>
                  <a:cubicBezTo>
                    <a:pt x="6584" y="553"/>
                    <a:pt x="6539" y="476"/>
                    <a:pt x="6487" y="476"/>
                  </a:cubicBezTo>
                  <a:cubicBezTo>
                    <a:pt x="6476" y="476"/>
                    <a:pt x="6466" y="479"/>
                    <a:pt x="6455" y="487"/>
                  </a:cubicBezTo>
                  <a:cubicBezTo>
                    <a:pt x="6391" y="530"/>
                    <a:pt x="6329" y="564"/>
                    <a:pt x="6264" y="607"/>
                  </a:cubicBezTo>
                  <a:cubicBezTo>
                    <a:pt x="5467" y="1127"/>
                    <a:pt x="4578" y="1481"/>
                    <a:pt x="3746" y="1946"/>
                  </a:cubicBezTo>
                  <a:cubicBezTo>
                    <a:pt x="2891" y="2426"/>
                    <a:pt x="2087" y="2989"/>
                    <a:pt x="1253" y="3500"/>
                  </a:cubicBezTo>
                  <a:lnTo>
                    <a:pt x="1287" y="3475"/>
                  </a:lnTo>
                  <a:cubicBezTo>
                    <a:pt x="1813" y="3091"/>
                    <a:pt x="2343" y="2715"/>
                    <a:pt x="2888" y="2349"/>
                  </a:cubicBezTo>
                  <a:cubicBezTo>
                    <a:pt x="3777" y="1749"/>
                    <a:pt x="4707" y="1228"/>
                    <a:pt x="5519" y="524"/>
                  </a:cubicBezTo>
                  <a:cubicBezTo>
                    <a:pt x="5541" y="505"/>
                    <a:pt x="5563" y="490"/>
                    <a:pt x="5581" y="474"/>
                  </a:cubicBezTo>
                  <a:cubicBezTo>
                    <a:pt x="5623" y="429"/>
                    <a:pt x="5588" y="358"/>
                    <a:pt x="5532" y="358"/>
                  </a:cubicBezTo>
                  <a:cubicBezTo>
                    <a:pt x="5527" y="358"/>
                    <a:pt x="5522" y="359"/>
                    <a:pt x="5516" y="360"/>
                  </a:cubicBezTo>
                  <a:cubicBezTo>
                    <a:pt x="5402" y="400"/>
                    <a:pt x="5295" y="447"/>
                    <a:pt x="5181" y="490"/>
                  </a:cubicBezTo>
                  <a:cubicBezTo>
                    <a:pt x="4202" y="871"/>
                    <a:pt x="3300" y="1410"/>
                    <a:pt x="2423" y="1986"/>
                  </a:cubicBezTo>
                  <a:cubicBezTo>
                    <a:pt x="3149" y="1481"/>
                    <a:pt x="3888" y="991"/>
                    <a:pt x="4614" y="484"/>
                  </a:cubicBezTo>
                  <a:cubicBezTo>
                    <a:pt x="4630" y="474"/>
                    <a:pt x="4639" y="456"/>
                    <a:pt x="4642" y="437"/>
                  </a:cubicBezTo>
                  <a:cubicBezTo>
                    <a:pt x="4649" y="393"/>
                    <a:pt x="4614" y="359"/>
                    <a:pt x="4576" y="359"/>
                  </a:cubicBezTo>
                  <a:cubicBezTo>
                    <a:pt x="4566" y="359"/>
                    <a:pt x="4556" y="361"/>
                    <a:pt x="4547" y="367"/>
                  </a:cubicBezTo>
                  <a:cubicBezTo>
                    <a:pt x="4510" y="382"/>
                    <a:pt x="4476" y="400"/>
                    <a:pt x="4442" y="416"/>
                  </a:cubicBezTo>
                  <a:cubicBezTo>
                    <a:pt x="3134" y="994"/>
                    <a:pt x="1995" y="1915"/>
                    <a:pt x="659" y="2410"/>
                  </a:cubicBezTo>
                  <a:cubicBezTo>
                    <a:pt x="631" y="2420"/>
                    <a:pt x="607" y="2432"/>
                    <a:pt x="579" y="2441"/>
                  </a:cubicBezTo>
                  <a:cubicBezTo>
                    <a:pt x="607" y="2432"/>
                    <a:pt x="634" y="2417"/>
                    <a:pt x="659" y="2404"/>
                  </a:cubicBezTo>
                  <a:cubicBezTo>
                    <a:pt x="1173" y="2183"/>
                    <a:pt x="1770" y="1564"/>
                    <a:pt x="2241" y="1253"/>
                  </a:cubicBezTo>
                  <a:cubicBezTo>
                    <a:pt x="2697" y="951"/>
                    <a:pt x="3143" y="644"/>
                    <a:pt x="3571" y="308"/>
                  </a:cubicBezTo>
                  <a:cubicBezTo>
                    <a:pt x="3605" y="283"/>
                    <a:pt x="3639" y="262"/>
                    <a:pt x="3673" y="234"/>
                  </a:cubicBezTo>
                  <a:cubicBezTo>
                    <a:pt x="3719" y="199"/>
                    <a:pt x="3681" y="119"/>
                    <a:pt x="3628" y="119"/>
                  </a:cubicBezTo>
                  <a:cubicBezTo>
                    <a:pt x="3622" y="119"/>
                    <a:pt x="3615" y="121"/>
                    <a:pt x="3608" y="123"/>
                  </a:cubicBezTo>
                  <a:cubicBezTo>
                    <a:pt x="3494" y="163"/>
                    <a:pt x="3389" y="216"/>
                    <a:pt x="3282" y="265"/>
                  </a:cubicBezTo>
                  <a:cubicBezTo>
                    <a:pt x="2638" y="551"/>
                    <a:pt x="2047" y="936"/>
                    <a:pt x="1435" y="1290"/>
                  </a:cubicBezTo>
                  <a:cubicBezTo>
                    <a:pt x="1275" y="1379"/>
                    <a:pt x="1108" y="1462"/>
                    <a:pt x="942" y="1539"/>
                  </a:cubicBezTo>
                  <a:cubicBezTo>
                    <a:pt x="825" y="1597"/>
                    <a:pt x="760" y="1621"/>
                    <a:pt x="733" y="1621"/>
                  </a:cubicBezTo>
                  <a:cubicBezTo>
                    <a:pt x="601" y="1621"/>
                    <a:pt x="1378" y="1052"/>
                    <a:pt x="1386" y="1052"/>
                  </a:cubicBezTo>
                  <a:lnTo>
                    <a:pt x="1386" y="1052"/>
                  </a:lnTo>
                  <a:cubicBezTo>
                    <a:pt x="1386" y="1052"/>
                    <a:pt x="1382" y="1055"/>
                    <a:pt x="1373" y="1062"/>
                  </a:cubicBezTo>
                  <a:cubicBezTo>
                    <a:pt x="1764" y="764"/>
                    <a:pt x="2167" y="496"/>
                    <a:pt x="2540" y="176"/>
                  </a:cubicBezTo>
                  <a:cubicBezTo>
                    <a:pt x="2543" y="173"/>
                    <a:pt x="2543" y="166"/>
                    <a:pt x="2546" y="163"/>
                  </a:cubicBezTo>
                  <a:cubicBezTo>
                    <a:pt x="2573" y="123"/>
                    <a:pt x="2541" y="61"/>
                    <a:pt x="2495" y="61"/>
                  </a:cubicBezTo>
                  <a:cubicBezTo>
                    <a:pt x="2489" y="61"/>
                    <a:pt x="2482" y="62"/>
                    <a:pt x="2475" y="65"/>
                  </a:cubicBezTo>
                  <a:cubicBezTo>
                    <a:pt x="2420" y="86"/>
                    <a:pt x="2371" y="108"/>
                    <a:pt x="2318" y="130"/>
                  </a:cubicBezTo>
                  <a:cubicBezTo>
                    <a:pt x="1866" y="308"/>
                    <a:pt x="1432" y="514"/>
                    <a:pt x="995" y="727"/>
                  </a:cubicBezTo>
                  <a:cubicBezTo>
                    <a:pt x="871" y="785"/>
                    <a:pt x="788" y="825"/>
                    <a:pt x="733" y="850"/>
                  </a:cubicBezTo>
                  <a:cubicBezTo>
                    <a:pt x="682" y="872"/>
                    <a:pt x="656" y="882"/>
                    <a:pt x="650" y="882"/>
                  </a:cubicBezTo>
                  <a:cubicBezTo>
                    <a:pt x="639" y="882"/>
                    <a:pt x="676" y="858"/>
                    <a:pt x="733" y="822"/>
                  </a:cubicBezTo>
                  <a:cubicBezTo>
                    <a:pt x="825" y="764"/>
                    <a:pt x="964" y="677"/>
                    <a:pt x="1041" y="616"/>
                  </a:cubicBezTo>
                  <a:cubicBezTo>
                    <a:pt x="1219" y="468"/>
                    <a:pt x="1382" y="299"/>
                    <a:pt x="1527" y="117"/>
                  </a:cubicBezTo>
                  <a:cubicBezTo>
                    <a:pt x="1539" y="99"/>
                    <a:pt x="1542" y="74"/>
                    <a:pt x="1539" y="53"/>
                  </a:cubicBezTo>
                  <a:cubicBezTo>
                    <a:pt x="1537" y="22"/>
                    <a:pt x="1509" y="0"/>
                    <a:pt x="14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0" name="Google Shape;1609;p35">
              <a:extLst>
                <a:ext uri="{FF2B5EF4-FFF2-40B4-BE49-F238E27FC236}">
                  <a16:creationId xmlns:a16="http://schemas.microsoft.com/office/drawing/2014/main" id="{C875A2FF-91E2-1A38-65DE-E3D931A82BBE}"/>
                </a:ext>
              </a:extLst>
            </p:cNvPr>
            <p:cNvSpPr/>
            <p:nvPr/>
          </p:nvSpPr>
          <p:spPr>
            <a:xfrm>
              <a:off x="4440750" y="6421100"/>
              <a:ext cx="218325" cy="121150"/>
            </a:xfrm>
            <a:custGeom>
              <a:avLst/>
              <a:gdLst/>
              <a:ahLst/>
              <a:cxnLst/>
              <a:rect l="l" t="t" r="r" b="b"/>
              <a:pathLst>
                <a:path w="8733" h="4846" extrusionOk="0">
                  <a:moveTo>
                    <a:pt x="8628" y="1"/>
                  </a:moveTo>
                  <a:cubicBezTo>
                    <a:pt x="8618" y="1"/>
                    <a:pt x="8607" y="3"/>
                    <a:pt x="8596" y="9"/>
                  </a:cubicBezTo>
                  <a:cubicBezTo>
                    <a:pt x="8538" y="43"/>
                    <a:pt x="8482" y="80"/>
                    <a:pt x="8424" y="110"/>
                  </a:cubicBezTo>
                  <a:cubicBezTo>
                    <a:pt x="7897" y="418"/>
                    <a:pt x="7433" y="791"/>
                    <a:pt x="6863" y="1055"/>
                  </a:cubicBezTo>
                  <a:cubicBezTo>
                    <a:pt x="6063" y="1425"/>
                    <a:pt x="5306" y="1883"/>
                    <a:pt x="4542" y="2327"/>
                  </a:cubicBezTo>
                  <a:cubicBezTo>
                    <a:pt x="3080" y="3179"/>
                    <a:pt x="1578" y="3964"/>
                    <a:pt x="67" y="4721"/>
                  </a:cubicBezTo>
                  <a:cubicBezTo>
                    <a:pt x="0" y="4756"/>
                    <a:pt x="42" y="4846"/>
                    <a:pt x="104" y="4846"/>
                  </a:cubicBezTo>
                  <a:cubicBezTo>
                    <a:pt x="114" y="4846"/>
                    <a:pt x="124" y="4843"/>
                    <a:pt x="134" y="4838"/>
                  </a:cubicBezTo>
                  <a:cubicBezTo>
                    <a:pt x="1649" y="4078"/>
                    <a:pt x="3142" y="3287"/>
                    <a:pt x="4610" y="2441"/>
                  </a:cubicBezTo>
                  <a:cubicBezTo>
                    <a:pt x="5281" y="2056"/>
                    <a:pt x="5949" y="1665"/>
                    <a:pt x="6642" y="1311"/>
                  </a:cubicBezTo>
                  <a:cubicBezTo>
                    <a:pt x="7017" y="1120"/>
                    <a:pt x="7414" y="978"/>
                    <a:pt x="7771" y="744"/>
                  </a:cubicBezTo>
                  <a:cubicBezTo>
                    <a:pt x="8048" y="563"/>
                    <a:pt x="8294" y="344"/>
                    <a:pt x="8581" y="175"/>
                  </a:cubicBezTo>
                  <a:cubicBezTo>
                    <a:pt x="8608" y="160"/>
                    <a:pt x="8636" y="141"/>
                    <a:pt x="8667" y="126"/>
                  </a:cubicBezTo>
                  <a:cubicBezTo>
                    <a:pt x="8733" y="91"/>
                    <a:pt x="8690" y="1"/>
                    <a:pt x="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1" name="Google Shape;1610;p35">
              <a:extLst>
                <a:ext uri="{FF2B5EF4-FFF2-40B4-BE49-F238E27FC236}">
                  <a16:creationId xmlns:a16="http://schemas.microsoft.com/office/drawing/2014/main" id="{E3A5970B-5970-530E-B4C8-DDE636255150}"/>
                </a:ext>
              </a:extLst>
            </p:cNvPr>
            <p:cNvSpPr/>
            <p:nvPr/>
          </p:nvSpPr>
          <p:spPr>
            <a:xfrm>
              <a:off x="4431950" y="6433100"/>
              <a:ext cx="237525" cy="122650"/>
            </a:xfrm>
            <a:custGeom>
              <a:avLst/>
              <a:gdLst/>
              <a:ahLst/>
              <a:cxnLst/>
              <a:rect l="l" t="t" r="r" b="b"/>
              <a:pathLst>
                <a:path w="9501" h="4906" extrusionOk="0">
                  <a:moveTo>
                    <a:pt x="9399" y="1"/>
                  </a:moveTo>
                  <a:cubicBezTo>
                    <a:pt x="9389" y="1"/>
                    <a:pt x="9378" y="3"/>
                    <a:pt x="9367" y="9"/>
                  </a:cubicBezTo>
                  <a:cubicBezTo>
                    <a:pt x="7742" y="822"/>
                    <a:pt x="6129" y="1665"/>
                    <a:pt x="4497" y="2472"/>
                  </a:cubicBezTo>
                  <a:cubicBezTo>
                    <a:pt x="3094" y="3167"/>
                    <a:pt x="1656" y="3789"/>
                    <a:pt x="323" y="4620"/>
                  </a:cubicBezTo>
                  <a:cubicBezTo>
                    <a:pt x="234" y="4672"/>
                    <a:pt x="148" y="4725"/>
                    <a:pt x="62" y="4780"/>
                  </a:cubicBezTo>
                  <a:cubicBezTo>
                    <a:pt x="0" y="4819"/>
                    <a:pt x="37" y="4906"/>
                    <a:pt x="93" y="4906"/>
                  </a:cubicBezTo>
                  <a:cubicBezTo>
                    <a:pt x="105" y="4906"/>
                    <a:pt x="117" y="4902"/>
                    <a:pt x="129" y="4894"/>
                  </a:cubicBezTo>
                  <a:cubicBezTo>
                    <a:pt x="188" y="4857"/>
                    <a:pt x="249" y="4826"/>
                    <a:pt x="305" y="4789"/>
                  </a:cubicBezTo>
                  <a:cubicBezTo>
                    <a:pt x="1662" y="3934"/>
                    <a:pt x="3127" y="3284"/>
                    <a:pt x="4568" y="2585"/>
                  </a:cubicBezTo>
                  <a:cubicBezTo>
                    <a:pt x="6202" y="1791"/>
                    <a:pt x="7809" y="936"/>
                    <a:pt x="9434" y="123"/>
                  </a:cubicBezTo>
                  <a:cubicBezTo>
                    <a:pt x="9500" y="91"/>
                    <a:pt x="9460" y="1"/>
                    <a:pt x="9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2" name="Google Shape;1611;p35">
              <a:extLst>
                <a:ext uri="{FF2B5EF4-FFF2-40B4-BE49-F238E27FC236}">
                  <a16:creationId xmlns:a16="http://schemas.microsoft.com/office/drawing/2014/main" id="{8FFD461C-A218-9F0C-CACF-8DCC102672F1}"/>
                </a:ext>
              </a:extLst>
            </p:cNvPr>
            <p:cNvSpPr/>
            <p:nvPr/>
          </p:nvSpPr>
          <p:spPr>
            <a:xfrm>
              <a:off x="4439325" y="6436025"/>
              <a:ext cx="242075" cy="122675"/>
            </a:xfrm>
            <a:custGeom>
              <a:avLst/>
              <a:gdLst/>
              <a:ahLst/>
              <a:cxnLst/>
              <a:rect l="l" t="t" r="r" b="b"/>
              <a:pathLst>
                <a:path w="9683" h="4907" extrusionOk="0">
                  <a:moveTo>
                    <a:pt x="9581" y="1"/>
                  </a:moveTo>
                  <a:cubicBezTo>
                    <a:pt x="9571" y="1"/>
                    <a:pt x="9560" y="3"/>
                    <a:pt x="9549" y="9"/>
                  </a:cubicBezTo>
                  <a:cubicBezTo>
                    <a:pt x="9524" y="24"/>
                    <a:pt x="9500" y="37"/>
                    <a:pt x="9472" y="52"/>
                  </a:cubicBezTo>
                  <a:cubicBezTo>
                    <a:pt x="6394" y="1727"/>
                    <a:pt x="3125" y="3066"/>
                    <a:pt x="65" y="4783"/>
                  </a:cubicBezTo>
                  <a:cubicBezTo>
                    <a:pt x="0" y="4820"/>
                    <a:pt x="38" y="4907"/>
                    <a:pt x="98" y="4907"/>
                  </a:cubicBezTo>
                  <a:cubicBezTo>
                    <a:pt x="109" y="4907"/>
                    <a:pt x="121" y="4904"/>
                    <a:pt x="133" y="4897"/>
                  </a:cubicBezTo>
                  <a:cubicBezTo>
                    <a:pt x="3211" y="3170"/>
                    <a:pt x="6498" y="1828"/>
                    <a:pt x="9592" y="138"/>
                  </a:cubicBezTo>
                  <a:lnTo>
                    <a:pt x="9617" y="126"/>
                  </a:lnTo>
                  <a:cubicBezTo>
                    <a:pt x="9682" y="89"/>
                    <a:pt x="9642" y="1"/>
                    <a:pt x="9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3" name="Google Shape;1612;p35">
              <a:extLst>
                <a:ext uri="{FF2B5EF4-FFF2-40B4-BE49-F238E27FC236}">
                  <a16:creationId xmlns:a16="http://schemas.microsoft.com/office/drawing/2014/main" id="{3B61F63E-ED11-ED05-5352-6F1A2E843F2A}"/>
                </a:ext>
              </a:extLst>
            </p:cNvPr>
            <p:cNvSpPr/>
            <p:nvPr/>
          </p:nvSpPr>
          <p:spPr>
            <a:xfrm>
              <a:off x="4434900" y="6442025"/>
              <a:ext cx="255425" cy="128575"/>
            </a:xfrm>
            <a:custGeom>
              <a:avLst/>
              <a:gdLst/>
              <a:ahLst/>
              <a:cxnLst/>
              <a:rect l="l" t="t" r="r" b="b"/>
              <a:pathLst>
                <a:path w="10217" h="5143" extrusionOk="0">
                  <a:moveTo>
                    <a:pt x="10115" y="1"/>
                  </a:moveTo>
                  <a:cubicBezTo>
                    <a:pt x="10105" y="1"/>
                    <a:pt x="10094" y="3"/>
                    <a:pt x="10083" y="9"/>
                  </a:cubicBezTo>
                  <a:cubicBezTo>
                    <a:pt x="10049" y="24"/>
                    <a:pt x="10015" y="43"/>
                    <a:pt x="9981" y="58"/>
                  </a:cubicBezTo>
                  <a:cubicBezTo>
                    <a:pt x="8322" y="877"/>
                    <a:pt x="6728" y="1785"/>
                    <a:pt x="5026" y="2527"/>
                  </a:cubicBezTo>
                  <a:cubicBezTo>
                    <a:pt x="3354" y="3257"/>
                    <a:pt x="1689" y="4004"/>
                    <a:pt x="138" y="4974"/>
                  </a:cubicBezTo>
                  <a:cubicBezTo>
                    <a:pt x="113" y="4989"/>
                    <a:pt x="88" y="5005"/>
                    <a:pt x="61" y="5020"/>
                  </a:cubicBezTo>
                  <a:cubicBezTo>
                    <a:pt x="0" y="5057"/>
                    <a:pt x="38" y="5143"/>
                    <a:pt x="94" y="5143"/>
                  </a:cubicBezTo>
                  <a:cubicBezTo>
                    <a:pt x="104" y="5143"/>
                    <a:pt x="115" y="5140"/>
                    <a:pt x="125" y="5134"/>
                  </a:cubicBezTo>
                  <a:lnTo>
                    <a:pt x="131" y="5134"/>
                  </a:lnTo>
                  <a:cubicBezTo>
                    <a:pt x="1701" y="4143"/>
                    <a:pt x="3394" y="3383"/>
                    <a:pt x="5093" y="2641"/>
                  </a:cubicBezTo>
                  <a:cubicBezTo>
                    <a:pt x="6808" y="1893"/>
                    <a:pt x="8415" y="979"/>
                    <a:pt x="10089" y="157"/>
                  </a:cubicBezTo>
                  <a:cubicBezTo>
                    <a:pt x="10111" y="145"/>
                    <a:pt x="10129" y="135"/>
                    <a:pt x="10151" y="123"/>
                  </a:cubicBezTo>
                  <a:cubicBezTo>
                    <a:pt x="10217" y="91"/>
                    <a:pt x="10176" y="1"/>
                    <a:pt x="10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4" name="Google Shape;1613;p35">
              <a:extLst>
                <a:ext uri="{FF2B5EF4-FFF2-40B4-BE49-F238E27FC236}">
                  <a16:creationId xmlns:a16="http://schemas.microsoft.com/office/drawing/2014/main" id="{EBB00943-1FFB-0DDC-420C-C1B183F9F984}"/>
                </a:ext>
              </a:extLst>
            </p:cNvPr>
            <p:cNvSpPr/>
            <p:nvPr/>
          </p:nvSpPr>
          <p:spPr>
            <a:xfrm>
              <a:off x="4415700" y="6454050"/>
              <a:ext cx="293450" cy="323800"/>
            </a:xfrm>
            <a:custGeom>
              <a:avLst/>
              <a:gdLst/>
              <a:ahLst/>
              <a:cxnLst/>
              <a:rect l="l" t="t" r="r" b="b"/>
              <a:pathLst>
                <a:path w="11738" h="12952" extrusionOk="0">
                  <a:moveTo>
                    <a:pt x="1623" y="11425"/>
                  </a:moveTo>
                  <a:lnTo>
                    <a:pt x="1620" y="11428"/>
                  </a:lnTo>
                  <a:cubicBezTo>
                    <a:pt x="1513" y="11486"/>
                    <a:pt x="691" y="11993"/>
                    <a:pt x="670" y="11993"/>
                  </a:cubicBezTo>
                  <a:cubicBezTo>
                    <a:pt x="664" y="11993"/>
                    <a:pt x="719" y="11955"/>
                    <a:pt x="865" y="11859"/>
                  </a:cubicBezTo>
                  <a:cubicBezTo>
                    <a:pt x="1112" y="11702"/>
                    <a:pt x="1364" y="11557"/>
                    <a:pt x="1623" y="11425"/>
                  </a:cubicBezTo>
                  <a:close/>
                  <a:moveTo>
                    <a:pt x="10996" y="1"/>
                  </a:moveTo>
                  <a:cubicBezTo>
                    <a:pt x="10987" y="1"/>
                    <a:pt x="10979" y="2"/>
                    <a:pt x="10971" y="5"/>
                  </a:cubicBezTo>
                  <a:cubicBezTo>
                    <a:pt x="9327" y="886"/>
                    <a:pt x="7634" y="1720"/>
                    <a:pt x="5938" y="2498"/>
                  </a:cubicBezTo>
                  <a:cubicBezTo>
                    <a:pt x="4996" y="2932"/>
                    <a:pt x="4045" y="3339"/>
                    <a:pt x="3097" y="3764"/>
                  </a:cubicBezTo>
                  <a:cubicBezTo>
                    <a:pt x="2331" y="4105"/>
                    <a:pt x="1629" y="4570"/>
                    <a:pt x="872" y="4936"/>
                  </a:cubicBezTo>
                  <a:cubicBezTo>
                    <a:pt x="819" y="4961"/>
                    <a:pt x="767" y="4992"/>
                    <a:pt x="712" y="5016"/>
                  </a:cubicBezTo>
                  <a:cubicBezTo>
                    <a:pt x="645" y="5046"/>
                    <a:pt x="687" y="5137"/>
                    <a:pt x="749" y="5137"/>
                  </a:cubicBezTo>
                  <a:cubicBezTo>
                    <a:pt x="759" y="5137"/>
                    <a:pt x="769" y="5135"/>
                    <a:pt x="779" y="5130"/>
                  </a:cubicBezTo>
                  <a:cubicBezTo>
                    <a:pt x="807" y="5118"/>
                    <a:pt x="832" y="5103"/>
                    <a:pt x="859" y="5093"/>
                  </a:cubicBezTo>
                  <a:cubicBezTo>
                    <a:pt x="1647" y="4724"/>
                    <a:pt x="2374" y="4244"/>
                    <a:pt x="3165" y="3881"/>
                  </a:cubicBezTo>
                  <a:cubicBezTo>
                    <a:pt x="4107" y="3450"/>
                    <a:pt x="5064" y="3046"/>
                    <a:pt x="6006" y="2619"/>
                  </a:cubicBezTo>
                  <a:cubicBezTo>
                    <a:pt x="6917" y="2203"/>
                    <a:pt x="7807" y="1732"/>
                    <a:pt x="8709" y="1298"/>
                  </a:cubicBezTo>
                  <a:cubicBezTo>
                    <a:pt x="9099" y="1107"/>
                    <a:pt x="9490" y="913"/>
                    <a:pt x="9884" y="719"/>
                  </a:cubicBezTo>
                  <a:cubicBezTo>
                    <a:pt x="10078" y="625"/>
                    <a:pt x="10719" y="206"/>
                    <a:pt x="10750" y="206"/>
                  </a:cubicBezTo>
                  <a:cubicBezTo>
                    <a:pt x="10763" y="206"/>
                    <a:pt x="10664" y="284"/>
                    <a:pt x="10368" y="498"/>
                  </a:cubicBezTo>
                  <a:cubicBezTo>
                    <a:pt x="8930" y="1532"/>
                    <a:pt x="7129" y="2240"/>
                    <a:pt x="5541" y="3009"/>
                  </a:cubicBezTo>
                  <a:cubicBezTo>
                    <a:pt x="3925" y="3797"/>
                    <a:pt x="2285" y="4592"/>
                    <a:pt x="819" y="5644"/>
                  </a:cubicBezTo>
                  <a:cubicBezTo>
                    <a:pt x="724" y="5715"/>
                    <a:pt x="625" y="5780"/>
                    <a:pt x="533" y="5851"/>
                  </a:cubicBezTo>
                  <a:cubicBezTo>
                    <a:pt x="484" y="5889"/>
                    <a:pt x="502" y="5979"/>
                    <a:pt x="560" y="5979"/>
                  </a:cubicBezTo>
                  <a:cubicBezTo>
                    <a:pt x="568" y="5979"/>
                    <a:pt x="576" y="5977"/>
                    <a:pt x="585" y="5974"/>
                  </a:cubicBezTo>
                  <a:cubicBezTo>
                    <a:pt x="659" y="5943"/>
                    <a:pt x="730" y="5912"/>
                    <a:pt x="801" y="5881"/>
                  </a:cubicBezTo>
                  <a:cubicBezTo>
                    <a:pt x="2528" y="5164"/>
                    <a:pt x="4199" y="4324"/>
                    <a:pt x="5867" y="3480"/>
                  </a:cubicBezTo>
                  <a:cubicBezTo>
                    <a:pt x="6760" y="3031"/>
                    <a:pt x="7653" y="2579"/>
                    <a:pt x="8567" y="2172"/>
                  </a:cubicBezTo>
                  <a:cubicBezTo>
                    <a:pt x="9050" y="1957"/>
                    <a:pt x="9537" y="1744"/>
                    <a:pt x="10020" y="1520"/>
                  </a:cubicBezTo>
                  <a:cubicBezTo>
                    <a:pt x="10057" y="1501"/>
                    <a:pt x="10091" y="1483"/>
                    <a:pt x="10128" y="1464"/>
                  </a:cubicBezTo>
                  <a:lnTo>
                    <a:pt x="10128" y="1464"/>
                  </a:lnTo>
                  <a:cubicBezTo>
                    <a:pt x="8764" y="2332"/>
                    <a:pt x="7225" y="2926"/>
                    <a:pt x="5750" y="3576"/>
                  </a:cubicBezTo>
                  <a:cubicBezTo>
                    <a:pt x="3968" y="4361"/>
                    <a:pt x="2392" y="5478"/>
                    <a:pt x="755" y="6522"/>
                  </a:cubicBezTo>
                  <a:cubicBezTo>
                    <a:pt x="699" y="6555"/>
                    <a:pt x="647" y="6592"/>
                    <a:pt x="592" y="6626"/>
                  </a:cubicBezTo>
                  <a:cubicBezTo>
                    <a:pt x="528" y="6666"/>
                    <a:pt x="566" y="6748"/>
                    <a:pt x="627" y="6748"/>
                  </a:cubicBezTo>
                  <a:cubicBezTo>
                    <a:pt x="637" y="6748"/>
                    <a:pt x="648" y="6746"/>
                    <a:pt x="659" y="6740"/>
                  </a:cubicBezTo>
                  <a:lnTo>
                    <a:pt x="742" y="6703"/>
                  </a:lnTo>
                  <a:cubicBezTo>
                    <a:pt x="2528" y="5921"/>
                    <a:pt x="4205" y="4896"/>
                    <a:pt x="5987" y="4093"/>
                  </a:cubicBezTo>
                  <a:cubicBezTo>
                    <a:pt x="6237" y="3976"/>
                    <a:pt x="6492" y="3868"/>
                    <a:pt x="6745" y="3757"/>
                  </a:cubicBezTo>
                  <a:lnTo>
                    <a:pt x="6745" y="3757"/>
                  </a:lnTo>
                  <a:cubicBezTo>
                    <a:pt x="4679" y="4755"/>
                    <a:pt x="2632" y="5783"/>
                    <a:pt x="721" y="7060"/>
                  </a:cubicBezTo>
                  <a:cubicBezTo>
                    <a:pt x="638" y="7116"/>
                    <a:pt x="555" y="7165"/>
                    <a:pt x="471" y="7220"/>
                  </a:cubicBezTo>
                  <a:cubicBezTo>
                    <a:pt x="427" y="7253"/>
                    <a:pt x="434" y="7347"/>
                    <a:pt x="497" y="7347"/>
                  </a:cubicBezTo>
                  <a:cubicBezTo>
                    <a:pt x="499" y="7347"/>
                    <a:pt x="502" y="7347"/>
                    <a:pt x="505" y="7347"/>
                  </a:cubicBezTo>
                  <a:cubicBezTo>
                    <a:pt x="579" y="7337"/>
                    <a:pt x="638" y="7319"/>
                    <a:pt x="702" y="7303"/>
                  </a:cubicBezTo>
                  <a:cubicBezTo>
                    <a:pt x="1266" y="7193"/>
                    <a:pt x="1752" y="6940"/>
                    <a:pt x="2251" y="6642"/>
                  </a:cubicBezTo>
                  <a:cubicBezTo>
                    <a:pt x="3125" y="6115"/>
                    <a:pt x="3987" y="5632"/>
                    <a:pt x="4910" y="5192"/>
                  </a:cubicBezTo>
                  <a:cubicBezTo>
                    <a:pt x="6874" y="4265"/>
                    <a:pt x="8927" y="3539"/>
                    <a:pt x="10875" y="2594"/>
                  </a:cubicBezTo>
                  <a:lnTo>
                    <a:pt x="10875" y="2594"/>
                  </a:lnTo>
                  <a:cubicBezTo>
                    <a:pt x="7385" y="4287"/>
                    <a:pt x="3771" y="5829"/>
                    <a:pt x="644" y="8184"/>
                  </a:cubicBezTo>
                  <a:cubicBezTo>
                    <a:pt x="564" y="8248"/>
                    <a:pt x="478" y="8301"/>
                    <a:pt x="398" y="8365"/>
                  </a:cubicBezTo>
                  <a:cubicBezTo>
                    <a:pt x="342" y="8408"/>
                    <a:pt x="396" y="8476"/>
                    <a:pt x="452" y="8476"/>
                  </a:cubicBezTo>
                  <a:cubicBezTo>
                    <a:pt x="460" y="8476"/>
                    <a:pt x="469" y="8474"/>
                    <a:pt x="478" y="8470"/>
                  </a:cubicBezTo>
                  <a:cubicBezTo>
                    <a:pt x="530" y="8448"/>
                    <a:pt x="582" y="8421"/>
                    <a:pt x="632" y="8399"/>
                  </a:cubicBezTo>
                  <a:cubicBezTo>
                    <a:pt x="2278" y="7651"/>
                    <a:pt x="3774" y="6602"/>
                    <a:pt x="5427" y="5854"/>
                  </a:cubicBezTo>
                  <a:cubicBezTo>
                    <a:pt x="6308" y="5457"/>
                    <a:pt x="7191" y="5072"/>
                    <a:pt x="8068" y="4665"/>
                  </a:cubicBezTo>
                  <a:cubicBezTo>
                    <a:pt x="9004" y="4234"/>
                    <a:pt x="10179" y="3794"/>
                    <a:pt x="10985" y="3285"/>
                  </a:cubicBezTo>
                  <a:lnTo>
                    <a:pt x="10985" y="3285"/>
                  </a:lnTo>
                  <a:cubicBezTo>
                    <a:pt x="9275" y="4369"/>
                    <a:pt x="7385" y="5155"/>
                    <a:pt x="5560" y="6023"/>
                  </a:cubicBezTo>
                  <a:cubicBezTo>
                    <a:pt x="3814" y="6851"/>
                    <a:pt x="2257" y="7919"/>
                    <a:pt x="604" y="8898"/>
                  </a:cubicBezTo>
                  <a:lnTo>
                    <a:pt x="410" y="9012"/>
                  </a:lnTo>
                  <a:cubicBezTo>
                    <a:pt x="343" y="9049"/>
                    <a:pt x="385" y="9133"/>
                    <a:pt x="449" y="9133"/>
                  </a:cubicBezTo>
                  <a:cubicBezTo>
                    <a:pt x="454" y="9133"/>
                    <a:pt x="458" y="9133"/>
                    <a:pt x="462" y="9132"/>
                  </a:cubicBezTo>
                  <a:cubicBezTo>
                    <a:pt x="505" y="9126"/>
                    <a:pt x="545" y="9113"/>
                    <a:pt x="588" y="9104"/>
                  </a:cubicBezTo>
                  <a:cubicBezTo>
                    <a:pt x="1370" y="8938"/>
                    <a:pt x="1989" y="8430"/>
                    <a:pt x="2685" y="8051"/>
                  </a:cubicBezTo>
                  <a:cubicBezTo>
                    <a:pt x="3627" y="7544"/>
                    <a:pt x="4572" y="7045"/>
                    <a:pt x="5535" y="6580"/>
                  </a:cubicBezTo>
                  <a:cubicBezTo>
                    <a:pt x="6228" y="6248"/>
                    <a:pt x="6926" y="5924"/>
                    <a:pt x="7622" y="5598"/>
                  </a:cubicBezTo>
                  <a:lnTo>
                    <a:pt x="7622" y="5598"/>
                  </a:lnTo>
                  <a:cubicBezTo>
                    <a:pt x="6655" y="6060"/>
                    <a:pt x="5689" y="6512"/>
                    <a:pt x="4735" y="6999"/>
                  </a:cubicBezTo>
                  <a:cubicBezTo>
                    <a:pt x="3799" y="7476"/>
                    <a:pt x="2940" y="8036"/>
                    <a:pt x="2088" y="8652"/>
                  </a:cubicBezTo>
                  <a:cubicBezTo>
                    <a:pt x="1607" y="8999"/>
                    <a:pt x="1026" y="9237"/>
                    <a:pt x="558" y="9603"/>
                  </a:cubicBezTo>
                  <a:cubicBezTo>
                    <a:pt x="435" y="9695"/>
                    <a:pt x="321" y="9800"/>
                    <a:pt x="216" y="9917"/>
                  </a:cubicBezTo>
                  <a:cubicBezTo>
                    <a:pt x="181" y="9958"/>
                    <a:pt x="208" y="10032"/>
                    <a:pt x="261" y="10032"/>
                  </a:cubicBezTo>
                  <a:cubicBezTo>
                    <a:pt x="268" y="10032"/>
                    <a:pt x="276" y="10030"/>
                    <a:pt x="284" y="10028"/>
                  </a:cubicBezTo>
                  <a:cubicBezTo>
                    <a:pt x="370" y="9997"/>
                    <a:pt x="453" y="9960"/>
                    <a:pt x="539" y="9929"/>
                  </a:cubicBezTo>
                  <a:cubicBezTo>
                    <a:pt x="2254" y="9264"/>
                    <a:pt x="3848" y="8242"/>
                    <a:pt x="5523" y="7476"/>
                  </a:cubicBezTo>
                  <a:cubicBezTo>
                    <a:pt x="6532" y="7014"/>
                    <a:pt x="7554" y="6592"/>
                    <a:pt x="8552" y="6103"/>
                  </a:cubicBezTo>
                  <a:cubicBezTo>
                    <a:pt x="8942" y="5912"/>
                    <a:pt x="9330" y="5718"/>
                    <a:pt x="9718" y="5527"/>
                  </a:cubicBezTo>
                  <a:lnTo>
                    <a:pt x="9718" y="5527"/>
                  </a:lnTo>
                  <a:cubicBezTo>
                    <a:pt x="8201" y="6355"/>
                    <a:pt x="6637" y="7113"/>
                    <a:pt x="5067" y="7833"/>
                  </a:cubicBezTo>
                  <a:cubicBezTo>
                    <a:pt x="4076" y="8288"/>
                    <a:pt x="3140" y="8873"/>
                    <a:pt x="2198" y="9427"/>
                  </a:cubicBezTo>
                  <a:cubicBezTo>
                    <a:pt x="1629" y="9766"/>
                    <a:pt x="1016" y="10071"/>
                    <a:pt x="505" y="10499"/>
                  </a:cubicBezTo>
                  <a:cubicBezTo>
                    <a:pt x="428" y="10563"/>
                    <a:pt x="348" y="10622"/>
                    <a:pt x="278" y="10689"/>
                  </a:cubicBezTo>
                  <a:cubicBezTo>
                    <a:pt x="233" y="10734"/>
                    <a:pt x="270" y="10805"/>
                    <a:pt x="326" y="10805"/>
                  </a:cubicBezTo>
                  <a:cubicBezTo>
                    <a:pt x="331" y="10805"/>
                    <a:pt x="337" y="10805"/>
                    <a:pt x="342" y="10803"/>
                  </a:cubicBezTo>
                  <a:cubicBezTo>
                    <a:pt x="391" y="10791"/>
                    <a:pt x="438" y="10772"/>
                    <a:pt x="490" y="10760"/>
                  </a:cubicBezTo>
                  <a:cubicBezTo>
                    <a:pt x="1158" y="10579"/>
                    <a:pt x="1743" y="10246"/>
                    <a:pt x="2334" y="9883"/>
                  </a:cubicBezTo>
                  <a:cubicBezTo>
                    <a:pt x="3211" y="9344"/>
                    <a:pt x="4128" y="8873"/>
                    <a:pt x="5046" y="8405"/>
                  </a:cubicBezTo>
                  <a:cubicBezTo>
                    <a:pt x="6428" y="7701"/>
                    <a:pt x="7844" y="7063"/>
                    <a:pt x="9238" y="6386"/>
                  </a:cubicBezTo>
                  <a:lnTo>
                    <a:pt x="9238" y="6386"/>
                  </a:lnTo>
                  <a:cubicBezTo>
                    <a:pt x="8976" y="6534"/>
                    <a:pt x="8712" y="6682"/>
                    <a:pt x="8447" y="6826"/>
                  </a:cubicBezTo>
                  <a:cubicBezTo>
                    <a:pt x="7459" y="7362"/>
                    <a:pt x="6449" y="7861"/>
                    <a:pt x="5433" y="8344"/>
                  </a:cubicBezTo>
                  <a:cubicBezTo>
                    <a:pt x="4455" y="8806"/>
                    <a:pt x="3510" y="9338"/>
                    <a:pt x="2608" y="9935"/>
                  </a:cubicBezTo>
                  <a:cubicBezTo>
                    <a:pt x="1931" y="10385"/>
                    <a:pt x="1155" y="10689"/>
                    <a:pt x="465" y="11114"/>
                  </a:cubicBezTo>
                  <a:cubicBezTo>
                    <a:pt x="324" y="11203"/>
                    <a:pt x="182" y="11296"/>
                    <a:pt x="50" y="11397"/>
                  </a:cubicBezTo>
                  <a:cubicBezTo>
                    <a:pt x="1" y="11433"/>
                    <a:pt x="19" y="11526"/>
                    <a:pt x="77" y="11526"/>
                  </a:cubicBezTo>
                  <a:cubicBezTo>
                    <a:pt x="85" y="11526"/>
                    <a:pt x="93" y="11524"/>
                    <a:pt x="102" y="11520"/>
                  </a:cubicBezTo>
                  <a:cubicBezTo>
                    <a:pt x="219" y="11471"/>
                    <a:pt x="333" y="11419"/>
                    <a:pt x="450" y="11367"/>
                  </a:cubicBezTo>
                  <a:cubicBezTo>
                    <a:pt x="2208" y="10606"/>
                    <a:pt x="3842" y="9575"/>
                    <a:pt x="5575" y="8756"/>
                  </a:cubicBezTo>
                  <a:cubicBezTo>
                    <a:pt x="6652" y="8245"/>
                    <a:pt x="7745" y="7784"/>
                    <a:pt x="8832" y="7303"/>
                  </a:cubicBezTo>
                  <a:cubicBezTo>
                    <a:pt x="9309" y="7088"/>
                    <a:pt x="9774" y="6848"/>
                    <a:pt x="10223" y="6580"/>
                  </a:cubicBezTo>
                  <a:cubicBezTo>
                    <a:pt x="10472" y="6432"/>
                    <a:pt x="10712" y="6263"/>
                    <a:pt x="10953" y="6103"/>
                  </a:cubicBezTo>
                  <a:cubicBezTo>
                    <a:pt x="10977" y="6088"/>
                    <a:pt x="10999" y="6069"/>
                    <a:pt x="11020" y="6054"/>
                  </a:cubicBezTo>
                  <a:lnTo>
                    <a:pt x="11020" y="6054"/>
                  </a:lnTo>
                  <a:lnTo>
                    <a:pt x="11014" y="6063"/>
                  </a:lnTo>
                  <a:cubicBezTo>
                    <a:pt x="10340" y="6728"/>
                    <a:pt x="9383" y="7094"/>
                    <a:pt x="8582" y="7577"/>
                  </a:cubicBezTo>
                  <a:cubicBezTo>
                    <a:pt x="7582" y="8181"/>
                    <a:pt x="6520" y="8679"/>
                    <a:pt x="5492" y="9230"/>
                  </a:cubicBezTo>
                  <a:cubicBezTo>
                    <a:pt x="4516" y="9751"/>
                    <a:pt x="3593" y="10338"/>
                    <a:pt x="2589" y="10813"/>
                  </a:cubicBezTo>
                  <a:cubicBezTo>
                    <a:pt x="1835" y="11170"/>
                    <a:pt x="1093" y="11536"/>
                    <a:pt x="413" y="12016"/>
                  </a:cubicBezTo>
                  <a:cubicBezTo>
                    <a:pt x="305" y="12090"/>
                    <a:pt x="198" y="12161"/>
                    <a:pt x="96" y="12244"/>
                  </a:cubicBezTo>
                  <a:cubicBezTo>
                    <a:pt x="49" y="12279"/>
                    <a:pt x="88" y="12359"/>
                    <a:pt x="140" y="12359"/>
                  </a:cubicBezTo>
                  <a:cubicBezTo>
                    <a:pt x="147" y="12359"/>
                    <a:pt x="154" y="12357"/>
                    <a:pt x="161" y="12355"/>
                  </a:cubicBezTo>
                  <a:cubicBezTo>
                    <a:pt x="244" y="12324"/>
                    <a:pt x="318" y="12281"/>
                    <a:pt x="398" y="12247"/>
                  </a:cubicBezTo>
                  <a:cubicBezTo>
                    <a:pt x="1112" y="11927"/>
                    <a:pt x="1770" y="11468"/>
                    <a:pt x="2482" y="11139"/>
                  </a:cubicBezTo>
                  <a:cubicBezTo>
                    <a:pt x="3436" y="10699"/>
                    <a:pt x="4411" y="10292"/>
                    <a:pt x="5366" y="9858"/>
                  </a:cubicBezTo>
                  <a:cubicBezTo>
                    <a:pt x="6341" y="9412"/>
                    <a:pt x="7342" y="9027"/>
                    <a:pt x="8299" y="8553"/>
                  </a:cubicBezTo>
                  <a:cubicBezTo>
                    <a:pt x="8767" y="8322"/>
                    <a:pt x="9220" y="8064"/>
                    <a:pt x="9678" y="7814"/>
                  </a:cubicBezTo>
                  <a:cubicBezTo>
                    <a:pt x="9952" y="7667"/>
                    <a:pt x="10229" y="7525"/>
                    <a:pt x="10506" y="7387"/>
                  </a:cubicBezTo>
                  <a:cubicBezTo>
                    <a:pt x="10616" y="7332"/>
                    <a:pt x="11227" y="6989"/>
                    <a:pt x="11297" y="6989"/>
                  </a:cubicBezTo>
                  <a:cubicBezTo>
                    <a:pt x="11322" y="6989"/>
                    <a:pt x="11281" y="7031"/>
                    <a:pt x="11131" y="7140"/>
                  </a:cubicBezTo>
                  <a:cubicBezTo>
                    <a:pt x="9373" y="8424"/>
                    <a:pt x="7179" y="9190"/>
                    <a:pt x="5240" y="10141"/>
                  </a:cubicBezTo>
                  <a:cubicBezTo>
                    <a:pt x="3623" y="10936"/>
                    <a:pt x="1847" y="11582"/>
                    <a:pt x="373" y="12638"/>
                  </a:cubicBezTo>
                  <a:cubicBezTo>
                    <a:pt x="281" y="12706"/>
                    <a:pt x="185" y="12767"/>
                    <a:pt x="96" y="12838"/>
                  </a:cubicBezTo>
                  <a:cubicBezTo>
                    <a:pt x="46" y="12874"/>
                    <a:pt x="88" y="12952"/>
                    <a:pt x="142" y="12952"/>
                  </a:cubicBezTo>
                  <a:cubicBezTo>
                    <a:pt x="148" y="12952"/>
                    <a:pt x="154" y="12951"/>
                    <a:pt x="161" y="12949"/>
                  </a:cubicBezTo>
                  <a:cubicBezTo>
                    <a:pt x="222" y="12930"/>
                    <a:pt x="290" y="12899"/>
                    <a:pt x="358" y="12875"/>
                  </a:cubicBezTo>
                  <a:cubicBezTo>
                    <a:pt x="1186" y="12579"/>
                    <a:pt x="1958" y="12176"/>
                    <a:pt x="2737" y="11767"/>
                  </a:cubicBezTo>
                  <a:cubicBezTo>
                    <a:pt x="3700" y="11265"/>
                    <a:pt x="4710" y="10871"/>
                    <a:pt x="5704" y="10437"/>
                  </a:cubicBezTo>
                  <a:cubicBezTo>
                    <a:pt x="7705" y="9563"/>
                    <a:pt x="9771" y="8799"/>
                    <a:pt x="11688" y="7753"/>
                  </a:cubicBezTo>
                  <a:cubicBezTo>
                    <a:pt x="11737" y="7722"/>
                    <a:pt x="11731" y="7651"/>
                    <a:pt x="11676" y="7633"/>
                  </a:cubicBezTo>
                  <a:cubicBezTo>
                    <a:pt x="11668" y="7630"/>
                    <a:pt x="11659" y="7629"/>
                    <a:pt x="11651" y="7629"/>
                  </a:cubicBezTo>
                  <a:cubicBezTo>
                    <a:pt x="11641" y="7629"/>
                    <a:pt x="11631" y="7631"/>
                    <a:pt x="11620" y="7636"/>
                  </a:cubicBezTo>
                  <a:cubicBezTo>
                    <a:pt x="9709" y="8679"/>
                    <a:pt x="7631" y="9446"/>
                    <a:pt x="5637" y="10320"/>
                  </a:cubicBezTo>
                  <a:cubicBezTo>
                    <a:pt x="4642" y="10757"/>
                    <a:pt x="3636" y="11154"/>
                    <a:pt x="2669" y="11653"/>
                  </a:cubicBezTo>
                  <a:cubicBezTo>
                    <a:pt x="2201" y="11893"/>
                    <a:pt x="1737" y="12142"/>
                    <a:pt x="1259" y="12370"/>
                  </a:cubicBezTo>
                  <a:cubicBezTo>
                    <a:pt x="986" y="12502"/>
                    <a:pt x="702" y="12619"/>
                    <a:pt x="413" y="12724"/>
                  </a:cubicBezTo>
                  <a:cubicBezTo>
                    <a:pt x="635" y="12641"/>
                    <a:pt x="838" y="12515"/>
                    <a:pt x="1047" y="12407"/>
                  </a:cubicBezTo>
                  <a:cubicBezTo>
                    <a:pt x="1915" y="11954"/>
                    <a:pt x="2712" y="11422"/>
                    <a:pt x="3611" y="11022"/>
                  </a:cubicBezTo>
                  <a:cubicBezTo>
                    <a:pt x="4587" y="10582"/>
                    <a:pt x="5557" y="10126"/>
                    <a:pt x="6526" y="9680"/>
                  </a:cubicBezTo>
                  <a:cubicBezTo>
                    <a:pt x="8213" y="8901"/>
                    <a:pt x="10155" y="8138"/>
                    <a:pt x="11599" y="6943"/>
                  </a:cubicBezTo>
                  <a:cubicBezTo>
                    <a:pt x="11611" y="6931"/>
                    <a:pt x="11627" y="6919"/>
                    <a:pt x="11642" y="6909"/>
                  </a:cubicBezTo>
                  <a:cubicBezTo>
                    <a:pt x="11688" y="6869"/>
                    <a:pt x="11648" y="6794"/>
                    <a:pt x="11595" y="6794"/>
                  </a:cubicBezTo>
                  <a:cubicBezTo>
                    <a:pt x="11591" y="6794"/>
                    <a:pt x="11587" y="6795"/>
                    <a:pt x="11584" y="6796"/>
                  </a:cubicBezTo>
                  <a:lnTo>
                    <a:pt x="11577" y="6796"/>
                  </a:lnTo>
                  <a:cubicBezTo>
                    <a:pt x="10694" y="7110"/>
                    <a:pt x="9881" y="7550"/>
                    <a:pt x="9059" y="7996"/>
                  </a:cubicBezTo>
                  <a:cubicBezTo>
                    <a:pt x="8031" y="8559"/>
                    <a:pt x="6960" y="8996"/>
                    <a:pt x="5889" y="9474"/>
                  </a:cubicBezTo>
                  <a:cubicBezTo>
                    <a:pt x="4852" y="9935"/>
                    <a:pt x="3824" y="10422"/>
                    <a:pt x="2777" y="10865"/>
                  </a:cubicBezTo>
                  <a:cubicBezTo>
                    <a:pt x="2999" y="10760"/>
                    <a:pt x="3217" y="10659"/>
                    <a:pt x="3433" y="10551"/>
                  </a:cubicBezTo>
                  <a:cubicBezTo>
                    <a:pt x="4448" y="10046"/>
                    <a:pt x="5403" y="9418"/>
                    <a:pt x="6409" y="8895"/>
                  </a:cubicBezTo>
                  <a:cubicBezTo>
                    <a:pt x="7391" y="8384"/>
                    <a:pt x="8355" y="7839"/>
                    <a:pt x="9327" y="7303"/>
                  </a:cubicBezTo>
                  <a:cubicBezTo>
                    <a:pt x="10112" y="6869"/>
                    <a:pt x="10869" y="6460"/>
                    <a:pt x="11463" y="5777"/>
                  </a:cubicBezTo>
                  <a:cubicBezTo>
                    <a:pt x="11467" y="5767"/>
                    <a:pt x="11470" y="5761"/>
                    <a:pt x="11473" y="5752"/>
                  </a:cubicBezTo>
                  <a:cubicBezTo>
                    <a:pt x="11479" y="5731"/>
                    <a:pt x="11479" y="5706"/>
                    <a:pt x="11467" y="5687"/>
                  </a:cubicBezTo>
                  <a:cubicBezTo>
                    <a:pt x="11455" y="5670"/>
                    <a:pt x="11434" y="5659"/>
                    <a:pt x="11413" y="5659"/>
                  </a:cubicBezTo>
                  <a:cubicBezTo>
                    <a:pt x="11402" y="5659"/>
                    <a:pt x="11390" y="5662"/>
                    <a:pt x="11380" y="5669"/>
                  </a:cubicBezTo>
                  <a:cubicBezTo>
                    <a:pt x="10611" y="6149"/>
                    <a:pt x="9875" y="6645"/>
                    <a:pt x="9059" y="7048"/>
                  </a:cubicBezTo>
                  <a:cubicBezTo>
                    <a:pt x="8090" y="7531"/>
                    <a:pt x="7065" y="7916"/>
                    <a:pt x="6080" y="8368"/>
                  </a:cubicBezTo>
                  <a:cubicBezTo>
                    <a:pt x="4701" y="9009"/>
                    <a:pt x="3383" y="9778"/>
                    <a:pt x="2032" y="10474"/>
                  </a:cubicBezTo>
                  <a:cubicBezTo>
                    <a:pt x="2248" y="10338"/>
                    <a:pt x="2460" y="10194"/>
                    <a:pt x="2672" y="10052"/>
                  </a:cubicBezTo>
                  <a:cubicBezTo>
                    <a:pt x="3574" y="9452"/>
                    <a:pt x="4519" y="8923"/>
                    <a:pt x="5498" y="8461"/>
                  </a:cubicBezTo>
                  <a:cubicBezTo>
                    <a:pt x="7530" y="7507"/>
                    <a:pt x="9509" y="6438"/>
                    <a:pt x="11423" y="5266"/>
                  </a:cubicBezTo>
                  <a:cubicBezTo>
                    <a:pt x="11433" y="5260"/>
                    <a:pt x="11442" y="5253"/>
                    <a:pt x="11448" y="5250"/>
                  </a:cubicBezTo>
                  <a:cubicBezTo>
                    <a:pt x="11506" y="5214"/>
                    <a:pt x="11480" y="5130"/>
                    <a:pt x="11415" y="5130"/>
                  </a:cubicBezTo>
                  <a:cubicBezTo>
                    <a:pt x="11414" y="5130"/>
                    <a:pt x="11412" y="5130"/>
                    <a:pt x="11411" y="5130"/>
                  </a:cubicBezTo>
                  <a:cubicBezTo>
                    <a:pt x="11408" y="5129"/>
                    <a:pt x="11404" y="5129"/>
                    <a:pt x="11401" y="5129"/>
                  </a:cubicBezTo>
                  <a:cubicBezTo>
                    <a:pt x="11393" y="5129"/>
                    <a:pt x="11387" y="5131"/>
                    <a:pt x="11380" y="5133"/>
                  </a:cubicBezTo>
                  <a:cubicBezTo>
                    <a:pt x="11273" y="5192"/>
                    <a:pt x="11165" y="5244"/>
                    <a:pt x="11057" y="5303"/>
                  </a:cubicBezTo>
                  <a:cubicBezTo>
                    <a:pt x="11050" y="5301"/>
                    <a:pt x="11043" y="5300"/>
                    <a:pt x="11036" y="5300"/>
                  </a:cubicBezTo>
                  <a:cubicBezTo>
                    <a:pt x="10991" y="5300"/>
                    <a:pt x="10939" y="5332"/>
                    <a:pt x="10879" y="5398"/>
                  </a:cubicBezTo>
                  <a:cubicBezTo>
                    <a:pt x="9146" y="6325"/>
                    <a:pt x="7345" y="7110"/>
                    <a:pt x="5584" y="7981"/>
                  </a:cubicBezTo>
                  <a:cubicBezTo>
                    <a:pt x="4692" y="8424"/>
                    <a:pt x="3814" y="8898"/>
                    <a:pt x="2934" y="9363"/>
                  </a:cubicBezTo>
                  <a:cubicBezTo>
                    <a:pt x="2540" y="9572"/>
                    <a:pt x="2164" y="9824"/>
                    <a:pt x="1783" y="10055"/>
                  </a:cubicBezTo>
                  <a:cubicBezTo>
                    <a:pt x="1435" y="10262"/>
                    <a:pt x="782" y="10375"/>
                    <a:pt x="524" y="10631"/>
                  </a:cubicBezTo>
                  <a:cubicBezTo>
                    <a:pt x="1124" y="10034"/>
                    <a:pt x="2094" y="9643"/>
                    <a:pt x="2820" y="9215"/>
                  </a:cubicBezTo>
                  <a:cubicBezTo>
                    <a:pt x="3765" y="8655"/>
                    <a:pt x="4729" y="8150"/>
                    <a:pt x="5717" y="7670"/>
                  </a:cubicBezTo>
                  <a:cubicBezTo>
                    <a:pt x="7613" y="6752"/>
                    <a:pt x="9512" y="5838"/>
                    <a:pt x="11328" y="4773"/>
                  </a:cubicBezTo>
                  <a:cubicBezTo>
                    <a:pt x="11395" y="4733"/>
                    <a:pt x="11353" y="4650"/>
                    <a:pt x="11291" y="4650"/>
                  </a:cubicBezTo>
                  <a:cubicBezTo>
                    <a:pt x="11281" y="4650"/>
                    <a:pt x="11271" y="4652"/>
                    <a:pt x="11260" y="4656"/>
                  </a:cubicBezTo>
                  <a:cubicBezTo>
                    <a:pt x="9306" y="5521"/>
                    <a:pt x="7394" y="6482"/>
                    <a:pt x="5449" y="7362"/>
                  </a:cubicBezTo>
                  <a:cubicBezTo>
                    <a:pt x="4550" y="7768"/>
                    <a:pt x="3667" y="8202"/>
                    <a:pt x="2789" y="8655"/>
                  </a:cubicBezTo>
                  <a:cubicBezTo>
                    <a:pt x="2325" y="8895"/>
                    <a:pt x="1872" y="9160"/>
                    <a:pt x="1407" y="9400"/>
                  </a:cubicBezTo>
                  <a:cubicBezTo>
                    <a:pt x="1124" y="9544"/>
                    <a:pt x="835" y="9674"/>
                    <a:pt x="539" y="9791"/>
                  </a:cubicBezTo>
                  <a:cubicBezTo>
                    <a:pt x="465" y="9822"/>
                    <a:pt x="427" y="9835"/>
                    <a:pt x="414" y="9835"/>
                  </a:cubicBezTo>
                  <a:cubicBezTo>
                    <a:pt x="390" y="9835"/>
                    <a:pt x="454" y="9791"/>
                    <a:pt x="545" y="9735"/>
                  </a:cubicBezTo>
                  <a:cubicBezTo>
                    <a:pt x="687" y="9652"/>
                    <a:pt x="909" y="9526"/>
                    <a:pt x="952" y="9501"/>
                  </a:cubicBezTo>
                  <a:cubicBezTo>
                    <a:pt x="2518" y="8529"/>
                    <a:pt x="4014" y="7497"/>
                    <a:pt x="5677" y="6672"/>
                  </a:cubicBezTo>
                  <a:cubicBezTo>
                    <a:pt x="7530" y="5755"/>
                    <a:pt x="9420" y="4918"/>
                    <a:pt x="11211" y="3877"/>
                  </a:cubicBezTo>
                  <a:cubicBezTo>
                    <a:pt x="11277" y="3841"/>
                    <a:pt x="11237" y="3755"/>
                    <a:pt x="11177" y="3755"/>
                  </a:cubicBezTo>
                  <a:cubicBezTo>
                    <a:pt x="11166" y="3755"/>
                    <a:pt x="11155" y="3758"/>
                    <a:pt x="11143" y="3764"/>
                  </a:cubicBezTo>
                  <a:cubicBezTo>
                    <a:pt x="9336" y="4598"/>
                    <a:pt x="7551" y="5478"/>
                    <a:pt x="5754" y="6328"/>
                  </a:cubicBezTo>
                  <a:cubicBezTo>
                    <a:pt x="4079" y="7119"/>
                    <a:pt x="2168" y="8138"/>
                    <a:pt x="739" y="8972"/>
                  </a:cubicBezTo>
                  <a:cubicBezTo>
                    <a:pt x="2472" y="7959"/>
                    <a:pt x="4088" y="6866"/>
                    <a:pt x="5914" y="5998"/>
                  </a:cubicBezTo>
                  <a:cubicBezTo>
                    <a:pt x="7727" y="5136"/>
                    <a:pt x="9567" y="4333"/>
                    <a:pt x="11270" y="3259"/>
                  </a:cubicBezTo>
                  <a:cubicBezTo>
                    <a:pt x="11291" y="3246"/>
                    <a:pt x="11310" y="3234"/>
                    <a:pt x="11331" y="3222"/>
                  </a:cubicBezTo>
                  <a:cubicBezTo>
                    <a:pt x="11387" y="3189"/>
                    <a:pt x="11360" y="3095"/>
                    <a:pt x="11300" y="3095"/>
                  </a:cubicBezTo>
                  <a:cubicBezTo>
                    <a:pt x="11293" y="3095"/>
                    <a:pt x="11286" y="3096"/>
                    <a:pt x="11279" y="3099"/>
                  </a:cubicBezTo>
                  <a:lnTo>
                    <a:pt x="11260" y="3105"/>
                  </a:lnTo>
                  <a:cubicBezTo>
                    <a:pt x="9429" y="3748"/>
                    <a:pt x="7699" y="4693"/>
                    <a:pt x="5929" y="5481"/>
                  </a:cubicBezTo>
                  <a:cubicBezTo>
                    <a:pt x="4956" y="5915"/>
                    <a:pt x="4011" y="6389"/>
                    <a:pt x="3066" y="6882"/>
                  </a:cubicBezTo>
                  <a:cubicBezTo>
                    <a:pt x="2617" y="7116"/>
                    <a:pt x="2189" y="7393"/>
                    <a:pt x="1755" y="7651"/>
                  </a:cubicBezTo>
                  <a:cubicBezTo>
                    <a:pt x="1580" y="7756"/>
                    <a:pt x="1401" y="7857"/>
                    <a:pt x="1223" y="7959"/>
                  </a:cubicBezTo>
                  <a:cubicBezTo>
                    <a:pt x="1126" y="8013"/>
                    <a:pt x="730" y="8289"/>
                    <a:pt x="716" y="8289"/>
                  </a:cubicBezTo>
                  <a:cubicBezTo>
                    <a:pt x="710" y="8289"/>
                    <a:pt x="776" y="8237"/>
                    <a:pt x="970" y="8091"/>
                  </a:cubicBezTo>
                  <a:cubicBezTo>
                    <a:pt x="2577" y="6894"/>
                    <a:pt x="4365" y="5894"/>
                    <a:pt x="6154" y="5001"/>
                  </a:cubicBezTo>
                  <a:cubicBezTo>
                    <a:pt x="7071" y="4542"/>
                    <a:pt x="7982" y="4068"/>
                    <a:pt x="8909" y="3631"/>
                  </a:cubicBezTo>
                  <a:cubicBezTo>
                    <a:pt x="9690" y="3265"/>
                    <a:pt x="10478" y="2973"/>
                    <a:pt x="11165" y="2437"/>
                  </a:cubicBezTo>
                  <a:cubicBezTo>
                    <a:pt x="11218" y="2395"/>
                    <a:pt x="11166" y="2323"/>
                    <a:pt x="11110" y="2323"/>
                  </a:cubicBezTo>
                  <a:cubicBezTo>
                    <a:pt x="11100" y="2323"/>
                    <a:pt x="11091" y="2325"/>
                    <a:pt x="11082" y="2329"/>
                  </a:cubicBezTo>
                  <a:cubicBezTo>
                    <a:pt x="9386" y="3219"/>
                    <a:pt x="7520" y="3841"/>
                    <a:pt x="5772" y="4644"/>
                  </a:cubicBezTo>
                  <a:cubicBezTo>
                    <a:pt x="4864" y="5063"/>
                    <a:pt x="3941" y="5469"/>
                    <a:pt x="3066" y="5964"/>
                  </a:cubicBezTo>
                  <a:cubicBezTo>
                    <a:pt x="2762" y="6137"/>
                    <a:pt x="2469" y="6340"/>
                    <a:pt x="2174" y="6525"/>
                  </a:cubicBezTo>
                  <a:cubicBezTo>
                    <a:pt x="1746" y="6796"/>
                    <a:pt x="1161" y="6909"/>
                    <a:pt x="764" y="7180"/>
                  </a:cubicBezTo>
                  <a:cubicBezTo>
                    <a:pt x="2269" y="6149"/>
                    <a:pt x="3944" y="5318"/>
                    <a:pt x="5547" y="4444"/>
                  </a:cubicBezTo>
                  <a:cubicBezTo>
                    <a:pt x="6434" y="3961"/>
                    <a:pt x="7354" y="3545"/>
                    <a:pt x="8271" y="3126"/>
                  </a:cubicBezTo>
                  <a:cubicBezTo>
                    <a:pt x="8776" y="2896"/>
                    <a:pt x="9281" y="2662"/>
                    <a:pt x="9783" y="2422"/>
                  </a:cubicBezTo>
                  <a:cubicBezTo>
                    <a:pt x="9983" y="2326"/>
                    <a:pt x="10180" y="2231"/>
                    <a:pt x="10380" y="2129"/>
                  </a:cubicBezTo>
                  <a:lnTo>
                    <a:pt x="10679" y="1981"/>
                  </a:lnTo>
                  <a:cubicBezTo>
                    <a:pt x="10882" y="1966"/>
                    <a:pt x="10977" y="1914"/>
                    <a:pt x="10971" y="1821"/>
                  </a:cubicBezTo>
                  <a:cubicBezTo>
                    <a:pt x="11036" y="1787"/>
                    <a:pt x="11100" y="1760"/>
                    <a:pt x="11165" y="1726"/>
                  </a:cubicBezTo>
                  <a:cubicBezTo>
                    <a:pt x="11199" y="1707"/>
                    <a:pt x="11236" y="1692"/>
                    <a:pt x="11273" y="1670"/>
                  </a:cubicBezTo>
                  <a:cubicBezTo>
                    <a:pt x="11338" y="1637"/>
                    <a:pt x="11297" y="1547"/>
                    <a:pt x="11238" y="1547"/>
                  </a:cubicBezTo>
                  <a:cubicBezTo>
                    <a:pt x="11227" y="1547"/>
                    <a:pt x="11216" y="1550"/>
                    <a:pt x="11205" y="1557"/>
                  </a:cubicBezTo>
                  <a:lnTo>
                    <a:pt x="11153" y="1581"/>
                  </a:lnTo>
                  <a:cubicBezTo>
                    <a:pt x="10885" y="1726"/>
                    <a:pt x="10611" y="1861"/>
                    <a:pt x="10340" y="2000"/>
                  </a:cubicBezTo>
                  <a:cubicBezTo>
                    <a:pt x="8798" y="2776"/>
                    <a:pt x="7173" y="3407"/>
                    <a:pt x="5603" y="4118"/>
                  </a:cubicBezTo>
                  <a:cubicBezTo>
                    <a:pt x="4685" y="4533"/>
                    <a:pt x="3768" y="4958"/>
                    <a:pt x="2882" y="5435"/>
                  </a:cubicBezTo>
                  <a:cubicBezTo>
                    <a:pt x="2503" y="5638"/>
                    <a:pt x="2134" y="5854"/>
                    <a:pt x="1755" y="6060"/>
                  </a:cubicBezTo>
                  <a:cubicBezTo>
                    <a:pt x="1697" y="6091"/>
                    <a:pt x="1635" y="6121"/>
                    <a:pt x="1577" y="6152"/>
                  </a:cubicBezTo>
                  <a:cubicBezTo>
                    <a:pt x="3042" y="5207"/>
                    <a:pt x="4476" y="4281"/>
                    <a:pt x="6083" y="3573"/>
                  </a:cubicBezTo>
                  <a:cubicBezTo>
                    <a:pt x="7816" y="2812"/>
                    <a:pt x="9564" y="2095"/>
                    <a:pt x="11091" y="956"/>
                  </a:cubicBezTo>
                  <a:cubicBezTo>
                    <a:pt x="11097" y="953"/>
                    <a:pt x="11097" y="947"/>
                    <a:pt x="11103" y="941"/>
                  </a:cubicBezTo>
                  <a:cubicBezTo>
                    <a:pt x="11125" y="913"/>
                    <a:pt x="11122" y="873"/>
                    <a:pt x="11094" y="849"/>
                  </a:cubicBezTo>
                  <a:cubicBezTo>
                    <a:pt x="11084" y="838"/>
                    <a:pt x="11070" y="833"/>
                    <a:pt x="11056" y="833"/>
                  </a:cubicBezTo>
                  <a:cubicBezTo>
                    <a:pt x="11045" y="833"/>
                    <a:pt x="11034" y="836"/>
                    <a:pt x="11023" y="842"/>
                  </a:cubicBezTo>
                  <a:cubicBezTo>
                    <a:pt x="9346" y="1797"/>
                    <a:pt x="7517" y="2495"/>
                    <a:pt x="5790" y="3367"/>
                  </a:cubicBezTo>
                  <a:cubicBezTo>
                    <a:pt x="4867" y="3834"/>
                    <a:pt x="3944" y="4299"/>
                    <a:pt x="3011" y="4749"/>
                  </a:cubicBezTo>
                  <a:cubicBezTo>
                    <a:pt x="2500" y="4998"/>
                    <a:pt x="1980" y="5232"/>
                    <a:pt x="1460" y="5463"/>
                  </a:cubicBezTo>
                  <a:cubicBezTo>
                    <a:pt x="1009" y="5660"/>
                    <a:pt x="835" y="5734"/>
                    <a:pt x="815" y="5734"/>
                  </a:cubicBezTo>
                  <a:cubicBezTo>
                    <a:pt x="780" y="5734"/>
                    <a:pt x="1257" y="5492"/>
                    <a:pt x="1527" y="5315"/>
                  </a:cubicBezTo>
                  <a:cubicBezTo>
                    <a:pt x="3097" y="4293"/>
                    <a:pt x="4815" y="3517"/>
                    <a:pt x="6492" y="2692"/>
                  </a:cubicBezTo>
                  <a:cubicBezTo>
                    <a:pt x="7991" y="1957"/>
                    <a:pt x="9786" y="1270"/>
                    <a:pt x="11033" y="125"/>
                  </a:cubicBezTo>
                  <a:cubicBezTo>
                    <a:pt x="11036" y="119"/>
                    <a:pt x="11042" y="116"/>
                    <a:pt x="11048" y="113"/>
                  </a:cubicBezTo>
                  <a:cubicBezTo>
                    <a:pt x="11082" y="79"/>
                    <a:pt x="11066" y="17"/>
                    <a:pt x="11020" y="5"/>
                  </a:cubicBezTo>
                  <a:cubicBezTo>
                    <a:pt x="11013" y="2"/>
                    <a:pt x="11004" y="1"/>
                    <a:pt x="10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5" name="Google Shape;1614;p35">
              <a:extLst>
                <a:ext uri="{FF2B5EF4-FFF2-40B4-BE49-F238E27FC236}">
                  <a16:creationId xmlns:a16="http://schemas.microsoft.com/office/drawing/2014/main" id="{2E16992D-9256-2951-19C3-9A9BA07FFCCC}"/>
                </a:ext>
              </a:extLst>
            </p:cNvPr>
            <p:cNvSpPr/>
            <p:nvPr/>
          </p:nvSpPr>
          <p:spPr>
            <a:xfrm>
              <a:off x="4400625" y="6670125"/>
              <a:ext cx="328375" cy="297125"/>
            </a:xfrm>
            <a:custGeom>
              <a:avLst/>
              <a:gdLst/>
              <a:ahLst/>
              <a:cxnLst/>
              <a:rect l="l" t="t" r="r" b="b"/>
              <a:pathLst>
                <a:path w="13135" h="11885" extrusionOk="0">
                  <a:moveTo>
                    <a:pt x="1739" y="5832"/>
                  </a:moveTo>
                  <a:cubicBezTo>
                    <a:pt x="1545" y="5920"/>
                    <a:pt x="947" y="6216"/>
                    <a:pt x="926" y="6216"/>
                  </a:cubicBezTo>
                  <a:cubicBezTo>
                    <a:pt x="920" y="6216"/>
                    <a:pt x="977" y="6184"/>
                    <a:pt x="1133" y="6100"/>
                  </a:cubicBezTo>
                  <a:cubicBezTo>
                    <a:pt x="1330" y="5999"/>
                    <a:pt x="1530" y="5909"/>
                    <a:pt x="1739" y="5832"/>
                  </a:cubicBezTo>
                  <a:close/>
                  <a:moveTo>
                    <a:pt x="3325" y="7504"/>
                  </a:moveTo>
                  <a:cubicBezTo>
                    <a:pt x="2807" y="7735"/>
                    <a:pt x="2297" y="7972"/>
                    <a:pt x="1786" y="8215"/>
                  </a:cubicBezTo>
                  <a:cubicBezTo>
                    <a:pt x="1407" y="8390"/>
                    <a:pt x="1019" y="8535"/>
                    <a:pt x="619" y="8649"/>
                  </a:cubicBezTo>
                  <a:cubicBezTo>
                    <a:pt x="841" y="8584"/>
                    <a:pt x="1222" y="8310"/>
                    <a:pt x="1422" y="8230"/>
                  </a:cubicBezTo>
                  <a:cubicBezTo>
                    <a:pt x="1939" y="8018"/>
                    <a:pt x="2472" y="7858"/>
                    <a:pt x="2989" y="7639"/>
                  </a:cubicBezTo>
                  <a:cubicBezTo>
                    <a:pt x="3100" y="7593"/>
                    <a:pt x="3214" y="7550"/>
                    <a:pt x="3325" y="7504"/>
                  </a:cubicBezTo>
                  <a:close/>
                  <a:moveTo>
                    <a:pt x="12384" y="0"/>
                  </a:moveTo>
                  <a:cubicBezTo>
                    <a:pt x="12380" y="0"/>
                    <a:pt x="12376" y="1"/>
                    <a:pt x="12371" y="2"/>
                  </a:cubicBezTo>
                  <a:cubicBezTo>
                    <a:pt x="10389" y="707"/>
                    <a:pt x="8425" y="1449"/>
                    <a:pt x="6446" y="2142"/>
                  </a:cubicBezTo>
                  <a:cubicBezTo>
                    <a:pt x="4562" y="2804"/>
                    <a:pt x="2767" y="3712"/>
                    <a:pt x="948" y="4534"/>
                  </a:cubicBezTo>
                  <a:cubicBezTo>
                    <a:pt x="853" y="4577"/>
                    <a:pt x="757" y="4623"/>
                    <a:pt x="659" y="4666"/>
                  </a:cubicBezTo>
                  <a:cubicBezTo>
                    <a:pt x="592" y="4695"/>
                    <a:pt x="632" y="4787"/>
                    <a:pt x="696" y="4787"/>
                  </a:cubicBezTo>
                  <a:cubicBezTo>
                    <a:pt x="706" y="4787"/>
                    <a:pt x="716" y="4785"/>
                    <a:pt x="727" y="4780"/>
                  </a:cubicBezTo>
                  <a:lnTo>
                    <a:pt x="939" y="4684"/>
                  </a:lnTo>
                  <a:cubicBezTo>
                    <a:pt x="2986" y="3773"/>
                    <a:pt x="5008" y="2850"/>
                    <a:pt x="7105" y="2043"/>
                  </a:cubicBezTo>
                  <a:cubicBezTo>
                    <a:pt x="8139" y="1646"/>
                    <a:pt x="9182" y="1274"/>
                    <a:pt x="10226" y="904"/>
                  </a:cubicBezTo>
                  <a:cubicBezTo>
                    <a:pt x="10589" y="775"/>
                    <a:pt x="10952" y="646"/>
                    <a:pt x="11315" y="520"/>
                  </a:cubicBezTo>
                  <a:lnTo>
                    <a:pt x="11315" y="520"/>
                  </a:lnTo>
                  <a:cubicBezTo>
                    <a:pt x="11266" y="541"/>
                    <a:pt x="11220" y="563"/>
                    <a:pt x="11174" y="587"/>
                  </a:cubicBezTo>
                  <a:cubicBezTo>
                    <a:pt x="9204" y="1502"/>
                    <a:pt x="7138" y="2194"/>
                    <a:pt x="5178" y="3136"/>
                  </a:cubicBezTo>
                  <a:cubicBezTo>
                    <a:pt x="4263" y="3576"/>
                    <a:pt x="3365" y="4004"/>
                    <a:pt x="2426" y="4398"/>
                  </a:cubicBezTo>
                  <a:cubicBezTo>
                    <a:pt x="1881" y="4626"/>
                    <a:pt x="1367" y="4897"/>
                    <a:pt x="902" y="5251"/>
                  </a:cubicBezTo>
                  <a:cubicBezTo>
                    <a:pt x="816" y="5315"/>
                    <a:pt x="727" y="5380"/>
                    <a:pt x="644" y="5451"/>
                  </a:cubicBezTo>
                  <a:cubicBezTo>
                    <a:pt x="591" y="5495"/>
                    <a:pt x="641" y="5562"/>
                    <a:pt x="697" y="5562"/>
                  </a:cubicBezTo>
                  <a:cubicBezTo>
                    <a:pt x="707" y="5562"/>
                    <a:pt x="717" y="5560"/>
                    <a:pt x="727" y="5555"/>
                  </a:cubicBezTo>
                  <a:lnTo>
                    <a:pt x="884" y="5485"/>
                  </a:lnTo>
                  <a:cubicBezTo>
                    <a:pt x="2884" y="4555"/>
                    <a:pt x="4898" y="3650"/>
                    <a:pt x="6981" y="2914"/>
                  </a:cubicBezTo>
                  <a:cubicBezTo>
                    <a:pt x="7985" y="2557"/>
                    <a:pt x="9013" y="2280"/>
                    <a:pt x="10020" y="1932"/>
                  </a:cubicBezTo>
                  <a:lnTo>
                    <a:pt x="10020" y="1932"/>
                  </a:lnTo>
                  <a:cubicBezTo>
                    <a:pt x="8730" y="2474"/>
                    <a:pt x="7434" y="2994"/>
                    <a:pt x="6147" y="3552"/>
                  </a:cubicBezTo>
                  <a:cubicBezTo>
                    <a:pt x="5141" y="3983"/>
                    <a:pt x="4134" y="4417"/>
                    <a:pt x="3171" y="4940"/>
                  </a:cubicBezTo>
                  <a:cubicBezTo>
                    <a:pt x="2420" y="5349"/>
                    <a:pt x="1561" y="5663"/>
                    <a:pt x="837" y="6125"/>
                  </a:cubicBezTo>
                  <a:cubicBezTo>
                    <a:pt x="761" y="6177"/>
                    <a:pt x="674" y="6220"/>
                    <a:pt x="597" y="6276"/>
                  </a:cubicBezTo>
                  <a:cubicBezTo>
                    <a:pt x="548" y="6311"/>
                    <a:pt x="567" y="6404"/>
                    <a:pt x="625" y="6404"/>
                  </a:cubicBezTo>
                  <a:cubicBezTo>
                    <a:pt x="632" y="6404"/>
                    <a:pt x="641" y="6402"/>
                    <a:pt x="650" y="6399"/>
                  </a:cubicBezTo>
                  <a:cubicBezTo>
                    <a:pt x="708" y="6377"/>
                    <a:pt x="767" y="6353"/>
                    <a:pt x="825" y="6331"/>
                  </a:cubicBezTo>
                  <a:cubicBezTo>
                    <a:pt x="2740" y="5599"/>
                    <a:pt x="4602" y="4777"/>
                    <a:pt x="6563" y="4167"/>
                  </a:cubicBezTo>
                  <a:cubicBezTo>
                    <a:pt x="7609" y="3841"/>
                    <a:pt x="8634" y="3490"/>
                    <a:pt x="9653" y="3087"/>
                  </a:cubicBezTo>
                  <a:cubicBezTo>
                    <a:pt x="10192" y="2874"/>
                    <a:pt x="10731" y="2659"/>
                    <a:pt x="11272" y="2453"/>
                  </a:cubicBezTo>
                  <a:cubicBezTo>
                    <a:pt x="11306" y="2440"/>
                    <a:pt x="11343" y="2428"/>
                    <a:pt x="11374" y="2416"/>
                  </a:cubicBezTo>
                  <a:lnTo>
                    <a:pt x="11374" y="2416"/>
                  </a:lnTo>
                  <a:cubicBezTo>
                    <a:pt x="9555" y="3241"/>
                    <a:pt x="7732" y="4047"/>
                    <a:pt x="5858" y="4749"/>
                  </a:cubicBezTo>
                  <a:cubicBezTo>
                    <a:pt x="4186" y="5374"/>
                    <a:pt x="2293" y="5922"/>
                    <a:pt x="779" y="6898"/>
                  </a:cubicBezTo>
                  <a:cubicBezTo>
                    <a:pt x="699" y="6950"/>
                    <a:pt x="616" y="6996"/>
                    <a:pt x="542" y="7048"/>
                  </a:cubicBezTo>
                  <a:cubicBezTo>
                    <a:pt x="480" y="7088"/>
                    <a:pt x="511" y="7174"/>
                    <a:pt x="573" y="7174"/>
                  </a:cubicBezTo>
                  <a:cubicBezTo>
                    <a:pt x="579" y="7174"/>
                    <a:pt x="585" y="7173"/>
                    <a:pt x="591" y="7171"/>
                  </a:cubicBezTo>
                  <a:cubicBezTo>
                    <a:pt x="650" y="7159"/>
                    <a:pt x="702" y="7138"/>
                    <a:pt x="757" y="7119"/>
                  </a:cubicBezTo>
                  <a:cubicBezTo>
                    <a:pt x="1702" y="6851"/>
                    <a:pt x="2570" y="6399"/>
                    <a:pt x="3475" y="6023"/>
                  </a:cubicBezTo>
                  <a:cubicBezTo>
                    <a:pt x="4544" y="5583"/>
                    <a:pt x="5670" y="5254"/>
                    <a:pt x="6763" y="4884"/>
                  </a:cubicBezTo>
                  <a:cubicBezTo>
                    <a:pt x="7763" y="4546"/>
                    <a:pt x="8767" y="4213"/>
                    <a:pt x="9746" y="3813"/>
                  </a:cubicBezTo>
                  <a:lnTo>
                    <a:pt x="9746" y="3813"/>
                  </a:lnTo>
                  <a:cubicBezTo>
                    <a:pt x="8761" y="4278"/>
                    <a:pt x="7705" y="4614"/>
                    <a:pt x="6686" y="4989"/>
                  </a:cubicBezTo>
                  <a:cubicBezTo>
                    <a:pt x="4608" y="5752"/>
                    <a:pt x="2709" y="6811"/>
                    <a:pt x="705" y="7722"/>
                  </a:cubicBezTo>
                  <a:cubicBezTo>
                    <a:pt x="628" y="7756"/>
                    <a:pt x="557" y="7793"/>
                    <a:pt x="480" y="7824"/>
                  </a:cubicBezTo>
                  <a:cubicBezTo>
                    <a:pt x="412" y="7856"/>
                    <a:pt x="455" y="7949"/>
                    <a:pt x="519" y="7949"/>
                  </a:cubicBezTo>
                  <a:cubicBezTo>
                    <a:pt x="523" y="7949"/>
                    <a:pt x="528" y="7948"/>
                    <a:pt x="533" y="7947"/>
                  </a:cubicBezTo>
                  <a:cubicBezTo>
                    <a:pt x="585" y="7938"/>
                    <a:pt x="634" y="7919"/>
                    <a:pt x="687" y="7907"/>
                  </a:cubicBezTo>
                  <a:cubicBezTo>
                    <a:pt x="1730" y="7642"/>
                    <a:pt x="2638" y="7018"/>
                    <a:pt x="3632" y="6608"/>
                  </a:cubicBezTo>
                  <a:cubicBezTo>
                    <a:pt x="4704" y="6171"/>
                    <a:pt x="5821" y="5839"/>
                    <a:pt x="6920" y="5469"/>
                  </a:cubicBezTo>
                  <a:cubicBezTo>
                    <a:pt x="8056" y="5088"/>
                    <a:pt x="9213" y="4771"/>
                    <a:pt x="10361" y="4423"/>
                  </a:cubicBezTo>
                  <a:cubicBezTo>
                    <a:pt x="10466" y="4392"/>
                    <a:pt x="10571" y="4361"/>
                    <a:pt x="10681" y="4333"/>
                  </a:cubicBezTo>
                  <a:lnTo>
                    <a:pt x="10681" y="4333"/>
                  </a:lnTo>
                  <a:cubicBezTo>
                    <a:pt x="10475" y="4432"/>
                    <a:pt x="10272" y="4534"/>
                    <a:pt x="10066" y="4635"/>
                  </a:cubicBezTo>
                  <a:cubicBezTo>
                    <a:pt x="8828" y="5269"/>
                    <a:pt x="7539" y="5703"/>
                    <a:pt x="6227" y="6159"/>
                  </a:cubicBezTo>
                  <a:cubicBezTo>
                    <a:pt x="5008" y="6584"/>
                    <a:pt x="3836" y="7144"/>
                    <a:pt x="2644" y="7639"/>
                  </a:cubicBezTo>
                  <a:cubicBezTo>
                    <a:pt x="1967" y="7919"/>
                    <a:pt x="1244" y="8089"/>
                    <a:pt x="628" y="8483"/>
                  </a:cubicBezTo>
                  <a:cubicBezTo>
                    <a:pt x="511" y="8557"/>
                    <a:pt x="397" y="8640"/>
                    <a:pt x="290" y="8732"/>
                  </a:cubicBezTo>
                  <a:cubicBezTo>
                    <a:pt x="238" y="8775"/>
                    <a:pt x="285" y="8844"/>
                    <a:pt x="341" y="8844"/>
                  </a:cubicBezTo>
                  <a:cubicBezTo>
                    <a:pt x="345" y="8844"/>
                    <a:pt x="350" y="8844"/>
                    <a:pt x="354" y="8843"/>
                  </a:cubicBezTo>
                  <a:cubicBezTo>
                    <a:pt x="434" y="8824"/>
                    <a:pt x="511" y="8797"/>
                    <a:pt x="594" y="8775"/>
                  </a:cubicBezTo>
                  <a:cubicBezTo>
                    <a:pt x="1444" y="8550"/>
                    <a:pt x="2213" y="8153"/>
                    <a:pt x="3008" y="7772"/>
                  </a:cubicBezTo>
                  <a:cubicBezTo>
                    <a:pt x="4119" y="7242"/>
                    <a:pt x="5292" y="6814"/>
                    <a:pt x="6446" y="6393"/>
                  </a:cubicBezTo>
                  <a:cubicBezTo>
                    <a:pt x="8413" y="5675"/>
                    <a:pt x="10620" y="4832"/>
                    <a:pt x="12430" y="4170"/>
                  </a:cubicBezTo>
                  <a:lnTo>
                    <a:pt x="12430" y="4170"/>
                  </a:lnTo>
                  <a:cubicBezTo>
                    <a:pt x="11522" y="4503"/>
                    <a:pt x="10663" y="4968"/>
                    <a:pt x="9783" y="5368"/>
                  </a:cubicBezTo>
                  <a:cubicBezTo>
                    <a:pt x="8607" y="5900"/>
                    <a:pt x="7388" y="6334"/>
                    <a:pt x="6181" y="6790"/>
                  </a:cubicBezTo>
                  <a:cubicBezTo>
                    <a:pt x="4226" y="7532"/>
                    <a:pt x="2333" y="8418"/>
                    <a:pt x="511" y="9446"/>
                  </a:cubicBezTo>
                  <a:cubicBezTo>
                    <a:pt x="480" y="9462"/>
                    <a:pt x="450" y="9477"/>
                    <a:pt x="422" y="9492"/>
                  </a:cubicBezTo>
                  <a:cubicBezTo>
                    <a:pt x="355" y="9530"/>
                    <a:pt x="397" y="9616"/>
                    <a:pt x="460" y="9616"/>
                  </a:cubicBezTo>
                  <a:cubicBezTo>
                    <a:pt x="469" y="9616"/>
                    <a:pt x="479" y="9614"/>
                    <a:pt x="490" y="9609"/>
                  </a:cubicBezTo>
                  <a:lnTo>
                    <a:pt x="493" y="9609"/>
                  </a:lnTo>
                  <a:cubicBezTo>
                    <a:pt x="1607" y="9123"/>
                    <a:pt x="2734" y="8674"/>
                    <a:pt x="3873" y="8249"/>
                  </a:cubicBezTo>
                  <a:lnTo>
                    <a:pt x="3873" y="8249"/>
                  </a:lnTo>
                  <a:cubicBezTo>
                    <a:pt x="3595" y="8384"/>
                    <a:pt x="3318" y="8526"/>
                    <a:pt x="3048" y="8680"/>
                  </a:cubicBezTo>
                  <a:cubicBezTo>
                    <a:pt x="2207" y="9157"/>
                    <a:pt x="1259" y="9474"/>
                    <a:pt x="447" y="9982"/>
                  </a:cubicBezTo>
                  <a:cubicBezTo>
                    <a:pt x="419" y="10000"/>
                    <a:pt x="388" y="10013"/>
                    <a:pt x="360" y="10031"/>
                  </a:cubicBezTo>
                  <a:cubicBezTo>
                    <a:pt x="301" y="10068"/>
                    <a:pt x="332" y="10156"/>
                    <a:pt x="395" y="10156"/>
                  </a:cubicBezTo>
                  <a:cubicBezTo>
                    <a:pt x="401" y="10156"/>
                    <a:pt x="407" y="10156"/>
                    <a:pt x="413" y="10154"/>
                  </a:cubicBezTo>
                  <a:lnTo>
                    <a:pt x="425" y="10151"/>
                  </a:lnTo>
                  <a:cubicBezTo>
                    <a:pt x="1478" y="9905"/>
                    <a:pt x="2463" y="9483"/>
                    <a:pt x="3460" y="9077"/>
                  </a:cubicBezTo>
                  <a:cubicBezTo>
                    <a:pt x="3916" y="8892"/>
                    <a:pt x="4380" y="8732"/>
                    <a:pt x="4845" y="8578"/>
                  </a:cubicBezTo>
                  <a:lnTo>
                    <a:pt x="4845" y="8578"/>
                  </a:lnTo>
                  <a:cubicBezTo>
                    <a:pt x="3996" y="8926"/>
                    <a:pt x="3155" y="9298"/>
                    <a:pt x="2303" y="9637"/>
                  </a:cubicBezTo>
                  <a:cubicBezTo>
                    <a:pt x="1644" y="9896"/>
                    <a:pt x="967" y="10071"/>
                    <a:pt x="382" y="10468"/>
                  </a:cubicBezTo>
                  <a:cubicBezTo>
                    <a:pt x="330" y="10505"/>
                    <a:pt x="277" y="10539"/>
                    <a:pt x="228" y="10579"/>
                  </a:cubicBezTo>
                  <a:cubicBezTo>
                    <a:pt x="174" y="10622"/>
                    <a:pt x="228" y="10691"/>
                    <a:pt x="283" y="10691"/>
                  </a:cubicBezTo>
                  <a:cubicBezTo>
                    <a:pt x="287" y="10691"/>
                    <a:pt x="291" y="10691"/>
                    <a:pt x="296" y="10690"/>
                  </a:cubicBezTo>
                  <a:cubicBezTo>
                    <a:pt x="317" y="10687"/>
                    <a:pt x="336" y="10681"/>
                    <a:pt x="357" y="10674"/>
                  </a:cubicBezTo>
                  <a:cubicBezTo>
                    <a:pt x="1404" y="10465"/>
                    <a:pt x="2383" y="10053"/>
                    <a:pt x="3398" y="9736"/>
                  </a:cubicBezTo>
                  <a:cubicBezTo>
                    <a:pt x="4602" y="9363"/>
                    <a:pt x="5802" y="8972"/>
                    <a:pt x="6997" y="8563"/>
                  </a:cubicBezTo>
                  <a:cubicBezTo>
                    <a:pt x="7616" y="8353"/>
                    <a:pt x="8237" y="8156"/>
                    <a:pt x="8856" y="7941"/>
                  </a:cubicBezTo>
                  <a:lnTo>
                    <a:pt x="8856" y="7941"/>
                  </a:lnTo>
                  <a:cubicBezTo>
                    <a:pt x="5993" y="9046"/>
                    <a:pt x="2955" y="9748"/>
                    <a:pt x="280" y="11290"/>
                  </a:cubicBezTo>
                  <a:cubicBezTo>
                    <a:pt x="246" y="11308"/>
                    <a:pt x="216" y="11324"/>
                    <a:pt x="185" y="11342"/>
                  </a:cubicBezTo>
                  <a:cubicBezTo>
                    <a:pt x="127" y="11376"/>
                    <a:pt x="153" y="11469"/>
                    <a:pt x="213" y="11469"/>
                  </a:cubicBezTo>
                  <a:cubicBezTo>
                    <a:pt x="220" y="11469"/>
                    <a:pt x="227" y="11468"/>
                    <a:pt x="234" y="11465"/>
                  </a:cubicBezTo>
                  <a:lnTo>
                    <a:pt x="259" y="11456"/>
                  </a:lnTo>
                  <a:cubicBezTo>
                    <a:pt x="530" y="11361"/>
                    <a:pt x="801" y="11259"/>
                    <a:pt x="1074" y="11161"/>
                  </a:cubicBezTo>
                  <a:lnTo>
                    <a:pt x="1074" y="11161"/>
                  </a:lnTo>
                  <a:cubicBezTo>
                    <a:pt x="788" y="11318"/>
                    <a:pt x="508" y="11484"/>
                    <a:pt x="231" y="11656"/>
                  </a:cubicBezTo>
                  <a:cubicBezTo>
                    <a:pt x="176" y="11693"/>
                    <a:pt x="120" y="11724"/>
                    <a:pt x="65" y="11761"/>
                  </a:cubicBezTo>
                  <a:cubicBezTo>
                    <a:pt x="0" y="11802"/>
                    <a:pt x="39" y="11885"/>
                    <a:pt x="107" y="11885"/>
                  </a:cubicBezTo>
                  <a:cubicBezTo>
                    <a:pt x="110" y="11885"/>
                    <a:pt x="114" y="11885"/>
                    <a:pt x="117" y="11884"/>
                  </a:cubicBezTo>
                  <a:cubicBezTo>
                    <a:pt x="145" y="11878"/>
                    <a:pt x="176" y="11869"/>
                    <a:pt x="206" y="11866"/>
                  </a:cubicBezTo>
                  <a:cubicBezTo>
                    <a:pt x="1158" y="11718"/>
                    <a:pt x="2041" y="11358"/>
                    <a:pt x="2937" y="11004"/>
                  </a:cubicBezTo>
                  <a:cubicBezTo>
                    <a:pt x="4048" y="10567"/>
                    <a:pt x="5202" y="10290"/>
                    <a:pt x="6363" y="10000"/>
                  </a:cubicBezTo>
                  <a:cubicBezTo>
                    <a:pt x="7409" y="9745"/>
                    <a:pt x="8428" y="9382"/>
                    <a:pt x="9404" y="8923"/>
                  </a:cubicBezTo>
                  <a:cubicBezTo>
                    <a:pt x="10315" y="8492"/>
                    <a:pt x="11294" y="8169"/>
                    <a:pt x="12190" y="7698"/>
                  </a:cubicBezTo>
                  <a:cubicBezTo>
                    <a:pt x="12267" y="7658"/>
                    <a:pt x="12347" y="7621"/>
                    <a:pt x="12424" y="7581"/>
                  </a:cubicBezTo>
                  <a:cubicBezTo>
                    <a:pt x="12489" y="7547"/>
                    <a:pt x="12447" y="7455"/>
                    <a:pt x="12388" y="7455"/>
                  </a:cubicBezTo>
                  <a:cubicBezTo>
                    <a:pt x="12378" y="7455"/>
                    <a:pt x="12367" y="7457"/>
                    <a:pt x="12356" y="7464"/>
                  </a:cubicBezTo>
                  <a:cubicBezTo>
                    <a:pt x="12313" y="7489"/>
                    <a:pt x="12270" y="7507"/>
                    <a:pt x="12227" y="7529"/>
                  </a:cubicBezTo>
                  <a:cubicBezTo>
                    <a:pt x="11395" y="7978"/>
                    <a:pt x="10472" y="8270"/>
                    <a:pt x="9616" y="8674"/>
                  </a:cubicBezTo>
                  <a:cubicBezTo>
                    <a:pt x="8539" y="9181"/>
                    <a:pt x="7480" y="9579"/>
                    <a:pt x="6326" y="9871"/>
                  </a:cubicBezTo>
                  <a:cubicBezTo>
                    <a:pt x="5261" y="10142"/>
                    <a:pt x="4199" y="10397"/>
                    <a:pt x="3165" y="10773"/>
                  </a:cubicBezTo>
                  <a:cubicBezTo>
                    <a:pt x="2706" y="10942"/>
                    <a:pt x="2253" y="11133"/>
                    <a:pt x="1798" y="11305"/>
                  </a:cubicBezTo>
                  <a:cubicBezTo>
                    <a:pt x="1388" y="11458"/>
                    <a:pt x="715" y="11505"/>
                    <a:pt x="365" y="11728"/>
                  </a:cubicBezTo>
                  <a:lnTo>
                    <a:pt x="365" y="11728"/>
                  </a:lnTo>
                  <a:cubicBezTo>
                    <a:pt x="886" y="11392"/>
                    <a:pt x="1428" y="11092"/>
                    <a:pt x="1986" y="10825"/>
                  </a:cubicBezTo>
                  <a:cubicBezTo>
                    <a:pt x="3494" y="10256"/>
                    <a:pt x="4987" y="9659"/>
                    <a:pt x="6526" y="9148"/>
                  </a:cubicBezTo>
                  <a:cubicBezTo>
                    <a:pt x="8330" y="8554"/>
                    <a:pt x="10121" y="7923"/>
                    <a:pt x="11836" y="7098"/>
                  </a:cubicBezTo>
                  <a:cubicBezTo>
                    <a:pt x="12039" y="7082"/>
                    <a:pt x="12131" y="7036"/>
                    <a:pt x="12125" y="6953"/>
                  </a:cubicBezTo>
                  <a:cubicBezTo>
                    <a:pt x="12202" y="6916"/>
                    <a:pt x="12282" y="6876"/>
                    <a:pt x="12362" y="6839"/>
                  </a:cubicBezTo>
                  <a:cubicBezTo>
                    <a:pt x="12384" y="6827"/>
                    <a:pt x="12402" y="6817"/>
                    <a:pt x="12424" y="6808"/>
                  </a:cubicBezTo>
                  <a:cubicBezTo>
                    <a:pt x="12491" y="6774"/>
                    <a:pt x="12448" y="6691"/>
                    <a:pt x="12387" y="6688"/>
                  </a:cubicBezTo>
                  <a:cubicBezTo>
                    <a:pt x="12377" y="6688"/>
                    <a:pt x="12365" y="6688"/>
                    <a:pt x="12356" y="6691"/>
                  </a:cubicBezTo>
                  <a:cubicBezTo>
                    <a:pt x="9419" y="8169"/>
                    <a:pt x="6147" y="8904"/>
                    <a:pt x="3125" y="10176"/>
                  </a:cubicBezTo>
                  <a:cubicBezTo>
                    <a:pt x="2854" y="10277"/>
                    <a:pt x="2586" y="10385"/>
                    <a:pt x="2321" y="10496"/>
                  </a:cubicBezTo>
                  <a:cubicBezTo>
                    <a:pt x="1890" y="10674"/>
                    <a:pt x="1462" y="10856"/>
                    <a:pt x="1031" y="11028"/>
                  </a:cubicBezTo>
                  <a:cubicBezTo>
                    <a:pt x="1204" y="10939"/>
                    <a:pt x="1376" y="10850"/>
                    <a:pt x="1549" y="10764"/>
                  </a:cubicBezTo>
                  <a:cubicBezTo>
                    <a:pt x="5082" y="9015"/>
                    <a:pt x="9078" y="8412"/>
                    <a:pt x="12448" y="6319"/>
                  </a:cubicBezTo>
                  <a:cubicBezTo>
                    <a:pt x="12541" y="6263"/>
                    <a:pt x="12633" y="6211"/>
                    <a:pt x="12722" y="6153"/>
                  </a:cubicBezTo>
                  <a:cubicBezTo>
                    <a:pt x="12785" y="6113"/>
                    <a:pt x="12747" y="6027"/>
                    <a:pt x="12687" y="6027"/>
                  </a:cubicBezTo>
                  <a:cubicBezTo>
                    <a:pt x="12677" y="6027"/>
                    <a:pt x="12666" y="6030"/>
                    <a:pt x="12654" y="6036"/>
                  </a:cubicBezTo>
                  <a:cubicBezTo>
                    <a:pt x="12593" y="6069"/>
                    <a:pt x="12531" y="6097"/>
                    <a:pt x="12473" y="6131"/>
                  </a:cubicBezTo>
                  <a:cubicBezTo>
                    <a:pt x="9983" y="7461"/>
                    <a:pt x="7369" y="8323"/>
                    <a:pt x="4688" y="9197"/>
                  </a:cubicBezTo>
                  <a:cubicBezTo>
                    <a:pt x="3429" y="9603"/>
                    <a:pt x="2170" y="10062"/>
                    <a:pt x="899" y="10422"/>
                  </a:cubicBezTo>
                  <a:cubicBezTo>
                    <a:pt x="706" y="10477"/>
                    <a:pt x="612" y="10498"/>
                    <a:pt x="579" y="10498"/>
                  </a:cubicBezTo>
                  <a:cubicBezTo>
                    <a:pt x="497" y="10498"/>
                    <a:pt x="802" y="10366"/>
                    <a:pt x="905" y="10311"/>
                  </a:cubicBezTo>
                  <a:cubicBezTo>
                    <a:pt x="1204" y="10157"/>
                    <a:pt x="1542" y="10053"/>
                    <a:pt x="1862" y="9939"/>
                  </a:cubicBezTo>
                  <a:cubicBezTo>
                    <a:pt x="2413" y="9745"/>
                    <a:pt x="2952" y="9520"/>
                    <a:pt x="3491" y="9292"/>
                  </a:cubicBezTo>
                  <a:cubicBezTo>
                    <a:pt x="4691" y="8784"/>
                    <a:pt x="5907" y="8317"/>
                    <a:pt x="7126" y="7855"/>
                  </a:cubicBezTo>
                  <a:cubicBezTo>
                    <a:pt x="8828" y="7313"/>
                    <a:pt x="10500" y="6673"/>
                    <a:pt x="12128" y="5940"/>
                  </a:cubicBezTo>
                  <a:cubicBezTo>
                    <a:pt x="12285" y="5934"/>
                    <a:pt x="12371" y="5897"/>
                    <a:pt x="12380" y="5829"/>
                  </a:cubicBezTo>
                  <a:cubicBezTo>
                    <a:pt x="12427" y="5808"/>
                    <a:pt x="12473" y="5786"/>
                    <a:pt x="12519" y="5765"/>
                  </a:cubicBezTo>
                  <a:cubicBezTo>
                    <a:pt x="12587" y="5734"/>
                    <a:pt x="12654" y="5706"/>
                    <a:pt x="12722" y="5675"/>
                  </a:cubicBezTo>
                  <a:cubicBezTo>
                    <a:pt x="12782" y="5645"/>
                    <a:pt x="12750" y="5547"/>
                    <a:pt x="12695" y="5547"/>
                  </a:cubicBezTo>
                  <a:cubicBezTo>
                    <a:pt x="12688" y="5547"/>
                    <a:pt x="12680" y="5549"/>
                    <a:pt x="12673" y="5552"/>
                  </a:cubicBezTo>
                  <a:cubicBezTo>
                    <a:pt x="12627" y="5571"/>
                    <a:pt x="12584" y="5586"/>
                    <a:pt x="12537" y="5605"/>
                  </a:cubicBezTo>
                  <a:cubicBezTo>
                    <a:pt x="10644" y="6380"/>
                    <a:pt x="8736" y="7095"/>
                    <a:pt x="6824" y="7815"/>
                  </a:cubicBezTo>
                  <a:cubicBezTo>
                    <a:pt x="6215" y="8006"/>
                    <a:pt x="5602" y="8196"/>
                    <a:pt x="4993" y="8393"/>
                  </a:cubicBezTo>
                  <a:cubicBezTo>
                    <a:pt x="3743" y="8800"/>
                    <a:pt x="2552" y="9348"/>
                    <a:pt x="1308" y="9772"/>
                  </a:cubicBezTo>
                  <a:cubicBezTo>
                    <a:pt x="1090" y="9846"/>
                    <a:pt x="833" y="9889"/>
                    <a:pt x="648" y="10009"/>
                  </a:cubicBezTo>
                  <a:lnTo>
                    <a:pt x="648" y="10009"/>
                  </a:lnTo>
                  <a:cubicBezTo>
                    <a:pt x="937" y="9821"/>
                    <a:pt x="1287" y="9723"/>
                    <a:pt x="1607" y="9600"/>
                  </a:cubicBezTo>
                  <a:cubicBezTo>
                    <a:pt x="2140" y="9397"/>
                    <a:pt x="2626" y="9080"/>
                    <a:pt x="3118" y="8797"/>
                  </a:cubicBezTo>
                  <a:cubicBezTo>
                    <a:pt x="4968" y="7729"/>
                    <a:pt x="7040" y="7208"/>
                    <a:pt x="9041" y="6504"/>
                  </a:cubicBezTo>
                  <a:cubicBezTo>
                    <a:pt x="10257" y="6131"/>
                    <a:pt x="11466" y="5728"/>
                    <a:pt x="12581" y="5121"/>
                  </a:cubicBezTo>
                  <a:cubicBezTo>
                    <a:pt x="12608" y="5106"/>
                    <a:pt x="12636" y="5094"/>
                    <a:pt x="12664" y="5078"/>
                  </a:cubicBezTo>
                  <a:cubicBezTo>
                    <a:pt x="12725" y="5042"/>
                    <a:pt x="12693" y="4952"/>
                    <a:pt x="12633" y="4952"/>
                  </a:cubicBezTo>
                  <a:cubicBezTo>
                    <a:pt x="12626" y="4952"/>
                    <a:pt x="12619" y="4953"/>
                    <a:pt x="12611" y="4955"/>
                  </a:cubicBezTo>
                  <a:cubicBezTo>
                    <a:pt x="12605" y="4958"/>
                    <a:pt x="12599" y="4961"/>
                    <a:pt x="12593" y="4964"/>
                  </a:cubicBezTo>
                  <a:cubicBezTo>
                    <a:pt x="11580" y="5303"/>
                    <a:pt x="10614" y="5759"/>
                    <a:pt x="9626" y="6159"/>
                  </a:cubicBezTo>
                  <a:cubicBezTo>
                    <a:pt x="8539" y="6513"/>
                    <a:pt x="7446" y="6848"/>
                    <a:pt x="6363" y="7215"/>
                  </a:cubicBezTo>
                  <a:cubicBezTo>
                    <a:pt x="5098" y="7646"/>
                    <a:pt x="3842" y="8104"/>
                    <a:pt x="2598" y="8594"/>
                  </a:cubicBezTo>
                  <a:cubicBezTo>
                    <a:pt x="2278" y="8717"/>
                    <a:pt x="1964" y="8852"/>
                    <a:pt x="1647" y="8981"/>
                  </a:cubicBezTo>
                  <a:cubicBezTo>
                    <a:pt x="1813" y="8892"/>
                    <a:pt x="1979" y="8800"/>
                    <a:pt x="2149" y="8714"/>
                  </a:cubicBezTo>
                  <a:cubicBezTo>
                    <a:pt x="3851" y="7827"/>
                    <a:pt x="5642" y="7135"/>
                    <a:pt x="7437" y="6463"/>
                  </a:cubicBezTo>
                  <a:cubicBezTo>
                    <a:pt x="9201" y="5805"/>
                    <a:pt x="10866" y="4906"/>
                    <a:pt x="12627" y="4244"/>
                  </a:cubicBezTo>
                  <a:cubicBezTo>
                    <a:pt x="12673" y="4226"/>
                    <a:pt x="12719" y="4204"/>
                    <a:pt x="12768" y="4189"/>
                  </a:cubicBezTo>
                  <a:cubicBezTo>
                    <a:pt x="12843" y="4163"/>
                    <a:pt x="12819" y="4058"/>
                    <a:pt x="12748" y="4058"/>
                  </a:cubicBezTo>
                  <a:cubicBezTo>
                    <a:pt x="12743" y="4058"/>
                    <a:pt x="12737" y="4058"/>
                    <a:pt x="12731" y="4059"/>
                  </a:cubicBezTo>
                  <a:cubicBezTo>
                    <a:pt x="12698" y="4066"/>
                    <a:pt x="12664" y="4078"/>
                    <a:pt x="12630" y="4084"/>
                  </a:cubicBezTo>
                  <a:cubicBezTo>
                    <a:pt x="11448" y="4337"/>
                    <a:pt x="10361" y="4860"/>
                    <a:pt x="9241" y="5294"/>
                  </a:cubicBezTo>
                  <a:cubicBezTo>
                    <a:pt x="8536" y="5568"/>
                    <a:pt x="7819" y="5808"/>
                    <a:pt x="7098" y="6051"/>
                  </a:cubicBezTo>
                  <a:cubicBezTo>
                    <a:pt x="8228" y="5614"/>
                    <a:pt x="9348" y="5155"/>
                    <a:pt x="10426" y="4607"/>
                  </a:cubicBezTo>
                  <a:cubicBezTo>
                    <a:pt x="10740" y="4444"/>
                    <a:pt x="11060" y="4293"/>
                    <a:pt x="11380" y="4149"/>
                  </a:cubicBezTo>
                  <a:cubicBezTo>
                    <a:pt x="11814" y="4032"/>
                    <a:pt x="12248" y="3899"/>
                    <a:pt x="12636" y="3715"/>
                  </a:cubicBezTo>
                  <a:cubicBezTo>
                    <a:pt x="12790" y="3644"/>
                    <a:pt x="12941" y="3561"/>
                    <a:pt x="13082" y="3465"/>
                  </a:cubicBezTo>
                  <a:cubicBezTo>
                    <a:pt x="13134" y="3430"/>
                    <a:pt x="13113" y="3341"/>
                    <a:pt x="13054" y="3341"/>
                  </a:cubicBezTo>
                  <a:cubicBezTo>
                    <a:pt x="13047" y="3341"/>
                    <a:pt x="13039" y="3342"/>
                    <a:pt x="13030" y="3345"/>
                  </a:cubicBezTo>
                  <a:cubicBezTo>
                    <a:pt x="12895" y="3392"/>
                    <a:pt x="12765" y="3444"/>
                    <a:pt x="12633" y="3493"/>
                  </a:cubicBezTo>
                  <a:cubicBezTo>
                    <a:pt x="12347" y="3598"/>
                    <a:pt x="12063" y="3712"/>
                    <a:pt x="11786" y="3832"/>
                  </a:cubicBezTo>
                  <a:cubicBezTo>
                    <a:pt x="10447" y="4176"/>
                    <a:pt x="9127" y="4644"/>
                    <a:pt x="7800" y="5038"/>
                  </a:cubicBezTo>
                  <a:cubicBezTo>
                    <a:pt x="6584" y="5398"/>
                    <a:pt x="5378" y="5823"/>
                    <a:pt x="4186" y="6254"/>
                  </a:cubicBezTo>
                  <a:cubicBezTo>
                    <a:pt x="3435" y="6528"/>
                    <a:pt x="2654" y="6922"/>
                    <a:pt x="1927" y="7288"/>
                  </a:cubicBezTo>
                  <a:cubicBezTo>
                    <a:pt x="2706" y="6891"/>
                    <a:pt x="3469" y="6473"/>
                    <a:pt x="4260" y="6103"/>
                  </a:cubicBezTo>
                  <a:cubicBezTo>
                    <a:pt x="5664" y="5448"/>
                    <a:pt x="7154" y="4968"/>
                    <a:pt x="8607" y="4429"/>
                  </a:cubicBezTo>
                  <a:cubicBezTo>
                    <a:pt x="9601" y="4059"/>
                    <a:pt x="10497" y="3564"/>
                    <a:pt x="11435" y="3090"/>
                  </a:cubicBezTo>
                  <a:cubicBezTo>
                    <a:pt x="11820" y="2924"/>
                    <a:pt x="12211" y="2773"/>
                    <a:pt x="12611" y="2637"/>
                  </a:cubicBezTo>
                  <a:cubicBezTo>
                    <a:pt x="12722" y="2597"/>
                    <a:pt x="12833" y="2554"/>
                    <a:pt x="12947" y="2517"/>
                  </a:cubicBezTo>
                  <a:cubicBezTo>
                    <a:pt x="13026" y="2497"/>
                    <a:pt x="13004" y="2386"/>
                    <a:pt x="12932" y="2386"/>
                  </a:cubicBezTo>
                  <a:cubicBezTo>
                    <a:pt x="12926" y="2386"/>
                    <a:pt x="12920" y="2386"/>
                    <a:pt x="12913" y="2388"/>
                  </a:cubicBezTo>
                  <a:cubicBezTo>
                    <a:pt x="12805" y="2416"/>
                    <a:pt x="12704" y="2443"/>
                    <a:pt x="12602" y="2474"/>
                  </a:cubicBezTo>
                  <a:cubicBezTo>
                    <a:pt x="12233" y="2588"/>
                    <a:pt x="11873" y="2730"/>
                    <a:pt x="11525" y="2899"/>
                  </a:cubicBezTo>
                  <a:cubicBezTo>
                    <a:pt x="11088" y="3081"/>
                    <a:pt x="10654" y="3278"/>
                    <a:pt x="10220" y="3468"/>
                  </a:cubicBezTo>
                  <a:cubicBezTo>
                    <a:pt x="7640" y="4614"/>
                    <a:pt x="4861" y="5226"/>
                    <a:pt x="2293" y="6402"/>
                  </a:cubicBezTo>
                  <a:cubicBezTo>
                    <a:pt x="1918" y="6574"/>
                    <a:pt x="1536" y="6731"/>
                    <a:pt x="1148" y="6873"/>
                  </a:cubicBezTo>
                  <a:cubicBezTo>
                    <a:pt x="952" y="6945"/>
                    <a:pt x="856" y="6991"/>
                    <a:pt x="853" y="6991"/>
                  </a:cubicBezTo>
                  <a:cubicBezTo>
                    <a:pt x="851" y="6991"/>
                    <a:pt x="929" y="6951"/>
                    <a:pt x="1084" y="6854"/>
                  </a:cubicBezTo>
                  <a:cubicBezTo>
                    <a:pt x="1647" y="6504"/>
                    <a:pt x="2278" y="6273"/>
                    <a:pt x="2894" y="6042"/>
                  </a:cubicBezTo>
                  <a:cubicBezTo>
                    <a:pt x="3999" y="5626"/>
                    <a:pt x="5085" y="5180"/>
                    <a:pt x="6190" y="4767"/>
                  </a:cubicBezTo>
                  <a:cubicBezTo>
                    <a:pt x="7255" y="4367"/>
                    <a:pt x="8323" y="3976"/>
                    <a:pt x="9352" y="3484"/>
                  </a:cubicBezTo>
                  <a:cubicBezTo>
                    <a:pt x="10414" y="2973"/>
                    <a:pt x="11528" y="2545"/>
                    <a:pt x="12568" y="1991"/>
                  </a:cubicBezTo>
                  <a:cubicBezTo>
                    <a:pt x="12581" y="1985"/>
                    <a:pt x="12593" y="1979"/>
                    <a:pt x="12605" y="1973"/>
                  </a:cubicBezTo>
                  <a:cubicBezTo>
                    <a:pt x="12661" y="1937"/>
                    <a:pt x="12636" y="1852"/>
                    <a:pt x="12572" y="1852"/>
                  </a:cubicBezTo>
                  <a:cubicBezTo>
                    <a:pt x="12569" y="1852"/>
                    <a:pt x="12565" y="1852"/>
                    <a:pt x="12562" y="1852"/>
                  </a:cubicBezTo>
                  <a:lnTo>
                    <a:pt x="12553" y="1852"/>
                  </a:lnTo>
                  <a:cubicBezTo>
                    <a:pt x="10429" y="2576"/>
                    <a:pt x="8379" y="3462"/>
                    <a:pt x="6233" y="4130"/>
                  </a:cubicBezTo>
                  <a:cubicBezTo>
                    <a:pt x="5322" y="4410"/>
                    <a:pt x="4405" y="4700"/>
                    <a:pt x="3528" y="5081"/>
                  </a:cubicBezTo>
                  <a:cubicBezTo>
                    <a:pt x="3072" y="5278"/>
                    <a:pt x="2614" y="5469"/>
                    <a:pt x="2155" y="5657"/>
                  </a:cubicBezTo>
                  <a:cubicBezTo>
                    <a:pt x="2247" y="5614"/>
                    <a:pt x="2343" y="5568"/>
                    <a:pt x="2432" y="5515"/>
                  </a:cubicBezTo>
                  <a:cubicBezTo>
                    <a:pt x="2884" y="5254"/>
                    <a:pt x="3340" y="5001"/>
                    <a:pt x="3802" y="4758"/>
                  </a:cubicBezTo>
                  <a:cubicBezTo>
                    <a:pt x="4781" y="4244"/>
                    <a:pt x="5824" y="3832"/>
                    <a:pt x="6840" y="3398"/>
                  </a:cubicBezTo>
                  <a:cubicBezTo>
                    <a:pt x="8724" y="2591"/>
                    <a:pt x="10611" y="1806"/>
                    <a:pt x="12494" y="1006"/>
                  </a:cubicBezTo>
                  <a:lnTo>
                    <a:pt x="12602" y="960"/>
                  </a:lnTo>
                  <a:cubicBezTo>
                    <a:pt x="12667" y="931"/>
                    <a:pt x="12630" y="835"/>
                    <a:pt x="12569" y="835"/>
                  </a:cubicBezTo>
                  <a:cubicBezTo>
                    <a:pt x="12563" y="835"/>
                    <a:pt x="12558" y="835"/>
                    <a:pt x="12553" y="837"/>
                  </a:cubicBezTo>
                  <a:cubicBezTo>
                    <a:pt x="12528" y="843"/>
                    <a:pt x="12504" y="852"/>
                    <a:pt x="12482" y="861"/>
                  </a:cubicBezTo>
                  <a:cubicBezTo>
                    <a:pt x="11556" y="1123"/>
                    <a:pt x="10660" y="1566"/>
                    <a:pt x="9746" y="1886"/>
                  </a:cubicBezTo>
                  <a:cubicBezTo>
                    <a:pt x="8714" y="2246"/>
                    <a:pt x="7662" y="2530"/>
                    <a:pt x="6631" y="2893"/>
                  </a:cubicBezTo>
                  <a:cubicBezTo>
                    <a:pt x="5661" y="3235"/>
                    <a:pt x="4713" y="3629"/>
                    <a:pt x="3768" y="4032"/>
                  </a:cubicBezTo>
                  <a:cubicBezTo>
                    <a:pt x="3245" y="4256"/>
                    <a:pt x="2727" y="4490"/>
                    <a:pt x="2207" y="4724"/>
                  </a:cubicBezTo>
                  <a:cubicBezTo>
                    <a:pt x="2001" y="4820"/>
                    <a:pt x="1795" y="4912"/>
                    <a:pt x="1589" y="5008"/>
                  </a:cubicBezTo>
                  <a:cubicBezTo>
                    <a:pt x="1572" y="5015"/>
                    <a:pt x="1055" y="5333"/>
                    <a:pt x="1013" y="5333"/>
                  </a:cubicBezTo>
                  <a:cubicBezTo>
                    <a:pt x="1001" y="5333"/>
                    <a:pt x="1027" y="5308"/>
                    <a:pt x="1115" y="5241"/>
                  </a:cubicBezTo>
                  <a:cubicBezTo>
                    <a:pt x="1862" y="4672"/>
                    <a:pt x="2817" y="4386"/>
                    <a:pt x="3676" y="4026"/>
                  </a:cubicBezTo>
                  <a:cubicBezTo>
                    <a:pt x="4519" y="3675"/>
                    <a:pt x="5310" y="3210"/>
                    <a:pt x="6141" y="2834"/>
                  </a:cubicBezTo>
                  <a:cubicBezTo>
                    <a:pt x="8071" y="1957"/>
                    <a:pt x="10075" y="1271"/>
                    <a:pt x="11980" y="341"/>
                  </a:cubicBezTo>
                  <a:cubicBezTo>
                    <a:pt x="12017" y="338"/>
                    <a:pt x="12051" y="323"/>
                    <a:pt x="12076" y="295"/>
                  </a:cubicBezTo>
                  <a:cubicBezTo>
                    <a:pt x="12187" y="240"/>
                    <a:pt x="12300" y="187"/>
                    <a:pt x="12411" y="132"/>
                  </a:cubicBezTo>
                  <a:lnTo>
                    <a:pt x="12424" y="126"/>
                  </a:lnTo>
                  <a:cubicBezTo>
                    <a:pt x="12479" y="95"/>
                    <a:pt x="12451" y="12"/>
                    <a:pt x="12396" y="2"/>
                  </a:cubicBezTo>
                  <a:cubicBezTo>
                    <a:pt x="12391" y="1"/>
                    <a:pt x="12387" y="0"/>
                    <a:pt x="123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6" name="Google Shape;1615;p35">
              <a:extLst>
                <a:ext uri="{FF2B5EF4-FFF2-40B4-BE49-F238E27FC236}">
                  <a16:creationId xmlns:a16="http://schemas.microsoft.com/office/drawing/2014/main" id="{02B11B43-0D49-311C-DDE7-44AA0AE0E70F}"/>
                </a:ext>
              </a:extLst>
            </p:cNvPr>
            <p:cNvSpPr/>
            <p:nvPr/>
          </p:nvSpPr>
          <p:spPr>
            <a:xfrm>
              <a:off x="4387300" y="6867025"/>
              <a:ext cx="317075" cy="221450"/>
            </a:xfrm>
            <a:custGeom>
              <a:avLst/>
              <a:gdLst/>
              <a:ahLst/>
              <a:cxnLst/>
              <a:rect l="l" t="t" r="r" b="b"/>
              <a:pathLst>
                <a:path w="12683" h="8858" extrusionOk="0">
                  <a:moveTo>
                    <a:pt x="10017" y="4685"/>
                  </a:moveTo>
                  <a:lnTo>
                    <a:pt x="10017" y="4685"/>
                  </a:lnTo>
                  <a:cubicBezTo>
                    <a:pt x="9478" y="4925"/>
                    <a:pt x="8927" y="5135"/>
                    <a:pt x="8367" y="5313"/>
                  </a:cubicBezTo>
                  <a:cubicBezTo>
                    <a:pt x="7410" y="5612"/>
                    <a:pt x="6425" y="5830"/>
                    <a:pt x="5464" y="6107"/>
                  </a:cubicBezTo>
                  <a:cubicBezTo>
                    <a:pt x="4815" y="6295"/>
                    <a:pt x="4141" y="6486"/>
                    <a:pt x="3473" y="6695"/>
                  </a:cubicBezTo>
                  <a:cubicBezTo>
                    <a:pt x="3962" y="6538"/>
                    <a:pt x="4455" y="6387"/>
                    <a:pt x="4944" y="6240"/>
                  </a:cubicBezTo>
                  <a:cubicBezTo>
                    <a:pt x="6643" y="5726"/>
                    <a:pt x="8333" y="5236"/>
                    <a:pt x="10017" y="4685"/>
                  </a:cubicBezTo>
                  <a:close/>
                  <a:moveTo>
                    <a:pt x="9118" y="5202"/>
                  </a:moveTo>
                  <a:lnTo>
                    <a:pt x="9118" y="5202"/>
                  </a:lnTo>
                  <a:cubicBezTo>
                    <a:pt x="8130" y="5729"/>
                    <a:pt x="7087" y="6030"/>
                    <a:pt x="6025" y="6369"/>
                  </a:cubicBezTo>
                  <a:cubicBezTo>
                    <a:pt x="5055" y="6680"/>
                    <a:pt x="4092" y="6994"/>
                    <a:pt x="3116" y="7283"/>
                  </a:cubicBezTo>
                  <a:cubicBezTo>
                    <a:pt x="2337" y="7514"/>
                    <a:pt x="1611" y="7865"/>
                    <a:pt x="810" y="8031"/>
                  </a:cubicBezTo>
                  <a:cubicBezTo>
                    <a:pt x="621" y="8070"/>
                    <a:pt x="510" y="8086"/>
                    <a:pt x="455" y="8086"/>
                  </a:cubicBezTo>
                  <a:cubicBezTo>
                    <a:pt x="242" y="8086"/>
                    <a:pt x="870" y="7845"/>
                    <a:pt x="1032" y="7770"/>
                  </a:cubicBezTo>
                  <a:cubicBezTo>
                    <a:pt x="1583" y="7508"/>
                    <a:pt x="2171" y="7323"/>
                    <a:pt x="2749" y="7132"/>
                  </a:cubicBezTo>
                  <a:cubicBezTo>
                    <a:pt x="3771" y="6800"/>
                    <a:pt x="4787" y="6443"/>
                    <a:pt x="5821" y="6144"/>
                  </a:cubicBezTo>
                  <a:cubicBezTo>
                    <a:pt x="6779" y="5867"/>
                    <a:pt x="7751" y="5646"/>
                    <a:pt x="8706" y="5347"/>
                  </a:cubicBezTo>
                  <a:cubicBezTo>
                    <a:pt x="8844" y="5304"/>
                    <a:pt x="8983" y="5252"/>
                    <a:pt x="9118" y="5202"/>
                  </a:cubicBezTo>
                  <a:close/>
                  <a:moveTo>
                    <a:pt x="12612" y="0"/>
                  </a:moveTo>
                  <a:cubicBezTo>
                    <a:pt x="12606" y="0"/>
                    <a:pt x="12600" y="1"/>
                    <a:pt x="12593" y="3"/>
                  </a:cubicBezTo>
                  <a:cubicBezTo>
                    <a:pt x="11639" y="271"/>
                    <a:pt x="10706" y="798"/>
                    <a:pt x="9771" y="1164"/>
                  </a:cubicBezTo>
                  <a:cubicBezTo>
                    <a:pt x="8623" y="1616"/>
                    <a:pt x="7462" y="2038"/>
                    <a:pt x="6308" y="2475"/>
                  </a:cubicBezTo>
                  <a:cubicBezTo>
                    <a:pt x="5252" y="2878"/>
                    <a:pt x="4205" y="3319"/>
                    <a:pt x="3134" y="3676"/>
                  </a:cubicBezTo>
                  <a:cubicBezTo>
                    <a:pt x="2306" y="3953"/>
                    <a:pt x="1463" y="4134"/>
                    <a:pt x="675" y="4501"/>
                  </a:cubicBezTo>
                  <a:cubicBezTo>
                    <a:pt x="567" y="4553"/>
                    <a:pt x="459" y="4605"/>
                    <a:pt x="355" y="4664"/>
                  </a:cubicBezTo>
                  <a:cubicBezTo>
                    <a:pt x="290" y="4700"/>
                    <a:pt x="328" y="4787"/>
                    <a:pt x="388" y="4787"/>
                  </a:cubicBezTo>
                  <a:cubicBezTo>
                    <a:pt x="399" y="4787"/>
                    <a:pt x="411" y="4784"/>
                    <a:pt x="422" y="4778"/>
                  </a:cubicBezTo>
                  <a:cubicBezTo>
                    <a:pt x="499" y="4738"/>
                    <a:pt x="576" y="4701"/>
                    <a:pt x="656" y="4661"/>
                  </a:cubicBezTo>
                  <a:cubicBezTo>
                    <a:pt x="1543" y="4224"/>
                    <a:pt x="2512" y="4027"/>
                    <a:pt x="3448" y="3713"/>
                  </a:cubicBezTo>
                  <a:cubicBezTo>
                    <a:pt x="4643" y="3312"/>
                    <a:pt x="5812" y="2805"/>
                    <a:pt x="6988" y="2358"/>
                  </a:cubicBezTo>
                  <a:cubicBezTo>
                    <a:pt x="8025" y="1964"/>
                    <a:pt x="9066" y="1583"/>
                    <a:pt x="10100" y="1176"/>
                  </a:cubicBezTo>
                  <a:cubicBezTo>
                    <a:pt x="10586" y="985"/>
                    <a:pt x="11073" y="795"/>
                    <a:pt x="11562" y="610"/>
                  </a:cubicBezTo>
                  <a:cubicBezTo>
                    <a:pt x="11710" y="554"/>
                    <a:pt x="11972" y="394"/>
                    <a:pt x="12113" y="320"/>
                  </a:cubicBezTo>
                  <a:cubicBezTo>
                    <a:pt x="12341" y="199"/>
                    <a:pt x="12442" y="154"/>
                    <a:pt x="12466" y="154"/>
                  </a:cubicBezTo>
                  <a:cubicBezTo>
                    <a:pt x="12524" y="154"/>
                    <a:pt x="12118" y="426"/>
                    <a:pt x="11987" y="511"/>
                  </a:cubicBezTo>
                  <a:cubicBezTo>
                    <a:pt x="11350" y="921"/>
                    <a:pt x="10589" y="1139"/>
                    <a:pt x="9900" y="1459"/>
                  </a:cubicBezTo>
                  <a:cubicBezTo>
                    <a:pt x="8743" y="1998"/>
                    <a:pt x="7514" y="2380"/>
                    <a:pt x="6332" y="2860"/>
                  </a:cubicBezTo>
                  <a:cubicBezTo>
                    <a:pt x="5310" y="3275"/>
                    <a:pt x="4261" y="3602"/>
                    <a:pt x="3217" y="3959"/>
                  </a:cubicBezTo>
                  <a:cubicBezTo>
                    <a:pt x="2294" y="4273"/>
                    <a:pt x="1447" y="4701"/>
                    <a:pt x="595" y="5159"/>
                  </a:cubicBezTo>
                  <a:cubicBezTo>
                    <a:pt x="493" y="5212"/>
                    <a:pt x="395" y="5264"/>
                    <a:pt x="293" y="5319"/>
                  </a:cubicBezTo>
                  <a:cubicBezTo>
                    <a:pt x="239" y="5349"/>
                    <a:pt x="258" y="5446"/>
                    <a:pt x="321" y="5446"/>
                  </a:cubicBezTo>
                  <a:cubicBezTo>
                    <a:pt x="323" y="5446"/>
                    <a:pt x="325" y="5446"/>
                    <a:pt x="327" y="5446"/>
                  </a:cubicBezTo>
                  <a:cubicBezTo>
                    <a:pt x="407" y="5433"/>
                    <a:pt x="487" y="5418"/>
                    <a:pt x="567" y="5402"/>
                  </a:cubicBezTo>
                  <a:cubicBezTo>
                    <a:pt x="1361" y="5245"/>
                    <a:pt x="2078" y="4855"/>
                    <a:pt x="2851" y="4605"/>
                  </a:cubicBezTo>
                  <a:cubicBezTo>
                    <a:pt x="4070" y="4214"/>
                    <a:pt x="5289" y="3808"/>
                    <a:pt x="6505" y="3411"/>
                  </a:cubicBezTo>
                  <a:cubicBezTo>
                    <a:pt x="7539" y="3072"/>
                    <a:pt x="8546" y="2644"/>
                    <a:pt x="9568" y="2275"/>
                  </a:cubicBezTo>
                  <a:cubicBezTo>
                    <a:pt x="10275" y="2017"/>
                    <a:pt x="11042" y="1844"/>
                    <a:pt x="11738" y="1536"/>
                  </a:cubicBezTo>
                  <a:lnTo>
                    <a:pt x="11738" y="1536"/>
                  </a:lnTo>
                  <a:cubicBezTo>
                    <a:pt x="11122" y="1816"/>
                    <a:pt x="10439" y="2026"/>
                    <a:pt x="9826" y="2294"/>
                  </a:cubicBezTo>
                  <a:cubicBezTo>
                    <a:pt x="8641" y="2820"/>
                    <a:pt x="7428" y="3263"/>
                    <a:pt x="6209" y="3713"/>
                  </a:cubicBezTo>
                  <a:cubicBezTo>
                    <a:pt x="4295" y="4414"/>
                    <a:pt x="2331" y="5067"/>
                    <a:pt x="493" y="5969"/>
                  </a:cubicBezTo>
                  <a:cubicBezTo>
                    <a:pt x="404" y="6009"/>
                    <a:pt x="318" y="6052"/>
                    <a:pt x="228" y="6095"/>
                  </a:cubicBezTo>
                  <a:cubicBezTo>
                    <a:pt x="165" y="6129"/>
                    <a:pt x="204" y="6220"/>
                    <a:pt x="266" y="6220"/>
                  </a:cubicBezTo>
                  <a:cubicBezTo>
                    <a:pt x="271" y="6220"/>
                    <a:pt x="276" y="6219"/>
                    <a:pt x="281" y="6218"/>
                  </a:cubicBezTo>
                  <a:cubicBezTo>
                    <a:pt x="345" y="6203"/>
                    <a:pt x="404" y="6184"/>
                    <a:pt x="466" y="6169"/>
                  </a:cubicBezTo>
                  <a:cubicBezTo>
                    <a:pt x="1367" y="5944"/>
                    <a:pt x="2211" y="5569"/>
                    <a:pt x="3085" y="5264"/>
                  </a:cubicBezTo>
                  <a:cubicBezTo>
                    <a:pt x="4138" y="4895"/>
                    <a:pt x="5197" y="4562"/>
                    <a:pt x="6259" y="4227"/>
                  </a:cubicBezTo>
                  <a:cubicBezTo>
                    <a:pt x="7320" y="3891"/>
                    <a:pt x="8370" y="3522"/>
                    <a:pt x="9423" y="3149"/>
                  </a:cubicBezTo>
                  <a:cubicBezTo>
                    <a:pt x="9946" y="2962"/>
                    <a:pt x="10469" y="2765"/>
                    <a:pt x="10987" y="2561"/>
                  </a:cubicBezTo>
                  <a:cubicBezTo>
                    <a:pt x="11193" y="2481"/>
                    <a:pt x="11399" y="2395"/>
                    <a:pt x="11602" y="2309"/>
                  </a:cubicBezTo>
                  <a:cubicBezTo>
                    <a:pt x="11688" y="2272"/>
                    <a:pt x="11775" y="2226"/>
                    <a:pt x="11855" y="2170"/>
                  </a:cubicBezTo>
                  <a:lnTo>
                    <a:pt x="11855" y="2170"/>
                  </a:lnTo>
                  <a:lnTo>
                    <a:pt x="11839" y="2183"/>
                  </a:lnTo>
                  <a:cubicBezTo>
                    <a:pt x="11104" y="2691"/>
                    <a:pt x="10152" y="3085"/>
                    <a:pt x="9340" y="3463"/>
                  </a:cubicBezTo>
                  <a:cubicBezTo>
                    <a:pt x="8238" y="3983"/>
                    <a:pt x="7031" y="4353"/>
                    <a:pt x="5883" y="4762"/>
                  </a:cubicBezTo>
                  <a:cubicBezTo>
                    <a:pt x="4024" y="5430"/>
                    <a:pt x="2143" y="5960"/>
                    <a:pt x="376" y="6855"/>
                  </a:cubicBezTo>
                  <a:cubicBezTo>
                    <a:pt x="287" y="6902"/>
                    <a:pt x="198" y="6942"/>
                    <a:pt x="112" y="6991"/>
                  </a:cubicBezTo>
                  <a:cubicBezTo>
                    <a:pt x="46" y="7025"/>
                    <a:pt x="83" y="7116"/>
                    <a:pt x="144" y="7116"/>
                  </a:cubicBezTo>
                  <a:cubicBezTo>
                    <a:pt x="150" y="7116"/>
                    <a:pt x="155" y="7115"/>
                    <a:pt x="161" y="7114"/>
                  </a:cubicBezTo>
                  <a:cubicBezTo>
                    <a:pt x="225" y="7095"/>
                    <a:pt x="287" y="7074"/>
                    <a:pt x="352" y="7055"/>
                  </a:cubicBezTo>
                  <a:cubicBezTo>
                    <a:pt x="1318" y="6788"/>
                    <a:pt x="2245" y="6397"/>
                    <a:pt x="3205" y="6098"/>
                  </a:cubicBezTo>
                  <a:cubicBezTo>
                    <a:pt x="4249" y="5775"/>
                    <a:pt x="5310" y="5510"/>
                    <a:pt x="6369" y="5233"/>
                  </a:cubicBezTo>
                  <a:cubicBezTo>
                    <a:pt x="6548" y="5184"/>
                    <a:pt x="6733" y="5141"/>
                    <a:pt x="6920" y="5095"/>
                  </a:cubicBezTo>
                  <a:lnTo>
                    <a:pt x="6920" y="5095"/>
                  </a:lnTo>
                  <a:cubicBezTo>
                    <a:pt x="4698" y="5870"/>
                    <a:pt x="2463" y="6615"/>
                    <a:pt x="287" y="7514"/>
                  </a:cubicBezTo>
                  <a:cubicBezTo>
                    <a:pt x="235" y="7536"/>
                    <a:pt x="179" y="7557"/>
                    <a:pt x="127" y="7579"/>
                  </a:cubicBezTo>
                  <a:cubicBezTo>
                    <a:pt x="64" y="7606"/>
                    <a:pt x="62" y="7711"/>
                    <a:pt x="139" y="7711"/>
                  </a:cubicBezTo>
                  <a:cubicBezTo>
                    <a:pt x="141" y="7711"/>
                    <a:pt x="143" y="7711"/>
                    <a:pt x="145" y="7711"/>
                  </a:cubicBezTo>
                  <a:cubicBezTo>
                    <a:pt x="182" y="7708"/>
                    <a:pt x="222" y="7699"/>
                    <a:pt x="259" y="7696"/>
                  </a:cubicBezTo>
                  <a:cubicBezTo>
                    <a:pt x="706" y="7656"/>
                    <a:pt x="1130" y="7539"/>
                    <a:pt x="1546" y="7388"/>
                  </a:cubicBezTo>
                  <a:lnTo>
                    <a:pt x="1546" y="7388"/>
                  </a:lnTo>
                  <a:cubicBezTo>
                    <a:pt x="1084" y="7579"/>
                    <a:pt x="638" y="7800"/>
                    <a:pt x="204" y="8044"/>
                  </a:cubicBezTo>
                  <a:cubicBezTo>
                    <a:pt x="192" y="8053"/>
                    <a:pt x="179" y="8056"/>
                    <a:pt x="170" y="8062"/>
                  </a:cubicBezTo>
                  <a:cubicBezTo>
                    <a:pt x="124" y="8090"/>
                    <a:pt x="130" y="8160"/>
                    <a:pt x="182" y="8179"/>
                  </a:cubicBezTo>
                  <a:cubicBezTo>
                    <a:pt x="188" y="8182"/>
                    <a:pt x="195" y="8185"/>
                    <a:pt x="204" y="8188"/>
                  </a:cubicBezTo>
                  <a:cubicBezTo>
                    <a:pt x="264" y="8193"/>
                    <a:pt x="323" y="8195"/>
                    <a:pt x="382" y="8195"/>
                  </a:cubicBezTo>
                  <a:cubicBezTo>
                    <a:pt x="1042" y="8195"/>
                    <a:pt x="1681" y="7940"/>
                    <a:pt x="2294" y="7714"/>
                  </a:cubicBezTo>
                  <a:cubicBezTo>
                    <a:pt x="3322" y="7336"/>
                    <a:pt x="4375" y="7037"/>
                    <a:pt x="5415" y="6701"/>
                  </a:cubicBezTo>
                  <a:cubicBezTo>
                    <a:pt x="6428" y="6375"/>
                    <a:pt x="7474" y="6114"/>
                    <a:pt x="8447" y="5686"/>
                  </a:cubicBezTo>
                  <a:cubicBezTo>
                    <a:pt x="8903" y="5486"/>
                    <a:pt x="9337" y="5233"/>
                    <a:pt x="9774" y="4993"/>
                  </a:cubicBezTo>
                  <a:cubicBezTo>
                    <a:pt x="10045" y="4842"/>
                    <a:pt x="10399" y="4698"/>
                    <a:pt x="10697" y="4528"/>
                  </a:cubicBezTo>
                  <a:cubicBezTo>
                    <a:pt x="10799" y="4482"/>
                    <a:pt x="10900" y="4436"/>
                    <a:pt x="11005" y="4390"/>
                  </a:cubicBezTo>
                  <a:lnTo>
                    <a:pt x="11005" y="4390"/>
                  </a:lnTo>
                  <a:cubicBezTo>
                    <a:pt x="10916" y="4522"/>
                    <a:pt x="10839" y="4658"/>
                    <a:pt x="10765" y="4805"/>
                  </a:cubicBezTo>
                  <a:cubicBezTo>
                    <a:pt x="10445" y="5415"/>
                    <a:pt x="9306" y="5516"/>
                    <a:pt x="8687" y="5710"/>
                  </a:cubicBezTo>
                  <a:cubicBezTo>
                    <a:pt x="7499" y="6086"/>
                    <a:pt x="6305" y="6428"/>
                    <a:pt x="5135" y="6862"/>
                  </a:cubicBezTo>
                  <a:cubicBezTo>
                    <a:pt x="3993" y="7283"/>
                    <a:pt x="2845" y="7646"/>
                    <a:pt x="1675" y="7994"/>
                  </a:cubicBezTo>
                  <a:cubicBezTo>
                    <a:pt x="1133" y="8157"/>
                    <a:pt x="539" y="8293"/>
                    <a:pt x="102" y="8671"/>
                  </a:cubicBezTo>
                  <a:cubicBezTo>
                    <a:pt x="81" y="8690"/>
                    <a:pt x="56" y="8708"/>
                    <a:pt x="35" y="8727"/>
                  </a:cubicBezTo>
                  <a:cubicBezTo>
                    <a:pt x="1" y="8764"/>
                    <a:pt x="16" y="8825"/>
                    <a:pt x="65" y="8841"/>
                  </a:cubicBezTo>
                  <a:lnTo>
                    <a:pt x="75" y="8841"/>
                  </a:lnTo>
                  <a:cubicBezTo>
                    <a:pt x="151" y="8852"/>
                    <a:pt x="229" y="8857"/>
                    <a:pt x="307" y="8857"/>
                  </a:cubicBezTo>
                  <a:cubicBezTo>
                    <a:pt x="379" y="8857"/>
                    <a:pt x="451" y="8853"/>
                    <a:pt x="524" y="8844"/>
                  </a:cubicBezTo>
                  <a:cubicBezTo>
                    <a:pt x="696" y="8822"/>
                    <a:pt x="869" y="8785"/>
                    <a:pt x="1035" y="8730"/>
                  </a:cubicBezTo>
                  <a:cubicBezTo>
                    <a:pt x="1247" y="8659"/>
                    <a:pt x="1457" y="8576"/>
                    <a:pt x="1660" y="8490"/>
                  </a:cubicBezTo>
                  <a:cubicBezTo>
                    <a:pt x="2543" y="8130"/>
                    <a:pt x="3421" y="7791"/>
                    <a:pt x="4322" y="7480"/>
                  </a:cubicBezTo>
                  <a:cubicBezTo>
                    <a:pt x="5643" y="7022"/>
                    <a:pt x="6997" y="6686"/>
                    <a:pt x="8346" y="6320"/>
                  </a:cubicBezTo>
                  <a:cubicBezTo>
                    <a:pt x="9075" y="6120"/>
                    <a:pt x="9801" y="5910"/>
                    <a:pt x="10519" y="5670"/>
                  </a:cubicBezTo>
                  <a:cubicBezTo>
                    <a:pt x="10685" y="5615"/>
                    <a:pt x="10851" y="5559"/>
                    <a:pt x="11017" y="5501"/>
                  </a:cubicBezTo>
                  <a:cubicBezTo>
                    <a:pt x="11092" y="5473"/>
                    <a:pt x="11070" y="5367"/>
                    <a:pt x="11007" y="5367"/>
                  </a:cubicBezTo>
                  <a:cubicBezTo>
                    <a:pt x="11000" y="5367"/>
                    <a:pt x="10992" y="5368"/>
                    <a:pt x="10983" y="5372"/>
                  </a:cubicBezTo>
                  <a:cubicBezTo>
                    <a:pt x="10820" y="5430"/>
                    <a:pt x="10657" y="5483"/>
                    <a:pt x="10491" y="5538"/>
                  </a:cubicBezTo>
                  <a:cubicBezTo>
                    <a:pt x="10476" y="5541"/>
                    <a:pt x="10460" y="5547"/>
                    <a:pt x="10445" y="5553"/>
                  </a:cubicBezTo>
                  <a:cubicBezTo>
                    <a:pt x="10038" y="5689"/>
                    <a:pt x="9629" y="5815"/>
                    <a:pt x="9217" y="5932"/>
                  </a:cubicBezTo>
                  <a:cubicBezTo>
                    <a:pt x="7678" y="6369"/>
                    <a:pt x="6111" y="6726"/>
                    <a:pt x="4596" y="7243"/>
                  </a:cubicBezTo>
                  <a:cubicBezTo>
                    <a:pt x="3802" y="7514"/>
                    <a:pt x="2993" y="7757"/>
                    <a:pt x="2226" y="8096"/>
                  </a:cubicBezTo>
                  <a:cubicBezTo>
                    <a:pt x="1814" y="8277"/>
                    <a:pt x="1404" y="8459"/>
                    <a:pt x="976" y="8607"/>
                  </a:cubicBezTo>
                  <a:cubicBezTo>
                    <a:pt x="768" y="8678"/>
                    <a:pt x="622" y="8708"/>
                    <a:pt x="538" y="8708"/>
                  </a:cubicBezTo>
                  <a:cubicBezTo>
                    <a:pt x="338" y="8708"/>
                    <a:pt x="486" y="8539"/>
                    <a:pt x="967" y="8354"/>
                  </a:cubicBezTo>
                  <a:cubicBezTo>
                    <a:pt x="1826" y="8025"/>
                    <a:pt x="2743" y="7828"/>
                    <a:pt x="3621" y="7554"/>
                  </a:cubicBezTo>
                  <a:cubicBezTo>
                    <a:pt x="4683" y="7222"/>
                    <a:pt x="5704" y="6785"/>
                    <a:pt x="6766" y="6443"/>
                  </a:cubicBezTo>
                  <a:cubicBezTo>
                    <a:pt x="7819" y="6107"/>
                    <a:pt x="8878" y="5766"/>
                    <a:pt x="9949" y="5483"/>
                  </a:cubicBezTo>
                  <a:cubicBezTo>
                    <a:pt x="10146" y="5427"/>
                    <a:pt x="10546" y="5338"/>
                    <a:pt x="10679" y="5169"/>
                  </a:cubicBezTo>
                  <a:cubicBezTo>
                    <a:pt x="10799" y="5015"/>
                    <a:pt x="10891" y="4799"/>
                    <a:pt x="11002" y="4605"/>
                  </a:cubicBezTo>
                  <a:cubicBezTo>
                    <a:pt x="11091" y="4451"/>
                    <a:pt x="11193" y="4316"/>
                    <a:pt x="11334" y="4242"/>
                  </a:cubicBezTo>
                  <a:cubicBezTo>
                    <a:pt x="11394" y="4205"/>
                    <a:pt x="11362" y="4117"/>
                    <a:pt x="11300" y="4117"/>
                  </a:cubicBezTo>
                  <a:cubicBezTo>
                    <a:pt x="11294" y="4117"/>
                    <a:pt x="11288" y="4117"/>
                    <a:pt x="11282" y="4119"/>
                  </a:cubicBezTo>
                  <a:lnTo>
                    <a:pt x="11236" y="4134"/>
                  </a:lnTo>
                  <a:cubicBezTo>
                    <a:pt x="11134" y="4168"/>
                    <a:pt x="11036" y="4199"/>
                    <a:pt x="10937" y="4230"/>
                  </a:cubicBezTo>
                  <a:cubicBezTo>
                    <a:pt x="10934" y="4229"/>
                    <a:pt x="10930" y="4229"/>
                    <a:pt x="10926" y="4229"/>
                  </a:cubicBezTo>
                  <a:cubicBezTo>
                    <a:pt x="10887" y="4229"/>
                    <a:pt x="10849" y="4244"/>
                    <a:pt x="10820" y="4270"/>
                  </a:cubicBezTo>
                  <a:cubicBezTo>
                    <a:pt x="8964" y="4888"/>
                    <a:pt x="7108" y="5464"/>
                    <a:pt x="5227" y="6015"/>
                  </a:cubicBezTo>
                  <a:cubicBezTo>
                    <a:pt x="4295" y="6286"/>
                    <a:pt x="3368" y="6578"/>
                    <a:pt x="2454" y="6905"/>
                  </a:cubicBezTo>
                  <a:cubicBezTo>
                    <a:pt x="2017" y="7059"/>
                    <a:pt x="1592" y="7240"/>
                    <a:pt x="1155" y="7388"/>
                  </a:cubicBezTo>
                  <a:cubicBezTo>
                    <a:pt x="983" y="7443"/>
                    <a:pt x="807" y="7489"/>
                    <a:pt x="629" y="7526"/>
                  </a:cubicBezTo>
                  <a:cubicBezTo>
                    <a:pt x="541" y="7547"/>
                    <a:pt x="494" y="7555"/>
                    <a:pt x="477" y="7555"/>
                  </a:cubicBezTo>
                  <a:cubicBezTo>
                    <a:pt x="388" y="7555"/>
                    <a:pt x="1097" y="7326"/>
                    <a:pt x="1097" y="7326"/>
                  </a:cubicBezTo>
                  <a:cubicBezTo>
                    <a:pt x="3076" y="6532"/>
                    <a:pt x="5110" y="5870"/>
                    <a:pt x="7127" y="5169"/>
                  </a:cubicBezTo>
                  <a:cubicBezTo>
                    <a:pt x="7505" y="5036"/>
                    <a:pt x="7884" y="4898"/>
                    <a:pt x="8262" y="4762"/>
                  </a:cubicBezTo>
                  <a:cubicBezTo>
                    <a:pt x="9389" y="4479"/>
                    <a:pt x="10522" y="4134"/>
                    <a:pt x="11494" y="3571"/>
                  </a:cubicBezTo>
                  <a:cubicBezTo>
                    <a:pt x="11621" y="3497"/>
                    <a:pt x="11750" y="3426"/>
                    <a:pt x="11870" y="3346"/>
                  </a:cubicBezTo>
                  <a:cubicBezTo>
                    <a:pt x="11933" y="3307"/>
                    <a:pt x="11895" y="3221"/>
                    <a:pt x="11835" y="3221"/>
                  </a:cubicBezTo>
                  <a:cubicBezTo>
                    <a:pt x="11825" y="3221"/>
                    <a:pt x="11814" y="3223"/>
                    <a:pt x="11802" y="3229"/>
                  </a:cubicBezTo>
                  <a:cubicBezTo>
                    <a:pt x="11735" y="3260"/>
                    <a:pt x="11667" y="3285"/>
                    <a:pt x="11599" y="3316"/>
                  </a:cubicBezTo>
                  <a:cubicBezTo>
                    <a:pt x="10448" y="3805"/>
                    <a:pt x="9278" y="4248"/>
                    <a:pt x="8102" y="4670"/>
                  </a:cubicBezTo>
                  <a:cubicBezTo>
                    <a:pt x="7083" y="4944"/>
                    <a:pt x="6049" y="5175"/>
                    <a:pt x="5055" y="5436"/>
                  </a:cubicBezTo>
                  <a:cubicBezTo>
                    <a:pt x="4113" y="5686"/>
                    <a:pt x="3174" y="5947"/>
                    <a:pt x="2254" y="6274"/>
                  </a:cubicBezTo>
                  <a:cubicBezTo>
                    <a:pt x="1749" y="6455"/>
                    <a:pt x="1247" y="6646"/>
                    <a:pt x="733" y="6812"/>
                  </a:cubicBezTo>
                  <a:cubicBezTo>
                    <a:pt x="549" y="6872"/>
                    <a:pt x="466" y="6896"/>
                    <a:pt x="451" y="6896"/>
                  </a:cubicBezTo>
                  <a:cubicBezTo>
                    <a:pt x="399" y="6896"/>
                    <a:pt x="1169" y="6606"/>
                    <a:pt x="1306" y="6541"/>
                  </a:cubicBezTo>
                  <a:cubicBezTo>
                    <a:pt x="3304" y="5618"/>
                    <a:pt x="5474" y="5067"/>
                    <a:pt x="7533" y="4301"/>
                  </a:cubicBezTo>
                  <a:cubicBezTo>
                    <a:pt x="8469" y="3953"/>
                    <a:pt x="9380" y="3614"/>
                    <a:pt x="10266" y="3152"/>
                  </a:cubicBezTo>
                  <a:cubicBezTo>
                    <a:pt x="10814" y="2866"/>
                    <a:pt x="11516" y="2604"/>
                    <a:pt x="12024" y="2210"/>
                  </a:cubicBezTo>
                  <a:cubicBezTo>
                    <a:pt x="12101" y="2152"/>
                    <a:pt x="12172" y="2090"/>
                    <a:pt x="12242" y="2023"/>
                  </a:cubicBezTo>
                  <a:cubicBezTo>
                    <a:pt x="12289" y="1973"/>
                    <a:pt x="12246" y="1911"/>
                    <a:pt x="12191" y="1911"/>
                  </a:cubicBezTo>
                  <a:cubicBezTo>
                    <a:pt x="12181" y="1911"/>
                    <a:pt x="12170" y="1913"/>
                    <a:pt x="12159" y="1918"/>
                  </a:cubicBezTo>
                  <a:cubicBezTo>
                    <a:pt x="12147" y="1921"/>
                    <a:pt x="12135" y="1927"/>
                    <a:pt x="12122" y="1933"/>
                  </a:cubicBezTo>
                  <a:cubicBezTo>
                    <a:pt x="10005" y="2872"/>
                    <a:pt x="7788" y="3599"/>
                    <a:pt x="5584" y="4297"/>
                  </a:cubicBezTo>
                  <a:cubicBezTo>
                    <a:pt x="4532" y="4630"/>
                    <a:pt x="3476" y="4962"/>
                    <a:pt x="2442" y="5353"/>
                  </a:cubicBezTo>
                  <a:cubicBezTo>
                    <a:pt x="1921" y="5547"/>
                    <a:pt x="1410" y="5756"/>
                    <a:pt x="878" y="5929"/>
                  </a:cubicBezTo>
                  <a:cubicBezTo>
                    <a:pt x="681" y="5993"/>
                    <a:pt x="594" y="6018"/>
                    <a:pt x="579" y="6018"/>
                  </a:cubicBezTo>
                  <a:cubicBezTo>
                    <a:pt x="530" y="6018"/>
                    <a:pt x="1309" y="5729"/>
                    <a:pt x="1444" y="5667"/>
                  </a:cubicBezTo>
                  <a:cubicBezTo>
                    <a:pt x="3513" y="4756"/>
                    <a:pt x="5692" y="4054"/>
                    <a:pt x="7810" y="3260"/>
                  </a:cubicBezTo>
                  <a:cubicBezTo>
                    <a:pt x="8749" y="2906"/>
                    <a:pt x="9660" y="2491"/>
                    <a:pt x="10596" y="2137"/>
                  </a:cubicBezTo>
                  <a:cubicBezTo>
                    <a:pt x="11236" y="1893"/>
                    <a:pt x="11845" y="1623"/>
                    <a:pt x="12366" y="1173"/>
                  </a:cubicBezTo>
                  <a:cubicBezTo>
                    <a:pt x="12384" y="1158"/>
                    <a:pt x="12406" y="1145"/>
                    <a:pt x="12421" y="1130"/>
                  </a:cubicBezTo>
                  <a:cubicBezTo>
                    <a:pt x="12449" y="1099"/>
                    <a:pt x="12442" y="1050"/>
                    <a:pt x="12406" y="1028"/>
                  </a:cubicBezTo>
                  <a:cubicBezTo>
                    <a:pt x="12395" y="1018"/>
                    <a:pt x="12382" y="1014"/>
                    <a:pt x="12370" y="1014"/>
                  </a:cubicBezTo>
                  <a:cubicBezTo>
                    <a:pt x="12359" y="1014"/>
                    <a:pt x="12349" y="1017"/>
                    <a:pt x="12341" y="1022"/>
                  </a:cubicBezTo>
                  <a:cubicBezTo>
                    <a:pt x="11550" y="1626"/>
                    <a:pt x="10454" y="1816"/>
                    <a:pt x="9528" y="2143"/>
                  </a:cubicBezTo>
                  <a:cubicBezTo>
                    <a:pt x="8392" y="2546"/>
                    <a:pt x="7280" y="3014"/>
                    <a:pt x="6135" y="3389"/>
                  </a:cubicBezTo>
                  <a:cubicBezTo>
                    <a:pt x="5024" y="3753"/>
                    <a:pt x="3904" y="4067"/>
                    <a:pt x="2811" y="4476"/>
                  </a:cubicBezTo>
                  <a:cubicBezTo>
                    <a:pt x="2343" y="4651"/>
                    <a:pt x="1881" y="4827"/>
                    <a:pt x="1420" y="5018"/>
                  </a:cubicBezTo>
                  <a:cubicBezTo>
                    <a:pt x="1173" y="5119"/>
                    <a:pt x="869" y="5156"/>
                    <a:pt x="638" y="5282"/>
                  </a:cubicBezTo>
                  <a:cubicBezTo>
                    <a:pt x="918" y="5129"/>
                    <a:pt x="1198" y="4981"/>
                    <a:pt x="1481" y="4833"/>
                  </a:cubicBezTo>
                  <a:cubicBezTo>
                    <a:pt x="2540" y="4279"/>
                    <a:pt x="3685" y="3940"/>
                    <a:pt x="4815" y="3562"/>
                  </a:cubicBezTo>
                  <a:cubicBezTo>
                    <a:pt x="5945" y="3183"/>
                    <a:pt x="7040" y="2715"/>
                    <a:pt x="8155" y="2303"/>
                  </a:cubicBezTo>
                  <a:cubicBezTo>
                    <a:pt x="9118" y="1946"/>
                    <a:pt x="10042" y="1524"/>
                    <a:pt x="10990" y="1136"/>
                  </a:cubicBezTo>
                  <a:cubicBezTo>
                    <a:pt x="11584" y="893"/>
                    <a:pt x="12218" y="631"/>
                    <a:pt x="12643" y="133"/>
                  </a:cubicBezTo>
                  <a:cubicBezTo>
                    <a:pt x="12649" y="127"/>
                    <a:pt x="12655" y="120"/>
                    <a:pt x="12661" y="114"/>
                  </a:cubicBezTo>
                  <a:cubicBezTo>
                    <a:pt x="12680" y="93"/>
                    <a:pt x="12683" y="59"/>
                    <a:pt x="12664" y="31"/>
                  </a:cubicBezTo>
                  <a:cubicBezTo>
                    <a:pt x="12655" y="12"/>
                    <a:pt x="12634" y="0"/>
                    <a:pt x="126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7" name="Google Shape;1616;p35">
              <a:extLst>
                <a:ext uri="{FF2B5EF4-FFF2-40B4-BE49-F238E27FC236}">
                  <a16:creationId xmlns:a16="http://schemas.microsoft.com/office/drawing/2014/main" id="{6D9BD99E-F7CF-E60C-1F29-B79ED9136A1A}"/>
                </a:ext>
              </a:extLst>
            </p:cNvPr>
            <p:cNvSpPr/>
            <p:nvPr/>
          </p:nvSpPr>
          <p:spPr>
            <a:xfrm>
              <a:off x="3656550" y="5875275"/>
              <a:ext cx="261250" cy="157000"/>
            </a:xfrm>
            <a:custGeom>
              <a:avLst/>
              <a:gdLst/>
              <a:ahLst/>
              <a:cxnLst/>
              <a:rect l="l" t="t" r="r" b="b"/>
              <a:pathLst>
                <a:path w="10450" h="6280" extrusionOk="0">
                  <a:moveTo>
                    <a:pt x="9930" y="1"/>
                  </a:moveTo>
                  <a:cubicBezTo>
                    <a:pt x="9925" y="1"/>
                    <a:pt x="9920" y="1"/>
                    <a:pt x="9915" y="2"/>
                  </a:cubicBezTo>
                  <a:cubicBezTo>
                    <a:pt x="9583" y="79"/>
                    <a:pt x="9303" y="239"/>
                    <a:pt x="9029" y="412"/>
                  </a:cubicBezTo>
                  <a:cubicBezTo>
                    <a:pt x="8863" y="513"/>
                    <a:pt x="8697" y="621"/>
                    <a:pt x="8518" y="720"/>
                  </a:cubicBezTo>
                  <a:cubicBezTo>
                    <a:pt x="7721" y="1166"/>
                    <a:pt x="6896" y="1560"/>
                    <a:pt x="6095" y="2000"/>
                  </a:cubicBezTo>
                  <a:cubicBezTo>
                    <a:pt x="4664" y="2794"/>
                    <a:pt x="3224" y="3570"/>
                    <a:pt x="1832" y="4429"/>
                  </a:cubicBezTo>
                  <a:cubicBezTo>
                    <a:pt x="1888" y="4386"/>
                    <a:pt x="1943" y="4343"/>
                    <a:pt x="2002" y="4300"/>
                  </a:cubicBezTo>
                  <a:cubicBezTo>
                    <a:pt x="2703" y="3782"/>
                    <a:pt x="3458" y="3339"/>
                    <a:pt x="4196" y="2877"/>
                  </a:cubicBezTo>
                  <a:cubicBezTo>
                    <a:pt x="5480" y="2077"/>
                    <a:pt x="6874" y="1418"/>
                    <a:pt x="8130" y="587"/>
                  </a:cubicBezTo>
                  <a:cubicBezTo>
                    <a:pt x="8182" y="550"/>
                    <a:pt x="8241" y="520"/>
                    <a:pt x="8293" y="483"/>
                  </a:cubicBezTo>
                  <a:cubicBezTo>
                    <a:pt x="8349" y="440"/>
                    <a:pt x="8313" y="360"/>
                    <a:pt x="8254" y="360"/>
                  </a:cubicBezTo>
                  <a:cubicBezTo>
                    <a:pt x="8245" y="360"/>
                    <a:pt x="8235" y="362"/>
                    <a:pt x="8226" y="366"/>
                  </a:cubicBezTo>
                  <a:cubicBezTo>
                    <a:pt x="7952" y="498"/>
                    <a:pt x="7675" y="627"/>
                    <a:pt x="7401" y="760"/>
                  </a:cubicBezTo>
                  <a:cubicBezTo>
                    <a:pt x="5695" y="1575"/>
                    <a:pt x="4005" y="2416"/>
                    <a:pt x="2393" y="3395"/>
                  </a:cubicBezTo>
                  <a:cubicBezTo>
                    <a:pt x="2128" y="3555"/>
                    <a:pt x="1863" y="3718"/>
                    <a:pt x="1605" y="3887"/>
                  </a:cubicBezTo>
                  <a:cubicBezTo>
                    <a:pt x="1546" y="3925"/>
                    <a:pt x="1580" y="4013"/>
                    <a:pt x="1636" y="4013"/>
                  </a:cubicBezTo>
                  <a:cubicBezTo>
                    <a:pt x="1648" y="4013"/>
                    <a:pt x="1660" y="4009"/>
                    <a:pt x="1672" y="4001"/>
                  </a:cubicBezTo>
                  <a:cubicBezTo>
                    <a:pt x="1795" y="3924"/>
                    <a:pt x="1918" y="3847"/>
                    <a:pt x="2042" y="3770"/>
                  </a:cubicBezTo>
                  <a:cubicBezTo>
                    <a:pt x="3020" y="3154"/>
                    <a:pt x="4030" y="2588"/>
                    <a:pt x="5061" y="2056"/>
                  </a:cubicBezTo>
                  <a:cubicBezTo>
                    <a:pt x="5643" y="1754"/>
                    <a:pt x="6228" y="1471"/>
                    <a:pt x="6819" y="1184"/>
                  </a:cubicBezTo>
                  <a:lnTo>
                    <a:pt x="6905" y="1144"/>
                  </a:lnTo>
                  <a:lnTo>
                    <a:pt x="6905" y="1144"/>
                  </a:lnTo>
                  <a:cubicBezTo>
                    <a:pt x="5000" y="2200"/>
                    <a:pt x="3085" y="3284"/>
                    <a:pt x="1361" y="4623"/>
                  </a:cubicBezTo>
                  <a:cubicBezTo>
                    <a:pt x="1115" y="4814"/>
                    <a:pt x="875" y="5008"/>
                    <a:pt x="638" y="5208"/>
                  </a:cubicBezTo>
                  <a:cubicBezTo>
                    <a:pt x="589" y="5249"/>
                    <a:pt x="635" y="5325"/>
                    <a:pt x="687" y="5325"/>
                  </a:cubicBezTo>
                  <a:cubicBezTo>
                    <a:pt x="698" y="5325"/>
                    <a:pt x="708" y="5322"/>
                    <a:pt x="718" y="5315"/>
                  </a:cubicBezTo>
                  <a:cubicBezTo>
                    <a:pt x="826" y="5241"/>
                    <a:pt x="933" y="5174"/>
                    <a:pt x="1041" y="5103"/>
                  </a:cubicBezTo>
                  <a:lnTo>
                    <a:pt x="1047" y="5103"/>
                  </a:lnTo>
                  <a:cubicBezTo>
                    <a:pt x="1066" y="5094"/>
                    <a:pt x="1084" y="5081"/>
                    <a:pt x="1100" y="5066"/>
                  </a:cubicBezTo>
                  <a:cubicBezTo>
                    <a:pt x="2454" y="4173"/>
                    <a:pt x="3867" y="3379"/>
                    <a:pt x="5286" y="2597"/>
                  </a:cubicBezTo>
                  <a:cubicBezTo>
                    <a:pt x="6077" y="2163"/>
                    <a:pt x="6859" y="1714"/>
                    <a:pt x="7662" y="1305"/>
                  </a:cubicBezTo>
                  <a:cubicBezTo>
                    <a:pt x="8078" y="1095"/>
                    <a:pt x="8487" y="889"/>
                    <a:pt x="8890" y="661"/>
                  </a:cubicBezTo>
                  <a:cubicBezTo>
                    <a:pt x="9026" y="566"/>
                    <a:pt x="9164" y="477"/>
                    <a:pt x="9303" y="387"/>
                  </a:cubicBezTo>
                  <a:lnTo>
                    <a:pt x="9358" y="350"/>
                  </a:lnTo>
                  <a:cubicBezTo>
                    <a:pt x="9602" y="192"/>
                    <a:pt x="9698" y="135"/>
                    <a:pt x="9709" y="135"/>
                  </a:cubicBezTo>
                  <a:cubicBezTo>
                    <a:pt x="9724" y="135"/>
                    <a:pt x="9587" y="238"/>
                    <a:pt x="9448" y="338"/>
                  </a:cubicBezTo>
                  <a:cubicBezTo>
                    <a:pt x="9355" y="403"/>
                    <a:pt x="9263" y="470"/>
                    <a:pt x="9217" y="498"/>
                  </a:cubicBezTo>
                  <a:cubicBezTo>
                    <a:pt x="7761" y="1455"/>
                    <a:pt x="6139" y="2203"/>
                    <a:pt x="4633" y="3081"/>
                  </a:cubicBezTo>
                  <a:cubicBezTo>
                    <a:pt x="3257" y="3881"/>
                    <a:pt x="1986" y="4832"/>
                    <a:pt x="678" y="5728"/>
                  </a:cubicBezTo>
                  <a:cubicBezTo>
                    <a:pt x="472" y="5869"/>
                    <a:pt x="266" y="6014"/>
                    <a:pt x="56" y="6153"/>
                  </a:cubicBezTo>
                  <a:cubicBezTo>
                    <a:pt x="1" y="6189"/>
                    <a:pt x="25" y="6279"/>
                    <a:pt x="84" y="6279"/>
                  </a:cubicBezTo>
                  <a:cubicBezTo>
                    <a:pt x="91" y="6279"/>
                    <a:pt x="98" y="6278"/>
                    <a:pt x="105" y="6276"/>
                  </a:cubicBezTo>
                  <a:cubicBezTo>
                    <a:pt x="222" y="6236"/>
                    <a:pt x="339" y="6190"/>
                    <a:pt x="453" y="6140"/>
                  </a:cubicBezTo>
                  <a:cubicBezTo>
                    <a:pt x="1180" y="5829"/>
                    <a:pt x="1863" y="5343"/>
                    <a:pt x="2568" y="5001"/>
                  </a:cubicBezTo>
                  <a:cubicBezTo>
                    <a:pt x="3522" y="4546"/>
                    <a:pt x="4461" y="4078"/>
                    <a:pt x="5375" y="3552"/>
                  </a:cubicBezTo>
                  <a:cubicBezTo>
                    <a:pt x="5797" y="3308"/>
                    <a:pt x="6209" y="3047"/>
                    <a:pt x="6619" y="2782"/>
                  </a:cubicBezTo>
                  <a:cubicBezTo>
                    <a:pt x="7853" y="1976"/>
                    <a:pt x="9060" y="1108"/>
                    <a:pt x="10383" y="483"/>
                  </a:cubicBezTo>
                  <a:cubicBezTo>
                    <a:pt x="10449" y="451"/>
                    <a:pt x="10411" y="361"/>
                    <a:pt x="10349" y="361"/>
                  </a:cubicBezTo>
                  <a:cubicBezTo>
                    <a:pt x="10338" y="361"/>
                    <a:pt x="10327" y="363"/>
                    <a:pt x="10316" y="369"/>
                  </a:cubicBezTo>
                  <a:cubicBezTo>
                    <a:pt x="9328" y="834"/>
                    <a:pt x="8404" y="1443"/>
                    <a:pt x="7484" y="2056"/>
                  </a:cubicBezTo>
                  <a:cubicBezTo>
                    <a:pt x="6942" y="2419"/>
                    <a:pt x="6403" y="2779"/>
                    <a:pt x="5852" y="3114"/>
                  </a:cubicBezTo>
                  <a:cubicBezTo>
                    <a:pt x="4159" y="4143"/>
                    <a:pt x="2306" y="4866"/>
                    <a:pt x="620" y="5906"/>
                  </a:cubicBezTo>
                  <a:cubicBezTo>
                    <a:pt x="832" y="5774"/>
                    <a:pt x="1143" y="5580"/>
                    <a:pt x="1198" y="5540"/>
                  </a:cubicBezTo>
                  <a:cubicBezTo>
                    <a:pt x="1635" y="5235"/>
                    <a:pt x="2072" y="4921"/>
                    <a:pt x="2509" y="4614"/>
                  </a:cubicBezTo>
                  <a:cubicBezTo>
                    <a:pt x="3399" y="3986"/>
                    <a:pt x="4322" y="3413"/>
                    <a:pt x="5267" y="2868"/>
                  </a:cubicBezTo>
                  <a:cubicBezTo>
                    <a:pt x="6736" y="2028"/>
                    <a:pt x="8383" y="1314"/>
                    <a:pt x="9743" y="292"/>
                  </a:cubicBezTo>
                  <a:cubicBezTo>
                    <a:pt x="9820" y="233"/>
                    <a:pt x="9903" y="175"/>
                    <a:pt x="9980" y="116"/>
                  </a:cubicBezTo>
                  <a:cubicBezTo>
                    <a:pt x="10031" y="74"/>
                    <a:pt x="9983" y="1"/>
                    <a:pt x="9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8" name="Google Shape;1617;p35">
              <a:extLst>
                <a:ext uri="{FF2B5EF4-FFF2-40B4-BE49-F238E27FC236}">
                  <a16:creationId xmlns:a16="http://schemas.microsoft.com/office/drawing/2014/main" id="{39A45F8A-6D59-A62C-43FD-64B7A494CA0D}"/>
                </a:ext>
              </a:extLst>
            </p:cNvPr>
            <p:cNvSpPr/>
            <p:nvPr/>
          </p:nvSpPr>
          <p:spPr>
            <a:xfrm>
              <a:off x="3573100" y="5966275"/>
              <a:ext cx="234250" cy="334375"/>
            </a:xfrm>
            <a:custGeom>
              <a:avLst/>
              <a:gdLst/>
              <a:ahLst/>
              <a:cxnLst/>
              <a:rect l="l" t="t" r="r" b="b"/>
              <a:pathLst>
                <a:path w="9370" h="13375" extrusionOk="0">
                  <a:moveTo>
                    <a:pt x="6725" y="1515"/>
                  </a:moveTo>
                  <a:cubicBezTo>
                    <a:pt x="6349" y="1722"/>
                    <a:pt x="5974" y="1925"/>
                    <a:pt x="5595" y="2122"/>
                  </a:cubicBezTo>
                  <a:cubicBezTo>
                    <a:pt x="5333" y="2257"/>
                    <a:pt x="5063" y="2377"/>
                    <a:pt x="4789" y="2482"/>
                  </a:cubicBezTo>
                  <a:cubicBezTo>
                    <a:pt x="5300" y="2242"/>
                    <a:pt x="5807" y="1992"/>
                    <a:pt x="6309" y="1737"/>
                  </a:cubicBezTo>
                  <a:cubicBezTo>
                    <a:pt x="6451" y="1663"/>
                    <a:pt x="6586" y="1589"/>
                    <a:pt x="6725" y="1515"/>
                  </a:cubicBezTo>
                  <a:close/>
                  <a:moveTo>
                    <a:pt x="4151" y="10396"/>
                  </a:moveTo>
                  <a:lnTo>
                    <a:pt x="4151" y="10396"/>
                  </a:lnTo>
                  <a:cubicBezTo>
                    <a:pt x="4151" y="10396"/>
                    <a:pt x="4150" y="10397"/>
                    <a:pt x="4150" y="10397"/>
                  </a:cubicBezTo>
                  <a:lnTo>
                    <a:pt x="4150" y="10397"/>
                  </a:lnTo>
                  <a:cubicBezTo>
                    <a:pt x="4150" y="10397"/>
                    <a:pt x="4151" y="10396"/>
                    <a:pt x="4151" y="10396"/>
                  </a:cubicBezTo>
                  <a:close/>
                  <a:moveTo>
                    <a:pt x="9275" y="0"/>
                  </a:moveTo>
                  <a:cubicBezTo>
                    <a:pt x="9266" y="0"/>
                    <a:pt x="9256" y="2"/>
                    <a:pt x="9246" y="7"/>
                  </a:cubicBezTo>
                  <a:cubicBezTo>
                    <a:pt x="9132" y="69"/>
                    <a:pt x="9018" y="130"/>
                    <a:pt x="8907" y="192"/>
                  </a:cubicBezTo>
                  <a:cubicBezTo>
                    <a:pt x="7177" y="1137"/>
                    <a:pt x="5444" y="2069"/>
                    <a:pt x="3631" y="2842"/>
                  </a:cubicBezTo>
                  <a:cubicBezTo>
                    <a:pt x="3477" y="2907"/>
                    <a:pt x="3330" y="2980"/>
                    <a:pt x="3176" y="3042"/>
                  </a:cubicBezTo>
                  <a:cubicBezTo>
                    <a:pt x="3107" y="3072"/>
                    <a:pt x="3126" y="3177"/>
                    <a:pt x="3187" y="3177"/>
                  </a:cubicBezTo>
                  <a:cubicBezTo>
                    <a:pt x="3195" y="3177"/>
                    <a:pt x="3203" y="3175"/>
                    <a:pt x="3213" y="3171"/>
                  </a:cubicBezTo>
                  <a:cubicBezTo>
                    <a:pt x="3323" y="3125"/>
                    <a:pt x="3434" y="3073"/>
                    <a:pt x="3545" y="3027"/>
                  </a:cubicBezTo>
                  <a:lnTo>
                    <a:pt x="3545" y="3027"/>
                  </a:lnTo>
                  <a:cubicBezTo>
                    <a:pt x="3360" y="3128"/>
                    <a:pt x="3185" y="3245"/>
                    <a:pt x="3022" y="3381"/>
                  </a:cubicBezTo>
                  <a:cubicBezTo>
                    <a:pt x="2974" y="3420"/>
                    <a:pt x="3015" y="3494"/>
                    <a:pt x="3069" y="3494"/>
                  </a:cubicBezTo>
                  <a:cubicBezTo>
                    <a:pt x="3075" y="3494"/>
                    <a:pt x="3081" y="3493"/>
                    <a:pt x="3086" y="3491"/>
                  </a:cubicBezTo>
                  <a:cubicBezTo>
                    <a:pt x="3185" y="3461"/>
                    <a:pt x="3280" y="3421"/>
                    <a:pt x="3379" y="3387"/>
                  </a:cubicBezTo>
                  <a:cubicBezTo>
                    <a:pt x="4041" y="3162"/>
                    <a:pt x="4681" y="2904"/>
                    <a:pt x="5318" y="2614"/>
                  </a:cubicBezTo>
                  <a:cubicBezTo>
                    <a:pt x="6072" y="2272"/>
                    <a:pt x="7073" y="1983"/>
                    <a:pt x="7762" y="1608"/>
                  </a:cubicBezTo>
                  <a:cubicBezTo>
                    <a:pt x="7805" y="1583"/>
                    <a:pt x="7849" y="1560"/>
                    <a:pt x="7891" y="1536"/>
                  </a:cubicBezTo>
                  <a:lnTo>
                    <a:pt x="7891" y="1536"/>
                  </a:lnTo>
                  <a:cubicBezTo>
                    <a:pt x="7844" y="1565"/>
                    <a:pt x="7798" y="1593"/>
                    <a:pt x="7753" y="1623"/>
                  </a:cubicBezTo>
                  <a:cubicBezTo>
                    <a:pt x="6195" y="2586"/>
                    <a:pt x="4542" y="3378"/>
                    <a:pt x="2991" y="4350"/>
                  </a:cubicBezTo>
                  <a:cubicBezTo>
                    <a:pt x="2828" y="4452"/>
                    <a:pt x="2665" y="4556"/>
                    <a:pt x="2505" y="4661"/>
                  </a:cubicBezTo>
                  <a:cubicBezTo>
                    <a:pt x="2442" y="4700"/>
                    <a:pt x="2479" y="4787"/>
                    <a:pt x="2539" y="4787"/>
                  </a:cubicBezTo>
                  <a:cubicBezTo>
                    <a:pt x="2550" y="4787"/>
                    <a:pt x="2561" y="4784"/>
                    <a:pt x="2572" y="4778"/>
                  </a:cubicBezTo>
                  <a:cubicBezTo>
                    <a:pt x="2680" y="4729"/>
                    <a:pt x="2788" y="4673"/>
                    <a:pt x="2896" y="4624"/>
                  </a:cubicBezTo>
                  <a:cubicBezTo>
                    <a:pt x="3557" y="4310"/>
                    <a:pt x="4207" y="3978"/>
                    <a:pt x="4866" y="3661"/>
                  </a:cubicBezTo>
                  <a:cubicBezTo>
                    <a:pt x="5534" y="3344"/>
                    <a:pt x="6620" y="2953"/>
                    <a:pt x="7076" y="2639"/>
                  </a:cubicBezTo>
                  <a:lnTo>
                    <a:pt x="7076" y="2639"/>
                  </a:lnTo>
                  <a:cubicBezTo>
                    <a:pt x="5706" y="3602"/>
                    <a:pt x="4114" y="4178"/>
                    <a:pt x="2723" y="5104"/>
                  </a:cubicBezTo>
                  <a:cubicBezTo>
                    <a:pt x="2591" y="5194"/>
                    <a:pt x="2455" y="5283"/>
                    <a:pt x="2326" y="5378"/>
                  </a:cubicBezTo>
                  <a:cubicBezTo>
                    <a:pt x="2273" y="5418"/>
                    <a:pt x="2294" y="5504"/>
                    <a:pt x="2359" y="5504"/>
                  </a:cubicBezTo>
                  <a:cubicBezTo>
                    <a:pt x="2365" y="5504"/>
                    <a:pt x="2372" y="5503"/>
                    <a:pt x="2378" y="5501"/>
                  </a:cubicBezTo>
                  <a:cubicBezTo>
                    <a:pt x="2455" y="5480"/>
                    <a:pt x="2535" y="5452"/>
                    <a:pt x="2619" y="5428"/>
                  </a:cubicBezTo>
                  <a:cubicBezTo>
                    <a:pt x="3305" y="5224"/>
                    <a:pt x="3945" y="4935"/>
                    <a:pt x="4585" y="4600"/>
                  </a:cubicBezTo>
                  <a:cubicBezTo>
                    <a:pt x="4936" y="4415"/>
                    <a:pt x="5284" y="4221"/>
                    <a:pt x="5632" y="4033"/>
                  </a:cubicBezTo>
                  <a:cubicBezTo>
                    <a:pt x="5802" y="3943"/>
                    <a:pt x="6350" y="3602"/>
                    <a:pt x="6407" y="3602"/>
                  </a:cubicBezTo>
                  <a:cubicBezTo>
                    <a:pt x="6436" y="3602"/>
                    <a:pt x="6342" y="3687"/>
                    <a:pt x="6017" y="3932"/>
                  </a:cubicBezTo>
                  <a:cubicBezTo>
                    <a:pt x="4961" y="4720"/>
                    <a:pt x="3505" y="4994"/>
                    <a:pt x="2489" y="5834"/>
                  </a:cubicBezTo>
                  <a:cubicBezTo>
                    <a:pt x="2363" y="5935"/>
                    <a:pt x="2243" y="6046"/>
                    <a:pt x="2135" y="6163"/>
                  </a:cubicBezTo>
                  <a:cubicBezTo>
                    <a:pt x="2097" y="6204"/>
                    <a:pt x="2124" y="6281"/>
                    <a:pt x="2178" y="6281"/>
                  </a:cubicBezTo>
                  <a:cubicBezTo>
                    <a:pt x="2185" y="6281"/>
                    <a:pt x="2192" y="6280"/>
                    <a:pt x="2200" y="6277"/>
                  </a:cubicBezTo>
                  <a:cubicBezTo>
                    <a:pt x="2258" y="6256"/>
                    <a:pt x="2317" y="6228"/>
                    <a:pt x="2369" y="6206"/>
                  </a:cubicBezTo>
                  <a:cubicBezTo>
                    <a:pt x="3040" y="5939"/>
                    <a:pt x="3665" y="5581"/>
                    <a:pt x="4311" y="5255"/>
                  </a:cubicBezTo>
                  <a:cubicBezTo>
                    <a:pt x="4902" y="4954"/>
                    <a:pt x="5669" y="4781"/>
                    <a:pt x="6168" y="4363"/>
                  </a:cubicBezTo>
                  <a:cubicBezTo>
                    <a:pt x="6235" y="4304"/>
                    <a:pt x="6297" y="4242"/>
                    <a:pt x="6352" y="4178"/>
                  </a:cubicBezTo>
                  <a:lnTo>
                    <a:pt x="6352" y="4178"/>
                  </a:lnTo>
                  <a:cubicBezTo>
                    <a:pt x="6294" y="4249"/>
                    <a:pt x="6229" y="4316"/>
                    <a:pt x="6158" y="4378"/>
                  </a:cubicBezTo>
                  <a:cubicBezTo>
                    <a:pt x="5654" y="4843"/>
                    <a:pt x="4918" y="5129"/>
                    <a:pt x="4324" y="5418"/>
                  </a:cubicBezTo>
                  <a:cubicBezTo>
                    <a:pt x="3613" y="5766"/>
                    <a:pt x="2932" y="6188"/>
                    <a:pt x="2249" y="6597"/>
                  </a:cubicBezTo>
                  <a:cubicBezTo>
                    <a:pt x="2095" y="6687"/>
                    <a:pt x="1941" y="6779"/>
                    <a:pt x="1791" y="6868"/>
                  </a:cubicBezTo>
                  <a:cubicBezTo>
                    <a:pt x="1733" y="6904"/>
                    <a:pt x="1761" y="6996"/>
                    <a:pt x="1820" y="6996"/>
                  </a:cubicBezTo>
                  <a:cubicBezTo>
                    <a:pt x="1827" y="6996"/>
                    <a:pt x="1835" y="6994"/>
                    <a:pt x="1843" y="6991"/>
                  </a:cubicBezTo>
                  <a:cubicBezTo>
                    <a:pt x="1954" y="6951"/>
                    <a:pt x="2058" y="6899"/>
                    <a:pt x="2169" y="6856"/>
                  </a:cubicBezTo>
                  <a:cubicBezTo>
                    <a:pt x="2742" y="6625"/>
                    <a:pt x="3299" y="6373"/>
                    <a:pt x="3853" y="6099"/>
                  </a:cubicBezTo>
                  <a:cubicBezTo>
                    <a:pt x="4216" y="5920"/>
                    <a:pt x="4579" y="5735"/>
                    <a:pt x="4946" y="5557"/>
                  </a:cubicBezTo>
                  <a:cubicBezTo>
                    <a:pt x="5050" y="5508"/>
                    <a:pt x="5643" y="5146"/>
                    <a:pt x="5738" y="5146"/>
                  </a:cubicBezTo>
                  <a:cubicBezTo>
                    <a:pt x="5770" y="5146"/>
                    <a:pt x="5747" y="5186"/>
                    <a:pt x="5635" y="5289"/>
                  </a:cubicBezTo>
                  <a:cubicBezTo>
                    <a:pt x="4619" y="6219"/>
                    <a:pt x="3206" y="6496"/>
                    <a:pt x="2064" y="7201"/>
                  </a:cubicBezTo>
                  <a:cubicBezTo>
                    <a:pt x="1923" y="7287"/>
                    <a:pt x="1787" y="7376"/>
                    <a:pt x="1658" y="7478"/>
                  </a:cubicBezTo>
                  <a:cubicBezTo>
                    <a:pt x="1613" y="7511"/>
                    <a:pt x="1648" y="7592"/>
                    <a:pt x="1701" y="7592"/>
                  </a:cubicBezTo>
                  <a:cubicBezTo>
                    <a:pt x="1702" y="7592"/>
                    <a:pt x="1703" y="7592"/>
                    <a:pt x="1704" y="7591"/>
                  </a:cubicBezTo>
                  <a:cubicBezTo>
                    <a:pt x="1791" y="7585"/>
                    <a:pt x="1871" y="7570"/>
                    <a:pt x="1954" y="7558"/>
                  </a:cubicBezTo>
                  <a:cubicBezTo>
                    <a:pt x="2418" y="7484"/>
                    <a:pt x="2852" y="7321"/>
                    <a:pt x="3290" y="7133"/>
                  </a:cubicBezTo>
                  <a:cubicBezTo>
                    <a:pt x="3717" y="6945"/>
                    <a:pt x="4139" y="6751"/>
                    <a:pt x="4573" y="6579"/>
                  </a:cubicBezTo>
                  <a:cubicBezTo>
                    <a:pt x="4675" y="6539"/>
                    <a:pt x="4776" y="6493"/>
                    <a:pt x="4878" y="6446"/>
                  </a:cubicBezTo>
                  <a:cubicBezTo>
                    <a:pt x="4925" y="6425"/>
                    <a:pt x="5373" y="6132"/>
                    <a:pt x="5403" y="6132"/>
                  </a:cubicBezTo>
                  <a:cubicBezTo>
                    <a:pt x="5413" y="6132"/>
                    <a:pt x="5380" y="6162"/>
                    <a:pt x="5278" y="6240"/>
                  </a:cubicBezTo>
                  <a:cubicBezTo>
                    <a:pt x="4669" y="6711"/>
                    <a:pt x="3884" y="6954"/>
                    <a:pt x="3197" y="7290"/>
                  </a:cubicBezTo>
                  <a:cubicBezTo>
                    <a:pt x="2686" y="7542"/>
                    <a:pt x="2197" y="7890"/>
                    <a:pt x="1741" y="8253"/>
                  </a:cubicBezTo>
                  <a:cubicBezTo>
                    <a:pt x="1590" y="8370"/>
                    <a:pt x="1443" y="8490"/>
                    <a:pt x="1298" y="8610"/>
                  </a:cubicBezTo>
                  <a:cubicBezTo>
                    <a:pt x="1246" y="8653"/>
                    <a:pt x="1296" y="8726"/>
                    <a:pt x="1353" y="8726"/>
                  </a:cubicBezTo>
                  <a:cubicBezTo>
                    <a:pt x="1357" y="8726"/>
                    <a:pt x="1361" y="8725"/>
                    <a:pt x="1366" y="8724"/>
                  </a:cubicBezTo>
                  <a:cubicBezTo>
                    <a:pt x="1452" y="8706"/>
                    <a:pt x="1535" y="8675"/>
                    <a:pt x="1621" y="8650"/>
                  </a:cubicBezTo>
                  <a:cubicBezTo>
                    <a:pt x="2237" y="8472"/>
                    <a:pt x="2788" y="8142"/>
                    <a:pt x="3348" y="7829"/>
                  </a:cubicBezTo>
                  <a:cubicBezTo>
                    <a:pt x="3674" y="7650"/>
                    <a:pt x="4007" y="7490"/>
                    <a:pt x="4348" y="7348"/>
                  </a:cubicBezTo>
                  <a:cubicBezTo>
                    <a:pt x="4398" y="7330"/>
                    <a:pt x="4447" y="7308"/>
                    <a:pt x="4496" y="7287"/>
                  </a:cubicBezTo>
                  <a:lnTo>
                    <a:pt x="4496" y="7287"/>
                  </a:lnTo>
                  <a:cubicBezTo>
                    <a:pt x="3804" y="7712"/>
                    <a:pt x="3139" y="8167"/>
                    <a:pt x="2422" y="8552"/>
                  </a:cubicBezTo>
                  <a:cubicBezTo>
                    <a:pt x="2077" y="8740"/>
                    <a:pt x="1744" y="8937"/>
                    <a:pt x="1455" y="9186"/>
                  </a:cubicBezTo>
                  <a:cubicBezTo>
                    <a:pt x="1276" y="9334"/>
                    <a:pt x="1119" y="9506"/>
                    <a:pt x="987" y="9697"/>
                  </a:cubicBezTo>
                  <a:cubicBezTo>
                    <a:pt x="955" y="9750"/>
                    <a:pt x="1001" y="9797"/>
                    <a:pt x="1049" y="9797"/>
                  </a:cubicBezTo>
                  <a:cubicBezTo>
                    <a:pt x="1065" y="9797"/>
                    <a:pt x="1081" y="9791"/>
                    <a:pt x="1095" y="9780"/>
                  </a:cubicBezTo>
                  <a:cubicBezTo>
                    <a:pt x="1172" y="9715"/>
                    <a:pt x="1252" y="9654"/>
                    <a:pt x="1332" y="9598"/>
                  </a:cubicBezTo>
                  <a:cubicBezTo>
                    <a:pt x="1975" y="9131"/>
                    <a:pt x="2714" y="8854"/>
                    <a:pt x="3450" y="8543"/>
                  </a:cubicBezTo>
                  <a:cubicBezTo>
                    <a:pt x="3545" y="8503"/>
                    <a:pt x="3640" y="8456"/>
                    <a:pt x="3733" y="8407"/>
                  </a:cubicBezTo>
                  <a:lnTo>
                    <a:pt x="3733" y="8407"/>
                  </a:lnTo>
                  <a:cubicBezTo>
                    <a:pt x="2849" y="8952"/>
                    <a:pt x="1951" y="9457"/>
                    <a:pt x="1166" y="10140"/>
                  </a:cubicBezTo>
                  <a:cubicBezTo>
                    <a:pt x="1049" y="10242"/>
                    <a:pt x="932" y="10346"/>
                    <a:pt x="821" y="10460"/>
                  </a:cubicBezTo>
                  <a:cubicBezTo>
                    <a:pt x="783" y="10498"/>
                    <a:pt x="812" y="10576"/>
                    <a:pt x="863" y="10576"/>
                  </a:cubicBezTo>
                  <a:cubicBezTo>
                    <a:pt x="870" y="10576"/>
                    <a:pt x="878" y="10575"/>
                    <a:pt x="886" y="10571"/>
                  </a:cubicBezTo>
                  <a:cubicBezTo>
                    <a:pt x="953" y="10543"/>
                    <a:pt x="1006" y="10516"/>
                    <a:pt x="1067" y="10488"/>
                  </a:cubicBezTo>
                  <a:cubicBezTo>
                    <a:pt x="1661" y="10220"/>
                    <a:pt x="2215" y="9888"/>
                    <a:pt x="2785" y="9571"/>
                  </a:cubicBezTo>
                  <a:cubicBezTo>
                    <a:pt x="3151" y="9365"/>
                    <a:pt x="3536" y="9186"/>
                    <a:pt x="3921" y="9014"/>
                  </a:cubicBezTo>
                  <a:cubicBezTo>
                    <a:pt x="4019" y="8971"/>
                    <a:pt x="4114" y="8924"/>
                    <a:pt x="4210" y="8881"/>
                  </a:cubicBezTo>
                  <a:lnTo>
                    <a:pt x="4210" y="8881"/>
                  </a:lnTo>
                  <a:cubicBezTo>
                    <a:pt x="3671" y="9251"/>
                    <a:pt x="3142" y="9635"/>
                    <a:pt x="2625" y="10029"/>
                  </a:cubicBezTo>
                  <a:cubicBezTo>
                    <a:pt x="2068" y="10457"/>
                    <a:pt x="1440" y="10774"/>
                    <a:pt x="867" y="11178"/>
                  </a:cubicBezTo>
                  <a:cubicBezTo>
                    <a:pt x="818" y="11214"/>
                    <a:pt x="765" y="11245"/>
                    <a:pt x="713" y="11282"/>
                  </a:cubicBezTo>
                  <a:cubicBezTo>
                    <a:pt x="660" y="11325"/>
                    <a:pt x="695" y="11405"/>
                    <a:pt x="753" y="11405"/>
                  </a:cubicBezTo>
                  <a:cubicBezTo>
                    <a:pt x="762" y="11405"/>
                    <a:pt x="771" y="11403"/>
                    <a:pt x="781" y="11399"/>
                  </a:cubicBezTo>
                  <a:lnTo>
                    <a:pt x="806" y="11387"/>
                  </a:lnTo>
                  <a:cubicBezTo>
                    <a:pt x="1590" y="10965"/>
                    <a:pt x="2385" y="10565"/>
                    <a:pt x="3166" y="10146"/>
                  </a:cubicBezTo>
                  <a:cubicBezTo>
                    <a:pt x="3465" y="9986"/>
                    <a:pt x="3736" y="9789"/>
                    <a:pt x="4010" y="9592"/>
                  </a:cubicBezTo>
                  <a:cubicBezTo>
                    <a:pt x="4145" y="9497"/>
                    <a:pt x="4287" y="9405"/>
                    <a:pt x="4435" y="9324"/>
                  </a:cubicBezTo>
                  <a:cubicBezTo>
                    <a:pt x="4551" y="9255"/>
                    <a:pt x="4597" y="9227"/>
                    <a:pt x="4599" y="9227"/>
                  </a:cubicBezTo>
                  <a:lnTo>
                    <a:pt x="4599" y="9227"/>
                  </a:lnTo>
                  <a:cubicBezTo>
                    <a:pt x="4605" y="9227"/>
                    <a:pt x="4113" y="9533"/>
                    <a:pt x="4087" y="9549"/>
                  </a:cubicBezTo>
                  <a:cubicBezTo>
                    <a:pt x="3376" y="10063"/>
                    <a:pt x="2643" y="10553"/>
                    <a:pt x="1843" y="10925"/>
                  </a:cubicBezTo>
                  <a:cubicBezTo>
                    <a:pt x="1332" y="11162"/>
                    <a:pt x="1021" y="11532"/>
                    <a:pt x="655" y="11898"/>
                  </a:cubicBezTo>
                  <a:cubicBezTo>
                    <a:pt x="538" y="12018"/>
                    <a:pt x="415" y="12135"/>
                    <a:pt x="279" y="12249"/>
                  </a:cubicBezTo>
                  <a:cubicBezTo>
                    <a:pt x="226" y="12294"/>
                    <a:pt x="278" y="12359"/>
                    <a:pt x="334" y="12359"/>
                  </a:cubicBezTo>
                  <a:cubicBezTo>
                    <a:pt x="344" y="12359"/>
                    <a:pt x="353" y="12357"/>
                    <a:pt x="362" y="12353"/>
                  </a:cubicBezTo>
                  <a:cubicBezTo>
                    <a:pt x="427" y="12326"/>
                    <a:pt x="488" y="12292"/>
                    <a:pt x="553" y="12264"/>
                  </a:cubicBezTo>
                  <a:cubicBezTo>
                    <a:pt x="1378" y="11885"/>
                    <a:pt x="2160" y="11439"/>
                    <a:pt x="2942" y="10977"/>
                  </a:cubicBezTo>
                  <a:cubicBezTo>
                    <a:pt x="3323" y="10753"/>
                    <a:pt x="3705" y="10528"/>
                    <a:pt x="4087" y="10309"/>
                  </a:cubicBezTo>
                  <a:cubicBezTo>
                    <a:pt x="4281" y="10202"/>
                    <a:pt x="4472" y="10097"/>
                    <a:pt x="4665" y="9996"/>
                  </a:cubicBezTo>
                  <a:lnTo>
                    <a:pt x="4669" y="9996"/>
                  </a:lnTo>
                  <a:cubicBezTo>
                    <a:pt x="4700" y="9979"/>
                    <a:pt x="4717" y="9971"/>
                    <a:pt x="4723" y="9971"/>
                  </a:cubicBezTo>
                  <a:cubicBezTo>
                    <a:pt x="4733" y="9971"/>
                    <a:pt x="4709" y="9994"/>
                    <a:pt x="4665" y="10029"/>
                  </a:cubicBezTo>
                  <a:cubicBezTo>
                    <a:pt x="4517" y="10149"/>
                    <a:pt x="4134" y="10418"/>
                    <a:pt x="4125" y="10418"/>
                  </a:cubicBezTo>
                  <a:cubicBezTo>
                    <a:pt x="4124" y="10418"/>
                    <a:pt x="4131" y="10411"/>
                    <a:pt x="4150" y="10397"/>
                  </a:cubicBezTo>
                  <a:lnTo>
                    <a:pt x="4150" y="10397"/>
                  </a:lnTo>
                  <a:cubicBezTo>
                    <a:pt x="2934" y="11329"/>
                    <a:pt x="1507" y="11923"/>
                    <a:pt x="368" y="12954"/>
                  </a:cubicBezTo>
                  <a:cubicBezTo>
                    <a:pt x="258" y="13055"/>
                    <a:pt x="147" y="13154"/>
                    <a:pt x="42" y="13261"/>
                  </a:cubicBezTo>
                  <a:cubicBezTo>
                    <a:pt x="1" y="13306"/>
                    <a:pt x="34" y="13375"/>
                    <a:pt x="88" y="13375"/>
                  </a:cubicBezTo>
                  <a:cubicBezTo>
                    <a:pt x="94" y="13375"/>
                    <a:pt x="100" y="13374"/>
                    <a:pt x="107" y="13372"/>
                  </a:cubicBezTo>
                  <a:cubicBezTo>
                    <a:pt x="162" y="13360"/>
                    <a:pt x="215" y="13338"/>
                    <a:pt x="270" y="13320"/>
                  </a:cubicBezTo>
                  <a:cubicBezTo>
                    <a:pt x="307" y="13311"/>
                    <a:pt x="341" y="13298"/>
                    <a:pt x="378" y="13286"/>
                  </a:cubicBezTo>
                  <a:cubicBezTo>
                    <a:pt x="636" y="13067"/>
                    <a:pt x="901" y="12852"/>
                    <a:pt x="1187" y="12714"/>
                  </a:cubicBezTo>
                  <a:cubicBezTo>
                    <a:pt x="1710" y="12464"/>
                    <a:pt x="2317" y="12283"/>
                    <a:pt x="2791" y="11941"/>
                  </a:cubicBezTo>
                  <a:cubicBezTo>
                    <a:pt x="3253" y="11605"/>
                    <a:pt x="3720" y="11224"/>
                    <a:pt x="4256" y="11033"/>
                  </a:cubicBezTo>
                  <a:cubicBezTo>
                    <a:pt x="4373" y="10956"/>
                    <a:pt x="4490" y="10879"/>
                    <a:pt x="4604" y="10802"/>
                  </a:cubicBezTo>
                  <a:cubicBezTo>
                    <a:pt x="4699" y="10740"/>
                    <a:pt x="4798" y="10679"/>
                    <a:pt x="4893" y="10623"/>
                  </a:cubicBezTo>
                  <a:cubicBezTo>
                    <a:pt x="4956" y="10584"/>
                    <a:pt x="4917" y="10497"/>
                    <a:pt x="4859" y="10497"/>
                  </a:cubicBezTo>
                  <a:cubicBezTo>
                    <a:pt x="4848" y="10497"/>
                    <a:pt x="4837" y="10500"/>
                    <a:pt x="4826" y="10506"/>
                  </a:cubicBezTo>
                  <a:cubicBezTo>
                    <a:pt x="4752" y="10553"/>
                    <a:pt x="4684" y="10596"/>
                    <a:pt x="4616" y="10639"/>
                  </a:cubicBezTo>
                  <a:cubicBezTo>
                    <a:pt x="3884" y="11094"/>
                    <a:pt x="3194" y="11615"/>
                    <a:pt x="2452" y="12046"/>
                  </a:cubicBezTo>
                  <a:cubicBezTo>
                    <a:pt x="2021" y="12295"/>
                    <a:pt x="1550" y="12458"/>
                    <a:pt x="1116" y="12701"/>
                  </a:cubicBezTo>
                  <a:cubicBezTo>
                    <a:pt x="1002" y="12766"/>
                    <a:pt x="472" y="13129"/>
                    <a:pt x="399" y="13129"/>
                  </a:cubicBezTo>
                  <a:cubicBezTo>
                    <a:pt x="371" y="13129"/>
                    <a:pt x="409" y="13077"/>
                    <a:pt x="559" y="12938"/>
                  </a:cubicBezTo>
                  <a:cubicBezTo>
                    <a:pt x="1778" y="11805"/>
                    <a:pt x="3437" y="11251"/>
                    <a:pt x="4656" y="10134"/>
                  </a:cubicBezTo>
                  <a:cubicBezTo>
                    <a:pt x="4761" y="10036"/>
                    <a:pt x="4869" y="9943"/>
                    <a:pt x="4967" y="9839"/>
                  </a:cubicBezTo>
                  <a:cubicBezTo>
                    <a:pt x="5011" y="9790"/>
                    <a:pt x="4971" y="9722"/>
                    <a:pt x="4917" y="9722"/>
                  </a:cubicBezTo>
                  <a:cubicBezTo>
                    <a:pt x="4907" y="9722"/>
                    <a:pt x="4895" y="9725"/>
                    <a:pt x="4884" y="9731"/>
                  </a:cubicBezTo>
                  <a:cubicBezTo>
                    <a:pt x="4816" y="9768"/>
                    <a:pt x="4749" y="9808"/>
                    <a:pt x="4678" y="9845"/>
                  </a:cubicBezTo>
                  <a:cubicBezTo>
                    <a:pt x="3970" y="10217"/>
                    <a:pt x="3280" y="10620"/>
                    <a:pt x="2588" y="11030"/>
                  </a:cubicBezTo>
                  <a:cubicBezTo>
                    <a:pt x="2212" y="11251"/>
                    <a:pt x="1831" y="11467"/>
                    <a:pt x="1446" y="11679"/>
                  </a:cubicBezTo>
                  <a:cubicBezTo>
                    <a:pt x="1255" y="11781"/>
                    <a:pt x="1064" y="11879"/>
                    <a:pt x="870" y="11972"/>
                  </a:cubicBezTo>
                  <a:cubicBezTo>
                    <a:pt x="772" y="12021"/>
                    <a:pt x="676" y="12082"/>
                    <a:pt x="587" y="12150"/>
                  </a:cubicBezTo>
                  <a:cubicBezTo>
                    <a:pt x="602" y="12138"/>
                    <a:pt x="652" y="12095"/>
                    <a:pt x="744" y="11996"/>
                  </a:cubicBezTo>
                  <a:cubicBezTo>
                    <a:pt x="1335" y="11387"/>
                    <a:pt x="1914" y="11064"/>
                    <a:pt x="2652" y="10654"/>
                  </a:cubicBezTo>
                  <a:cubicBezTo>
                    <a:pt x="3391" y="10248"/>
                    <a:pt x="4071" y="9728"/>
                    <a:pt x="4755" y="9232"/>
                  </a:cubicBezTo>
                  <a:cubicBezTo>
                    <a:pt x="4801" y="9198"/>
                    <a:pt x="4847" y="9164"/>
                    <a:pt x="4893" y="9131"/>
                  </a:cubicBezTo>
                  <a:cubicBezTo>
                    <a:pt x="4946" y="9095"/>
                    <a:pt x="4924" y="9004"/>
                    <a:pt x="4863" y="9004"/>
                  </a:cubicBezTo>
                  <a:cubicBezTo>
                    <a:pt x="4856" y="9004"/>
                    <a:pt x="4849" y="9005"/>
                    <a:pt x="4841" y="9007"/>
                  </a:cubicBezTo>
                  <a:cubicBezTo>
                    <a:pt x="4819" y="9017"/>
                    <a:pt x="4804" y="9026"/>
                    <a:pt x="4779" y="9035"/>
                  </a:cubicBezTo>
                  <a:cubicBezTo>
                    <a:pt x="4238" y="9238"/>
                    <a:pt x="3797" y="9592"/>
                    <a:pt x="3314" y="9906"/>
                  </a:cubicBezTo>
                  <a:cubicBezTo>
                    <a:pt x="2849" y="10211"/>
                    <a:pt x="2338" y="10463"/>
                    <a:pt x="1831" y="10710"/>
                  </a:cubicBezTo>
                  <a:cubicBezTo>
                    <a:pt x="2126" y="10537"/>
                    <a:pt x="2409" y="10346"/>
                    <a:pt x="2686" y="10146"/>
                  </a:cubicBezTo>
                  <a:cubicBezTo>
                    <a:pt x="3348" y="9651"/>
                    <a:pt x="4016" y="9171"/>
                    <a:pt x="4699" y="8709"/>
                  </a:cubicBezTo>
                  <a:cubicBezTo>
                    <a:pt x="4742" y="8700"/>
                    <a:pt x="4779" y="8675"/>
                    <a:pt x="4804" y="8638"/>
                  </a:cubicBezTo>
                  <a:cubicBezTo>
                    <a:pt x="4819" y="8629"/>
                    <a:pt x="4838" y="8617"/>
                    <a:pt x="4853" y="8604"/>
                  </a:cubicBezTo>
                  <a:cubicBezTo>
                    <a:pt x="4946" y="8543"/>
                    <a:pt x="5038" y="8475"/>
                    <a:pt x="5133" y="8413"/>
                  </a:cubicBezTo>
                  <a:cubicBezTo>
                    <a:pt x="5194" y="8374"/>
                    <a:pt x="5156" y="8288"/>
                    <a:pt x="5097" y="8288"/>
                  </a:cubicBezTo>
                  <a:cubicBezTo>
                    <a:pt x="5087" y="8288"/>
                    <a:pt x="5077" y="8290"/>
                    <a:pt x="5066" y="8296"/>
                  </a:cubicBezTo>
                  <a:cubicBezTo>
                    <a:pt x="5007" y="8330"/>
                    <a:pt x="4949" y="8358"/>
                    <a:pt x="4890" y="8389"/>
                  </a:cubicBezTo>
                  <a:cubicBezTo>
                    <a:pt x="4176" y="8767"/>
                    <a:pt x="3428" y="9075"/>
                    <a:pt x="2711" y="9451"/>
                  </a:cubicBezTo>
                  <a:cubicBezTo>
                    <a:pt x="2354" y="9638"/>
                    <a:pt x="2012" y="9854"/>
                    <a:pt x="1661" y="10051"/>
                  </a:cubicBezTo>
                  <a:cubicBezTo>
                    <a:pt x="1477" y="10146"/>
                    <a:pt x="1292" y="10245"/>
                    <a:pt x="1113" y="10350"/>
                  </a:cubicBezTo>
                  <a:cubicBezTo>
                    <a:pt x="1249" y="10217"/>
                    <a:pt x="1390" y="10094"/>
                    <a:pt x="1541" y="9974"/>
                  </a:cubicBezTo>
                  <a:cubicBezTo>
                    <a:pt x="2609" y="9075"/>
                    <a:pt x="3914" y="8503"/>
                    <a:pt x="5038" y="7675"/>
                  </a:cubicBezTo>
                  <a:cubicBezTo>
                    <a:pt x="5115" y="7619"/>
                    <a:pt x="5192" y="7567"/>
                    <a:pt x="5266" y="7508"/>
                  </a:cubicBezTo>
                  <a:cubicBezTo>
                    <a:pt x="5314" y="7467"/>
                    <a:pt x="5269" y="7394"/>
                    <a:pt x="5215" y="7394"/>
                  </a:cubicBezTo>
                  <a:cubicBezTo>
                    <a:pt x="5204" y="7394"/>
                    <a:pt x="5193" y="7397"/>
                    <a:pt x="5183" y="7404"/>
                  </a:cubicBezTo>
                  <a:lnTo>
                    <a:pt x="5084" y="7462"/>
                  </a:lnTo>
                  <a:cubicBezTo>
                    <a:pt x="4376" y="7893"/>
                    <a:pt x="3677" y="8303"/>
                    <a:pt x="2905" y="8620"/>
                  </a:cubicBezTo>
                  <a:cubicBezTo>
                    <a:pt x="2394" y="8832"/>
                    <a:pt x="1852" y="9047"/>
                    <a:pt x="1393" y="9371"/>
                  </a:cubicBezTo>
                  <a:cubicBezTo>
                    <a:pt x="1329" y="9417"/>
                    <a:pt x="1258" y="9460"/>
                    <a:pt x="1196" y="9509"/>
                  </a:cubicBezTo>
                  <a:cubicBezTo>
                    <a:pt x="1261" y="9457"/>
                    <a:pt x="1329" y="9411"/>
                    <a:pt x="1397" y="9361"/>
                  </a:cubicBezTo>
                  <a:cubicBezTo>
                    <a:pt x="1907" y="8977"/>
                    <a:pt x="2486" y="8675"/>
                    <a:pt x="3043" y="8355"/>
                  </a:cubicBezTo>
                  <a:cubicBezTo>
                    <a:pt x="3776" y="7930"/>
                    <a:pt x="4465" y="7444"/>
                    <a:pt x="5198" y="7028"/>
                  </a:cubicBezTo>
                  <a:cubicBezTo>
                    <a:pt x="5296" y="6973"/>
                    <a:pt x="5392" y="6914"/>
                    <a:pt x="5487" y="6862"/>
                  </a:cubicBezTo>
                  <a:cubicBezTo>
                    <a:pt x="5548" y="6832"/>
                    <a:pt x="5517" y="6735"/>
                    <a:pt x="5459" y="6735"/>
                  </a:cubicBezTo>
                  <a:cubicBezTo>
                    <a:pt x="5453" y="6735"/>
                    <a:pt x="5445" y="6736"/>
                    <a:pt x="5438" y="6739"/>
                  </a:cubicBezTo>
                  <a:cubicBezTo>
                    <a:pt x="5377" y="6763"/>
                    <a:pt x="5315" y="6788"/>
                    <a:pt x="5256" y="6813"/>
                  </a:cubicBezTo>
                  <a:cubicBezTo>
                    <a:pt x="4669" y="7047"/>
                    <a:pt x="4081" y="7284"/>
                    <a:pt x="3517" y="7573"/>
                  </a:cubicBezTo>
                  <a:cubicBezTo>
                    <a:pt x="3182" y="7748"/>
                    <a:pt x="2856" y="7945"/>
                    <a:pt x="2520" y="8127"/>
                  </a:cubicBezTo>
                  <a:cubicBezTo>
                    <a:pt x="2286" y="8256"/>
                    <a:pt x="2043" y="8370"/>
                    <a:pt x="1794" y="8469"/>
                  </a:cubicBezTo>
                  <a:cubicBezTo>
                    <a:pt x="1732" y="8493"/>
                    <a:pt x="1686" y="8509"/>
                    <a:pt x="1649" y="8521"/>
                  </a:cubicBezTo>
                  <a:cubicBezTo>
                    <a:pt x="1607" y="8535"/>
                    <a:pt x="1580" y="8541"/>
                    <a:pt x="1566" y="8541"/>
                  </a:cubicBezTo>
                  <a:cubicBezTo>
                    <a:pt x="1527" y="8541"/>
                    <a:pt x="1586" y="8492"/>
                    <a:pt x="1677" y="8429"/>
                  </a:cubicBezTo>
                  <a:cubicBezTo>
                    <a:pt x="1815" y="8333"/>
                    <a:pt x="2024" y="8210"/>
                    <a:pt x="2061" y="8182"/>
                  </a:cubicBezTo>
                  <a:cubicBezTo>
                    <a:pt x="3105" y="7428"/>
                    <a:pt x="4404" y="7050"/>
                    <a:pt x="5420" y="6280"/>
                  </a:cubicBezTo>
                  <a:cubicBezTo>
                    <a:pt x="5530" y="6197"/>
                    <a:pt x="5638" y="6114"/>
                    <a:pt x="5743" y="6022"/>
                  </a:cubicBezTo>
                  <a:cubicBezTo>
                    <a:pt x="5793" y="5974"/>
                    <a:pt x="5746" y="5907"/>
                    <a:pt x="5690" y="5907"/>
                  </a:cubicBezTo>
                  <a:cubicBezTo>
                    <a:pt x="5680" y="5907"/>
                    <a:pt x="5670" y="5909"/>
                    <a:pt x="5660" y="5914"/>
                  </a:cubicBezTo>
                  <a:cubicBezTo>
                    <a:pt x="5614" y="5939"/>
                    <a:pt x="5561" y="5960"/>
                    <a:pt x="5515" y="5982"/>
                  </a:cubicBezTo>
                  <a:cubicBezTo>
                    <a:pt x="4930" y="6268"/>
                    <a:pt x="4333" y="6517"/>
                    <a:pt x="3739" y="6779"/>
                  </a:cubicBezTo>
                  <a:cubicBezTo>
                    <a:pt x="3305" y="6970"/>
                    <a:pt x="2877" y="7167"/>
                    <a:pt x="2431" y="7321"/>
                  </a:cubicBezTo>
                  <a:cubicBezTo>
                    <a:pt x="2296" y="7368"/>
                    <a:pt x="2222" y="7388"/>
                    <a:pt x="2192" y="7388"/>
                  </a:cubicBezTo>
                  <a:cubicBezTo>
                    <a:pt x="2043" y="7388"/>
                    <a:pt x="2979" y="6902"/>
                    <a:pt x="2976" y="6902"/>
                  </a:cubicBezTo>
                  <a:lnTo>
                    <a:pt x="2976" y="6902"/>
                  </a:lnTo>
                  <a:cubicBezTo>
                    <a:pt x="2976" y="6902"/>
                    <a:pt x="2976" y="6902"/>
                    <a:pt x="2976" y="6902"/>
                  </a:cubicBezTo>
                  <a:cubicBezTo>
                    <a:pt x="3921" y="6514"/>
                    <a:pt x="4961" y="6062"/>
                    <a:pt x="5740" y="5363"/>
                  </a:cubicBezTo>
                  <a:cubicBezTo>
                    <a:pt x="5844" y="5268"/>
                    <a:pt x="5946" y="5172"/>
                    <a:pt x="6041" y="5064"/>
                  </a:cubicBezTo>
                  <a:cubicBezTo>
                    <a:pt x="6076" y="5024"/>
                    <a:pt x="6050" y="4948"/>
                    <a:pt x="6000" y="4948"/>
                  </a:cubicBezTo>
                  <a:cubicBezTo>
                    <a:pt x="5993" y="4948"/>
                    <a:pt x="5985" y="4950"/>
                    <a:pt x="5977" y="4954"/>
                  </a:cubicBezTo>
                  <a:cubicBezTo>
                    <a:pt x="5946" y="4963"/>
                    <a:pt x="5918" y="4978"/>
                    <a:pt x="5887" y="4990"/>
                  </a:cubicBezTo>
                  <a:cubicBezTo>
                    <a:pt x="5266" y="5249"/>
                    <a:pt x="4656" y="5541"/>
                    <a:pt x="4053" y="5843"/>
                  </a:cubicBezTo>
                  <a:cubicBezTo>
                    <a:pt x="3687" y="6028"/>
                    <a:pt x="3317" y="6209"/>
                    <a:pt x="2945" y="6385"/>
                  </a:cubicBezTo>
                  <a:cubicBezTo>
                    <a:pt x="2837" y="6434"/>
                    <a:pt x="2729" y="6477"/>
                    <a:pt x="2622" y="6523"/>
                  </a:cubicBezTo>
                  <a:cubicBezTo>
                    <a:pt x="2680" y="6496"/>
                    <a:pt x="2732" y="6471"/>
                    <a:pt x="2772" y="6446"/>
                  </a:cubicBezTo>
                  <a:cubicBezTo>
                    <a:pt x="3776" y="5862"/>
                    <a:pt x="5093" y="5384"/>
                    <a:pt x="6044" y="4618"/>
                  </a:cubicBezTo>
                  <a:cubicBezTo>
                    <a:pt x="6238" y="4467"/>
                    <a:pt x="6420" y="4298"/>
                    <a:pt x="6583" y="4110"/>
                  </a:cubicBezTo>
                  <a:cubicBezTo>
                    <a:pt x="6621" y="4065"/>
                    <a:pt x="6587" y="3992"/>
                    <a:pt x="6537" y="3992"/>
                  </a:cubicBezTo>
                  <a:cubicBezTo>
                    <a:pt x="6526" y="3992"/>
                    <a:pt x="6513" y="3996"/>
                    <a:pt x="6500" y="4005"/>
                  </a:cubicBezTo>
                  <a:cubicBezTo>
                    <a:pt x="6420" y="4064"/>
                    <a:pt x="6337" y="4110"/>
                    <a:pt x="6257" y="4162"/>
                  </a:cubicBezTo>
                  <a:cubicBezTo>
                    <a:pt x="5706" y="4516"/>
                    <a:pt x="5112" y="4753"/>
                    <a:pt x="4505" y="5015"/>
                  </a:cubicBezTo>
                  <a:cubicBezTo>
                    <a:pt x="4145" y="5169"/>
                    <a:pt x="3801" y="5366"/>
                    <a:pt x="3459" y="5548"/>
                  </a:cubicBezTo>
                  <a:cubicBezTo>
                    <a:pt x="3294" y="5636"/>
                    <a:pt x="2541" y="6049"/>
                    <a:pt x="2451" y="6049"/>
                  </a:cubicBezTo>
                  <a:cubicBezTo>
                    <a:pt x="2412" y="6049"/>
                    <a:pt x="2492" y="5975"/>
                    <a:pt x="2785" y="5772"/>
                  </a:cubicBezTo>
                  <a:cubicBezTo>
                    <a:pt x="3958" y="4960"/>
                    <a:pt x="5395" y="4646"/>
                    <a:pt x="6482" y="3707"/>
                  </a:cubicBezTo>
                  <a:cubicBezTo>
                    <a:pt x="6555" y="3642"/>
                    <a:pt x="6632" y="3584"/>
                    <a:pt x="6703" y="3513"/>
                  </a:cubicBezTo>
                  <a:cubicBezTo>
                    <a:pt x="6752" y="3464"/>
                    <a:pt x="6704" y="3404"/>
                    <a:pt x="6647" y="3404"/>
                  </a:cubicBezTo>
                  <a:cubicBezTo>
                    <a:pt x="6643" y="3404"/>
                    <a:pt x="6639" y="3405"/>
                    <a:pt x="6635" y="3405"/>
                  </a:cubicBezTo>
                  <a:lnTo>
                    <a:pt x="6620" y="3405"/>
                  </a:lnTo>
                  <a:cubicBezTo>
                    <a:pt x="5897" y="3722"/>
                    <a:pt x="5213" y="4107"/>
                    <a:pt x="4518" y="4480"/>
                  </a:cubicBezTo>
                  <a:cubicBezTo>
                    <a:pt x="4087" y="4713"/>
                    <a:pt x="3644" y="4920"/>
                    <a:pt x="3191" y="5104"/>
                  </a:cubicBezTo>
                  <a:cubicBezTo>
                    <a:pt x="3075" y="5153"/>
                    <a:pt x="2722" y="5330"/>
                    <a:pt x="2662" y="5330"/>
                  </a:cubicBezTo>
                  <a:cubicBezTo>
                    <a:pt x="2629" y="5330"/>
                    <a:pt x="2679" y="5280"/>
                    <a:pt x="2892" y="5132"/>
                  </a:cubicBezTo>
                  <a:cubicBezTo>
                    <a:pt x="4167" y="4255"/>
                    <a:pt x="5626" y="3698"/>
                    <a:pt x="6934" y="2876"/>
                  </a:cubicBezTo>
                  <a:cubicBezTo>
                    <a:pt x="7091" y="2777"/>
                    <a:pt x="7251" y="2676"/>
                    <a:pt x="7405" y="2568"/>
                  </a:cubicBezTo>
                  <a:cubicBezTo>
                    <a:pt x="7461" y="2531"/>
                    <a:pt x="7433" y="2446"/>
                    <a:pt x="7371" y="2446"/>
                  </a:cubicBezTo>
                  <a:cubicBezTo>
                    <a:pt x="7365" y="2446"/>
                    <a:pt x="7359" y="2446"/>
                    <a:pt x="7353" y="2448"/>
                  </a:cubicBezTo>
                  <a:cubicBezTo>
                    <a:pt x="7288" y="2460"/>
                    <a:pt x="7226" y="2476"/>
                    <a:pt x="7165" y="2491"/>
                  </a:cubicBezTo>
                  <a:cubicBezTo>
                    <a:pt x="6537" y="2660"/>
                    <a:pt x="5971" y="3027"/>
                    <a:pt x="5373" y="3288"/>
                  </a:cubicBezTo>
                  <a:cubicBezTo>
                    <a:pt x="4561" y="3642"/>
                    <a:pt x="3554" y="4138"/>
                    <a:pt x="2920" y="4547"/>
                  </a:cubicBezTo>
                  <a:cubicBezTo>
                    <a:pt x="2911" y="4552"/>
                    <a:pt x="2901" y="4558"/>
                    <a:pt x="2891" y="4564"/>
                  </a:cubicBezTo>
                  <a:lnTo>
                    <a:pt x="2891" y="4564"/>
                  </a:lnTo>
                  <a:cubicBezTo>
                    <a:pt x="2901" y="4557"/>
                    <a:pt x="2911" y="4551"/>
                    <a:pt x="2920" y="4544"/>
                  </a:cubicBezTo>
                  <a:cubicBezTo>
                    <a:pt x="4413" y="3562"/>
                    <a:pt x="6029" y="2787"/>
                    <a:pt x="7565" y="1882"/>
                  </a:cubicBezTo>
                  <a:cubicBezTo>
                    <a:pt x="7811" y="1737"/>
                    <a:pt x="8058" y="1589"/>
                    <a:pt x="8298" y="1435"/>
                  </a:cubicBezTo>
                  <a:cubicBezTo>
                    <a:pt x="8357" y="1399"/>
                    <a:pt x="8326" y="1310"/>
                    <a:pt x="8263" y="1310"/>
                  </a:cubicBezTo>
                  <a:cubicBezTo>
                    <a:pt x="8257" y="1310"/>
                    <a:pt x="8251" y="1311"/>
                    <a:pt x="8245" y="1312"/>
                  </a:cubicBezTo>
                  <a:cubicBezTo>
                    <a:pt x="8125" y="1349"/>
                    <a:pt x="8005" y="1389"/>
                    <a:pt x="7885" y="1426"/>
                  </a:cubicBezTo>
                  <a:cubicBezTo>
                    <a:pt x="7162" y="1663"/>
                    <a:pt x="6451" y="1943"/>
                    <a:pt x="5758" y="2263"/>
                  </a:cubicBezTo>
                  <a:cubicBezTo>
                    <a:pt x="5244" y="2497"/>
                    <a:pt x="4733" y="2731"/>
                    <a:pt x="4210" y="2947"/>
                  </a:cubicBezTo>
                  <a:cubicBezTo>
                    <a:pt x="4025" y="3024"/>
                    <a:pt x="3837" y="3094"/>
                    <a:pt x="3650" y="3162"/>
                  </a:cubicBezTo>
                  <a:cubicBezTo>
                    <a:pt x="3560" y="3196"/>
                    <a:pt x="3496" y="3217"/>
                    <a:pt x="3450" y="3233"/>
                  </a:cubicBezTo>
                  <a:cubicBezTo>
                    <a:pt x="3392" y="3252"/>
                    <a:pt x="3361" y="3260"/>
                    <a:pt x="3350" y="3260"/>
                  </a:cubicBezTo>
                  <a:cubicBezTo>
                    <a:pt x="3329" y="3260"/>
                    <a:pt x="3384" y="3229"/>
                    <a:pt x="3471" y="3187"/>
                  </a:cubicBezTo>
                  <a:cubicBezTo>
                    <a:pt x="3656" y="3094"/>
                    <a:pt x="3987" y="2949"/>
                    <a:pt x="3981" y="2949"/>
                  </a:cubicBezTo>
                  <a:lnTo>
                    <a:pt x="3981" y="2949"/>
                  </a:lnTo>
                  <a:cubicBezTo>
                    <a:pt x="3980" y="2949"/>
                    <a:pt x="3980" y="2949"/>
                    <a:pt x="3979" y="2950"/>
                  </a:cubicBezTo>
                  <a:cubicBezTo>
                    <a:pt x="5574" y="2303"/>
                    <a:pt x="7082" y="1512"/>
                    <a:pt x="8544" y="604"/>
                  </a:cubicBezTo>
                  <a:cubicBezTo>
                    <a:pt x="8799" y="444"/>
                    <a:pt x="9058" y="287"/>
                    <a:pt x="9313" y="121"/>
                  </a:cubicBezTo>
                  <a:cubicBezTo>
                    <a:pt x="9369" y="81"/>
                    <a:pt x="9333" y="0"/>
                    <a:pt x="9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9" name="Google Shape;1618;p35">
              <a:extLst>
                <a:ext uri="{FF2B5EF4-FFF2-40B4-BE49-F238E27FC236}">
                  <a16:creationId xmlns:a16="http://schemas.microsoft.com/office/drawing/2014/main" id="{143D8B76-047F-E22A-463E-7E2438949464}"/>
                </a:ext>
              </a:extLst>
            </p:cNvPr>
            <p:cNvSpPr/>
            <p:nvPr/>
          </p:nvSpPr>
          <p:spPr>
            <a:xfrm>
              <a:off x="3535425" y="6239225"/>
              <a:ext cx="160075" cy="261350"/>
            </a:xfrm>
            <a:custGeom>
              <a:avLst/>
              <a:gdLst/>
              <a:ahLst/>
              <a:cxnLst/>
              <a:rect l="l" t="t" r="r" b="b"/>
              <a:pathLst>
                <a:path w="6403" h="10454" extrusionOk="0">
                  <a:moveTo>
                    <a:pt x="6253" y="1"/>
                  </a:moveTo>
                  <a:cubicBezTo>
                    <a:pt x="6251" y="1"/>
                    <a:pt x="6249" y="1"/>
                    <a:pt x="6246" y="1"/>
                  </a:cubicBezTo>
                  <a:cubicBezTo>
                    <a:pt x="6200" y="7"/>
                    <a:pt x="6154" y="19"/>
                    <a:pt x="6108" y="26"/>
                  </a:cubicBezTo>
                  <a:cubicBezTo>
                    <a:pt x="5991" y="47"/>
                    <a:pt x="5877" y="78"/>
                    <a:pt x="5763" y="118"/>
                  </a:cubicBezTo>
                  <a:cubicBezTo>
                    <a:pt x="5224" y="309"/>
                    <a:pt x="4760" y="690"/>
                    <a:pt x="4298" y="1026"/>
                  </a:cubicBezTo>
                  <a:cubicBezTo>
                    <a:pt x="3824" y="1368"/>
                    <a:pt x="3221" y="1549"/>
                    <a:pt x="2694" y="1802"/>
                  </a:cubicBezTo>
                  <a:cubicBezTo>
                    <a:pt x="2408" y="1937"/>
                    <a:pt x="2143" y="2156"/>
                    <a:pt x="1885" y="2371"/>
                  </a:cubicBezTo>
                  <a:lnTo>
                    <a:pt x="1755" y="2479"/>
                  </a:lnTo>
                  <a:cubicBezTo>
                    <a:pt x="1611" y="2599"/>
                    <a:pt x="1466" y="2716"/>
                    <a:pt x="1321" y="2814"/>
                  </a:cubicBezTo>
                  <a:cubicBezTo>
                    <a:pt x="1263" y="2855"/>
                    <a:pt x="1299" y="2940"/>
                    <a:pt x="1354" y="2940"/>
                  </a:cubicBezTo>
                  <a:cubicBezTo>
                    <a:pt x="1365" y="2940"/>
                    <a:pt x="1377" y="2937"/>
                    <a:pt x="1389" y="2928"/>
                  </a:cubicBezTo>
                  <a:cubicBezTo>
                    <a:pt x="1494" y="2861"/>
                    <a:pt x="1592" y="2790"/>
                    <a:pt x="1691" y="2719"/>
                  </a:cubicBezTo>
                  <a:cubicBezTo>
                    <a:pt x="2319" y="2279"/>
                    <a:pt x="2897" y="1842"/>
                    <a:pt x="3621" y="1525"/>
                  </a:cubicBezTo>
                  <a:cubicBezTo>
                    <a:pt x="4024" y="1343"/>
                    <a:pt x="4406" y="1121"/>
                    <a:pt x="4757" y="857"/>
                  </a:cubicBezTo>
                  <a:cubicBezTo>
                    <a:pt x="4901" y="752"/>
                    <a:pt x="5046" y="654"/>
                    <a:pt x="5194" y="558"/>
                  </a:cubicBezTo>
                  <a:cubicBezTo>
                    <a:pt x="5332" y="466"/>
                    <a:pt x="5986" y="269"/>
                    <a:pt x="6040" y="208"/>
                  </a:cubicBezTo>
                  <a:lnTo>
                    <a:pt x="6040" y="208"/>
                  </a:lnTo>
                  <a:cubicBezTo>
                    <a:pt x="5418" y="928"/>
                    <a:pt x="4412" y="1340"/>
                    <a:pt x="3578" y="1746"/>
                  </a:cubicBezTo>
                  <a:cubicBezTo>
                    <a:pt x="2873" y="2091"/>
                    <a:pt x="2214" y="2599"/>
                    <a:pt x="1589" y="3098"/>
                  </a:cubicBezTo>
                  <a:lnTo>
                    <a:pt x="1189" y="3421"/>
                  </a:lnTo>
                  <a:cubicBezTo>
                    <a:pt x="1142" y="3460"/>
                    <a:pt x="1185" y="3534"/>
                    <a:pt x="1239" y="3534"/>
                  </a:cubicBezTo>
                  <a:cubicBezTo>
                    <a:pt x="1245" y="3534"/>
                    <a:pt x="1251" y="3533"/>
                    <a:pt x="1257" y="3532"/>
                  </a:cubicBezTo>
                  <a:cubicBezTo>
                    <a:pt x="1337" y="3507"/>
                    <a:pt x="1417" y="3479"/>
                    <a:pt x="1500" y="3452"/>
                  </a:cubicBezTo>
                  <a:cubicBezTo>
                    <a:pt x="2239" y="3181"/>
                    <a:pt x="2873" y="2719"/>
                    <a:pt x="3528" y="2285"/>
                  </a:cubicBezTo>
                  <a:cubicBezTo>
                    <a:pt x="3941" y="2011"/>
                    <a:pt x="4378" y="1783"/>
                    <a:pt x="4818" y="1562"/>
                  </a:cubicBezTo>
                  <a:cubicBezTo>
                    <a:pt x="5006" y="1466"/>
                    <a:pt x="5197" y="1377"/>
                    <a:pt x="5391" y="1288"/>
                  </a:cubicBezTo>
                  <a:cubicBezTo>
                    <a:pt x="5412" y="1278"/>
                    <a:pt x="5910" y="991"/>
                    <a:pt x="5946" y="991"/>
                  </a:cubicBezTo>
                  <a:cubicBezTo>
                    <a:pt x="5957" y="991"/>
                    <a:pt x="5924" y="1018"/>
                    <a:pt x="5818" y="1091"/>
                  </a:cubicBezTo>
                  <a:cubicBezTo>
                    <a:pt x="5468" y="1334"/>
                    <a:pt x="5043" y="1482"/>
                    <a:pt x="4664" y="1679"/>
                  </a:cubicBezTo>
                  <a:cubicBezTo>
                    <a:pt x="4190" y="1925"/>
                    <a:pt x="3759" y="2263"/>
                    <a:pt x="3322" y="2571"/>
                  </a:cubicBezTo>
                  <a:cubicBezTo>
                    <a:pt x="2700" y="3005"/>
                    <a:pt x="2020" y="3368"/>
                    <a:pt x="1408" y="3815"/>
                  </a:cubicBezTo>
                  <a:cubicBezTo>
                    <a:pt x="1315" y="3879"/>
                    <a:pt x="1220" y="3944"/>
                    <a:pt x="1130" y="4015"/>
                  </a:cubicBezTo>
                  <a:cubicBezTo>
                    <a:pt x="1075" y="4060"/>
                    <a:pt x="1129" y="4128"/>
                    <a:pt x="1186" y="4128"/>
                  </a:cubicBezTo>
                  <a:cubicBezTo>
                    <a:pt x="1196" y="4128"/>
                    <a:pt x="1205" y="4126"/>
                    <a:pt x="1214" y="4123"/>
                  </a:cubicBezTo>
                  <a:cubicBezTo>
                    <a:pt x="1257" y="4101"/>
                    <a:pt x="1300" y="4079"/>
                    <a:pt x="1346" y="4058"/>
                  </a:cubicBezTo>
                  <a:cubicBezTo>
                    <a:pt x="2208" y="3673"/>
                    <a:pt x="3014" y="3193"/>
                    <a:pt x="3824" y="2710"/>
                  </a:cubicBezTo>
                  <a:cubicBezTo>
                    <a:pt x="4252" y="2454"/>
                    <a:pt x="4686" y="2211"/>
                    <a:pt x="5129" y="1980"/>
                  </a:cubicBezTo>
                  <a:cubicBezTo>
                    <a:pt x="5191" y="1946"/>
                    <a:pt x="5255" y="1919"/>
                    <a:pt x="5320" y="1888"/>
                  </a:cubicBezTo>
                  <a:lnTo>
                    <a:pt x="5320" y="1888"/>
                  </a:lnTo>
                  <a:cubicBezTo>
                    <a:pt x="4489" y="2417"/>
                    <a:pt x="3688" y="2981"/>
                    <a:pt x="2836" y="3476"/>
                  </a:cubicBezTo>
                  <a:cubicBezTo>
                    <a:pt x="2269" y="3806"/>
                    <a:pt x="1718" y="4138"/>
                    <a:pt x="1223" y="4557"/>
                  </a:cubicBezTo>
                  <a:cubicBezTo>
                    <a:pt x="1090" y="4670"/>
                    <a:pt x="958" y="4784"/>
                    <a:pt x="835" y="4911"/>
                  </a:cubicBezTo>
                  <a:cubicBezTo>
                    <a:pt x="797" y="4948"/>
                    <a:pt x="826" y="5026"/>
                    <a:pt x="877" y="5026"/>
                  </a:cubicBezTo>
                  <a:cubicBezTo>
                    <a:pt x="884" y="5026"/>
                    <a:pt x="892" y="5025"/>
                    <a:pt x="900" y="5021"/>
                  </a:cubicBezTo>
                  <a:cubicBezTo>
                    <a:pt x="980" y="4991"/>
                    <a:pt x="1057" y="4948"/>
                    <a:pt x="1137" y="4911"/>
                  </a:cubicBezTo>
                  <a:cubicBezTo>
                    <a:pt x="1937" y="4547"/>
                    <a:pt x="2663" y="4030"/>
                    <a:pt x="3458" y="3652"/>
                  </a:cubicBezTo>
                  <a:cubicBezTo>
                    <a:pt x="3892" y="3448"/>
                    <a:pt x="4313" y="3227"/>
                    <a:pt x="4726" y="2981"/>
                  </a:cubicBezTo>
                  <a:cubicBezTo>
                    <a:pt x="4987" y="2824"/>
                    <a:pt x="5240" y="2645"/>
                    <a:pt x="5498" y="2482"/>
                  </a:cubicBezTo>
                  <a:cubicBezTo>
                    <a:pt x="5563" y="2441"/>
                    <a:pt x="5953" y="2153"/>
                    <a:pt x="6023" y="2153"/>
                  </a:cubicBezTo>
                  <a:cubicBezTo>
                    <a:pt x="6052" y="2153"/>
                    <a:pt x="6025" y="2204"/>
                    <a:pt x="5892" y="2346"/>
                  </a:cubicBezTo>
                  <a:cubicBezTo>
                    <a:pt x="5215" y="3079"/>
                    <a:pt x="4209" y="3513"/>
                    <a:pt x="3347" y="3984"/>
                  </a:cubicBezTo>
                  <a:cubicBezTo>
                    <a:pt x="2531" y="4430"/>
                    <a:pt x="1789" y="4991"/>
                    <a:pt x="998" y="5477"/>
                  </a:cubicBezTo>
                  <a:cubicBezTo>
                    <a:pt x="887" y="5542"/>
                    <a:pt x="780" y="5612"/>
                    <a:pt x="669" y="5677"/>
                  </a:cubicBezTo>
                  <a:cubicBezTo>
                    <a:pt x="603" y="5714"/>
                    <a:pt x="643" y="5799"/>
                    <a:pt x="705" y="5799"/>
                  </a:cubicBezTo>
                  <a:cubicBezTo>
                    <a:pt x="715" y="5799"/>
                    <a:pt x="726" y="5796"/>
                    <a:pt x="736" y="5791"/>
                  </a:cubicBezTo>
                  <a:cubicBezTo>
                    <a:pt x="807" y="5760"/>
                    <a:pt x="878" y="5723"/>
                    <a:pt x="949" y="5689"/>
                  </a:cubicBezTo>
                  <a:lnTo>
                    <a:pt x="1044" y="5643"/>
                  </a:lnTo>
                  <a:cubicBezTo>
                    <a:pt x="1052" y="5646"/>
                    <a:pt x="1060" y="5648"/>
                    <a:pt x="1069" y="5648"/>
                  </a:cubicBezTo>
                  <a:cubicBezTo>
                    <a:pt x="1106" y="5648"/>
                    <a:pt x="1152" y="5621"/>
                    <a:pt x="1204" y="5563"/>
                  </a:cubicBezTo>
                  <a:cubicBezTo>
                    <a:pt x="1940" y="5200"/>
                    <a:pt x="2654" y="4803"/>
                    <a:pt x="3371" y="4409"/>
                  </a:cubicBezTo>
                  <a:cubicBezTo>
                    <a:pt x="3922" y="4104"/>
                    <a:pt x="4510" y="3870"/>
                    <a:pt x="5083" y="3612"/>
                  </a:cubicBezTo>
                  <a:lnTo>
                    <a:pt x="5083" y="3612"/>
                  </a:lnTo>
                  <a:cubicBezTo>
                    <a:pt x="4415" y="4058"/>
                    <a:pt x="3747" y="4510"/>
                    <a:pt x="3060" y="4923"/>
                  </a:cubicBezTo>
                  <a:cubicBezTo>
                    <a:pt x="2272" y="5397"/>
                    <a:pt x="1426" y="5708"/>
                    <a:pt x="789" y="6388"/>
                  </a:cubicBezTo>
                  <a:cubicBezTo>
                    <a:pt x="764" y="6413"/>
                    <a:pt x="740" y="6434"/>
                    <a:pt x="715" y="6462"/>
                  </a:cubicBezTo>
                  <a:cubicBezTo>
                    <a:pt x="681" y="6499"/>
                    <a:pt x="700" y="6560"/>
                    <a:pt x="746" y="6576"/>
                  </a:cubicBezTo>
                  <a:cubicBezTo>
                    <a:pt x="750" y="6577"/>
                    <a:pt x="755" y="6577"/>
                    <a:pt x="760" y="6577"/>
                  </a:cubicBezTo>
                  <a:cubicBezTo>
                    <a:pt x="773" y="6577"/>
                    <a:pt x="787" y="6574"/>
                    <a:pt x="798" y="6567"/>
                  </a:cubicBezTo>
                  <a:cubicBezTo>
                    <a:pt x="1802" y="5997"/>
                    <a:pt x="2811" y="5434"/>
                    <a:pt x="3824" y="4877"/>
                  </a:cubicBezTo>
                  <a:cubicBezTo>
                    <a:pt x="4335" y="4594"/>
                    <a:pt x="4849" y="4313"/>
                    <a:pt x="5360" y="4030"/>
                  </a:cubicBezTo>
                  <a:cubicBezTo>
                    <a:pt x="5594" y="3901"/>
                    <a:pt x="5831" y="3769"/>
                    <a:pt x="6006" y="3605"/>
                  </a:cubicBezTo>
                  <a:lnTo>
                    <a:pt x="6006" y="3605"/>
                  </a:lnTo>
                  <a:cubicBezTo>
                    <a:pt x="5735" y="3861"/>
                    <a:pt x="5418" y="4064"/>
                    <a:pt x="5111" y="4267"/>
                  </a:cubicBezTo>
                  <a:cubicBezTo>
                    <a:pt x="3624" y="5249"/>
                    <a:pt x="2014" y="6000"/>
                    <a:pt x="629" y="7133"/>
                  </a:cubicBezTo>
                  <a:cubicBezTo>
                    <a:pt x="536" y="7207"/>
                    <a:pt x="444" y="7278"/>
                    <a:pt x="358" y="7355"/>
                  </a:cubicBezTo>
                  <a:cubicBezTo>
                    <a:pt x="306" y="7402"/>
                    <a:pt x="353" y="7466"/>
                    <a:pt x="408" y="7466"/>
                  </a:cubicBezTo>
                  <a:cubicBezTo>
                    <a:pt x="418" y="7466"/>
                    <a:pt x="428" y="7464"/>
                    <a:pt x="438" y="7459"/>
                  </a:cubicBezTo>
                  <a:cubicBezTo>
                    <a:pt x="484" y="7441"/>
                    <a:pt x="527" y="7416"/>
                    <a:pt x="573" y="7395"/>
                  </a:cubicBezTo>
                  <a:cubicBezTo>
                    <a:pt x="1100" y="7151"/>
                    <a:pt x="1611" y="6878"/>
                    <a:pt x="2100" y="6570"/>
                  </a:cubicBezTo>
                  <a:lnTo>
                    <a:pt x="2100" y="6570"/>
                  </a:lnTo>
                  <a:cubicBezTo>
                    <a:pt x="1546" y="6936"/>
                    <a:pt x="1004" y="7315"/>
                    <a:pt x="506" y="7739"/>
                  </a:cubicBezTo>
                  <a:cubicBezTo>
                    <a:pt x="395" y="7829"/>
                    <a:pt x="281" y="7915"/>
                    <a:pt x="179" y="8010"/>
                  </a:cubicBezTo>
                  <a:cubicBezTo>
                    <a:pt x="137" y="8055"/>
                    <a:pt x="172" y="8126"/>
                    <a:pt x="228" y="8126"/>
                  </a:cubicBezTo>
                  <a:cubicBezTo>
                    <a:pt x="233" y="8126"/>
                    <a:pt x="238" y="8125"/>
                    <a:pt x="244" y="8124"/>
                  </a:cubicBezTo>
                  <a:cubicBezTo>
                    <a:pt x="312" y="8103"/>
                    <a:pt x="379" y="8075"/>
                    <a:pt x="447" y="8050"/>
                  </a:cubicBezTo>
                  <a:cubicBezTo>
                    <a:pt x="1444" y="7681"/>
                    <a:pt x="2334" y="7115"/>
                    <a:pt x="3208" y="6514"/>
                  </a:cubicBezTo>
                  <a:lnTo>
                    <a:pt x="3208" y="6514"/>
                  </a:lnTo>
                  <a:lnTo>
                    <a:pt x="3054" y="6628"/>
                  </a:lnTo>
                  <a:cubicBezTo>
                    <a:pt x="2162" y="7293"/>
                    <a:pt x="1143" y="7669"/>
                    <a:pt x="367" y="8475"/>
                  </a:cubicBezTo>
                  <a:cubicBezTo>
                    <a:pt x="324" y="8521"/>
                    <a:pt x="278" y="8561"/>
                    <a:pt x="238" y="8610"/>
                  </a:cubicBezTo>
                  <a:cubicBezTo>
                    <a:pt x="198" y="8653"/>
                    <a:pt x="233" y="8728"/>
                    <a:pt x="282" y="8728"/>
                  </a:cubicBezTo>
                  <a:cubicBezTo>
                    <a:pt x="294" y="8728"/>
                    <a:pt x="306" y="8724"/>
                    <a:pt x="318" y="8715"/>
                  </a:cubicBezTo>
                  <a:lnTo>
                    <a:pt x="324" y="8712"/>
                  </a:lnTo>
                  <a:cubicBezTo>
                    <a:pt x="1229" y="8069"/>
                    <a:pt x="2211" y="7570"/>
                    <a:pt x="3211" y="7090"/>
                  </a:cubicBezTo>
                  <a:cubicBezTo>
                    <a:pt x="3667" y="6871"/>
                    <a:pt x="4119" y="6653"/>
                    <a:pt x="4569" y="6425"/>
                  </a:cubicBezTo>
                  <a:lnTo>
                    <a:pt x="4569" y="6425"/>
                  </a:lnTo>
                  <a:cubicBezTo>
                    <a:pt x="3107" y="7367"/>
                    <a:pt x="1601" y="8244"/>
                    <a:pt x="232" y="9312"/>
                  </a:cubicBezTo>
                  <a:cubicBezTo>
                    <a:pt x="173" y="9355"/>
                    <a:pt x="115" y="9398"/>
                    <a:pt x="56" y="9445"/>
                  </a:cubicBezTo>
                  <a:cubicBezTo>
                    <a:pt x="1" y="9490"/>
                    <a:pt x="54" y="9555"/>
                    <a:pt x="111" y="9555"/>
                  </a:cubicBezTo>
                  <a:cubicBezTo>
                    <a:pt x="121" y="9555"/>
                    <a:pt x="130" y="9553"/>
                    <a:pt x="139" y="9549"/>
                  </a:cubicBezTo>
                  <a:cubicBezTo>
                    <a:pt x="158" y="9543"/>
                    <a:pt x="176" y="9531"/>
                    <a:pt x="198" y="9525"/>
                  </a:cubicBezTo>
                  <a:cubicBezTo>
                    <a:pt x="1195" y="9097"/>
                    <a:pt x="2140" y="8574"/>
                    <a:pt x="3088" y="8050"/>
                  </a:cubicBezTo>
                  <a:cubicBezTo>
                    <a:pt x="3556" y="7792"/>
                    <a:pt x="4021" y="7536"/>
                    <a:pt x="4492" y="7287"/>
                  </a:cubicBezTo>
                  <a:cubicBezTo>
                    <a:pt x="4575" y="7241"/>
                    <a:pt x="4655" y="7198"/>
                    <a:pt x="4738" y="7155"/>
                  </a:cubicBezTo>
                  <a:lnTo>
                    <a:pt x="4738" y="7155"/>
                  </a:lnTo>
                  <a:cubicBezTo>
                    <a:pt x="3171" y="8155"/>
                    <a:pt x="1543" y="9155"/>
                    <a:pt x="96" y="10310"/>
                  </a:cubicBezTo>
                  <a:cubicBezTo>
                    <a:pt x="84" y="10322"/>
                    <a:pt x="72" y="10331"/>
                    <a:pt x="59" y="10340"/>
                  </a:cubicBezTo>
                  <a:cubicBezTo>
                    <a:pt x="16" y="10374"/>
                    <a:pt x="41" y="10430"/>
                    <a:pt x="84" y="10448"/>
                  </a:cubicBezTo>
                  <a:cubicBezTo>
                    <a:pt x="91" y="10452"/>
                    <a:pt x="99" y="10453"/>
                    <a:pt x="108" y="10453"/>
                  </a:cubicBezTo>
                  <a:cubicBezTo>
                    <a:pt x="113" y="10453"/>
                    <a:pt x="119" y="10452"/>
                    <a:pt x="124" y="10451"/>
                  </a:cubicBezTo>
                  <a:cubicBezTo>
                    <a:pt x="946" y="10270"/>
                    <a:pt x="1675" y="9620"/>
                    <a:pt x="2423" y="9242"/>
                  </a:cubicBezTo>
                  <a:cubicBezTo>
                    <a:pt x="3436" y="8731"/>
                    <a:pt x="4424" y="8186"/>
                    <a:pt x="5440" y="7681"/>
                  </a:cubicBezTo>
                  <a:cubicBezTo>
                    <a:pt x="5545" y="7629"/>
                    <a:pt x="5643" y="7573"/>
                    <a:pt x="5748" y="7524"/>
                  </a:cubicBezTo>
                  <a:cubicBezTo>
                    <a:pt x="5814" y="7489"/>
                    <a:pt x="5775" y="7400"/>
                    <a:pt x="5712" y="7400"/>
                  </a:cubicBezTo>
                  <a:cubicBezTo>
                    <a:pt x="5702" y="7400"/>
                    <a:pt x="5691" y="7402"/>
                    <a:pt x="5680" y="7407"/>
                  </a:cubicBezTo>
                  <a:cubicBezTo>
                    <a:pt x="5609" y="7444"/>
                    <a:pt x="5538" y="7478"/>
                    <a:pt x="5465" y="7515"/>
                  </a:cubicBezTo>
                  <a:cubicBezTo>
                    <a:pt x="4618" y="7930"/>
                    <a:pt x="3787" y="8352"/>
                    <a:pt x="2959" y="8811"/>
                  </a:cubicBezTo>
                  <a:cubicBezTo>
                    <a:pt x="2497" y="9066"/>
                    <a:pt x="2017" y="9285"/>
                    <a:pt x="1558" y="9543"/>
                  </a:cubicBezTo>
                  <a:cubicBezTo>
                    <a:pt x="1340" y="9663"/>
                    <a:pt x="1137" y="9817"/>
                    <a:pt x="930" y="9953"/>
                  </a:cubicBezTo>
                  <a:cubicBezTo>
                    <a:pt x="792" y="10043"/>
                    <a:pt x="357" y="10324"/>
                    <a:pt x="320" y="10324"/>
                  </a:cubicBezTo>
                  <a:cubicBezTo>
                    <a:pt x="302" y="10324"/>
                    <a:pt x="380" y="10257"/>
                    <a:pt x="635" y="10066"/>
                  </a:cubicBezTo>
                  <a:cubicBezTo>
                    <a:pt x="1589" y="9355"/>
                    <a:pt x="2642" y="8789"/>
                    <a:pt x="3605" y="8087"/>
                  </a:cubicBezTo>
                  <a:cubicBezTo>
                    <a:pt x="4233" y="7625"/>
                    <a:pt x="4990" y="7253"/>
                    <a:pt x="5597" y="6754"/>
                  </a:cubicBezTo>
                  <a:cubicBezTo>
                    <a:pt x="5695" y="6674"/>
                    <a:pt x="5791" y="6591"/>
                    <a:pt x="5880" y="6502"/>
                  </a:cubicBezTo>
                  <a:cubicBezTo>
                    <a:pt x="5926" y="6459"/>
                    <a:pt x="5886" y="6386"/>
                    <a:pt x="5834" y="6386"/>
                  </a:cubicBezTo>
                  <a:cubicBezTo>
                    <a:pt x="5823" y="6386"/>
                    <a:pt x="5811" y="6390"/>
                    <a:pt x="5800" y="6397"/>
                  </a:cubicBezTo>
                  <a:cubicBezTo>
                    <a:pt x="5751" y="6428"/>
                    <a:pt x="5698" y="6459"/>
                    <a:pt x="5646" y="6490"/>
                  </a:cubicBezTo>
                  <a:cubicBezTo>
                    <a:pt x="4806" y="7025"/>
                    <a:pt x="3895" y="7459"/>
                    <a:pt x="3024" y="7939"/>
                  </a:cubicBezTo>
                  <a:cubicBezTo>
                    <a:pt x="2537" y="8204"/>
                    <a:pt x="2054" y="8475"/>
                    <a:pt x="1565" y="8734"/>
                  </a:cubicBezTo>
                  <a:cubicBezTo>
                    <a:pt x="1272" y="8888"/>
                    <a:pt x="974" y="9032"/>
                    <a:pt x="675" y="9177"/>
                  </a:cubicBezTo>
                  <a:cubicBezTo>
                    <a:pt x="461" y="9278"/>
                    <a:pt x="376" y="9316"/>
                    <a:pt x="365" y="9316"/>
                  </a:cubicBezTo>
                  <a:cubicBezTo>
                    <a:pt x="338" y="9316"/>
                    <a:pt x="749" y="9097"/>
                    <a:pt x="826" y="9045"/>
                  </a:cubicBezTo>
                  <a:cubicBezTo>
                    <a:pt x="2454" y="7899"/>
                    <a:pt x="4184" y="6899"/>
                    <a:pt x="5812" y="5760"/>
                  </a:cubicBezTo>
                  <a:cubicBezTo>
                    <a:pt x="5911" y="5689"/>
                    <a:pt x="6009" y="5628"/>
                    <a:pt x="6108" y="5557"/>
                  </a:cubicBezTo>
                  <a:cubicBezTo>
                    <a:pt x="6164" y="5516"/>
                    <a:pt x="6129" y="5431"/>
                    <a:pt x="6074" y="5431"/>
                  </a:cubicBezTo>
                  <a:cubicBezTo>
                    <a:pt x="6062" y="5431"/>
                    <a:pt x="6050" y="5435"/>
                    <a:pt x="6037" y="5443"/>
                  </a:cubicBezTo>
                  <a:cubicBezTo>
                    <a:pt x="5979" y="5480"/>
                    <a:pt x="5920" y="5514"/>
                    <a:pt x="5862" y="5551"/>
                  </a:cubicBezTo>
                  <a:cubicBezTo>
                    <a:pt x="4563" y="6360"/>
                    <a:pt x="3144" y="6942"/>
                    <a:pt x="1792" y="7653"/>
                  </a:cubicBezTo>
                  <a:cubicBezTo>
                    <a:pt x="1438" y="7838"/>
                    <a:pt x="1097" y="8044"/>
                    <a:pt x="761" y="8253"/>
                  </a:cubicBezTo>
                  <a:cubicBezTo>
                    <a:pt x="810" y="8220"/>
                    <a:pt x="857" y="8183"/>
                    <a:pt x="897" y="8149"/>
                  </a:cubicBezTo>
                  <a:cubicBezTo>
                    <a:pt x="1555" y="7579"/>
                    <a:pt x="2393" y="7219"/>
                    <a:pt x="3125" y="6751"/>
                  </a:cubicBezTo>
                  <a:cubicBezTo>
                    <a:pt x="3615" y="6437"/>
                    <a:pt x="4058" y="6056"/>
                    <a:pt x="4529" y="5708"/>
                  </a:cubicBezTo>
                  <a:cubicBezTo>
                    <a:pt x="5077" y="5400"/>
                    <a:pt x="5625" y="5089"/>
                    <a:pt x="6105" y="4695"/>
                  </a:cubicBezTo>
                  <a:cubicBezTo>
                    <a:pt x="6169" y="4643"/>
                    <a:pt x="6237" y="4590"/>
                    <a:pt x="6299" y="4535"/>
                  </a:cubicBezTo>
                  <a:cubicBezTo>
                    <a:pt x="6348" y="4486"/>
                    <a:pt x="6301" y="4419"/>
                    <a:pt x="6247" y="4419"/>
                  </a:cubicBezTo>
                  <a:cubicBezTo>
                    <a:pt x="6237" y="4419"/>
                    <a:pt x="6226" y="4422"/>
                    <a:pt x="6216" y="4427"/>
                  </a:cubicBezTo>
                  <a:lnTo>
                    <a:pt x="6206" y="4433"/>
                  </a:lnTo>
                  <a:cubicBezTo>
                    <a:pt x="5628" y="4732"/>
                    <a:pt x="5083" y="5105"/>
                    <a:pt x="4553" y="5492"/>
                  </a:cubicBezTo>
                  <a:cubicBezTo>
                    <a:pt x="3950" y="5834"/>
                    <a:pt x="3390" y="6225"/>
                    <a:pt x="2817" y="6619"/>
                  </a:cubicBezTo>
                  <a:cubicBezTo>
                    <a:pt x="2485" y="6847"/>
                    <a:pt x="2143" y="7059"/>
                    <a:pt x="1798" y="7265"/>
                  </a:cubicBezTo>
                  <a:cubicBezTo>
                    <a:pt x="1454" y="7475"/>
                    <a:pt x="727" y="7678"/>
                    <a:pt x="493" y="7896"/>
                  </a:cubicBezTo>
                  <a:cubicBezTo>
                    <a:pt x="1103" y="7327"/>
                    <a:pt x="1885" y="7004"/>
                    <a:pt x="2537" y="6496"/>
                  </a:cubicBezTo>
                  <a:cubicBezTo>
                    <a:pt x="3257" y="5933"/>
                    <a:pt x="4024" y="5443"/>
                    <a:pt x="4800" y="4957"/>
                  </a:cubicBezTo>
                  <a:cubicBezTo>
                    <a:pt x="4914" y="4883"/>
                    <a:pt x="5030" y="4806"/>
                    <a:pt x="5147" y="4732"/>
                  </a:cubicBezTo>
                  <a:cubicBezTo>
                    <a:pt x="5505" y="4535"/>
                    <a:pt x="5849" y="4313"/>
                    <a:pt x="6176" y="4070"/>
                  </a:cubicBezTo>
                  <a:cubicBezTo>
                    <a:pt x="6234" y="4024"/>
                    <a:pt x="6296" y="3981"/>
                    <a:pt x="6354" y="3932"/>
                  </a:cubicBezTo>
                  <a:cubicBezTo>
                    <a:pt x="6402" y="3891"/>
                    <a:pt x="6359" y="3815"/>
                    <a:pt x="6307" y="3815"/>
                  </a:cubicBezTo>
                  <a:cubicBezTo>
                    <a:pt x="6296" y="3815"/>
                    <a:pt x="6285" y="3819"/>
                    <a:pt x="6274" y="3827"/>
                  </a:cubicBezTo>
                  <a:cubicBezTo>
                    <a:pt x="6237" y="3852"/>
                    <a:pt x="6200" y="3873"/>
                    <a:pt x="6166" y="3898"/>
                  </a:cubicBezTo>
                  <a:cubicBezTo>
                    <a:pt x="5775" y="4169"/>
                    <a:pt x="5375" y="4427"/>
                    <a:pt x="4975" y="4683"/>
                  </a:cubicBezTo>
                  <a:cubicBezTo>
                    <a:pt x="4335" y="5049"/>
                    <a:pt x="3685" y="5394"/>
                    <a:pt x="3064" y="5797"/>
                  </a:cubicBezTo>
                  <a:cubicBezTo>
                    <a:pt x="2359" y="6246"/>
                    <a:pt x="1666" y="6705"/>
                    <a:pt x="924" y="7093"/>
                  </a:cubicBezTo>
                  <a:cubicBezTo>
                    <a:pt x="737" y="7190"/>
                    <a:pt x="654" y="7227"/>
                    <a:pt x="638" y="7227"/>
                  </a:cubicBezTo>
                  <a:cubicBezTo>
                    <a:pt x="590" y="7227"/>
                    <a:pt x="1152" y="6883"/>
                    <a:pt x="1309" y="6770"/>
                  </a:cubicBezTo>
                  <a:cubicBezTo>
                    <a:pt x="1694" y="6490"/>
                    <a:pt x="2097" y="6234"/>
                    <a:pt x="2497" y="5969"/>
                  </a:cubicBezTo>
                  <a:cubicBezTo>
                    <a:pt x="3701" y="5178"/>
                    <a:pt x="5064" y="4603"/>
                    <a:pt x="6148" y="3639"/>
                  </a:cubicBezTo>
                  <a:cubicBezTo>
                    <a:pt x="6197" y="3596"/>
                    <a:pt x="6246" y="3559"/>
                    <a:pt x="6293" y="3513"/>
                  </a:cubicBezTo>
                  <a:cubicBezTo>
                    <a:pt x="6341" y="3469"/>
                    <a:pt x="6298" y="3400"/>
                    <a:pt x="6244" y="3400"/>
                  </a:cubicBezTo>
                  <a:cubicBezTo>
                    <a:pt x="6234" y="3400"/>
                    <a:pt x="6223" y="3402"/>
                    <a:pt x="6212" y="3408"/>
                  </a:cubicBezTo>
                  <a:lnTo>
                    <a:pt x="6136" y="3448"/>
                  </a:lnTo>
                  <a:cubicBezTo>
                    <a:pt x="5135" y="3999"/>
                    <a:pt x="4138" y="4547"/>
                    <a:pt x="3141" y="5098"/>
                  </a:cubicBezTo>
                  <a:cubicBezTo>
                    <a:pt x="2633" y="5378"/>
                    <a:pt x="2128" y="5662"/>
                    <a:pt x="1623" y="5945"/>
                  </a:cubicBezTo>
                  <a:cubicBezTo>
                    <a:pt x="1423" y="6056"/>
                    <a:pt x="1223" y="6170"/>
                    <a:pt x="1023" y="6283"/>
                  </a:cubicBezTo>
                  <a:cubicBezTo>
                    <a:pt x="974" y="6311"/>
                    <a:pt x="950" y="6322"/>
                    <a:pt x="945" y="6322"/>
                  </a:cubicBezTo>
                  <a:cubicBezTo>
                    <a:pt x="910" y="6322"/>
                    <a:pt x="1560" y="5887"/>
                    <a:pt x="1569" y="5887"/>
                  </a:cubicBezTo>
                  <a:lnTo>
                    <a:pt x="1569" y="5887"/>
                  </a:lnTo>
                  <a:cubicBezTo>
                    <a:pt x="1570" y="5887"/>
                    <a:pt x="1560" y="5894"/>
                    <a:pt x="1537" y="5911"/>
                  </a:cubicBezTo>
                  <a:cubicBezTo>
                    <a:pt x="2257" y="5409"/>
                    <a:pt x="3088" y="5101"/>
                    <a:pt x="3802" y="4584"/>
                  </a:cubicBezTo>
                  <a:cubicBezTo>
                    <a:pt x="4242" y="4267"/>
                    <a:pt x="4701" y="3978"/>
                    <a:pt x="5157" y="3689"/>
                  </a:cubicBezTo>
                  <a:cubicBezTo>
                    <a:pt x="5437" y="3510"/>
                    <a:pt x="5714" y="3341"/>
                    <a:pt x="5994" y="3165"/>
                  </a:cubicBezTo>
                  <a:cubicBezTo>
                    <a:pt x="5994" y="3162"/>
                    <a:pt x="5991" y="3162"/>
                    <a:pt x="5991" y="3159"/>
                  </a:cubicBezTo>
                  <a:cubicBezTo>
                    <a:pt x="6034" y="3134"/>
                    <a:pt x="6074" y="3110"/>
                    <a:pt x="6117" y="3085"/>
                  </a:cubicBezTo>
                  <a:cubicBezTo>
                    <a:pt x="6169" y="3051"/>
                    <a:pt x="6225" y="3024"/>
                    <a:pt x="6277" y="2990"/>
                  </a:cubicBezTo>
                  <a:cubicBezTo>
                    <a:pt x="6339" y="2951"/>
                    <a:pt x="6301" y="2862"/>
                    <a:pt x="6244" y="2862"/>
                  </a:cubicBezTo>
                  <a:cubicBezTo>
                    <a:pt x="6233" y="2862"/>
                    <a:pt x="6221" y="2865"/>
                    <a:pt x="6209" y="2873"/>
                  </a:cubicBezTo>
                  <a:cubicBezTo>
                    <a:pt x="6176" y="2894"/>
                    <a:pt x="6145" y="2916"/>
                    <a:pt x="6111" y="2937"/>
                  </a:cubicBezTo>
                  <a:cubicBezTo>
                    <a:pt x="6056" y="2971"/>
                    <a:pt x="6005" y="3007"/>
                    <a:pt x="5950" y="3041"/>
                  </a:cubicBezTo>
                  <a:lnTo>
                    <a:pt x="5950" y="3041"/>
                  </a:lnTo>
                  <a:cubicBezTo>
                    <a:pt x="5950" y="3040"/>
                    <a:pt x="5949" y="3039"/>
                    <a:pt x="5948" y="3039"/>
                  </a:cubicBezTo>
                  <a:cubicBezTo>
                    <a:pt x="5680" y="3187"/>
                    <a:pt x="5400" y="3316"/>
                    <a:pt x="5111" y="3427"/>
                  </a:cubicBezTo>
                  <a:cubicBezTo>
                    <a:pt x="4181" y="3812"/>
                    <a:pt x="3307" y="4286"/>
                    <a:pt x="2423" y="4772"/>
                  </a:cubicBezTo>
                  <a:cubicBezTo>
                    <a:pt x="2297" y="4843"/>
                    <a:pt x="2168" y="4904"/>
                    <a:pt x="2042" y="4972"/>
                  </a:cubicBezTo>
                  <a:lnTo>
                    <a:pt x="2069" y="4954"/>
                  </a:lnTo>
                  <a:cubicBezTo>
                    <a:pt x="3365" y="4076"/>
                    <a:pt x="5012" y="3476"/>
                    <a:pt x="6086" y="2306"/>
                  </a:cubicBezTo>
                  <a:cubicBezTo>
                    <a:pt x="6157" y="2233"/>
                    <a:pt x="6231" y="2162"/>
                    <a:pt x="6293" y="2082"/>
                  </a:cubicBezTo>
                  <a:cubicBezTo>
                    <a:pt x="6327" y="2041"/>
                    <a:pt x="6306" y="1966"/>
                    <a:pt x="6253" y="1966"/>
                  </a:cubicBezTo>
                  <a:cubicBezTo>
                    <a:pt x="6245" y="1966"/>
                    <a:pt x="6237" y="1967"/>
                    <a:pt x="6228" y="1971"/>
                  </a:cubicBezTo>
                  <a:cubicBezTo>
                    <a:pt x="6179" y="1989"/>
                    <a:pt x="6132" y="2017"/>
                    <a:pt x="6083" y="2039"/>
                  </a:cubicBezTo>
                  <a:cubicBezTo>
                    <a:pt x="5308" y="2377"/>
                    <a:pt x="4633" y="2901"/>
                    <a:pt x="3889" y="3295"/>
                  </a:cubicBezTo>
                  <a:cubicBezTo>
                    <a:pt x="3042" y="3741"/>
                    <a:pt x="2208" y="4178"/>
                    <a:pt x="1380" y="4658"/>
                  </a:cubicBezTo>
                  <a:cubicBezTo>
                    <a:pt x="1275" y="4726"/>
                    <a:pt x="1204" y="4769"/>
                    <a:pt x="1161" y="4794"/>
                  </a:cubicBezTo>
                  <a:cubicBezTo>
                    <a:pt x="1139" y="4807"/>
                    <a:pt x="1125" y="4814"/>
                    <a:pt x="1119" y="4814"/>
                  </a:cubicBezTo>
                  <a:cubicBezTo>
                    <a:pt x="1109" y="4814"/>
                    <a:pt x="1126" y="4794"/>
                    <a:pt x="1171" y="4757"/>
                  </a:cubicBezTo>
                  <a:cubicBezTo>
                    <a:pt x="1204" y="4726"/>
                    <a:pt x="1251" y="4686"/>
                    <a:pt x="1315" y="4634"/>
                  </a:cubicBezTo>
                  <a:cubicBezTo>
                    <a:pt x="1586" y="4393"/>
                    <a:pt x="1900" y="4196"/>
                    <a:pt x="2205" y="4006"/>
                  </a:cubicBezTo>
                  <a:cubicBezTo>
                    <a:pt x="2590" y="3759"/>
                    <a:pt x="2990" y="3544"/>
                    <a:pt x="3387" y="3313"/>
                  </a:cubicBezTo>
                  <a:cubicBezTo>
                    <a:pt x="4310" y="2784"/>
                    <a:pt x="5157" y="2131"/>
                    <a:pt x="6074" y="1589"/>
                  </a:cubicBezTo>
                  <a:cubicBezTo>
                    <a:pt x="6123" y="1558"/>
                    <a:pt x="6172" y="1528"/>
                    <a:pt x="6222" y="1497"/>
                  </a:cubicBezTo>
                  <a:cubicBezTo>
                    <a:pt x="6280" y="1464"/>
                    <a:pt x="6251" y="1370"/>
                    <a:pt x="6190" y="1370"/>
                  </a:cubicBezTo>
                  <a:cubicBezTo>
                    <a:pt x="6184" y="1370"/>
                    <a:pt x="6177" y="1371"/>
                    <a:pt x="6169" y="1374"/>
                  </a:cubicBezTo>
                  <a:cubicBezTo>
                    <a:pt x="6139" y="1389"/>
                    <a:pt x="6105" y="1405"/>
                    <a:pt x="6074" y="1417"/>
                  </a:cubicBezTo>
                  <a:cubicBezTo>
                    <a:pt x="5264" y="1740"/>
                    <a:pt x="4504" y="2153"/>
                    <a:pt x="3753" y="2596"/>
                  </a:cubicBezTo>
                  <a:cubicBezTo>
                    <a:pt x="3325" y="2848"/>
                    <a:pt x="2900" y="3104"/>
                    <a:pt x="2469" y="3350"/>
                  </a:cubicBezTo>
                  <a:cubicBezTo>
                    <a:pt x="2297" y="3448"/>
                    <a:pt x="2122" y="3541"/>
                    <a:pt x="1946" y="3633"/>
                  </a:cubicBezTo>
                  <a:cubicBezTo>
                    <a:pt x="1879" y="3669"/>
                    <a:pt x="1462" y="3939"/>
                    <a:pt x="1449" y="3939"/>
                  </a:cubicBezTo>
                  <a:cubicBezTo>
                    <a:pt x="1444" y="3939"/>
                    <a:pt x="1497" y="3899"/>
                    <a:pt x="1651" y="3793"/>
                  </a:cubicBezTo>
                  <a:cubicBezTo>
                    <a:pt x="2482" y="3218"/>
                    <a:pt x="3356" y="2697"/>
                    <a:pt x="4193" y="2128"/>
                  </a:cubicBezTo>
                  <a:cubicBezTo>
                    <a:pt x="4793" y="1719"/>
                    <a:pt x="5492" y="1488"/>
                    <a:pt x="6077" y="1063"/>
                  </a:cubicBezTo>
                  <a:cubicBezTo>
                    <a:pt x="6151" y="1008"/>
                    <a:pt x="6225" y="952"/>
                    <a:pt x="6296" y="891"/>
                  </a:cubicBezTo>
                  <a:cubicBezTo>
                    <a:pt x="6348" y="843"/>
                    <a:pt x="6297" y="780"/>
                    <a:pt x="6241" y="780"/>
                  </a:cubicBezTo>
                  <a:cubicBezTo>
                    <a:pt x="6232" y="780"/>
                    <a:pt x="6222" y="782"/>
                    <a:pt x="6212" y="786"/>
                  </a:cubicBezTo>
                  <a:lnTo>
                    <a:pt x="6077" y="844"/>
                  </a:lnTo>
                  <a:cubicBezTo>
                    <a:pt x="5264" y="1189"/>
                    <a:pt x="4461" y="1558"/>
                    <a:pt x="3704" y="2014"/>
                  </a:cubicBezTo>
                  <a:cubicBezTo>
                    <a:pt x="3279" y="2266"/>
                    <a:pt x="2879" y="2559"/>
                    <a:pt x="2466" y="2827"/>
                  </a:cubicBezTo>
                  <a:cubicBezTo>
                    <a:pt x="2300" y="2928"/>
                    <a:pt x="2134" y="3024"/>
                    <a:pt x="1962" y="3116"/>
                  </a:cubicBezTo>
                  <a:cubicBezTo>
                    <a:pt x="1731" y="3242"/>
                    <a:pt x="1598" y="3313"/>
                    <a:pt x="1525" y="3344"/>
                  </a:cubicBezTo>
                  <a:cubicBezTo>
                    <a:pt x="1490" y="3358"/>
                    <a:pt x="1470" y="3365"/>
                    <a:pt x="1461" y="3365"/>
                  </a:cubicBezTo>
                  <a:cubicBezTo>
                    <a:pt x="1443" y="3365"/>
                    <a:pt x="1477" y="3335"/>
                    <a:pt x="1540" y="3288"/>
                  </a:cubicBezTo>
                  <a:cubicBezTo>
                    <a:pt x="1678" y="3181"/>
                    <a:pt x="1955" y="2996"/>
                    <a:pt x="2048" y="2925"/>
                  </a:cubicBezTo>
                  <a:cubicBezTo>
                    <a:pt x="2774" y="2387"/>
                    <a:pt x="3547" y="1912"/>
                    <a:pt x="4356" y="1512"/>
                  </a:cubicBezTo>
                  <a:cubicBezTo>
                    <a:pt x="4994" y="1192"/>
                    <a:pt x="5597" y="820"/>
                    <a:pt x="6096" y="318"/>
                  </a:cubicBezTo>
                  <a:cubicBezTo>
                    <a:pt x="6160" y="250"/>
                    <a:pt x="6234" y="189"/>
                    <a:pt x="6296" y="118"/>
                  </a:cubicBezTo>
                  <a:cubicBezTo>
                    <a:pt x="6328" y="79"/>
                    <a:pt x="6312" y="1"/>
                    <a:pt x="6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0" name="Google Shape;1619;p35">
              <a:extLst>
                <a:ext uri="{FF2B5EF4-FFF2-40B4-BE49-F238E27FC236}">
                  <a16:creationId xmlns:a16="http://schemas.microsoft.com/office/drawing/2014/main" id="{49DFCF39-8CFA-2967-2296-FC32E3BEDE70}"/>
                </a:ext>
              </a:extLst>
            </p:cNvPr>
            <p:cNvSpPr/>
            <p:nvPr/>
          </p:nvSpPr>
          <p:spPr>
            <a:xfrm>
              <a:off x="3504400" y="6450950"/>
              <a:ext cx="167150" cy="428350"/>
            </a:xfrm>
            <a:custGeom>
              <a:avLst/>
              <a:gdLst/>
              <a:ahLst/>
              <a:cxnLst/>
              <a:rect l="l" t="t" r="r" b="b"/>
              <a:pathLst>
                <a:path w="6686" h="17134" extrusionOk="0">
                  <a:moveTo>
                    <a:pt x="4806" y="9274"/>
                  </a:moveTo>
                  <a:cubicBezTo>
                    <a:pt x="4798" y="9281"/>
                    <a:pt x="4790" y="9286"/>
                    <a:pt x="4784" y="9290"/>
                  </a:cubicBezTo>
                  <a:lnTo>
                    <a:pt x="4784" y="9290"/>
                  </a:lnTo>
                  <a:cubicBezTo>
                    <a:pt x="4792" y="9285"/>
                    <a:pt x="4799" y="9280"/>
                    <a:pt x="4806" y="9274"/>
                  </a:cubicBezTo>
                  <a:close/>
                  <a:moveTo>
                    <a:pt x="5413" y="11721"/>
                  </a:moveTo>
                  <a:cubicBezTo>
                    <a:pt x="5433" y="11721"/>
                    <a:pt x="5394" y="11775"/>
                    <a:pt x="5296" y="11881"/>
                  </a:cubicBezTo>
                  <a:cubicBezTo>
                    <a:pt x="5086" y="12140"/>
                    <a:pt x="4794" y="12359"/>
                    <a:pt x="4532" y="12556"/>
                  </a:cubicBezTo>
                  <a:cubicBezTo>
                    <a:pt x="4178" y="12823"/>
                    <a:pt x="3794" y="13048"/>
                    <a:pt x="3421" y="13288"/>
                  </a:cubicBezTo>
                  <a:cubicBezTo>
                    <a:pt x="3213" y="13422"/>
                    <a:pt x="3010" y="13570"/>
                    <a:pt x="2808" y="13719"/>
                  </a:cubicBezTo>
                  <a:lnTo>
                    <a:pt x="2808" y="13719"/>
                  </a:lnTo>
                  <a:cubicBezTo>
                    <a:pt x="3622" y="13120"/>
                    <a:pt x="4391" y="12443"/>
                    <a:pt x="5173" y="11888"/>
                  </a:cubicBezTo>
                  <a:cubicBezTo>
                    <a:pt x="5314" y="11776"/>
                    <a:pt x="5394" y="11721"/>
                    <a:pt x="5413" y="11721"/>
                  </a:cubicBezTo>
                  <a:close/>
                  <a:moveTo>
                    <a:pt x="1371" y="14455"/>
                  </a:moveTo>
                  <a:lnTo>
                    <a:pt x="1371" y="14455"/>
                  </a:lnTo>
                  <a:cubicBezTo>
                    <a:pt x="1174" y="14587"/>
                    <a:pt x="980" y="14713"/>
                    <a:pt x="789" y="14830"/>
                  </a:cubicBezTo>
                  <a:cubicBezTo>
                    <a:pt x="983" y="14710"/>
                    <a:pt x="1177" y="14584"/>
                    <a:pt x="1371" y="14455"/>
                  </a:cubicBezTo>
                  <a:close/>
                  <a:moveTo>
                    <a:pt x="6595" y="0"/>
                  </a:moveTo>
                  <a:cubicBezTo>
                    <a:pt x="6589" y="0"/>
                    <a:pt x="6583" y="1"/>
                    <a:pt x="6576" y="3"/>
                  </a:cubicBezTo>
                  <a:lnTo>
                    <a:pt x="6573" y="3"/>
                  </a:lnTo>
                  <a:cubicBezTo>
                    <a:pt x="5570" y="360"/>
                    <a:pt x="4646" y="899"/>
                    <a:pt x="3640" y="1243"/>
                  </a:cubicBezTo>
                  <a:cubicBezTo>
                    <a:pt x="2821" y="1530"/>
                    <a:pt x="2024" y="1791"/>
                    <a:pt x="1288" y="2256"/>
                  </a:cubicBezTo>
                  <a:cubicBezTo>
                    <a:pt x="1276" y="2262"/>
                    <a:pt x="1263" y="2268"/>
                    <a:pt x="1251" y="2275"/>
                  </a:cubicBezTo>
                  <a:cubicBezTo>
                    <a:pt x="1199" y="2308"/>
                    <a:pt x="1214" y="2385"/>
                    <a:pt x="1270" y="2401"/>
                  </a:cubicBezTo>
                  <a:cubicBezTo>
                    <a:pt x="1274" y="2402"/>
                    <a:pt x="1279" y="2402"/>
                    <a:pt x="1283" y="2402"/>
                  </a:cubicBezTo>
                  <a:cubicBezTo>
                    <a:pt x="1296" y="2402"/>
                    <a:pt x="1307" y="2399"/>
                    <a:pt x="1319" y="2392"/>
                  </a:cubicBezTo>
                  <a:cubicBezTo>
                    <a:pt x="2208" y="1822"/>
                    <a:pt x="3221" y="1545"/>
                    <a:pt x="4206" y="1188"/>
                  </a:cubicBezTo>
                  <a:cubicBezTo>
                    <a:pt x="4619" y="1037"/>
                    <a:pt x="5003" y="819"/>
                    <a:pt x="5400" y="628"/>
                  </a:cubicBezTo>
                  <a:cubicBezTo>
                    <a:pt x="5696" y="489"/>
                    <a:pt x="5998" y="360"/>
                    <a:pt x="6305" y="240"/>
                  </a:cubicBezTo>
                  <a:lnTo>
                    <a:pt x="6305" y="240"/>
                  </a:lnTo>
                  <a:cubicBezTo>
                    <a:pt x="6105" y="320"/>
                    <a:pt x="5911" y="499"/>
                    <a:pt x="5733" y="609"/>
                  </a:cubicBezTo>
                  <a:cubicBezTo>
                    <a:pt x="4280" y="1511"/>
                    <a:pt x="2578" y="1945"/>
                    <a:pt x="1226" y="3004"/>
                  </a:cubicBezTo>
                  <a:cubicBezTo>
                    <a:pt x="1149" y="3066"/>
                    <a:pt x="1073" y="3118"/>
                    <a:pt x="999" y="3183"/>
                  </a:cubicBezTo>
                  <a:cubicBezTo>
                    <a:pt x="947" y="3224"/>
                    <a:pt x="994" y="3295"/>
                    <a:pt x="1049" y="3295"/>
                  </a:cubicBezTo>
                  <a:cubicBezTo>
                    <a:pt x="1059" y="3295"/>
                    <a:pt x="1069" y="3293"/>
                    <a:pt x="1079" y="3287"/>
                  </a:cubicBezTo>
                  <a:cubicBezTo>
                    <a:pt x="1122" y="3263"/>
                    <a:pt x="1168" y="3241"/>
                    <a:pt x="1211" y="3217"/>
                  </a:cubicBezTo>
                  <a:cubicBezTo>
                    <a:pt x="2122" y="2727"/>
                    <a:pt x="3046" y="2284"/>
                    <a:pt x="4024" y="1936"/>
                  </a:cubicBezTo>
                  <a:cubicBezTo>
                    <a:pt x="4739" y="1684"/>
                    <a:pt x="5727" y="1490"/>
                    <a:pt x="6225" y="1120"/>
                  </a:cubicBezTo>
                  <a:lnTo>
                    <a:pt x="6225" y="1120"/>
                  </a:lnTo>
                  <a:cubicBezTo>
                    <a:pt x="5487" y="1668"/>
                    <a:pt x="4545" y="1924"/>
                    <a:pt x="3704" y="2281"/>
                  </a:cubicBezTo>
                  <a:cubicBezTo>
                    <a:pt x="2947" y="2610"/>
                    <a:pt x="2208" y="2986"/>
                    <a:pt x="1491" y="3401"/>
                  </a:cubicBezTo>
                  <a:cubicBezTo>
                    <a:pt x="1423" y="3417"/>
                    <a:pt x="1383" y="3441"/>
                    <a:pt x="1365" y="3475"/>
                  </a:cubicBezTo>
                  <a:cubicBezTo>
                    <a:pt x="1306" y="3512"/>
                    <a:pt x="1245" y="3546"/>
                    <a:pt x="1186" y="3580"/>
                  </a:cubicBezTo>
                  <a:cubicBezTo>
                    <a:pt x="1149" y="3604"/>
                    <a:pt x="1109" y="3626"/>
                    <a:pt x="1073" y="3647"/>
                  </a:cubicBezTo>
                  <a:cubicBezTo>
                    <a:pt x="1007" y="3687"/>
                    <a:pt x="1047" y="3772"/>
                    <a:pt x="1108" y="3772"/>
                  </a:cubicBezTo>
                  <a:cubicBezTo>
                    <a:pt x="1119" y="3772"/>
                    <a:pt x="1129" y="3770"/>
                    <a:pt x="1140" y="3764"/>
                  </a:cubicBezTo>
                  <a:lnTo>
                    <a:pt x="1183" y="3743"/>
                  </a:lnTo>
                  <a:cubicBezTo>
                    <a:pt x="2119" y="3306"/>
                    <a:pt x="3052" y="2866"/>
                    <a:pt x="4009" y="2469"/>
                  </a:cubicBezTo>
                  <a:cubicBezTo>
                    <a:pt x="4403" y="2308"/>
                    <a:pt x="4803" y="2161"/>
                    <a:pt x="5210" y="2025"/>
                  </a:cubicBezTo>
                  <a:cubicBezTo>
                    <a:pt x="5413" y="1958"/>
                    <a:pt x="5613" y="1896"/>
                    <a:pt x="5819" y="1838"/>
                  </a:cubicBezTo>
                  <a:cubicBezTo>
                    <a:pt x="5939" y="1804"/>
                    <a:pt x="6016" y="1779"/>
                    <a:pt x="6062" y="1761"/>
                  </a:cubicBezTo>
                  <a:lnTo>
                    <a:pt x="6062" y="1761"/>
                  </a:lnTo>
                  <a:cubicBezTo>
                    <a:pt x="5976" y="1798"/>
                    <a:pt x="5890" y="1841"/>
                    <a:pt x="5810" y="1887"/>
                  </a:cubicBezTo>
                  <a:cubicBezTo>
                    <a:pt x="4314" y="2743"/>
                    <a:pt x="2535" y="3386"/>
                    <a:pt x="1162" y="4435"/>
                  </a:cubicBezTo>
                  <a:cubicBezTo>
                    <a:pt x="1106" y="4476"/>
                    <a:pt x="1051" y="4512"/>
                    <a:pt x="999" y="4552"/>
                  </a:cubicBezTo>
                  <a:cubicBezTo>
                    <a:pt x="946" y="4597"/>
                    <a:pt x="994" y="4668"/>
                    <a:pt x="1049" y="4668"/>
                  </a:cubicBezTo>
                  <a:cubicBezTo>
                    <a:pt x="1059" y="4668"/>
                    <a:pt x="1069" y="4665"/>
                    <a:pt x="1079" y="4660"/>
                  </a:cubicBezTo>
                  <a:cubicBezTo>
                    <a:pt x="1106" y="4645"/>
                    <a:pt x="1131" y="4636"/>
                    <a:pt x="1156" y="4620"/>
                  </a:cubicBezTo>
                  <a:cubicBezTo>
                    <a:pt x="2291" y="4026"/>
                    <a:pt x="3501" y="3620"/>
                    <a:pt x="4702" y="3195"/>
                  </a:cubicBezTo>
                  <a:lnTo>
                    <a:pt x="4702" y="3195"/>
                  </a:lnTo>
                  <a:cubicBezTo>
                    <a:pt x="4394" y="3352"/>
                    <a:pt x="4086" y="3512"/>
                    <a:pt x="3781" y="3681"/>
                  </a:cubicBezTo>
                  <a:cubicBezTo>
                    <a:pt x="2898" y="4171"/>
                    <a:pt x="1959" y="4636"/>
                    <a:pt x="1149" y="5245"/>
                  </a:cubicBezTo>
                  <a:cubicBezTo>
                    <a:pt x="1143" y="5251"/>
                    <a:pt x="1137" y="5254"/>
                    <a:pt x="1131" y="5260"/>
                  </a:cubicBezTo>
                  <a:cubicBezTo>
                    <a:pt x="1082" y="5291"/>
                    <a:pt x="1094" y="5362"/>
                    <a:pt x="1149" y="5377"/>
                  </a:cubicBezTo>
                  <a:cubicBezTo>
                    <a:pt x="1156" y="5380"/>
                    <a:pt x="1164" y="5382"/>
                    <a:pt x="1173" y="5382"/>
                  </a:cubicBezTo>
                  <a:cubicBezTo>
                    <a:pt x="1176" y="5382"/>
                    <a:pt x="1180" y="5381"/>
                    <a:pt x="1183" y="5380"/>
                  </a:cubicBezTo>
                  <a:cubicBezTo>
                    <a:pt x="2064" y="5193"/>
                    <a:pt x="2873" y="4694"/>
                    <a:pt x="3717" y="4380"/>
                  </a:cubicBezTo>
                  <a:cubicBezTo>
                    <a:pt x="4083" y="4245"/>
                    <a:pt x="4449" y="4118"/>
                    <a:pt x="4819" y="3992"/>
                  </a:cubicBezTo>
                  <a:lnTo>
                    <a:pt x="4819" y="3992"/>
                  </a:lnTo>
                  <a:cubicBezTo>
                    <a:pt x="4523" y="4165"/>
                    <a:pt x="4237" y="4349"/>
                    <a:pt x="3948" y="4534"/>
                  </a:cubicBezTo>
                  <a:cubicBezTo>
                    <a:pt x="3144" y="5048"/>
                    <a:pt x="2282" y="5433"/>
                    <a:pt x="1448" y="5882"/>
                  </a:cubicBezTo>
                  <a:cubicBezTo>
                    <a:pt x="1334" y="5895"/>
                    <a:pt x="1270" y="5931"/>
                    <a:pt x="1254" y="5990"/>
                  </a:cubicBezTo>
                  <a:cubicBezTo>
                    <a:pt x="1217" y="6008"/>
                    <a:pt x="1183" y="6027"/>
                    <a:pt x="1146" y="6048"/>
                  </a:cubicBezTo>
                  <a:cubicBezTo>
                    <a:pt x="1082" y="6085"/>
                    <a:pt x="1017" y="6116"/>
                    <a:pt x="952" y="6156"/>
                  </a:cubicBezTo>
                  <a:cubicBezTo>
                    <a:pt x="887" y="6193"/>
                    <a:pt x="926" y="6279"/>
                    <a:pt x="987" y="6279"/>
                  </a:cubicBezTo>
                  <a:cubicBezTo>
                    <a:pt x="998" y="6279"/>
                    <a:pt x="1009" y="6276"/>
                    <a:pt x="1020" y="6270"/>
                  </a:cubicBezTo>
                  <a:cubicBezTo>
                    <a:pt x="1060" y="6249"/>
                    <a:pt x="1103" y="6233"/>
                    <a:pt x="1146" y="6212"/>
                  </a:cubicBezTo>
                  <a:cubicBezTo>
                    <a:pt x="2119" y="5734"/>
                    <a:pt x="3135" y="5359"/>
                    <a:pt x="4145" y="4968"/>
                  </a:cubicBezTo>
                  <a:lnTo>
                    <a:pt x="4145" y="4968"/>
                  </a:lnTo>
                  <a:lnTo>
                    <a:pt x="3911" y="5107"/>
                  </a:lnTo>
                  <a:cubicBezTo>
                    <a:pt x="2999" y="5645"/>
                    <a:pt x="2008" y="6045"/>
                    <a:pt x="1143" y="6658"/>
                  </a:cubicBezTo>
                  <a:cubicBezTo>
                    <a:pt x="1100" y="6689"/>
                    <a:pt x="1054" y="6719"/>
                    <a:pt x="1011" y="6750"/>
                  </a:cubicBezTo>
                  <a:cubicBezTo>
                    <a:pt x="962" y="6788"/>
                    <a:pt x="980" y="6879"/>
                    <a:pt x="1038" y="6879"/>
                  </a:cubicBezTo>
                  <a:cubicBezTo>
                    <a:pt x="1046" y="6879"/>
                    <a:pt x="1054" y="6877"/>
                    <a:pt x="1063" y="6873"/>
                  </a:cubicBezTo>
                  <a:lnTo>
                    <a:pt x="1143" y="6843"/>
                  </a:lnTo>
                  <a:cubicBezTo>
                    <a:pt x="2793" y="6210"/>
                    <a:pt x="4415" y="5477"/>
                    <a:pt x="6019" y="4735"/>
                  </a:cubicBezTo>
                  <a:lnTo>
                    <a:pt x="6019" y="4735"/>
                  </a:lnTo>
                  <a:cubicBezTo>
                    <a:pt x="4521" y="5429"/>
                    <a:pt x="3055" y="6156"/>
                    <a:pt x="1583" y="6910"/>
                  </a:cubicBezTo>
                  <a:cubicBezTo>
                    <a:pt x="1414" y="6935"/>
                    <a:pt x="1340" y="6975"/>
                    <a:pt x="1350" y="7027"/>
                  </a:cubicBezTo>
                  <a:cubicBezTo>
                    <a:pt x="1279" y="7064"/>
                    <a:pt x="1211" y="7098"/>
                    <a:pt x="1140" y="7135"/>
                  </a:cubicBezTo>
                  <a:lnTo>
                    <a:pt x="1073" y="7169"/>
                  </a:lnTo>
                  <a:cubicBezTo>
                    <a:pt x="1007" y="7201"/>
                    <a:pt x="1045" y="7291"/>
                    <a:pt x="1105" y="7291"/>
                  </a:cubicBezTo>
                  <a:cubicBezTo>
                    <a:pt x="1115" y="7291"/>
                    <a:pt x="1126" y="7288"/>
                    <a:pt x="1137" y="7283"/>
                  </a:cubicBezTo>
                  <a:cubicBezTo>
                    <a:pt x="1990" y="6870"/>
                    <a:pt x="2833" y="6442"/>
                    <a:pt x="3695" y="6052"/>
                  </a:cubicBezTo>
                  <a:cubicBezTo>
                    <a:pt x="4178" y="5833"/>
                    <a:pt x="4674" y="5642"/>
                    <a:pt x="5173" y="5467"/>
                  </a:cubicBezTo>
                  <a:cubicBezTo>
                    <a:pt x="5293" y="5430"/>
                    <a:pt x="5413" y="5393"/>
                    <a:pt x="5533" y="5359"/>
                  </a:cubicBezTo>
                  <a:lnTo>
                    <a:pt x="5533" y="5359"/>
                  </a:lnTo>
                  <a:cubicBezTo>
                    <a:pt x="4782" y="5710"/>
                    <a:pt x="4055" y="6116"/>
                    <a:pt x="3332" y="6526"/>
                  </a:cubicBezTo>
                  <a:cubicBezTo>
                    <a:pt x="2609" y="6935"/>
                    <a:pt x="1814" y="7190"/>
                    <a:pt x="1131" y="7664"/>
                  </a:cubicBezTo>
                  <a:cubicBezTo>
                    <a:pt x="1113" y="7680"/>
                    <a:pt x="1091" y="7689"/>
                    <a:pt x="1069" y="7704"/>
                  </a:cubicBezTo>
                  <a:cubicBezTo>
                    <a:pt x="1010" y="7741"/>
                    <a:pt x="1042" y="7830"/>
                    <a:pt x="1104" y="7830"/>
                  </a:cubicBezTo>
                  <a:cubicBezTo>
                    <a:pt x="1110" y="7830"/>
                    <a:pt x="1116" y="7829"/>
                    <a:pt x="1122" y="7828"/>
                  </a:cubicBezTo>
                  <a:lnTo>
                    <a:pt x="1128" y="7828"/>
                  </a:lnTo>
                  <a:cubicBezTo>
                    <a:pt x="1901" y="7708"/>
                    <a:pt x="2639" y="7452"/>
                    <a:pt x="3363" y="7147"/>
                  </a:cubicBezTo>
                  <a:lnTo>
                    <a:pt x="3363" y="7147"/>
                  </a:lnTo>
                  <a:cubicBezTo>
                    <a:pt x="2587" y="7501"/>
                    <a:pt x="1790" y="7855"/>
                    <a:pt x="1109" y="8369"/>
                  </a:cubicBezTo>
                  <a:cubicBezTo>
                    <a:pt x="1054" y="8412"/>
                    <a:pt x="992" y="8446"/>
                    <a:pt x="937" y="8492"/>
                  </a:cubicBezTo>
                  <a:cubicBezTo>
                    <a:pt x="888" y="8531"/>
                    <a:pt x="931" y="8607"/>
                    <a:pt x="984" y="8607"/>
                  </a:cubicBezTo>
                  <a:cubicBezTo>
                    <a:pt x="991" y="8607"/>
                    <a:pt x="998" y="8606"/>
                    <a:pt x="1005" y="8603"/>
                  </a:cubicBezTo>
                  <a:cubicBezTo>
                    <a:pt x="1039" y="8591"/>
                    <a:pt x="1069" y="8572"/>
                    <a:pt x="1103" y="8560"/>
                  </a:cubicBezTo>
                  <a:cubicBezTo>
                    <a:pt x="1848" y="8252"/>
                    <a:pt x="2516" y="7815"/>
                    <a:pt x="3286" y="7544"/>
                  </a:cubicBezTo>
                  <a:cubicBezTo>
                    <a:pt x="3775" y="7375"/>
                    <a:pt x="4255" y="7203"/>
                    <a:pt x="4732" y="7015"/>
                  </a:cubicBezTo>
                  <a:lnTo>
                    <a:pt x="4732" y="7015"/>
                  </a:lnTo>
                  <a:cubicBezTo>
                    <a:pt x="4317" y="7230"/>
                    <a:pt x="3904" y="7449"/>
                    <a:pt x="3495" y="7668"/>
                  </a:cubicBezTo>
                  <a:cubicBezTo>
                    <a:pt x="2664" y="8114"/>
                    <a:pt x="1851" y="8591"/>
                    <a:pt x="1063" y="9105"/>
                  </a:cubicBezTo>
                  <a:cubicBezTo>
                    <a:pt x="1048" y="9117"/>
                    <a:pt x="1029" y="9127"/>
                    <a:pt x="1011" y="9139"/>
                  </a:cubicBezTo>
                  <a:cubicBezTo>
                    <a:pt x="954" y="9172"/>
                    <a:pt x="981" y="9259"/>
                    <a:pt x="1047" y="9259"/>
                  </a:cubicBezTo>
                  <a:cubicBezTo>
                    <a:pt x="1050" y="9259"/>
                    <a:pt x="1052" y="9259"/>
                    <a:pt x="1054" y="9259"/>
                  </a:cubicBezTo>
                  <a:cubicBezTo>
                    <a:pt x="1056" y="9259"/>
                    <a:pt x="1058" y="9260"/>
                    <a:pt x="1060" y="9260"/>
                  </a:cubicBezTo>
                  <a:cubicBezTo>
                    <a:pt x="1061" y="9260"/>
                    <a:pt x="1062" y="9260"/>
                    <a:pt x="1063" y="9259"/>
                  </a:cubicBezTo>
                  <a:cubicBezTo>
                    <a:pt x="1824" y="9120"/>
                    <a:pt x="2452" y="8714"/>
                    <a:pt x="3107" y="8323"/>
                  </a:cubicBezTo>
                  <a:cubicBezTo>
                    <a:pt x="3532" y="8071"/>
                    <a:pt x="3975" y="7883"/>
                    <a:pt x="4431" y="7708"/>
                  </a:cubicBezTo>
                  <a:lnTo>
                    <a:pt x="4431" y="7708"/>
                  </a:lnTo>
                  <a:cubicBezTo>
                    <a:pt x="3895" y="8006"/>
                    <a:pt x="3378" y="8348"/>
                    <a:pt x="2861" y="8659"/>
                  </a:cubicBezTo>
                  <a:cubicBezTo>
                    <a:pt x="2242" y="9028"/>
                    <a:pt x="1580" y="9262"/>
                    <a:pt x="1014" y="9702"/>
                  </a:cubicBezTo>
                  <a:cubicBezTo>
                    <a:pt x="949" y="9751"/>
                    <a:pt x="882" y="9804"/>
                    <a:pt x="820" y="9862"/>
                  </a:cubicBezTo>
                  <a:cubicBezTo>
                    <a:pt x="775" y="9905"/>
                    <a:pt x="810" y="9978"/>
                    <a:pt x="868" y="9978"/>
                  </a:cubicBezTo>
                  <a:cubicBezTo>
                    <a:pt x="874" y="9978"/>
                    <a:pt x="879" y="9977"/>
                    <a:pt x="885" y="9976"/>
                  </a:cubicBezTo>
                  <a:cubicBezTo>
                    <a:pt x="919" y="9967"/>
                    <a:pt x="949" y="9952"/>
                    <a:pt x="983" y="9942"/>
                  </a:cubicBezTo>
                  <a:cubicBezTo>
                    <a:pt x="2590" y="9477"/>
                    <a:pt x="3917" y="8382"/>
                    <a:pt x="5514" y="7892"/>
                  </a:cubicBezTo>
                  <a:lnTo>
                    <a:pt x="5514" y="7892"/>
                  </a:lnTo>
                  <a:cubicBezTo>
                    <a:pt x="5203" y="7988"/>
                    <a:pt x="4837" y="8363"/>
                    <a:pt x="4557" y="8536"/>
                  </a:cubicBezTo>
                  <a:cubicBezTo>
                    <a:pt x="4138" y="8797"/>
                    <a:pt x="3698" y="9025"/>
                    <a:pt x="3258" y="9247"/>
                  </a:cubicBezTo>
                  <a:cubicBezTo>
                    <a:pt x="2405" y="9674"/>
                    <a:pt x="1654" y="10179"/>
                    <a:pt x="876" y="10715"/>
                  </a:cubicBezTo>
                  <a:lnTo>
                    <a:pt x="654" y="10866"/>
                  </a:lnTo>
                  <a:cubicBezTo>
                    <a:pt x="598" y="10905"/>
                    <a:pt x="623" y="10992"/>
                    <a:pt x="686" y="10992"/>
                  </a:cubicBezTo>
                  <a:cubicBezTo>
                    <a:pt x="692" y="10992"/>
                    <a:pt x="699" y="10991"/>
                    <a:pt x="706" y="10989"/>
                  </a:cubicBezTo>
                  <a:cubicBezTo>
                    <a:pt x="746" y="10977"/>
                    <a:pt x="789" y="10961"/>
                    <a:pt x="829" y="10949"/>
                  </a:cubicBezTo>
                  <a:cubicBezTo>
                    <a:pt x="1577" y="10706"/>
                    <a:pt x="2279" y="10198"/>
                    <a:pt x="2987" y="9865"/>
                  </a:cubicBezTo>
                  <a:cubicBezTo>
                    <a:pt x="3486" y="9634"/>
                    <a:pt x="4000" y="9431"/>
                    <a:pt x="4502" y="9207"/>
                  </a:cubicBezTo>
                  <a:cubicBezTo>
                    <a:pt x="4788" y="9077"/>
                    <a:pt x="5080" y="8951"/>
                    <a:pt x="5373" y="8831"/>
                  </a:cubicBezTo>
                  <a:cubicBezTo>
                    <a:pt x="5392" y="8823"/>
                    <a:pt x="5405" y="8819"/>
                    <a:pt x="5412" y="8819"/>
                  </a:cubicBezTo>
                  <a:cubicBezTo>
                    <a:pt x="5487" y="8819"/>
                    <a:pt x="4773" y="9306"/>
                    <a:pt x="4764" y="9306"/>
                  </a:cubicBezTo>
                  <a:cubicBezTo>
                    <a:pt x="4763" y="9306"/>
                    <a:pt x="4769" y="9301"/>
                    <a:pt x="4784" y="9290"/>
                  </a:cubicBezTo>
                  <a:lnTo>
                    <a:pt x="4784" y="9290"/>
                  </a:lnTo>
                  <a:cubicBezTo>
                    <a:pt x="3510" y="10207"/>
                    <a:pt x="1884" y="10718"/>
                    <a:pt x="672" y="11721"/>
                  </a:cubicBezTo>
                  <a:cubicBezTo>
                    <a:pt x="537" y="11832"/>
                    <a:pt x="408" y="11946"/>
                    <a:pt x="281" y="12069"/>
                  </a:cubicBezTo>
                  <a:cubicBezTo>
                    <a:pt x="235" y="12119"/>
                    <a:pt x="278" y="12184"/>
                    <a:pt x="334" y="12184"/>
                  </a:cubicBezTo>
                  <a:cubicBezTo>
                    <a:pt x="344" y="12184"/>
                    <a:pt x="354" y="12182"/>
                    <a:pt x="365" y="12177"/>
                  </a:cubicBezTo>
                  <a:cubicBezTo>
                    <a:pt x="442" y="12140"/>
                    <a:pt x="515" y="12106"/>
                    <a:pt x="592" y="12072"/>
                  </a:cubicBezTo>
                  <a:cubicBezTo>
                    <a:pt x="1356" y="11721"/>
                    <a:pt x="2131" y="11386"/>
                    <a:pt x="2876" y="10995"/>
                  </a:cubicBezTo>
                  <a:cubicBezTo>
                    <a:pt x="3313" y="10764"/>
                    <a:pt x="3735" y="10499"/>
                    <a:pt x="4166" y="10253"/>
                  </a:cubicBezTo>
                  <a:cubicBezTo>
                    <a:pt x="4368" y="10140"/>
                    <a:pt x="5071" y="9725"/>
                    <a:pt x="5168" y="9725"/>
                  </a:cubicBezTo>
                  <a:cubicBezTo>
                    <a:pt x="5215" y="9725"/>
                    <a:pt x="5116" y="9825"/>
                    <a:pt x="4742" y="10108"/>
                  </a:cubicBezTo>
                  <a:cubicBezTo>
                    <a:pt x="3369" y="11143"/>
                    <a:pt x="1777" y="11835"/>
                    <a:pt x="423" y="12894"/>
                  </a:cubicBezTo>
                  <a:cubicBezTo>
                    <a:pt x="315" y="12977"/>
                    <a:pt x="208" y="13057"/>
                    <a:pt x="103" y="13147"/>
                  </a:cubicBezTo>
                  <a:cubicBezTo>
                    <a:pt x="51" y="13190"/>
                    <a:pt x="102" y="13258"/>
                    <a:pt x="157" y="13258"/>
                  </a:cubicBezTo>
                  <a:cubicBezTo>
                    <a:pt x="161" y="13258"/>
                    <a:pt x="164" y="13258"/>
                    <a:pt x="168" y="13257"/>
                  </a:cubicBezTo>
                  <a:cubicBezTo>
                    <a:pt x="238" y="13248"/>
                    <a:pt x="306" y="13230"/>
                    <a:pt x="374" y="13214"/>
                  </a:cubicBezTo>
                  <a:cubicBezTo>
                    <a:pt x="1294" y="13017"/>
                    <a:pt x="2082" y="12476"/>
                    <a:pt x="2861" y="11965"/>
                  </a:cubicBezTo>
                  <a:cubicBezTo>
                    <a:pt x="3304" y="11672"/>
                    <a:pt x="3763" y="11417"/>
                    <a:pt x="4212" y="11140"/>
                  </a:cubicBezTo>
                  <a:cubicBezTo>
                    <a:pt x="4446" y="10995"/>
                    <a:pt x="4671" y="10832"/>
                    <a:pt x="4899" y="10678"/>
                  </a:cubicBezTo>
                  <a:cubicBezTo>
                    <a:pt x="4938" y="10652"/>
                    <a:pt x="5291" y="10381"/>
                    <a:pt x="5351" y="10381"/>
                  </a:cubicBezTo>
                  <a:cubicBezTo>
                    <a:pt x="5376" y="10381"/>
                    <a:pt x="5352" y="10425"/>
                    <a:pt x="5240" y="10549"/>
                  </a:cubicBezTo>
                  <a:cubicBezTo>
                    <a:pt x="4877" y="10952"/>
                    <a:pt x="4215" y="11217"/>
                    <a:pt x="3751" y="11487"/>
                  </a:cubicBezTo>
                  <a:cubicBezTo>
                    <a:pt x="3252" y="11777"/>
                    <a:pt x="2802" y="12162"/>
                    <a:pt x="2328" y="12494"/>
                  </a:cubicBezTo>
                  <a:cubicBezTo>
                    <a:pt x="1636" y="12983"/>
                    <a:pt x="919" y="13356"/>
                    <a:pt x="315" y="13935"/>
                  </a:cubicBezTo>
                  <a:cubicBezTo>
                    <a:pt x="223" y="14024"/>
                    <a:pt x="131" y="14119"/>
                    <a:pt x="44" y="14218"/>
                  </a:cubicBezTo>
                  <a:cubicBezTo>
                    <a:pt x="1" y="14264"/>
                    <a:pt x="41" y="14331"/>
                    <a:pt x="94" y="14331"/>
                  </a:cubicBezTo>
                  <a:cubicBezTo>
                    <a:pt x="105" y="14331"/>
                    <a:pt x="116" y="14329"/>
                    <a:pt x="128" y="14322"/>
                  </a:cubicBezTo>
                  <a:cubicBezTo>
                    <a:pt x="192" y="14292"/>
                    <a:pt x="254" y="14255"/>
                    <a:pt x="318" y="14221"/>
                  </a:cubicBezTo>
                  <a:cubicBezTo>
                    <a:pt x="2113" y="13282"/>
                    <a:pt x="3664" y="11955"/>
                    <a:pt x="5416" y="10946"/>
                  </a:cubicBezTo>
                  <a:lnTo>
                    <a:pt x="5416" y="10946"/>
                  </a:lnTo>
                  <a:cubicBezTo>
                    <a:pt x="4714" y="11352"/>
                    <a:pt x="3960" y="12137"/>
                    <a:pt x="3310" y="12753"/>
                  </a:cubicBezTo>
                  <a:cubicBezTo>
                    <a:pt x="2504" y="13519"/>
                    <a:pt x="1427" y="14289"/>
                    <a:pt x="478" y="14864"/>
                  </a:cubicBezTo>
                  <a:cubicBezTo>
                    <a:pt x="420" y="14898"/>
                    <a:pt x="447" y="14991"/>
                    <a:pt x="507" y="14991"/>
                  </a:cubicBezTo>
                  <a:cubicBezTo>
                    <a:pt x="513" y="14991"/>
                    <a:pt x="520" y="14990"/>
                    <a:pt x="528" y="14987"/>
                  </a:cubicBezTo>
                  <a:cubicBezTo>
                    <a:pt x="1306" y="14735"/>
                    <a:pt x="2024" y="14295"/>
                    <a:pt x="2710" y="13793"/>
                  </a:cubicBezTo>
                  <a:lnTo>
                    <a:pt x="2710" y="13793"/>
                  </a:lnTo>
                  <a:cubicBezTo>
                    <a:pt x="2030" y="14310"/>
                    <a:pt x="1393" y="14883"/>
                    <a:pt x="715" y="15400"/>
                  </a:cubicBezTo>
                  <a:cubicBezTo>
                    <a:pt x="656" y="15437"/>
                    <a:pt x="688" y="15525"/>
                    <a:pt x="750" y="15525"/>
                  </a:cubicBezTo>
                  <a:cubicBezTo>
                    <a:pt x="756" y="15525"/>
                    <a:pt x="762" y="15524"/>
                    <a:pt x="768" y="15523"/>
                  </a:cubicBezTo>
                  <a:cubicBezTo>
                    <a:pt x="1522" y="15394"/>
                    <a:pt x="2331" y="14732"/>
                    <a:pt x="2947" y="14307"/>
                  </a:cubicBezTo>
                  <a:cubicBezTo>
                    <a:pt x="3307" y="14061"/>
                    <a:pt x="3674" y="13811"/>
                    <a:pt x="4034" y="13559"/>
                  </a:cubicBezTo>
                  <a:lnTo>
                    <a:pt x="4034" y="13559"/>
                  </a:lnTo>
                  <a:cubicBezTo>
                    <a:pt x="3732" y="13790"/>
                    <a:pt x="3433" y="14024"/>
                    <a:pt x="3147" y="14276"/>
                  </a:cubicBezTo>
                  <a:cubicBezTo>
                    <a:pt x="2461" y="14892"/>
                    <a:pt x="1611" y="15271"/>
                    <a:pt x="1048" y="16022"/>
                  </a:cubicBezTo>
                  <a:cubicBezTo>
                    <a:pt x="1012" y="16071"/>
                    <a:pt x="1064" y="16120"/>
                    <a:pt x="1113" y="16120"/>
                  </a:cubicBezTo>
                  <a:cubicBezTo>
                    <a:pt x="1123" y="16120"/>
                    <a:pt x="1132" y="16118"/>
                    <a:pt x="1140" y="16114"/>
                  </a:cubicBezTo>
                  <a:cubicBezTo>
                    <a:pt x="2704" y="15332"/>
                    <a:pt x="4074" y="14239"/>
                    <a:pt x="5536" y="13291"/>
                  </a:cubicBezTo>
                  <a:lnTo>
                    <a:pt x="5536" y="13291"/>
                  </a:lnTo>
                  <a:cubicBezTo>
                    <a:pt x="5006" y="13636"/>
                    <a:pt x="4265" y="14282"/>
                    <a:pt x="3664" y="14753"/>
                  </a:cubicBezTo>
                  <a:cubicBezTo>
                    <a:pt x="2963" y="15311"/>
                    <a:pt x="2461" y="16074"/>
                    <a:pt x="1728" y="16594"/>
                  </a:cubicBezTo>
                  <a:cubicBezTo>
                    <a:pt x="1679" y="16630"/>
                    <a:pt x="1698" y="16719"/>
                    <a:pt x="1757" y="16719"/>
                  </a:cubicBezTo>
                  <a:cubicBezTo>
                    <a:pt x="1764" y="16719"/>
                    <a:pt x="1772" y="16717"/>
                    <a:pt x="1780" y="16714"/>
                  </a:cubicBezTo>
                  <a:cubicBezTo>
                    <a:pt x="2325" y="16520"/>
                    <a:pt x="2772" y="16194"/>
                    <a:pt x="3224" y="15843"/>
                  </a:cubicBezTo>
                  <a:cubicBezTo>
                    <a:pt x="3889" y="15326"/>
                    <a:pt x="4603" y="14880"/>
                    <a:pt x="5274" y="14369"/>
                  </a:cubicBezTo>
                  <a:cubicBezTo>
                    <a:pt x="5405" y="14266"/>
                    <a:pt x="5673" y="14017"/>
                    <a:pt x="5683" y="14017"/>
                  </a:cubicBezTo>
                  <a:cubicBezTo>
                    <a:pt x="5688" y="14017"/>
                    <a:pt x="5628" y="14081"/>
                    <a:pt x="5450" y="14261"/>
                  </a:cubicBezTo>
                  <a:cubicBezTo>
                    <a:pt x="5154" y="14566"/>
                    <a:pt x="4834" y="14843"/>
                    <a:pt x="4517" y="15123"/>
                  </a:cubicBezTo>
                  <a:cubicBezTo>
                    <a:pt x="3797" y="15754"/>
                    <a:pt x="3058" y="16354"/>
                    <a:pt x="2371" y="17022"/>
                  </a:cubicBezTo>
                  <a:cubicBezTo>
                    <a:pt x="2359" y="17034"/>
                    <a:pt x="2353" y="17056"/>
                    <a:pt x="2356" y="17074"/>
                  </a:cubicBezTo>
                  <a:cubicBezTo>
                    <a:pt x="2362" y="17110"/>
                    <a:pt x="2392" y="17134"/>
                    <a:pt x="2425" y="17134"/>
                  </a:cubicBezTo>
                  <a:cubicBezTo>
                    <a:pt x="2429" y="17134"/>
                    <a:pt x="2432" y="17133"/>
                    <a:pt x="2436" y="17133"/>
                  </a:cubicBezTo>
                  <a:cubicBezTo>
                    <a:pt x="2458" y="17130"/>
                    <a:pt x="2473" y="17124"/>
                    <a:pt x="2492" y="17117"/>
                  </a:cubicBezTo>
                  <a:cubicBezTo>
                    <a:pt x="3320" y="16930"/>
                    <a:pt x="3938" y="16382"/>
                    <a:pt x="4554" y="15821"/>
                  </a:cubicBezTo>
                  <a:cubicBezTo>
                    <a:pt x="4668" y="15719"/>
                    <a:pt x="5309" y="15059"/>
                    <a:pt x="5415" y="15059"/>
                  </a:cubicBezTo>
                  <a:cubicBezTo>
                    <a:pt x="5449" y="15059"/>
                    <a:pt x="5428" y="15127"/>
                    <a:pt x="5317" y="15301"/>
                  </a:cubicBezTo>
                  <a:cubicBezTo>
                    <a:pt x="4939" y="15902"/>
                    <a:pt x="4308" y="16354"/>
                    <a:pt x="3803" y="16840"/>
                  </a:cubicBezTo>
                  <a:cubicBezTo>
                    <a:pt x="3754" y="16889"/>
                    <a:pt x="3802" y="16952"/>
                    <a:pt x="3859" y="16952"/>
                  </a:cubicBezTo>
                  <a:cubicBezTo>
                    <a:pt x="3863" y="16952"/>
                    <a:pt x="3867" y="16952"/>
                    <a:pt x="3871" y="16951"/>
                  </a:cubicBezTo>
                  <a:cubicBezTo>
                    <a:pt x="4489" y="16862"/>
                    <a:pt x="4865" y="16351"/>
                    <a:pt x="5333" y="15982"/>
                  </a:cubicBezTo>
                  <a:cubicBezTo>
                    <a:pt x="5336" y="15978"/>
                    <a:pt x="5333" y="15975"/>
                    <a:pt x="5336" y="15975"/>
                  </a:cubicBezTo>
                  <a:cubicBezTo>
                    <a:pt x="5348" y="15963"/>
                    <a:pt x="5354" y="15951"/>
                    <a:pt x="5354" y="15935"/>
                  </a:cubicBezTo>
                  <a:cubicBezTo>
                    <a:pt x="5350" y="15897"/>
                    <a:pt x="5317" y="15870"/>
                    <a:pt x="5282" y="15870"/>
                  </a:cubicBezTo>
                  <a:cubicBezTo>
                    <a:pt x="5267" y="15870"/>
                    <a:pt x="5251" y="15875"/>
                    <a:pt x="5237" y="15886"/>
                  </a:cubicBezTo>
                  <a:cubicBezTo>
                    <a:pt x="5003" y="16071"/>
                    <a:pt x="4788" y="16277"/>
                    <a:pt x="4566" y="16474"/>
                  </a:cubicBezTo>
                  <a:cubicBezTo>
                    <a:pt x="4218" y="16782"/>
                    <a:pt x="4077" y="16889"/>
                    <a:pt x="4050" y="16889"/>
                  </a:cubicBezTo>
                  <a:cubicBezTo>
                    <a:pt x="3999" y="16889"/>
                    <a:pt x="4345" y="16517"/>
                    <a:pt x="4483" y="16391"/>
                  </a:cubicBezTo>
                  <a:cubicBezTo>
                    <a:pt x="4973" y="15945"/>
                    <a:pt x="5403" y="15492"/>
                    <a:pt x="5699" y="14895"/>
                  </a:cubicBezTo>
                  <a:lnTo>
                    <a:pt x="5699" y="14892"/>
                  </a:lnTo>
                  <a:cubicBezTo>
                    <a:pt x="5721" y="14848"/>
                    <a:pt x="5688" y="14791"/>
                    <a:pt x="5642" y="14791"/>
                  </a:cubicBezTo>
                  <a:cubicBezTo>
                    <a:pt x="5631" y="14791"/>
                    <a:pt x="5619" y="14795"/>
                    <a:pt x="5607" y="14803"/>
                  </a:cubicBezTo>
                  <a:cubicBezTo>
                    <a:pt x="4572" y="15464"/>
                    <a:pt x="3834" y="16560"/>
                    <a:pt x="2633" y="16954"/>
                  </a:cubicBezTo>
                  <a:cubicBezTo>
                    <a:pt x="2781" y="16905"/>
                    <a:pt x="3049" y="16563"/>
                    <a:pt x="3166" y="16459"/>
                  </a:cubicBezTo>
                  <a:cubicBezTo>
                    <a:pt x="3480" y="16175"/>
                    <a:pt x="3806" y="15905"/>
                    <a:pt x="4129" y="15628"/>
                  </a:cubicBezTo>
                  <a:cubicBezTo>
                    <a:pt x="4699" y="15144"/>
                    <a:pt x="5253" y="14652"/>
                    <a:pt x="5770" y="14116"/>
                  </a:cubicBezTo>
                  <a:cubicBezTo>
                    <a:pt x="5841" y="14042"/>
                    <a:pt x="5914" y="13968"/>
                    <a:pt x="5985" y="13895"/>
                  </a:cubicBezTo>
                  <a:cubicBezTo>
                    <a:pt x="6031" y="13846"/>
                    <a:pt x="5992" y="13778"/>
                    <a:pt x="5939" y="13778"/>
                  </a:cubicBezTo>
                  <a:cubicBezTo>
                    <a:pt x="5928" y="13778"/>
                    <a:pt x="5917" y="13781"/>
                    <a:pt x="5905" y="13787"/>
                  </a:cubicBezTo>
                  <a:cubicBezTo>
                    <a:pt x="5859" y="13815"/>
                    <a:pt x="5819" y="13845"/>
                    <a:pt x="5776" y="13873"/>
                  </a:cubicBezTo>
                  <a:cubicBezTo>
                    <a:pt x="5102" y="14295"/>
                    <a:pt x="4511" y="14830"/>
                    <a:pt x="3824" y="15237"/>
                  </a:cubicBezTo>
                  <a:cubicBezTo>
                    <a:pt x="3209" y="15600"/>
                    <a:pt x="2513" y="16129"/>
                    <a:pt x="2021" y="16548"/>
                  </a:cubicBezTo>
                  <a:cubicBezTo>
                    <a:pt x="2642" y="16019"/>
                    <a:pt x="3126" y="15363"/>
                    <a:pt x="3760" y="14849"/>
                  </a:cubicBezTo>
                  <a:cubicBezTo>
                    <a:pt x="4434" y="14298"/>
                    <a:pt x="5136" y="13796"/>
                    <a:pt x="5748" y="13174"/>
                  </a:cubicBezTo>
                  <a:cubicBezTo>
                    <a:pt x="5767" y="13153"/>
                    <a:pt x="5788" y="13137"/>
                    <a:pt x="5807" y="13119"/>
                  </a:cubicBezTo>
                  <a:cubicBezTo>
                    <a:pt x="5850" y="13073"/>
                    <a:pt x="5815" y="13007"/>
                    <a:pt x="5763" y="13007"/>
                  </a:cubicBezTo>
                  <a:cubicBezTo>
                    <a:pt x="5755" y="13007"/>
                    <a:pt x="5747" y="13008"/>
                    <a:pt x="5739" y="13011"/>
                  </a:cubicBezTo>
                  <a:lnTo>
                    <a:pt x="5727" y="13011"/>
                  </a:lnTo>
                  <a:cubicBezTo>
                    <a:pt x="4939" y="13504"/>
                    <a:pt x="4185" y="14042"/>
                    <a:pt x="3421" y="14572"/>
                  </a:cubicBezTo>
                  <a:cubicBezTo>
                    <a:pt x="2999" y="14864"/>
                    <a:pt x="2569" y="15144"/>
                    <a:pt x="2131" y="15418"/>
                  </a:cubicBezTo>
                  <a:cubicBezTo>
                    <a:pt x="1948" y="15529"/>
                    <a:pt x="1493" y="15831"/>
                    <a:pt x="1417" y="15831"/>
                  </a:cubicBezTo>
                  <a:cubicBezTo>
                    <a:pt x="1381" y="15831"/>
                    <a:pt x="1430" y="15763"/>
                    <a:pt x="1636" y="15572"/>
                  </a:cubicBezTo>
                  <a:cubicBezTo>
                    <a:pt x="2892" y="14409"/>
                    <a:pt x="4474" y="13605"/>
                    <a:pt x="5668" y="12362"/>
                  </a:cubicBezTo>
                  <a:cubicBezTo>
                    <a:pt x="5714" y="12312"/>
                    <a:pt x="5764" y="12269"/>
                    <a:pt x="5807" y="12223"/>
                  </a:cubicBezTo>
                  <a:cubicBezTo>
                    <a:pt x="5856" y="12174"/>
                    <a:pt x="5812" y="12106"/>
                    <a:pt x="5759" y="12106"/>
                  </a:cubicBezTo>
                  <a:cubicBezTo>
                    <a:pt x="5743" y="12106"/>
                    <a:pt x="5726" y="12113"/>
                    <a:pt x="5711" y="12128"/>
                  </a:cubicBezTo>
                  <a:cubicBezTo>
                    <a:pt x="5693" y="12146"/>
                    <a:pt x="5668" y="12162"/>
                    <a:pt x="5647" y="12180"/>
                  </a:cubicBezTo>
                  <a:cubicBezTo>
                    <a:pt x="4852" y="12860"/>
                    <a:pt x="3941" y="13390"/>
                    <a:pt x="3110" y="14021"/>
                  </a:cubicBezTo>
                  <a:cubicBezTo>
                    <a:pt x="2732" y="14304"/>
                    <a:pt x="2335" y="14559"/>
                    <a:pt x="1922" y="14790"/>
                  </a:cubicBezTo>
                  <a:cubicBezTo>
                    <a:pt x="1710" y="14910"/>
                    <a:pt x="1519" y="15030"/>
                    <a:pt x="1316" y="15166"/>
                  </a:cubicBezTo>
                  <a:lnTo>
                    <a:pt x="1091" y="15277"/>
                  </a:lnTo>
                  <a:cubicBezTo>
                    <a:pt x="2027" y="14532"/>
                    <a:pt x="2929" y="13762"/>
                    <a:pt x="3938" y="13116"/>
                  </a:cubicBezTo>
                  <a:cubicBezTo>
                    <a:pt x="4563" y="12716"/>
                    <a:pt x="5145" y="12294"/>
                    <a:pt x="5582" y="11703"/>
                  </a:cubicBezTo>
                  <a:cubicBezTo>
                    <a:pt x="5622" y="11651"/>
                    <a:pt x="5665" y="11608"/>
                    <a:pt x="5699" y="11552"/>
                  </a:cubicBezTo>
                  <a:cubicBezTo>
                    <a:pt x="5727" y="11509"/>
                    <a:pt x="5683" y="11452"/>
                    <a:pt x="5635" y="11452"/>
                  </a:cubicBezTo>
                  <a:cubicBezTo>
                    <a:pt x="5626" y="11452"/>
                    <a:pt x="5616" y="11455"/>
                    <a:pt x="5607" y="11460"/>
                  </a:cubicBezTo>
                  <a:cubicBezTo>
                    <a:pt x="5588" y="11472"/>
                    <a:pt x="5567" y="11484"/>
                    <a:pt x="5551" y="11494"/>
                  </a:cubicBezTo>
                  <a:cubicBezTo>
                    <a:pt x="4385" y="12180"/>
                    <a:pt x="3236" y="13107"/>
                    <a:pt x="2131" y="13913"/>
                  </a:cubicBezTo>
                  <a:cubicBezTo>
                    <a:pt x="3320" y="13027"/>
                    <a:pt x="4437" y="11986"/>
                    <a:pt x="5487" y="10983"/>
                  </a:cubicBezTo>
                  <a:lnTo>
                    <a:pt x="5690" y="10792"/>
                  </a:lnTo>
                  <a:cubicBezTo>
                    <a:pt x="5736" y="10746"/>
                    <a:pt x="5692" y="10678"/>
                    <a:pt x="5639" y="10678"/>
                  </a:cubicBezTo>
                  <a:cubicBezTo>
                    <a:pt x="5629" y="10678"/>
                    <a:pt x="5617" y="10681"/>
                    <a:pt x="5607" y="10687"/>
                  </a:cubicBezTo>
                  <a:cubicBezTo>
                    <a:pt x="5557" y="10712"/>
                    <a:pt x="5511" y="10743"/>
                    <a:pt x="5462" y="10770"/>
                  </a:cubicBezTo>
                  <a:cubicBezTo>
                    <a:pt x="4468" y="11327"/>
                    <a:pt x="3541" y="11986"/>
                    <a:pt x="2609" y="12642"/>
                  </a:cubicBezTo>
                  <a:cubicBezTo>
                    <a:pt x="2116" y="12987"/>
                    <a:pt x="1617" y="13319"/>
                    <a:pt x="1106" y="13633"/>
                  </a:cubicBezTo>
                  <a:cubicBezTo>
                    <a:pt x="861" y="13783"/>
                    <a:pt x="422" y="14093"/>
                    <a:pt x="367" y="14093"/>
                  </a:cubicBezTo>
                  <a:cubicBezTo>
                    <a:pt x="338" y="14093"/>
                    <a:pt x="412" y="14010"/>
                    <a:pt x="666" y="13781"/>
                  </a:cubicBezTo>
                  <a:cubicBezTo>
                    <a:pt x="1522" y="13005"/>
                    <a:pt x="2633" y="12417"/>
                    <a:pt x="3581" y="11755"/>
                  </a:cubicBezTo>
                  <a:cubicBezTo>
                    <a:pt x="4197" y="11324"/>
                    <a:pt x="4951" y="11063"/>
                    <a:pt x="5447" y="10499"/>
                  </a:cubicBezTo>
                  <a:cubicBezTo>
                    <a:pt x="5517" y="10416"/>
                    <a:pt x="5582" y="10330"/>
                    <a:pt x="5640" y="10241"/>
                  </a:cubicBezTo>
                  <a:cubicBezTo>
                    <a:pt x="5671" y="10190"/>
                    <a:pt x="5626" y="10141"/>
                    <a:pt x="5578" y="10141"/>
                  </a:cubicBezTo>
                  <a:cubicBezTo>
                    <a:pt x="5568" y="10141"/>
                    <a:pt x="5558" y="10144"/>
                    <a:pt x="5548" y="10149"/>
                  </a:cubicBezTo>
                  <a:cubicBezTo>
                    <a:pt x="5508" y="10167"/>
                    <a:pt x="5474" y="10189"/>
                    <a:pt x="5437" y="10207"/>
                  </a:cubicBezTo>
                  <a:cubicBezTo>
                    <a:pt x="3751" y="11087"/>
                    <a:pt x="2255" y="12605"/>
                    <a:pt x="392" y="13082"/>
                  </a:cubicBezTo>
                  <a:lnTo>
                    <a:pt x="383" y="13085"/>
                  </a:lnTo>
                  <a:lnTo>
                    <a:pt x="383" y="13085"/>
                  </a:lnTo>
                  <a:cubicBezTo>
                    <a:pt x="386" y="13084"/>
                    <a:pt x="389" y="13082"/>
                    <a:pt x="392" y="13082"/>
                  </a:cubicBezTo>
                  <a:cubicBezTo>
                    <a:pt x="706" y="12987"/>
                    <a:pt x="1263" y="12426"/>
                    <a:pt x="1565" y="12235"/>
                  </a:cubicBezTo>
                  <a:cubicBezTo>
                    <a:pt x="2058" y="11915"/>
                    <a:pt x="2569" y="11629"/>
                    <a:pt x="3073" y="11334"/>
                  </a:cubicBezTo>
                  <a:cubicBezTo>
                    <a:pt x="3904" y="10847"/>
                    <a:pt x="4711" y="10333"/>
                    <a:pt x="5443" y="9711"/>
                  </a:cubicBezTo>
                  <a:cubicBezTo>
                    <a:pt x="5465" y="9693"/>
                    <a:pt x="5487" y="9678"/>
                    <a:pt x="5508" y="9659"/>
                  </a:cubicBezTo>
                  <a:cubicBezTo>
                    <a:pt x="5555" y="9618"/>
                    <a:pt x="5515" y="9548"/>
                    <a:pt x="5460" y="9548"/>
                  </a:cubicBezTo>
                  <a:cubicBezTo>
                    <a:pt x="5457" y="9548"/>
                    <a:pt x="5455" y="9548"/>
                    <a:pt x="5453" y="9548"/>
                  </a:cubicBezTo>
                  <a:cubicBezTo>
                    <a:pt x="5451" y="9548"/>
                    <a:pt x="5449" y="9547"/>
                    <a:pt x="5447" y="9547"/>
                  </a:cubicBezTo>
                  <a:cubicBezTo>
                    <a:pt x="5446" y="9547"/>
                    <a:pt x="5444" y="9547"/>
                    <a:pt x="5443" y="9548"/>
                  </a:cubicBezTo>
                  <a:cubicBezTo>
                    <a:pt x="4597" y="9801"/>
                    <a:pt x="3831" y="10272"/>
                    <a:pt x="3076" y="10727"/>
                  </a:cubicBezTo>
                  <a:cubicBezTo>
                    <a:pt x="2636" y="10992"/>
                    <a:pt x="2165" y="11207"/>
                    <a:pt x="1700" y="11423"/>
                  </a:cubicBezTo>
                  <a:cubicBezTo>
                    <a:pt x="1497" y="11518"/>
                    <a:pt x="719" y="11971"/>
                    <a:pt x="614" y="11977"/>
                  </a:cubicBezTo>
                  <a:cubicBezTo>
                    <a:pt x="598" y="11977"/>
                    <a:pt x="598" y="11968"/>
                    <a:pt x="623" y="11940"/>
                  </a:cubicBezTo>
                  <a:cubicBezTo>
                    <a:pt x="709" y="11857"/>
                    <a:pt x="805" y="11780"/>
                    <a:pt x="903" y="11709"/>
                  </a:cubicBezTo>
                  <a:cubicBezTo>
                    <a:pt x="2347" y="10619"/>
                    <a:pt x="4169" y="10099"/>
                    <a:pt x="5511" y="8862"/>
                  </a:cubicBezTo>
                  <a:cubicBezTo>
                    <a:pt x="5570" y="8810"/>
                    <a:pt x="5631" y="8760"/>
                    <a:pt x="5690" y="8705"/>
                  </a:cubicBezTo>
                  <a:cubicBezTo>
                    <a:pt x="5727" y="8665"/>
                    <a:pt x="5699" y="8589"/>
                    <a:pt x="5646" y="8589"/>
                  </a:cubicBezTo>
                  <a:cubicBezTo>
                    <a:pt x="5639" y="8589"/>
                    <a:pt x="5631" y="8591"/>
                    <a:pt x="5622" y="8594"/>
                  </a:cubicBezTo>
                  <a:cubicBezTo>
                    <a:pt x="5594" y="8603"/>
                    <a:pt x="5570" y="8616"/>
                    <a:pt x="5542" y="8628"/>
                  </a:cubicBezTo>
                  <a:cubicBezTo>
                    <a:pt x="4757" y="8930"/>
                    <a:pt x="3988" y="9277"/>
                    <a:pt x="3221" y="9619"/>
                  </a:cubicBezTo>
                  <a:cubicBezTo>
                    <a:pt x="2716" y="9841"/>
                    <a:pt x="2221" y="10084"/>
                    <a:pt x="1728" y="10330"/>
                  </a:cubicBezTo>
                  <a:cubicBezTo>
                    <a:pt x="1602" y="10392"/>
                    <a:pt x="1039" y="10776"/>
                    <a:pt x="1027" y="10776"/>
                  </a:cubicBezTo>
                  <a:cubicBezTo>
                    <a:pt x="1022" y="10776"/>
                    <a:pt x="1081" y="10732"/>
                    <a:pt x="1242" y="10616"/>
                  </a:cubicBezTo>
                  <a:cubicBezTo>
                    <a:pt x="2645" y="9607"/>
                    <a:pt x="4277" y="9000"/>
                    <a:pt x="5640" y="7935"/>
                  </a:cubicBezTo>
                  <a:cubicBezTo>
                    <a:pt x="5696" y="7892"/>
                    <a:pt x="5754" y="7855"/>
                    <a:pt x="5807" y="7809"/>
                  </a:cubicBezTo>
                  <a:cubicBezTo>
                    <a:pt x="5858" y="7770"/>
                    <a:pt x="5813" y="7696"/>
                    <a:pt x="5757" y="7696"/>
                  </a:cubicBezTo>
                  <a:cubicBezTo>
                    <a:pt x="5752" y="7696"/>
                    <a:pt x="5747" y="7697"/>
                    <a:pt x="5742" y="7698"/>
                  </a:cubicBezTo>
                  <a:cubicBezTo>
                    <a:pt x="5721" y="7704"/>
                    <a:pt x="5702" y="7711"/>
                    <a:pt x="5680" y="7717"/>
                  </a:cubicBezTo>
                  <a:cubicBezTo>
                    <a:pt x="4049" y="8142"/>
                    <a:pt x="2716" y="9250"/>
                    <a:pt x="1122" y="9773"/>
                  </a:cubicBezTo>
                  <a:cubicBezTo>
                    <a:pt x="1402" y="9681"/>
                    <a:pt x="1719" y="9385"/>
                    <a:pt x="1993" y="9244"/>
                  </a:cubicBezTo>
                  <a:cubicBezTo>
                    <a:pt x="2399" y="9031"/>
                    <a:pt x="2812" y="8846"/>
                    <a:pt x="3206" y="8609"/>
                  </a:cubicBezTo>
                  <a:cubicBezTo>
                    <a:pt x="4043" y="8111"/>
                    <a:pt x="4846" y="7591"/>
                    <a:pt x="5761" y="7261"/>
                  </a:cubicBezTo>
                  <a:cubicBezTo>
                    <a:pt x="5847" y="7230"/>
                    <a:pt x="5930" y="7200"/>
                    <a:pt x="6016" y="7172"/>
                  </a:cubicBezTo>
                  <a:cubicBezTo>
                    <a:pt x="6095" y="7147"/>
                    <a:pt x="6071" y="7040"/>
                    <a:pt x="6003" y="7040"/>
                  </a:cubicBezTo>
                  <a:cubicBezTo>
                    <a:pt x="5996" y="7040"/>
                    <a:pt x="5989" y="7040"/>
                    <a:pt x="5982" y="7043"/>
                  </a:cubicBezTo>
                  <a:cubicBezTo>
                    <a:pt x="5918" y="7061"/>
                    <a:pt x="5853" y="7080"/>
                    <a:pt x="5791" y="7098"/>
                  </a:cubicBezTo>
                  <a:cubicBezTo>
                    <a:pt x="5123" y="7295"/>
                    <a:pt x="4428" y="7507"/>
                    <a:pt x="3803" y="7806"/>
                  </a:cubicBezTo>
                  <a:cubicBezTo>
                    <a:pt x="2950" y="8212"/>
                    <a:pt x="2196" y="8810"/>
                    <a:pt x="1282" y="9083"/>
                  </a:cubicBezTo>
                  <a:cubicBezTo>
                    <a:pt x="2045" y="8853"/>
                    <a:pt x="2852" y="8169"/>
                    <a:pt x="3563" y="7784"/>
                  </a:cubicBezTo>
                  <a:cubicBezTo>
                    <a:pt x="4335" y="7363"/>
                    <a:pt x="5117" y="6963"/>
                    <a:pt x="5896" y="6553"/>
                  </a:cubicBezTo>
                  <a:cubicBezTo>
                    <a:pt x="5961" y="6516"/>
                    <a:pt x="6025" y="6482"/>
                    <a:pt x="6093" y="6449"/>
                  </a:cubicBezTo>
                  <a:cubicBezTo>
                    <a:pt x="6151" y="6418"/>
                    <a:pt x="6120" y="6321"/>
                    <a:pt x="6062" y="6321"/>
                  </a:cubicBezTo>
                  <a:cubicBezTo>
                    <a:pt x="6055" y="6321"/>
                    <a:pt x="6048" y="6323"/>
                    <a:pt x="6041" y="6325"/>
                  </a:cubicBezTo>
                  <a:lnTo>
                    <a:pt x="5930" y="6362"/>
                  </a:lnTo>
                  <a:cubicBezTo>
                    <a:pt x="4544" y="6878"/>
                    <a:pt x="3071" y="7365"/>
                    <a:pt x="1774" y="8078"/>
                  </a:cubicBezTo>
                  <a:lnTo>
                    <a:pt x="1774" y="8078"/>
                  </a:lnTo>
                  <a:cubicBezTo>
                    <a:pt x="1869" y="8024"/>
                    <a:pt x="1954" y="7976"/>
                    <a:pt x="1984" y="7960"/>
                  </a:cubicBezTo>
                  <a:cubicBezTo>
                    <a:pt x="2402" y="7735"/>
                    <a:pt x="2839" y="7529"/>
                    <a:pt x="3270" y="7332"/>
                  </a:cubicBezTo>
                  <a:cubicBezTo>
                    <a:pt x="4006" y="7003"/>
                    <a:pt x="4720" y="6627"/>
                    <a:pt x="5413" y="6208"/>
                  </a:cubicBezTo>
                  <a:cubicBezTo>
                    <a:pt x="5610" y="6116"/>
                    <a:pt x="5810" y="6030"/>
                    <a:pt x="6010" y="5947"/>
                  </a:cubicBezTo>
                  <a:lnTo>
                    <a:pt x="6078" y="5916"/>
                  </a:lnTo>
                  <a:cubicBezTo>
                    <a:pt x="6148" y="5888"/>
                    <a:pt x="6131" y="5784"/>
                    <a:pt x="6062" y="5784"/>
                  </a:cubicBezTo>
                  <a:cubicBezTo>
                    <a:pt x="6056" y="5784"/>
                    <a:pt x="6048" y="5785"/>
                    <a:pt x="6041" y="5787"/>
                  </a:cubicBezTo>
                  <a:lnTo>
                    <a:pt x="6038" y="5787"/>
                  </a:lnTo>
                  <a:cubicBezTo>
                    <a:pt x="5801" y="5855"/>
                    <a:pt x="5579" y="5956"/>
                    <a:pt x="5373" y="6085"/>
                  </a:cubicBezTo>
                  <a:cubicBezTo>
                    <a:pt x="5250" y="6135"/>
                    <a:pt x="5142" y="6184"/>
                    <a:pt x="5130" y="6187"/>
                  </a:cubicBezTo>
                  <a:cubicBezTo>
                    <a:pt x="4671" y="6399"/>
                    <a:pt x="4225" y="6627"/>
                    <a:pt x="3757" y="6818"/>
                  </a:cubicBezTo>
                  <a:cubicBezTo>
                    <a:pt x="2964" y="7135"/>
                    <a:pt x="2186" y="7473"/>
                    <a:pt x="1350" y="7654"/>
                  </a:cubicBezTo>
                  <a:lnTo>
                    <a:pt x="1350" y="7654"/>
                  </a:lnTo>
                  <a:cubicBezTo>
                    <a:pt x="1581" y="7604"/>
                    <a:pt x="1883" y="7368"/>
                    <a:pt x="2104" y="7267"/>
                  </a:cubicBezTo>
                  <a:cubicBezTo>
                    <a:pt x="2544" y="7061"/>
                    <a:pt x="2978" y="6876"/>
                    <a:pt x="3403" y="6639"/>
                  </a:cubicBezTo>
                  <a:cubicBezTo>
                    <a:pt x="4295" y="6141"/>
                    <a:pt x="5182" y="5639"/>
                    <a:pt x="6130" y="5245"/>
                  </a:cubicBezTo>
                  <a:cubicBezTo>
                    <a:pt x="6210" y="5211"/>
                    <a:pt x="6290" y="5171"/>
                    <a:pt x="6376" y="5140"/>
                  </a:cubicBezTo>
                  <a:cubicBezTo>
                    <a:pt x="6448" y="5112"/>
                    <a:pt x="6424" y="5009"/>
                    <a:pt x="6356" y="5009"/>
                  </a:cubicBezTo>
                  <a:cubicBezTo>
                    <a:pt x="6351" y="5009"/>
                    <a:pt x="6345" y="5010"/>
                    <a:pt x="6339" y="5011"/>
                  </a:cubicBezTo>
                  <a:cubicBezTo>
                    <a:pt x="6278" y="5023"/>
                    <a:pt x="6219" y="5042"/>
                    <a:pt x="6161" y="5054"/>
                  </a:cubicBezTo>
                  <a:cubicBezTo>
                    <a:pt x="5822" y="5134"/>
                    <a:pt x="5490" y="5227"/>
                    <a:pt x="5160" y="5334"/>
                  </a:cubicBezTo>
                  <a:cubicBezTo>
                    <a:pt x="5533" y="5156"/>
                    <a:pt x="5884" y="4940"/>
                    <a:pt x="6210" y="4688"/>
                  </a:cubicBezTo>
                  <a:cubicBezTo>
                    <a:pt x="6253" y="4651"/>
                    <a:pt x="6299" y="4623"/>
                    <a:pt x="6342" y="4586"/>
                  </a:cubicBezTo>
                  <a:cubicBezTo>
                    <a:pt x="6398" y="4538"/>
                    <a:pt x="6345" y="4474"/>
                    <a:pt x="6288" y="4474"/>
                  </a:cubicBezTo>
                  <a:cubicBezTo>
                    <a:pt x="6280" y="4474"/>
                    <a:pt x="6271" y="4475"/>
                    <a:pt x="6262" y="4479"/>
                  </a:cubicBezTo>
                  <a:lnTo>
                    <a:pt x="6235" y="4494"/>
                  </a:lnTo>
                  <a:cubicBezTo>
                    <a:pt x="5422" y="4839"/>
                    <a:pt x="4631" y="5220"/>
                    <a:pt x="3809" y="5553"/>
                  </a:cubicBezTo>
                  <a:cubicBezTo>
                    <a:pt x="3150" y="5821"/>
                    <a:pt x="2267" y="6107"/>
                    <a:pt x="1630" y="6479"/>
                  </a:cubicBezTo>
                  <a:cubicBezTo>
                    <a:pt x="2288" y="6055"/>
                    <a:pt x="3039" y="5753"/>
                    <a:pt x="3714" y="5371"/>
                  </a:cubicBezTo>
                  <a:cubicBezTo>
                    <a:pt x="4068" y="5171"/>
                    <a:pt x="4415" y="4956"/>
                    <a:pt x="4769" y="4749"/>
                  </a:cubicBezTo>
                  <a:cubicBezTo>
                    <a:pt x="4843" y="4706"/>
                    <a:pt x="4923" y="4666"/>
                    <a:pt x="4997" y="4623"/>
                  </a:cubicBezTo>
                  <a:cubicBezTo>
                    <a:pt x="5243" y="4525"/>
                    <a:pt x="5490" y="4420"/>
                    <a:pt x="5733" y="4309"/>
                  </a:cubicBezTo>
                  <a:cubicBezTo>
                    <a:pt x="6019" y="4282"/>
                    <a:pt x="6145" y="4223"/>
                    <a:pt x="6111" y="4131"/>
                  </a:cubicBezTo>
                  <a:cubicBezTo>
                    <a:pt x="6167" y="4103"/>
                    <a:pt x="6222" y="4078"/>
                    <a:pt x="6278" y="4054"/>
                  </a:cubicBezTo>
                  <a:cubicBezTo>
                    <a:pt x="6315" y="4035"/>
                    <a:pt x="6352" y="4020"/>
                    <a:pt x="6388" y="4001"/>
                  </a:cubicBezTo>
                  <a:cubicBezTo>
                    <a:pt x="6450" y="3968"/>
                    <a:pt x="6415" y="3875"/>
                    <a:pt x="6356" y="3875"/>
                  </a:cubicBezTo>
                  <a:cubicBezTo>
                    <a:pt x="6350" y="3875"/>
                    <a:pt x="6343" y="3876"/>
                    <a:pt x="6336" y="3878"/>
                  </a:cubicBezTo>
                  <a:cubicBezTo>
                    <a:pt x="6318" y="3885"/>
                    <a:pt x="6305" y="3891"/>
                    <a:pt x="6287" y="3897"/>
                  </a:cubicBezTo>
                  <a:cubicBezTo>
                    <a:pt x="5807" y="4069"/>
                    <a:pt x="5339" y="4282"/>
                    <a:pt x="4896" y="4534"/>
                  </a:cubicBezTo>
                  <a:cubicBezTo>
                    <a:pt x="4385" y="4743"/>
                    <a:pt x="3864" y="4934"/>
                    <a:pt x="3347" y="5128"/>
                  </a:cubicBezTo>
                  <a:cubicBezTo>
                    <a:pt x="3150" y="5202"/>
                    <a:pt x="2956" y="5282"/>
                    <a:pt x="2762" y="5359"/>
                  </a:cubicBezTo>
                  <a:cubicBezTo>
                    <a:pt x="3030" y="5227"/>
                    <a:pt x="3295" y="5091"/>
                    <a:pt x="3550" y="4940"/>
                  </a:cubicBezTo>
                  <a:cubicBezTo>
                    <a:pt x="4271" y="4512"/>
                    <a:pt x="4945" y="4029"/>
                    <a:pt x="5714" y="3697"/>
                  </a:cubicBezTo>
                  <a:cubicBezTo>
                    <a:pt x="5914" y="3635"/>
                    <a:pt x="6111" y="3571"/>
                    <a:pt x="6312" y="3509"/>
                  </a:cubicBezTo>
                  <a:cubicBezTo>
                    <a:pt x="6348" y="3497"/>
                    <a:pt x="6392" y="3484"/>
                    <a:pt x="6432" y="3472"/>
                  </a:cubicBezTo>
                  <a:cubicBezTo>
                    <a:pt x="6506" y="3446"/>
                    <a:pt x="6482" y="3341"/>
                    <a:pt x="6412" y="3341"/>
                  </a:cubicBezTo>
                  <a:cubicBezTo>
                    <a:pt x="6406" y="3341"/>
                    <a:pt x="6401" y="3341"/>
                    <a:pt x="6395" y="3343"/>
                  </a:cubicBezTo>
                  <a:cubicBezTo>
                    <a:pt x="6367" y="3346"/>
                    <a:pt x="6342" y="3355"/>
                    <a:pt x="6318" y="3361"/>
                  </a:cubicBezTo>
                  <a:cubicBezTo>
                    <a:pt x="6096" y="3414"/>
                    <a:pt x="5881" y="3481"/>
                    <a:pt x="5668" y="3567"/>
                  </a:cubicBezTo>
                  <a:cubicBezTo>
                    <a:pt x="5579" y="3589"/>
                    <a:pt x="5505" y="3604"/>
                    <a:pt x="5471" y="3617"/>
                  </a:cubicBezTo>
                  <a:cubicBezTo>
                    <a:pt x="5062" y="3740"/>
                    <a:pt x="4662" y="3897"/>
                    <a:pt x="4261" y="4041"/>
                  </a:cubicBezTo>
                  <a:cubicBezTo>
                    <a:pt x="3483" y="4322"/>
                    <a:pt x="2719" y="4608"/>
                    <a:pt x="1974" y="4968"/>
                  </a:cubicBezTo>
                  <a:cubicBezTo>
                    <a:pt x="1590" y="5155"/>
                    <a:pt x="1433" y="5222"/>
                    <a:pt x="1404" y="5222"/>
                  </a:cubicBezTo>
                  <a:cubicBezTo>
                    <a:pt x="1344" y="5222"/>
                    <a:pt x="1817" y="4944"/>
                    <a:pt x="1974" y="4851"/>
                  </a:cubicBezTo>
                  <a:cubicBezTo>
                    <a:pt x="2402" y="4596"/>
                    <a:pt x="2855" y="4380"/>
                    <a:pt x="3286" y="4118"/>
                  </a:cubicBezTo>
                  <a:cubicBezTo>
                    <a:pt x="4135" y="3611"/>
                    <a:pt x="5013" y="3155"/>
                    <a:pt x="5918" y="2755"/>
                  </a:cubicBezTo>
                  <a:lnTo>
                    <a:pt x="5933" y="2739"/>
                  </a:lnTo>
                  <a:cubicBezTo>
                    <a:pt x="6074" y="2684"/>
                    <a:pt x="6216" y="2629"/>
                    <a:pt x="6358" y="2570"/>
                  </a:cubicBezTo>
                  <a:cubicBezTo>
                    <a:pt x="6404" y="2552"/>
                    <a:pt x="6447" y="2533"/>
                    <a:pt x="6490" y="2515"/>
                  </a:cubicBezTo>
                  <a:cubicBezTo>
                    <a:pt x="6559" y="2487"/>
                    <a:pt x="6541" y="2381"/>
                    <a:pt x="6480" y="2381"/>
                  </a:cubicBezTo>
                  <a:cubicBezTo>
                    <a:pt x="6472" y="2381"/>
                    <a:pt x="6465" y="2382"/>
                    <a:pt x="6456" y="2385"/>
                  </a:cubicBezTo>
                  <a:cubicBezTo>
                    <a:pt x="6425" y="2398"/>
                    <a:pt x="6398" y="2410"/>
                    <a:pt x="6367" y="2425"/>
                  </a:cubicBezTo>
                  <a:cubicBezTo>
                    <a:pt x="6296" y="2453"/>
                    <a:pt x="6225" y="2484"/>
                    <a:pt x="6155" y="2515"/>
                  </a:cubicBezTo>
                  <a:cubicBezTo>
                    <a:pt x="6153" y="2512"/>
                    <a:pt x="6149" y="2510"/>
                    <a:pt x="6143" y="2510"/>
                  </a:cubicBezTo>
                  <a:cubicBezTo>
                    <a:pt x="6111" y="2510"/>
                    <a:pt x="6014" y="2552"/>
                    <a:pt x="5856" y="2635"/>
                  </a:cubicBezTo>
                  <a:cubicBezTo>
                    <a:pt x="5653" y="2712"/>
                    <a:pt x="5450" y="2786"/>
                    <a:pt x="5246" y="2863"/>
                  </a:cubicBezTo>
                  <a:cubicBezTo>
                    <a:pt x="4742" y="3047"/>
                    <a:pt x="4228" y="3217"/>
                    <a:pt x="3720" y="3395"/>
                  </a:cubicBezTo>
                  <a:cubicBezTo>
                    <a:pt x="2892" y="3675"/>
                    <a:pt x="2085" y="4008"/>
                    <a:pt x="1300" y="4389"/>
                  </a:cubicBezTo>
                  <a:cubicBezTo>
                    <a:pt x="3024" y="3534"/>
                    <a:pt x="4742" y="2656"/>
                    <a:pt x="6413" y="1696"/>
                  </a:cubicBezTo>
                  <a:lnTo>
                    <a:pt x="6447" y="1674"/>
                  </a:lnTo>
                  <a:cubicBezTo>
                    <a:pt x="6499" y="1644"/>
                    <a:pt x="6484" y="1567"/>
                    <a:pt x="6425" y="1557"/>
                  </a:cubicBezTo>
                  <a:cubicBezTo>
                    <a:pt x="6416" y="1551"/>
                    <a:pt x="6407" y="1551"/>
                    <a:pt x="6395" y="1551"/>
                  </a:cubicBezTo>
                  <a:cubicBezTo>
                    <a:pt x="5459" y="1776"/>
                    <a:pt x="4563" y="2096"/>
                    <a:pt x="3674" y="2462"/>
                  </a:cubicBezTo>
                  <a:cubicBezTo>
                    <a:pt x="3369" y="2589"/>
                    <a:pt x="3070" y="2724"/>
                    <a:pt x="2772" y="2863"/>
                  </a:cubicBezTo>
                  <a:cubicBezTo>
                    <a:pt x="3267" y="2616"/>
                    <a:pt x="3772" y="2392"/>
                    <a:pt x="4271" y="2188"/>
                  </a:cubicBezTo>
                  <a:cubicBezTo>
                    <a:pt x="5031" y="1881"/>
                    <a:pt x="5788" y="1594"/>
                    <a:pt x="6462" y="1108"/>
                  </a:cubicBezTo>
                  <a:cubicBezTo>
                    <a:pt x="6478" y="1099"/>
                    <a:pt x="6493" y="1090"/>
                    <a:pt x="6509" y="1080"/>
                  </a:cubicBezTo>
                  <a:cubicBezTo>
                    <a:pt x="6564" y="1043"/>
                    <a:pt x="6539" y="960"/>
                    <a:pt x="6475" y="960"/>
                  </a:cubicBezTo>
                  <a:cubicBezTo>
                    <a:pt x="6470" y="959"/>
                    <a:pt x="6465" y="958"/>
                    <a:pt x="6460" y="958"/>
                  </a:cubicBezTo>
                  <a:cubicBezTo>
                    <a:pt x="6454" y="958"/>
                    <a:pt x="6448" y="960"/>
                    <a:pt x="6441" y="963"/>
                  </a:cubicBezTo>
                  <a:cubicBezTo>
                    <a:pt x="5480" y="1447"/>
                    <a:pt x="4394" y="1644"/>
                    <a:pt x="3387" y="2028"/>
                  </a:cubicBezTo>
                  <a:cubicBezTo>
                    <a:pt x="2981" y="2182"/>
                    <a:pt x="2587" y="2370"/>
                    <a:pt x="2193" y="2555"/>
                  </a:cubicBezTo>
                  <a:cubicBezTo>
                    <a:pt x="1996" y="2650"/>
                    <a:pt x="1799" y="2752"/>
                    <a:pt x="1605" y="2853"/>
                  </a:cubicBezTo>
                  <a:cubicBezTo>
                    <a:pt x="1384" y="2966"/>
                    <a:pt x="1302" y="3008"/>
                    <a:pt x="1299" y="3008"/>
                  </a:cubicBezTo>
                  <a:cubicBezTo>
                    <a:pt x="1291" y="3008"/>
                    <a:pt x="1738" y="2770"/>
                    <a:pt x="1814" y="2718"/>
                  </a:cubicBezTo>
                  <a:cubicBezTo>
                    <a:pt x="3298" y="1702"/>
                    <a:pt x="5157" y="1342"/>
                    <a:pt x="6555" y="182"/>
                  </a:cubicBezTo>
                  <a:cubicBezTo>
                    <a:pt x="6582" y="157"/>
                    <a:pt x="6613" y="138"/>
                    <a:pt x="6641" y="114"/>
                  </a:cubicBezTo>
                  <a:cubicBezTo>
                    <a:pt x="6685" y="69"/>
                    <a:pt x="6650" y="0"/>
                    <a:pt x="6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1" name="Google Shape;1620;p35">
              <a:extLst>
                <a:ext uri="{FF2B5EF4-FFF2-40B4-BE49-F238E27FC236}">
                  <a16:creationId xmlns:a16="http://schemas.microsoft.com/office/drawing/2014/main" id="{E9A3106A-25C9-1431-C04F-5EC2221A0E96}"/>
                </a:ext>
              </a:extLst>
            </p:cNvPr>
            <p:cNvSpPr/>
            <p:nvPr/>
          </p:nvSpPr>
          <p:spPr>
            <a:xfrm>
              <a:off x="3950375" y="5681025"/>
              <a:ext cx="111375" cy="57050"/>
            </a:xfrm>
            <a:custGeom>
              <a:avLst/>
              <a:gdLst/>
              <a:ahLst/>
              <a:cxnLst/>
              <a:rect l="l" t="t" r="r" b="b"/>
              <a:pathLst>
                <a:path w="4455" h="2282" extrusionOk="0">
                  <a:moveTo>
                    <a:pt x="3103" y="1"/>
                  </a:moveTo>
                  <a:cubicBezTo>
                    <a:pt x="3097" y="1"/>
                    <a:pt x="3091" y="1"/>
                    <a:pt x="3084" y="3"/>
                  </a:cubicBezTo>
                  <a:cubicBezTo>
                    <a:pt x="3014" y="25"/>
                    <a:pt x="2946" y="49"/>
                    <a:pt x="2875" y="80"/>
                  </a:cubicBezTo>
                  <a:cubicBezTo>
                    <a:pt x="2413" y="265"/>
                    <a:pt x="1964" y="548"/>
                    <a:pt x="1478" y="616"/>
                  </a:cubicBezTo>
                  <a:cubicBezTo>
                    <a:pt x="1405" y="628"/>
                    <a:pt x="1332" y="633"/>
                    <a:pt x="1258" y="633"/>
                  </a:cubicBezTo>
                  <a:cubicBezTo>
                    <a:pt x="1216" y="633"/>
                    <a:pt x="1175" y="631"/>
                    <a:pt x="1133" y="628"/>
                  </a:cubicBezTo>
                  <a:cubicBezTo>
                    <a:pt x="1130" y="628"/>
                    <a:pt x="1127" y="628"/>
                    <a:pt x="1124" y="628"/>
                  </a:cubicBezTo>
                  <a:cubicBezTo>
                    <a:pt x="1047" y="628"/>
                    <a:pt x="1050" y="752"/>
                    <a:pt x="1133" y="760"/>
                  </a:cubicBezTo>
                  <a:cubicBezTo>
                    <a:pt x="1179" y="766"/>
                    <a:pt x="1226" y="770"/>
                    <a:pt x="1272" y="770"/>
                  </a:cubicBezTo>
                  <a:cubicBezTo>
                    <a:pt x="1298" y="770"/>
                    <a:pt x="1323" y="769"/>
                    <a:pt x="1348" y="767"/>
                  </a:cubicBezTo>
                  <a:cubicBezTo>
                    <a:pt x="1542" y="757"/>
                    <a:pt x="1718" y="705"/>
                    <a:pt x="1921" y="634"/>
                  </a:cubicBezTo>
                  <a:cubicBezTo>
                    <a:pt x="2044" y="591"/>
                    <a:pt x="2247" y="496"/>
                    <a:pt x="2364" y="443"/>
                  </a:cubicBezTo>
                  <a:cubicBezTo>
                    <a:pt x="2458" y="402"/>
                    <a:pt x="2884" y="142"/>
                    <a:pt x="2912" y="142"/>
                  </a:cubicBezTo>
                  <a:cubicBezTo>
                    <a:pt x="2922" y="142"/>
                    <a:pt x="2884" y="173"/>
                    <a:pt x="2767" y="256"/>
                  </a:cubicBezTo>
                  <a:cubicBezTo>
                    <a:pt x="2290" y="594"/>
                    <a:pt x="1708" y="797"/>
                    <a:pt x="1151" y="1031"/>
                  </a:cubicBezTo>
                  <a:cubicBezTo>
                    <a:pt x="920" y="1124"/>
                    <a:pt x="693" y="1231"/>
                    <a:pt x="471" y="1351"/>
                  </a:cubicBezTo>
                  <a:cubicBezTo>
                    <a:pt x="421" y="1381"/>
                    <a:pt x="436" y="1478"/>
                    <a:pt x="499" y="1478"/>
                  </a:cubicBezTo>
                  <a:cubicBezTo>
                    <a:pt x="502" y="1478"/>
                    <a:pt x="505" y="1478"/>
                    <a:pt x="508" y="1478"/>
                  </a:cubicBezTo>
                  <a:cubicBezTo>
                    <a:pt x="646" y="1459"/>
                    <a:pt x="782" y="1435"/>
                    <a:pt x="914" y="1404"/>
                  </a:cubicBezTo>
                  <a:cubicBezTo>
                    <a:pt x="1244" y="1330"/>
                    <a:pt x="1570" y="1231"/>
                    <a:pt x="1884" y="1108"/>
                  </a:cubicBezTo>
                  <a:cubicBezTo>
                    <a:pt x="2152" y="1007"/>
                    <a:pt x="2413" y="896"/>
                    <a:pt x="2678" y="788"/>
                  </a:cubicBezTo>
                  <a:cubicBezTo>
                    <a:pt x="2873" y="712"/>
                    <a:pt x="3103" y="620"/>
                    <a:pt x="3140" y="620"/>
                  </a:cubicBezTo>
                  <a:cubicBezTo>
                    <a:pt x="3165" y="620"/>
                    <a:pt x="3100" y="663"/>
                    <a:pt x="2869" y="785"/>
                  </a:cubicBezTo>
                  <a:cubicBezTo>
                    <a:pt x="2170" y="1154"/>
                    <a:pt x="1425" y="1364"/>
                    <a:pt x="739" y="1727"/>
                  </a:cubicBezTo>
                  <a:cubicBezTo>
                    <a:pt x="499" y="1853"/>
                    <a:pt x="268" y="2001"/>
                    <a:pt x="55" y="2170"/>
                  </a:cubicBezTo>
                  <a:cubicBezTo>
                    <a:pt x="0" y="2214"/>
                    <a:pt x="57" y="2282"/>
                    <a:pt x="110" y="2282"/>
                  </a:cubicBezTo>
                  <a:cubicBezTo>
                    <a:pt x="114" y="2282"/>
                    <a:pt x="117" y="2282"/>
                    <a:pt x="120" y="2281"/>
                  </a:cubicBezTo>
                  <a:cubicBezTo>
                    <a:pt x="249" y="2263"/>
                    <a:pt x="373" y="2238"/>
                    <a:pt x="496" y="2207"/>
                  </a:cubicBezTo>
                  <a:cubicBezTo>
                    <a:pt x="924" y="2103"/>
                    <a:pt x="1330" y="1936"/>
                    <a:pt x="1730" y="1758"/>
                  </a:cubicBezTo>
                  <a:cubicBezTo>
                    <a:pt x="1899" y="1681"/>
                    <a:pt x="2072" y="1601"/>
                    <a:pt x="2241" y="1521"/>
                  </a:cubicBezTo>
                  <a:cubicBezTo>
                    <a:pt x="2447" y="1425"/>
                    <a:pt x="2653" y="1333"/>
                    <a:pt x="2866" y="1247"/>
                  </a:cubicBezTo>
                  <a:cubicBezTo>
                    <a:pt x="3029" y="1182"/>
                    <a:pt x="3195" y="1124"/>
                    <a:pt x="3368" y="1078"/>
                  </a:cubicBezTo>
                  <a:cubicBezTo>
                    <a:pt x="3417" y="1062"/>
                    <a:pt x="3463" y="1047"/>
                    <a:pt x="3503" y="1028"/>
                  </a:cubicBezTo>
                  <a:lnTo>
                    <a:pt x="3503" y="1028"/>
                  </a:lnTo>
                  <a:lnTo>
                    <a:pt x="3441" y="1062"/>
                  </a:lnTo>
                  <a:cubicBezTo>
                    <a:pt x="3195" y="1179"/>
                    <a:pt x="2964" y="1321"/>
                    <a:pt x="2743" y="1481"/>
                  </a:cubicBezTo>
                  <a:cubicBezTo>
                    <a:pt x="2663" y="1539"/>
                    <a:pt x="2589" y="1604"/>
                    <a:pt x="2515" y="1672"/>
                  </a:cubicBezTo>
                  <a:cubicBezTo>
                    <a:pt x="2479" y="1710"/>
                    <a:pt x="2501" y="1789"/>
                    <a:pt x="2558" y="1789"/>
                  </a:cubicBezTo>
                  <a:cubicBezTo>
                    <a:pt x="2560" y="1789"/>
                    <a:pt x="2562" y="1789"/>
                    <a:pt x="2564" y="1789"/>
                  </a:cubicBezTo>
                  <a:cubicBezTo>
                    <a:pt x="2823" y="1758"/>
                    <a:pt x="3051" y="1678"/>
                    <a:pt x="3291" y="1585"/>
                  </a:cubicBezTo>
                  <a:lnTo>
                    <a:pt x="3408" y="1539"/>
                  </a:lnTo>
                  <a:cubicBezTo>
                    <a:pt x="3477" y="1488"/>
                    <a:pt x="3560" y="1463"/>
                    <a:pt x="3643" y="1463"/>
                  </a:cubicBezTo>
                  <a:cubicBezTo>
                    <a:pt x="3725" y="1463"/>
                    <a:pt x="3807" y="1487"/>
                    <a:pt x="3875" y="1536"/>
                  </a:cubicBezTo>
                  <a:cubicBezTo>
                    <a:pt x="3795" y="1585"/>
                    <a:pt x="3722" y="1647"/>
                    <a:pt x="3660" y="1724"/>
                  </a:cubicBezTo>
                  <a:lnTo>
                    <a:pt x="3589" y="1807"/>
                  </a:lnTo>
                  <a:cubicBezTo>
                    <a:pt x="3555" y="1844"/>
                    <a:pt x="3571" y="1906"/>
                    <a:pt x="3620" y="1921"/>
                  </a:cubicBezTo>
                  <a:cubicBezTo>
                    <a:pt x="3771" y="1958"/>
                    <a:pt x="4306" y="2087"/>
                    <a:pt x="4319" y="2093"/>
                  </a:cubicBezTo>
                  <a:cubicBezTo>
                    <a:pt x="4325" y="2095"/>
                    <a:pt x="4330" y="2096"/>
                    <a:pt x="4336" y="2096"/>
                  </a:cubicBezTo>
                  <a:cubicBezTo>
                    <a:pt x="4341" y="2096"/>
                    <a:pt x="4346" y="2095"/>
                    <a:pt x="4353" y="2093"/>
                  </a:cubicBezTo>
                  <a:cubicBezTo>
                    <a:pt x="4414" y="2087"/>
                    <a:pt x="4454" y="2007"/>
                    <a:pt x="4386" y="1976"/>
                  </a:cubicBezTo>
                  <a:cubicBezTo>
                    <a:pt x="4005" y="1798"/>
                    <a:pt x="3875" y="1758"/>
                    <a:pt x="4177" y="1487"/>
                  </a:cubicBezTo>
                  <a:cubicBezTo>
                    <a:pt x="4205" y="1462"/>
                    <a:pt x="4229" y="1438"/>
                    <a:pt x="4266" y="1410"/>
                  </a:cubicBezTo>
                  <a:cubicBezTo>
                    <a:pt x="4300" y="1373"/>
                    <a:pt x="4285" y="1311"/>
                    <a:pt x="4236" y="1299"/>
                  </a:cubicBezTo>
                  <a:cubicBezTo>
                    <a:pt x="4180" y="1290"/>
                    <a:pt x="4125" y="1287"/>
                    <a:pt x="4069" y="1287"/>
                  </a:cubicBezTo>
                  <a:cubicBezTo>
                    <a:pt x="4044" y="1285"/>
                    <a:pt x="4019" y="1285"/>
                    <a:pt x="3994" y="1285"/>
                  </a:cubicBezTo>
                  <a:cubicBezTo>
                    <a:pt x="3705" y="1285"/>
                    <a:pt x="3447" y="1380"/>
                    <a:pt x="3155" y="1496"/>
                  </a:cubicBezTo>
                  <a:cubicBezTo>
                    <a:pt x="3124" y="1508"/>
                    <a:pt x="3094" y="1521"/>
                    <a:pt x="3066" y="1527"/>
                  </a:cubicBezTo>
                  <a:cubicBezTo>
                    <a:pt x="3008" y="1547"/>
                    <a:pt x="2965" y="1557"/>
                    <a:pt x="2941" y="1557"/>
                  </a:cubicBezTo>
                  <a:cubicBezTo>
                    <a:pt x="2909" y="1557"/>
                    <a:pt x="2908" y="1540"/>
                    <a:pt x="2946" y="1505"/>
                  </a:cubicBezTo>
                  <a:cubicBezTo>
                    <a:pt x="2992" y="1465"/>
                    <a:pt x="3041" y="1432"/>
                    <a:pt x="3094" y="1401"/>
                  </a:cubicBezTo>
                  <a:cubicBezTo>
                    <a:pt x="3349" y="1241"/>
                    <a:pt x="3629" y="1114"/>
                    <a:pt x="3894" y="973"/>
                  </a:cubicBezTo>
                  <a:cubicBezTo>
                    <a:pt x="3960" y="938"/>
                    <a:pt x="3918" y="852"/>
                    <a:pt x="3854" y="852"/>
                  </a:cubicBezTo>
                  <a:cubicBezTo>
                    <a:pt x="3850" y="852"/>
                    <a:pt x="3846" y="852"/>
                    <a:pt x="3842" y="853"/>
                  </a:cubicBezTo>
                  <a:cubicBezTo>
                    <a:pt x="3832" y="853"/>
                    <a:pt x="3826" y="856"/>
                    <a:pt x="3817" y="856"/>
                  </a:cubicBezTo>
                  <a:cubicBezTo>
                    <a:pt x="3288" y="939"/>
                    <a:pt x="2804" y="1118"/>
                    <a:pt x="2318" y="1333"/>
                  </a:cubicBezTo>
                  <a:cubicBezTo>
                    <a:pt x="1909" y="1515"/>
                    <a:pt x="1511" y="1715"/>
                    <a:pt x="1099" y="1884"/>
                  </a:cubicBezTo>
                  <a:cubicBezTo>
                    <a:pt x="1040" y="1909"/>
                    <a:pt x="748" y="2026"/>
                    <a:pt x="557" y="2084"/>
                  </a:cubicBezTo>
                  <a:cubicBezTo>
                    <a:pt x="492" y="2103"/>
                    <a:pt x="438" y="2116"/>
                    <a:pt x="409" y="2116"/>
                  </a:cubicBezTo>
                  <a:cubicBezTo>
                    <a:pt x="364" y="2116"/>
                    <a:pt x="382" y="2084"/>
                    <a:pt x="520" y="1995"/>
                  </a:cubicBezTo>
                  <a:cubicBezTo>
                    <a:pt x="557" y="1970"/>
                    <a:pt x="597" y="1949"/>
                    <a:pt x="634" y="1927"/>
                  </a:cubicBezTo>
                  <a:cubicBezTo>
                    <a:pt x="1545" y="1373"/>
                    <a:pt x="2693" y="1210"/>
                    <a:pt x="3506" y="517"/>
                  </a:cubicBezTo>
                  <a:cubicBezTo>
                    <a:pt x="3515" y="508"/>
                    <a:pt x="3521" y="496"/>
                    <a:pt x="3525" y="483"/>
                  </a:cubicBezTo>
                  <a:cubicBezTo>
                    <a:pt x="3527" y="441"/>
                    <a:pt x="3496" y="406"/>
                    <a:pt x="3457" y="406"/>
                  </a:cubicBezTo>
                  <a:cubicBezTo>
                    <a:pt x="3454" y="406"/>
                    <a:pt x="3451" y="406"/>
                    <a:pt x="3448" y="406"/>
                  </a:cubicBezTo>
                  <a:lnTo>
                    <a:pt x="3441" y="406"/>
                  </a:lnTo>
                  <a:cubicBezTo>
                    <a:pt x="2986" y="527"/>
                    <a:pt x="2552" y="693"/>
                    <a:pt x="2115" y="871"/>
                  </a:cubicBezTo>
                  <a:cubicBezTo>
                    <a:pt x="1850" y="979"/>
                    <a:pt x="1585" y="1078"/>
                    <a:pt x="1314" y="1170"/>
                  </a:cubicBezTo>
                  <a:cubicBezTo>
                    <a:pt x="1281" y="1182"/>
                    <a:pt x="1121" y="1244"/>
                    <a:pt x="982" y="1293"/>
                  </a:cubicBezTo>
                  <a:cubicBezTo>
                    <a:pt x="882" y="1328"/>
                    <a:pt x="793" y="1356"/>
                    <a:pt x="770" y="1356"/>
                  </a:cubicBezTo>
                  <a:cubicBezTo>
                    <a:pt x="747" y="1356"/>
                    <a:pt x="797" y="1324"/>
                    <a:pt x="985" y="1235"/>
                  </a:cubicBezTo>
                  <a:cubicBezTo>
                    <a:pt x="1000" y="1225"/>
                    <a:pt x="1016" y="1219"/>
                    <a:pt x="1031" y="1213"/>
                  </a:cubicBezTo>
                  <a:cubicBezTo>
                    <a:pt x="1712" y="890"/>
                    <a:pt x="2521" y="668"/>
                    <a:pt x="3091" y="163"/>
                  </a:cubicBezTo>
                  <a:cubicBezTo>
                    <a:pt x="3112" y="145"/>
                    <a:pt x="3131" y="133"/>
                    <a:pt x="3149" y="114"/>
                  </a:cubicBezTo>
                  <a:cubicBezTo>
                    <a:pt x="3191" y="70"/>
                    <a:pt x="3157" y="1"/>
                    <a:pt x="3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2" name="Google Shape;1621;p35">
              <a:extLst>
                <a:ext uri="{FF2B5EF4-FFF2-40B4-BE49-F238E27FC236}">
                  <a16:creationId xmlns:a16="http://schemas.microsoft.com/office/drawing/2014/main" id="{5401BE08-9BBF-196E-0F23-C42E985EB5F6}"/>
                </a:ext>
              </a:extLst>
            </p:cNvPr>
            <p:cNvSpPr/>
            <p:nvPr/>
          </p:nvSpPr>
          <p:spPr>
            <a:xfrm>
              <a:off x="4117400" y="5775975"/>
              <a:ext cx="70250" cy="65925"/>
            </a:xfrm>
            <a:custGeom>
              <a:avLst/>
              <a:gdLst/>
              <a:ahLst/>
              <a:cxnLst/>
              <a:rect l="l" t="t" r="r" b="b"/>
              <a:pathLst>
                <a:path w="2810" h="2637" extrusionOk="0">
                  <a:moveTo>
                    <a:pt x="1295" y="1"/>
                  </a:moveTo>
                  <a:cubicBezTo>
                    <a:pt x="1116" y="19"/>
                    <a:pt x="931" y="90"/>
                    <a:pt x="744" y="145"/>
                  </a:cubicBezTo>
                  <a:cubicBezTo>
                    <a:pt x="612" y="190"/>
                    <a:pt x="479" y="223"/>
                    <a:pt x="348" y="223"/>
                  </a:cubicBezTo>
                  <a:cubicBezTo>
                    <a:pt x="288" y="223"/>
                    <a:pt x="229" y="216"/>
                    <a:pt x="171" y="201"/>
                  </a:cubicBezTo>
                  <a:cubicBezTo>
                    <a:pt x="149" y="198"/>
                    <a:pt x="128" y="191"/>
                    <a:pt x="106" y="185"/>
                  </a:cubicBezTo>
                  <a:cubicBezTo>
                    <a:pt x="98" y="182"/>
                    <a:pt x="90" y="181"/>
                    <a:pt x="83" y="181"/>
                  </a:cubicBezTo>
                  <a:cubicBezTo>
                    <a:pt x="20" y="181"/>
                    <a:pt x="1" y="287"/>
                    <a:pt x="73" y="315"/>
                  </a:cubicBezTo>
                  <a:cubicBezTo>
                    <a:pt x="146" y="342"/>
                    <a:pt x="223" y="358"/>
                    <a:pt x="303" y="358"/>
                  </a:cubicBezTo>
                  <a:cubicBezTo>
                    <a:pt x="313" y="358"/>
                    <a:pt x="324" y="358"/>
                    <a:pt x="334" y="358"/>
                  </a:cubicBezTo>
                  <a:cubicBezTo>
                    <a:pt x="573" y="358"/>
                    <a:pt x="812" y="256"/>
                    <a:pt x="1042" y="185"/>
                  </a:cubicBezTo>
                  <a:lnTo>
                    <a:pt x="1075" y="175"/>
                  </a:lnTo>
                  <a:lnTo>
                    <a:pt x="1075" y="175"/>
                  </a:lnTo>
                  <a:cubicBezTo>
                    <a:pt x="1069" y="178"/>
                    <a:pt x="1061" y="184"/>
                    <a:pt x="1054" y="188"/>
                  </a:cubicBezTo>
                  <a:cubicBezTo>
                    <a:pt x="931" y="241"/>
                    <a:pt x="710" y="450"/>
                    <a:pt x="599" y="521"/>
                  </a:cubicBezTo>
                  <a:cubicBezTo>
                    <a:pt x="559" y="549"/>
                    <a:pt x="522" y="579"/>
                    <a:pt x="488" y="613"/>
                  </a:cubicBezTo>
                  <a:cubicBezTo>
                    <a:pt x="396" y="690"/>
                    <a:pt x="316" y="782"/>
                    <a:pt x="257" y="887"/>
                  </a:cubicBezTo>
                  <a:cubicBezTo>
                    <a:pt x="229" y="933"/>
                    <a:pt x="263" y="989"/>
                    <a:pt x="316" y="989"/>
                  </a:cubicBezTo>
                  <a:cubicBezTo>
                    <a:pt x="436" y="989"/>
                    <a:pt x="559" y="973"/>
                    <a:pt x="679" y="949"/>
                  </a:cubicBezTo>
                  <a:cubicBezTo>
                    <a:pt x="774" y="927"/>
                    <a:pt x="870" y="902"/>
                    <a:pt x="965" y="872"/>
                  </a:cubicBezTo>
                  <a:cubicBezTo>
                    <a:pt x="1067" y="835"/>
                    <a:pt x="1886" y="601"/>
                    <a:pt x="1910" y="549"/>
                  </a:cubicBezTo>
                  <a:lnTo>
                    <a:pt x="1910" y="549"/>
                  </a:lnTo>
                  <a:cubicBezTo>
                    <a:pt x="1747" y="921"/>
                    <a:pt x="1211" y="1081"/>
                    <a:pt x="817" y="1272"/>
                  </a:cubicBezTo>
                  <a:cubicBezTo>
                    <a:pt x="740" y="1309"/>
                    <a:pt x="664" y="1352"/>
                    <a:pt x="593" y="1398"/>
                  </a:cubicBezTo>
                  <a:cubicBezTo>
                    <a:pt x="534" y="1435"/>
                    <a:pt x="559" y="1524"/>
                    <a:pt x="627" y="1524"/>
                  </a:cubicBezTo>
                  <a:cubicBezTo>
                    <a:pt x="710" y="1524"/>
                    <a:pt x="793" y="1518"/>
                    <a:pt x="873" y="1506"/>
                  </a:cubicBezTo>
                  <a:cubicBezTo>
                    <a:pt x="1274" y="1442"/>
                    <a:pt x="1664" y="1245"/>
                    <a:pt x="2068" y="1245"/>
                  </a:cubicBezTo>
                  <a:cubicBezTo>
                    <a:pt x="2129" y="1245"/>
                    <a:pt x="2190" y="1249"/>
                    <a:pt x="2252" y="1260"/>
                  </a:cubicBezTo>
                  <a:cubicBezTo>
                    <a:pt x="2251" y="1259"/>
                    <a:pt x="2250" y="1259"/>
                    <a:pt x="2250" y="1259"/>
                  </a:cubicBezTo>
                  <a:cubicBezTo>
                    <a:pt x="2191" y="1259"/>
                    <a:pt x="1888" y="1475"/>
                    <a:pt x="1824" y="1506"/>
                  </a:cubicBezTo>
                  <a:cubicBezTo>
                    <a:pt x="1642" y="1598"/>
                    <a:pt x="1452" y="1669"/>
                    <a:pt x="1267" y="1746"/>
                  </a:cubicBezTo>
                  <a:cubicBezTo>
                    <a:pt x="1153" y="1792"/>
                    <a:pt x="1045" y="1841"/>
                    <a:pt x="941" y="1900"/>
                  </a:cubicBezTo>
                  <a:cubicBezTo>
                    <a:pt x="817" y="1961"/>
                    <a:pt x="704" y="2035"/>
                    <a:pt x="593" y="2115"/>
                  </a:cubicBezTo>
                  <a:cubicBezTo>
                    <a:pt x="544" y="2152"/>
                    <a:pt x="555" y="2242"/>
                    <a:pt x="623" y="2242"/>
                  </a:cubicBezTo>
                  <a:cubicBezTo>
                    <a:pt x="624" y="2242"/>
                    <a:pt x="625" y="2242"/>
                    <a:pt x="627" y="2241"/>
                  </a:cubicBezTo>
                  <a:cubicBezTo>
                    <a:pt x="740" y="2232"/>
                    <a:pt x="851" y="2211"/>
                    <a:pt x="962" y="2177"/>
                  </a:cubicBezTo>
                  <a:cubicBezTo>
                    <a:pt x="1419" y="2051"/>
                    <a:pt x="1857" y="1779"/>
                    <a:pt x="2328" y="1779"/>
                  </a:cubicBezTo>
                  <a:cubicBezTo>
                    <a:pt x="2386" y="1779"/>
                    <a:pt x="2445" y="1783"/>
                    <a:pt x="2504" y="1792"/>
                  </a:cubicBezTo>
                  <a:cubicBezTo>
                    <a:pt x="2535" y="1798"/>
                    <a:pt x="2002" y="2103"/>
                    <a:pt x="1916" y="2143"/>
                  </a:cubicBezTo>
                  <a:cubicBezTo>
                    <a:pt x="1778" y="2198"/>
                    <a:pt x="1649" y="2285"/>
                    <a:pt x="1544" y="2395"/>
                  </a:cubicBezTo>
                  <a:cubicBezTo>
                    <a:pt x="1516" y="2426"/>
                    <a:pt x="1488" y="2460"/>
                    <a:pt x="1464" y="2497"/>
                  </a:cubicBezTo>
                  <a:cubicBezTo>
                    <a:pt x="1439" y="2540"/>
                    <a:pt x="1470" y="2595"/>
                    <a:pt x="1522" y="2599"/>
                  </a:cubicBezTo>
                  <a:cubicBezTo>
                    <a:pt x="1526" y="2599"/>
                    <a:pt x="1530" y="2599"/>
                    <a:pt x="1535" y="2599"/>
                  </a:cubicBezTo>
                  <a:cubicBezTo>
                    <a:pt x="1642" y="2599"/>
                    <a:pt x="1936" y="2529"/>
                    <a:pt x="2199" y="2494"/>
                  </a:cubicBezTo>
                  <a:cubicBezTo>
                    <a:pt x="2291" y="2480"/>
                    <a:pt x="2379" y="2471"/>
                    <a:pt x="2453" y="2471"/>
                  </a:cubicBezTo>
                  <a:cubicBezTo>
                    <a:pt x="2581" y="2471"/>
                    <a:pt x="2667" y="2498"/>
                    <a:pt x="2661" y="2574"/>
                  </a:cubicBezTo>
                  <a:cubicBezTo>
                    <a:pt x="2660" y="2616"/>
                    <a:pt x="2689" y="2636"/>
                    <a:pt x="2720" y="2636"/>
                  </a:cubicBezTo>
                  <a:cubicBezTo>
                    <a:pt x="2745" y="2636"/>
                    <a:pt x="2772" y="2623"/>
                    <a:pt x="2784" y="2599"/>
                  </a:cubicBezTo>
                  <a:cubicBezTo>
                    <a:pt x="2790" y="2589"/>
                    <a:pt x="2797" y="2583"/>
                    <a:pt x="2797" y="2574"/>
                  </a:cubicBezTo>
                  <a:cubicBezTo>
                    <a:pt x="2810" y="2375"/>
                    <a:pt x="2659" y="2326"/>
                    <a:pt x="2492" y="2326"/>
                  </a:cubicBezTo>
                  <a:cubicBezTo>
                    <a:pt x="2379" y="2326"/>
                    <a:pt x="2259" y="2348"/>
                    <a:pt x="2175" y="2362"/>
                  </a:cubicBezTo>
                  <a:cubicBezTo>
                    <a:pt x="2052" y="2380"/>
                    <a:pt x="1932" y="2408"/>
                    <a:pt x="1812" y="2432"/>
                  </a:cubicBezTo>
                  <a:lnTo>
                    <a:pt x="1775" y="2438"/>
                  </a:lnTo>
                  <a:cubicBezTo>
                    <a:pt x="1689" y="2455"/>
                    <a:pt x="1639" y="2462"/>
                    <a:pt x="1617" y="2462"/>
                  </a:cubicBezTo>
                  <a:cubicBezTo>
                    <a:pt x="1579" y="2462"/>
                    <a:pt x="1616" y="2442"/>
                    <a:pt x="1679" y="2411"/>
                  </a:cubicBezTo>
                  <a:cubicBezTo>
                    <a:pt x="1735" y="2383"/>
                    <a:pt x="1812" y="2346"/>
                    <a:pt x="1876" y="2309"/>
                  </a:cubicBezTo>
                  <a:cubicBezTo>
                    <a:pt x="2159" y="2149"/>
                    <a:pt x="2477" y="2084"/>
                    <a:pt x="2686" y="1817"/>
                  </a:cubicBezTo>
                  <a:cubicBezTo>
                    <a:pt x="2723" y="1780"/>
                    <a:pt x="2704" y="1718"/>
                    <a:pt x="2658" y="1703"/>
                  </a:cubicBezTo>
                  <a:cubicBezTo>
                    <a:pt x="2539" y="1662"/>
                    <a:pt x="2422" y="1644"/>
                    <a:pt x="2307" y="1644"/>
                  </a:cubicBezTo>
                  <a:cubicBezTo>
                    <a:pt x="1851" y="1644"/>
                    <a:pt x="1414" y="1911"/>
                    <a:pt x="965" y="2038"/>
                  </a:cubicBezTo>
                  <a:cubicBezTo>
                    <a:pt x="1445" y="1777"/>
                    <a:pt x="1987" y="1635"/>
                    <a:pt x="2418" y="1278"/>
                  </a:cubicBezTo>
                  <a:cubicBezTo>
                    <a:pt x="2461" y="1244"/>
                    <a:pt x="2430" y="1183"/>
                    <a:pt x="2387" y="1167"/>
                  </a:cubicBezTo>
                  <a:cubicBezTo>
                    <a:pt x="2272" y="1125"/>
                    <a:pt x="2157" y="1108"/>
                    <a:pt x="2042" y="1108"/>
                  </a:cubicBezTo>
                  <a:cubicBezTo>
                    <a:pt x="1672" y="1108"/>
                    <a:pt x="1301" y="1282"/>
                    <a:pt x="928" y="1355"/>
                  </a:cubicBezTo>
                  <a:cubicBezTo>
                    <a:pt x="1344" y="1143"/>
                    <a:pt x="1812" y="989"/>
                    <a:pt x="2033" y="567"/>
                  </a:cubicBezTo>
                  <a:cubicBezTo>
                    <a:pt x="2046" y="545"/>
                    <a:pt x="2061" y="527"/>
                    <a:pt x="2070" y="505"/>
                  </a:cubicBezTo>
                  <a:cubicBezTo>
                    <a:pt x="2088" y="463"/>
                    <a:pt x="2071" y="404"/>
                    <a:pt x="2016" y="404"/>
                  </a:cubicBezTo>
                  <a:cubicBezTo>
                    <a:pt x="2015" y="404"/>
                    <a:pt x="2013" y="404"/>
                    <a:pt x="2012" y="404"/>
                  </a:cubicBezTo>
                  <a:cubicBezTo>
                    <a:pt x="1953" y="410"/>
                    <a:pt x="1895" y="422"/>
                    <a:pt x="1836" y="435"/>
                  </a:cubicBezTo>
                  <a:cubicBezTo>
                    <a:pt x="1418" y="512"/>
                    <a:pt x="1036" y="721"/>
                    <a:pt x="620" y="829"/>
                  </a:cubicBezTo>
                  <a:lnTo>
                    <a:pt x="611" y="832"/>
                  </a:lnTo>
                  <a:cubicBezTo>
                    <a:pt x="586" y="838"/>
                    <a:pt x="566" y="841"/>
                    <a:pt x="552" y="841"/>
                  </a:cubicBezTo>
                  <a:cubicBezTo>
                    <a:pt x="502" y="841"/>
                    <a:pt x="521" y="805"/>
                    <a:pt x="571" y="752"/>
                  </a:cubicBezTo>
                  <a:cubicBezTo>
                    <a:pt x="700" y="638"/>
                    <a:pt x="836" y="533"/>
                    <a:pt x="981" y="438"/>
                  </a:cubicBezTo>
                  <a:cubicBezTo>
                    <a:pt x="1079" y="376"/>
                    <a:pt x="1168" y="302"/>
                    <a:pt x="1248" y="219"/>
                  </a:cubicBezTo>
                  <a:cubicBezTo>
                    <a:pt x="1285" y="182"/>
                    <a:pt x="1319" y="142"/>
                    <a:pt x="1353" y="102"/>
                  </a:cubicBezTo>
                  <a:cubicBezTo>
                    <a:pt x="1378" y="59"/>
                    <a:pt x="1347" y="1"/>
                    <a:pt x="1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3" name="Google Shape;1622;p35">
              <a:extLst>
                <a:ext uri="{FF2B5EF4-FFF2-40B4-BE49-F238E27FC236}">
                  <a16:creationId xmlns:a16="http://schemas.microsoft.com/office/drawing/2014/main" id="{1CC84741-8B2C-C540-A6E4-A87BE879BE4A}"/>
                </a:ext>
              </a:extLst>
            </p:cNvPr>
            <p:cNvSpPr/>
            <p:nvPr/>
          </p:nvSpPr>
          <p:spPr>
            <a:xfrm>
              <a:off x="3916075" y="5736925"/>
              <a:ext cx="71825" cy="135475"/>
            </a:xfrm>
            <a:custGeom>
              <a:avLst/>
              <a:gdLst/>
              <a:ahLst/>
              <a:cxnLst/>
              <a:rect l="l" t="t" r="r" b="b"/>
              <a:pathLst>
                <a:path w="2873" h="5419" extrusionOk="0">
                  <a:moveTo>
                    <a:pt x="1083" y="3154"/>
                  </a:moveTo>
                  <a:cubicBezTo>
                    <a:pt x="807" y="3300"/>
                    <a:pt x="469" y="3481"/>
                    <a:pt x="458" y="3481"/>
                  </a:cubicBezTo>
                  <a:cubicBezTo>
                    <a:pt x="454" y="3481"/>
                    <a:pt x="495" y="3456"/>
                    <a:pt x="603" y="3394"/>
                  </a:cubicBezTo>
                  <a:cubicBezTo>
                    <a:pt x="760" y="3305"/>
                    <a:pt x="923" y="3231"/>
                    <a:pt x="1083" y="3154"/>
                  </a:cubicBezTo>
                  <a:close/>
                  <a:moveTo>
                    <a:pt x="2773" y="0"/>
                  </a:moveTo>
                  <a:cubicBezTo>
                    <a:pt x="2768" y="0"/>
                    <a:pt x="2763" y="1"/>
                    <a:pt x="2757" y="2"/>
                  </a:cubicBezTo>
                  <a:cubicBezTo>
                    <a:pt x="2723" y="8"/>
                    <a:pt x="2693" y="17"/>
                    <a:pt x="2659" y="27"/>
                  </a:cubicBezTo>
                  <a:cubicBezTo>
                    <a:pt x="2323" y="113"/>
                    <a:pt x="1991" y="214"/>
                    <a:pt x="1665" y="334"/>
                  </a:cubicBezTo>
                  <a:cubicBezTo>
                    <a:pt x="1523" y="387"/>
                    <a:pt x="1378" y="439"/>
                    <a:pt x="1237" y="491"/>
                  </a:cubicBezTo>
                  <a:cubicBezTo>
                    <a:pt x="1165" y="519"/>
                    <a:pt x="1185" y="625"/>
                    <a:pt x="1247" y="625"/>
                  </a:cubicBezTo>
                  <a:cubicBezTo>
                    <a:pt x="1254" y="625"/>
                    <a:pt x="1262" y="624"/>
                    <a:pt x="1271" y="621"/>
                  </a:cubicBezTo>
                  <a:cubicBezTo>
                    <a:pt x="1369" y="587"/>
                    <a:pt x="1464" y="553"/>
                    <a:pt x="1563" y="516"/>
                  </a:cubicBezTo>
                  <a:cubicBezTo>
                    <a:pt x="1769" y="439"/>
                    <a:pt x="1978" y="362"/>
                    <a:pt x="2185" y="291"/>
                  </a:cubicBezTo>
                  <a:cubicBezTo>
                    <a:pt x="2385" y="221"/>
                    <a:pt x="2476" y="195"/>
                    <a:pt x="2503" y="195"/>
                  </a:cubicBezTo>
                  <a:cubicBezTo>
                    <a:pt x="2568" y="195"/>
                    <a:pt x="2237" y="353"/>
                    <a:pt x="2154" y="399"/>
                  </a:cubicBezTo>
                  <a:cubicBezTo>
                    <a:pt x="1868" y="553"/>
                    <a:pt x="1594" y="719"/>
                    <a:pt x="1320" y="888"/>
                  </a:cubicBezTo>
                  <a:cubicBezTo>
                    <a:pt x="1107" y="1018"/>
                    <a:pt x="895" y="1150"/>
                    <a:pt x="683" y="1282"/>
                  </a:cubicBezTo>
                  <a:cubicBezTo>
                    <a:pt x="623" y="1319"/>
                    <a:pt x="655" y="1408"/>
                    <a:pt x="717" y="1408"/>
                  </a:cubicBezTo>
                  <a:cubicBezTo>
                    <a:pt x="723" y="1408"/>
                    <a:pt x="729" y="1407"/>
                    <a:pt x="735" y="1406"/>
                  </a:cubicBezTo>
                  <a:cubicBezTo>
                    <a:pt x="840" y="1378"/>
                    <a:pt x="941" y="1347"/>
                    <a:pt x="1043" y="1316"/>
                  </a:cubicBezTo>
                  <a:cubicBezTo>
                    <a:pt x="1172" y="1273"/>
                    <a:pt x="1304" y="1224"/>
                    <a:pt x="1434" y="1169"/>
                  </a:cubicBezTo>
                  <a:cubicBezTo>
                    <a:pt x="1683" y="1061"/>
                    <a:pt x="1889" y="973"/>
                    <a:pt x="1928" y="973"/>
                  </a:cubicBezTo>
                  <a:cubicBezTo>
                    <a:pt x="1960" y="973"/>
                    <a:pt x="1884" y="1030"/>
                    <a:pt x="1634" y="1181"/>
                  </a:cubicBezTo>
                  <a:cubicBezTo>
                    <a:pt x="1372" y="1338"/>
                    <a:pt x="1104" y="1467"/>
                    <a:pt x="849" y="1612"/>
                  </a:cubicBezTo>
                  <a:cubicBezTo>
                    <a:pt x="550" y="1778"/>
                    <a:pt x="270" y="1969"/>
                    <a:pt x="42" y="2255"/>
                  </a:cubicBezTo>
                  <a:cubicBezTo>
                    <a:pt x="0" y="2300"/>
                    <a:pt x="35" y="2368"/>
                    <a:pt x="90" y="2368"/>
                  </a:cubicBezTo>
                  <a:cubicBezTo>
                    <a:pt x="96" y="2368"/>
                    <a:pt x="101" y="2367"/>
                    <a:pt x="107" y="2366"/>
                  </a:cubicBezTo>
                  <a:cubicBezTo>
                    <a:pt x="233" y="2351"/>
                    <a:pt x="356" y="2323"/>
                    <a:pt x="476" y="2286"/>
                  </a:cubicBezTo>
                  <a:cubicBezTo>
                    <a:pt x="523" y="2271"/>
                    <a:pt x="569" y="2249"/>
                    <a:pt x="612" y="2227"/>
                  </a:cubicBezTo>
                  <a:cubicBezTo>
                    <a:pt x="775" y="2157"/>
                    <a:pt x="932" y="2074"/>
                    <a:pt x="1086" y="1984"/>
                  </a:cubicBezTo>
                  <a:cubicBezTo>
                    <a:pt x="1195" y="1888"/>
                    <a:pt x="1333" y="1837"/>
                    <a:pt x="1473" y="1837"/>
                  </a:cubicBezTo>
                  <a:cubicBezTo>
                    <a:pt x="1538" y="1837"/>
                    <a:pt x="1604" y="1848"/>
                    <a:pt x="1668" y="1870"/>
                  </a:cubicBezTo>
                  <a:cubicBezTo>
                    <a:pt x="1267" y="2255"/>
                    <a:pt x="735" y="2455"/>
                    <a:pt x="307" y="2809"/>
                  </a:cubicBezTo>
                  <a:cubicBezTo>
                    <a:pt x="245" y="2858"/>
                    <a:pt x="187" y="2914"/>
                    <a:pt x="132" y="2969"/>
                  </a:cubicBezTo>
                  <a:cubicBezTo>
                    <a:pt x="89" y="3014"/>
                    <a:pt x="124" y="3085"/>
                    <a:pt x="180" y="3085"/>
                  </a:cubicBezTo>
                  <a:cubicBezTo>
                    <a:pt x="185" y="3085"/>
                    <a:pt x="191" y="3085"/>
                    <a:pt x="196" y="3083"/>
                  </a:cubicBezTo>
                  <a:lnTo>
                    <a:pt x="258" y="3068"/>
                  </a:lnTo>
                  <a:cubicBezTo>
                    <a:pt x="421" y="3037"/>
                    <a:pt x="578" y="2991"/>
                    <a:pt x="732" y="2929"/>
                  </a:cubicBezTo>
                  <a:cubicBezTo>
                    <a:pt x="841" y="2881"/>
                    <a:pt x="1548" y="2550"/>
                    <a:pt x="1705" y="2550"/>
                  </a:cubicBezTo>
                  <a:cubicBezTo>
                    <a:pt x="1770" y="2550"/>
                    <a:pt x="1740" y="2607"/>
                    <a:pt x="1532" y="2766"/>
                  </a:cubicBezTo>
                  <a:cubicBezTo>
                    <a:pt x="1141" y="3062"/>
                    <a:pt x="646" y="3194"/>
                    <a:pt x="236" y="3468"/>
                  </a:cubicBezTo>
                  <a:cubicBezTo>
                    <a:pt x="221" y="3480"/>
                    <a:pt x="205" y="3486"/>
                    <a:pt x="190" y="3496"/>
                  </a:cubicBezTo>
                  <a:cubicBezTo>
                    <a:pt x="129" y="3532"/>
                    <a:pt x="158" y="3622"/>
                    <a:pt x="222" y="3622"/>
                  </a:cubicBezTo>
                  <a:cubicBezTo>
                    <a:pt x="229" y="3622"/>
                    <a:pt x="235" y="3621"/>
                    <a:pt x="242" y="3619"/>
                  </a:cubicBezTo>
                  <a:cubicBezTo>
                    <a:pt x="439" y="3570"/>
                    <a:pt x="563" y="3542"/>
                    <a:pt x="747" y="3449"/>
                  </a:cubicBezTo>
                  <a:cubicBezTo>
                    <a:pt x="841" y="3403"/>
                    <a:pt x="1284" y="3262"/>
                    <a:pt x="1436" y="3262"/>
                  </a:cubicBezTo>
                  <a:cubicBezTo>
                    <a:pt x="1518" y="3262"/>
                    <a:pt x="1515" y="3303"/>
                    <a:pt x="1329" y="3422"/>
                  </a:cubicBezTo>
                  <a:cubicBezTo>
                    <a:pt x="972" y="3646"/>
                    <a:pt x="599" y="3807"/>
                    <a:pt x="279" y="4087"/>
                  </a:cubicBezTo>
                  <a:cubicBezTo>
                    <a:pt x="261" y="4102"/>
                    <a:pt x="239" y="4114"/>
                    <a:pt x="221" y="4133"/>
                  </a:cubicBezTo>
                  <a:cubicBezTo>
                    <a:pt x="179" y="4178"/>
                    <a:pt x="214" y="4249"/>
                    <a:pt x="269" y="4249"/>
                  </a:cubicBezTo>
                  <a:cubicBezTo>
                    <a:pt x="275" y="4249"/>
                    <a:pt x="280" y="4248"/>
                    <a:pt x="286" y="4247"/>
                  </a:cubicBezTo>
                  <a:lnTo>
                    <a:pt x="301" y="4241"/>
                  </a:lnTo>
                  <a:cubicBezTo>
                    <a:pt x="707" y="4111"/>
                    <a:pt x="1061" y="3871"/>
                    <a:pt x="1461" y="3723"/>
                  </a:cubicBezTo>
                  <a:lnTo>
                    <a:pt x="1461" y="3723"/>
                  </a:lnTo>
                  <a:cubicBezTo>
                    <a:pt x="1412" y="3862"/>
                    <a:pt x="1363" y="4000"/>
                    <a:pt x="1314" y="4136"/>
                  </a:cubicBezTo>
                  <a:cubicBezTo>
                    <a:pt x="1197" y="4216"/>
                    <a:pt x="1074" y="4290"/>
                    <a:pt x="947" y="4358"/>
                  </a:cubicBezTo>
                  <a:cubicBezTo>
                    <a:pt x="753" y="4471"/>
                    <a:pt x="559" y="4573"/>
                    <a:pt x="372" y="4693"/>
                  </a:cubicBezTo>
                  <a:cubicBezTo>
                    <a:pt x="341" y="4712"/>
                    <a:pt x="310" y="4730"/>
                    <a:pt x="279" y="4748"/>
                  </a:cubicBezTo>
                  <a:cubicBezTo>
                    <a:pt x="228" y="4785"/>
                    <a:pt x="242" y="4875"/>
                    <a:pt x="310" y="4875"/>
                  </a:cubicBezTo>
                  <a:cubicBezTo>
                    <a:pt x="311" y="4875"/>
                    <a:pt x="312" y="4875"/>
                    <a:pt x="313" y="4875"/>
                  </a:cubicBezTo>
                  <a:cubicBezTo>
                    <a:pt x="344" y="4872"/>
                    <a:pt x="372" y="4865"/>
                    <a:pt x="402" y="4862"/>
                  </a:cubicBezTo>
                  <a:cubicBezTo>
                    <a:pt x="680" y="4825"/>
                    <a:pt x="910" y="4721"/>
                    <a:pt x="1175" y="4598"/>
                  </a:cubicBezTo>
                  <a:cubicBezTo>
                    <a:pt x="1357" y="4619"/>
                    <a:pt x="1538" y="4638"/>
                    <a:pt x="1720" y="4659"/>
                  </a:cubicBezTo>
                  <a:cubicBezTo>
                    <a:pt x="1560" y="4785"/>
                    <a:pt x="1391" y="4899"/>
                    <a:pt x="1212" y="4992"/>
                  </a:cubicBezTo>
                  <a:cubicBezTo>
                    <a:pt x="1043" y="5081"/>
                    <a:pt x="883" y="5179"/>
                    <a:pt x="726" y="5290"/>
                  </a:cubicBezTo>
                  <a:cubicBezTo>
                    <a:pt x="698" y="5312"/>
                    <a:pt x="689" y="5355"/>
                    <a:pt x="710" y="5386"/>
                  </a:cubicBezTo>
                  <a:cubicBezTo>
                    <a:pt x="719" y="5406"/>
                    <a:pt x="738" y="5418"/>
                    <a:pt x="758" y="5418"/>
                  </a:cubicBezTo>
                  <a:cubicBezTo>
                    <a:pt x="765" y="5418"/>
                    <a:pt x="772" y="5417"/>
                    <a:pt x="778" y="5413"/>
                  </a:cubicBezTo>
                  <a:cubicBezTo>
                    <a:pt x="1018" y="5312"/>
                    <a:pt x="1360" y="5167"/>
                    <a:pt x="1584" y="5099"/>
                  </a:cubicBezTo>
                  <a:cubicBezTo>
                    <a:pt x="1624" y="5087"/>
                    <a:pt x="1643" y="5035"/>
                    <a:pt x="1615" y="4998"/>
                  </a:cubicBezTo>
                  <a:cubicBezTo>
                    <a:pt x="1606" y="4979"/>
                    <a:pt x="1587" y="4967"/>
                    <a:pt x="1566" y="4967"/>
                  </a:cubicBezTo>
                  <a:cubicBezTo>
                    <a:pt x="1560" y="4967"/>
                    <a:pt x="1554" y="4968"/>
                    <a:pt x="1548" y="4970"/>
                  </a:cubicBezTo>
                  <a:lnTo>
                    <a:pt x="1492" y="4985"/>
                  </a:lnTo>
                  <a:cubicBezTo>
                    <a:pt x="1723" y="4850"/>
                    <a:pt x="1905" y="4687"/>
                    <a:pt x="2028" y="4441"/>
                  </a:cubicBezTo>
                  <a:cubicBezTo>
                    <a:pt x="2046" y="4404"/>
                    <a:pt x="2028" y="4354"/>
                    <a:pt x="1985" y="4342"/>
                  </a:cubicBezTo>
                  <a:cubicBezTo>
                    <a:pt x="1891" y="4320"/>
                    <a:pt x="1810" y="4310"/>
                    <a:pt x="1733" y="4310"/>
                  </a:cubicBezTo>
                  <a:cubicBezTo>
                    <a:pt x="1608" y="4310"/>
                    <a:pt x="1492" y="4336"/>
                    <a:pt x="1341" y="4382"/>
                  </a:cubicBezTo>
                  <a:cubicBezTo>
                    <a:pt x="1251" y="4411"/>
                    <a:pt x="552" y="4765"/>
                    <a:pt x="515" y="4765"/>
                  </a:cubicBezTo>
                  <a:cubicBezTo>
                    <a:pt x="505" y="4765"/>
                    <a:pt x="541" y="4740"/>
                    <a:pt x="649" y="4678"/>
                  </a:cubicBezTo>
                  <a:cubicBezTo>
                    <a:pt x="1110" y="4410"/>
                    <a:pt x="1671" y="4210"/>
                    <a:pt x="1855" y="3665"/>
                  </a:cubicBezTo>
                  <a:cubicBezTo>
                    <a:pt x="1865" y="3622"/>
                    <a:pt x="1834" y="3579"/>
                    <a:pt x="1791" y="3579"/>
                  </a:cubicBezTo>
                  <a:cubicBezTo>
                    <a:pt x="1760" y="3576"/>
                    <a:pt x="1730" y="3574"/>
                    <a:pt x="1698" y="3574"/>
                  </a:cubicBezTo>
                  <a:cubicBezTo>
                    <a:pt x="1374" y="3574"/>
                    <a:pt x="996" y="3739"/>
                    <a:pt x="741" y="3899"/>
                  </a:cubicBezTo>
                  <a:cubicBezTo>
                    <a:pt x="1197" y="3600"/>
                    <a:pt x="1701" y="3437"/>
                    <a:pt x="2028" y="2963"/>
                  </a:cubicBezTo>
                  <a:cubicBezTo>
                    <a:pt x="2052" y="2920"/>
                    <a:pt x="2022" y="2865"/>
                    <a:pt x="1969" y="2865"/>
                  </a:cubicBezTo>
                  <a:cubicBezTo>
                    <a:pt x="1751" y="2889"/>
                    <a:pt x="1624" y="2889"/>
                    <a:pt x="1418" y="2979"/>
                  </a:cubicBezTo>
                  <a:lnTo>
                    <a:pt x="1412" y="2982"/>
                  </a:lnTo>
                  <a:cubicBezTo>
                    <a:pt x="1652" y="2846"/>
                    <a:pt x="1868" y="2683"/>
                    <a:pt x="2028" y="2428"/>
                  </a:cubicBezTo>
                  <a:cubicBezTo>
                    <a:pt x="2055" y="2381"/>
                    <a:pt x="2018" y="2324"/>
                    <a:pt x="1968" y="2324"/>
                  </a:cubicBezTo>
                  <a:cubicBezTo>
                    <a:pt x="1963" y="2324"/>
                    <a:pt x="1957" y="2324"/>
                    <a:pt x="1951" y="2326"/>
                  </a:cubicBezTo>
                  <a:cubicBezTo>
                    <a:pt x="1683" y="2388"/>
                    <a:pt x="1418" y="2477"/>
                    <a:pt x="1166" y="2591"/>
                  </a:cubicBezTo>
                  <a:cubicBezTo>
                    <a:pt x="981" y="2670"/>
                    <a:pt x="495" y="2916"/>
                    <a:pt x="411" y="2916"/>
                  </a:cubicBezTo>
                  <a:cubicBezTo>
                    <a:pt x="365" y="2916"/>
                    <a:pt x="440" y="2842"/>
                    <a:pt x="750" y="2628"/>
                  </a:cubicBezTo>
                  <a:cubicBezTo>
                    <a:pt x="1227" y="2301"/>
                    <a:pt x="1711" y="2089"/>
                    <a:pt x="2071" y="1621"/>
                  </a:cubicBezTo>
                  <a:cubicBezTo>
                    <a:pt x="2099" y="1575"/>
                    <a:pt x="2065" y="1520"/>
                    <a:pt x="2012" y="1520"/>
                  </a:cubicBezTo>
                  <a:cubicBezTo>
                    <a:pt x="1809" y="1544"/>
                    <a:pt x="1683" y="1544"/>
                    <a:pt x="1492" y="1633"/>
                  </a:cubicBezTo>
                  <a:cubicBezTo>
                    <a:pt x="1347" y="1701"/>
                    <a:pt x="944" y="1849"/>
                    <a:pt x="643" y="1981"/>
                  </a:cubicBezTo>
                  <a:cubicBezTo>
                    <a:pt x="464" y="2057"/>
                    <a:pt x="319" y="2129"/>
                    <a:pt x="278" y="2176"/>
                  </a:cubicBezTo>
                  <a:lnTo>
                    <a:pt x="278" y="2176"/>
                  </a:lnTo>
                  <a:cubicBezTo>
                    <a:pt x="416" y="2011"/>
                    <a:pt x="579" y="1870"/>
                    <a:pt x="763" y="1760"/>
                  </a:cubicBezTo>
                  <a:cubicBezTo>
                    <a:pt x="1252" y="1449"/>
                    <a:pt x="1862" y="1249"/>
                    <a:pt x="2286" y="876"/>
                  </a:cubicBezTo>
                  <a:cubicBezTo>
                    <a:pt x="2335" y="830"/>
                    <a:pt x="2288" y="761"/>
                    <a:pt x="2232" y="761"/>
                  </a:cubicBezTo>
                  <a:cubicBezTo>
                    <a:pt x="2227" y="761"/>
                    <a:pt x="2223" y="761"/>
                    <a:pt x="2219" y="762"/>
                  </a:cubicBezTo>
                  <a:cubicBezTo>
                    <a:pt x="1991" y="802"/>
                    <a:pt x="1766" y="873"/>
                    <a:pt x="1554" y="969"/>
                  </a:cubicBezTo>
                  <a:cubicBezTo>
                    <a:pt x="1452" y="1015"/>
                    <a:pt x="1243" y="1135"/>
                    <a:pt x="1114" y="1206"/>
                  </a:cubicBezTo>
                  <a:cubicBezTo>
                    <a:pt x="1056" y="1238"/>
                    <a:pt x="1013" y="1260"/>
                    <a:pt x="1003" y="1260"/>
                  </a:cubicBezTo>
                  <a:cubicBezTo>
                    <a:pt x="991" y="1260"/>
                    <a:pt x="1033" y="1224"/>
                    <a:pt x="1166" y="1129"/>
                  </a:cubicBezTo>
                  <a:lnTo>
                    <a:pt x="1175" y="1119"/>
                  </a:lnTo>
                  <a:cubicBezTo>
                    <a:pt x="1594" y="818"/>
                    <a:pt x="2071" y="621"/>
                    <a:pt x="2499" y="344"/>
                  </a:cubicBezTo>
                  <a:cubicBezTo>
                    <a:pt x="2613" y="273"/>
                    <a:pt x="2720" y="196"/>
                    <a:pt x="2822" y="113"/>
                  </a:cubicBezTo>
                  <a:cubicBezTo>
                    <a:pt x="2873" y="71"/>
                    <a:pt x="2828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34" name="Google Shape;1870;p39">
            <a:extLst>
              <a:ext uri="{FF2B5EF4-FFF2-40B4-BE49-F238E27FC236}">
                <a16:creationId xmlns:a16="http://schemas.microsoft.com/office/drawing/2014/main" id="{1CF41CED-951D-6872-F5E5-42323F56BC32}"/>
              </a:ext>
            </a:extLst>
          </p:cNvPr>
          <p:cNvGrpSpPr/>
          <p:nvPr/>
        </p:nvGrpSpPr>
        <p:grpSpPr>
          <a:xfrm rot="-710137">
            <a:off x="974702" y="5071175"/>
            <a:ext cx="1379851" cy="1584918"/>
            <a:chOff x="-1218725" y="5217175"/>
            <a:chExt cx="620100" cy="712225"/>
          </a:xfrm>
        </p:grpSpPr>
        <p:sp>
          <p:nvSpPr>
            <p:cNvPr id="26735" name="Google Shape;1871;p39">
              <a:extLst>
                <a:ext uri="{FF2B5EF4-FFF2-40B4-BE49-F238E27FC236}">
                  <a16:creationId xmlns:a16="http://schemas.microsoft.com/office/drawing/2014/main" id="{B5F6BE73-7E9D-3644-E1CC-A962E14CAFA5}"/>
                </a:ext>
              </a:extLst>
            </p:cNvPr>
            <p:cNvSpPr/>
            <p:nvPr/>
          </p:nvSpPr>
          <p:spPr>
            <a:xfrm>
              <a:off x="-1188100" y="5513400"/>
              <a:ext cx="14625" cy="47200"/>
            </a:xfrm>
            <a:custGeom>
              <a:avLst/>
              <a:gdLst/>
              <a:ahLst/>
              <a:cxnLst/>
              <a:rect l="l" t="t" r="r" b="b"/>
              <a:pathLst>
                <a:path w="585" h="1888" extrusionOk="0">
                  <a:moveTo>
                    <a:pt x="585" y="1"/>
                  </a:moveTo>
                  <a:lnTo>
                    <a:pt x="585" y="1"/>
                  </a:lnTo>
                  <a:cubicBezTo>
                    <a:pt x="539" y="47"/>
                    <a:pt x="493" y="90"/>
                    <a:pt x="440" y="130"/>
                  </a:cubicBezTo>
                  <a:cubicBezTo>
                    <a:pt x="280" y="250"/>
                    <a:pt x="126" y="352"/>
                    <a:pt x="0" y="506"/>
                  </a:cubicBezTo>
                  <a:cubicBezTo>
                    <a:pt x="3" y="536"/>
                    <a:pt x="9" y="567"/>
                    <a:pt x="16" y="598"/>
                  </a:cubicBezTo>
                  <a:cubicBezTo>
                    <a:pt x="86" y="570"/>
                    <a:pt x="154" y="536"/>
                    <a:pt x="222" y="496"/>
                  </a:cubicBezTo>
                  <a:cubicBezTo>
                    <a:pt x="264" y="453"/>
                    <a:pt x="320" y="429"/>
                    <a:pt x="378" y="429"/>
                  </a:cubicBezTo>
                  <a:cubicBezTo>
                    <a:pt x="409" y="429"/>
                    <a:pt x="441" y="436"/>
                    <a:pt x="471" y="450"/>
                  </a:cubicBezTo>
                  <a:cubicBezTo>
                    <a:pt x="345" y="592"/>
                    <a:pt x="188" y="693"/>
                    <a:pt x="71" y="844"/>
                  </a:cubicBezTo>
                  <a:cubicBezTo>
                    <a:pt x="65" y="850"/>
                    <a:pt x="62" y="860"/>
                    <a:pt x="62" y="866"/>
                  </a:cubicBezTo>
                  <a:lnTo>
                    <a:pt x="68" y="897"/>
                  </a:lnTo>
                  <a:cubicBezTo>
                    <a:pt x="74" y="909"/>
                    <a:pt x="86" y="912"/>
                    <a:pt x="99" y="912"/>
                  </a:cubicBezTo>
                  <a:cubicBezTo>
                    <a:pt x="175" y="901"/>
                    <a:pt x="355" y="823"/>
                    <a:pt x="432" y="823"/>
                  </a:cubicBezTo>
                  <a:cubicBezTo>
                    <a:pt x="480" y="823"/>
                    <a:pt x="488" y="853"/>
                    <a:pt x="406" y="946"/>
                  </a:cubicBezTo>
                  <a:cubicBezTo>
                    <a:pt x="314" y="1047"/>
                    <a:pt x="222" y="1134"/>
                    <a:pt x="145" y="1247"/>
                  </a:cubicBezTo>
                  <a:cubicBezTo>
                    <a:pt x="151" y="1272"/>
                    <a:pt x="160" y="1297"/>
                    <a:pt x="166" y="1318"/>
                  </a:cubicBezTo>
                  <a:cubicBezTo>
                    <a:pt x="168" y="1320"/>
                    <a:pt x="169" y="1321"/>
                    <a:pt x="171" y="1321"/>
                  </a:cubicBezTo>
                  <a:cubicBezTo>
                    <a:pt x="172" y="1321"/>
                    <a:pt x="174" y="1320"/>
                    <a:pt x="176" y="1318"/>
                  </a:cubicBezTo>
                  <a:cubicBezTo>
                    <a:pt x="224" y="1302"/>
                    <a:pt x="399" y="1208"/>
                    <a:pt x="478" y="1208"/>
                  </a:cubicBezTo>
                  <a:cubicBezTo>
                    <a:pt x="518" y="1208"/>
                    <a:pt x="533" y="1233"/>
                    <a:pt x="493" y="1306"/>
                  </a:cubicBezTo>
                  <a:cubicBezTo>
                    <a:pt x="450" y="1377"/>
                    <a:pt x="376" y="1444"/>
                    <a:pt x="323" y="1512"/>
                  </a:cubicBezTo>
                  <a:cubicBezTo>
                    <a:pt x="274" y="1574"/>
                    <a:pt x="259" y="1654"/>
                    <a:pt x="277" y="1728"/>
                  </a:cubicBezTo>
                  <a:cubicBezTo>
                    <a:pt x="286" y="1755"/>
                    <a:pt x="296" y="1786"/>
                    <a:pt x="305" y="1814"/>
                  </a:cubicBezTo>
                  <a:cubicBezTo>
                    <a:pt x="314" y="1835"/>
                    <a:pt x="326" y="1860"/>
                    <a:pt x="339" y="1882"/>
                  </a:cubicBezTo>
                  <a:cubicBezTo>
                    <a:pt x="339" y="1882"/>
                    <a:pt x="342" y="1885"/>
                    <a:pt x="342" y="1888"/>
                  </a:cubicBezTo>
                  <a:cubicBezTo>
                    <a:pt x="354" y="1851"/>
                    <a:pt x="366" y="1814"/>
                    <a:pt x="379" y="1777"/>
                  </a:cubicBezTo>
                  <a:cubicBezTo>
                    <a:pt x="333" y="1623"/>
                    <a:pt x="428" y="1512"/>
                    <a:pt x="514" y="1392"/>
                  </a:cubicBezTo>
                  <a:cubicBezTo>
                    <a:pt x="539" y="1300"/>
                    <a:pt x="560" y="1204"/>
                    <a:pt x="570" y="1109"/>
                  </a:cubicBezTo>
                  <a:lnTo>
                    <a:pt x="566" y="1109"/>
                  </a:lnTo>
                  <a:cubicBezTo>
                    <a:pt x="511" y="1118"/>
                    <a:pt x="398" y="1166"/>
                    <a:pt x="351" y="1166"/>
                  </a:cubicBezTo>
                  <a:cubicBezTo>
                    <a:pt x="320" y="1166"/>
                    <a:pt x="320" y="1144"/>
                    <a:pt x="388" y="1075"/>
                  </a:cubicBezTo>
                  <a:cubicBezTo>
                    <a:pt x="468" y="1001"/>
                    <a:pt x="533" y="918"/>
                    <a:pt x="582" y="823"/>
                  </a:cubicBezTo>
                  <a:cubicBezTo>
                    <a:pt x="582" y="783"/>
                    <a:pt x="579" y="740"/>
                    <a:pt x="576" y="700"/>
                  </a:cubicBezTo>
                  <a:lnTo>
                    <a:pt x="566" y="700"/>
                  </a:lnTo>
                  <a:cubicBezTo>
                    <a:pt x="490" y="724"/>
                    <a:pt x="416" y="749"/>
                    <a:pt x="342" y="780"/>
                  </a:cubicBezTo>
                  <a:cubicBezTo>
                    <a:pt x="265" y="809"/>
                    <a:pt x="223" y="821"/>
                    <a:pt x="203" y="821"/>
                  </a:cubicBezTo>
                  <a:cubicBezTo>
                    <a:pt x="142" y="821"/>
                    <a:pt x="307" y="705"/>
                    <a:pt x="354" y="663"/>
                  </a:cubicBezTo>
                  <a:cubicBezTo>
                    <a:pt x="428" y="598"/>
                    <a:pt x="496" y="527"/>
                    <a:pt x="560" y="456"/>
                  </a:cubicBezTo>
                  <a:cubicBezTo>
                    <a:pt x="557" y="395"/>
                    <a:pt x="554" y="330"/>
                    <a:pt x="557" y="266"/>
                  </a:cubicBezTo>
                  <a:lnTo>
                    <a:pt x="557" y="266"/>
                  </a:lnTo>
                  <a:cubicBezTo>
                    <a:pt x="499" y="272"/>
                    <a:pt x="446" y="290"/>
                    <a:pt x="397" y="315"/>
                  </a:cubicBezTo>
                  <a:cubicBezTo>
                    <a:pt x="323" y="349"/>
                    <a:pt x="253" y="389"/>
                    <a:pt x="182" y="432"/>
                  </a:cubicBezTo>
                  <a:cubicBezTo>
                    <a:pt x="114" y="470"/>
                    <a:pt x="80" y="489"/>
                    <a:pt x="79" y="489"/>
                  </a:cubicBezTo>
                  <a:cubicBezTo>
                    <a:pt x="78" y="489"/>
                    <a:pt x="102" y="474"/>
                    <a:pt x="151" y="444"/>
                  </a:cubicBezTo>
                  <a:cubicBezTo>
                    <a:pt x="277" y="312"/>
                    <a:pt x="428" y="219"/>
                    <a:pt x="566" y="112"/>
                  </a:cubicBezTo>
                  <a:cubicBezTo>
                    <a:pt x="570" y="72"/>
                    <a:pt x="579" y="38"/>
                    <a:pt x="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6" name="Google Shape;1872;p39">
              <a:extLst>
                <a:ext uri="{FF2B5EF4-FFF2-40B4-BE49-F238E27FC236}">
                  <a16:creationId xmlns:a16="http://schemas.microsoft.com/office/drawing/2014/main" id="{828000B9-0583-4955-7314-3639A6C15741}"/>
                </a:ext>
              </a:extLst>
            </p:cNvPr>
            <p:cNvSpPr/>
            <p:nvPr/>
          </p:nvSpPr>
          <p:spPr>
            <a:xfrm>
              <a:off x="-1189500" y="5510250"/>
              <a:ext cx="16950" cy="8175"/>
            </a:xfrm>
            <a:custGeom>
              <a:avLst/>
              <a:gdLst/>
              <a:ahLst/>
              <a:cxnLst/>
              <a:rect l="l" t="t" r="r" b="b"/>
              <a:pathLst>
                <a:path w="678" h="327" extrusionOk="0">
                  <a:moveTo>
                    <a:pt x="678" y="1"/>
                  </a:moveTo>
                  <a:cubicBezTo>
                    <a:pt x="444" y="59"/>
                    <a:pt x="213" y="127"/>
                    <a:pt x="1" y="244"/>
                  </a:cubicBezTo>
                  <a:cubicBezTo>
                    <a:pt x="4" y="272"/>
                    <a:pt x="7" y="299"/>
                    <a:pt x="10" y="327"/>
                  </a:cubicBezTo>
                  <a:cubicBezTo>
                    <a:pt x="158" y="241"/>
                    <a:pt x="318" y="173"/>
                    <a:pt x="484" y="127"/>
                  </a:cubicBezTo>
                  <a:cubicBezTo>
                    <a:pt x="539" y="111"/>
                    <a:pt x="595" y="99"/>
                    <a:pt x="650" y="87"/>
                  </a:cubicBezTo>
                  <a:cubicBezTo>
                    <a:pt x="659" y="56"/>
                    <a:pt x="669" y="28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7" name="Google Shape;1873;p39">
              <a:extLst>
                <a:ext uri="{FF2B5EF4-FFF2-40B4-BE49-F238E27FC236}">
                  <a16:creationId xmlns:a16="http://schemas.microsoft.com/office/drawing/2014/main" id="{8C179354-9A94-EA2F-E9E0-720FFCBB4CB9}"/>
                </a:ext>
              </a:extLst>
            </p:cNvPr>
            <p:cNvSpPr/>
            <p:nvPr/>
          </p:nvSpPr>
          <p:spPr>
            <a:xfrm>
              <a:off x="-1163800" y="5362900"/>
              <a:ext cx="6100" cy="4175"/>
            </a:xfrm>
            <a:custGeom>
              <a:avLst/>
              <a:gdLst/>
              <a:ahLst/>
              <a:cxnLst/>
              <a:rect l="l" t="t" r="r" b="b"/>
              <a:pathLst>
                <a:path w="244" h="167" extrusionOk="0">
                  <a:moveTo>
                    <a:pt x="244" y="0"/>
                  </a:moveTo>
                  <a:cubicBezTo>
                    <a:pt x="204" y="28"/>
                    <a:pt x="164" y="52"/>
                    <a:pt x="124" y="80"/>
                  </a:cubicBezTo>
                  <a:cubicBezTo>
                    <a:pt x="35" y="137"/>
                    <a:pt x="1" y="166"/>
                    <a:pt x="21" y="166"/>
                  </a:cubicBezTo>
                  <a:cubicBezTo>
                    <a:pt x="37" y="166"/>
                    <a:pt x="85" y="149"/>
                    <a:pt x="167" y="114"/>
                  </a:cubicBezTo>
                  <a:lnTo>
                    <a:pt x="185" y="108"/>
                  </a:lnTo>
                  <a:cubicBezTo>
                    <a:pt x="207" y="71"/>
                    <a:pt x="226" y="37"/>
                    <a:pt x="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8" name="Google Shape;1874;p39">
              <a:extLst>
                <a:ext uri="{FF2B5EF4-FFF2-40B4-BE49-F238E27FC236}">
                  <a16:creationId xmlns:a16="http://schemas.microsoft.com/office/drawing/2014/main" id="{929DDF19-4F2E-5644-457A-56406B38D0B9}"/>
                </a:ext>
              </a:extLst>
            </p:cNvPr>
            <p:cNvSpPr/>
            <p:nvPr/>
          </p:nvSpPr>
          <p:spPr>
            <a:xfrm>
              <a:off x="-1178325" y="5400825"/>
              <a:ext cx="3025" cy="1100"/>
            </a:xfrm>
            <a:custGeom>
              <a:avLst/>
              <a:gdLst/>
              <a:ahLst/>
              <a:cxnLst/>
              <a:rect l="l" t="t" r="r" b="b"/>
              <a:pathLst>
                <a:path w="121" h="44" extrusionOk="0">
                  <a:moveTo>
                    <a:pt x="120" y="1"/>
                  </a:moveTo>
                  <a:cubicBezTo>
                    <a:pt x="80" y="16"/>
                    <a:pt x="40" y="31"/>
                    <a:pt x="0" y="44"/>
                  </a:cubicBezTo>
                  <a:cubicBezTo>
                    <a:pt x="40" y="31"/>
                    <a:pt x="80" y="19"/>
                    <a:pt x="120" y="4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9" name="Google Shape;1875;p39">
              <a:extLst>
                <a:ext uri="{FF2B5EF4-FFF2-40B4-BE49-F238E27FC236}">
                  <a16:creationId xmlns:a16="http://schemas.microsoft.com/office/drawing/2014/main" id="{D0A612B9-6C9F-66CB-BF60-655DF36F36BA}"/>
                </a:ext>
              </a:extLst>
            </p:cNvPr>
            <p:cNvSpPr/>
            <p:nvPr/>
          </p:nvSpPr>
          <p:spPr>
            <a:xfrm>
              <a:off x="-1218725" y="5221450"/>
              <a:ext cx="573475" cy="527975"/>
            </a:xfrm>
            <a:custGeom>
              <a:avLst/>
              <a:gdLst/>
              <a:ahLst/>
              <a:cxnLst/>
              <a:rect l="l" t="t" r="r" b="b"/>
              <a:pathLst>
                <a:path w="22939" h="21119" extrusionOk="0">
                  <a:moveTo>
                    <a:pt x="11914" y="1"/>
                  </a:moveTo>
                  <a:cubicBezTo>
                    <a:pt x="8668" y="1"/>
                    <a:pt x="5453" y="1379"/>
                    <a:pt x="3287" y="3873"/>
                  </a:cubicBezTo>
                  <a:cubicBezTo>
                    <a:pt x="339" y="7271"/>
                    <a:pt x="0" y="12264"/>
                    <a:pt x="2386" y="16056"/>
                  </a:cubicBezTo>
                  <a:cubicBezTo>
                    <a:pt x="3543" y="17894"/>
                    <a:pt x="5224" y="19266"/>
                    <a:pt x="7141" y="20116"/>
                  </a:cubicBezTo>
                  <a:cubicBezTo>
                    <a:pt x="7147" y="20107"/>
                    <a:pt x="7154" y="20094"/>
                    <a:pt x="7157" y="20085"/>
                  </a:cubicBezTo>
                  <a:cubicBezTo>
                    <a:pt x="7181" y="20009"/>
                    <a:pt x="7243" y="19976"/>
                    <a:pt x="7305" y="19976"/>
                  </a:cubicBezTo>
                  <a:cubicBezTo>
                    <a:pt x="7398" y="19976"/>
                    <a:pt x="7490" y="20051"/>
                    <a:pt x="7455" y="20165"/>
                  </a:cubicBezTo>
                  <a:cubicBezTo>
                    <a:pt x="7446" y="20187"/>
                    <a:pt x="7434" y="20211"/>
                    <a:pt x="7424" y="20233"/>
                  </a:cubicBezTo>
                  <a:cubicBezTo>
                    <a:pt x="7554" y="20288"/>
                    <a:pt x="7686" y="20341"/>
                    <a:pt x="7822" y="20387"/>
                  </a:cubicBezTo>
                  <a:cubicBezTo>
                    <a:pt x="7843" y="20331"/>
                    <a:pt x="7862" y="20288"/>
                    <a:pt x="7874" y="20264"/>
                  </a:cubicBezTo>
                  <a:cubicBezTo>
                    <a:pt x="7898" y="20207"/>
                    <a:pt x="7941" y="20183"/>
                    <a:pt x="7986" y="20183"/>
                  </a:cubicBezTo>
                  <a:cubicBezTo>
                    <a:pt x="8084" y="20183"/>
                    <a:pt x="8191" y="20295"/>
                    <a:pt x="8139" y="20418"/>
                  </a:cubicBezTo>
                  <a:cubicBezTo>
                    <a:pt x="8129" y="20439"/>
                    <a:pt x="8120" y="20464"/>
                    <a:pt x="8108" y="20488"/>
                  </a:cubicBezTo>
                  <a:cubicBezTo>
                    <a:pt x="9344" y="20907"/>
                    <a:pt x="10636" y="21119"/>
                    <a:pt x="11931" y="21119"/>
                  </a:cubicBezTo>
                  <a:cubicBezTo>
                    <a:pt x="12645" y="21119"/>
                    <a:pt x="13360" y="21055"/>
                    <a:pt x="14067" y="20926"/>
                  </a:cubicBezTo>
                  <a:cubicBezTo>
                    <a:pt x="19035" y="20005"/>
                    <a:pt x="22901" y="15653"/>
                    <a:pt x="22938" y="10565"/>
                  </a:cubicBezTo>
                  <a:cubicBezTo>
                    <a:pt x="22907" y="6363"/>
                    <a:pt x="20310" y="2715"/>
                    <a:pt x="16567" y="1004"/>
                  </a:cubicBezTo>
                  <a:cubicBezTo>
                    <a:pt x="16554" y="1022"/>
                    <a:pt x="16539" y="1044"/>
                    <a:pt x="16530" y="1059"/>
                  </a:cubicBezTo>
                  <a:cubicBezTo>
                    <a:pt x="16517" y="1072"/>
                    <a:pt x="16505" y="1084"/>
                    <a:pt x="16490" y="1096"/>
                  </a:cubicBezTo>
                  <a:cubicBezTo>
                    <a:pt x="16501" y="1094"/>
                    <a:pt x="16512" y="1093"/>
                    <a:pt x="16523" y="1093"/>
                  </a:cubicBezTo>
                  <a:cubicBezTo>
                    <a:pt x="16672" y="1093"/>
                    <a:pt x="16733" y="1298"/>
                    <a:pt x="16616" y="1370"/>
                  </a:cubicBezTo>
                  <a:cubicBezTo>
                    <a:pt x="17105" y="1601"/>
                    <a:pt x="17576" y="1866"/>
                    <a:pt x="18029" y="2164"/>
                  </a:cubicBezTo>
                  <a:cubicBezTo>
                    <a:pt x="18031" y="2164"/>
                    <a:pt x="18033" y="2164"/>
                    <a:pt x="18035" y="2164"/>
                  </a:cubicBezTo>
                  <a:cubicBezTo>
                    <a:pt x="18049" y="2164"/>
                    <a:pt x="18063" y="2173"/>
                    <a:pt x="18069" y="2189"/>
                  </a:cubicBezTo>
                  <a:cubicBezTo>
                    <a:pt x="18139" y="2235"/>
                    <a:pt x="18207" y="2284"/>
                    <a:pt x="18278" y="2334"/>
                  </a:cubicBezTo>
                  <a:cubicBezTo>
                    <a:pt x="18290" y="2334"/>
                    <a:pt x="18299" y="2343"/>
                    <a:pt x="18306" y="2352"/>
                  </a:cubicBezTo>
                  <a:cubicBezTo>
                    <a:pt x="18423" y="2435"/>
                    <a:pt x="18540" y="2521"/>
                    <a:pt x="18653" y="2608"/>
                  </a:cubicBezTo>
                  <a:cubicBezTo>
                    <a:pt x="18666" y="2611"/>
                    <a:pt x="18678" y="2620"/>
                    <a:pt x="18684" y="2632"/>
                  </a:cubicBezTo>
                  <a:cubicBezTo>
                    <a:pt x="18746" y="2681"/>
                    <a:pt x="18810" y="2728"/>
                    <a:pt x="18872" y="2780"/>
                  </a:cubicBezTo>
                  <a:cubicBezTo>
                    <a:pt x="18998" y="2878"/>
                    <a:pt x="19118" y="2983"/>
                    <a:pt x="19238" y="3091"/>
                  </a:cubicBezTo>
                  <a:lnTo>
                    <a:pt x="19254" y="3085"/>
                  </a:lnTo>
                  <a:cubicBezTo>
                    <a:pt x="19257" y="3084"/>
                    <a:pt x="19261" y="3083"/>
                    <a:pt x="19264" y="3083"/>
                  </a:cubicBezTo>
                  <a:cubicBezTo>
                    <a:pt x="19293" y="3083"/>
                    <a:pt x="19313" y="3115"/>
                    <a:pt x="19297" y="3140"/>
                  </a:cubicBezTo>
                  <a:cubicBezTo>
                    <a:pt x="19389" y="3226"/>
                    <a:pt x="19481" y="3316"/>
                    <a:pt x="19571" y="3402"/>
                  </a:cubicBezTo>
                  <a:cubicBezTo>
                    <a:pt x="19580" y="3399"/>
                    <a:pt x="19586" y="3396"/>
                    <a:pt x="19595" y="3393"/>
                  </a:cubicBezTo>
                  <a:cubicBezTo>
                    <a:pt x="19599" y="3391"/>
                    <a:pt x="19603" y="3391"/>
                    <a:pt x="19607" y="3391"/>
                  </a:cubicBezTo>
                  <a:cubicBezTo>
                    <a:pt x="19635" y="3391"/>
                    <a:pt x="19655" y="3421"/>
                    <a:pt x="19638" y="3448"/>
                  </a:cubicBezTo>
                  <a:cubicBezTo>
                    <a:pt x="19635" y="3451"/>
                    <a:pt x="19632" y="3457"/>
                    <a:pt x="19629" y="3460"/>
                  </a:cubicBezTo>
                  <a:cubicBezTo>
                    <a:pt x="19799" y="3630"/>
                    <a:pt x="19965" y="3802"/>
                    <a:pt x="20122" y="3984"/>
                  </a:cubicBezTo>
                  <a:cubicBezTo>
                    <a:pt x="20128" y="3980"/>
                    <a:pt x="20134" y="3974"/>
                    <a:pt x="20143" y="3974"/>
                  </a:cubicBezTo>
                  <a:cubicBezTo>
                    <a:pt x="20149" y="3972"/>
                    <a:pt x="20154" y="3971"/>
                    <a:pt x="20159" y="3971"/>
                  </a:cubicBezTo>
                  <a:cubicBezTo>
                    <a:pt x="20190" y="3971"/>
                    <a:pt x="20198" y="4018"/>
                    <a:pt x="20171" y="4039"/>
                  </a:cubicBezTo>
                  <a:cubicBezTo>
                    <a:pt x="20233" y="4113"/>
                    <a:pt x="20291" y="4184"/>
                    <a:pt x="20353" y="4257"/>
                  </a:cubicBezTo>
                  <a:cubicBezTo>
                    <a:pt x="20362" y="4254"/>
                    <a:pt x="20371" y="4251"/>
                    <a:pt x="20380" y="4245"/>
                  </a:cubicBezTo>
                  <a:cubicBezTo>
                    <a:pt x="20385" y="4244"/>
                    <a:pt x="20389" y="4243"/>
                    <a:pt x="20393" y="4243"/>
                  </a:cubicBezTo>
                  <a:cubicBezTo>
                    <a:pt x="20428" y="4243"/>
                    <a:pt x="20444" y="4299"/>
                    <a:pt x="20411" y="4316"/>
                  </a:cubicBezTo>
                  <a:lnTo>
                    <a:pt x="20405" y="4319"/>
                  </a:lnTo>
                  <a:cubicBezTo>
                    <a:pt x="20439" y="4365"/>
                    <a:pt x="20473" y="4408"/>
                    <a:pt x="20507" y="4454"/>
                  </a:cubicBezTo>
                  <a:cubicBezTo>
                    <a:pt x="20519" y="4458"/>
                    <a:pt x="20528" y="4470"/>
                    <a:pt x="20528" y="4482"/>
                  </a:cubicBezTo>
                  <a:cubicBezTo>
                    <a:pt x="20583" y="4550"/>
                    <a:pt x="20633" y="4621"/>
                    <a:pt x="20685" y="4691"/>
                  </a:cubicBezTo>
                  <a:lnTo>
                    <a:pt x="20688" y="4691"/>
                  </a:lnTo>
                  <a:cubicBezTo>
                    <a:pt x="20690" y="4691"/>
                    <a:pt x="20691" y="4691"/>
                    <a:pt x="20692" y="4691"/>
                  </a:cubicBezTo>
                  <a:cubicBezTo>
                    <a:pt x="20724" y="4691"/>
                    <a:pt x="20743" y="4723"/>
                    <a:pt x="20728" y="4750"/>
                  </a:cubicBezTo>
                  <a:cubicBezTo>
                    <a:pt x="20857" y="4928"/>
                    <a:pt x="20981" y="5110"/>
                    <a:pt x="21098" y="5298"/>
                  </a:cubicBezTo>
                  <a:cubicBezTo>
                    <a:pt x="21122" y="5289"/>
                    <a:pt x="21144" y="5279"/>
                    <a:pt x="21168" y="5273"/>
                  </a:cubicBezTo>
                  <a:cubicBezTo>
                    <a:pt x="21173" y="5271"/>
                    <a:pt x="21178" y="5270"/>
                    <a:pt x="21182" y="5270"/>
                  </a:cubicBezTo>
                  <a:cubicBezTo>
                    <a:pt x="21218" y="5270"/>
                    <a:pt x="21231" y="5333"/>
                    <a:pt x="21190" y="5347"/>
                  </a:cubicBezTo>
                  <a:cubicBezTo>
                    <a:pt x="21171" y="5353"/>
                    <a:pt x="21153" y="5359"/>
                    <a:pt x="21138" y="5366"/>
                  </a:cubicBezTo>
                  <a:cubicBezTo>
                    <a:pt x="21190" y="5452"/>
                    <a:pt x="21239" y="5535"/>
                    <a:pt x="21288" y="5621"/>
                  </a:cubicBezTo>
                  <a:lnTo>
                    <a:pt x="21295" y="5618"/>
                  </a:lnTo>
                  <a:cubicBezTo>
                    <a:pt x="21300" y="5616"/>
                    <a:pt x="21306" y="5615"/>
                    <a:pt x="21311" y="5615"/>
                  </a:cubicBezTo>
                  <a:cubicBezTo>
                    <a:pt x="21349" y="5615"/>
                    <a:pt x="21375" y="5667"/>
                    <a:pt x="21335" y="5686"/>
                  </a:cubicBezTo>
                  <a:lnTo>
                    <a:pt x="21325" y="5689"/>
                  </a:lnTo>
                  <a:cubicBezTo>
                    <a:pt x="21402" y="5827"/>
                    <a:pt x="21479" y="5966"/>
                    <a:pt x="21550" y="6107"/>
                  </a:cubicBezTo>
                  <a:cubicBezTo>
                    <a:pt x="21553" y="6114"/>
                    <a:pt x="21556" y="6117"/>
                    <a:pt x="21556" y="6123"/>
                  </a:cubicBezTo>
                  <a:cubicBezTo>
                    <a:pt x="21670" y="6351"/>
                    <a:pt x="21778" y="6578"/>
                    <a:pt x="21873" y="6812"/>
                  </a:cubicBezTo>
                  <a:cubicBezTo>
                    <a:pt x="21895" y="6822"/>
                    <a:pt x="21904" y="6846"/>
                    <a:pt x="21892" y="6865"/>
                  </a:cubicBezTo>
                  <a:cubicBezTo>
                    <a:pt x="22002" y="7139"/>
                    <a:pt x="22101" y="7416"/>
                    <a:pt x="22190" y="7699"/>
                  </a:cubicBezTo>
                  <a:lnTo>
                    <a:pt x="22193" y="7699"/>
                  </a:lnTo>
                  <a:cubicBezTo>
                    <a:pt x="22196" y="7698"/>
                    <a:pt x="22199" y="7698"/>
                    <a:pt x="22202" y="7698"/>
                  </a:cubicBezTo>
                  <a:cubicBezTo>
                    <a:pt x="22237" y="7698"/>
                    <a:pt x="22261" y="7750"/>
                    <a:pt x="22224" y="7770"/>
                  </a:cubicBezTo>
                  <a:cubicBezTo>
                    <a:pt x="22218" y="7773"/>
                    <a:pt x="22215" y="7773"/>
                    <a:pt x="22212" y="7776"/>
                  </a:cubicBezTo>
                  <a:cubicBezTo>
                    <a:pt x="22249" y="7899"/>
                    <a:pt x="22280" y="8022"/>
                    <a:pt x="22313" y="8145"/>
                  </a:cubicBezTo>
                  <a:cubicBezTo>
                    <a:pt x="22341" y="8154"/>
                    <a:pt x="22350" y="8188"/>
                    <a:pt x="22329" y="8210"/>
                  </a:cubicBezTo>
                  <a:cubicBezTo>
                    <a:pt x="22353" y="8305"/>
                    <a:pt x="22375" y="8401"/>
                    <a:pt x="22396" y="8496"/>
                  </a:cubicBezTo>
                  <a:cubicBezTo>
                    <a:pt x="22412" y="8505"/>
                    <a:pt x="22415" y="8524"/>
                    <a:pt x="22406" y="8539"/>
                  </a:cubicBezTo>
                  <a:cubicBezTo>
                    <a:pt x="22517" y="9056"/>
                    <a:pt x="22587" y="9576"/>
                    <a:pt x="22618" y="10103"/>
                  </a:cubicBezTo>
                  <a:cubicBezTo>
                    <a:pt x="22634" y="10100"/>
                    <a:pt x="22649" y="10097"/>
                    <a:pt x="22670" y="10091"/>
                  </a:cubicBezTo>
                  <a:cubicBezTo>
                    <a:pt x="22673" y="10090"/>
                    <a:pt x="22675" y="10090"/>
                    <a:pt x="22678" y="10090"/>
                  </a:cubicBezTo>
                  <a:cubicBezTo>
                    <a:pt x="22699" y="10090"/>
                    <a:pt x="22728" y="10112"/>
                    <a:pt x="22720" y="10140"/>
                  </a:cubicBezTo>
                  <a:cubicBezTo>
                    <a:pt x="22701" y="10189"/>
                    <a:pt x="22661" y="10288"/>
                    <a:pt x="22627" y="10377"/>
                  </a:cubicBezTo>
                  <a:cubicBezTo>
                    <a:pt x="22627" y="10445"/>
                    <a:pt x="22634" y="10506"/>
                    <a:pt x="22634" y="10571"/>
                  </a:cubicBezTo>
                  <a:cubicBezTo>
                    <a:pt x="22634" y="10611"/>
                    <a:pt x="22630" y="10651"/>
                    <a:pt x="22630" y="10691"/>
                  </a:cubicBezTo>
                  <a:cubicBezTo>
                    <a:pt x="22720" y="10946"/>
                    <a:pt x="22790" y="11211"/>
                    <a:pt x="22840" y="11476"/>
                  </a:cubicBezTo>
                  <a:cubicBezTo>
                    <a:pt x="22861" y="11592"/>
                    <a:pt x="22763" y="11669"/>
                    <a:pt x="22674" y="11669"/>
                  </a:cubicBezTo>
                  <a:cubicBezTo>
                    <a:pt x="22633" y="11669"/>
                    <a:pt x="22594" y="11653"/>
                    <a:pt x="22569" y="11617"/>
                  </a:cubicBezTo>
                  <a:cubicBezTo>
                    <a:pt x="22070" y="16041"/>
                    <a:pt x="18635" y="19596"/>
                    <a:pt x="14267" y="20575"/>
                  </a:cubicBezTo>
                  <a:cubicBezTo>
                    <a:pt x="13482" y="20751"/>
                    <a:pt x="12688" y="20837"/>
                    <a:pt x="11898" y="20837"/>
                  </a:cubicBezTo>
                  <a:cubicBezTo>
                    <a:pt x="7883" y="20837"/>
                    <a:pt x="3992" y="18630"/>
                    <a:pt x="2130" y="14972"/>
                  </a:cubicBezTo>
                  <a:cubicBezTo>
                    <a:pt x="1985" y="14686"/>
                    <a:pt x="1856" y="14397"/>
                    <a:pt x="1742" y="14098"/>
                  </a:cubicBezTo>
                  <a:cubicBezTo>
                    <a:pt x="1709" y="14135"/>
                    <a:pt x="1660" y="14153"/>
                    <a:pt x="1613" y="14153"/>
                  </a:cubicBezTo>
                  <a:cubicBezTo>
                    <a:pt x="1538" y="14153"/>
                    <a:pt x="1467" y="14106"/>
                    <a:pt x="1474" y="14009"/>
                  </a:cubicBezTo>
                  <a:cubicBezTo>
                    <a:pt x="1490" y="13864"/>
                    <a:pt x="1518" y="13726"/>
                    <a:pt x="1564" y="13590"/>
                  </a:cubicBezTo>
                  <a:cubicBezTo>
                    <a:pt x="1551" y="13557"/>
                    <a:pt x="1542" y="13526"/>
                    <a:pt x="1533" y="13495"/>
                  </a:cubicBezTo>
                  <a:cubicBezTo>
                    <a:pt x="1524" y="13464"/>
                    <a:pt x="1514" y="13436"/>
                    <a:pt x="1505" y="13409"/>
                  </a:cubicBezTo>
                  <a:cubicBezTo>
                    <a:pt x="1465" y="13273"/>
                    <a:pt x="1428" y="13138"/>
                    <a:pt x="1394" y="12999"/>
                  </a:cubicBezTo>
                  <a:cubicBezTo>
                    <a:pt x="1388" y="12975"/>
                    <a:pt x="1382" y="12953"/>
                    <a:pt x="1376" y="12929"/>
                  </a:cubicBezTo>
                  <a:cubicBezTo>
                    <a:pt x="1345" y="12812"/>
                    <a:pt x="1321" y="12695"/>
                    <a:pt x="1299" y="12578"/>
                  </a:cubicBezTo>
                  <a:lnTo>
                    <a:pt x="1290" y="12547"/>
                  </a:lnTo>
                  <a:cubicBezTo>
                    <a:pt x="1274" y="12458"/>
                    <a:pt x="1256" y="12368"/>
                    <a:pt x="1241" y="12279"/>
                  </a:cubicBezTo>
                  <a:cubicBezTo>
                    <a:pt x="1237" y="12248"/>
                    <a:pt x="1231" y="12218"/>
                    <a:pt x="1225" y="12187"/>
                  </a:cubicBezTo>
                  <a:cubicBezTo>
                    <a:pt x="1210" y="12085"/>
                    <a:pt x="1194" y="11984"/>
                    <a:pt x="1182" y="11879"/>
                  </a:cubicBezTo>
                  <a:cubicBezTo>
                    <a:pt x="1179" y="11854"/>
                    <a:pt x="1176" y="11827"/>
                    <a:pt x="1173" y="11799"/>
                  </a:cubicBezTo>
                  <a:cubicBezTo>
                    <a:pt x="1164" y="11728"/>
                    <a:pt x="1154" y="11654"/>
                    <a:pt x="1148" y="11583"/>
                  </a:cubicBezTo>
                  <a:cubicBezTo>
                    <a:pt x="1130" y="11590"/>
                    <a:pt x="1114" y="11596"/>
                    <a:pt x="1099" y="11599"/>
                  </a:cubicBezTo>
                  <a:cubicBezTo>
                    <a:pt x="1095" y="11600"/>
                    <a:pt x="1090" y="11600"/>
                    <a:pt x="1087" y="11600"/>
                  </a:cubicBezTo>
                  <a:cubicBezTo>
                    <a:pt x="1049" y="11600"/>
                    <a:pt x="1032" y="11550"/>
                    <a:pt x="1068" y="11528"/>
                  </a:cubicBezTo>
                  <a:cubicBezTo>
                    <a:pt x="1093" y="11516"/>
                    <a:pt x="1114" y="11497"/>
                    <a:pt x="1139" y="11485"/>
                  </a:cubicBezTo>
                  <a:cubicBezTo>
                    <a:pt x="1130" y="11349"/>
                    <a:pt x="1120" y="11217"/>
                    <a:pt x="1114" y="11085"/>
                  </a:cubicBezTo>
                  <a:cubicBezTo>
                    <a:pt x="1087" y="11079"/>
                    <a:pt x="1074" y="11045"/>
                    <a:pt x="1093" y="11023"/>
                  </a:cubicBezTo>
                  <a:cubicBezTo>
                    <a:pt x="1099" y="11017"/>
                    <a:pt x="1105" y="11014"/>
                    <a:pt x="1111" y="11008"/>
                  </a:cubicBezTo>
                  <a:cubicBezTo>
                    <a:pt x="1108" y="10894"/>
                    <a:pt x="1105" y="10783"/>
                    <a:pt x="1105" y="10672"/>
                  </a:cubicBezTo>
                  <a:cubicBezTo>
                    <a:pt x="1080" y="10663"/>
                    <a:pt x="1074" y="10632"/>
                    <a:pt x="1093" y="10614"/>
                  </a:cubicBezTo>
                  <a:lnTo>
                    <a:pt x="1105" y="10605"/>
                  </a:lnTo>
                  <a:cubicBezTo>
                    <a:pt x="1105" y="10445"/>
                    <a:pt x="1111" y="10284"/>
                    <a:pt x="1120" y="10124"/>
                  </a:cubicBezTo>
                  <a:lnTo>
                    <a:pt x="1120" y="10124"/>
                  </a:lnTo>
                  <a:lnTo>
                    <a:pt x="1099" y="10131"/>
                  </a:lnTo>
                  <a:cubicBezTo>
                    <a:pt x="1096" y="10131"/>
                    <a:pt x="1093" y="10132"/>
                    <a:pt x="1090" y="10132"/>
                  </a:cubicBezTo>
                  <a:cubicBezTo>
                    <a:pt x="1057" y="10132"/>
                    <a:pt x="1031" y="10088"/>
                    <a:pt x="1059" y="10066"/>
                  </a:cubicBezTo>
                  <a:cubicBezTo>
                    <a:pt x="1080" y="10047"/>
                    <a:pt x="1105" y="10032"/>
                    <a:pt x="1127" y="10014"/>
                  </a:cubicBezTo>
                  <a:cubicBezTo>
                    <a:pt x="1136" y="9890"/>
                    <a:pt x="1145" y="9770"/>
                    <a:pt x="1160" y="9650"/>
                  </a:cubicBezTo>
                  <a:cubicBezTo>
                    <a:pt x="1127" y="9650"/>
                    <a:pt x="1096" y="9613"/>
                    <a:pt x="1127" y="9589"/>
                  </a:cubicBezTo>
                  <a:cubicBezTo>
                    <a:pt x="1142" y="9576"/>
                    <a:pt x="1154" y="9567"/>
                    <a:pt x="1170" y="9555"/>
                  </a:cubicBezTo>
                  <a:cubicBezTo>
                    <a:pt x="1185" y="9432"/>
                    <a:pt x="1200" y="9309"/>
                    <a:pt x="1219" y="9189"/>
                  </a:cubicBezTo>
                  <a:lnTo>
                    <a:pt x="1219" y="9189"/>
                  </a:lnTo>
                  <a:cubicBezTo>
                    <a:pt x="1200" y="9195"/>
                    <a:pt x="1182" y="9201"/>
                    <a:pt x="1164" y="9207"/>
                  </a:cubicBezTo>
                  <a:cubicBezTo>
                    <a:pt x="1159" y="9208"/>
                    <a:pt x="1155" y="9209"/>
                    <a:pt x="1151" y="9209"/>
                  </a:cubicBezTo>
                  <a:cubicBezTo>
                    <a:pt x="1120" y="9209"/>
                    <a:pt x="1099" y="9170"/>
                    <a:pt x="1127" y="9142"/>
                  </a:cubicBezTo>
                  <a:cubicBezTo>
                    <a:pt x="1164" y="9109"/>
                    <a:pt x="1200" y="9081"/>
                    <a:pt x="1237" y="9050"/>
                  </a:cubicBezTo>
                  <a:cubicBezTo>
                    <a:pt x="1256" y="8939"/>
                    <a:pt x="1277" y="8828"/>
                    <a:pt x="1302" y="8718"/>
                  </a:cubicBezTo>
                  <a:lnTo>
                    <a:pt x="1302" y="8718"/>
                  </a:lnTo>
                  <a:cubicBezTo>
                    <a:pt x="1290" y="8721"/>
                    <a:pt x="1277" y="8727"/>
                    <a:pt x="1265" y="8730"/>
                  </a:cubicBezTo>
                  <a:cubicBezTo>
                    <a:pt x="1261" y="8731"/>
                    <a:pt x="1257" y="8732"/>
                    <a:pt x="1253" y="8732"/>
                  </a:cubicBezTo>
                  <a:cubicBezTo>
                    <a:pt x="1222" y="8732"/>
                    <a:pt x="1201" y="8690"/>
                    <a:pt x="1228" y="8665"/>
                  </a:cubicBezTo>
                  <a:cubicBezTo>
                    <a:pt x="1259" y="8638"/>
                    <a:pt x="1293" y="8613"/>
                    <a:pt x="1327" y="8585"/>
                  </a:cubicBezTo>
                  <a:cubicBezTo>
                    <a:pt x="1351" y="8465"/>
                    <a:pt x="1382" y="8345"/>
                    <a:pt x="1413" y="8225"/>
                  </a:cubicBezTo>
                  <a:lnTo>
                    <a:pt x="1413" y="8225"/>
                  </a:lnTo>
                  <a:cubicBezTo>
                    <a:pt x="1385" y="8231"/>
                    <a:pt x="1361" y="8244"/>
                    <a:pt x="1336" y="8250"/>
                  </a:cubicBezTo>
                  <a:cubicBezTo>
                    <a:pt x="1332" y="8251"/>
                    <a:pt x="1328" y="8252"/>
                    <a:pt x="1324" y="8252"/>
                  </a:cubicBezTo>
                  <a:cubicBezTo>
                    <a:pt x="1293" y="8252"/>
                    <a:pt x="1271" y="8210"/>
                    <a:pt x="1296" y="8188"/>
                  </a:cubicBezTo>
                  <a:cubicBezTo>
                    <a:pt x="1348" y="8142"/>
                    <a:pt x="1401" y="8102"/>
                    <a:pt x="1453" y="8062"/>
                  </a:cubicBezTo>
                  <a:cubicBezTo>
                    <a:pt x="1478" y="7967"/>
                    <a:pt x="1508" y="7868"/>
                    <a:pt x="1536" y="7773"/>
                  </a:cubicBezTo>
                  <a:lnTo>
                    <a:pt x="1536" y="7773"/>
                  </a:lnTo>
                  <a:cubicBezTo>
                    <a:pt x="1502" y="7782"/>
                    <a:pt x="1471" y="7797"/>
                    <a:pt x="1438" y="7807"/>
                  </a:cubicBezTo>
                  <a:cubicBezTo>
                    <a:pt x="1433" y="7808"/>
                    <a:pt x="1429" y="7808"/>
                    <a:pt x="1425" y="7808"/>
                  </a:cubicBezTo>
                  <a:cubicBezTo>
                    <a:pt x="1392" y="7808"/>
                    <a:pt x="1373" y="7767"/>
                    <a:pt x="1397" y="7742"/>
                  </a:cubicBezTo>
                  <a:cubicBezTo>
                    <a:pt x="1459" y="7687"/>
                    <a:pt x="1524" y="7634"/>
                    <a:pt x="1594" y="7588"/>
                  </a:cubicBezTo>
                  <a:cubicBezTo>
                    <a:pt x="1628" y="7483"/>
                    <a:pt x="1662" y="7376"/>
                    <a:pt x="1702" y="7271"/>
                  </a:cubicBezTo>
                  <a:lnTo>
                    <a:pt x="1702" y="7271"/>
                  </a:lnTo>
                  <a:cubicBezTo>
                    <a:pt x="1625" y="7293"/>
                    <a:pt x="1548" y="7314"/>
                    <a:pt x="1471" y="7329"/>
                  </a:cubicBezTo>
                  <a:cubicBezTo>
                    <a:pt x="1467" y="7331"/>
                    <a:pt x="1463" y="7331"/>
                    <a:pt x="1459" y="7331"/>
                  </a:cubicBezTo>
                  <a:cubicBezTo>
                    <a:pt x="1425" y="7331"/>
                    <a:pt x="1404" y="7290"/>
                    <a:pt x="1431" y="7265"/>
                  </a:cubicBezTo>
                  <a:cubicBezTo>
                    <a:pt x="1545" y="7163"/>
                    <a:pt x="1668" y="7074"/>
                    <a:pt x="1804" y="7003"/>
                  </a:cubicBezTo>
                  <a:cubicBezTo>
                    <a:pt x="1819" y="6960"/>
                    <a:pt x="1835" y="6917"/>
                    <a:pt x="1853" y="6874"/>
                  </a:cubicBezTo>
                  <a:lnTo>
                    <a:pt x="1853" y="6874"/>
                  </a:lnTo>
                  <a:cubicBezTo>
                    <a:pt x="1838" y="6877"/>
                    <a:pt x="1825" y="6883"/>
                    <a:pt x="1810" y="6886"/>
                  </a:cubicBezTo>
                  <a:cubicBezTo>
                    <a:pt x="1806" y="6887"/>
                    <a:pt x="1803" y="6888"/>
                    <a:pt x="1800" y="6888"/>
                  </a:cubicBezTo>
                  <a:cubicBezTo>
                    <a:pt x="1771" y="6888"/>
                    <a:pt x="1753" y="6855"/>
                    <a:pt x="1767" y="6828"/>
                  </a:cubicBezTo>
                  <a:cubicBezTo>
                    <a:pt x="1825" y="6729"/>
                    <a:pt x="1899" y="6637"/>
                    <a:pt x="1988" y="6560"/>
                  </a:cubicBezTo>
                  <a:cubicBezTo>
                    <a:pt x="2019" y="6495"/>
                    <a:pt x="2050" y="6428"/>
                    <a:pt x="2081" y="6360"/>
                  </a:cubicBezTo>
                  <a:lnTo>
                    <a:pt x="2081" y="6360"/>
                  </a:lnTo>
                  <a:cubicBezTo>
                    <a:pt x="2056" y="6366"/>
                    <a:pt x="2032" y="6372"/>
                    <a:pt x="2004" y="6375"/>
                  </a:cubicBezTo>
                  <a:cubicBezTo>
                    <a:pt x="1970" y="6372"/>
                    <a:pt x="1952" y="6332"/>
                    <a:pt x="1976" y="6308"/>
                  </a:cubicBezTo>
                  <a:cubicBezTo>
                    <a:pt x="2038" y="6255"/>
                    <a:pt x="2105" y="6206"/>
                    <a:pt x="2176" y="6160"/>
                  </a:cubicBezTo>
                  <a:cubicBezTo>
                    <a:pt x="2226" y="6061"/>
                    <a:pt x="2278" y="5963"/>
                    <a:pt x="2330" y="5864"/>
                  </a:cubicBezTo>
                  <a:lnTo>
                    <a:pt x="2330" y="5864"/>
                  </a:lnTo>
                  <a:cubicBezTo>
                    <a:pt x="2250" y="5892"/>
                    <a:pt x="2167" y="5914"/>
                    <a:pt x="2084" y="5929"/>
                  </a:cubicBezTo>
                  <a:cubicBezTo>
                    <a:pt x="2082" y="5929"/>
                    <a:pt x="2079" y="5929"/>
                    <a:pt x="2077" y="5929"/>
                  </a:cubicBezTo>
                  <a:cubicBezTo>
                    <a:pt x="2043" y="5929"/>
                    <a:pt x="2015" y="5890"/>
                    <a:pt x="2044" y="5864"/>
                  </a:cubicBezTo>
                  <a:cubicBezTo>
                    <a:pt x="2189" y="5738"/>
                    <a:pt x="2346" y="5630"/>
                    <a:pt x="2515" y="5535"/>
                  </a:cubicBezTo>
                  <a:cubicBezTo>
                    <a:pt x="2546" y="5483"/>
                    <a:pt x="2573" y="5433"/>
                    <a:pt x="2604" y="5381"/>
                  </a:cubicBezTo>
                  <a:lnTo>
                    <a:pt x="2604" y="5381"/>
                  </a:lnTo>
                  <a:cubicBezTo>
                    <a:pt x="2490" y="5424"/>
                    <a:pt x="2376" y="5467"/>
                    <a:pt x="2262" y="5516"/>
                  </a:cubicBezTo>
                  <a:cubicBezTo>
                    <a:pt x="2256" y="5519"/>
                    <a:pt x="2250" y="5520"/>
                    <a:pt x="2245" y="5520"/>
                  </a:cubicBezTo>
                  <a:cubicBezTo>
                    <a:pt x="2208" y="5520"/>
                    <a:pt x="2185" y="5473"/>
                    <a:pt x="2222" y="5449"/>
                  </a:cubicBezTo>
                  <a:cubicBezTo>
                    <a:pt x="2379" y="5353"/>
                    <a:pt x="2546" y="5292"/>
                    <a:pt x="2709" y="5212"/>
                  </a:cubicBezTo>
                  <a:lnTo>
                    <a:pt x="2715" y="5212"/>
                  </a:lnTo>
                  <a:cubicBezTo>
                    <a:pt x="2724" y="5193"/>
                    <a:pt x="2736" y="5175"/>
                    <a:pt x="2749" y="5156"/>
                  </a:cubicBezTo>
                  <a:lnTo>
                    <a:pt x="2749" y="5156"/>
                  </a:lnTo>
                  <a:lnTo>
                    <a:pt x="2663" y="5178"/>
                  </a:lnTo>
                  <a:cubicBezTo>
                    <a:pt x="2658" y="5179"/>
                    <a:pt x="2654" y="5180"/>
                    <a:pt x="2650" y="5180"/>
                  </a:cubicBezTo>
                  <a:cubicBezTo>
                    <a:pt x="2610" y="5180"/>
                    <a:pt x="2596" y="5115"/>
                    <a:pt x="2641" y="5104"/>
                  </a:cubicBezTo>
                  <a:lnTo>
                    <a:pt x="2810" y="5061"/>
                  </a:lnTo>
                  <a:cubicBezTo>
                    <a:pt x="2890" y="4938"/>
                    <a:pt x="2977" y="4815"/>
                    <a:pt x="3063" y="4695"/>
                  </a:cubicBezTo>
                  <a:cubicBezTo>
                    <a:pt x="3047" y="4553"/>
                    <a:pt x="3038" y="4408"/>
                    <a:pt x="3041" y="4267"/>
                  </a:cubicBezTo>
                  <a:cubicBezTo>
                    <a:pt x="3046" y="4167"/>
                    <a:pt x="3125" y="4117"/>
                    <a:pt x="3202" y="4117"/>
                  </a:cubicBezTo>
                  <a:cubicBezTo>
                    <a:pt x="3279" y="4117"/>
                    <a:pt x="3354" y="4167"/>
                    <a:pt x="3349" y="4267"/>
                  </a:cubicBezTo>
                  <a:lnTo>
                    <a:pt x="3349" y="4316"/>
                  </a:lnTo>
                  <a:cubicBezTo>
                    <a:pt x="3928" y="3586"/>
                    <a:pt x="4602" y="2940"/>
                    <a:pt x="5350" y="2392"/>
                  </a:cubicBezTo>
                  <a:cubicBezTo>
                    <a:pt x="7247" y="1005"/>
                    <a:pt x="9530" y="325"/>
                    <a:pt x="11813" y="325"/>
                  </a:cubicBezTo>
                  <a:cubicBezTo>
                    <a:pt x="13289" y="325"/>
                    <a:pt x="14766" y="609"/>
                    <a:pt x="16139" y="1170"/>
                  </a:cubicBezTo>
                  <a:cubicBezTo>
                    <a:pt x="16213" y="1155"/>
                    <a:pt x="16283" y="1139"/>
                    <a:pt x="16357" y="1127"/>
                  </a:cubicBezTo>
                  <a:cubicBezTo>
                    <a:pt x="16262" y="1102"/>
                    <a:pt x="16191" y="1007"/>
                    <a:pt x="16262" y="908"/>
                  </a:cubicBezTo>
                  <a:cubicBezTo>
                    <a:pt x="16265" y="902"/>
                    <a:pt x="16274" y="893"/>
                    <a:pt x="16280" y="884"/>
                  </a:cubicBezTo>
                  <a:cubicBezTo>
                    <a:pt x="16132" y="822"/>
                    <a:pt x="15982" y="761"/>
                    <a:pt x="15831" y="705"/>
                  </a:cubicBezTo>
                  <a:cubicBezTo>
                    <a:pt x="15831" y="708"/>
                    <a:pt x="15828" y="711"/>
                    <a:pt x="15828" y="715"/>
                  </a:cubicBezTo>
                  <a:cubicBezTo>
                    <a:pt x="15799" y="770"/>
                    <a:pt x="15755" y="793"/>
                    <a:pt x="15709" y="793"/>
                  </a:cubicBezTo>
                  <a:cubicBezTo>
                    <a:pt x="15621" y="793"/>
                    <a:pt x="15529" y="707"/>
                    <a:pt x="15548" y="604"/>
                  </a:cubicBezTo>
                  <a:cubicBezTo>
                    <a:pt x="14369" y="197"/>
                    <a:pt x="13139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0" name="Google Shape;1876;p39">
              <a:extLst>
                <a:ext uri="{FF2B5EF4-FFF2-40B4-BE49-F238E27FC236}">
                  <a16:creationId xmlns:a16="http://schemas.microsoft.com/office/drawing/2014/main" id="{AEAA3EB6-3725-6127-53F2-A1D1253C6633}"/>
                </a:ext>
              </a:extLst>
            </p:cNvPr>
            <p:cNvSpPr/>
            <p:nvPr/>
          </p:nvSpPr>
          <p:spPr>
            <a:xfrm>
              <a:off x="-1142025" y="5479075"/>
              <a:ext cx="500" cy="275"/>
            </a:xfrm>
            <a:custGeom>
              <a:avLst/>
              <a:gdLst/>
              <a:ahLst/>
              <a:cxnLst/>
              <a:rect l="l" t="t" r="r" b="b"/>
              <a:pathLst>
                <a:path w="20" h="11" extrusionOk="0">
                  <a:moveTo>
                    <a:pt x="19" y="1"/>
                  </a:moveTo>
                  <a:lnTo>
                    <a:pt x="1" y="7"/>
                  </a:lnTo>
                  <a:lnTo>
                    <a:pt x="1" y="10"/>
                  </a:lnTo>
                  <a:cubicBezTo>
                    <a:pt x="10" y="7"/>
                    <a:pt x="13" y="4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1" name="Google Shape;1877;p39">
              <a:extLst>
                <a:ext uri="{FF2B5EF4-FFF2-40B4-BE49-F238E27FC236}">
                  <a16:creationId xmlns:a16="http://schemas.microsoft.com/office/drawing/2014/main" id="{B5C0E3A0-8412-0C16-B666-F5A938B9B567}"/>
                </a:ext>
              </a:extLst>
            </p:cNvPr>
            <p:cNvSpPr/>
            <p:nvPr/>
          </p:nvSpPr>
          <p:spPr>
            <a:xfrm>
              <a:off x="-1182075" y="5324200"/>
              <a:ext cx="69175" cy="251100"/>
            </a:xfrm>
            <a:custGeom>
              <a:avLst/>
              <a:gdLst/>
              <a:ahLst/>
              <a:cxnLst/>
              <a:rect l="l" t="t" r="r" b="b"/>
              <a:pathLst>
                <a:path w="2767" h="10044" extrusionOk="0">
                  <a:moveTo>
                    <a:pt x="1739" y="0"/>
                  </a:moveTo>
                  <a:cubicBezTo>
                    <a:pt x="1662" y="0"/>
                    <a:pt x="1583" y="51"/>
                    <a:pt x="1578" y="151"/>
                  </a:cubicBezTo>
                  <a:cubicBezTo>
                    <a:pt x="1575" y="292"/>
                    <a:pt x="1584" y="437"/>
                    <a:pt x="1600" y="578"/>
                  </a:cubicBezTo>
                  <a:cubicBezTo>
                    <a:pt x="1618" y="729"/>
                    <a:pt x="1637" y="880"/>
                    <a:pt x="1655" y="1034"/>
                  </a:cubicBezTo>
                  <a:cubicBezTo>
                    <a:pt x="1668" y="1031"/>
                    <a:pt x="1680" y="1025"/>
                    <a:pt x="1692" y="1022"/>
                  </a:cubicBezTo>
                  <a:cubicBezTo>
                    <a:pt x="1695" y="1021"/>
                    <a:pt x="1698" y="1021"/>
                    <a:pt x="1701" y="1021"/>
                  </a:cubicBezTo>
                  <a:cubicBezTo>
                    <a:pt x="1732" y="1021"/>
                    <a:pt x="1760" y="1064"/>
                    <a:pt x="1732" y="1086"/>
                  </a:cubicBezTo>
                  <a:cubicBezTo>
                    <a:pt x="1711" y="1102"/>
                    <a:pt x="1686" y="1117"/>
                    <a:pt x="1664" y="1132"/>
                  </a:cubicBezTo>
                  <a:cubicBezTo>
                    <a:pt x="1668" y="1166"/>
                    <a:pt x="1674" y="1197"/>
                    <a:pt x="1674" y="1231"/>
                  </a:cubicBezTo>
                  <a:cubicBezTo>
                    <a:pt x="1677" y="1277"/>
                    <a:pt x="1677" y="1320"/>
                    <a:pt x="1674" y="1363"/>
                  </a:cubicBezTo>
                  <a:cubicBezTo>
                    <a:pt x="1698" y="1366"/>
                    <a:pt x="1714" y="1397"/>
                    <a:pt x="1701" y="1419"/>
                  </a:cubicBezTo>
                  <a:cubicBezTo>
                    <a:pt x="1689" y="1443"/>
                    <a:pt x="1674" y="1468"/>
                    <a:pt x="1658" y="1490"/>
                  </a:cubicBezTo>
                  <a:cubicBezTo>
                    <a:pt x="1634" y="1607"/>
                    <a:pt x="1600" y="1720"/>
                    <a:pt x="1557" y="1828"/>
                  </a:cubicBezTo>
                  <a:cubicBezTo>
                    <a:pt x="1581" y="1822"/>
                    <a:pt x="1603" y="1813"/>
                    <a:pt x="1624" y="1807"/>
                  </a:cubicBezTo>
                  <a:cubicBezTo>
                    <a:pt x="1628" y="1806"/>
                    <a:pt x="1631" y="1805"/>
                    <a:pt x="1634" y="1805"/>
                  </a:cubicBezTo>
                  <a:cubicBezTo>
                    <a:pt x="1667" y="1805"/>
                    <a:pt x="1693" y="1849"/>
                    <a:pt x="1664" y="1871"/>
                  </a:cubicBezTo>
                  <a:cubicBezTo>
                    <a:pt x="1609" y="1914"/>
                    <a:pt x="1554" y="1954"/>
                    <a:pt x="1492" y="1988"/>
                  </a:cubicBezTo>
                  <a:cubicBezTo>
                    <a:pt x="1427" y="2133"/>
                    <a:pt x="1360" y="2274"/>
                    <a:pt x="1307" y="2416"/>
                  </a:cubicBezTo>
                  <a:cubicBezTo>
                    <a:pt x="1267" y="2527"/>
                    <a:pt x="1246" y="2647"/>
                    <a:pt x="1252" y="2767"/>
                  </a:cubicBezTo>
                  <a:cubicBezTo>
                    <a:pt x="1256" y="2766"/>
                    <a:pt x="1260" y="2765"/>
                    <a:pt x="1264" y="2765"/>
                  </a:cubicBezTo>
                  <a:cubicBezTo>
                    <a:pt x="1295" y="2765"/>
                    <a:pt x="1314" y="2804"/>
                    <a:pt x="1289" y="2832"/>
                  </a:cubicBezTo>
                  <a:cubicBezTo>
                    <a:pt x="1280" y="2841"/>
                    <a:pt x="1267" y="2850"/>
                    <a:pt x="1258" y="2859"/>
                  </a:cubicBezTo>
                  <a:cubicBezTo>
                    <a:pt x="1264" y="2945"/>
                    <a:pt x="1286" y="3029"/>
                    <a:pt x="1323" y="3106"/>
                  </a:cubicBezTo>
                  <a:cubicBezTo>
                    <a:pt x="1366" y="3096"/>
                    <a:pt x="1409" y="3081"/>
                    <a:pt x="1455" y="3075"/>
                  </a:cubicBezTo>
                  <a:cubicBezTo>
                    <a:pt x="1459" y="3074"/>
                    <a:pt x="1464" y="3073"/>
                    <a:pt x="1468" y="3073"/>
                  </a:cubicBezTo>
                  <a:cubicBezTo>
                    <a:pt x="1505" y="3073"/>
                    <a:pt x="1522" y="3123"/>
                    <a:pt x="1486" y="3142"/>
                  </a:cubicBezTo>
                  <a:cubicBezTo>
                    <a:pt x="1452" y="3167"/>
                    <a:pt x="1418" y="3189"/>
                    <a:pt x="1384" y="3213"/>
                  </a:cubicBezTo>
                  <a:cubicBezTo>
                    <a:pt x="1437" y="3284"/>
                    <a:pt x="1514" y="3336"/>
                    <a:pt x="1600" y="3361"/>
                  </a:cubicBezTo>
                  <a:cubicBezTo>
                    <a:pt x="1634" y="3370"/>
                    <a:pt x="1664" y="3386"/>
                    <a:pt x="1695" y="3398"/>
                  </a:cubicBezTo>
                  <a:cubicBezTo>
                    <a:pt x="1732" y="3392"/>
                    <a:pt x="1769" y="3386"/>
                    <a:pt x="1809" y="3383"/>
                  </a:cubicBezTo>
                  <a:cubicBezTo>
                    <a:pt x="1843" y="3383"/>
                    <a:pt x="1858" y="3423"/>
                    <a:pt x="1837" y="3447"/>
                  </a:cubicBezTo>
                  <a:cubicBezTo>
                    <a:pt x="1828" y="3453"/>
                    <a:pt x="1821" y="3456"/>
                    <a:pt x="1815" y="3463"/>
                  </a:cubicBezTo>
                  <a:cubicBezTo>
                    <a:pt x="1895" y="3515"/>
                    <a:pt x="1957" y="3586"/>
                    <a:pt x="1997" y="3672"/>
                  </a:cubicBezTo>
                  <a:cubicBezTo>
                    <a:pt x="2012" y="3666"/>
                    <a:pt x="2025" y="3660"/>
                    <a:pt x="2037" y="3657"/>
                  </a:cubicBezTo>
                  <a:cubicBezTo>
                    <a:pt x="2041" y="3655"/>
                    <a:pt x="2044" y="3655"/>
                    <a:pt x="2048" y="3655"/>
                  </a:cubicBezTo>
                  <a:cubicBezTo>
                    <a:pt x="2077" y="3655"/>
                    <a:pt x="2101" y="3696"/>
                    <a:pt x="2074" y="3721"/>
                  </a:cubicBezTo>
                  <a:cubicBezTo>
                    <a:pt x="2058" y="3733"/>
                    <a:pt x="2040" y="3743"/>
                    <a:pt x="2025" y="3755"/>
                  </a:cubicBezTo>
                  <a:cubicBezTo>
                    <a:pt x="2055" y="3906"/>
                    <a:pt x="2046" y="4060"/>
                    <a:pt x="2000" y="4204"/>
                  </a:cubicBezTo>
                  <a:cubicBezTo>
                    <a:pt x="1966" y="4312"/>
                    <a:pt x="2000" y="4408"/>
                    <a:pt x="2043" y="4503"/>
                  </a:cubicBezTo>
                  <a:cubicBezTo>
                    <a:pt x="2074" y="4494"/>
                    <a:pt x="2108" y="4485"/>
                    <a:pt x="2139" y="4475"/>
                  </a:cubicBezTo>
                  <a:cubicBezTo>
                    <a:pt x="2142" y="4475"/>
                    <a:pt x="2145" y="4474"/>
                    <a:pt x="2148" y="4474"/>
                  </a:cubicBezTo>
                  <a:cubicBezTo>
                    <a:pt x="2185" y="4474"/>
                    <a:pt x="2204" y="4526"/>
                    <a:pt x="2169" y="4546"/>
                  </a:cubicBezTo>
                  <a:lnTo>
                    <a:pt x="2089" y="4592"/>
                  </a:lnTo>
                  <a:cubicBezTo>
                    <a:pt x="2123" y="4654"/>
                    <a:pt x="2166" y="4712"/>
                    <a:pt x="2215" y="4762"/>
                  </a:cubicBezTo>
                  <a:cubicBezTo>
                    <a:pt x="2252" y="4799"/>
                    <a:pt x="2280" y="4845"/>
                    <a:pt x="2289" y="4894"/>
                  </a:cubicBezTo>
                  <a:lnTo>
                    <a:pt x="2311" y="4888"/>
                  </a:lnTo>
                  <a:cubicBezTo>
                    <a:pt x="2316" y="4886"/>
                    <a:pt x="2320" y="4885"/>
                    <a:pt x="2324" y="4885"/>
                  </a:cubicBezTo>
                  <a:cubicBezTo>
                    <a:pt x="2357" y="4885"/>
                    <a:pt x="2369" y="4936"/>
                    <a:pt x="2339" y="4956"/>
                  </a:cubicBezTo>
                  <a:cubicBezTo>
                    <a:pt x="2326" y="4965"/>
                    <a:pt x="2314" y="4974"/>
                    <a:pt x="2302" y="4980"/>
                  </a:cubicBezTo>
                  <a:cubicBezTo>
                    <a:pt x="2299" y="5162"/>
                    <a:pt x="2163" y="5362"/>
                    <a:pt x="2037" y="5479"/>
                  </a:cubicBezTo>
                  <a:cubicBezTo>
                    <a:pt x="2055" y="5497"/>
                    <a:pt x="2049" y="5525"/>
                    <a:pt x="2031" y="5537"/>
                  </a:cubicBezTo>
                  <a:lnTo>
                    <a:pt x="1788" y="5694"/>
                  </a:lnTo>
                  <a:cubicBezTo>
                    <a:pt x="1723" y="5759"/>
                    <a:pt x="1677" y="5842"/>
                    <a:pt x="1655" y="5928"/>
                  </a:cubicBezTo>
                  <a:cubicBezTo>
                    <a:pt x="1637" y="5990"/>
                    <a:pt x="1624" y="6051"/>
                    <a:pt x="1615" y="6110"/>
                  </a:cubicBezTo>
                  <a:cubicBezTo>
                    <a:pt x="1661" y="6091"/>
                    <a:pt x="1708" y="6073"/>
                    <a:pt x="1754" y="6051"/>
                  </a:cubicBezTo>
                  <a:cubicBezTo>
                    <a:pt x="1759" y="6049"/>
                    <a:pt x="1764" y="6048"/>
                    <a:pt x="1769" y="6048"/>
                  </a:cubicBezTo>
                  <a:cubicBezTo>
                    <a:pt x="1801" y="6048"/>
                    <a:pt x="1829" y="6086"/>
                    <a:pt x="1800" y="6113"/>
                  </a:cubicBezTo>
                  <a:cubicBezTo>
                    <a:pt x="1735" y="6168"/>
                    <a:pt x="1664" y="6221"/>
                    <a:pt x="1597" y="6273"/>
                  </a:cubicBezTo>
                  <a:cubicBezTo>
                    <a:pt x="1588" y="6371"/>
                    <a:pt x="1581" y="6473"/>
                    <a:pt x="1575" y="6578"/>
                  </a:cubicBezTo>
                  <a:cubicBezTo>
                    <a:pt x="1591" y="6572"/>
                    <a:pt x="1609" y="6565"/>
                    <a:pt x="1624" y="6562"/>
                  </a:cubicBezTo>
                  <a:cubicBezTo>
                    <a:pt x="1629" y="6561"/>
                    <a:pt x="1633" y="6560"/>
                    <a:pt x="1638" y="6560"/>
                  </a:cubicBezTo>
                  <a:cubicBezTo>
                    <a:pt x="1670" y="6560"/>
                    <a:pt x="1689" y="6599"/>
                    <a:pt x="1664" y="6624"/>
                  </a:cubicBezTo>
                  <a:cubicBezTo>
                    <a:pt x="1634" y="6652"/>
                    <a:pt x="1600" y="6676"/>
                    <a:pt x="1566" y="6701"/>
                  </a:cubicBezTo>
                  <a:cubicBezTo>
                    <a:pt x="1560" y="6815"/>
                    <a:pt x="1544" y="7027"/>
                    <a:pt x="1492" y="7187"/>
                  </a:cubicBezTo>
                  <a:lnTo>
                    <a:pt x="1523" y="7175"/>
                  </a:lnTo>
                  <a:cubicBezTo>
                    <a:pt x="1527" y="7173"/>
                    <a:pt x="1531" y="7173"/>
                    <a:pt x="1535" y="7173"/>
                  </a:cubicBezTo>
                  <a:cubicBezTo>
                    <a:pt x="1572" y="7173"/>
                    <a:pt x="1586" y="7235"/>
                    <a:pt x="1544" y="7249"/>
                  </a:cubicBezTo>
                  <a:cubicBezTo>
                    <a:pt x="1514" y="7261"/>
                    <a:pt x="1486" y="7273"/>
                    <a:pt x="1455" y="7279"/>
                  </a:cubicBezTo>
                  <a:cubicBezTo>
                    <a:pt x="1424" y="7342"/>
                    <a:pt x="1381" y="7383"/>
                    <a:pt x="1325" y="7383"/>
                  </a:cubicBezTo>
                  <a:cubicBezTo>
                    <a:pt x="1288" y="7383"/>
                    <a:pt x="1244" y="7365"/>
                    <a:pt x="1194" y="7323"/>
                  </a:cubicBezTo>
                  <a:cubicBezTo>
                    <a:pt x="1147" y="7283"/>
                    <a:pt x="1095" y="7233"/>
                    <a:pt x="1037" y="7184"/>
                  </a:cubicBezTo>
                  <a:cubicBezTo>
                    <a:pt x="950" y="7196"/>
                    <a:pt x="869" y="7215"/>
                    <a:pt x="862" y="7215"/>
                  </a:cubicBezTo>
                  <a:cubicBezTo>
                    <a:pt x="861" y="7215"/>
                    <a:pt x="861" y="7215"/>
                    <a:pt x="861" y="7215"/>
                  </a:cubicBezTo>
                  <a:lnTo>
                    <a:pt x="861" y="7215"/>
                  </a:lnTo>
                  <a:cubicBezTo>
                    <a:pt x="859" y="7215"/>
                    <a:pt x="857" y="7215"/>
                    <a:pt x="854" y="7215"/>
                  </a:cubicBezTo>
                  <a:cubicBezTo>
                    <a:pt x="823" y="7215"/>
                    <a:pt x="792" y="7176"/>
                    <a:pt x="821" y="7153"/>
                  </a:cubicBezTo>
                  <a:cubicBezTo>
                    <a:pt x="846" y="7132"/>
                    <a:pt x="873" y="7116"/>
                    <a:pt x="898" y="7098"/>
                  </a:cubicBezTo>
                  <a:cubicBezTo>
                    <a:pt x="862" y="7077"/>
                    <a:pt x="821" y="7067"/>
                    <a:pt x="780" y="7067"/>
                  </a:cubicBezTo>
                  <a:cubicBezTo>
                    <a:pt x="735" y="7067"/>
                    <a:pt x="691" y="7080"/>
                    <a:pt x="652" y="7104"/>
                  </a:cubicBezTo>
                  <a:cubicBezTo>
                    <a:pt x="529" y="7184"/>
                    <a:pt x="433" y="7304"/>
                    <a:pt x="384" y="7443"/>
                  </a:cubicBezTo>
                  <a:cubicBezTo>
                    <a:pt x="375" y="7473"/>
                    <a:pt x="366" y="7501"/>
                    <a:pt x="356" y="7529"/>
                  </a:cubicBezTo>
                  <a:cubicBezTo>
                    <a:pt x="353" y="7544"/>
                    <a:pt x="350" y="7560"/>
                    <a:pt x="347" y="7572"/>
                  </a:cubicBezTo>
                  <a:cubicBezTo>
                    <a:pt x="338" y="7609"/>
                    <a:pt x="332" y="7646"/>
                    <a:pt x="325" y="7683"/>
                  </a:cubicBezTo>
                  <a:cubicBezTo>
                    <a:pt x="319" y="7732"/>
                    <a:pt x="316" y="7784"/>
                    <a:pt x="316" y="7837"/>
                  </a:cubicBezTo>
                  <a:cubicBezTo>
                    <a:pt x="316" y="7901"/>
                    <a:pt x="316" y="7963"/>
                    <a:pt x="322" y="8024"/>
                  </a:cubicBezTo>
                  <a:cubicBezTo>
                    <a:pt x="322" y="8046"/>
                    <a:pt x="322" y="8068"/>
                    <a:pt x="325" y="8089"/>
                  </a:cubicBezTo>
                  <a:cubicBezTo>
                    <a:pt x="332" y="8151"/>
                    <a:pt x="335" y="8209"/>
                    <a:pt x="338" y="8268"/>
                  </a:cubicBezTo>
                  <a:cubicBezTo>
                    <a:pt x="341" y="8311"/>
                    <a:pt x="341" y="8351"/>
                    <a:pt x="344" y="8391"/>
                  </a:cubicBezTo>
                  <a:cubicBezTo>
                    <a:pt x="344" y="8486"/>
                    <a:pt x="341" y="8585"/>
                    <a:pt x="329" y="8680"/>
                  </a:cubicBezTo>
                  <a:cubicBezTo>
                    <a:pt x="319" y="8775"/>
                    <a:pt x="301" y="8868"/>
                    <a:pt x="273" y="8960"/>
                  </a:cubicBezTo>
                  <a:cubicBezTo>
                    <a:pt x="261" y="9006"/>
                    <a:pt x="252" y="9049"/>
                    <a:pt x="236" y="9096"/>
                  </a:cubicBezTo>
                  <a:cubicBezTo>
                    <a:pt x="202" y="9182"/>
                    <a:pt x="172" y="9265"/>
                    <a:pt x="141" y="9348"/>
                  </a:cubicBezTo>
                  <a:cubicBezTo>
                    <a:pt x="128" y="9385"/>
                    <a:pt x="116" y="9419"/>
                    <a:pt x="104" y="9456"/>
                  </a:cubicBezTo>
                  <a:cubicBezTo>
                    <a:pt x="101" y="9465"/>
                    <a:pt x="98" y="9471"/>
                    <a:pt x="95" y="9477"/>
                  </a:cubicBezTo>
                  <a:cubicBezTo>
                    <a:pt x="52" y="9616"/>
                    <a:pt x="21" y="9754"/>
                    <a:pt x="8" y="9899"/>
                  </a:cubicBezTo>
                  <a:cubicBezTo>
                    <a:pt x="1" y="9996"/>
                    <a:pt x="72" y="10043"/>
                    <a:pt x="147" y="10043"/>
                  </a:cubicBezTo>
                  <a:cubicBezTo>
                    <a:pt x="194" y="10043"/>
                    <a:pt x="243" y="10025"/>
                    <a:pt x="276" y="9988"/>
                  </a:cubicBezTo>
                  <a:cubicBezTo>
                    <a:pt x="298" y="9964"/>
                    <a:pt x="313" y="9933"/>
                    <a:pt x="316" y="9899"/>
                  </a:cubicBezTo>
                  <a:cubicBezTo>
                    <a:pt x="344" y="9530"/>
                    <a:pt x="529" y="9219"/>
                    <a:pt x="630" y="8874"/>
                  </a:cubicBezTo>
                  <a:cubicBezTo>
                    <a:pt x="704" y="8618"/>
                    <a:pt x="658" y="8345"/>
                    <a:pt x="630" y="8086"/>
                  </a:cubicBezTo>
                  <a:cubicBezTo>
                    <a:pt x="610" y="7910"/>
                    <a:pt x="613" y="7421"/>
                    <a:pt x="791" y="7421"/>
                  </a:cubicBezTo>
                  <a:cubicBezTo>
                    <a:pt x="827" y="7421"/>
                    <a:pt x="870" y="7441"/>
                    <a:pt x="923" y="7489"/>
                  </a:cubicBezTo>
                  <a:cubicBezTo>
                    <a:pt x="1003" y="7566"/>
                    <a:pt x="1098" y="7661"/>
                    <a:pt x="1209" y="7692"/>
                  </a:cubicBezTo>
                  <a:cubicBezTo>
                    <a:pt x="1249" y="7703"/>
                    <a:pt x="1289" y="7708"/>
                    <a:pt x="1328" y="7708"/>
                  </a:cubicBezTo>
                  <a:cubicBezTo>
                    <a:pt x="1530" y="7708"/>
                    <a:pt x="1716" y="7575"/>
                    <a:pt x="1772" y="7372"/>
                  </a:cubicBezTo>
                  <a:cubicBezTo>
                    <a:pt x="1837" y="7172"/>
                    <a:pt x="1852" y="6969"/>
                    <a:pt x="1865" y="6759"/>
                  </a:cubicBezTo>
                  <a:cubicBezTo>
                    <a:pt x="1895" y="6316"/>
                    <a:pt x="1951" y="6030"/>
                    <a:pt x="2280" y="5682"/>
                  </a:cubicBezTo>
                  <a:cubicBezTo>
                    <a:pt x="2511" y="5439"/>
                    <a:pt x="2766" y="5005"/>
                    <a:pt x="2563" y="4675"/>
                  </a:cubicBezTo>
                  <a:cubicBezTo>
                    <a:pt x="2468" y="4521"/>
                    <a:pt x="2249" y="4426"/>
                    <a:pt x="2314" y="4214"/>
                  </a:cubicBezTo>
                  <a:cubicBezTo>
                    <a:pt x="2363" y="4047"/>
                    <a:pt x="2419" y="3807"/>
                    <a:pt x="2366" y="3638"/>
                  </a:cubicBezTo>
                  <a:cubicBezTo>
                    <a:pt x="2311" y="3460"/>
                    <a:pt x="2240" y="3309"/>
                    <a:pt x="2071" y="3207"/>
                  </a:cubicBezTo>
                  <a:cubicBezTo>
                    <a:pt x="2003" y="3161"/>
                    <a:pt x="1929" y="3127"/>
                    <a:pt x="1849" y="3106"/>
                  </a:cubicBezTo>
                  <a:cubicBezTo>
                    <a:pt x="1427" y="2970"/>
                    <a:pt x="1606" y="2462"/>
                    <a:pt x="1723" y="2188"/>
                  </a:cubicBezTo>
                  <a:cubicBezTo>
                    <a:pt x="1828" y="1948"/>
                    <a:pt x="1963" y="1680"/>
                    <a:pt x="1972" y="1416"/>
                  </a:cubicBezTo>
                  <a:cubicBezTo>
                    <a:pt x="1988" y="1006"/>
                    <a:pt x="1883" y="609"/>
                    <a:pt x="1886" y="200"/>
                  </a:cubicBezTo>
                  <a:cubicBezTo>
                    <a:pt x="1886" y="181"/>
                    <a:pt x="1886" y="166"/>
                    <a:pt x="1886" y="151"/>
                  </a:cubicBezTo>
                  <a:cubicBezTo>
                    <a:pt x="1891" y="51"/>
                    <a:pt x="1816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2" name="Google Shape;1878;p39">
              <a:extLst>
                <a:ext uri="{FF2B5EF4-FFF2-40B4-BE49-F238E27FC236}">
                  <a16:creationId xmlns:a16="http://schemas.microsoft.com/office/drawing/2014/main" id="{AB805061-01AC-E491-3DC8-13CFD2CDEFBE}"/>
                </a:ext>
              </a:extLst>
            </p:cNvPr>
            <p:cNvSpPr/>
            <p:nvPr/>
          </p:nvSpPr>
          <p:spPr>
            <a:xfrm>
              <a:off x="-1029425" y="5301300"/>
              <a:ext cx="381975" cy="363225"/>
            </a:xfrm>
            <a:custGeom>
              <a:avLst/>
              <a:gdLst/>
              <a:ahLst/>
              <a:cxnLst/>
              <a:rect l="l" t="t" r="r" b="b"/>
              <a:pathLst>
                <a:path w="15279" h="14529" extrusionOk="0">
                  <a:moveTo>
                    <a:pt x="5382" y="1"/>
                  </a:moveTo>
                  <a:cubicBezTo>
                    <a:pt x="5111" y="1"/>
                    <a:pt x="4838" y="44"/>
                    <a:pt x="4568" y="106"/>
                  </a:cubicBezTo>
                  <a:cubicBezTo>
                    <a:pt x="2894" y="491"/>
                    <a:pt x="0" y="2538"/>
                    <a:pt x="985" y="4582"/>
                  </a:cubicBezTo>
                  <a:cubicBezTo>
                    <a:pt x="1487" y="5616"/>
                    <a:pt x="3029" y="5382"/>
                    <a:pt x="3891" y="5856"/>
                  </a:cubicBezTo>
                  <a:cubicBezTo>
                    <a:pt x="4590" y="6241"/>
                    <a:pt x="4257" y="7035"/>
                    <a:pt x="4045" y="7608"/>
                  </a:cubicBezTo>
                  <a:cubicBezTo>
                    <a:pt x="3953" y="7835"/>
                    <a:pt x="3882" y="8072"/>
                    <a:pt x="3829" y="8312"/>
                  </a:cubicBezTo>
                  <a:cubicBezTo>
                    <a:pt x="3765" y="8660"/>
                    <a:pt x="3876" y="8987"/>
                    <a:pt x="3900" y="9331"/>
                  </a:cubicBezTo>
                  <a:cubicBezTo>
                    <a:pt x="3937" y="9808"/>
                    <a:pt x="3525" y="10316"/>
                    <a:pt x="3358" y="10760"/>
                  </a:cubicBezTo>
                  <a:cubicBezTo>
                    <a:pt x="3226" y="11114"/>
                    <a:pt x="3121" y="11477"/>
                    <a:pt x="3041" y="11846"/>
                  </a:cubicBezTo>
                  <a:cubicBezTo>
                    <a:pt x="2900" y="12489"/>
                    <a:pt x="2798" y="13247"/>
                    <a:pt x="3060" y="13875"/>
                  </a:cubicBezTo>
                  <a:cubicBezTo>
                    <a:pt x="3258" y="14354"/>
                    <a:pt x="3679" y="14528"/>
                    <a:pt x="4141" y="14528"/>
                  </a:cubicBezTo>
                  <a:cubicBezTo>
                    <a:pt x="4246" y="14528"/>
                    <a:pt x="4353" y="14519"/>
                    <a:pt x="4460" y="14503"/>
                  </a:cubicBezTo>
                  <a:cubicBezTo>
                    <a:pt x="5014" y="14413"/>
                    <a:pt x="5489" y="14106"/>
                    <a:pt x="5929" y="13776"/>
                  </a:cubicBezTo>
                  <a:cubicBezTo>
                    <a:pt x="6544" y="13318"/>
                    <a:pt x="7188" y="13004"/>
                    <a:pt x="7880" y="12686"/>
                  </a:cubicBezTo>
                  <a:cubicBezTo>
                    <a:pt x="8345" y="12477"/>
                    <a:pt x="8773" y="12240"/>
                    <a:pt x="9062" y="11809"/>
                  </a:cubicBezTo>
                  <a:cubicBezTo>
                    <a:pt x="9410" y="11286"/>
                    <a:pt x="9038" y="10640"/>
                    <a:pt x="9613" y="10230"/>
                  </a:cubicBezTo>
                  <a:cubicBezTo>
                    <a:pt x="10232" y="9790"/>
                    <a:pt x="11162" y="9725"/>
                    <a:pt x="11540" y="8993"/>
                  </a:cubicBezTo>
                  <a:cubicBezTo>
                    <a:pt x="11709" y="8666"/>
                    <a:pt x="11648" y="8288"/>
                    <a:pt x="11482" y="7980"/>
                  </a:cubicBezTo>
                  <a:cubicBezTo>
                    <a:pt x="11331" y="7697"/>
                    <a:pt x="11072" y="7500"/>
                    <a:pt x="10949" y="7198"/>
                  </a:cubicBezTo>
                  <a:cubicBezTo>
                    <a:pt x="10811" y="6863"/>
                    <a:pt x="10918" y="6453"/>
                    <a:pt x="10857" y="6099"/>
                  </a:cubicBezTo>
                  <a:cubicBezTo>
                    <a:pt x="10814" y="5859"/>
                    <a:pt x="10691" y="5622"/>
                    <a:pt x="10589" y="5401"/>
                  </a:cubicBezTo>
                  <a:cubicBezTo>
                    <a:pt x="10515" y="5240"/>
                    <a:pt x="10447" y="5080"/>
                    <a:pt x="10389" y="4917"/>
                  </a:cubicBezTo>
                  <a:cubicBezTo>
                    <a:pt x="10377" y="4874"/>
                    <a:pt x="10364" y="4834"/>
                    <a:pt x="10352" y="4791"/>
                  </a:cubicBezTo>
                  <a:cubicBezTo>
                    <a:pt x="10257" y="4557"/>
                    <a:pt x="10364" y="4443"/>
                    <a:pt x="10672" y="4443"/>
                  </a:cubicBezTo>
                  <a:cubicBezTo>
                    <a:pt x="10986" y="4927"/>
                    <a:pt x="10946" y="5702"/>
                    <a:pt x="10934" y="6256"/>
                  </a:cubicBezTo>
                  <a:cubicBezTo>
                    <a:pt x="10924" y="6604"/>
                    <a:pt x="10943" y="6943"/>
                    <a:pt x="11174" y="7220"/>
                  </a:cubicBezTo>
                  <a:cubicBezTo>
                    <a:pt x="11314" y="7390"/>
                    <a:pt x="11543" y="7438"/>
                    <a:pt x="11775" y="7438"/>
                  </a:cubicBezTo>
                  <a:cubicBezTo>
                    <a:pt x="11956" y="7438"/>
                    <a:pt x="12139" y="7409"/>
                    <a:pt x="12285" y="7386"/>
                  </a:cubicBezTo>
                  <a:cubicBezTo>
                    <a:pt x="12608" y="7337"/>
                    <a:pt x="13132" y="7167"/>
                    <a:pt x="13239" y="6807"/>
                  </a:cubicBezTo>
                  <a:cubicBezTo>
                    <a:pt x="13378" y="6333"/>
                    <a:pt x="13051" y="5902"/>
                    <a:pt x="12784" y="5536"/>
                  </a:cubicBezTo>
                  <a:cubicBezTo>
                    <a:pt x="12691" y="5410"/>
                    <a:pt x="12599" y="5284"/>
                    <a:pt x="12513" y="5151"/>
                  </a:cubicBezTo>
                  <a:cubicBezTo>
                    <a:pt x="12467" y="5081"/>
                    <a:pt x="12424" y="5007"/>
                    <a:pt x="12384" y="4934"/>
                  </a:cubicBezTo>
                  <a:lnTo>
                    <a:pt x="12384" y="4934"/>
                  </a:lnTo>
                  <a:cubicBezTo>
                    <a:pt x="12384" y="4934"/>
                    <a:pt x="12385" y="4935"/>
                    <a:pt x="12385" y="4935"/>
                  </a:cubicBezTo>
                  <a:cubicBezTo>
                    <a:pt x="12387" y="4935"/>
                    <a:pt x="12149" y="4410"/>
                    <a:pt x="12341" y="4410"/>
                  </a:cubicBezTo>
                  <a:cubicBezTo>
                    <a:pt x="12368" y="4410"/>
                    <a:pt x="12403" y="4420"/>
                    <a:pt x="12448" y="4443"/>
                  </a:cubicBezTo>
                  <a:cubicBezTo>
                    <a:pt x="12891" y="4674"/>
                    <a:pt x="13122" y="5342"/>
                    <a:pt x="13344" y="5751"/>
                  </a:cubicBezTo>
                  <a:cubicBezTo>
                    <a:pt x="13562" y="6152"/>
                    <a:pt x="13849" y="6469"/>
                    <a:pt x="14184" y="6770"/>
                  </a:cubicBezTo>
                  <a:cubicBezTo>
                    <a:pt x="14683" y="7217"/>
                    <a:pt x="14837" y="7734"/>
                    <a:pt x="14960" y="8365"/>
                  </a:cubicBezTo>
                  <a:cubicBezTo>
                    <a:pt x="14966" y="8386"/>
                    <a:pt x="14972" y="8408"/>
                    <a:pt x="14988" y="8426"/>
                  </a:cubicBezTo>
                  <a:cubicBezTo>
                    <a:pt x="15013" y="8461"/>
                    <a:pt x="15052" y="8477"/>
                    <a:pt x="15092" y="8477"/>
                  </a:cubicBezTo>
                  <a:cubicBezTo>
                    <a:pt x="15181" y="8477"/>
                    <a:pt x="15279" y="8401"/>
                    <a:pt x="15255" y="8285"/>
                  </a:cubicBezTo>
                  <a:cubicBezTo>
                    <a:pt x="15209" y="8017"/>
                    <a:pt x="15138" y="7755"/>
                    <a:pt x="15046" y="7500"/>
                  </a:cubicBezTo>
                  <a:cubicBezTo>
                    <a:pt x="15028" y="7448"/>
                    <a:pt x="15003" y="7395"/>
                    <a:pt x="14981" y="7346"/>
                  </a:cubicBezTo>
                  <a:cubicBezTo>
                    <a:pt x="14981" y="7361"/>
                    <a:pt x="14975" y="7377"/>
                    <a:pt x="14975" y="7386"/>
                  </a:cubicBezTo>
                  <a:cubicBezTo>
                    <a:pt x="14969" y="7404"/>
                    <a:pt x="14954" y="7412"/>
                    <a:pt x="14938" y="7412"/>
                  </a:cubicBezTo>
                  <a:cubicBezTo>
                    <a:pt x="14915" y="7412"/>
                    <a:pt x="14892" y="7394"/>
                    <a:pt x="14901" y="7364"/>
                  </a:cubicBezTo>
                  <a:cubicBezTo>
                    <a:pt x="14901" y="7364"/>
                    <a:pt x="14920" y="7306"/>
                    <a:pt x="14941" y="7238"/>
                  </a:cubicBezTo>
                  <a:cubicBezTo>
                    <a:pt x="14908" y="7167"/>
                    <a:pt x="14868" y="7100"/>
                    <a:pt x="14828" y="7032"/>
                  </a:cubicBezTo>
                  <a:lnTo>
                    <a:pt x="14769" y="7038"/>
                  </a:lnTo>
                  <a:cubicBezTo>
                    <a:pt x="14738" y="7038"/>
                    <a:pt x="14720" y="7004"/>
                    <a:pt x="14735" y="6980"/>
                  </a:cubicBezTo>
                  <a:cubicBezTo>
                    <a:pt x="14748" y="6961"/>
                    <a:pt x="14754" y="6949"/>
                    <a:pt x="14763" y="6933"/>
                  </a:cubicBezTo>
                  <a:cubicBezTo>
                    <a:pt x="14723" y="6881"/>
                    <a:pt x="14686" y="6829"/>
                    <a:pt x="14643" y="6776"/>
                  </a:cubicBezTo>
                  <a:cubicBezTo>
                    <a:pt x="14634" y="6764"/>
                    <a:pt x="14621" y="6755"/>
                    <a:pt x="14612" y="6746"/>
                  </a:cubicBezTo>
                  <a:lnTo>
                    <a:pt x="14504" y="6764"/>
                  </a:lnTo>
                  <a:cubicBezTo>
                    <a:pt x="14500" y="6765"/>
                    <a:pt x="14496" y="6766"/>
                    <a:pt x="14493" y="6766"/>
                  </a:cubicBezTo>
                  <a:cubicBezTo>
                    <a:pt x="14462" y="6766"/>
                    <a:pt x="14440" y="6724"/>
                    <a:pt x="14467" y="6700"/>
                  </a:cubicBezTo>
                  <a:lnTo>
                    <a:pt x="14467" y="6700"/>
                  </a:lnTo>
                  <a:cubicBezTo>
                    <a:pt x="14472" y="6695"/>
                    <a:pt x="14493" y="6674"/>
                    <a:pt x="14520" y="6647"/>
                  </a:cubicBezTo>
                  <a:cubicBezTo>
                    <a:pt x="14461" y="6589"/>
                    <a:pt x="14403" y="6530"/>
                    <a:pt x="14338" y="6472"/>
                  </a:cubicBezTo>
                  <a:lnTo>
                    <a:pt x="14230" y="6490"/>
                  </a:lnTo>
                  <a:cubicBezTo>
                    <a:pt x="14226" y="6491"/>
                    <a:pt x="14223" y="6492"/>
                    <a:pt x="14219" y="6492"/>
                  </a:cubicBezTo>
                  <a:cubicBezTo>
                    <a:pt x="14183" y="6492"/>
                    <a:pt x="14166" y="6442"/>
                    <a:pt x="14200" y="6419"/>
                  </a:cubicBezTo>
                  <a:cubicBezTo>
                    <a:pt x="14218" y="6410"/>
                    <a:pt x="14233" y="6401"/>
                    <a:pt x="14252" y="6392"/>
                  </a:cubicBezTo>
                  <a:cubicBezTo>
                    <a:pt x="14187" y="6333"/>
                    <a:pt x="14126" y="6278"/>
                    <a:pt x="14064" y="6216"/>
                  </a:cubicBezTo>
                  <a:lnTo>
                    <a:pt x="14049" y="6216"/>
                  </a:lnTo>
                  <a:cubicBezTo>
                    <a:pt x="14047" y="6216"/>
                    <a:pt x="14046" y="6216"/>
                    <a:pt x="14045" y="6216"/>
                  </a:cubicBezTo>
                  <a:cubicBezTo>
                    <a:pt x="14014" y="6216"/>
                    <a:pt x="14006" y="6184"/>
                    <a:pt x="14018" y="6161"/>
                  </a:cubicBezTo>
                  <a:cubicBezTo>
                    <a:pt x="13975" y="6115"/>
                    <a:pt x="13932" y="6065"/>
                    <a:pt x="13895" y="6013"/>
                  </a:cubicBezTo>
                  <a:lnTo>
                    <a:pt x="13892" y="6010"/>
                  </a:lnTo>
                  <a:cubicBezTo>
                    <a:pt x="13864" y="6010"/>
                    <a:pt x="13836" y="6013"/>
                    <a:pt x="13809" y="6013"/>
                  </a:cubicBezTo>
                  <a:cubicBezTo>
                    <a:pt x="13769" y="6013"/>
                    <a:pt x="13756" y="5961"/>
                    <a:pt x="13790" y="5942"/>
                  </a:cubicBezTo>
                  <a:lnTo>
                    <a:pt x="13830" y="5918"/>
                  </a:lnTo>
                  <a:cubicBezTo>
                    <a:pt x="13778" y="5838"/>
                    <a:pt x="13726" y="5755"/>
                    <a:pt x="13676" y="5671"/>
                  </a:cubicBezTo>
                  <a:lnTo>
                    <a:pt x="13606" y="5671"/>
                  </a:lnTo>
                  <a:cubicBezTo>
                    <a:pt x="13581" y="5671"/>
                    <a:pt x="13550" y="5628"/>
                    <a:pt x="13578" y="5607"/>
                  </a:cubicBezTo>
                  <a:cubicBezTo>
                    <a:pt x="13590" y="5598"/>
                    <a:pt x="13606" y="5588"/>
                    <a:pt x="13618" y="5579"/>
                  </a:cubicBezTo>
                  <a:cubicBezTo>
                    <a:pt x="13556" y="5471"/>
                    <a:pt x="13498" y="5364"/>
                    <a:pt x="13436" y="5253"/>
                  </a:cubicBezTo>
                  <a:cubicBezTo>
                    <a:pt x="13390" y="5256"/>
                    <a:pt x="13347" y="5262"/>
                    <a:pt x="13298" y="5262"/>
                  </a:cubicBezTo>
                  <a:cubicBezTo>
                    <a:pt x="13258" y="5262"/>
                    <a:pt x="13245" y="5210"/>
                    <a:pt x="13279" y="5191"/>
                  </a:cubicBezTo>
                  <a:cubicBezTo>
                    <a:pt x="13310" y="5173"/>
                    <a:pt x="13344" y="5157"/>
                    <a:pt x="13375" y="5139"/>
                  </a:cubicBezTo>
                  <a:cubicBezTo>
                    <a:pt x="13350" y="5090"/>
                    <a:pt x="13325" y="5043"/>
                    <a:pt x="13298" y="4994"/>
                  </a:cubicBezTo>
                  <a:cubicBezTo>
                    <a:pt x="13282" y="4967"/>
                    <a:pt x="13264" y="4933"/>
                    <a:pt x="13245" y="4902"/>
                  </a:cubicBezTo>
                  <a:cubicBezTo>
                    <a:pt x="13184" y="4908"/>
                    <a:pt x="13122" y="4917"/>
                    <a:pt x="13058" y="4920"/>
                  </a:cubicBezTo>
                  <a:cubicBezTo>
                    <a:pt x="13021" y="4920"/>
                    <a:pt x="13005" y="4868"/>
                    <a:pt x="13039" y="4850"/>
                  </a:cubicBezTo>
                  <a:cubicBezTo>
                    <a:pt x="13085" y="4825"/>
                    <a:pt x="13128" y="4803"/>
                    <a:pt x="13175" y="4782"/>
                  </a:cubicBezTo>
                  <a:cubicBezTo>
                    <a:pt x="13116" y="4683"/>
                    <a:pt x="13051" y="4591"/>
                    <a:pt x="12984" y="4505"/>
                  </a:cubicBezTo>
                  <a:cubicBezTo>
                    <a:pt x="12962" y="4505"/>
                    <a:pt x="12941" y="4508"/>
                    <a:pt x="12919" y="4511"/>
                  </a:cubicBezTo>
                  <a:cubicBezTo>
                    <a:pt x="12882" y="4511"/>
                    <a:pt x="12867" y="4459"/>
                    <a:pt x="12901" y="4440"/>
                  </a:cubicBezTo>
                  <a:cubicBezTo>
                    <a:pt x="12907" y="4434"/>
                    <a:pt x="12913" y="4434"/>
                    <a:pt x="12922" y="4431"/>
                  </a:cubicBezTo>
                  <a:cubicBezTo>
                    <a:pt x="12867" y="4363"/>
                    <a:pt x="12805" y="4302"/>
                    <a:pt x="12741" y="4249"/>
                  </a:cubicBezTo>
                  <a:cubicBezTo>
                    <a:pt x="12685" y="4255"/>
                    <a:pt x="12633" y="4265"/>
                    <a:pt x="12577" y="4271"/>
                  </a:cubicBezTo>
                  <a:cubicBezTo>
                    <a:pt x="12576" y="4271"/>
                    <a:pt x="12574" y="4271"/>
                    <a:pt x="12572" y="4271"/>
                  </a:cubicBezTo>
                  <a:cubicBezTo>
                    <a:pt x="12534" y="4271"/>
                    <a:pt x="12533" y="4209"/>
                    <a:pt x="12568" y="4194"/>
                  </a:cubicBezTo>
                  <a:cubicBezTo>
                    <a:pt x="12590" y="4188"/>
                    <a:pt x="12608" y="4182"/>
                    <a:pt x="12630" y="4172"/>
                  </a:cubicBezTo>
                  <a:cubicBezTo>
                    <a:pt x="12584" y="4145"/>
                    <a:pt x="12534" y="4126"/>
                    <a:pt x="12485" y="4111"/>
                  </a:cubicBezTo>
                  <a:cubicBezTo>
                    <a:pt x="12438" y="4099"/>
                    <a:pt x="12395" y="4093"/>
                    <a:pt x="12354" y="4093"/>
                  </a:cubicBezTo>
                  <a:cubicBezTo>
                    <a:pt x="12176" y="4093"/>
                    <a:pt x="12056" y="4203"/>
                    <a:pt x="11999" y="4363"/>
                  </a:cubicBezTo>
                  <a:cubicBezTo>
                    <a:pt x="12002" y="4372"/>
                    <a:pt x="11999" y="4382"/>
                    <a:pt x="11993" y="4391"/>
                  </a:cubicBezTo>
                  <a:cubicBezTo>
                    <a:pt x="11974" y="4449"/>
                    <a:pt x="11962" y="4511"/>
                    <a:pt x="11962" y="4573"/>
                  </a:cubicBezTo>
                  <a:cubicBezTo>
                    <a:pt x="11959" y="4606"/>
                    <a:pt x="11962" y="4637"/>
                    <a:pt x="11968" y="4671"/>
                  </a:cubicBezTo>
                  <a:lnTo>
                    <a:pt x="11974" y="4671"/>
                  </a:lnTo>
                  <a:cubicBezTo>
                    <a:pt x="12008" y="4680"/>
                    <a:pt x="12011" y="4723"/>
                    <a:pt x="11983" y="4742"/>
                  </a:cubicBezTo>
                  <a:lnTo>
                    <a:pt x="11977" y="4745"/>
                  </a:lnTo>
                  <a:cubicBezTo>
                    <a:pt x="11990" y="4806"/>
                    <a:pt x="12008" y="4868"/>
                    <a:pt x="12033" y="4923"/>
                  </a:cubicBezTo>
                  <a:cubicBezTo>
                    <a:pt x="12066" y="4920"/>
                    <a:pt x="12100" y="4914"/>
                    <a:pt x="12134" y="4908"/>
                  </a:cubicBezTo>
                  <a:cubicBezTo>
                    <a:pt x="12135" y="4908"/>
                    <a:pt x="12136" y="4908"/>
                    <a:pt x="12137" y="4908"/>
                  </a:cubicBezTo>
                  <a:cubicBezTo>
                    <a:pt x="12169" y="4908"/>
                    <a:pt x="12183" y="4955"/>
                    <a:pt x="12162" y="4976"/>
                  </a:cubicBezTo>
                  <a:cubicBezTo>
                    <a:pt x="12137" y="4997"/>
                    <a:pt x="12113" y="5019"/>
                    <a:pt x="12085" y="5037"/>
                  </a:cubicBezTo>
                  <a:cubicBezTo>
                    <a:pt x="12131" y="5127"/>
                    <a:pt x="12183" y="5210"/>
                    <a:pt x="12239" y="5293"/>
                  </a:cubicBezTo>
                  <a:cubicBezTo>
                    <a:pt x="12273" y="5293"/>
                    <a:pt x="12307" y="5287"/>
                    <a:pt x="12340" y="5287"/>
                  </a:cubicBezTo>
                  <a:cubicBezTo>
                    <a:pt x="12343" y="5286"/>
                    <a:pt x="12346" y="5286"/>
                    <a:pt x="12349" y="5286"/>
                  </a:cubicBezTo>
                  <a:cubicBezTo>
                    <a:pt x="12394" y="5286"/>
                    <a:pt x="12399" y="5355"/>
                    <a:pt x="12353" y="5364"/>
                  </a:cubicBezTo>
                  <a:cubicBezTo>
                    <a:pt x="12334" y="5367"/>
                    <a:pt x="12316" y="5373"/>
                    <a:pt x="12297" y="5376"/>
                  </a:cubicBezTo>
                  <a:cubicBezTo>
                    <a:pt x="12337" y="5431"/>
                    <a:pt x="12377" y="5484"/>
                    <a:pt x="12414" y="5536"/>
                  </a:cubicBezTo>
                  <a:cubicBezTo>
                    <a:pt x="12445" y="5533"/>
                    <a:pt x="12479" y="5527"/>
                    <a:pt x="12510" y="5527"/>
                  </a:cubicBezTo>
                  <a:cubicBezTo>
                    <a:pt x="12550" y="5527"/>
                    <a:pt x="12562" y="5576"/>
                    <a:pt x="12528" y="5598"/>
                  </a:cubicBezTo>
                  <a:cubicBezTo>
                    <a:pt x="12513" y="5607"/>
                    <a:pt x="12497" y="5613"/>
                    <a:pt x="12479" y="5625"/>
                  </a:cubicBezTo>
                  <a:cubicBezTo>
                    <a:pt x="12494" y="5644"/>
                    <a:pt x="12510" y="5665"/>
                    <a:pt x="12525" y="5684"/>
                  </a:cubicBezTo>
                  <a:cubicBezTo>
                    <a:pt x="12568" y="5739"/>
                    <a:pt x="12608" y="5798"/>
                    <a:pt x="12651" y="5856"/>
                  </a:cubicBezTo>
                  <a:cubicBezTo>
                    <a:pt x="12707" y="5850"/>
                    <a:pt x="12762" y="5838"/>
                    <a:pt x="12818" y="5835"/>
                  </a:cubicBezTo>
                  <a:cubicBezTo>
                    <a:pt x="12819" y="5834"/>
                    <a:pt x="12820" y="5834"/>
                    <a:pt x="12821" y="5834"/>
                  </a:cubicBezTo>
                  <a:cubicBezTo>
                    <a:pt x="12852" y="5834"/>
                    <a:pt x="12866" y="5878"/>
                    <a:pt x="12845" y="5899"/>
                  </a:cubicBezTo>
                  <a:cubicBezTo>
                    <a:pt x="12811" y="5933"/>
                    <a:pt x="12774" y="5964"/>
                    <a:pt x="12738" y="5992"/>
                  </a:cubicBezTo>
                  <a:cubicBezTo>
                    <a:pt x="12796" y="6084"/>
                    <a:pt x="12848" y="6179"/>
                    <a:pt x="12898" y="6281"/>
                  </a:cubicBezTo>
                  <a:cubicBezTo>
                    <a:pt x="12916" y="6287"/>
                    <a:pt x="12925" y="6312"/>
                    <a:pt x="12919" y="6330"/>
                  </a:cubicBezTo>
                  <a:cubicBezTo>
                    <a:pt x="12931" y="6361"/>
                    <a:pt x="12947" y="6389"/>
                    <a:pt x="12956" y="6416"/>
                  </a:cubicBezTo>
                  <a:cubicBezTo>
                    <a:pt x="13005" y="6518"/>
                    <a:pt x="12999" y="6638"/>
                    <a:pt x="12944" y="6733"/>
                  </a:cubicBezTo>
                  <a:cubicBezTo>
                    <a:pt x="12959" y="6746"/>
                    <a:pt x="12962" y="6773"/>
                    <a:pt x="12947" y="6786"/>
                  </a:cubicBezTo>
                  <a:cubicBezTo>
                    <a:pt x="12685" y="7066"/>
                    <a:pt x="12334" y="7130"/>
                    <a:pt x="11971" y="7207"/>
                  </a:cubicBezTo>
                  <a:cubicBezTo>
                    <a:pt x="11968" y="7208"/>
                    <a:pt x="11966" y="7208"/>
                    <a:pt x="11963" y="7208"/>
                  </a:cubicBezTo>
                  <a:cubicBezTo>
                    <a:pt x="11923" y="7208"/>
                    <a:pt x="11906" y="7142"/>
                    <a:pt x="11953" y="7134"/>
                  </a:cubicBezTo>
                  <a:cubicBezTo>
                    <a:pt x="12036" y="7115"/>
                    <a:pt x="12128" y="7097"/>
                    <a:pt x="12220" y="7078"/>
                  </a:cubicBezTo>
                  <a:lnTo>
                    <a:pt x="12220" y="7078"/>
                  </a:lnTo>
                  <a:cubicBezTo>
                    <a:pt x="12088" y="7100"/>
                    <a:pt x="11968" y="7112"/>
                    <a:pt x="11894" y="7118"/>
                  </a:cubicBezTo>
                  <a:cubicBezTo>
                    <a:pt x="11870" y="7120"/>
                    <a:pt x="11848" y="7120"/>
                    <a:pt x="11826" y="7120"/>
                  </a:cubicBezTo>
                  <a:cubicBezTo>
                    <a:pt x="11665" y="7120"/>
                    <a:pt x="11550" y="7082"/>
                    <a:pt x="11463" y="7017"/>
                  </a:cubicBezTo>
                  <a:cubicBezTo>
                    <a:pt x="11362" y="7017"/>
                    <a:pt x="11263" y="7001"/>
                    <a:pt x="11168" y="6970"/>
                  </a:cubicBezTo>
                  <a:cubicBezTo>
                    <a:pt x="11128" y="6958"/>
                    <a:pt x="11128" y="6906"/>
                    <a:pt x="11168" y="6893"/>
                  </a:cubicBezTo>
                  <a:cubicBezTo>
                    <a:pt x="11223" y="6881"/>
                    <a:pt x="11278" y="6869"/>
                    <a:pt x="11334" y="6853"/>
                  </a:cubicBezTo>
                  <a:cubicBezTo>
                    <a:pt x="11288" y="6752"/>
                    <a:pt x="11260" y="6644"/>
                    <a:pt x="11254" y="6533"/>
                  </a:cubicBezTo>
                  <a:cubicBezTo>
                    <a:pt x="11189" y="6524"/>
                    <a:pt x="11125" y="6509"/>
                    <a:pt x="11063" y="6490"/>
                  </a:cubicBezTo>
                  <a:cubicBezTo>
                    <a:pt x="11035" y="6481"/>
                    <a:pt x="11026" y="6447"/>
                    <a:pt x="11048" y="6426"/>
                  </a:cubicBezTo>
                  <a:cubicBezTo>
                    <a:pt x="11106" y="6370"/>
                    <a:pt x="11171" y="6324"/>
                    <a:pt x="11245" y="6290"/>
                  </a:cubicBezTo>
                  <a:cubicBezTo>
                    <a:pt x="11245" y="6235"/>
                    <a:pt x="11245" y="6182"/>
                    <a:pt x="11248" y="6127"/>
                  </a:cubicBezTo>
                  <a:cubicBezTo>
                    <a:pt x="11198" y="6127"/>
                    <a:pt x="11149" y="6121"/>
                    <a:pt x="11097" y="6115"/>
                  </a:cubicBezTo>
                  <a:cubicBezTo>
                    <a:pt x="11060" y="6109"/>
                    <a:pt x="11063" y="6050"/>
                    <a:pt x="11097" y="6041"/>
                  </a:cubicBezTo>
                  <a:cubicBezTo>
                    <a:pt x="11149" y="6025"/>
                    <a:pt x="11198" y="6010"/>
                    <a:pt x="11251" y="5998"/>
                  </a:cubicBezTo>
                  <a:cubicBezTo>
                    <a:pt x="11251" y="5970"/>
                    <a:pt x="11251" y="5942"/>
                    <a:pt x="11254" y="5915"/>
                  </a:cubicBezTo>
                  <a:lnTo>
                    <a:pt x="11254" y="5853"/>
                  </a:lnTo>
                  <a:cubicBezTo>
                    <a:pt x="11220" y="5859"/>
                    <a:pt x="11186" y="5868"/>
                    <a:pt x="11152" y="5875"/>
                  </a:cubicBezTo>
                  <a:cubicBezTo>
                    <a:pt x="11148" y="5876"/>
                    <a:pt x="11144" y="5876"/>
                    <a:pt x="11141" y="5876"/>
                  </a:cubicBezTo>
                  <a:cubicBezTo>
                    <a:pt x="11105" y="5876"/>
                    <a:pt x="11088" y="5826"/>
                    <a:pt x="11125" y="5804"/>
                  </a:cubicBezTo>
                  <a:cubicBezTo>
                    <a:pt x="11165" y="5776"/>
                    <a:pt x="11211" y="5755"/>
                    <a:pt x="11254" y="5727"/>
                  </a:cubicBezTo>
                  <a:cubicBezTo>
                    <a:pt x="11251" y="5631"/>
                    <a:pt x="11248" y="5536"/>
                    <a:pt x="11238" y="5434"/>
                  </a:cubicBezTo>
                  <a:lnTo>
                    <a:pt x="11109" y="5434"/>
                  </a:lnTo>
                  <a:cubicBezTo>
                    <a:pt x="11069" y="5434"/>
                    <a:pt x="11054" y="5382"/>
                    <a:pt x="11088" y="5364"/>
                  </a:cubicBezTo>
                  <a:cubicBezTo>
                    <a:pt x="11134" y="5336"/>
                    <a:pt x="11180" y="5314"/>
                    <a:pt x="11226" y="5296"/>
                  </a:cubicBezTo>
                  <a:cubicBezTo>
                    <a:pt x="11220" y="5231"/>
                    <a:pt x="11211" y="5167"/>
                    <a:pt x="11202" y="5102"/>
                  </a:cubicBezTo>
                  <a:cubicBezTo>
                    <a:pt x="11149" y="5102"/>
                    <a:pt x="11097" y="5099"/>
                    <a:pt x="11041" y="5093"/>
                  </a:cubicBezTo>
                  <a:cubicBezTo>
                    <a:pt x="11005" y="5087"/>
                    <a:pt x="10983" y="5040"/>
                    <a:pt x="11020" y="5019"/>
                  </a:cubicBezTo>
                  <a:cubicBezTo>
                    <a:pt x="11072" y="4994"/>
                    <a:pt x="11125" y="4970"/>
                    <a:pt x="11174" y="4948"/>
                  </a:cubicBezTo>
                  <a:cubicBezTo>
                    <a:pt x="11168" y="4911"/>
                    <a:pt x="11158" y="4871"/>
                    <a:pt x="11149" y="4834"/>
                  </a:cubicBezTo>
                  <a:cubicBezTo>
                    <a:pt x="11097" y="4834"/>
                    <a:pt x="11045" y="4828"/>
                    <a:pt x="10995" y="4819"/>
                  </a:cubicBezTo>
                  <a:cubicBezTo>
                    <a:pt x="10961" y="4810"/>
                    <a:pt x="10955" y="4766"/>
                    <a:pt x="10983" y="4748"/>
                  </a:cubicBezTo>
                  <a:cubicBezTo>
                    <a:pt x="11023" y="4723"/>
                    <a:pt x="11063" y="4699"/>
                    <a:pt x="11106" y="4680"/>
                  </a:cubicBezTo>
                  <a:cubicBezTo>
                    <a:pt x="11088" y="4622"/>
                    <a:pt x="11066" y="4566"/>
                    <a:pt x="11045" y="4511"/>
                  </a:cubicBezTo>
                  <a:lnTo>
                    <a:pt x="11038" y="4511"/>
                  </a:lnTo>
                  <a:cubicBezTo>
                    <a:pt x="11036" y="4511"/>
                    <a:pt x="11034" y="4512"/>
                    <a:pt x="11032" y="4512"/>
                  </a:cubicBezTo>
                  <a:cubicBezTo>
                    <a:pt x="10998" y="4512"/>
                    <a:pt x="10994" y="4467"/>
                    <a:pt x="11017" y="4446"/>
                  </a:cubicBezTo>
                  <a:cubicBezTo>
                    <a:pt x="11011" y="4431"/>
                    <a:pt x="11005" y="4412"/>
                    <a:pt x="10998" y="4400"/>
                  </a:cubicBezTo>
                  <a:cubicBezTo>
                    <a:pt x="10983" y="4363"/>
                    <a:pt x="10961" y="4329"/>
                    <a:pt x="10940" y="4292"/>
                  </a:cubicBezTo>
                  <a:cubicBezTo>
                    <a:pt x="10881" y="4299"/>
                    <a:pt x="10823" y="4305"/>
                    <a:pt x="10764" y="4305"/>
                  </a:cubicBezTo>
                  <a:cubicBezTo>
                    <a:pt x="10761" y="4305"/>
                    <a:pt x="10759" y="4306"/>
                    <a:pt x="10756" y="4306"/>
                  </a:cubicBezTo>
                  <a:cubicBezTo>
                    <a:pt x="10711" y="4306"/>
                    <a:pt x="10706" y="4236"/>
                    <a:pt x="10755" y="4228"/>
                  </a:cubicBezTo>
                  <a:lnTo>
                    <a:pt x="10878" y="4203"/>
                  </a:lnTo>
                  <a:cubicBezTo>
                    <a:pt x="10835" y="4148"/>
                    <a:pt x="10786" y="4099"/>
                    <a:pt x="10734" y="4058"/>
                  </a:cubicBezTo>
                  <a:cubicBezTo>
                    <a:pt x="10678" y="4071"/>
                    <a:pt x="10623" y="4083"/>
                    <a:pt x="10571" y="4099"/>
                  </a:cubicBezTo>
                  <a:cubicBezTo>
                    <a:pt x="10567" y="4099"/>
                    <a:pt x="10563" y="4100"/>
                    <a:pt x="10560" y="4100"/>
                  </a:cubicBezTo>
                  <a:cubicBezTo>
                    <a:pt x="10518" y="4100"/>
                    <a:pt x="10503" y="4036"/>
                    <a:pt x="10549" y="4025"/>
                  </a:cubicBezTo>
                  <a:cubicBezTo>
                    <a:pt x="10583" y="4015"/>
                    <a:pt x="10614" y="4009"/>
                    <a:pt x="10647" y="4000"/>
                  </a:cubicBezTo>
                  <a:cubicBezTo>
                    <a:pt x="10607" y="3982"/>
                    <a:pt x="10567" y="3966"/>
                    <a:pt x="10524" y="3957"/>
                  </a:cubicBezTo>
                  <a:cubicBezTo>
                    <a:pt x="10429" y="3982"/>
                    <a:pt x="10330" y="4009"/>
                    <a:pt x="10232" y="4034"/>
                  </a:cubicBezTo>
                  <a:cubicBezTo>
                    <a:pt x="9980" y="4219"/>
                    <a:pt x="10004" y="4613"/>
                    <a:pt x="10078" y="4914"/>
                  </a:cubicBezTo>
                  <a:cubicBezTo>
                    <a:pt x="10118" y="4914"/>
                    <a:pt x="10130" y="4967"/>
                    <a:pt x="10096" y="4982"/>
                  </a:cubicBezTo>
                  <a:cubicBezTo>
                    <a:pt x="10112" y="5031"/>
                    <a:pt x="10124" y="5080"/>
                    <a:pt x="10140" y="5120"/>
                  </a:cubicBezTo>
                  <a:cubicBezTo>
                    <a:pt x="10155" y="5160"/>
                    <a:pt x="10177" y="5213"/>
                    <a:pt x="10192" y="5259"/>
                  </a:cubicBezTo>
                  <a:cubicBezTo>
                    <a:pt x="10201" y="5259"/>
                    <a:pt x="10207" y="5256"/>
                    <a:pt x="10217" y="5253"/>
                  </a:cubicBezTo>
                  <a:cubicBezTo>
                    <a:pt x="10217" y="5253"/>
                    <a:pt x="10218" y="5253"/>
                    <a:pt x="10219" y="5253"/>
                  </a:cubicBezTo>
                  <a:cubicBezTo>
                    <a:pt x="10260" y="5253"/>
                    <a:pt x="10268" y="5318"/>
                    <a:pt x="10229" y="5330"/>
                  </a:cubicBezTo>
                  <a:lnTo>
                    <a:pt x="10223" y="5330"/>
                  </a:lnTo>
                  <a:cubicBezTo>
                    <a:pt x="10257" y="5407"/>
                    <a:pt x="10290" y="5484"/>
                    <a:pt x="10327" y="5561"/>
                  </a:cubicBezTo>
                  <a:lnTo>
                    <a:pt x="10355" y="5561"/>
                  </a:lnTo>
                  <a:cubicBezTo>
                    <a:pt x="10357" y="5560"/>
                    <a:pt x="10359" y="5560"/>
                    <a:pt x="10361" y="5560"/>
                  </a:cubicBezTo>
                  <a:cubicBezTo>
                    <a:pt x="10405" y="5560"/>
                    <a:pt x="10415" y="5632"/>
                    <a:pt x="10364" y="5638"/>
                  </a:cubicBezTo>
                  <a:lnTo>
                    <a:pt x="10361" y="5638"/>
                  </a:lnTo>
                  <a:cubicBezTo>
                    <a:pt x="10395" y="5711"/>
                    <a:pt x="10426" y="5782"/>
                    <a:pt x="10457" y="5856"/>
                  </a:cubicBezTo>
                  <a:lnTo>
                    <a:pt x="10515" y="5838"/>
                  </a:lnTo>
                  <a:cubicBezTo>
                    <a:pt x="10520" y="5836"/>
                    <a:pt x="10525" y="5835"/>
                    <a:pt x="10529" y="5835"/>
                  </a:cubicBezTo>
                  <a:cubicBezTo>
                    <a:pt x="10564" y="5835"/>
                    <a:pt x="10575" y="5898"/>
                    <a:pt x="10534" y="5912"/>
                  </a:cubicBezTo>
                  <a:lnTo>
                    <a:pt x="10487" y="5927"/>
                  </a:lnTo>
                  <a:cubicBezTo>
                    <a:pt x="10506" y="5976"/>
                    <a:pt x="10521" y="6028"/>
                    <a:pt x="10534" y="6078"/>
                  </a:cubicBezTo>
                  <a:cubicBezTo>
                    <a:pt x="10561" y="6087"/>
                    <a:pt x="10567" y="6121"/>
                    <a:pt x="10546" y="6139"/>
                  </a:cubicBezTo>
                  <a:cubicBezTo>
                    <a:pt x="10564" y="6232"/>
                    <a:pt x="10577" y="6327"/>
                    <a:pt x="10580" y="6422"/>
                  </a:cubicBezTo>
                  <a:cubicBezTo>
                    <a:pt x="10598" y="6438"/>
                    <a:pt x="10598" y="6463"/>
                    <a:pt x="10583" y="6481"/>
                  </a:cubicBezTo>
                  <a:cubicBezTo>
                    <a:pt x="10586" y="6616"/>
                    <a:pt x="10583" y="6752"/>
                    <a:pt x="10589" y="6890"/>
                  </a:cubicBezTo>
                  <a:cubicBezTo>
                    <a:pt x="10632" y="6878"/>
                    <a:pt x="10675" y="6869"/>
                    <a:pt x="10718" y="6863"/>
                  </a:cubicBezTo>
                  <a:cubicBezTo>
                    <a:pt x="10721" y="6862"/>
                    <a:pt x="10723" y="6862"/>
                    <a:pt x="10725" y="6862"/>
                  </a:cubicBezTo>
                  <a:cubicBezTo>
                    <a:pt x="10759" y="6862"/>
                    <a:pt x="10787" y="6901"/>
                    <a:pt x="10758" y="6927"/>
                  </a:cubicBezTo>
                  <a:cubicBezTo>
                    <a:pt x="10712" y="6967"/>
                    <a:pt x="10660" y="7004"/>
                    <a:pt x="10604" y="7032"/>
                  </a:cubicBezTo>
                  <a:cubicBezTo>
                    <a:pt x="10611" y="7072"/>
                    <a:pt x="10620" y="7109"/>
                    <a:pt x="10629" y="7146"/>
                  </a:cubicBezTo>
                  <a:lnTo>
                    <a:pt x="10644" y="7140"/>
                  </a:lnTo>
                  <a:cubicBezTo>
                    <a:pt x="10650" y="7137"/>
                    <a:pt x="10656" y="7135"/>
                    <a:pt x="10662" y="7135"/>
                  </a:cubicBezTo>
                  <a:cubicBezTo>
                    <a:pt x="10697" y="7135"/>
                    <a:pt x="10721" y="7186"/>
                    <a:pt x="10681" y="7207"/>
                  </a:cubicBezTo>
                  <a:cubicBezTo>
                    <a:pt x="10672" y="7210"/>
                    <a:pt x="10663" y="7214"/>
                    <a:pt x="10657" y="7217"/>
                  </a:cubicBezTo>
                  <a:cubicBezTo>
                    <a:pt x="10678" y="7278"/>
                    <a:pt x="10706" y="7337"/>
                    <a:pt x="10737" y="7392"/>
                  </a:cubicBezTo>
                  <a:lnTo>
                    <a:pt x="10789" y="7374"/>
                  </a:lnTo>
                  <a:cubicBezTo>
                    <a:pt x="10792" y="7373"/>
                    <a:pt x="10796" y="7372"/>
                    <a:pt x="10799" y="7372"/>
                  </a:cubicBezTo>
                  <a:cubicBezTo>
                    <a:pt x="10834" y="7372"/>
                    <a:pt x="10856" y="7428"/>
                    <a:pt x="10820" y="7444"/>
                  </a:cubicBezTo>
                  <a:cubicBezTo>
                    <a:pt x="10804" y="7451"/>
                    <a:pt x="10792" y="7457"/>
                    <a:pt x="10777" y="7463"/>
                  </a:cubicBezTo>
                  <a:cubicBezTo>
                    <a:pt x="10832" y="7552"/>
                    <a:pt x="10897" y="7638"/>
                    <a:pt x="10958" y="7725"/>
                  </a:cubicBezTo>
                  <a:cubicBezTo>
                    <a:pt x="10971" y="7721"/>
                    <a:pt x="10983" y="7718"/>
                    <a:pt x="10995" y="7715"/>
                  </a:cubicBezTo>
                  <a:cubicBezTo>
                    <a:pt x="10997" y="7715"/>
                    <a:pt x="10999" y="7715"/>
                    <a:pt x="11001" y="7715"/>
                  </a:cubicBezTo>
                  <a:cubicBezTo>
                    <a:pt x="11035" y="7715"/>
                    <a:pt x="11064" y="7769"/>
                    <a:pt x="11023" y="7786"/>
                  </a:cubicBezTo>
                  <a:lnTo>
                    <a:pt x="11011" y="7792"/>
                  </a:lnTo>
                  <a:cubicBezTo>
                    <a:pt x="11060" y="7860"/>
                    <a:pt x="11106" y="7925"/>
                    <a:pt x="11149" y="7992"/>
                  </a:cubicBezTo>
                  <a:lnTo>
                    <a:pt x="11165" y="7989"/>
                  </a:lnTo>
                  <a:cubicBezTo>
                    <a:pt x="11167" y="7989"/>
                    <a:pt x="11169" y="7989"/>
                    <a:pt x="11171" y="7989"/>
                  </a:cubicBezTo>
                  <a:cubicBezTo>
                    <a:pt x="11208" y="7989"/>
                    <a:pt x="11236" y="8040"/>
                    <a:pt x="11195" y="8060"/>
                  </a:cubicBezTo>
                  <a:lnTo>
                    <a:pt x="11189" y="8063"/>
                  </a:lnTo>
                  <a:cubicBezTo>
                    <a:pt x="11226" y="8125"/>
                    <a:pt x="11257" y="8192"/>
                    <a:pt x="11282" y="8263"/>
                  </a:cubicBezTo>
                  <a:cubicBezTo>
                    <a:pt x="11325" y="8251"/>
                    <a:pt x="11365" y="8239"/>
                    <a:pt x="11405" y="8229"/>
                  </a:cubicBezTo>
                  <a:cubicBezTo>
                    <a:pt x="11408" y="8228"/>
                    <a:pt x="11412" y="8228"/>
                    <a:pt x="11415" y="8228"/>
                  </a:cubicBezTo>
                  <a:cubicBezTo>
                    <a:pt x="11456" y="8228"/>
                    <a:pt x="11469" y="8292"/>
                    <a:pt x="11426" y="8303"/>
                  </a:cubicBezTo>
                  <a:cubicBezTo>
                    <a:pt x="11386" y="8312"/>
                    <a:pt x="11346" y="8325"/>
                    <a:pt x="11306" y="8337"/>
                  </a:cubicBezTo>
                  <a:cubicBezTo>
                    <a:pt x="11322" y="8399"/>
                    <a:pt x="11331" y="8463"/>
                    <a:pt x="11331" y="8531"/>
                  </a:cubicBezTo>
                  <a:cubicBezTo>
                    <a:pt x="11368" y="8522"/>
                    <a:pt x="11402" y="8509"/>
                    <a:pt x="11439" y="8503"/>
                  </a:cubicBezTo>
                  <a:cubicBezTo>
                    <a:pt x="11442" y="8503"/>
                    <a:pt x="11445" y="8502"/>
                    <a:pt x="11447" y="8502"/>
                  </a:cubicBezTo>
                  <a:cubicBezTo>
                    <a:pt x="11487" y="8502"/>
                    <a:pt x="11500" y="8560"/>
                    <a:pt x="11460" y="8577"/>
                  </a:cubicBezTo>
                  <a:cubicBezTo>
                    <a:pt x="11414" y="8589"/>
                    <a:pt x="11371" y="8608"/>
                    <a:pt x="11325" y="8623"/>
                  </a:cubicBezTo>
                  <a:cubicBezTo>
                    <a:pt x="11318" y="8697"/>
                    <a:pt x="11303" y="8774"/>
                    <a:pt x="11272" y="8845"/>
                  </a:cubicBezTo>
                  <a:cubicBezTo>
                    <a:pt x="11306" y="8833"/>
                    <a:pt x="11337" y="8820"/>
                    <a:pt x="11371" y="8811"/>
                  </a:cubicBezTo>
                  <a:cubicBezTo>
                    <a:pt x="11376" y="8809"/>
                    <a:pt x="11380" y="8809"/>
                    <a:pt x="11384" y="8809"/>
                  </a:cubicBezTo>
                  <a:cubicBezTo>
                    <a:pt x="11417" y="8809"/>
                    <a:pt x="11429" y="8860"/>
                    <a:pt x="11399" y="8882"/>
                  </a:cubicBezTo>
                  <a:cubicBezTo>
                    <a:pt x="11312" y="8947"/>
                    <a:pt x="11223" y="9002"/>
                    <a:pt x="11131" y="9057"/>
                  </a:cubicBezTo>
                  <a:cubicBezTo>
                    <a:pt x="10718" y="9525"/>
                    <a:pt x="9779" y="9695"/>
                    <a:pt x="9352" y="10039"/>
                  </a:cubicBezTo>
                  <a:cubicBezTo>
                    <a:pt x="9333" y="10055"/>
                    <a:pt x="9318" y="10070"/>
                    <a:pt x="9299" y="10085"/>
                  </a:cubicBezTo>
                  <a:cubicBezTo>
                    <a:pt x="9536" y="9978"/>
                    <a:pt x="9770" y="9867"/>
                    <a:pt x="10004" y="9753"/>
                  </a:cubicBezTo>
                  <a:cubicBezTo>
                    <a:pt x="10220" y="9605"/>
                    <a:pt x="10478" y="9510"/>
                    <a:pt x="10709" y="9396"/>
                  </a:cubicBezTo>
                  <a:cubicBezTo>
                    <a:pt x="10716" y="9392"/>
                    <a:pt x="10723" y="9391"/>
                    <a:pt x="10729" y="9391"/>
                  </a:cubicBezTo>
                  <a:cubicBezTo>
                    <a:pt x="10764" y="9391"/>
                    <a:pt x="10786" y="9442"/>
                    <a:pt x="10749" y="9461"/>
                  </a:cubicBezTo>
                  <a:cubicBezTo>
                    <a:pt x="10697" y="9488"/>
                    <a:pt x="10644" y="9513"/>
                    <a:pt x="10589" y="9541"/>
                  </a:cubicBezTo>
                  <a:cubicBezTo>
                    <a:pt x="10595" y="9578"/>
                    <a:pt x="10549" y="9602"/>
                    <a:pt x="10450" y="9611"/>
                  </a:cubicBezTo>
                  <a:lnTo>
                    <a:pt x="10266" y="9707"/>
                  </a:lnTo>
                  <a:cubicBezTo>
                    <a:pt x="9835" y="9959"/>
                    <a:pt x="9496" y="10322"/>
                    <a:pt x="9004" y="10486"/>
                  </a:cubicBezTo>
                  <a:cubicBezTo>
                    <a:pt x="8970" y="10581"/>
                    <a:pt x="8945" y="10676"/>
                    <a:pt x="8933" y="10778"/>
                  </a:cubicBezTo>
                  <a:lnTo>
                    <a:pt x="8967" y="10763"/>
                  </a:lnTo>
                  <a:cubicBezTo>
                    <a:pt x="8974" y="10759"/>
                    <a:pt x="8980" y="10757"/>
                    <a:pt x="8986" y="10757"/>
                  </a:cubicBezTo>
                  <a:cubicBezTo>
                    <a:pt x="9020" y="10757"/>
                    <a:pt x="9043" y="10807"/>
                    <a:pt x="9007" y="10827"/>
                  </a:cubicBezTo>
                  <a:cubicBezTo>
                    <a:pt x="8979" y="10843"/>
                    <a:pt x="8951" y="10855"/>
                    <a:pt x="8924" y="10870"/>
                  </a:cubicBezTo>
                  <a:cubicBezTo>
                    <a:pt x="8921" y="10917"/>
                    <a:pt x="8921" y="10966"/>
                    <a:pt x="8921" y="11015"/>
                  </a:cubicBezTo>
                  <a:cubicBezTo>
                    <a:pt x="8924" y="11166"/>
                    <a:pt x="8899" y="11317"/>
                    <a:pt x="8850" y="11461"/>
                  </a:cubicBezTo>
                  <a:cubicBezTo>
                    <a:pt x="8859" y="11480"/>
                    <a:pt x="8853" y="11501"/>
                    <a:pt x="8834" y="11511"/>
                  </a:cubicBezTo>
                  <a:lnTo>
                    <a:pt x="8825" y="11517"/>
                  </a:lnTo>
                  <a:cubicBezTo>
                    <a:pt x="8693" y="11831"/>
                    <a:pt x="8434" y="12043"/>
                    <a:pt x="8130" y="12219"/>
                  </a:cubicBezTo>
                  <a:cubicBezTo>
                    <a:pt x="8160" y="12209"/>
                    <a:pt x="8191" y="12200"/>
                    <a:pt x="8225" y="12194"/>
                  </a:cubicBezTo>
                  <a:cubicBezTo>
                    <a:pt x="8229" y="12193"/>
                    <a:pt x="8233" y="12192"/>
                    <a:pt x="8237" y="12192"/>
                  </a:cubicBezTo>
                  <a:cubicBezTo>
                    <a:pt x="8272" y="12192"/>
                    <a:pt x="8289" y="12242"/>
                    <a:pt x="8253" y="12262"/>
                  </a:cubicBezTo>
                  <a:cubicBezTo>
                    <a:pt x="7896" y="12474"/>
                    <a:pt x="7489" y="12594"/>
                    <a:pt x="7086" y="12717"/>
                  </a:cubicBezTo>
                  <a:cubicBezTo>
                    <a:pt x="6692" y="12914"/>
                    <a:pt x="6310" y="13139"/>
                    <a:pt x="5947" y="13388"/>
                  </a:cubicBezTo>
                  <a:cubicBezTo>
                    <a:pt x="5950" y="13401"/>
                    <a:pt x="5947" y="13413"/>
                    <a:pt x="5938" y="13419"/>
                  </a:cubicBezTo>
                  <a:cubicBezTo>
                    <a:pt x="5839" y="13502"/>
                    <a:pt x="5732" y="13570"/>
                    <a:pt x="5615" y="13625"/>
                  </a:cubicBezTo>
                  <a:cubicBezTo>
                    <a:pt x="5188" y="13937"/>
                    <a:pt x="4666" y="14227"/>
                    <a:pt x="4125" y="14227"/>
                  </a:cubicBezTo>
                  <a:cubicBezTo>
                    <a:pt x="4058" y="14227"/>
                    <a:pt x="3990" y="14223"/>
                    <a:pt x="3922" y="14213"/>
                  </a:cubicBezTo>
                  <a:cubicBezTo>
                    <a:pt x="3700" y="14189"/>
                    <a:pt x="3503" y="14059"/>
                    <a:pt x="3395" y="13865"/>
                  </a:cubicBezTo>
                  <a:cubicBezTo>
                    <a:pt x="3368" y="13868"/>
                    <a:pt x="3340" y="13872"/>
                    <a:pt x="3315" y="13875"/>
                  </a:cubicBezTo>
                  <a:cubicBezTo>
                    <a:pt x="3314" y="13875"/>
                    <a:pt x="3313" y="13875"/>
                    <a:pt x="3312" y="13875"/>
                  </a:cubicBezTo>
                  <a:cubicBezTo>
                    <a:pt x="3278" y="13875"/>
                    <a:pt x="3267" y="13831"/>
                    <a:pt x="3288" y="13810"/>
                  </a:cubicBezTo>
                  <a:cubicBezTo>
                    <a:pt x="3303" y="13792"/>
                    <a:pt x="3322" y="13773"/>
                    <a:pt x="3340" y="13758"/>
                  </a:cubicBezTo>
                  <a:cubicBezTo>
                    <a:pt x="3300" y="13659"/>
                    <a:pt x="3272" y="13561"/>
                    <a:pt x="3254" y="13459"/>
                  </a:cubicBezTo>
                  <a:cubicBezTo>
                    <a:pt x="3220" y="13471"/>
                    <a:pt x="3186" y="13487"/>
                    <a:pt x="3152" y="13496"/>
                  </a:cubicBezTo>
                  <a:cubicBezTo>
                    <a:pt x="3149" y="13497"/>
                    <a:pt x="3145" y="13498"/>
                    <a:pt x="3142" y="13498"/>
                  </a:cubicBezTo>
                  <a:cubicBezTo>
                    <a:pt x="3116" y="13498"/>
                    <a:pt x="3095" y="13468"/>
                    <a:pt x="3109" y="13441"/>
                  </a:cubicBezTo>
                  <a:cubicBezTo>
                    <a:pt x="3143" y="13382"/>
                    <a:pt x="3183" y="13330"/>
                    <a:pt x="3229" y="13284"/>
                  </a:cubicBezTo>
                  <a:cubicBezTo>
                    <a:pt x="3220" y="13191"/>
                    <a:pt x="3217" y="13096"/>
                    <a:pt x="3217" y="13004"/>
                  </a:cubicBezTo>
                  <a:lnTo>
                    <a:pt x="3085" y="13053"/>
                  </a:lnTo>
                  <a:cubicBezTo>
                    <a:pt x="3080" y="13054"/>
                    <a:pt x="3075" y="13055"/>
                    <a:pt x="3071" y="13055"/>
                  </a:cubicBezTo>
                  <a:cubicBezTo>
                    <a:pt x="3038" y="13055"/>
                    <a:pt x="3027" y="13004"/>
                    <a:pt x="3057" y="12982"/>
                  </a:cubicBezTo>
                  <a:cubicBezTo>
                    <a:pt x="3109" y="12945"/>
                    <a:pt x="3161" y="12914"/>
                    <a:pt x="3217" y="12880"/>
                  </a:cubicBezTo>
                  <a:cubicBezTo>
                    <a:pt x="3223" y="12720"/>
                    <a:pt x="3235" y="12566"/>
                    <a:pt x="3251" y="12437"/>
                  </a:cubicBezTo>
                  <a:lnTo>
                    <a:pt x="3251" y="12437"/>
                  </a:lnTo>
                  <a:cubicBezTo>
                    <a:pt x="3208" y="12446"/>
                    <a:pt x="3165" y="12465"/>
                    <a:pt x="3118" y="12474"/>
                  </a:cubicBezTo>
                  <a:cubicBezTo>
                    <a:pt x="3114" y="12475"/>
                    <a:pt x="3110" y="12476"/>
                    <a:pt x="3107" y="12476"/>
                  </a:cubicBezTo>
                  <a:cubicBezTo>
                    <a:pt x="3071" y="12476"/>
                    <a:pt x="3054" y="12426"/>
                    <a:pt x="3088" y="12403"/>
                  </a:cubicBezTo>
                  <a:cubicBezTo>
                    <a:pt x="3149" y="12369"/>
                    <a:pt x="3211" y="12339"/>
                    <a:pt x="3269" y="12305"/>
                  </a:cubicBezTo>
                  <a:cubicBezTo>
                    <a:pt x="3285" y="12194"/>
                    <a:pt x="3303" y="12080"/>
                    <a:pt x="3328" y="11969"/>
                  </a:cubicBezTo>
                  <a:lnTo>
                    <a:pt x="3328" y="11969"/>
                  </a:lnTo>
                  <a:cubicBezTo>
                    <a:pt x="3260" y="12000"/>
                    <a:pt x="3192" y="12028"/>
                    <a:pt x="3128" y="12062"/>
                  </a:cubicBezTo>
                  <a:cubicBezTo>
                    <a:pt x="3122" y="12065"/>
                    <a:pt x="3116" y="12066"/>
                    <a:pt x="3110" y="12066"/>
                  </a:cubicBezTo>
                  <a:cubicBezTo>
                    <a:pt x="3075" y="12066"/>
                    <a:pt x="3051" y="12015"/>
                    <a:pt x="3091" y="11994"/>
                  </a:cubicBezTo>
                  <a:cubicBezTo>
                    <a:pt x="3174" y="11951"/>
                    <a:pt x="3260" y="11914"/>
                    <a:pt x="3346" y="11874"/>
                  </a:cubicBezTo>
                  <a:cubicBezTo>
                    <a:pt x="3349" y="11852"/>
                    <a:pt x="3355" y="11834"/>
                    <a:pt x="3358" y="11812"/>
                  </a:cubicBezTo>
                  <a:lnTo>
                    <a:pt x="3358" y="11812"/>
                  </a:lnTo>
                  <a:cubicBezTo>
                    <a:pt x="3312" y="11837"/>
                    <a:pt x="3263" y="11862"/>
                    <a:pt x="3220" y="11889"/>
                  </a:cubicBezTo>
                  <a:cubicBezTo>
                    <a:pt x="3213" y="11892"/>
                    <a:pt x="3207" y="11894"/>
                    <a:pt x="3201" y="11894"/>
                  </a:cubicBezTo>
                  <a:cubicBezTo>
                    <a:pt x="3166" y="11894"/>
                    <a:pt x="3146" y="11845"/>
                    <a:pt x="3180" y="11822"/>
                  </a:cubicBezTo>
                  <a:cubicBezTo>
                    <a:pt x="3248" y="11785"/>
                    <a:pt x="3315" y="11745"/>
                    <a:pt x="3383" y="11708"/>
                  </a:cubicBezTo>
                  <a:cubicBezTo>
                    <a:pt x="3420" y="11563"/>
                    <a:pt x="3457" y="11421"/>
                    <a:pt x="3500" y="11283"/>
                  </a:cubicBezTo>
                  <a:lnTo>
                    <a:pt x="3500" y="11283"/>
                  </a:lnTo>
                  <a:cubicBezTo>
                    <a:pt x="3451" y="11295"/>
                    <a:pt x="3398" y="11304"/>
                    <a:pt x="3346" y="11311"/>
                  </a:cubicBezTo>
                  <a:cubicBezTo>
                    <a:pt x="3344" y="11311"/>
                    <a:pt x="3342" y="11311"/>
                    <a:pt x="3340" y="11311"/>
                  </a:cubicBezTo>
                  <a:cubicBezTo>
                    <a:pt x="3305" y="11311"/>
                    <a:pt x="3298" y="11257"/>
                    <a:pt x="3328" y="11240"/>
                  </a:cubicBezTo>
                  <a:cubicBezTo>
                    <a:pt x="3405" y="11194"/>
                    <a:pt x="3482" y="11151"/>
                    <a:pt x="3559" y="11110"/>
                  </a:cubicBezTo>
                  <a:cubicBezTo>
                    <a:pt x="3602" y="10981"/>
                    <a:pt x="3648" y="10855"/>
                    <a:pt x="3700" y="10729"/>
                  </a:cubicBezTo>
                  <a:lnTo>
                    <a:pt x="3700" y="10729"/>
                  </a:lnTo>
                  <a:cubicBezTo>
                    <a:pt x="3648" y="10735"/>
                    <a:pt x="3592" y="10744"/>
                    <a:pt x="3537" y="10750"/>
                  </a:cubicBezTo>
                  <a:cubicBezTo>
                    <a:pt x="3503" y="10750"/>
                    <a:pt x="3488" y="10707"/>
                    <a:pt x="3509" y="10683"/>
                  </a:cubicBezTo>
                  <a:cubicBezTo>
                    <a:pt x="3599" y="10615"/>
                    <a:pt x="3694" y="10556"/>
                    <a:pt x="3796" y="10510"/>
                  </a:cubicBezTo>
                  <a:cubicBezTo>
                    <a:pt x="3808" y="10486"/>
                    <a:pt x="3820" y="10458"/>
                    <a:pt x="3832" y="10433"/>
                  </a:cubicBezTo>
                  <a:lnTo>
                    <a:pt x="3832" y="10433"/>
                  </a:lnTo>
                  <a:cubicBezTo>
                    <a:pt x="3774" y="10443"/>
                    <a:pt x="3716" y="10452"/>
                    <a:pt x="3660" y="10458"/>
                  </a:cubicBezTo>
                  <a:cubicBezTo>
                    <a:pt x="3658" y="10458"/>
                    <a:pt x="3656" y="10458"/>
                    <a:pt x="3654" y="10458"/>
                  </a:cubicBezTo>
                  <a:cubicBezTo>
                    <a:pt x="3619" y="10458"/>
                    <a:pt x="3612" y="10405"/>
                    <a:pt x="3642" y="10387"/>
                  </a:cubicBezTo>
                  <a:cubicBezTo>
                    <a:pt x="3737" y="10329"/>
                    <a:pt x="3839" y="10273"/>
                    <a:pt x="3937" y="10218"/>
                  </a:cubicBezTo>
                  <a:cubicBezTo>
                    <a:pt x="3940" y="10212"/>
                    <a:pt x="3943" y="10206"/>
                    <a:pt x="3946" y="10196"/>
                  </a:cubicBezTo>
                  <a:cubicBezTo>
                    <a:pt x="3986" y="10125"/>
                    <a:pt x="4020" y="10049"/>
                    <a:pt x="4057" y="9969"/>
                  </a:cubicBezTo>
                  <a:lnTo>
                    <a:pt x="4057" y="9969"/>
                  </a:lnTo>
                  <a:cubicBezTo>
                    <a:pt x="3980" y="9987"/>
                    <a:pt x="3903" y="10002"/>
                    <a:pt x="3823" y="10015"/>
                  </a:cubicBezTo>
                  <a:cubicBezTo>
                    <a:pt x="3822" y="10015"/>
                    <a:pt x="3821" y="10015"/>
                    <a:pt x="3820" y="10015"/>
                  </a:cubicBezTo>
                  <a:cubicBezTo>
                    <a:pt x="3780" y="10015"/>
                    <a:pt x="3778" y="9962"/>
                    <a:pt x="3805" y="9941"/>
                  </a:cubicBezTo>
                  <a:cubicBezTo>
                    <a:pt x="3919" y="9858"/>
                    <a:pt x="4036" y="9778"/>
                    <a:pt x="4156" y="9701"/>
                  </a:cubicBezTo>
                  <a:cubicBezTo>
                    <a:pt x="4174" y="9633"/>
                    <a:pt x="4186" y="9565"/>
                    <a:pt x="4193" y="9494"/>
                  </a:cubicBezTo>
                  <a:cubicBezTo>
                    <a:pt x="4196" y="9470"/>
                    <a:pt x="4193" y="9448"/>
                    <a:pt x="4196" y="9424"/>
                  </a:cubicBezTo>
                  <a:lnTo>
                    <a:pt x="4196" y="9424"/>
                  </a:lnTo>
                  <a:cubicBezTo>
                    <a:pt x="4162" y="9427"/>
                    <a:pt x="4131" y="9430"/>
                    <a:pt x="4097" y="9433"/>
                  </a:cubicBezTo>
                  <a:cubicBezTo>
                    <a:pt x="4063" y="9433"/>
                    <a:pt x="4042" y="9378"/>
                    <a:pt x="4076" y="9362"/>
                  </a:cubicBezTo>
                  <a:cubicBezTo>
                    <a:pt x="4113" y="9344"/>
                    <a:pt x="4156" y="9328"/>
                    <a:pt x="4196" y="9310"/>
                  </a:cubicBezTo>
                  <a:cubicBezTo>
                    <a:pt x="4190" y="9190"/>
                    <a:pt x="4174" y="9070"/>
                    <a:pt x="4156" y="8950"/>
                  </a:cubicBezTo>
                  <a:cubicBezTo>
                    <a:pt x="4106" y="8965"/>
                    <a:pt x="4054" y="8977"/>
                    <a:pt x="4002" y="8987"/>
                  </a:cubicBezTo>
                  <a:cubicBezTo>
                    <a:pt x="3998" y="8988"/>
                    <a:pt x="3994" y="8988"/>
                    <a:pt x="3990" y="8988"/>
                  </a:cubicBezTo>
                  <a:cubicBezTo>
                    <a:pt x="3955" y="8988"/>
                    <a:pt x="3938" y="8938"/>
                    <a:pt x="3974" y="8916"/>
                  </a:cubicBezTo>
                  <a:cubicBezTo>
                    <a:pt x="4026" y="8882"/>
                    <a:pt x="4085" y="8854"/>
                    <a:pt x="4140" y="8823"/>
                  </a:cubicBezTo>
                  <a:cubicBezTo>
                    <a:pt x="4125" y="8713"/>
                    <a:pt x="4116" y="8599"/>
                    <a:pt x="4119" y="8485"/>
                  </a:cubicBezTo>
                  <a:lnTo>
                    <a:pt x="4119" y="8485"/>
                  </a:lnTo>
                  <a:cubicBezTo>
                    <a:pt x="4079" y="8491"/>
                    <a:pt x="4042" y="8503"/>
                    <a:pt x="4002" y="8509"/>
                  </a:cubicBezTo>
                  <a:cubicBezTo>
                    <a:pt x="3999" y="8510"/>
                    <a:pt x="3995" y="8510"/>
                    <a:pt x="3992" y="8510"/>
                  </a:cubicBezTo>
                  <a:cubicBezTo>
                    <a:pt x="3955" y="8510"/>
                    <a:pt x="3937" y="8461"/>
                    <a:pt x="3971" y="8439"/>
                  </a:cubicBezTo>
                  <a:cubicBezTo>
                    <a:pt x="4023" y="8408"/>
                    <a:pt x="4076" y="8383"/>
                    <a:pt x="4128" y="8356"/>
                  </a:cubicBezTo>
                  <a:cubicBezTo>
                    <a:pt x="4140" y="8242"/>
                    <a:pt x="4162" y="8134"/>
                    <a:pt x="4193" y="8026"/>
                  </a:cubicBezTo>
                  <a:lnTo>
                    <a:pt x="4193" y="8026"/>
                  </a:lnTo>
                  <a:cubicBezTo>
                    <a:pt x="4165" y="8039"/>
                    <a:pt x="4140" y="8048"/>
                    <a:pt x="4116" y="8060"/>
                  </a:cubicBezTo>
                  <a:cubicBezTo>
                    <a:pt x="4109" y="8063"/>
                    <a:pt x="4103" y="8064"/>
                    <a:pt x="4097" y="8064"/>
                  </a:cubicBezTo>
                  <a:cubicBezTo>
                    <a:pt x="4061" y="8064"/>
                    <a:pt x="4039" y="8014"/>
                    <a:pt x="4076" y="7995"/>
                  </a:cubicBezTo>
                  <a:cubicBezTo>
                    <a:pt x="4122" y="7974"/>
                    <a:pt x="4177" y="7949"/>
                    <a:pt x="4226" y="7925"/>
                  </a:cubicBezTo>
                  <a:cubicBezTo>
                    <a:pt x="4251" y="7854"/>
                    <a:pt x="4276" y="7780"/>
                    <a:pt x="4303" y="7706"/>
                  </a:cubicBezTo>
                  <a:lnTo>
                    <a:pt x="4303" y="7706"/>
                  </a:lnTo>
                  <a:cubicBezTo>
                    <a:pt x="4245" y="7712"/>
                    <a:pt x="4190" y="7721"/>
                    <a:pt x="4131" y="7725"/>
                  </a:cubicBezTo>
                  <a:cubicBezTo>
                    <a:pt x="4091" y="7725"/>
                    <a:pt x="4079" y="7672"/>
                    <a:pt x="4113" y="7654"/>
                  </a:cubicBezTo>
                  <a:cubicBezTo>
                    <a:pt x="4196" y="7601"/>
                    <a:pt x="4285" y="7558"/>
                    <a:pt x="4374" y="7524"/>
                  </a:cubicBezTo>
                  <a:cubicBezTo>
                    <a:pt x="4405" y="7444"/>
                    <a:pt x="4436" y="7364"/>
                    <a:pt x="4464" y="7284"/>
                  </a:cubicBezTo>
                  <a:cubicBezTo>
                    <a:pt x="4411" y="7284"/>
                    <a:pt x="4356" y="7284"/>
                    <a:pt x="4303" y="7281"/>
                  </a:cubicBezTo>
                  <a:cubicBezTo>
                    <a:pt x="4270" y="7278"/>
                    <a:pt x="4245" y="7226"/>
                    <a:pt x="4282" y="7207"/>
                  </a:cubicBezTo>
                  <a:cubicBezTo>
                    <a:pt x="4359" y="7174"/>
                    <a:pt x="4442" y="7146"/>
                    <a:pt x="4522" y="7118"/>
                  </a:cubicBezTo>
                  <a:cubicBezTo>
                    <a:pt x="4544" y="7047"/>
                    <a:pt x="4562" y="6980"/>
                    <a:pt x="4580" y="6912"/>
                  </a:cubicBezTo>
                  <a:cubicBezTo>
                    <a:pt x="4544" y="6912"/>
                    <a:pt x="4510" y="6909"/>
                    <a:pt x="4473" y="6906"/>
                  </a:cubicBezTo>
                  <a:cubicBezTo>
                    <a:pt x="4433" y="6906"/>
                    <a:pt x="4420" y="6853"/>
                    <a:pt x="4454" y="6832"/>
                  </a:cubicBezTo>
                  <a:cubicBezTo>
                    <a:pt x="4504" y="6798"/>
                    <a:pt x="4559" y="6767"/>
                    <a:pt x="4611" y="6740"/>
                  </a:cubicBezTo>
                  <a:cubicBezTo>
                    <a:pt x="4630" y="6635"/>
                    <a:pt x="4633" y="6527"/>
                    <a:pt x="4620" y="6422"/>
                  </a:cubicBezTo>
                  <a:cubicBezTo>
                    <a:pt x="4584" y="6422"/>
                    <a:pt x="4544" y="6426"/>
                    <a:pt x="4507" y="6426"/>
                  </a:cubicBezTo>
                  <a:cubicBezTo>
                    <a:pt x="4470" y="6426"/>
                    <a:pt x="4454" y="6373"/>
                    <a:pt x="4488" y="6355"/>
                  </a:cubicBezTo>
                  <a:cubicBezTo>
                    <a:pt x="4525" y="6336"/>
                    <a:pt x="4562" y="6318"/>
                    <a:pt x="4599" y="6306"/>
                  </a:cubicBezTo>
                  <a:cubicBezTo>
                    <a:pt x="4577" y="6219"/>
                    <a:pt x="4547" y="6139"/>
                    <a:pt x="4504" y="6062"/>
                  </a:cubicBezTo>
                  <a:cubicBezTo>
                    <a:pt x="4467" y="6081"/>
                    <a:pt x="4427" y="6096"/>
                    <a:pt x="4390" y="6115"/>
                  </a:cubicBezTo>
                  <a:cubicBezTo>
                    <a:pt x="4383" y="6118"/>
                    <a:pt x="4377" y="6119"/>
                    <a:pt x="4372" y="6119"/>
                  </a:cubicBezTo>
                  <a:cubicBezTo>
                    <a:pt x="4335" y="6119"/>
                    <a:pt x="4312" y="6066"/>
                    <a:pt x="4350" y="6047"/>
                  </a:cubicBezTo>
                  <a:cubicBezTo>
                    <a:pt x="4390" y="6028"/>
                    <a:pt x="4427" y="6013"/>
                    <a:pt x="4467" y="5995"/>
                  </a:cubicBezTo>
                  <a:cubicBezTo>
                    <a:pt x="4417" y="5921"/>
                    <a:pt x="4359" y="5853"/>
                    <a:pt x="4291" y="5795"/>
                  </a:cubicBezTo>
                  <a:lnTo>
                    <a:pt x="4217" y="5813"/>
                  </a:lnTo>
                  <a:cubicBezTo>
                    <a:pt x="4199" y="5831"/>
                    <a:pt x="4177" y="5847"/>
                    <a:pt x="4159" y="5868"/>
                  </a:cubicBezTo>
                  <a:cubicBezTo>
                    <a:pt x="4151" y="5875"/>
                    <a:pt x="4142" y="5878"/>
                    <a:pt x="4133" y="5878"/>
                  </a:cubicBezTo>
                  <a:cubicBezTo>
                    <a:pt x="4114" y="5878"/>
                    <a:pt x="4096" y="5864"/>
                    <a:pt x="4094" y="5841"/>
                  </a:cubicBezTo>
                  <a:cubicBezTo>
                    <a:pt x="4060" y="5831"/>
                    <a:pt x="4054" y="5785"/>
                    <a:pt x="4088" y="5770"/>
                  </a:cubicBezTo>
                  <a:lnTo>
                    <a:pt x="4177" y="5745"/>
                  </a:lnTo>
                  <a:lnTo>
                    <a:pt x="4205" y="5721"/>
                  </a:lnTo>
                  <a:cubicBezTo>
                    <a:pt x="4103" y="5641"/>
                    <a:pt x="3993" y="5573"/>
                    <a:pt x="3876" y="5518"/>
                  </a:cubicBezTo>
                  <a:cubicBezTo>
                    <a:pt x="3780" y="5533"/>
                    <a:pt x="3682" y="5539"/>
                    <a:pt x="3586" y="5539"/>
                  </a:cubicBezTo>
                  <a:cubicBezTo>
                    <a:pt x="3552" y="5536"/>
                    <a:pt x="3534" y="5496"/>
                    <a:pt x="3559" y="5471"/>
                  </a:cubicBezTo>
                  <a:cubicBezTo>
                    <a:pt x="3580" y="5453"/>
                    <a:pt x="3605" y="5431"/>
                    <a:pt x="3629" y="5416"/>
                  </a:cubicBezTo>
                  <a:cubicBezTo>
                    <a:pt x="3559" y="5388"/>
                    <a:pt x="3488" y="5367"/>
                    <a:pt x="3417" y="5345"/>
                  </a:cubicBezTo>
                  <a:cubicBezTo>
                    <a:pt x="3352" y="5364"/>
                    <a:pt x="3288" y="5382"/>
                    <a:pt x="3220" y="5401"/>
                  </a:cubicBezTo>
                  <a:cubicBezTo>
                    <a:pt x="3217" y="5401"/>
                    <a:pt x="3213" y="5402"/>
                    <a:pt x="3210" y="5402"/>
                  </a:cubicBezTo>
                  <a:cubicBezTo>
                    <a:pt x="3179" y="5402"/>
                    <a:pt x="3158" y="5361"/>
                    <a:pt x="3183" y="5336"/>
                  </a:cubicBezTo>
                  <a:cubicBezTo>
                    <a:pt x="3198" y="5321"/>
                    <a:pt x="3217" y="5308"/>
                    <a:pt x="3235" y="5296"/>
                  </a:cubicBezTo>
                  <a:cubicBezTo>
                    <a:pt x="3128" y="5268"/>
                    <a:pt x="3020" y="5244"/>
                    <a:pt x="2915" y="5222"/>
                  </a:cubicBezTo>
                  <a:cubicBezTo>
                    <a:pt x="2777" y="5250"/>
                    <a:pt x="2635" y="5265"/>
                    <a:pt x="2494" y="5265"/>
                  </a:cubicBezTo>
                  <a:cubicBezTo>
                    <a:pt x="2457" y="5265"/>
                    <a:pt x="2438" y="5210"/>
                    <a:pt x="2472" y="5191"/>
                  </a:cubicBezTo>
                  <a:cubicBezTo>
                    <a:pt x="2509" y="5176"/>
                    <a:pt x="2537" y="5167"/>
                    <a:pt x="2567" y="5151"/>
                  </a:cubicBezTo>
                  <a:cubicBezTo>
                    <a:pt x="2429" y="5124"/>
                    <a:pt x="2290" y="5087"/>
                    <a:pt x="2155" y="5047"/>
                  </a:cubicBezTo>
                  <a:lnTo>
                    <a:pt x="2023" y="5093"/>
                  </a:lnTo>
                  <a:cubicBezTo>
                    <a:pt x="2018" y="5094"/>
                    <a:pt x="2014" y="5095"/>
                    <a:pt x="2010" y="5095"/>
                  </a:cubicBezTo>
                  <a:cubicBezTo>
                    <a:pt x="1973" y="5095"/>
                    <a:pt x="1962" y="5033"/>
                    <a:pt x="2004" y="5019"/>
                  </a:cubicBezTo>
                  <a:lnTo>
                    <a:pt x="2035" y="5007"/>
                  </a:lnTo>
                  <a:cubicBezTo>
                    <a:pt x="1881" y="4954"/>
                    <a:pt x="1736" y="4880"/>
                    <a:pt x="1601" y="4788"/>
                  </a:cubicBezTo>
                  <a:cubicBezTo>
                    <a:pt x="1549" y="4797"/>
                    <a:pt x="1496" y="4810"/>
                    <a:pt x="1444" y="4819"/>
                  </a:cubicBezTo>
                  <a:cubicBezTo>
                    <a:pt x="1442" y="4819"/>
                    <a:pt x="1440" y="4819"/>
                    <a:pt x="1438" y="4819"/>
                  </a:cubicBezTo>
                  <a:cubicBezTo>
                    <a:pt x="1401" y="4819"/>
                    <a:pt x="1372" y="4766"/>
                    <a:pt x="1413" y="4748"/>
                  </a:cubicBezTo>
                  <a:cubicBezTo>
                    <a:pt x="1444" y="4736"/>
                    <a:pt x="1475" y="4723"/>
                    <a:pt x="1505" y="4711"/>
                  </a:cubicBezTo>
                  <a:cubicBezTo>
                    <a:pt x="1398" y="4616"/>
                    <a:pt x="1308" y="4502"/>
                    <a:pt x="1241" y="4376"/>
                  </a:cubicBezTo>
                  <a:cubicBezTo>
                    <a:pt x="1213" y="4376"/>
                    <a:pt x="1188" y="4379"/>
                    <a:pt x="1161" y="4379"/>
                  </a:cubicBezTo>
                  <a:cubicBezTo>
                    <a:pt x="1124" y="4379"/>
                    <a:pt x="1102" y="4323"/>
                    <a:pt x="1139" y="4305"/>
                  </a:cubicBezTo>
                  <a:cubicBezTo>
                    <a:pt x="1158" y="4299"/>
                    <a:pt x="1179" y="4289"/>
                    <a:pt x="1198" y="4283"/>
                  </a:cubicBezTo>
                  <a:cubicBezTo>
                    <a:pt x="1188" y="4259"/>
                    <a:pt x="1173" y="4237"/>
                    <a:pt x="1164" y="4212"/>
                  </a:cubicBezTo>
                  <a:cubicBezTo>
                    <a:pt x="1139" y="4139"/>
                    <a:pt x="1121" y="4065"/>
                    <a:pt x="1108" y="3988"/>
                  </a:cubicBezTo>
                  <a:cubicBezTo>
                    <a:pt x="1050" y="4003"/>
                    <a:pt x="991" y="4018"/>
                    <a:pt x="930" y="4034"/>
                  </a:cubicBezTo>
                  <a:cubicBezTo>
                    <a:pt x="927" y="4034"/>
                    <a:pt x="924" y="4035"/>
                    <a:pt x="921" y="4035"/>
                  </a:cubicBezTo>
                  <a:cubicBezTo>
                    <a:pt x="882" y="4035"/>
                    <a:pt x="868" y="3974"/>
                    <a:pt x="908" y="3960"/>
                  </a:cubicBezTo>
                  <a:cubicBezTo>
                    <a:pt x="973" y="3942"/>
                    <a:pt x="1034" y="3923"/>
                    <a:pt x="1099" y="3905"/>
                  </a:cubicBezTo>
                  <a:cubicBezTo>
                    <a:pt x="1090" y="3794"/>
                    <a:pt x="1093" y="3686"/>
                    <a:pt x="1108" y="3575"/>
                  </a:cubicBezTo>
                  <a:lnTo>
                    <a:pt x="1108" y="3575"/>
                  </a:lnTo>
                  <a:cubicBezTo>
                    <a:pt x="1050" y="3591"/>
                    <a:pt x="991" y="3609"/>
                    <a:pt x="930" y="3624"/>
                  </a:cubicBezTo>
                  <a:cubicBezTo>
                    <a:pt x="927" y="3625"/>
                    <a:pt x="923" y="3625"/>
                    <a:pt x="920" y="3625"/>
                  </a:cubicBezTo>
                  <a:cubicBezTo>
                    <a:pt x="883" y="3625"/>
                    <a:pt x="865" y="3576"/>
                    <a:pt x="899" y="3554"/>
                  </a:cubicBezTo>
                  <a:cubicBezTo>
                    <a:pt x="976" y="3508"/>
                    <a:pt x="1056" y="3467"/>
                    <a:pt x="1136" y="3427"/>
                  </a:cubicBezTo>
                  <a:cubicBezTo>
                    <a:pt x="1176" y="3264"/>
                    <a:pt x="1235" y="3104"/>
                    <a:pt x="1305" y="2953"/>
                  </a:cubicBezTo>
                  <a:lnTo>
                    <a:pt x="1305" y="2953"/>
                  </a:lnTo>
                  <a:cubicBezTo>
                    <a:pt x="1262" y="2960"/>
                    <a:pt x="1216" y="2969"/>
                    <a:pt x="1170" y="2975"/>
                  </a:cubicBezTo>
                  <a:cubicBezTo>
                    <a:pt x="1168" y="2975"/>
                    <a:pt x="1166" y="2975"/>
                    <a:pt x="1164" y="2975"/>
                  </a:cubicBezTo>
                  <a:cubicBezTo>
                    <a:pt x="1122" y="2975"/>
                    <a:pt x="1101" y="2907"/>
                    <a:pt x="1148" y="2901"/>
                  </a:cubicBezTo>
                  <a:cubicBezTo>
                    <a:pt x="1216" y="2892"/>
                    <a:pt x="1284" y="2880"/>
                    <a:pt x="1348" y="2870"/>
                  </a:cubicBezTo>
                  <a:cubicBezTo>
                    <a:pt x="1398" y="2775"/>
                    <a:pt x="1450" y="2686"/>
                    <a:pt x="1505" y="2599"/>
                  </a:cubicBezTo>
                  <a:lnTo>
                    <a:pt x="1505" y="2599"/>
                  </a:lnTo>
                  <a:cubicBezTo>
                    <a:pt x="1472" y="2603"/>
                    <a:pt x="1437" y="2604"/>
                    <a:pt x="1402" y="2604"/>
                  </a:cubicBezTo>
                  <a:cubicBezTo>
                    <a:pt x="1367" y="2604"/>
                    <a:pt x="1332" y="2603"/>
                    <a:pt x="1296" y="2599"/>
                  </a:cubicBezTo>
                  <a:cubicBezTo>
                    <a:pt x="1256" y="2599"/>
                    <a:pt x="1241" y="2547"/>
                    <a:pt x="1278" y="2529"/>
                  </a:cubicBezTo>
                  <a:cubicBezTo>
                    <a:pt x="1413" y="2455"/>
                    <a:pt x="1555" y="2390"/>
                    <a:pt x="1696" y="2329"/>
                  </a:cubicBezTo>
                  <a:cubicBezTo>
                    <a:pt x="1718" y="2301"/>
                    <a:pt x="1739" y="2273"/>
                    <a:pt x="1761" y="2245"/>
                  </a:cubicBezTo>
                  <a:cubicBezTo>
                    <a:pt x="1792" y="2209"/>
                    <a:pt x="1826" y="2169"/>
                    <a:pt x="1856" y="2135"/>
                  </a:cubicBezTo>
                  <a:lnTo>
                    <a:pt x="1856" y="2135"/>
                  </a:lnTo>
                  <a:cubicBezTo>
                    <a:pt x="1830" y="2137"/>
                    <a:pt x="1804" y="2138"/>
                    <a:pt x="1777" y="2138"/>
                  </a:cubicBezTo>
                  <a:cubicBezTo>
                    <a:pt x="1716" y="2138"/>
                    <a:pt x="1654" y="2132"/>
                    <a:pt x="1592" y="2119"/>
                  </a:cubicBezTo>
                  <a:cubicBezTo>
                    <a:pt x="1555" y="2113"/>
                    <a:pt x="1561" y="2058"/>
                    <a:pt x="1592" y="2045"/>
                  </a:cubicBezTo>
                  <a:cubicBezTo>
                    <a:pt x="1764" y="1990"/>
                    <a:pt x="1930" y="1931"/>
                    <a:pt x="2100" y="1870"/>
                  </a:cubicBezTo>
                  <a:cubicBezTo>
                    <a:pt x="2170" y="1802"/>
                    <a:pt x="2241" y="1734"/>
                    <a:pt x="2315" y="1667"/>
                  </a:cubicBezTo>
                  <a:lnTo>
                    <a:pt x="2315" y="1667"/>
                  </a:lnTo>
                  <a:cubicBezTo>
                    <a:pt x="2297" y="1670"/>
                    <a:pt x="2281" y="1673"/>
                    <a:pt x="2263" y="1676"/>
                  </a:cubicBezTo>
                  <a:cubicBezTo>
                    <a:pt x="2261" y="1676"/>
                    <a:pt x="2259" y="1676"/>
                    <a:pt x="2257" y="1676"/>
                  </a:cubicBezTo>
                  <a:cubicBezTo>
                    <a:pt x="2222" y="1676"/>
                    <a:pt x="2194" y="1626"/>
                    <a:pt x="2232" y="1605"/>
                  </a:cubicBezTo>
                  <a:cubicBezTo>
                    <a:pt x="2349" y="1550"/>
                    <a:pt x="2466" y="1494"/>
                    <a:pt x="2583" y="1439"/>
                  </a:cubicBezTo>
                  <a:cubicBezTo>
                    <a:pt x="2814" y="1254"/>
                    <a:pt x="3057" y="1088"/>
                    <a:pt x="3312" y="940"/>
                  </a:cubicBezTo>
                  <a:lnTo>
                    <a:pt x="3312" y="940"/>
                  </a:lnTo>
                  <a:cubicBezTo>
                    <a:pt x="3282" y="946"/>
                    <a:pt x="3251" y="953"/>
                    <a:pt x="3220" y="959"/>
                  </a:cubicBezTo>
                  <a:cubicBezTo>
                    <a:pt x="3217" y="959"/>
                    <a:pt x="3214" y="960"/>
                    <a:pt x="3212" y="960"/>
                  </a:cubicBezTo>
                  <a:cubicBezTo>
                    <a:pt x="3169" y="960"/>
                    <a:pt x="3155" y="894"/>
                    <a:pt x="3198" y="885"/>
                  </a:cubicBezTo>
                  <a:cubicBezTo>
                    <a:pt x="3322" y="860"/>
                    <a:pt x="3442" y="833"/>
                    <a:pt x="3565" y="805"/>
                  </a:cubicBezTo>
                  <a:cubicBezTo>
                    <a:pt x="4070" y="549"/>
                    <a:pt x="4611" y="374"/>
                    <a:pt x="5150" y="315"/>
                  </a:cubicBezTo>
                  <a:cubicBezTo>
                    <a:pt x="5214" y="308"/>
                    <a:pt x="5279" y="304"/>
                    <a:pt x="5343" y="304"/>
                  </a:cubicBezTo>
                  <a:cubicBezTo>
                    <a:pt x="5534" y="304"/>
                    <a:pt x="5724" y="338"/>
                    <a:pt x="5904" y="405"/>
                  </a:cubicBezTo>
                  <a:lnTo>
                    <a:pt x="5910" y="405"/>
                  </a:lnTo>
                  <a:cubicBezTo>
                    <a:pt x="5923" y="405"/>
                    <a:pt x="5932" y="408"/>
                    <a:pt x="5938" y="420"/>
                  </a:cubicBezTo>
                  <a:cubicBezTo>
                    <a:pt x="6080" y="476"/>
                    <a:pt x="6212" y="549"/>
                    <a:pt x="6335" y="636"/>
                  </a:cubicBezTo>
                  <a:cubicBezTo>
                    <a:pt x="6372" y="626"/>
                    <a:pt x="6409" y="620"/>
                    <a:pt x="6446" y="611"/>
                  </a:cubicBezTo>
                  <a:cubicBezTo>
                    <a:pt x="6450" y="610"/>
                    <a:pt x="6454" y="609"/>
                    <a:pt x="6457" y="609"/>
                  </a:cubicBezTo>
                  <a:cubicBezTo>
                    <a:pt x="6497" y="609"/>
                    <a:pt x="6507" y="668"/>
                    <a:pt x="6467" y="685"/>
                  </a:cubicBezTo>
                  <a:lnTo>
                    <a:pt x="6424" y="700"/>
                  </a:lnTo>
                  <a:cubicBezTo>
                    <a:pt x="6631" y="863"/>
                    <a:pt x="6821" y="1045"/>
                    <a:pt x="6997" y="1239"/>
                  </a:cubicBezTo>
                  <a:cubicBezTo>
                    <a:pt x="7031" y="1236"/>
                    <a:pt x="7068" y="1230"/>
                    <a:pt x="7105" y="1224"/>
                  </a:cubicBezTo>
                  <a:cubicBezTo>
                    <a:pt x="7106" y="1223"/>
                    <a:pt x="7108" y="1223"/>
                    <a:pt x="7110" y="1223"/>
                  </a:cubicBezTo>
                  <a:cubicBezTo>
                    <a:pt x="7154" y="1223"/>
                    <a:pt x="7152" y="1295"/>
                    <a:pt x="7105" y="1300"/>
                  </a:cubicBezTo>
                  <a:cubicBezTo>
                    <a:pt x="7089" y="1304"/>
                    <a:pt x="7074" y="1307"/>
                    <a:pt x="7058" y="1307"/>
                  </a:cubicBezTo>
                  <a:lnTo>
                    <a:pt x="7234" y="1501"/>
                  </a:lnTo>
                  <a:cubicBezTo>
                    <a:pt x="7236" y="1500"/>
                    <a:pt x="7237" y="1500"/>
                    <a:pt x="7239" y="1500"/>
                  </a:cubicBezTo>
                  <a:cubicBezTo>
                    <a:pt x="7264" y="1500"/>
                    <a:pt x="7280" y="1521"/>
                    <a:pt x="7277" y="1547"/>
                  </a:cubicBezTo>
                  <a:cubicBezTo>
                    <a:pt x="7428" y="1710"/>
                    <a:pt x="7588" y="1867"/>
                    <a:pt x="7754" y="2015"/>
                  </a:cubicBezTo>
                  <a:cubicBezTo>
                    <a:pt x="7772" y="2015"/>
                    <a:pt x="7788" y="2027"/>
                    <a:pt x="7791" y="2045"/>
                  </a:cubicBezTo>
                  <a:cubicBezTo>
                    <a:pt x="7853" y="2098"/>
                    <a:pt x="7914" y="2144"/>
                    <a:pt x="7979" y="2190"/>
                  </a:cubicBezTo>
                  <a:cubicBezTo>
                    <a:pt x="8003" y="2205"/>
                    <a:pt x="8028" y="2221"/>
                    <a:pt x="8053" y="2236"/>
                  </a:cubicBezTo>
                  <a:cubicBezTo>
                    <a:pt x="8108" y="2218"/>
                    <a:pt x="8166" y="2202"/>
                    <a:pt x="8222" y="2184"/>
                  </a:cubicBezTo>
                  <a:cubicBezTo>
                    <a:pt x="8227" y="2182"/>
                    <a:pt x="8231" y="2182"/>
                    <a:pt x="8235" y="2182"/>
                  </a:cubicBezTo>
                  <a:cubicBezTo>
                    <a:pt x="8274" y="2182"/>
                    <a:pt x="8285" y="2244"/>
                    <a:pt x="8243" y="2258"/>
                  </a:cubicBezTo>
                  <a:cubicBezTo>
                    <a:pt x="8210" y="2270"/>
                    <a:pt x="8176" y="2282"/>
                    <a:pt x="8142" y="2295"/>
                  </a:cubicBezTo>
                  <a:cubicBezTo>
                    <a:pt x="8296" y="2390"/>
                    <a:pt x="8450" y="2479"/>
                    <a:pt x="8613" y="2559"/>
                  </a:cubicBezTo>
                  <a:cubicBezTo>
                    <a:pt x="8641" y="2547"/>
                    <a:pt x="8671" y="2538"/>
                    <a:pt x="8702" y="2526"/>
                  </a:cubicBezTo>
                  <a:cubicBezTo>
                    <a:pt x="8706" y="2524"/>
                    <a:pt x="8710" y="2523"/>
                    <a:pt x="8714" y="2523"/>
                  </a:cubicBezTo>
                  <a:cubicBezTo>
                    <a:pt x="8747" y="2523"/>
                    <a:pt x="8766" y="2580"/>
                    <a:pt x="8730" y="2596"/>
                  </a:cubicBezTo>
                  <a:cubicBezTo>
                    <a:pt x="8724" y="2599"/>
                    <a:pt x="8714" y="2603"/>
                    <a:pt x="8708" y="2609"/>
                  </a:cubicBezTo>
                  <a:cubicBezTo>
                    <a:pt x="8856" y="2679"/>
                    <a:pt x="9004" y="2747"/>
                    <a:pt x="9155" y="2815"/>
                  </a:cubicBezTo>
                  <a:cubicBezTo>
                    <a:pt x="9213" y="2809"/>
                    <a:pt x="9268" y="2803"/>
                    <a:pt x="9327" y="2800"/>
                  </a:cubicBezTo>
                  <a:cubicBezTo>
                    <a:pt x="9328" y="2799"/>
                    <a:pt x="9329" y="2799"/>
                    <a:pt x="9330" y="2799"/>
                  </a:cubicBezTo>
                  <a:cubicBezTo>
                    <a:pt x="9376" y="2799"/>
                    <a:pt x="9372" y="2870"/>
                    <a:pt x="9327" y="2876"/>
                  </a:cubicBezTo>
                  <a:cubicBezTo>
                    <a:pt x="9318" y="2876"/>
                    <a:pt x="9312" y="2880"/>
                    <a:pt x="9302" y="2880"/>
                  </a:cubicBezTo>
                  <a:cubicBezTo>
                    <a:pt x="9410" y="2926"/>
                    <a:pt x="9518" y="2972"/>
                    <a:pt x="9622" y="3018"/>
                  </a:cubicBezTo>
                  <a:cubicBezTo>
                    <a:pt x="9662" y="3015"/>
                    <a:pt x="9699" y="3009"/>
                    <a:pt x="9736" y="3003"/>
                  </a:cubicBezTo>
                  <a:cubicBezTo>
                    <a:pt x="9738" y="3003"/>
                    <a:pt x="9739" y="3003"/>
                    <a:pt x="9740" y="3003"/>
                  </a:cubicBezTo>
                  <a:cubicBezTo>
                    <a:pt x="9782" y="3003"/>
                    <a:pt x="9782" y="3059"/>
                    <a:pt x="9752" y="3077"/>
                  </a:cubicBezTo>
                  <a:cubicBezTo>
                    <a:pt x="9838" y="3114"/>
                    <a:pt x="9927" y="3157"/>
                    <a:pt x="10013" y="3197"/>
                  </a:cubicBezTo>
                  <a:cubicBezTo>
                    <a:pt x="10075" y="3181"/>
                    <a:pt x="10136" y="3166"/>
                    <a:pt x="10201" y="3154"/>
                  </a:cubicBezTo>
                  <a:cubicBezTo>
                    <a:pt x="10195" y="3080"/>
                    <a:pt x="10257" y="3018"/>
                    <a:pt x="10329" y="3018"/>
                  </a:cubicBezTo>
                  <a:cubicBezTo>
                    <a:pt x="10333" y="3018"/>
                    <a:pt x="10336" y="3018"/>
                    <a:pt x="10340" y="3018"/>
                  </a:cubicBezTo>
                  <a:cubicBezTo>
                    <a:pt x="9801" y="2741"/>
                    <a:pt x="9238" y="2516"/>
                    <a:pt x="8693" y="2249"/>
                  </a:cubicBezTo>
                  <a:cubicBezTo>
                    <a:pt x="8065" y="1938"/>
                    <a:pt x="7619" y="1504"/>
                    <a:pt x="7166" y="983"/>
                  </a:cubicBezTo>
                  <a:cubicBezTo>
                    <a:pt x="6874" y="645"/>
                    <a:pt x="6532" y="282"/>
                    <a:pt x="6104" y="125"/>
                  </a:cubicBezTo>
                  <a:cubicBezTo>
                    <a:pt x="5867" y="36"/>
                    <a:pt x="5625" y="1"/>
                    <a:pt x="5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3" name="Google Shape;1879;p39">
              <a:extLst>
                <a:ext uri="{FF2B5EF4-FFF2-40B4-BE49-F238E27FC236}">
                  <a16:creationId xmlns:a16="http://schemas.microsoft.com/office/drawing/2014/main" id="{33CB9B65-D438-DDD0-91E6-9F109C7CDF77}"/>
                </a:ext>
              </a:extLst>
            </p:cNvPr>
            <p:cNvSpPr/>
            <p:nvPr/>
          </p:nvSpPr>
          <p:spPr>
            <a:xfrm>
              <a:off x="-995125" y="5361800"/>
              <a:ext cx="6500" cy="2925"/>
            </a:xfrm>
            <a:custGeom>
              <a:avLst/>
              <a:gdLst/>
              <a:ahLst/>
              <a:cxnLst/>
              <a:rect l="l" t="t" r="r" b="b"/>
              <a:pathLst>
                <a:path w="260" h="117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59"/>
                    <a:pt x="0" y="117"/>
                    <a:pt x="77" y="117"/>
                  </a:cubicBezTo>
                  <a:cubicBezTo>
                    <a:pt x="98" y="117"/>
                    <a:pt x="134" y="112"/>
                    <a:pt x="189" y="103"/>
                  </a:cubicBezTo>
                  <a:cubicBezTo>
                    <a:pt x="210" y="69"/>
                    <a:pt x="235" y="35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4" name="Google Shape;1880;p39">
              <a:extLst>
                <a:ext uri="{FF2B5EF4-FFF2-40B4-BE49-F238E27FC236}">
                  <a16:creationId xmlns:a16="http://schemas.microsoft.com/office/drawing/2014/main" id="{6F150158-289F-D24C-D894-93ED3F4D85CF}"/>
                </a:ext>
              </a:extLst>
            </p:cNvPr>
            <p:cNvSpPr/>
            <p:nvPr/>
          </p:nvSpPr>
          <p:spPr>
            <a:xfrm>
              <a:off x="-776800" y="5381275"/>
              <a:ext cx="3100" cy="1575"/>
            </a:xfrm>
            <a:custGeom>
              <a:avLst/>
              <a:gdLst/>
              <a:ahLst/>
              <a:cxnLst/>
              <a:rect l="l" t="t" r="r" b="b"/>
              <a:pathLst>
                <a:path w="124" h="63" extrusionOk="0">
                  <a:moveTo>
                    <a:pt x="108" y="1"/>
                  </a:moveTo>
                  <a:cubicBezTo>
                    <a:pt x="68" y="13"/>
                    <a:pt x="31" y="22"/>
                    <a:pt x="1" y="35"/>
                  </a:cubicBezTo>
                  <a:lnTo>
                    <a:pt x="56" y="62"/>
                  </a:lnTo>
                  <a:lnTo>
                    <a:pt x="62" y="59"/>
                  </a:lnTo>
                  <a:cubicBezTo>
                    <a:pt x="84" y="50"/>
                    <a:pt x="105" y="41"/>
                    <a:pt x="124" y="35"/>
                  </a:cubicBezTo>
                  <a:cubicBezTo>
                    <a:pt x="118" y="22"/>
                    <a:pt x="112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5" name="Google Shape;1881;p39">
              <a:extLst>
                <a:ext uri="{FF2B5EF4-FFF2-40B4-BE49-F238E27FC236}">
                  <a16:creationId xmlns:a16="http://schemas.microsoft.com/office/drawing/2014/main" id="{BA08FF0A-AE3F-4025-1FB2-6FF7481095F5}"/>
                </a:ext>
              </a:extLst>
            </p:cNvPr>
            <p:cNvSpPr/>
            <p:nvPr/>
          </p:nvSpPr>
          <p:spPr>
            <a:xfrm>
              <a:off x="-921150" y="5491325"/>
              <a:ext cx="475" cy="475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3" y="10"/>
                    <a:pt x="0" y="16"/>
                    <a:pt x="12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6" name="Google Shape;1882;p39">
              <a:extLst>
                <a:ext uri="{FF2B5EF4-FFF2-40B4-BE49-F238E27FC236}">
                  <a16:creationId xmlns:a16="http://schemas.microsoft.com/office/drawing/2014/main" id="{B46B8012-5545-920D-5F1B-9B9FAB86FEF0}"/>
                </a:ext>
              </a:extLst>
            </p:cNvPr>
            <p:cNvSpPr/>
            <p:nvPr/>
          </p:nvSpPr>
          <p:spPr>
            <a:xfrm>
              <a:off x="-985950" y="5350725"/>
              <a:ext cx="6550" cy="2250"/>
            </a:xfrm>
            <a:custGeom>
              <a:avLst/>
              <a:gdLst/>
              <a:ahLst/>
              <a:cxnLst/>
              <a:rect l="l" t="t" r="r" b="b"/>
              <a:pathLst>
                <a:path w="262" h="90" extrusionOk="0">
                  <a:moveTo>
                    <a:pt x="262" y="1"/>
                  </a:moveTo>
                  <a:cubicBezTo>
                    <a:pt x="144" y="39"/>
                    <a:pt x="0" y="89"/>
                    <a:pt x="69" y="89"/>
                  </a:cubicBezTo>
                  <a:cubicBezTo>
                    <a:pt x="77" y="89"/>
                    <a:pt x="89" y="89"/>
                    <a:pt x="105" y="87"/>
                  </a:cubicBezTo>
                  <a:cubicBezTo>
                    <a:pt x="139" y="84"/>
                    <a:pt x="167" y="75"/>
                    <a:pt x="197" y="68"/>
                  </a:cubicBezTo>
                  <a:cubicBezTo>
                    <a:pt x="219" y="44"/>
                    <a:pt x="240" y="22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7" name="Google Shape;1883;p39">
              <a:extLst>
                <a:ext uri="{FF2B5EF4-FFF2-40B4-BE49-F238E27FC236}">
                  <a16:creationId xmlns:a16="http://schemas.microsoft.com/office/drawing/2014/main" id="{423FEA03-D544-8368-E373-CECBCFC979E8}"/>
                </a:ext>
              </a:extLst>
            </p:cNvPr>
            <p:cNvSpPr/>
            <p:nvPr/>
          </p:nvSpPr>
          <p:spPr>
            <a:xfrm>
              <a:off x="-915000" y="5471850"/>
              <a:ext cx="725" cy="725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1"/>
                  </a:moveTo>
                  <a:lnTo>
                    <a:pt x="22" y="4"/>
                  </a:lnTo>
                  <a:cubicBezTo>
                    <a:pt x="0" y="19"/>
                    <a:pt x="7" y="25"/>
                    <a:pt x="22" y="28"/>
                  </a:cubicBezTo>
                  <a:cubicBezTo>
                    <a:pt x="25" y="19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8" name="Google Shape;1884;p39">
              <a:extLst>
                <a:ext uri="{FF2B5EF4-FFF2-40B4-BE49-F238E27FC236}">
                  <a16:creationId xmlns:a16="http://schemas.microsoft.com/office/drawing/2014/main" id="{91F068DA-EC97-9534-6F4A-DCD243A8FB00}"/>
                </a:ext>
              </a:extLst>
            </p:cNvPr>
            <p:cNvSpPr/>
            <p:nvPr/>
          </p:nvSpPr>
          <p:spPr>
            <a:xfrm>
              <a:off x="-917925" y="5481400"/>
              <a:ext cx="1025" cy="175"/>
            </a:xfrm>
            <a:custGeom>
              <a:avLst/>
              <a:gdLst/>
              <a:ahLst/>
              <a:cxnLst/>
              <a:rect l="l" t="t" r="r" b="b"/>
              <a:pathLst>
                <a:path w="41" h="7" extrusionOk="0">
                  <a:moveTo>
                    <a:pt x="40" y="0"/>
                  </a:moveTo>
                  <a:cubicBezTo>
                    <a:pt x="28" y="0"/>
                    <a:pt x="13" y="6"/>
                    <a:pt x="0" y="6"/>
                  </a:cubicBezTo>
                  <a:cubicBezTo>
                    <a:pt x="16" y="6"/>
                    <a:pt x="28" y="3"/>
                    <a:pt x="40" y="3"/>
                  </a:cubicBezTo>
                  <a:cubicBezTo>
                    <a:pt x="40" y="0"/>
                    <a:pt x="40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9" name="Google Shape;1885;p39">
              <a:extLst>
                <a:ext uri="{FF2B5EF4-FFF2-40B4-BE49-F238E27FC236}">
                  <a16:creationId xmlns:a16="http://schemas.microsoft.com/office/drawing/2014/main" id="{C7F0BEAB-84E1-D5BF-BB62-982E8CB53C46}"/>
                </a:ext>
              </a:extLst>
            </p:cNvPr>
            <p:cNvSpPr/>
            <p:nvPr/>
          </p:nvSpPr>
          <p:spPr>
            <a:xfrm>
              <a:off x="-926100" y="5523425"/>
              <a:ext cx="575" cy="275"/>
            </a:xfrm>
            <a:custGeom>
              <a:avLst/>
              <a:gdLst/>
              <a:ahLst/>
              <a:cxnLst/>
              <a:rect l="l" t="t" r="r" b="b"/>
              <a:pathLst>
                <a:path w="23" h="11" extrusionOk="0">
                  <a:moveTo>
                    <a:pt x="23" y="0"/>
                  </a:moveTo>
                  <a:lnTo>
                    <a:pt x="23" y="0"/>
                  </a:lnTo>
                  <a:cubicBezTo>
                    <a:pt x="8" y="6"/>
                    <a:pt x="0" y="10"/>
                    <a:pt x="1" y="10"/>
                  </a:cubicBezTo>
                  <a:cubicBezTo>
                    <a:pt x="1" y="10"/>
                    <a:pt x="8" y="7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0" name="Google Shape;1886;p39">
              <a:extLst>
                <a:ext uri="{FF2B5EF4-FFF2-40B4-BE49-F238E27FC236}">
                  <a16:creationId xmlns:a16="http://schemas.microsoft.com/office/drawing/2014/main" id="{E8BFF8CA-1BFC-4D08-0D2E-EDB8B720F6A1}"/>
                </a:ext>
              </a:extLst>
            </p:cNvPr>
            <p:cNvSpPr/>
            <p:nvPr/>
          </p:nvSpPr>
          <p:spPr>
            <a:xfrm>
              <a:off x="-773175" y="5383600"/>
              <a:ext cx="6175" cy="1700"/>
            </a:xfrm>
            <a:custGeom>
              <a:avLst/>
              <a:gdLst/>
              <a:ahLst/>
              <a:cxnLst/>
              <a:rect l="l" t="t" r="r" b="b"/>
              <a:pathLst>
                <a:path w="247" h="68" extrusionOk="0">
                  <a:moveTo>
                    <a:pt x="28" y="0"/>
                  </a:moveTo>
                  <a:lnTo>
                    <a:pt x="0" y="12"/>
                  </a:lnTo>
                  <a:cubicBezTo>
                    <a:pt x="22" y="25"/>
                    <a:pt x="47" y="37"/>
                    <a:pt x="68" y="49"/>
                  </a:cubicBezTo>
                  <a:cubicBezTo>
                    <a:pt x="91" y="61"/>
                    <a:pt x="116" y="67"/>
                    <a:pt x="141" y="67"/>
                  </a:cubicBezTo>
                  <a:cubicBezTo>
                    <a:pt x="180" y="67"/>
                    <a:pt x="218" y="53"/>
                    <a:pt x="247" y="25"/>
                  </a:cubicBezTo>
                  <a:lnTo>
                    <a:pt x="247" y="25"/>
                  </a:lnTo>
                  <a:cubicBezTo>
                    <a:pt x="218" y="26"/>
                    <a:pt x="191" y="28"/>
                    <a:pt x="163" y="28"/>
                  </a:cubicBezTo>
                  <a:cubicBezTo>
                    <a:pt x="143" y="28"/>
                    <a:pt x="123" y="27"/>
                    <a:pt x="102" y="25"/>
                  </a:cubicBezTo>
                  <a:cubicBezTo>
                    <a:pt x="96" y="25"/>
                    <a:pt x="90" y="22"/>
                    <a:pt x="80" y="19"/>
                  </a:cubicBezTo>
                  <a:lnTo>
                    <a:pt x="74" y="19"/>
                  </a:lnTo>
                  <a:cubicBezTo>
                    <a:pt x="72" y="19"/>
                    <a:pt x="70" y="19"/>
                    <a:pt x="68" y="19"/>
                  </a:cubicBezTo>
                  <a:cubicBezTo>
                    <a:pt x="59" y="19"/>
                    <a:pt x="52" y="14"/>
                    <a:pt x="47" y="9"/>
                  </a:cubicBezTo>
                  <a:cubicBezTo>
                    <a:pt x="40" y="6"/>
                    <a:pt x="34" y="3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1" name="Google Shape;1887;p39">
              <a:extLst>
                <a:ext uri="{FF2B5EF4-FFF2-40B4-BE49-F238E27FC236}">
                  <a16:creationId xmlns:a16="http://schemas.microsoft.com/office/drawing/2014/main" id="{A9468484-9B42-C0E7-41D2-891F8F635C93}"/>
                </a:ext>
              </a:extLst>
            </p:cNvPr>
            <p:cNvSpPr/>
            <p:nvPr/>
          </p:nvSpPr>
          <p:spPr>
            <a:xfrm>
              <a:off x="-747550" y="5474150"/>
              <a:ext cx="3025" cy="800"/>
            </a:xfrm>
            <a:custGeom>
              <a:avLst/>
              <a:gdLst/>
              <a:ahLst/>
              <a:cxnLst/>
              <a:rect l="l" t="t" r="r" b="b"/>
              <a:pathLst>
                <a:path w="121" h="32" extrusionOk="0">
                  <a:moveTo>
                    <a:pt x="99" y="1"/>
                  </a:moveTo>
                  <a:cubicBezTo>
                    <a:pt x="28" y="19"/>
                    <a:pt x="0" y="32"/>
                    <a:pt x="120" y="32"/>
                  </a:cubicBezTo>
                  <a:cubicBezTo>
                    <a:pt x="111" y="23"/>
                    <a:pt x="105" y="10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2" name="Google Shape;1888;p39">
              <a:extLst>
                <a:ext uri="{FF2B5EF4-FFF2-40B4-BE49-F238E27FC236}">
                  <a16:creationId xmlns:a16="http://schemas.microsoft.com/office/drawing/2014/main" id="{E66581E8-4BC5-1E89-A3F5-DA022514175C}"/>
                </a:ext>
              </a:extLst>
            </p:cNvPr>
            <p:cNvSpPr/>
            <p:nvPr/>
          </p:nvSpPr>
          <p:spPr>
            <a:xfrm>
              <a:off x="-930225" y="5546575"/>
              <a:ext cx="3925" cy="2975"/>
            </a:xfrm>
            <a:custGeom>
              <a:avLst/>
              <a:gdLst/>
              <a:ahLst/>
              <a:cxnLst/>
              <a:rect l="l" t="t" r="r" b="b"/>
              <a:pathLst>
                <a:path w="157" h="119" extrusionOk="0">
                  <a:moveTo>
                    <a:pt x="157" y="1"/>
                  </a:moveTo>
                  <a:cubicBezTo>
                    <a:pt x="151" y="7"/>
                    <a:pt x="142" y="10"/>
                    <a:pt x="135" y="16"/>
                  </a:cubicBezTo>
                  <a:cubicBezTo>
                    <a:pt x="19" y="93"/>
                    <a:pt x="0" y="119"/>
                    <a:pt x="26" y="119"/>
                  </a:cubicBezTo>
                  <a:cubicBezTo>
                    <a:pt x="44" y="119"/>
                    <a:pt x="81" y="108"/>
                    <a:pt x="123" y="93"/>
                  </a:cubicBezTo>
                  <a:cubicBezTo>
                    <a:pt x="135" y="62"/>
                    <a:pt x="148" y="31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3" name="Google Shape;1889;p39">
              <a:extLst>
                <a:ext uri="{FF2B5EF4-FFF2-40B4-BE49-F238E27FC236}">
                  <a16:creationId xmlns:a16="http://schemas.microsoft.com/office/drawing/2014/main" id="{B41E589D-3DEC-5FDC-D788-295A393CFD9B}"/>
                </a:ext>
              </a:extLst>
            </p:cNvPr>
            <p:cNvSpPr/>
            <p:nvPr/>
          </p:nvSpPr>
          <p:spPr>
            <a:xfrm>
              <a:off x="-935700" y="54377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5"/>
                    <a:pt x="7" y="10"/>
                    <a:pt x="21" y="10"/>
                  </a:cubicBezTo>
                  <a:cubicBezTo>
                    <a:pt x="24" y="10"/>
                    <a:pt x="27" y="10"/>
                    <a:pt x="31" y="9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4" name="Google Shape;1890;p39">
              <a:extLst>
                <a:ext uri="{FF2B5EF4-FFF2-40B4-BE49-F238E27FC236}">
                  <a16:creationId xmlns:a16="http://schemas.microsoft.com/office/drawing/2014/main" id="{9372A0F1-E54B-A7F8-309F-8D48EBA39289}"/>
                </a:ext>
              </a:extLst>
            </p:cNvPr>
            <p:cNvSpPr/>
            <p:nvPr/>
          </p:nvSpPr>
          <p:spPr>
            <a:xfrm>
              <a:off x="-1002500" y="5389125"/>
              <a:ext cx="1250" cy="575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50" y="1"/>
                  </a:moveTo>
                  <a:lnTo>
                    <a:pt x="50" y="1"/>
                  </a:lnTo>
                  <a:cubicBezTo>
                    <a:pt x="34" y="7"/>
                    <a:pt x="16" y="13"/>
                    <a:pt x="1" y="22"/>
                  </a:cubicBezTo>
                  <a:cubicBezTo>
                    <a:pt x="16" y="16"/>
                    <a:pt x="34" y="7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5" name="Google Shape;1891;p39">
              <a:extLst>
                <a:ext uri="{FF2B5EF4-FFF2-40B4-BE49-F238E27FC236}">
                  <a16:creationId xmlns:a16="http://schemas.microsoft.com/office/drawing/2014/main" id="{2DB6602E-1641-FA19-4523-786CAB036165}"/>
                </a:ext>
              </a:extLst>
            </p:cNvPr>
            <p:cNvSpPr/>
            <p:nvPr/>
          </p:nvSpPr>
          <p:spPr>
            <a:xfrm>
              <a:off x="-933475" y="5559200"/>
              <a:ext cx="1425" cy="1025"/>
            </a:xfrm>
            <a:custGeom>
              <a:avLst/>
              <a:gdLst/>
              <a:ahLst/>
              <a:cxnLst/>
              <a:rect l="l" t="t" r="r" b="b"/>
              <a:pathLst>
                <a:path w="57" h="41" extrusionOk="0">
                  <a:moveTo>
                    <a:pt x="56" y="0"/>
                  </a:moveTo>
                  <a:lnTo>
                    <a:pt x="56" y="0"/>
                  </a:lnTo>
                  <a:cubicBezTo>
                    <a:pt x="19" y="26"/>
                    <a:pt x="1" y="41"/>
                    <a:pt x="29" y="41"/>
                  </a:cubicBezTo>
                  <a:cubicBezTo>
                    <a:pt x="31" y="41"/>
                    <a:pt x="34" y="41"/>
                    <a:pt x="38" y="40"/>
                  </a:cubicBezTo>
                  <a:cubicBezTo>
                    <a:pt x="44" y="28"/>
                    <a:pt x="50" y="16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6" name="Google Shape;1892;p39">
              <a:extLst>
                <a:ext uri="{FF2B5EF4-FFF2-40B4-BE49-F238E27FC236}">
                  <a16:creationId xmlns:a16="http://schemas.microsoft.com/office/drawing/2014/main" id="{F756D02E-4089-2C6B-3732-1982455996BB}"/>
                </a:ext>
              </a:extLst>
            </p:cNvPr>
            <p:cNvSpPr/>
            <p:nvPr/>
          </p:nvSpPr>
          <p:spPr>
            <a:xfrm>
              <a:off x="-750100" y="5461075"/>
              <a:ext cx="1950" cy="2100"/>
            </a:xfrm>
            <a:custGeom>
              <a:avLst/>
              <a:gdLst/>
              <a:ahLst/>
              <a:cxnLst/>
              <a:rect l="l" t="t" r="r" b="b"/>
              <a:pathLst>
                <a:path w="78" h="84" extrusionOk="0">
                  <a:moveTo>
                    <a:pt x="75" y="1"/>
                  </a:moveTo>
                  <a:lnTo>
                    <a:pt x="75" y="1"/>
                  </a:lnTo>
                  <a:cubicBezTo>
                    <a:pt x="19" y="35"/>
                    <a:pt x="1" y="68"/>
                    <a:pt x="78" y="84"/>
                  </a:cubicBezTo>
                  <a:cubicBezTo>
                    <a:pt x="78" y="56"/>
                    <a:pt x="75" y="28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7" name="Google Shape;1893;p39">
              <a:extLst>
                <a:ext uri="{FF2B5EF4-FFF2-40B4-BE49-F238E27FC236}">
                  <a16:creationId xmlns:a16="http://schemas.microsoft.com/office/drawing/2014/main" id="{18A2EC9A-6F77-D0A9-0EF9-CC8BBBEEFB33}"/>
                </a:ext>
              </a:extLst>
            </p:cNvPr>
            <p:cNvSpPr/>
            <p:nvPr/>
          </p:nvSpPr>
          <p:spPr>
            <a:xfrm>
              <a:off x="-941775" y="5581500"/>
              <a:ext cx="625" cy="350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10"/>
                    <a:pt x="16" y="7"/>
                    <a:pt x="25" y="1"/>
                  </a:cubicBezTo>
                  <a:lnTo>
                    <a:pt x="25" y="1"/>
                  </a:lnTo>
                  <a:cubicBezTo>
                    <a:pt x="16" y="7"/>
                    <a:pt x="6" y="10"/>
                    <a:pt x="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8" name="Google Shape;1894;p39">
              <a:extLst>
                <a:ext uri="{FF2B5EF4-FFF2-40B4-BE49-F238E27FC236}">
                  <a16:creationId xmlns:a16="http://schemas.microsoft.com/office/drawing/2014/main" id="{F39A888C-388E-1E6F-9978-615433A148EA}"/>
                </a:ext>
              </a:extLst>
            </p:cNvPr>
            <p:cNvSpPr/>
            <p:nvPr/>
          </p:nvSpPr>
          <p:spPr>
            <a:xfrm>
              <a:off x="-841425" y="5610050"/>
              <a:ext cx="10175" cy="4050"/>
            </a:xfrm>
            <a:custGeom>
              <a:avLst/>
              <a:gdLst/>
              <a:ahLst/>
              <a:cxnLst/>
              <a:rect l="l" t="t" r="r" b="b"/>
              <a:pathLst>
                <a:path w="407" h="162" extrusionOk="0">
                  <a:moveTo>
                    <a:pt x="406" y="1"/>
                  </a:moveTo>
                  <a:lnTo>
                    <a:pt x="406" y="1"/>
                  </a:lnTo>
                  <a:cubicBezTo>
                    <a:pt x="333" y="32"/>
                    <a:pt x="256" y="56"/>
                    <a:pt x="182" y="78"/>
                  </a:cubicBezTo>
                  <a:lnTo>
                    <a:pt x="0" y="161"/>
                  </a:lnTo>
                  <a:cubicBezTo>
                    <a:pt x="139" y="115"/>
                    <a:pt x="274" y="63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9" name="Google Shape;1895;p39">
              <a:extLst>
                <a:ext uri="{FF2B5EF4-FFF2-40B4-BE49-F238E27FC236}">
                  <a16:creationId xmlns:a16="http://schemas.microsoft.com/office/drawing/2014/main" id="{6B334E75-61FB-E110-4EE2-3621A7198D40}"/>
                </a:ext>
              </a:extLst>
            </p:cNvPr>
            <p:cNvSpPr/>
            <p:nvPr/>
          </p:nvSpPr>
          <p:spPr>
            <a:xfrm>
              <a:off x="-803025" y="5550950"/>
              <a:ext cx="16100" cy="10125"/>
            </a:xfrm>
            <a:custGeom>
              <a:avLst/>
              <a:gdLst/>
              <a:ahLst/>
              <a:cxnLst/>
              <a:rect l="l" t="t" r="r" b="b"/>
              <a:pathLst>
                <a:path w="644" h="405" extrusionOk="0">
                  <a:moveTo>
                    <a:pt x="643" y="1"/>
                  </a:moveTo>
                  <a:lnTo>
                    <a:pt x="643" y="1"/>
                  </a:lnTo>
                  <a:cubicBezTo>
                    <a:pt x="456" y="93"/>
                    <a:pt x="268" y="189"/>
                    <a:pt x="77" y="278"/>
                  </a:cubicBezTo>
                  <a:cubicBezTo>
                    <a:pt x="49" y="318"/>
                    <a:pt x="22" y="361"/>
                    <a:pt x="0" y="404"/>
                  </a:cubicBezTo>
                  <a:cubicBezTo>
                    <a:pt x="12" y="398"/>
                    <a:pt x="28" y="392"/>
                    <a:pt x="40" y="386"/>
                  </a:cubicBezTo>
                  <a:cubicBezTo>
                    <a:pt x="280" y="290"/>
                    <a:pt x="459" y="152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0" name="Google Shape;1896;p39">
              <a:extLst>
                <a:ext uri="{FF2B5EF4-FFF2-40B4-BE49-F238E27FC236}">
                  <a16:creationId xmlns:a16="http://schemas.microsoft.com/office/drawing/2014/main" id="{AAE37540-8B84-4247-8D5C-8211B21D5A70}"/>
                </a:ext>
              </a:extLst>
            </p:cNvPr>
            <p:cNvSpPr/>
            <p:nvPr/>
          </p:nvSpPr>
          <p:spPr>
            <a:xfrm>
              <a:off x="-765475" y="537482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447" y="0"/>
                  </a:moveTo>
                  <a:lnTo>
                    <a:pt x="447" y="0"/>
                  </a:lnTo>
                  <a:cubicBezTo>
                    <a:pt x="330" y="52"/>
                    <a:pt x="213" y="102"/>
                    <a:pt x="102" y="160"/>
                  </a:cubicBezTo>
                  <a:cubicBezTo>
                    <a:pt x="7" y="209"/>
                    <a:pt x="0" y="227"/>
                    <a:pt x="41" y="227"/>
                  </a:cubicBezTo>
                  <a:cubicBezTo>
                    <a:pt x="100" y="227"/>
                    <a:pt x="260" y="189"/>
                    <a:pt x="391" y="154"/>
                  </a:cubicBezTo>
                  <a:cubicBezTo>
                    <a:pt x="422" y="108"/>
                    <a:pt x="440" y="56"/>
                    <a:pt x="4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1" name="Google Shape;1897;p39">
              <a:extLst>
                <a:ext uri="{FF2B5EF4-FFF2-40B4-BE49-F238E27FC236}">
                  <a16:creationId xmlns:a16="http://schemas.microsoft.com/office/drawing/2014/main" id="{9583B91F-729F-4027-88B6-30FEAF211EAB}"/>
                </a:ext>
              </a:extLst>
            </p:cNvPr>
            <p:cNvSpPr/>
            <p:nvPr/>
          </p:nvSpPr>
          <p:spPr>
            <a:xfrm>
              <a:off x="-829125" y="528617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7" y="0"/>
                  </a:moveTo>
                  <a:lnTo>
                    <a:pt x="7" y="0"/>
                  </a:lnTo>
                  <a:cubicBezTo>
                    <a:pt x="1" y="16"/>
                    <a:pt x="5" y="23"/>
                    <a:pt x="16" y="23"/>
                  </a:cubicBezTo>
                  <a:cubicBezTo>
                    <a:pt x="23" y="23"/>
                    <a:pt x="32" y="20"/>
                    <a:pt x="44" y="1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2" name="Google Shape;1898;p39">
              <a:extLst>
                <a:ext uri="{FF2B5EF4-FFF2-40B4-BE49-F238E27FC236}">
                  <a16:creationId xmlns:a16="http://schemas.microsoft.com/office/drawing/2014/main" id="{ABD20099-4A79-A4F9-F6EE-3F22C33AA16C}"/>
                </a:ext>
              </a:extLst>
            </p:cNvPr>
            <p:cNvSpPr/>
            <p:nvPr/>
          </p:nvSpPr>
          <p:spPr>
            <a:xfrm>
              <a:off x="-876775" y="5293475"/>
              <a:ext cx="725" cy="225"/>
            </a:xfrm>
            <a:custGeom>
              <a:avLst/>
              <a:gdLst/>
              <a:ahLst/>
              <a:cxnLst/>
              <a:rect l="l" t="t" r="r" b="b"/>
              <a:pathLst>
                <a:path w="29" h="9" extrusionOk="0">
                  <a:moveTo>
                    <a:pt x="4" y="1"/>
                  </a:moveTo>
                  <a:lnTo>
                    <a:pt x="4" y="1"/>
                  </a:lnTo>
                  <a:cubicBezTo>
                    <a:pt x="0" y="6"/>
                    <a:pt x="3" y="9"/>
                    <a:pt x="10" y="9"/>
                  </a:cubicBezTo>
                  <a:cubicBezTo>
                    <a:pt x="15" y="9"/>
                    <a:pt x="21" y="8"/>
                    <a:pt x="29" y="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3" name="Google Shape;1899;p39">
              <a:extLst>
                <a:ext uri="{FF2B5EF4-FFF2-40B4-BE49-F238E27FC236}">
                  <a16:creationId xmlns:a16="http://schemas.microsoft.com/office/drawing/2014/main" id="{68E7C04B-405F-55ED-1C37-194A1993F31D}"/>
                </a:ext>
              </a:extLst>
            </p:cNvPr>
            <p:cNvSpPr/>
            <p:nvPr/>
          </p:nvSpPr>
          <p:spPr>
            <a:xfrm>
              <a:off x="-857200" y="5286100"/>
              <a:ext cx="11175" cy="5250"/>
            </a:xfrm>
            <a:custGeom>
              <a:avLst/>
              <a:gdLst/>
              <a:ahLst/>
              <a:cxnLst/>
              <a:rect l="l" t="t" r="r" b="b"/>
              <a:pathLst>
                <a:path w="447" h="210" extrusionOk="0">
                  <a:moveTo>
                    <a:pt x="446" y="0"/>
                  </a:moveTo>
                  <a:cubicBezTo>
                    <a:pt x="311" y="46"/>
                    <a:pt x="179" y="105"/>
                    <a:pt x="52" y="182"/>
                  </a:cubicBezTo>
                  <a:cubicBezTo>
                    <a:pt x="37" y="191"/>
                    <a:pt x="22" y="194"/>
                    <a:pt x="6" y="203"/>
                  </a:cubicBezTo>
                  <a:lnTo>
                    <a:pt x="0" y="209"/>
                  </a:lnTo>
                  <a:cubicBezTo>
                    <a:pt x="46" y="188"/>
                    <a:pt x="92" y="169"/>
                    <a:pt x="139" y="148"/>
                  </a:cubicBezTo>
                  <a:cubicBezTo>
                    <a:pt x="240" y="99"/>
                    <a:pt x="345" y="52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4" name="Google Shape;1900;p39">
              <a:extLst>
                <a:ext uri="{FF2B5EF4-FFF2-40B4-BE49-F238E27FC236}">
                  <a16:creationId xmlns:a16="http://schemas.microsoft.com/office/drawing/2014/main" id="{3A8A1476-F804-F820-857A-110D8B8B9075}"/>
                </a:ext>
              </a:extLst>
            </p:cNvPr>
            <p:cNvSpPr/>
            <p:nvPr/>
          </p:nvSpPr>
          <p:spPr>
            <a:xfrm>
              <a:off x="-821425" y="5291025"/>
              <a:ext cx="725" cy="425"/>
            </a:xfrm>
            <a:custGeom>
              <a:avLst/>
              <a:gdLst/>
              <a:ahLst/>
              <a:cxnLst/>
              <a:rect l="l" t="t" r="r" b="b"/>
              <a:pathLst>
                <a:path w="29" h="17" extrusionOk="0">
                  <a:moveTo>
                    <a:pt x="25" y="0"/>
                  </a:moveTo>
                  <a:cubicBezTo>
                    <a:pt x="9" y="11"/>
                    <a:pt x="1" y="16"/>
                    <a:pt x="3" y="16"/>
                  </a:cubicBezTo>
                  <a:cubicBezTo>
                    <a:pt x="4" y="16"/>
                    <a:pt x="12" y="13"/>
                    <a:pt x="2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5" name="Google Shape;1901;p39">
              <a:extLst>
                <a:ext uri="{FF2B5EF4-FFF2-40B4-BE49-F238E27FC236}">
                  <a16:creationId xmlns:a16="http://schemas.microsoft.com/office/drawing/2014/main" id="{B887FC50-5ED0-FBC6-3B1A-88806A86E9B0}"/>
                </a:ext>
              </a:extLst>
            </p:cNvPr>
            <p:cNvSpPr/>
            <p:nvPr/>
          </p:nvSpPr>
          <p:spPr>
            <a:xfrm>
              <a:off x="-907950" y="5248700"/>
              <a:ext cx="165725" cy="131300"/>
            </a:xfrm>
            <a:custGeom>
              <a:avLst/>
              <a:gdLst/>
              <a:ahLst/>
              <a:cxnLst/>
              <a:rect l="l" t="t" r="r" b="b"/>
              <a:pathLst>
                <a:path w="6629" h="5252" extrusionOk="0">
                  <a:moveTo>
                    <a:pt x="4086" y="0"/>
                  </a:moveTo>
                  <a:cubicBezTo>
                    <a:pt x="4076" y="0"/>
                    <a:pt x="4066" y="1"/>
                    <a:pt x="4055" y="3"/>
                  </a:cubicBezTo>
                  <a:cubicBezTo>
                    <a:pt x="4027" y="25"/>
                    <a:pt x="3992" y="37"/>
                    <a:pt x="3957" y="37"/>
                  </a:cubicBezTo>
                  <a:cubicBezTo>
                    <a:pt x="3947" y="37"/>
                    <a:pt x="3936" y="36"/>
                    <a:pt x="3926" y="34"/>
                  </a:cubicBezTo>
                  <a:cubicBezTo>
                    <a:pt x="3855" y="46"/>
                    <a:pt x="3785" y="62"/>
                    <a:pt x="3711" y="77"/>
                  </a:cubicBezTo>
                  <a:cubicBezTo>
                    <a:pt x="3535" y="117"/>
                    <a:pt x="3366" y="176"/>
                    <a:pt x="3234" y="305"/>
                  </a:cubicBezTo>
                  <a:cubicBezTo>
                    <a:pt x="3027" y="508"/>
                    <a:pt x="3264" y="763"/>
                    <a:pt x="3468" y="822"/>
                  </a:cubicBezTo>
                  <a:cubicBezTo>
                    <a:pt x="3497" y="830"/>
                    <a:pt x="3529" y="833"/>
                    <a:pt x="3561" y="833"/>
                  </a:cubicBezTo>
                  <a:cubicBezTo>
                    <a:pt x="3613" y="833"/>
                    <a:pt x="3666" y="826"/>
                    <a:pt x="3714" y="822"/>
                  </a:cubicBezTo>
                  <a:lnTo>
                    <a:pt x="3822" y="813"/>
                  </a:lnTo>
                  <a:cubicBezTo>
                    <a:pt x="3847" y="804"/>
                    <a:pt x="3870" y="800"/>
                    <a:pt x="3889" y="800"/>
                  </a:cubicBezTo>
                  <a:cubicBezTo>
                    <a:pt x="3964" y="800"/>
                    <a:pt x="3994" y="860"/>
                    <a:pt x="3982" y="982"/>
                  </a:cubicBezTo>
                  <a:cubicBezTo>
                    <a:pt x="3973" y="982"/>
                    <a:pt x="3964" y="982"/>
                    <a:pt x="3955" y="982"/>
                  </a:cubicBezTo>
                  <a:cubicBezTo>
                    <a:pt x="3610" y="982"/>
                    <a:pt x="3211" y="809"/>
                    <a:pt x="2926" y="650"/>
                  </a:cubicBezTo>
                  <a:cubicBezTo>
                    <a:pt x="2748" y="551"/>
                    <a:pt x="2428" y="185"/>
                    <a:pt x="2157" y="185"/>
                  </a:cubicBezTo>
                  <a:cubicBezTo>
                    <a:pt x="2090" y="185"/>
                    <a:pt x="2026" y="207"/>
                    <a:pt x="1969" y="262"/>
                  </a:cubicBezTo>
                  <a:cubicBezTo>
                    <a:pt x="1845" y="376"/>
                    <a:pt x="1808" y="493"/>
                    <a:pt x="1787" y="653"/>
                  </a:cubicBezTo>
                  <a:cubicBezTo>
                    <a:pt x="1765" y="847"/>
                    <a:pt x="2002" y="1164"/>
                    <a:pt x="1655" y="1185"/>
                  </a:cubicBezTo>
                  <a:cubicBezTo>
                    <a:pt x="1638" y="1186"/>
                    <a:pt x="1622" y="1187"/>
                    <a:pt x="1606" y="1187"/>
                  </a:cubicBezTo>
                  <a:cubicBezTo>
                    <a:pt x="1302" y="1187"/>
                    <a:pt x="967" y="1030"/>
                    <a:pt x="663" y="1000"/>
                  </a:cubicBezTo>
                  <a:cubicBezTo>
                    <a:pt x="635" y="998"/>
                    <a:pt x="608" y="996"/>
                    <a:pt x="582" y="996"/>
                  </a:cubicBezTo>
                  <a:cubicBezTo>
                    <a:pt x="1" y="996"/>
                    <a:pt x="39" y="1666"/>
                    <a:pt x="522" y="1896"/>
                  </a:cubicBezTo>
                  <a:cubicBezTo>
                    <a:pt x="882" y="2059"/>
                    <a:pt x="1267" y="2155"/>
                    <a:pt x="1661" y="2179"/>
                  </a:cubicBezTo>
                  <a:cubicBezTo>
                    <a:pt x="1666" y="2180"/>
                    <a:pt x="1671" y="2180"/>
                    <a:pt x="1676" y="2180"/>
                  </a:cubicBezTo>
                  <a:cubicBezTo>
                    <a:pt x="1843" y="2180"/>
                    <a:pt x="2004" y="2085"/>
                    <a:pt x="2141" y="2004"/>
                  </a:cubicBezTo>
                  <a:cubicBezTo>
                    <a:pt x="2378" y="1861"/>
                    <a:pt x="2603" y="1764"/>
                    <a:pt x="2825" y="1764"/>
                  </a:cubicBezTo>
                  <a:cubicBezTo>
                    <a:pt x="3018" y="1764"/>
                    <a:pt x="3210" y="1837"/>
                    <a:pt x="3406" y="2016"/>
                  </a:cubicBezTo>
                  <a:cubicBezTo>
                    <a:pt x="3809" y="2379"/>
                    <a:pt x="3769" y="3004"/>
                    <a:pt x="4225" y="3349"/>
                  </a:cubicBezTo>
                  <a:cubicBezTo>
                    <a:pt x="4296" y="3403"/>
                    <a:pt x="4363" y="3425"/>
                    <a:pt x="4429" y="3425"/>
                  </a:cubicBezTo>
                  <a:cubicBezTo>
                    <a:pt x="4687" y="3425"/>
                    <a:pt x="4917" y="3096"/>
                    <a:pt x="5182" y="3096"/>
                  </a:cubicBezTo>
                  <a:cubicBezTo>
                    <a:pt x="5197" y="3096"/>
                    <a:pt x="5213" y="3097"/>
                    <a:pt x="5228" y="3100"/>
                  </a:cubicBezTo>
                  <a:cubicBezTo>
                    <a:pt x="5462" y="3137"/>
                    <a:pt x="5681" y="3254"/>
                    <a:pt x="5878" y="3371"/>
                  </a:cubicBezTo>
                  <a:cubicBezTo>
                    <a:pt x="5989" y="3438"/>
                    <a:pt x="6090" y="3521"/>
                    <a:pt x="6176" y="3614"/>
                  </a:cubicBezTo>
                  <a:cubicBezTo>
                    <a:pt x="6223" y="3658"/>
                    <a:pt x="6410" y="4063"/>
                    <a:pt x="6212" y="4063"/>
                  </a:cubicBezTo>
                  <a:cubicBezTo>
                    <a:pt x="6176" y="4063"/>
                    <a:pt x="6129" y="4050"/>
                    <a:pt x="6065" y="4020"/>
                  </a:cubicBezTo>
                  <a:cubicBezTo>
                    <a:pt x="5748" y="3869"/>
                    <a:pt x="5564" y="3481"/>
                    <a:pt x="5176" y="3457"/>
                  </a:cubicBezTo>
                  <a:cubicBezTo>
                    <a:pt x="5162" y="3456"/>
                    <a:pt x="5148" y="3455"/>
                    <a:pt x="5135" y="3455"/>
                  </a:cubicBezTo>
                  <a:cubicBezTo>
                    <a:pt x="4871" y="3455"/>
                    <a:pt x="4776" y="3657"/>
                    <a:pt x="4773" y="3912"/>
                  </a:cubicBezTo>
                  <a:cubicBezTo>
                    <a:pt x="4770" y="4294"/>
                    <a:pt x="5225" y="4448"/>
                    <a:pt x="5502" y="4571"/>
                  </a:cubicBezTo>
                  <a:lnTo>
                    <a:pt x="5595" y="4617"/>
                  </a:lnTo>
                  <a:cubicBezTo>
                    <a:pt x="5832" y="4713"/>
                    <a:pt x="5798" y="4879"/>
                    <a:pt x="5493" y="5113"/>
                  </a:cubicBezTo>
                  <a:lnTo>
                    <a:pt x="5484" y="5113"/>
                  </a:lnTo>
                  <a:cubicBezTo>
                    <a:pt x="5480" y="5113"/>
                    <a:pt x="5477" y="5112"/>
                    <a:pt x="5474" y="5112"/>
                  </a:cubicBezTo>
                  <a:cubicBezTo>
                    <a:pt x="5401" y="5112"/>
                    <a:pt x="5339" y="5175"/>
                    <a:pt x="5345" y="5251"/>
                  </a:cubicBezTo>
                  <a:cubicBezTo>
                    <a:pt x="5444" y="5230"/>
                    <a:pt x="5542" y="5214"/>
                    <a:pt x="5644" y="5205"/>
                  </a:cubicBezTo>
                  <a:cubicBezTo>
                    <a:pt x="5804" y="5116"/>
                    <a:pt x="5973" y="5045"/>
                    <a:pt x="6149" y="4990"/>
                  </a:cubicBezTo>
                  <a:cubicBezTo>
                    <a:pt x="6149" y="4984"/>
                    <a:pt x="6152" y="4974"/>
                    <a:pt x="6152" y="4968"/>
                  </a:cubicBezTo>
                  <a:cubicBezTo>
                    <a:pt x="6149" y="4916"/>
                    <a:pt x="6139" y="4864"/>
                    <a:pt x="6127" y="4814"/>
                  </a:cubicBezTo>
                  <a:cubicBezTo>
                    <a:pt x="6081" y="4833"/>
                    <a:pt x="6032" y="4854"/>
                    <a:pt x="5985" y="4870"/>
                  </a:cubicBezTo>
                  <a:cubicBezTo>
                    <a:pt x="5980" y="4871"/>
                    <a:pt x="5976" y="4872"/>
                    <a:pt x="5971" y="4872"/>
                  </a:cubicBezTo>
                  <a:cubicBezTo>
                    <a:pt x="5934" y="4872"/>
                    <a:pt x="5924" y="4818"/>
                    <a:pt x="5955" y="4799"/>
                  </a:cubicBezTo>
                  <a:cubicBezTo>
                    <a:pt x="6001" y="4768"/>
                    <a:pt x="6047" y="4743"/>
                    <a:pt x="6093" y="4719"/>
                  </a:cubicBezTo>
                  <a:cubicBezTo>
                    <a:pt x="6041" y="4608"/>
                    <a:pt x="5964" y="4513"/>
                    <a:pt x="5865" y="4442"/>
                  </a:cubicBezTo>
                  <a:cubicBezTo>
                    <a:pt x="5822" y="4448"/>
                    <a:pt x="5779" y="4457"/>
                    <a:pt x="5736" y="4460"/>
                  </a:cubicBezTo>
                  <a:cubicBezTo>
                    <a:pt x="5702" y="4460"/>
                    <a:pt x="5684" y="4417"/>
                    <a:pt x="5708" y="4393"/>
                  </a:cubicBezTo>
                  <a:cubicBezTo>
                    <a:pt x="5724" y="4380"/>
                    <a:pt x="5730" y="4368"/>
                    <a:pt x="5739" y="4356"/>
                  </a:cubicBezTo>
                  <a:cubicBezTo>
                    <a:pt x="5693" y="4328"/>
                    <a:pt x="5644" y="4300"/>
                    <a:pt x="5591" y="4279"/>
                  </a:cubicBezTo>
                  <a:cubicBezTo>
                    <a:pt x="5570" y="4282"/>
                    <a:pt x="5551" y="4285"/>
                    <a:pt x="5530" y="4288"/>
                  </a:cubicBezTo>
                  <a:cubicBezTo>
                    <a:pt x="5528" y="4288"/>
                    <a:pt x="5526" y="4289"/>
                    <a:pt x="5523" y="4289"/>
                  </a:cubicBezTo>
                  <a:cubicBezTo>
                    <a:pt x="5500" y="4289"/>
                    <a:pt x="5490" y="4258"/>
                    <a:pt x="5496" y="4236"/>
                  </a:cubicBezTo>
                  <a:lnTo>
                    <a:pt x="5465" y="4223"/>
                  </a:lnTo>
                  <a:cubicBezTo>
                    <a:pt x="5407" y="4199"/>
                    <a:pt x="5348" y="4171"/>
                    <a:pt x="5293" y="4140"/>
                  </a:cubicBezTo>
                  <a:cubicBezTo>
                    <a:pt x="5259" y="4143"/>
                    <a:pt x="5231" y="4146"/>
                    <a:pt x="5213" y="4149"/>
                  </a:cubicBezTo>
                  <a:cubicBezTo>
                    <a:pt x="5216" y="4149"/>
                    <a:pt x="5219" y="4152"/>
                    <a:pt x="5222" y="4152"/>
                  </a:cubicBezTo>
                  <a:cubicBezTo>
                    <a:pt x="5212" y="4153"/>
                    <a:pt x="5205" y="4154"/>
                    <a:pt x="5201" y="4154"/>
                  </a:cubicBezTo>
                  <a:cubicBezTo>
                    <a:pt x="5192" y="4154"/>
                    <a:pt x="5198" y="4152"/>
                    <a:pt x="5213" y="4149"/>
                  </a:cubicBezTo>
                  <a:cubicBezTo>
                    <a:pt x="5182" y="4140"/>
                    <a:pt x="5176" y="4097"/>
                    <a:pt x="5204" y="4082"/>
                  </a:cubicBezTo>
                  <a:cubicBezTo>
                    <a:pt x="5188" y="4069"/>
                    <a:pt x="5170" y="4060"/>
                    <a:pt x="5151" y="4048"/>
                  </a:cubicBezTo>
                  <a:cubicBezTo>
                    <a:pt x="5151" y="4045"/>
                    <a:pt x="5151" y="4042"/>
                    <a:pt x="5154" y="4039"/>
                  </a:cubicBezTo>
                  <a:lnTo>
                    <a:pt x="5154" y="4039"/>
                  </a:lnTo>
                  <a:cubicBezTo>
                    <a:pt x="5102" y="4057"/>
                    <a:pt x="5050" y="4079"/>
                    <a:pt x="5028" y="4085"/>
                  </a:cubicBezTo>
                  <a:cubicBezTo>
                    <a:pt x="5025" y="4085"/>
                    <a:pt x="5022" y="4086"/>
                    <a:pt x="5020" y="4086"/>
                  </a:cubicBezTo>
                  <a:cubicBezTo>
                    <a:pt x="4977" y="4086"/>
                    <a:pt x="4960" y="4019"/>
                    <a:pt x="5007" y="4008"/>
                  </a:cubicBezTo>
                  <a:lnTo>
                    <a:pt x="5170" y="3968"/>
                  </a:lnTo>
                  <a:lnTo>
                    <a:pt x="5210" y="3780"/>
                  </a:lnTo>
                  <a:cubicBezTo>
                    <a:pt x="5281" y="3808"/>
                    <a:pt x="5348" y="3842"/>
                    <a:pt x="5410" y="3888"/>
                  </a:cubicBezTo>
                  <a:cubicBezTo>
                    <a:pt x="5419" y="3894"/>
                    <a:pt x="5431" y="3903"/>
                    <a:pt x="5441" y="3909"/>
                  </a:cubicBezTo>
                  <a:cubicBezTo>
                    <a:pt x="5444" y="3909"/>
                    <a:pt x="5450" y="3915"/>
                    <a:pt x="5453" y="3919"/>
                  </a:cubicBezTo>
                  <a:cubicBezTo>
                    <a:pt x="5502" y="3952"/>
                    <a:pt x="5548" y="3992"/>
                    <a:pt x="5595" y="4032"/>
                  </a:cubicBezTo>
                  <a:cubicBezTo>
                    <a:pt x="5628" y="4020"/>
                    <a:pt x="5665" y="4014"/>
                    <a:pt x="5699" y="4008"/>
                  </a:cubicBezTo>
                  <a:cubicBezTo>
                    <a:pt x="5730" y="4008"/>
                    <a:pt x="5748" y="4039"/>
                    <a:pt x="5733" y="4066"/>
                  </a:cubicBezTo>
                  <a:cubicBezTo>
                    <a:pt x="5721" y="4085"/>
                    <a:pt x="5708" y="4103"/>
                    <a:pt x="5696" y="4125"/>
                  </a:cubicBezTo>
                  <a:cubicBezTo>
                    <a:pt x="5718" y="4146"/>
                    <a:pt x="5739" y="4165"/>
                    <a:pt x="5761" y="4183"/>
                  </a:cubicBezTo>
                  <a:cubicBezTo>
                    <a:pt x="5822" y="4165"/>
                    <a:pt x="5902" y="4128"/>
                    <a:pt x="5964" y="4109"/>
                  </a:cubicBezTo>
                  <a:cubicBezTo>
                    <a:pt x="5968" y="4108"/>
                    <a:pt x="5971" y="4108"/>
                    <a:pt x="5974" y="4108"/>
                  </a:cubicBezTo>
                  <a:cubicBezTo>
                    <a:pt x="6003" y="4108"/>
                    <a:pt x="6024" y="4140"/>
                    <a:pt x="6007" y="4168"/>
                  </a:cubicBezTo>
                  <a:cubicBezTo>
                    <a:pt x="5918" y="4300"/>
                    <a:pt x="5958" y="4245"/>
                    <a:pt x="5912" y="4288"/>
                  </a:cubicBezTo>
                  <a:cubicBezTo>
                    <a:pt x="5949" y="4309"/>
                    <a:pt x="5989" y="4328"/>
                    <a:pt x="6032" y="4340"/>
                  </a:cubicBezTo>
                  <a:cubicBezTo>
                    <a:pt x="6081" y="4334"/>
                    <a:pt x="6130" y="4319"/>
                    <a:pt x="6179" y="4303"/>
                  </a:cubicBezTo>
                  <a:cubicBezTo>
                    <a:pt x="6284" y="4266"/>
                    <a:pt x="6389" y="4229"/>
                    <a:pt x="6490" y="4186"/>
                  </a:cubicBezTo>
                  <a:cubicBezTo>
                    <a:pt x="6527" y="4140"/>
                    <a:pt x="6561" y="4088"/>
                    <a:pt x="6586" y="4032"/>
                  </a:cubicBezTo>
                  <a:cubicBezTo>
                    <a:pt x="6592" y="4017"/>
                    <a:pt x="6595" y="3999"/>
                    <a:pt x="6601" y="3980"/>
                  </a:cubicBezTo>
                  <a:lnTo>
                    <a:pt x="6601" y="3980"/>
                  </a:lnTo>
                  <a:cubicBezTo>
                    <a:pt x="6530" y="3995"/>
                    <a:pt x="6456" y="4008"/>
                    <a:pt x="6383" y="4014"/>
                  </a:cubicBezTo>
                  <a:cubicBezTo>
                    <a:pt x="6346" y="4014"/>
                    <a:pt x="6330" y="3962"/>
                    <a:pt x="6364" y="3943"/>
                  </a:cubicBezTo>
                  <a:cubicBezTo>
                    <a:pt x="6450" y="3897"/>
                    <a:pt x="6540" y="3857"/>
                    <a:pt x="6629" y="3811"/>
                  </a:cubicBezTo>
                  <a:cubicBezTo>
                    <a:pt x="6626" y="3774"/>
                    <a:pt x="6620" y="3740"/>
                    <a:pt x="6610" y="3703"/>
                  </a:cubicBezTo>
                  <a:cubicBezTo>
                    <a:pt x="6570" y="3715"/>
                    <a:pt x="6533" y="3728"/>
                    <a:pt x="6493" y="3740"/>
                  </a:cubicBezTo>
                  <a:cubicBezTo>
                    <a:pt x="6490" y="3741"/>
                    <a:pt x="6488" y="3741"/>
                    <a:pt x="6485" y="3741"/>
                  </a:cubicBezTo>
                  <a:cubicBezTo>
                    <a:pt x="6445" y="3741"/>
                    <a:pt x="6432" y="3681"/>
                    <a:pt x="6475" y="3666"/>
                  </a:cubicBezTo>
                  <a:cubicBezTo>
                    <a:pt x="6512" y="3654"/>
                    <a:pt x="6546" y="3641"/>
                    <a:pt x="6583" y="3632"/>
                  </a:cubicBezTo>
                  <a:cubicBezTo>
                    <a:pt x="6558" y="3577"/>
                    <a:pt x="6527" y="3525"/>
                    <a:pt x="6493" y="3478"/>
                  </a:cubicBezTo>
                  <a:cubicBezTo>
                    <a:pt x="6435" y="3497"/>
                    <a:pt x="6383" y="3518"/>
                    <a:pt x="6324" y="3534"/>
                  </a:cubicBezTo>
                  <a:cubicBezTo>
                    <a:pt x="6320" y="3535"/>
                    <a:pt x="6315" y="3536"/>
                    <a:pt x="6311" y="3536"/>
                  </a:cubicBezTo>
                  <a:cubicBezTo>
                    <a:pt x="6278" y="3536"/>
                    <a:pt x="6259" y="3496"/>
                    <a:pt x="6284" y="3469"/>
                  </a:cubicBezTo>
                  <a:cubicBezTo>
                    <a:pt x="6324" y="3435"/>
                    <a:pt x="6361" y="3408"/>
                    <a:pt x="6404" y="3377"/>
                  </a:cubicBezTo>
                  <a:cubicBezTo>
                    <a:pt x="6333" y="3309"/>
                    <a:pt x="6259" y="3247"/>
                    <a:pt x="6179" y="3192"/>
                  </a:cubicBezTo>
                  <a:lnTo>
                    <a:pt x="6050" y="3226"/>
                  </a:lnTo>
                  <a:cubicBezTo>
                    <a:pt x="6046" y="3227"/>
                    <a:pt x="6042" y="3228"/>
                    <a:pt x="6039" y="3228"/>
                  </a:cubicBezTo>
                  <a:cubicBezTo>
                    <a:pt x="6003" y="3228"/>
                    <a:pt x="5986" y="3178"/>
                    <a:pt x="6019" y="3158"/>
                  </a:cubicBezTo>
                  <a:cubicBezTo>
                    <a:pt x="6035" y="3146"/>
                    <a:pt x="6053" y="3134"/>
                    <a:pt x="6072" y="3124"/>
                  </a:cubicBezTo>
                  <a:cubicBezTo>
                    <a:pt x="5995" y="3075"/>
                    <a:pt x="5912" y="3032"/>
                    <a:pt x="5828" y="2995"/>
                  </a:cubicBezTo>
                  <a:cubicBezTo>
                    <a:pt x="5755" y="3029"/>
                    <a:pt x="5681" y="3060"/>
                    <a:pt x="5604" y="3091"/>
                  </a:cubicBezTo>
                  <a:cubicBezTo>
                    <a:pt x="5599" y="3093"/>
                    <a:pt x="5594" y="3094"/>
                    <a:pt x="5589" y="3094"/>
                  </a:cubicBezTo>
                  <a:cubicBezTo>
                    <a:pt x="5557" y="3094"/>
                    <a:pt x="5546" y="3041"/>
                    <a:pt x="5576" y="3020"/>
                  </a:cubicBezTo>
                  <a:cubicBezTo>
                    <a:pt x="5613" y="2992"/>
                    <a:pt x="5656" y="2964"/>
                    <a:pt x="5696" y="2937"/>
                  </a:cubicBezTo>
                  <a:cubicBezTo>
                    <a:pt x="5542" y="2869"/>
                    <a:pt x="5382" y="2820"/>
                    <a:pt x="5216" y="2789"/>
                  </a:cubicBezTo>
                  <a:cubicBezTo>
                    <a:pt x="5187" y="2821"/>
                    <a:pt x="5161" y="2835"/>
                    <a:pt x="5144" y="2835"/>
                  </a:cubicBezTo>
                  <a:cubicBezTo>
                    <a:pt x="5140" y="2835"/>
                    <a:pt x="5136" y="2834"/>
                    <a:pt x="5133" y="2832"/>
                  </a:cubicBezTo>
                  <a:cubicBezTo>
                    <a:pt x="5090" y="2860"/>
                    <a:pt x="5044" y="2887"/>
                    <a:pt x="5000" y="2915"/>
                  </a:cubicBezTo>
                  <a:cubicBezTo>
                    <a:pt x="4993" y="2920"/>
                    <a:pt x="4985" y="2922"/>
                    <a:pt x="4978" y="2922"/>
                  </a:cubicBezTo>
                  <a:cubicBezTo>
                    <a:pt x="4946" y="2922"/>
                    <a:pt x="4930" y="2873"/>
                    <a:pt x="4960" y="2850"/>
                  </a:cubicBezTo>
                  <a:cubicBezTo>
                    <a:pt x="5000" y="2823"/>
                    <a:pt x="5031" y="2801"/>
                    <a:pt x="5068" y="2780"/>
                  </a:cubicBezTo>
                  <a:cubicBezTo>
                    <a:pt x="5007" y="2780"/>
                    <a:pt x="4942" y="2792"/>
                    <a:pt x="4887" y="2817"/>
                  </a:cubicBezTo>
                  <a:cubicBezTo>
                    <a:pt x="4698" y="2909"/>
                    <a:pt x="4568" y="3060"/>
                    <a:pt x="4432" y="3060"/>
                  </a:cubicBezTo>
                  <a:cubicBezTo>
                    <a:pt x="4373" y="3060"/>
                    <a:pt x="4313" y="3032"/>
                    <a:pt x="4246" y="2958"/>
                  </a:cubicBezTo>
                  <a:cubicBezTo>
                    <a:pt x="4212" y="2977"/>
                    <a:pt x="4179" y="2998"/>
                    <a:pt x="4145" y="3020"/>
                  </a:cubicBezTo>
                  <a:cubicBezTo>
                    <a:pt x="4138" y="3023"/>
                    <a:pt x="4132" y="3025"/>
                    <a:pt x="4126" y="3025"/>
                  </a:cubicBezTo>
                  <a:cubicBezTo>
                    <a:pt x="4092" y="3025"/>
                    <a:pt x="4071" y="2973"/>
                    <a:pt x="4108" y="2952"/>
                  </a:cubicBezTo>
                  <a:cubicBezTo>
                    <a:pt x="4139" y="2934"/>
                    <a:pt x="4169" y="2915"/>
                    <a:pt x="4200" y="2897"/>
                  </a:cubicBezTo>
                  <a:cubicBezTo>
                    <a:pt x="4185" y="2875"/>
                    <a:pt x="4166" y="2850"/>
                    <a:pt x="4151" y="2826"/>
                  </a:cubicBezTo>
                  <a:cubicBezTo>
                    <a:pt x="4120" y="2777"/>
                    <a:pt x="4095" y="2727"/>
                    <a:pt x="4071" y="2678"/>
                  </a:cubicBezTo>
                  <a:cubicBezTo>
                    <a:pt x="4067" y="2679"/>
                    <a:pt x="4064" y="2679"/>
                    <a:pt x="4061" y="2679"/>
                  </a:cubicBezTo>
                  <a:cubicBezTo>
                    <a:pt x="4028" y="2679"/>
                    <a:pt x="4003" y="2642"/>
                    <a:pt x="4031" y="2616"/>
                  </a:cubicBezTo>
                  <a:lnTo>
                    <a:pt x="4037" y="2613"/>
                  </a:lnTo>
                  <a:cubicBezTo>
                    <a:pt x="3991" y="2518"/>
                    <a:pt x="3948" y="2426"/>
                    <a:pt x="3908" y="2333"/>
                  </a:cubicBezTo>
                  <a:cubicBezTo>
                    <a:pt x="3901" y="2337"/>
                    <a:pt x="3895" y="2339"/>
                    <a:pt x="3889" y="2339"/>
                  </a:cubicBezTo>
                  <a:cubicBezTo>
                    <a:pt x="3859" y="2339"/>
                    <a:pt x="3836" y="2300"/>
                    <a:pt x="3862" y="2275"/>
                  </a:cubicBezTo>
                  <a:lnTo>
                    <a:pt x="3877" y="2259"/>
                  </a:lnTo>
                  <a:cubicBezTo>
                    <a:pt x="3852" y="2204"/>
                    <a:pt x="3825" y="2149"/>
                    <a:pt x="3797" y="2096"/>
                  </a:cubicBezTo>
                  <a:cubicBezTo>
                    <a:pt x="3794" y="2097"/>
                    <a:pt x="3791" y="2098"/>
                    <a:pt x="3788" y="2098"/>
                  </a:cubicBezTo>
                  <a:cubicBezTo>
                    <a:pt x="3758" y="2098"/>
                    <a:pt x="3738" y="2060"/>
                    <a:pt x="3763" y="2035"/>
                  </a:cubicBezTo>
                  <a:cubicBezTo>
                    <a:pt x="3742" y="1998"/>
                    <a:pt x="3720" y="1961"/>
                    <a:pt x="3695" y="1924"/>
                  </a:cubicBezTo>
                  <a:cubicBezTo>
                    <a:pt x="3691" y="1926"/>
                    <a:pt x="3687" y="1926"/>
                    <a:pt x="3683" y="1926"/>
                  </a:cubicBezTo>
                  <a:cubicBezTo>
                    <a:pt x="3658" y="1926"/>
                    <a:pt x="3639" y="1896"/>
                    <a:pt x="3655" y="1872"/>
                  </a:cubicBezTo>
                  <a:cubicBezTo>
                    <a:pt x="3618" y="1825"/>
                    <a:pt x="3581" y="1782"/>
                    <a:pt x="3538" y="1742"/>
                  </a:cubicBezTo>
                  <a:cubicBezTo>
                    <a:pt x="3477" y="1764"/>
                    <a:pt x="3415" y="1779"/>
                    <a:pt x="3354" y="1792"/>
                  </a:cubicBezTo>
                  <a:cubicBezTo>
                    <a:pt x="3350" y="1793"/>
                    <a:pt x="3346" y="1793"/>
                    <a:pt x="3343" y="1793"/>
                  </a:cubicBezTo>
                  <a:cubicBezTo>
                    <a:pt x="3307" y="1793"/>
                    <a:pt x="3289" y="1740"/>
                    <a:pt x="3323" y="1721"/>
                  </a:cubicBezTo>
                  <a:lnTo>
                    <a:pt x="3428" y="1647"/>
                  </a:lnTo>
                  <a:cubicBezTo>
                    <a:pt x="3375" y="1607"/>
                    <a:pt x="3323" y="1573"/>
                    <a:pt x="3264" y="1542"/>
                  </a:cubicBezTo>
                  <a:cubicBezTo>
                    <a:pt x="3194" y="1573"/>
                    <a:pt x="3120" y="1598"/>
                    <a:pt x="3046" y="1619"/>
                  </a:cubicBezTo>
                  <a:cubicBezTo>
                    <a:pt x="3043" y="1620"/>
                    <a:pt x="3039" y="1621"/>
                    <a:pt x="3036" y="1621"/>
                  </a:cubicBezTo>
                  <a:cubicBezTo>
                    <a:pt x="3008" y="1621"/>
                    <a:pt x="2984" y="1589"/>
                    <a:pt x="3003" y="1564"/>
                  </a:cubicBezTo>
                  <a:cubicBezTo>
                    <a:pt x="3027" y="1530"/>
                    <a:pt x="3052" y="1499"/>
                    <a:pt x="3080" y="1468"/>
                  </a:cubicBezTo>
                  <a:cubicBezTo>
                    <a:pt x="3040" y="1456"/>
                    <a:pt x="3000" y="1450"/>
                    <a:pt x="2957" y="1444"/>
                  </a:cubicBezTo>
                  <a:cubicBezTo>
                    <a:pt x="2932" y="1456"/>
                    <a:pt x="2907" y="1468"/>
                    <a:pt x="2883" y="1481"/>
                  </a:cubicBezTo>
                  <a:cubicBezTo>
                    <a:pt x="2877" y="1484"/>
                    <a:pt x="2872" y="1485"/>
                    <a:pt x="2866" y="1485"/>
                  </a:cubicBezTo>
                  <a:cubicBezTo>
                    <a:pt x="2843" y="1485"/>
                    <a:pt x="2822" y="1462"/>
                    <a:pt x="2827" y="1438"/>
                  </a:cubicBezTo>
                  <a:cubicBezTo>
                    <a:pt x="2790" y="1438"/>
                    <a:pt x="2753" y="1441"/>
                    <a:pt x="2716" y="1444"/>
                  </a:cubicBezTo>
                  <a:cubicBezTo>
                    <a:pt x="2366" y="1665"/>
                    <a:pt x="1953" y="1807"/>
                    <a:pt x="1587" y="1995"/>
                  </a:cubicBezTo>
                  <a:cubicBezTo>
                    <a:pt x="1580" y="1998"/>
                    <a:pt x="1573" y="2000"/>
                    <a:pt x="1567" y="2000"/>
                  </a:cubicBezTo>
                  <a:cubicBezTo>
                    <a:pt x="1531" y="2000"/>
                    <a:pt x="1510" y="1948"/>
                    <a:pt x="1547" y="1927"/>
                  </a:cubicBezTo>
                  <a:cubicBezTo>
                    <a:pt x="1593" y="1893"/>
                    <a:pt x="1642" y="1862"/>
                    <a:pt x="1688" y="1832"/>
                  </a:cubicBezTo>
                  <a:lnTo>
                    <a:pt x="1688" y="1832"/>
                  </a:lnTo>
                  <a:cubicBezTo>
                    <a:pt x="1653" y="1836"/>
                    <a:pt x="1617" y="1839"/>
                    <a:pt x="1581" y="1839"/>
                  </a:cubicBezTo>
                  <a:cubicBezTo>
                    <a:pt x="1528" y="1839"/>
                    <a:pt x="1474" y="1833"/>
                    <a:pt x="1421" y="1822"/>
                  </a:cubicBezTo>
                  <a:cubicBezTo>
                    <a:pt x="1337" y="1853"/>
                    <a:pt x="1254" y="1878"/>
                    <a:pt x="1168" y="1896"/>
                  </a:cubicBezTo>
                  <a:cubicBezTo>
                    <a:pt x="1165" y="1897"/>
                    <a:pt x="1161" y="1897"/>
                    <a:pt x="1158" y="1897"/>
                  </a:cubicBezTo>
                  <a:cubicBezTo>
                    <a:pt x="1124" y="1897"/>
                    <a:pt x="1103" y="1857"/>
                    <a:pt x="1128" y="1832"/>
                  </a:cubicBezTo>
                  <a:cubicBezTo>
                    <a:pt x="1140" y="1816"/>
                    <a:pt x="1159" y="1798"/>
                    <a:pt x="1177" y="1773"/>
                  </a:cubicBezTo>
                  <a:cubicBezTo>
                    <a:pt x="1107" y="1758"/>
                    <a:pt x="1024" y="1742"/>
                    <a:pt x="943" y="1724"/>
                  </a:cubicBezTo>
                  <a:cubicBezTo>
                    <a:pt x="903" y="1736"/>
                    <a:pt x="867" y="1748"/>
                    <a:pt x="823" y="1758"/>
                  </a:cubicBezTo>
                  <a:cubicBezTo>
                    <a:pt x="820" y="1758"/>
                    <a:pt x="816" y="1759"/>
                    <a:pt x="813" y="1759"/>
                  </a:cubicBezTo>
                  <a:cubicBezTo>
                    <a:pt x="779" y="1759"/>
                    <a:pt x="758" y="1718"/>
                    <a:pt x="787" y="1693"/>
                  </a:cubicBezTo>
                  <a:cubicBezTo>
                    <a:pt x="790" y="1690"/>
                    <a:pt x="793" y="1687"/>
                    <a:pt x="796" y="1684"/>
                  </a:cubicBezTo>
                  <a:cubicBezTo>
                    <a:pt x="756" y="1671"/>
                    <a:pt x="719" y="1656"/>
                    <a:pt x="682" y="1641"/>
                  </a:cubicBezTo>
                  <a:cubicBezTo>
                    <a:pt x="630" y="1662"/>
                    <a:pt x="577" y="1681"/>
                    <a:pt x="549" y="1690"/>
                  </a:cubicBezTo>
                  <a:cubicBezTo>
                    <a:pt x="546" y="1691"/>
                    <a:pt x="542" y="1692"/>
                    <a:pt x="538" y="1692"/>
                  </a:cubicBezTo>
                  <a:cubicBezTo>
                    <a:pt x="507" y="1692"/>
                    <a:pt x="488" y="1650"/>
                    <a:pt x="513" y="1625"/>
                  </a:cubicBezTo>
                  <a:cubicBezTo>
                    <a:pt x="534" y="1607"/>
                    <a:pt x="549" y="1588"/>
                    <a:pt x="568" y="1573"/>
                  </a:cubicBezTo>
                  <a:cubicBezTo>
                    <a:pt x="549" y="1561"/>
                    <a:pt x="534" y="1545"/>
                    <a:pt x="522" y="1530"/>
                  </a:cubicBezTo>
                  <a:cubicBezTo>
                    <a:pt x="509" y="1536"/>
                    <a:pt x="503" y="1542"/>
                    <a:pt x="491" y="1548"/>
                  </a:cubicBezTo>
                  <a:cubicBezTo>
                    <a:pt x="484" y="1553"/>
                    <a:pt x="477" y="1555"/>
                    <a:pt x="471" y="1555"/>
                  </a:cubicBezTo>
                  <a:cubicBezTo>
                    <a:pt x="438" y="1555"/>
                    <a:pt x="418" y="1504"/>
                    <a:pt x="451" y="1484"/>
                  </a:cubicBezTo>
                  <a:cubicBezTo>
                    <a:pt x="460" y="1478"/>
                    <a:pt x="469" y="1474"/>
                    <a:pt x="476" y="1468"/>
                  </a:cubicBezTo>
                  <a:cubicBezTo>
                    <a:pt x="466" y="1456"/>
                    <a:pt x="457" y="1441"/>
                    <a:pt x="448" y="1425"/>
                  </a:cubicBezTo>
                  <a:cubicBezTo>
                    <a:pt x="421" y="1350"/>
                    <a:pt x="497" y="1325"/>
                    <a:pt x="620" y="1325"/>
                  </a:cubicBezTo>
                  <a:cubicBezTo>
                    <a:pt x="653" y="1325"/>
                    <a:pt x="689" y="1327"/>
                    <a:pt x="728" y="1330"/>
                  </a:cubicBezTo>
                  <a:cubicBezTo>
                    <a:pt x="737" y="1324"/>
                    <a:pt x="750" y="1318"/>
                    <a:pt x="759" y="1311"/>
                  </a:cubicBezTo>
                  <a:cubicBezTo>
                    <a:pt x="765" y="1308"/>
                    <a:pt x="771" y="1307"/>
                    <a:pt x="777" y="1307"/>
                  </a:cubicBezTo>
                  <a:cubicBezTo>
                    <a:pt x="795" y="1307"/>
                    <a:pt x="812" y="1320"/>
                    <a:pt x="814" y="1339"/>
                  </a:cubicBezTo>
                  <a:cubicBezTo>
                    <a:pt x="907" y="1351"/>
                    <a:pt x="1002" y="1367"/>
                    <a:pt x="1091" y="1385"/>
                  </a:cubicBezTo>
                  <a:lnTo>
                    <a:pt x="1110" y="1376"/>
                  </a:lnTo>
                  <a:cubicBezTo>
                    <a:pt x="1114" y="1375"/>
                    <a:pt x="1117" y="1374"/>
                    <a:pt x="1121" y="1374"/>
                  </a:cubicBezTo>
                  <a:cubicBezTo>
                    <a:pt x="1135" y="1374"/>
                    <a:pt x="1148" y="1383"/>
                    <a:pt x="1153" y="1398"/>
                  </a:cubicBezTo>
                  <a:cubicBezTo>
                    <a:pt x="1254" y="1419"/>
                    <a:pt x="1344" y="1438"/>
                    <a:pt x="1396" y="1450"/>
                  </a:cubicBezTo>
                  <a:cubicBezTo>
                    <a:pt x="1445" y="1428"/>
                    <a:pt x="1494" y="1404"/>
                    <a:pt x="1547" y="1379"/>
                  </a:cubicBezTo>
                  <a:cubicBezTo>
                    <a:pt x="1552" y="1377"/>
                    <a:pt x="1557" y="1376"/>
                    <a:pt x="1563" y="1376"/>
                  </a:cubicBezTo>
                  <a:cubicBezTo>
                    <a:pt x="1586" y="1376"/>
                    <a:pt x="1612" y="1395"/>
                    <a:pt x="1602" y="1422"/>
                  </a:cubicBezTo>
                  <a:cubicBezTo>
                    <a:pt x="1596" y="1444"/>
                    <a:pt x="1587" y="1462"/>
                    <a:pt x="1581" y="1478"/>
                  </a:cubicBezTo>
                  <a:cubicBezTo>
                    <a:pt x="1601" y="1479"/>
                    <a:pt x="1621" y="1480"/>
                    <a:pt x="1641" y="1480"/>
                  </a:cubicBezTo>
                  <a:cubicBezTo>
                    <a:pt x="1840" y="1480"/>
                    <a:pt x="2036" y="1409"/>
                    <a:pt x="2129" y="1216"/>
                  </a:cubicBezTo>
                  <a:cubicBezTo>
                    <a:pt x="2156" y="1154"/>
                    <a:pt x="2162" y="1087"/>
                    <a:pt x="2150" y="1019"/>
                  </a:cubicBezTo>
                  <a:lnTo>
                    <a:pt x="2150" y="1019"/>
                  </a:lnTo>
                  <a:cubicBezTo>
                    <a:pt x="2119" y="1031"/>
                    <a:pt x="2095" y="1040"/>
                    <a:pt x="2089" y="1040"/>
                  </a:cubicBezTo>
                  <a:cubicBezTo>
                    <a:pt x="2086" y="1041"/>
                    <a:pt x="2083" y="1041"/>
                    <a:pt x="2080" y="1041"/>
                  </a:cubicBezTo>
                  <a:cubicBezTo>
                    <a:pt x="2055" y="1041"/>
                    <a:pt x="2034" y="1019"/>
                    <a:pt x="2039" y="994"/>
                  </a:cubicBezTo>
                  <a:cubicBezTo>
                    <a:pt x="2058" y="942"/>
                    <a:pt x="2085" y="893"/>
                    <a:pt x="2116" y="850"/>
                  </a:cubicBezTo>
                  <a:cubicBezTo>
                    <a:pt x="2110" y="813"/>
                    <a:pt x="2104" y="773"/>
                    <a:pt x="2101" y="736"/>
                  </a:cubicBezTo>
                  <a:cubicBezTo>
                    <a:pt x="2070" y="742"/>
                    <a:pt x="2033" y="751"/>
                    <a:pt x="1984" y="767"/>
                  </a:cubicBezTo>
                  <a:cubicBezTo>
                    <a:pt x="1980" y="767"/>
                    <a:pt x="1977" y="768"/>
                    <a:pt x="1973" y="768"/>
                  </a:cubicBezTo>
                  <a:cubicBezTo>
                    <a:pt x="1932" y="768"/>
                    <a:pt x="1920" y="704"/>
                    <a:pt x="1965" y="693"/>
                  </a:cubicBezTo>
                  <a:cubicBezTo>
                    <a:pt x="2012" y="677"/>
                    <a:pt x="2055" y="665"/>
                    <a:pt x="2095" y="656"/>
                  </a:cubicBezTo>
                  <a:cubicBezTo>
                    <a:pt x="2099" y="582"/>
                    <a:pt x="2120" y="520"/>
                    <a:pt x="2186" y="520"/>
                  </a:cubicBezTo>
                  <a:cubicBezTo>
                    <a:pt x="2205" y="520"/>
                    <a:pt x="2229" y="526"/>
                    <a:pt x="2258" y="539"/>
                  </a:cubicBezTo>
                  <a:cubicBezTo>
                    <a:pt x="2307" y="563"/>
                    <a:pt x="2350" y="591"/>
                    <a:pt x="2393" y="625"/>
                  </a:cubicBezTo>
                  <a:cubicBezTo>
                    <a:pt x="2403" y="625"/>
                    <a:pt x="2415" y="634"/>
                    <a:pt x="2418" y="643"/>
                  </a:cubicBezTo>
                  <a:cubicBezTo>
                    <a:pt x="2476" y="690"/>
                    <a:pt x="2529" y="742"/>
                    <a:pt x="2584" y="785"/>
                  </a:cubicBezTo>
                  <a:cubicBezTo>
                    <a:pt x="2587" y="791"/>
                    <a:pt x="2593" y="794"/>
                    <a:pt x="2600" y="797"/>
                  </a:cubicBezTo>
                  <a:cubicBezTo>
                    <a:pt x="2609" y="797"/>
                    <a:pt x="2615" y="803"/>
                    <a:pt x="2621" y="813"/>
                  </a:cubicBezTo>
                  <a:cubicBezTo>
                    <a:pt x="2720" y="890"/>
                    <a:pt x="2824" y="957"/>
                    <a:pt x="2935" y="1013"/>
                  </a:cubicBezTo>
                  <a:cubicBezTo>
                    <a:pt x="2952" y="1010"/>
                    <a:pt x="2969" y="1009"/>
                    <a:pt x="2987" y="1009"/>
                  </a:cubicBezTo>
                  <a:cubicBezTo>
                    <a:pt x="3029" y="1009"/>
                    <a:pt x="3072" y="1017"/>
                    <a:pt x="3114" y="1034"/>
                  </a:cubicBezTo>
                  <a:cubicBezTo>
                    <a:pt x="3141" y="1040"/>
                    <a:pt x="3151" y="1077"/>
                    <a:pt x="3129" y="1099"/>
                  </a:cubicBezTo>
                  <a:lnTo>
                    <a:pt x="3126" y="1099"/>
                  </a:lnTo>
                  <a:cubicBezTo>
                    <a:pt x="3191" y="1127"/>
                    <a:pt x="3258" y="1148"/>
                    <a:pt x="3323" y="1170"/>
                  </a:cubicBezTo>
                  <a:cubicBezTo>
                    <a:pt x="3344" y="1161"/>
                    <a:pt x="3366" y="1148"/>
                    <a:pt x="3391" y="1139"/>
                  </a:cubicBezTo>
                  <a:cubicBezTo>
                    <a:pt x="3398" y="1135"/>
                    <a:pt x="3405" y="1133"/>
                    <a:pt x="3412" y="1133"/>
                  </a:cubicBezTo>
                  <a:cubicBezTo>
                    <a:pt x="3443" y="1133"/>
                    <a:pt x="3465" y="1173"/>
                    <a:pt x="3437" y="1201"/>
                  </a:cubicBezTo>
                  <a:lnTo>
                    <a:pt x="3434" y="1204"/>
                  </a:lnTo>
                  <a:cubicBezTo>
                    <a:pt x="3514" y="1225"/>
                    <a:pt x="3594" y="1241"/>
                    <a:pt x="3674" y="1256"/>
                  </a:cubicBezTo>
                  <a:cubicBezTo>
                    <a:pt x="3785" y="1197"/>
                    <a:pt x="3898" y="1145"/>
                    <a:pt x="4015" y="1102"/>
                  </a:cubicBezTo>
                  <a:cubicBezTo>
                    <a:pt x="4020" y="1100"/>
                    <a:pt x="4025" y="1099"/>
                    <a:pt x="4029" y="1099"/>
                  </a:cubicBezTo>
                  <a:cubicBezTo>
                    <a:pt x="4059" y="1099"/>
                    <a:pt x="4071" y="1142"/>
                    <a:pt x="4052" y="1167"/>
                  </a:cubicBezTo>
                  <a:cubicBezTo>
                    <a:pt x="4022" y="1207"/>
                    <a:pt x="3985" y="1244"/>
                    <a:pt x="3948" y="1281"/>
                  </a:cubicBezTo>
                  <a:cubicBezTo>
                    <a:pt x="3991" y="1281"/>
                    <a:pt x="4031" y="1284"/>
                    <a:pt x="4074" y="1284"/>
                  </a:cubicBezTo>
                  <a:cubicBezTo>
                    <a:pt x="4320" y="1277"/>
                    <a:pt x="4459" y="1117"/>
                    <a:pt x="4416" y="893"/>
                  </a:cubicBezTo>
                  <a:lnTo>
                    <a:pt x="4416" y="893"/>
                  </a:lnTo>
                  <a:lnTo>
                    <a:pt x="4311" y="936"/>
                  </a:lnTo>
                  <a:cubicBezTo>
                    <a:pt x="4306" y="938"/>
                    <a:pt x="4300" y="939"/>
                    <a:pt x="4296" y="939"/>
                  </a:cubicBezTo>
                  <a:cubicBezTo>
                    <a:pt x="4261" y="939"/>
                    <a:pt x="4251" y="884"/>
                    <a:pt x="4286" y="865"/>
                  </a:cubicBezTo>
                  <a:lnTo>
                    <a:pt x="4286" y="865"/>
                  </a:lnTo>
                  <a:lnTo>
                    <a:pt x="4274" y="868"/>
                  </a:lnTo>
                  <a:cubicBezTo>
                    <a:pt x="4270" y="869"/>
                    <a:pt x="4266" y="870"/>
                    <a:pt x="4262" y="870"/>
                  </a:cubicBezTo>
                  <a:cubicBezTo>
                    <a:pt x="4232" y="870"/>
                    <a:pt x="4212" y="828"/>
                    <a:pt x="4237" y="803"/>
                  </a:cubicBezTo>
                  <a:cubicBezTo>
                    <a:pt x="4268" y="770"/>
                    <a:pt x="4302" y="742"/>
                    <a:pt x="4336" y="717"/>
                  </a:cubicBezTo>
                  <a:cubicBezTo>
                    <a:pt x="4317" y="686"/>
                    <a:pt x="4292" y="659"/>
                    <a:pt x="4268" y="634"/>
                  </a:cubicBezTo>
                  <a:cubicBezTo>
                    <a:pt x="4200" y="650"/>
                    <a:pt x="4129" y="659"/>
                    <a:pt x="4059" y="665"/>
                  </a:cubicBezTo>
                  <a:cubicBezTo>
                    <a:pt x="4031" y="665"/>
                    <a:pt x="4012" y="631"/>
                    <a:pt x="4025" y="606"/>
                  </a:cubicBezTo>
                  <a:cubicBezTo>
                    <a:pt x="4043" y="579"/>
                    <a:pt x="4065" y="551"/>
                    <a:pt x="4086" y="526"/>
                  </a:cubicBezTo>
                  <a:cubicBezTo>
                    <a:pt x="4065" y="517"/>
                    <a:pt x="4046" y="514"/>
                    <a:pt x="4025" y="511"/>
                  </a:cubicBezTo>
                  <a:cubicBezTo>
                    <a:pt x="3926" y="551"/>
                    <a:pt x="3822" y="579"/>
                    <a:pt x="3717" y="597"/>
                  </a:cubicBezTo>
                  <a:cubicBezTo>
                    <a:pt x="3683" y="597"/>
                    <a:pt x="3665" y="554"/>
                    <a:pt x="3689" y="530"/>
                  </a:cubicBezTo>
                  <a:cubicBezTo>
                    <a:pt x="3708" y="514"/>
                    <a:pt x="3726" y="502"/>
                    <a:pt x="3742" y="489"/>
                  </a:cubicBezTo>
                  <a:cubicBezTo>
                    <a:pt x="3628" y="483"/>
                    <a:pt x="3501" y="474"/>
                    <a:pt x="3526" y="456"/>
                  </a:cubicBezTo>
                  <a:cubicBezTo>
                    <a:pt x="3674" y="363"/>
                    <a:pt x="3880" y="345"/>
                    <a:pt x="4055" y="314"/>
                  </a:cubicBezTo>
                  <a:cubicBezTo>
                    <a:pt x="4086" y="302"/>
                    <a:pt x="4120" y="289"/>
                    <a:pt x="4151" y="280"/>
                  </a:cubicBezTo>
                  <a:cubicBezTo>
                    <a:pt x="4157" y="280"/>
                    <a:pt x="4163" y="280"/>
                    <a:pt x="4169" y="283"/>
                  </a:cubicBezTo>
                  <a:cubicBezTo>
                    <a:pt x="4172" y="283"/>
                    <a:pt x="4176" y="280"/>
                    <a:pt x="4179" y="280"/>
                  </a:cubicBezTo>
                  <a:cubicBezTo>
                    <a:pt x="4297" y="208"/>
                    <a:pt x="4234" y="0"/>
                    <a:pt x="40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6" name="Google Shape;1902;p39">
              <a:extLst>
                <a:ext uri="{FF2B5EF4-FFF2-40B4-BE49-F238E27FC236}">
                  <a16:creationId xmlns:a16="http://schemas.microsoft.com/office/drawing/2014/main" id="{D0A7927A-22F8-7E3B-4AAA-D6E018A2F5C2}"/>
                </a:ext>
              </a:extLst>
            </p:cNvPr>
            <p:cNvSpPr/>
            <p:nvPr/>
          </p:nvSpPr>
          <p:spPr>
            <a:xfrm>
              <a:off x="-771100" y="5382050"/>
              <a:ext cx="11575" cy="2275"/>
            </a:xfrm>
            <a:custGeom>
              <a:avLst/>
              <a:gdLst/>
              <a:ahLst/>
              <a:cxnLst/>
              <a:rect l="l" t="t" r="r" b="b"/>
              <a:pathLst>
                <a:path w="463" h="91" extrusionOk="0">
                  <a:moveTo>
                    <a:pt x="462" y="0"/>
                  </a:moveTo>
                  <a:lnTo>
                    <a:pt x="462" y="0"/>
                  </a:lnTo>
                  <a:cubicBezTo>
                    <a:pt x="308" y="37"/>
                    <a:pt x="154" y="65"/>
                    <a:pt x="0" y="81"/>
                  </a:cubicBezTo>
                  <a:cubicBezTo>
                    <a:pt x="7" y="84"/>
                    <a:pt x="13" y="87"/>
                    <a:pt x="22" y="87"/>
                  </a:cubicBezTo>
                  <a:cubicBezTo>
                    <a:pt x="42" y="89"/>
                    <a:pt x="61" y="90"/>
                    <a:pt x="81" y="90"/>
                  </a:cubicBezTo>
                  <a:cubicBezTo>
                    <a:pt x="108" y="90"/>
                    <a:pt x="135" y="88"/>
                    <a:pt x="164" y="87"/>
                  </a:cubicBezTo>
                  <a:cubicBezTo>
                    <a:pt x="268" y="77"/>
                    <a:pt x="367" y="5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7" name="Google Shape;1903;p39">
              <a:extLst>
                <a:ext uri="{FF2B5EF4-FFF2-40B4-BE49-F238E27FC236}">
                  <a16:creationId xmlns:a16="http://schemas.microsoft.com/office/drawing/2014/main" id="{1C74BEF4-A057-CFC2-78CA-3C926C53A57D}"/>
                </a:ext>
              </a:extLst>
            </p:cNvPr>
            <p:cNvSpPr/>
            <p:nvPr/>
          </p:nvSpPr>
          <p:spPr>
            <a:xfrm>
              <a:off x="-772400" y="5383500"/>
              <a:ext cx="400" cy="350"/>
            </a:xfrm>
            <a:custGeom>
              <a:avLst/>
              <a:gdLst/>
              <a:ahLst/>
              <a:cxnLst/>
              <a:rect l="l" t="t" r="r" b="b"/>
              <a:pathLst>
                <a:path w="16" h="14" extrusionOk="0">
                  <a:moveTo>
                    <a:pt x="6" y="1"/>
                  </a:moveTo>
                  <a:lnTo>
                    <a:pt x="0" y="4"/>
                  </a:lnTo>
                  <a:cubicBezTo>
                    <a:pt x="3" y="7"/>
                    <a:pt x="9" y="10"/>
                    <a:pt x="16" y="13"/>
                  </a:cubicBezTo>
                  <a:cubicBezTo>
                    <a:pt x="12" y="10"/>
                    <a:pt x="9" y="4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8" name="Google Shape;1904;p39">
              <a:extLst>
                <a:ext uri="{FF2B5EF4-FFF2-40B4-BE49-F238E27FC236}">
                  <a16:creationId xmlns:a16="http://schemas.microsoft.com/office/drawing/2014/main" id="{BC8E57D5-B70A-2CFD-34C0-5391D3BA5B0E}"/>
                </a:ext>
              </a:extLst>
            </p:cNvPr>
            <p:cNvSpPr/>
            <p:nvPr/>
          </p:nvSpPr>
          <p:spPr>
            <a:xfrm>
              <a:off x="-774100" y="5380550"/>
              <a:ext cx="3475" cy="1600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20" y="0"/>
                  </a:moveTo>
                  <a:cubicBezTo>
                    <a:pt x="104" y="0"/>
                    <a:pt x="54" y="14"/>
                    <a:pt x="0" y="30"/>
                  </a:cubicBezTo>
                  <a:cubicBezTo>
                    <a:pt x="4" y="42"/>
                    <a:pt x="10" y="51"/>
                    <a:pt x="16" y="64"/>
                  </a:cubicBezTo>
                  <a:cubicBezTo>
                    <a:pt x="116" y="17"/>
                    <a:pt x="13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9" name="Google Shape;1905;p39">
              <a:extLst>
                <a:ext uri="{FF2B5EF4-FFF2-40B4-BE49-F238E27FC236}">
                  <a16:creationId xmlns:a16="http://schemas.microsoft.com/office/drawing/2014/main" id="{3FE2F9E2-BEC4-B554-920F-2F185C0A37B7}"/>
                </a:ext>
              </a:extLst>
            </p:cNvPr>
            <p:cNvSpPr/>
            <p:nvPr/>
          </p:nvSpPr>
          <p:spPr>
            <a:xfrm>
              <a:off x="-853900" y="5625850"/>
              <a:ext cx="57800" cy="48250"/>
            </a:xfrm>
            <a:custGeom>
              <a:avLst/>
              <a:gdLst/>
              <a:ahLst/>
              <a:cxnLst/>
              <a:rect l="l" t="t" r="r" b="b"/>
              <a:pathLst>
                <a:path w="2312" h="1930" extrusionOk="0">
                  <a:moveTo>
                    <a:pt x="1933" y="409"/>
                  </a:moveTo>
                  <a:cubicBezTo>
                    <a:pt x="1927" y="422"/>
                    <a:pt x="1921" y="431"/>
                    <a:pt x="1915" y="443"/>
                  </a:cubicBezTo>
                  <a:cubicBezTo>
                    <a:pt x="1940" y="459"/>
                    <a:pt x="1943" y="492"/>
                    <a:pt x="1921" y="508"/>
                  </a:cubicBezTo>
                  <a:cubicBezTo>
                    <a:pt x="1900" y="523"/>
                    <a:pt x="1875" y="536"/>
                    <a:pt x="1850" y="551"/>
                  </a:cubicBezTo>
                  <a:cubicBezTo>
                    <a:pt x="1749" y="696"/>
                    <a:pt x="1638" y="834"/>
                    <a:pt x="1521" y="963"/>
                  </a:cubicBezTo>
                  <a:cubicBezTo>
                    <a:pt x="1447" y="1053"/>
                    <a:pt x="1358" y="1157"/>
                    <a:pt x="1256" y="1259"/>
                  </a:cubicBezTo>
                  <a:cubicBezTo>
                    <a:pt x="1306" y="1265"/>
                    <a:pt x="1352" y="1274"/>
                    <a:pt x="1398" y="1293"/>
                  </a:cubicBezTo>
                  <a:cubicBezTo>
                    <a:pt x="1429" y="1302"/>
                    <a:pt x="1438" y="1336"/>
                    <a:pt x="1416" y="1357"/>
                  </a:cubicBezTo>
                  <a:cubicBezTo>
                    <a:pt x="1241" y="1570"/>
                    <a:pt x="905" y="1490"/>
                    <a:pt x="733" y="1699"/>
                  </a:cubicBezTo>
                  <a:cubicBezTo>
                    <a:pt x="726" y="1709"/>
                    <a:pt x="717" y="1713"/>
                    <a:pt x="708" y="1713"/>
                  </a:cubicBezTo>
                  <a:cubicBezTo>
                    <a:pt x="680" y="1713"/>
                    <a:pt x="654" y="1674"/>
                    <a:pt x="678" y="1644"/>
                  </a:cubicBezTo>
                  <a:cubicBezTo>
                    <a:pt x="690" y="1631"/>
                    <a:pt x="705" y="1616"/>
                    <a:pt x="721" y="1607"/>
                  </a:cubicBezTo>
                  <a:lnTo>
                    <a:pt x="721" y="1607"/>
                  </a:lnTo>
                  <a:cubicBezTo>
                    <a:pt x="702" y="1610"/>
                    <a:pt x="687" y="1616"/>
                    <a:pt x="668" y="1619"/>
                  </a:cubicBezTo>
                  <a:cubicBezTo>
                    <a:pt x="663" y="1620"/>
                    <a:pt x="657" y="1620"/>
                    <a:pt x="652" y="1620"/>
                  </a:cubicBezTo>
                  <a:cubicBezTo>
                    <a:pt x="526" y="1620"/>
                    <a:pt x="599" y="1442"/>
                    <a:pt x="715" y="1253"/>
                  </a:cubicBezTo>
                  <a:cubicBezTo>
                    <a:pt x="699" y="1234"/>
                    <a:pt x="702" y="1210"/>
                    <a:pt x="721" y="1194"/>
                  </a:cubicBezTo>
                  <a:cubicBezTo>
                    <a:pt x="733" y="1188"/>
                    <a:pt x="748" y="1182"/>
                    <a:pt x="764" y="1173"/>
                  </a:cubicBezTo>
                  <a:cubicBezTo>
                    <a:pt x="822" y="1083"/>
                    <a:pt x="884" y="994"/>
                    <a:pt x="936" y="920"/>
                  </a:cubicBezTo>
                  <a:cubicBezTo>
                    <a:pt x="878" y="917"/>
                    <a:pt x="819" y="908"/>
                    <a:pt x="764" y="890"/>
                  </a:cubicBezTo>
                  <a:cubicBezTo>
                    <a:pt x="736" y="880"/>
                    <a:pt x="721" y="834"/>
                    <a:pt x="755" y="819"/>
                  </a:cubicBezTo>
                  <a:cubicBezTo>
                    <a:pt x="865" y="773"/>
                    <a:pt x="979" y="736"/>
                    <a:pt x="1096" y="711"/>
                  </a:cubicBezTo>
                  <a:cubicBezTo>
                    <a:pt x="1118" y="683"/>
                    <a:pt x="1142" y="656"/>
                    <a:pt x="1170" y="634"/>
                  </a:cubicBezTo>
                  <a:lnTo>
                    <a:pt x="1170" y="634"/>
                  </a:lnTo>
                  <a:cubicBezTo>
                    <a:pt x="1089" y="648"/>
                    <a:pt x="1007" y="655"/>
                    <a:pt x="924" y="655"/>
                  </a:cubicBezTo>
                  <a:cubicBezTo>
                    <a:pt x="896" y="655"/>
                    <a:pt x="868" y="654"/>
                    <a:pt x="841" y="653"/>
                  </a:cubicBezTo>
                  <a:cubicBezTo>
                    <a:pt x="792" y="650"/>
                    <a:pt x="792" y="576"/>
                    <a:pt x="838" y="576"/>
                  </a:cubicBezTo>
                  <a:cubicBezTo>
                    <a:pt x="839" y="576"/>
                    <a:pt x="840" y="576"/>
                    <a:pt x="841" y="576"/>
                  </a:cubicBezTo>
                  <a:cubicBezTo>
                    <a:pt x="864" y="577"/>
                    <a:pt x="888" y="577"/>
                    <a:pt x="911" y="577"/>
                  </a:cubicBezTo>
                  <a:cubicBezTo>
                    <a:pt x="1227" y="577"/>
                    <a:pt x="1526" y="469"/>
                    <a:pt x="1838" y="443"/>
                  </a:cubicBezTo>
                  <a:cubicBezTo>
                    <a:pt x="1872" y="434"/>
                    <a:pt x="1903" y="422"/>
                    <a:pt x="1933" y="409"/>
                  </a:cubicBezTo>
                  <a:close/>
                  <a:moveTo>
                    <a:pt x="2059" y="0"/>
                  </a:moveTo>
                  <a:cubicBezTo>
                    <a:pt x="2022" y="0"/>
                    <a:pt x="1985" y="13"/>
                    <a:pt x="1955" y="37"/>
                  </a:cubicBezTo>
                  <a:cubicBezTo>
                    <a:pt x="1703" y="237"/>
                    <a:pt x="1379" y="148"/>
                    <a:pt x="1099" y="280"/>
                  </a:cubicBezTo>
                  <a:cubicBezTo>
                    <a:pt x="875" y="382"/>
                    <a:pt x="733" y="683"/>
                    <a:pt x="585" y="874"/>
                  </a:cubicBezTo>
                  <a:cubicBezTo>
                    <a:pt x="370" y="1154"/>
                    <a:pt x="0" y="1755"/>
                    <a:pt x="551" y="1912"/>
                  </a:cubicBezTo>
                  <a:cubicBezTo>
                    <a:pt x="593" y="1924"/>
                    <a:pt x="635" y="1929"/>
                    <a:pt x="678" y="1929"/>
                  </a:cubicBezTo>
                  <a:cubicBezTo>
                    <a:pt x="1044" y="1929"/>
                    <a:pt x="1432" y="1513"/>
                    <a:pt x="1644" y="1287"/>
                  </a:cubicBezTo>
                  <a:cubicBezTo>
                    <a:pt x="1909" y="1007"/>
                    <a:pt x="2278" y="594"/>
                    <a:pt x="2306" y="188"/>
                  </a:cubicBezTo>
                  <a:cubicBezTo>
                    <a:pt x="2312" y="106"/>
                    <a:pt x="2250" y="40"/>
                    <a:pt x="2170" y="40"/>
                  </a:cubicBezTo>
                  <a:cubicBezTo>
                    <a:pt x="2168" y="40"/>
                    <a:pt x="2166" y="40"/>
                    <a:pt x="2164" y="40"/>
                  </a:cubicBezTo>
                  <a:cubicBezTo>
                    <a:pt x="2135" y="13"/>
                    <a:pt x="2097" y="0"/>
                    <a:pt x="20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0" name="Google Shape;1906;p39">
              <a:extLst>
                <a:ext uri="{FF2B5EF4-FFF2-40B4-BE49-F238E27FC236}">
                  <a16:creationId xmlns:a16="http://schemas.microsoft.com/office/drawing/2014/main" id="{1170EF73-BACE-88A2-4B9C-9B5C7037867F}"/>
                </a:ext>
              </a:extLst>
            </p:cNvPr>
            <p:cNvSpPr/>
            <p:nvPr/>
          </p:nvSpPr>
          <p:spPr>
            <a:xfrm>
              <a:off x="-828900" y="5659075"/>
              <a:ext cx="7800" cy="3725"/>
            </a:xfrm>
            <a:custGeom>
              <a:avLst/>
              <a:gdLst/>
              <a:ahLst/>
              <a:cxnLst/>
              <a:rect l="l" t="t" r="r" b="b"/>
              <a:pathLst>
                <a:path w="312" h="149" extrusionOk="0">
                  <a:moveTo>
                    <a:pt x="182" y="1"/>
                  </a:moveTo>
                  <a:cubicBezTo>
                    <a:pt x="127" y="53"/>
                    <a:pt x="65" y="105"/>
                    <a:pt x="1" y="148"/>
                  </a:cubicBezTo>
                  <a:cubicBezTo>
                    <a:pt x="112" y="121"/>
                    <a:pt x="226" y="93"/>
                    <a:pt x="312" y="19"/>
                  </a:cubicBezTo>
                  <a:cubicBezTo>
                    <a:pt x="272" y="10"/>
                    <a:pt x="229" y="4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1" name="Google Shape;1907;p39">
              <a:extLst>
                <a:ext uri="{FF2B5EF4-FFF2-40B4-BE49-F238E27FC236}">
                  <a16:creationId xmlns:a16="http://schemas.microsoft.com/office/drawing/2014/main" id="{C32EACB8-B417-2042-03A3-BE63C9B65D4F}"/>
                </a:ext>
              </a:extLst>
            </p:cNvPr>
            <p:cNvSpPr/>
            <p:nvPr/>
          </p:nvSpPr>
          <p:spPr>
            <a:xfrm>
              <a:off x="-831275" y="5645925"/>
              <a:ext cx="2950" cy="1100"/>
            </a:xfrm>
            <a:custGeom>
              <a:avLst/>
              <a:gdLst/>
              <a:ahLst/>
              <a:cxnLst/>
              <a:rect l="l" t="t" r="r" b="b"/>
              <a:pathLst>
                <a:path w="118" h="44" extrusionOk="0">
                  <a:moveTo>
                    <a:pt x="117" y="0"/>
                  </a:moveTo>
                  <a:cubicBezTo>
                    <a:pt x="77" y="13"/>
                    <a:pt x="40" y="25"/>
                    <a:pt x="0" y="37"/>
                  </a:cubicBezTo>
                  <a:cubicBezTo>
                    <a:pt x="28" y="40"/>
                    <a:pt x="59" y="43"/>
                    <a:pt x="87" y="43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2" name="Google Shape;1908;p39">
              <a:extLst>
                <a:ext uri="{FF2B5EF4-FFF2-40B4-BE49-F238E27FC236}">
                  <a16:creationId xmlns:a16="http://schemas.microsoft.com/office/drawing/2014/main" id="{40716EE3-3CAC-125F-CFB7-0A3CEA5115EA}"/>
                </a:ext>
              </a:extLst>
            </p:cNvPr>
            <p:cNvSpPr/>
            <p:nvPr/>
          </p:nvSpPr>
          <p:spPr>
            <a:xfrm>
              <a:off x="-1074075" y="5720900"/>
              <a:ext cx="60150" cy="58275"/>
            </a:xfrm>
            <a:custGeom>
              <a:avLst/>
              <a:gdLst/>
              <a:ahLst/>
              <a:cxnLst/>
              <a:rect l="l" t="t" r="r" b="b"/>
              <a:pathLst>
                <a:path w="2406" h="2331" extrusionOk="0">
                  <a:moveTo>
                    <a:pt x="1518" y="0"/>
                  </a:moveTo>
                  <a:cubicBezTo>
                    <a:pt x="1457" y="0"/>
                    <a:pt x="1395" y="33"/>
                    <a:pt x="1371" y="107"/>
                  </a:cubicBezTo>
                  <a:cubicBezTo>
                    <a:pt x="1368" y="116"/>
                    <a:pt x="1361" y="129"/>
                    <a:pt x="1358" y="138"/>
                  </a:cubicBezTo>
                  <a:cubicBezTo>
                    <a:pt x="1164" y="627"/>
                    <a:pt x="1" y="1711"/>
                    <a:pt x="660" y="2197"/>
                  </a:cubicBezTo>
                  <a:cubicBezTo>
                    <a:pt x="786" y="2290"/>
                    <a:pt x="906" y="2330"/>
                    <a:pt x="1020" y="2330"/>
                  </a:cubicBezTo>
                  <a:cubicBezTo>
                    <a:pt x="1364" y="2330"/>
                    <a:pt x="1652" y="1959"/>
                    <a:pt x="1879" y="1535"/>
                  </a:cubicBezTo>
                  <a:cubicBezTo>
                    <a:pt x="1820" y="1511"/>
                    <a:pt x="1762" y="1489"/>
                    <a:pt x="1706" y="1459"/>
                  </a:cubicBezTo>
                  <a:cubicBezTo>
                    <a:pt x="1553" y="1382"/>
                    <a:pt x="1647" y="1176"/>
                    <a:pt x="1788" y="1176"/>
                  </a:cubicBezTo>
                  <a:cubicBezTo>
                    <a:pt x="1811" y="1176"/>
                    <a:pt x="1835" y="1181"/>
                    <a:pt x="1860" y="1194"/>
                  </a:cubicBezTo>
                  <a:cubicBezTo>
                    <a:pt x="1909" y="1218"/>
                    <a:pt x="1962" y="1237"/>
                    <a:pt x="2014" y="1262"/>
                  </a:cubicBezTo>
                  <a:cubicBezTo>
                    <a:pt x="2146" y="975"/>
                    <a:pt x="2251" y="695"/>
                    <a:pt x="2322" y="514"/>
                  </a:cubicBezTo>
                  <a:cubicBezTo>
                    <a:pt x="2334" y="489"/>
                    <a:pt x="2343" y="464"/>
                    <a:pt x="2353" y="443"/>
                  </a:cubicBezTo>
                  <a:cubicBezTo>
                    <a:pt x="2405" y="320"/>
                    <a:pt x="2298" y="208"/>
                    <a:pt x="2199" y="208"/>
                  </a:cubicBezTo>
                  <a:cubicBezTo>
                    <a:pt x="2153" y="208"/>
                    <a:pt x="2110" y="232"/>
                    <a:pt x="2085" y="289"/>
                  </a:cubicBezTo>
                  <a:cubicBezTo>
                    <a:pt x="2076" y="313"/>
                    <a:pt x="2057" y="357"/>
                    <a:pt x="2032" y="415"/>
                  </a:cubicBezTo>
                  <a:cubicBezTo>
                    <a:pt x="1856" y="837"/>
                    <a:pt x="1347" y="2023"/>
                    <a:pt x="982" y="2023"/>
                  </a:cubicBezTo>
                  <a:cubicBezTo>
                    <a:pt x="921" y="2023"/>
                    <a:pt x="864" y="1989"/>
                    <a:pt x="814" y="1914"/>
                  </a:cubicBezTo>
                  <a:cubicBezTo>
                    <a:pt x="653" y="1680"/>
                    <a:pt x="1100" y="1111"/>
                    <a:pt x="1220" y="926"/>
                  </a:cubicBezTo>
                  <a:cubicBezTo>
                    <a:pt x="1358" y="714"/>
                    <a:pt x="1540" y="498"/>
                    <a:pt x="1638" y="258"/>
                  </a:cubicBezTo>
                  <a:cubicBezTo>
                    <a:pt x="1648" y="233"/>
                    <a:pt x="1660" y="212"/>
                    <a:pt x="1669" y="187"/>
                  </a:cubicBezTo>
                  <a:cubicBezTo>
                    <a:pt x="1704" y="74"/>
                    <a:pt x="1611" y="0"/>
                    <a:pt x="1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3" name="Google Shape;1909;p39">
              <a:extLst>
                <a:ext uri="{FF2B5EF4-FFF2-40B4-BE49-F238E27FC236}">
                  <a16:creationId xmlns:a16="http://schemas.microsoft.com/office/drawing/2014/main" id="{C8A26595-45F3-2138-D78E-D8DD557DF8AD}"/>
                </a:ext>
              </a:extLst>
            </p:cNvPr>
            <p:cNvSpPr/>
            <p:nvPr/>
          </p:nvSpPr>
          <p:spPr>
            <a:xfrm>
              <a:off x="-1035275" y="5217175"/>
              <a:ext cx="436650" cy="559600"/>
            </a:xfrm>
            <a:custGeom>
              <a:avLst/>
              <a:gdLst/>
              <a:ahLst/>
              <a:cxnLst/>
              <a:rect l="l" t="t" r="r" b="b"/>
              <a:pathLst>
                <a:path w="17466" h="22384" extrusionOk="0">
                  <a:moveTo>
                    <a:pt x="9848" y="0"/>
                  </a:moveTo>
                  <a:cubicBezTo>
                    <a:pt x="9707" y="0"/>
                    <a:pt x="9615" y="206"/>
                    <a:pt x="9767" y="282"/>
                  </a:cubicBezTo>
                  <a:cubicBezTo>
                    <a:pt x="9776" y="285"/>
                    <a:pt x="9783" y="291"/>
                    <a:pt x="9792" y="295"/>
                  </a:cubicBezTo>
                  <a:cubicBezTo>
                    <a:pt x="11109" y="956"/>
                    <a:pt x="12359" y="1695"/>
                    <a:pt x="13381" y="2776"/>
                  </a:cubicBezTo>
                  <a:cubicBezTo>
                    <a:pt x="14446" y="3902"/>
                    <a:pt x="15179" y="5303"/>
                    <a:pt x="15757" y="6728"/>
                  </a:cubicBezTo>
                  <a:cubicBezTo>
                    <a:pt x="16955" y="9674"/>
                    <a:pt x="16795" y="12816"/>
                    <a:pt x="15499" y="15698"/>
                  </a:cubicBezTo>
                  <a:cubicBezTo>
                    <a:pt x="14043" y="18936"/>
                    <a:pt x="11051" y="21007"/>
                    <a:pt x="7640" y="21765"/>
                  </a:cubicBezTo>
                  <a:cubicBezTo>
                    <a:pt x="6652" y="21984"/>
                    <a:pt x="5640" y="22073"/>
                    <a:pt x="4631" y="22073"/>
                  </a:cubicBezTo>
                  <a:cubicBezTo>
                    <a:pt x="4565" y="22073"/>
                    <a:pt x="4499" y="22073"/>
                    <a:pt x="4433" y="22072"/>
                  </a:cubicBezTo>
                  <a:cubicBezTo>
                    <a:pt x="3131" y="22057"/>
                    <a:pt x="1662" y="21958"/>
                    <a:pt x="462" y="21407"/>
                  </a:cubicBezTo>
                  <a:cubicBezTo>
                    <a:pt x="410" y="21386"/>
                    <a:pt x="357" y="21364"/>
                    <a:pt x="308" y="21340"/>
                  </a:cubicBezTo>
                  <a:cubicBezTo>
                    <a:pt x="283" y="21327"/>
                    <a:pt x="259" y="21322"/>
                    <a:pt x="236" y="21322"/>
                  </a:cubicBezTo>
                  <a:cubicBezTo>
                    <a:pt x="93" y="21322"/>
                    <a:pt x="1" y="21531"/>
                    <a:pt x="154" y="21608"/>
                  </a:cubicBezTo>
                  <a:cubicBezTo>
                    <a:pt x="210" y="21635"/>
                    <a:pt x="268" y="21657"/>
                    <a:pt x="327" y="21684"/>
                  </a:cubicBezTo>
                  <a:cubicBezTo>
                    <a:pt x="1358" y="22155"/>
                    <a:pt x="2546" y="22291"/>
                    <a:pt x="3682" y="22349"/>
                  </a:cubicBezTo>
                  <a:cubicBezTo>
                    <a:pt x="3691" y="22306"/>
                    <a:pt x="3703" y="22263"/>
                    <a:pt x="3709" y="22220"/>
                  </a:cubicBezTo>
                  <a:cubicBezTo>
                    <a:pt x="3723" y="22143"/>
                    <a:pt x="3778" y="22110"/>
                    <a:pt x="3838" y="22110"/>
                  </a:cubicBezTo>
                  <a:cubicBezTo>
                    <a:pt x="3928" y="22110"/>
                    <a:pt x="4027" y="22185"/>
                    <a:pt x="4005" y="22300"/>
                  </a:cubicBezTo>
                  <a:cubicBezTo>
                    <a:pt x="4002" y="22322"/>
                    <a:pt x="3996" y="22343"/>
                    <a:pt x="3993" y="22365"/>
                  </a:cubicBezTo>
                  <a:lnTo>
                    <a:pt x="4119" y="22371"/>
                  </a:lnTo>
                  <a:cubicBezTo>
                    <a:pt x="4301" y="22379"/>
                    <a:pt x="4485" y="22383"/>
                    <a:pt x="4670" y="22383"/>
                  </a:cubicBezTo>
                  <a:cubicBezTo>
                    <a:pt x="4762" y="22383"/>
                    <a:pt x="4854" y="22382"/>
                    <a:pt x="4947" y="22380"/>
                  </a:cubicBezTo>
                  <a:lnTo>
                    <a:pt x="5045" y="22356"/>
                  </a:lnTo>
                  <a:cubicBezTo>
                    <a:pt x="5048" y="22355"/>
                    <a:pt x="5050" y="22355"/>
                    <a:pt x="5052" y="22355"/>
                  </a:cubicBezTo>
                  <a:cubicBezTo>
                    <a:pt x="5068" y="22355"/>
                    <a:pt x="5083" y="22364"/>
                    <a:pt x="5088" y="22377"/>
                  </a:cubicBezTo>
                  <a:lnTo>
                    <a:pt x="5092" y="22377"/>
                  </a:lnTo>
                  <a:cubicBezTo>
                    <a:pt x="5082" y="22352"/>
                    <a:pt x="5073" y="22325"/>
                    <a:pt x="5064" y="22300"/>
                  </a:cubicBezTo>
                  <a:cubicBezTo>
                    <a:pt x="5023" y="22189"/>
                    <a:pt x="5114" y="22115"/>
                    <a:pt x="5208" y="22115"/>
                  </a:cubicBezTo>
                  <a:cubicBezTo>
                    <a:pt x="5270" y="22115"/>
                    <a:pt x="5332" y="22147"/>
                    <a:pt x="5359" y="22220"/>
                  </a:cubicBezTo>
                  <a:cubicBezTo>
                    <a:pt x="5378" y="22266"/>
                    <a:pt x="5396" y="22315"/>
                    <a:pt x="5412" y="22365"/>
                  </a:cubicBezTo>
                  <a:cubicBezTo>
                    <a:pt x="6147" y="22328"/>
                    <a:pt x="6874" y="22235"/>
                    <a:pt x="7594" y="22091"/>
                  </a:cubicBezTo>
                  <a:cubicBezTo>
                    <a:pt x="9333" y="21740"/>
                    <a:pt x="10974" y="21020"/>
                    <a:pt x="12411" y="19982"/>
                  </a:cubicBezTo>
                  <a:cubicBezTo>
                    <a:pt x="15794" y="17535"/>
                    <a:pt x="17466" y="12980"/>
                    <a:pt x="16724" y="8910"/>
                  </a:cubicBezTo>
                  <a:cubicBezTo>
                    <a:pt x="16376" y="7002"/>
                    <a:pt x="15511" y="5093"/>
                    <a:pt x="14384" y="3520"/>
                  </a:cubicBezTo>
                  <a:cubicBezTo>
                    <a:pt x="13239" y="1920"/>
                    <a:pt x="11657" y="889"/>
                    <a:pt x="9921" y="18"/>
                  </a:cubicBezTo>
                  <a:cubicBezTo>
                    <a:pt x="9906" y="8"/>
                    <a:pt x="9890" y="5"/>
                    <a:pt x="9872" y="2"/>
                  </a:cubicBezTo>
                  <a:cubicBezTo>
                    <a:pt x="9864" y="1"/>
                    <a:pt x="9856" y="0"/>
                    <a:pt x="9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4" name="Google Shape;1910;p39">
              <a:extLst>
                <a:ext uri="{FF2B5EF4-FFF2-40B4-BE49-F238E27FC236}">
                  <a16:creationId xmlns:a16="http://schemas.microsoft.com/office/drawing/2014/main" id="{9ABE250E-A0EC-637C-9711-B5E44B6BD782}"/>
                </a:ext>
              </a:extLst>
            </p:cNvPr>
            <p:cNvSpPr/>
            <p:nvPr/>
          </p:nvSpPr>
          <p:spPr>
            <a:xfrm>
              <a:off x="-961250" y="5769825"/>
              <a:ext cx="26600" cy="64125"/>
            </a:xfrm>
            <a:custGeom>
              <a:avLst/>
              <a:gdLst/>
              <a:ahLst/>
              <a:cxnLst/>
              <a:rect l="l" t="t" r="r" b="b"/>
              <a:pathLst>
                <a:path w="1064" h="2565" extrusionOk="0">
                  <a:moveTo>
                    <a:pt x="873" y="1"/>
                  </a:moveTo>
                  <a:cubicBezTo>
                    <a:pt x="814" y="1"/>
                    <a:pt x="759" y="34"/>
                    <a:pt x="745" y="111"/>
                  </a:cubicBezTo>
                  <a:cubicBezTo>
                    <a:pt x="739" y="154"/>
                    <a:pt x="730" y="197"/>
                    <a:pt x="718" y="243"/>
                  </a:cubicBezTo>
                  <a:cubicBezTo>
                    <a:pt x="539" y="988"/>
                    <a:pt x="0" y="1785"/>
                    <a:pt x="265" y="2552"/>
                  </a:cubicBezTo>
                  <a:cubicBezTo>
                    <a:pt x="265" y="2558"/>
                    <a:pt x="271" y="2561"/>
                    <a:pt x="271" y="2564"/>
                  </a:cubicBezTo>
                  <a:cubicBezTo>
                    <a:pt x="296" y="2558"/>
                    <a:pt x="317" y="2555"/>
                    <a:pt x="342" y="2546"/>
                  </a:cubicBezTo>
                  <a:cubicBezTo>
                    <a:pt x="351" y="2543"/>
                    <a:pt x="364" y="2543"/>
                    <a:pt x="373" y="2543"/>
                  </a:cubicBezTo>
                  <a:lnTo>
                    <a:pt x="379" y="2543"/>
                  </a:lnTo>
                  <a:cubicBezTo>
                    <a:pt x="391" y="2537"/>
                    <a:pt x="404" y="2537"/>
                    <a:pt x="413" y="2537"/>
                  </a:cubicBezTo>
                  <a:lnTo>
                    <a:pt x="419" y="2537"/>
                  </a:lnTo>
                  <a:cubicBezTo>
                    <a:pt x="431" y="2537"/>
                    <a:pt x="441" y="2537"/>
                    <a:pt x="450" y="2540"/>
                  </a:cubicBezTo>
                  <a:lnTo>
                    <a:pt x="527" y="2546"/>
                  </a:lnTo>
                  <a:cubicBezTo>
                    <a:pt x="542" y="2540"/>
                    <a:pt x="558" y="2533"/>
                    <a:pt x="570" y="2527"/>
                  </a:cubicBezTo>
                  <a:cubicBezTo>
                    <a:pt x="570" y="2509"/>
                    <a:pt x="570" y="2490"/>
                    <a:pt x="564" y="2475"/>
                  </a:cubicBezTo>
                  <a:cubicBezTo>
                    <a:pt x="551" y="2441"/>
                    <a:pt x="542" y="2407"/>
                    <a:pt x="536" y="2373"/>
                  </a:cubicBezTo>
                  <a:cubicBezTo>
                    <a:pt x="493" y="2376"/>
                    <a:pt x="449" y="2378"/>
                    <a:pt x="405" y="2378"/>
                  </a:cubicBezTo>
                  <a:cubicBezTo>
                    <a:pt x="387" y="2378"/>
                    <a:pt x="369" y="2377"/>
                    <a:pt x="351" y="2376"/>
                  </a:cubicBezTo>
                  <a:cubicBezTo>
                    <a:pt x="317" y="2376"/>
                    <a:pt x="296" y="2321"/>
                    <a:pt x="333" y="2306"/>
                  </a:cubicBezTo>
                  <a:cubicBezTo>
                    <a:pt x="391" y="2278"/>
                    <a:pt x="453" y="2256"/>
                    <a:pt x="511" y="2235"/>
                  </a:cubicBezTo>
                  <a:cubicBezTo>
                    <a:pt x="505" y="2179"/>
                    <a:pt x="502" y="2124"/>
                    <a:pt x="502" y="2069"/>
                  </a:cubicBezTo>
                  <a:cubicBezTo>
                    <a:pt x="457" y="2069"/>
                    <a:pt x="412" y="2070"/>
                    <a:pt x="367" y="2070"/>
                  </a:cubicBezTo>
                  <a:cubicBezTo>
                    <a:pt x="344" y="2070"/>
                    <a:pt x="322" y="2070"/>
                    <a:pt x="299" y="2069"/>
                  </a:cubicBezTo>
                  <a:cubicBezTo>
                    <a:pt x="297" y="2069"/>
                    <a:pt x="295" y="2069"/>
                    <a:pt x="294" y="2069"/>
                  </a:cubicBezTo>
                  <a:cubicBezTo>
                    <a:pt x="249" y="2069"/>
                    <a:pt x="239" y="1998"/>
                    <a:pt x="290" y="1992"/>
                  </a:cubicBezTo>
                  <a:cubicBezTo>
                    <a:pt x="364" y="1958"/>
                    <a:pt x="441" y="1930"/>
                    <a:pt x="514" y="1899"/>
                  </a:cubicBezTo>
                  <a:cubicBezTo>
                    <a:pt x="521" y="1841"/>
                    <a:pt x="533" y="1782"/>
                    <a:pt x="545" y="1727"/>
                  </a:cubicBezTo>
                  <a:lnTo>
                    <a:pt x="545" y="1727"/>
                  </a:lnTo>
                  <a:cubicBezTo>
                    <a:pt x="499" y="1736"/>
                    <a:pt x="456" y="1749"/>
                    <a:pt x="413" y="1758"/>
                  </a:cubicBezTo>
                  <a:cubicBezTo>
                    <a:pt x="411" y="1758"/>
                    <a:pt x="408" y="1758"/>
                    <a:pt x="406" y="1758"/>
                  </a:cubicBezTo>
                  <a:cubicBezTo>
                    <a:pt x="367" y="1758"/>
                    <a:pt x="344" y="1707"/>
                    <a:pt x="382" y="1687"/>
                  </a:cubicBezTo>
                  <a:lnTo>
                    <a:pt x="579" y="1588"/>
                  </a:lnTo>
                  <a:cubicBezTo>
                    <a:pt x="607" y="1487"/>
                    <a:pt x="641" y="1385"/>
                    <a:pt x="678" y="1281"/>
                  </a:cubicBezTo>
                  <a:lnTo>
                    <a:pt x="678" y="1281"/>
                  </a:lnTo>
                  <a:cubicBezTo>
                    <a:pt x="656" y="1287"/>
                    <a:pt x="638" y="1293"/>
                    <a:pt x="619" y="1296"/>
                  </a:cubicBezTo>
                  <a:cubicBezTo>
                    <a:pt x="615" y="1297"/>
                    <a:pt x="611" y="1298"/>
                    <a:pt x="607" y="1298"/>
                  </a:cubicBezTo>
                  <a:cubicBezTo>
                    <a:pt x="569" y="1298"/>
                    <a:pt x="552" y="1245"/>
                    <a:pt x="588" y="1225"/>
                  </a:cubicBezTo>
                  <a:cubicBezTo>
                    <a:pt x="635" y="1191"/>
                    <a:pt x="684" y="1164"/>
                    <a:pt x="730" y="1136"/>
                  </a:cubicBezTo>
                  <a:cubicBezTo>
                    <a:pt x="758" y="1062"/>
                    <a:pt x="788" y="988"/>
                    <a:pt x="816" y="914"/>
                  </a:cubicBezTo>
                  <a:lnTo>
                    <a:pt x="816" y="914"/>
                  </a:lnTo>
                  <a:lnTo>
                    <a:pt x="668" y="936"/>
                  </a:lnTo>
                  <a:cubicBezTo>
                    <a:pt x="664" y="938"/>
                    <a:pt x="659" y="938"/>
                    <a:pt x="655" y="938"/>
                  </a:cubicBezTo>
                  <a:cubicBezTo>
                    <a:pt x="620" y="938"/>
                    <a:pt x="602" y="887"/>
                    <a:pt x="638" y="865"/>
                  </a:cubicBezTo>
                  <a:cubicBezTo>
                    <a:pt x="718" y="813"/>
                    <a:pt x="801" y="767"/>
                    <a:pt x="887" y="724"/>
                  </a:cubicBezTo>
                  <a:cubicBezTo>
                    <a:pt x="908" y="671"/>
                    <a:pt x="927" y="619"/>
                    <a:pt x="942" y="567"/>
                  </a:cubicBezTo>
                  <a:lnTo>
                    <a:pt x="942" y="567"/>
                  </a:lnTo>
                  <a:cubicBezTo>
                    <a:pt x="921" y="570"/>
                    <a:pt x="896" y="576"/>
                    <a:pt x="875" y="579"/>
                  </a:cubicBezTo>
                  <a:cubicBezTo>
                    <a:pt x="873" y="579"/>
                    <a:pt x="871" y="579"/>
                    <a:pt x="869" y="579"/>
                  </a:cubicBezTo>
                  <a:cubicBezTo>
                    <a:pt x="824" y="579"/>
                    <a:pt x="806" y="511"/>
                    <a:pt x="853" y="505"/>
                  </a:cubicBezTo>
                  <a:cubicBezTo>
                    <a:pt x="893" y="499"/>
                    <a:pt x="930" y="493"/>
                    <a:pt x="970" y="487"/>
                  </a:cubicBezTo>
                  <a:cubicBezTo>
                    <a:pt x="992" y="410"/>
                    <a:pt x="1013" y="333"/>
                    <a:pt x="1029" y="259"/>
                  </a:cubicBezTo>
                  <a:cubicBezTo>
                    <a:pt x="1032" y="237"/>
                    <a:pt x="1038" y="216"/>
                    <a:pt x="1041" y="194"/>
                  </a:cubicBezTo>
                  <a:cubicBezTo>
                    <a:pt x="1063" y="77"/>
                    <a:pt x="964" y="1"/>
                    <a:pt x="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5" name="Google Shape;1911;p39">
              <a:extLst>
                <a:ext uri="{FF2B5EF4-FFF2-40B4-BE49-F238E27FC236}">
                  <a16:creationId xmlns:a16="http://schemas.microsoft.com/office/drawing/2014/main" id="{2928C169-43BF-4A1F-D357-AC0CCD98F5ED}"/>
                </a:ext>
              </a:extLst>
            </p:cNvPr>
            <p:cNvSpPr/>
            <p:nvPr/>
          </p:nvSpPr>
          <p:spPr>
            <a:xfrm>
              <a:off x="-950700" y="5819450"/>
              <a:ext cx="2175" cy="250"/>
            </a:xfrm>
            <a:custGeom>
              <a:avLst/>
              <a:gdLst/>
              <a:ahLst/>
              <a:cxnLst/>
              <a:rect l="l" t="t" r="r" b="b"/>
              <a:pathLst>
                <a:path w="87" h="10" extrusionOk="0">
                  <a:moveTo>
                    <a:pt x="86" y="1"/>
                  </a:moveTo>
                  <a:cubicBezTo>
                    <a:pt x="59" y="7"/>
                    <a:pt x="28" y="10"/>
                    <a:pt x="0" y="10"/>
                  </a:cubicBezTo>
                  <a:lnTo>
                    <a:pt x="0" y="10"/>
                  </a:lnTo>
                  <a:cubicBezTo>
                    <a:pt x="28" y="10"/>
                    <a:pt x="59" y="7"/>
                    <a:pt x="86" y="4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6" name="Google Shape;1912;p39">
              <a:extLst>
                <a:ext uri="{FF2B5EF4-FFF2-40B4-BE49-F238E27FC236}">
                  <a16:creationId xmlns:a16="http://schemas.microsoft.com/office/drawing/2014/main" id="{07D85EA3-2492-F6AD-4785-D7F38135A9FD}"/>
                </a:ext>
              </a:extLst>
            </p:cNvPr>
            <p:cNvSpPr/>
            <p:nvPr/>
          </p:nvSpPr>
          <p:spPr>
            <a:xfrm>
              <a:off x="-941400" y="5790375"/>
              <a:ext cx="1400" cy="850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56" y="0"/>
                  </a:moveTo>
                  <a:cubicBezTo>
                    <a:pt x="41" y="12"/>
                    <a:pt x="19" y="22"/>
                    <a:pt x="1" y="34"/>
                  </a:cubicBezTo>
                  <a:cubicBezTo>
                    <a:pt x="19" y="25"/>
                    <a:pt x="38" y="12"/>
                    <a:pt x="56" y="6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7" name="Google Shape;1913;p39">
              <a:extLst>
                <a:ext uri="{FF2B5EF4-FFF2-40B4-BE49-F238E27FC236}">
                  <a16:creationId xmlns:a16="http://schemas.microsoft.com/office/drawing/2014/main" id="{C2909B67-1FCA-5C80-4BD8-76B5EB5249F3}"/>
                </a:ext>
              </a:extLst>
            </p:cNvPr>
            <p:cNvSpPr/>
            <p:nvPr/>
          </p:nvSpPr>
          <p:spPr>
            <a:xfrm>
              <a:off x="-949325" y="5827300"/>
              <a:ext cx="1100" cy="100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1" y="4"/>
                  </a:moveTo>
                  <a:cubicBezTo>
                    <a:pt x="16" y="4"/>
                    <a:pt x="28" y="1"/>
                    <a:pt x="44" y="1"/>
                  </a:cubicBezTo>
                  <a:lnTo>
                    <a:pt x="44" y="1"/>
                  </a:lnTo>
                  <a:cubicBezTo>
                    <a:pt x="28" y="1"/>
                    <a:pt x="16" y="4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8" name="Google Shape;1914;p39">
              <a:extLst>
                <a:ext uri="{FF2B5EF4-FFF2-40B4-BE49-F238E27FC236}">
                  <a16:creationId xmlns:a16="http://schemas.microsoft.com/office/drawing/2014/main" id="{02452269-30D3-8AA2-A224-F9B46311042F}"/>
                </a:ext>
              </a:extLst>
            </p:cNvPr>
            <p:cNvSpPr/>
            <p:nvPr/>
          </p:nvSpPr>
          <p:spPr>
            <a:xfrm>
              <a:off x="-909750" y="5770050"/>
              <a:ext cx="22250" cy="64675"/>
            </a:xfrm>
            <a:custGeom>
              <a:avLst/>
              <a:gdLst/>
              <a:ahLst/>
              <a:cxnLst/>
              <a:rect l="l" t="t" r="r" b="b"/>
              <a:pathLst>
                <a:path w="890" h="2587" extrusionOk="0">
                  <a:moveTo>
                    <a:pt x="187" y="0"/>
                  </a:moveTo>
                  <a:cubicBezTo>
                    <a:pt x="92" y="0"/>
                    <a:pt x="0" y="74"/>
                    <a:pt x="43" y="185"/>
                  </a:cubicBezTo>
                  <a:cubicBezTo>
                    <a:pt x="52" y="210"/>
                    <a:pt x="61" y="237"/>
                    <a:pt x="71" y="262"/>
                  </a:cubicBezTo>
                  <a:cubicBezTo>
                    <a:pt x="135" y="441"/>
                    <a:pt x="203" y="622"/>
                    <a:pt x="261" y="810"/>
                  </a:cubicBezTo>
                  <a:cubicBezTo>
                    <a:pt x="274" y="819"/>
                    <a:pt x="280" y="835"/>
                    <a:pt x="274" y="847"/>
                  </a:cubicBezTo>
                  <a:cubicBezTo>
                    <a:pt x="298" y="924"/>
                    <a:pt x="323" y="998"/>
                    <a:pt x="341" y="1075"/>
                  </a:cubicBezTo>
                  <a:lnTo>
                    <a:pt x="384" y="1059"/>
                  </a:lnTo>
                  <a:cubicBezTo>
                    <a:pt x="388" y="1059"/>
                    <a:pt x="391" y="1058"/>
                    <a:pt x="394" y="1058"/>
                  </a:cubicBezTo>
                  <a:cubicBezTo>
                    <a:pt x="431" y="1058"/>
                    <a:pt x="449" y="1107"/>
                    <a:pt x="415" y="1130"/>
                  </a:cubicBezTo>
                  <a:cubicBezTo>
                    <a:pt x="397" y="1139"/>
                    <a:pt x="381" y="1145"/>
                    <a:pt x="363" y="1155"/>
                  </a:cubicBezTo>
                  <a:cubicBezTo>
                    <a:pt x="394" y="1275"/>
                    <a:pt x="421" y="1398"/>
                    <a:pt x="443" y="1521"/>
                  </a:cubicBezTo>
                  <a:cubicBezTo>
                    <a:pt x="444" y="1521"/>
                    <a:pt x="445" y="1521"/>
                    <a:pt x="446" y="1521"/>
                  </a:cubicBezTo>
                  <a:cubicBezTo>
                    <a:pt x="481" y="1521"/>
                    <a:pt x="503" y="1574"/>
                    <a:pt x="465" y="1592"/>
                  </a:cubicBezTo>
                  <a:lnTo>
                    <a:pt x="455" y="1595"/>
                  </a:lnTo>
                  <a:cubicBezTo>
                    <a:pt x="486" y="1792"/>
                    <a:pt x="498" y="1989"/>
                    <a:pt x="492" y="2186"/>
                  </a:cubicBezTo>
                  <a:lnTo>
                    <a:pt x="498" y="2186"/>
                  </a:lnTo>
                  <a:cubicBezTo>
                    <a:pt x="538" y="2186"/>
                    <a:pt x="554" y="2238"/>
                    <a:pt x="520" y="2257"/>
                  </a:cubicBezTo>
                  <a:cubicBezTo>
                    <a:pt x="511" y="2263"/>
                    <a:pt x="501" y="2269"/>
                    <a:pt x="492" y="2272"/>
                  </a:cubicBezTo>
                  <a:cubicBezTo>
                    <a:pt x="483" y="2380"/>
                    <a:pt x="468" y="2481"/>
                    <a:pt x="446" y="2586"/>
                  </a:cubicBezTo>
                  <a:cubicBezTo>
                    <a:pt x="477" y="2583"/>
                    <a:pt x="505" y="2580"/>
                    <a:pt x="535" y="2577"/>
                  </a:cubicBezTo>
                  <a:cubicBezTo>
                    <a:pt x="563" y="2546"/>
                    <a:pt x="604" y="2528"/>
                    <a:pt x="645" y="2528"/>
                  </a:cubicBezTo>
                  <a:cubicBezTo>
                    <a:pt x="654" y="2528"/>
                    <a:pt x="662" y="2529"/>
                    <a:pt x="671" y="2531"/>
                  </a:cubicBezTo>
                  <a:lnTo>
                    <a:pt x="763" y="2546"/>
                  </a:lnTo>
                  <a:cubicBezTo>
                    <a:pt x="889" y="1767"/>
                    <a:pt x="662" y="982"/>
                    <a:pt x="394" y="250"/>
                  </a:cubicBezTo>
                  <a:cubicBezTo>
                    <a:pt x="378" y="200"/>
                    <a:pt x="360" y="151"/>
                    <a:pt x="341" y="105"/>
                  </a:cubicBezTo>
                  <a:cubicBezTo>
                    <a:pt x="313" y="32"/>
                    <a:pt x="249" y="0"/>
                    <a:pt x="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9" name="Google Shape;1915;p39">
              <a:extLst>
                <a:ext uri="{FF2B5EF4-FFF2-40B4-BE49-F238E27FC236}">
                  <a16:creationId xmlns:a16="http://schemas.microsoft.com/office/drawing/2014/main" id="{09501F6C-7D88-D4E5-2CE0-E91796DFC5D8}"/>
                </a:ext>
              </a:extLst>
            </p:cNvPr>
            <p:cNvSpPr/>
            <p:nvPr/>
          </p:nvSpPr>
          <p:spPr>
            <a:xfrm>
              <a:off x="-942250" y="5838850"/>
              <a:ext cx="11275" cy="2950"/>
            </a:xfrm>
            <a:custGeom>
              <a:avLst/>
              <a:gdLst/>
              <a:ahLst/>
              <a:cxnLst/>
              <a:rect l="l" t="t" r="r" b="b"/>
              <a:pathLst>
                <a:path w="451" h="118" extrusionOk="0">
                  <a:moveTo>
                    <a:pt x="450" y="0"/>
                  </a:moveTo>
                  <a:lnTo>
                    <a:pt x="450" y="0"/>
                  </a:lnTo>
                  <a:cubicBezTo>
                    <a:pt x="299" y="31"/>
                    <a:pt x="148" y="68"/>
                    <a:pt x="1" y="108"/>
                  </a:cubicBezTo>
                  <a:lnTo>
                    <a:pt x="142" y="117"/>
                  </a:lnTo>
                  <a:cubicBezTo>
                    <a:pt x="241" y="68"/>
                    <a:pt x="342" y="28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0" name="Google Shape;1916;p39">
              <a:extLst>
                <a:ext uri="{FF2B5EF4-FFF2-40B4-BE49-F238E27FC236}">
                  <a16:creationId xmlns:a16="http://schemas.microsoft.com/office/drawing/2014/main" id="{2841E84B-EE3C-EB2A-C56E-EBC83E82F77A}"/>
                </a:ext>
              </a:extLst>
            </p:cNvPr>
            <p:cNvSpPr/>
            <p:nvPr/>
          </p:nvSpPr>
          <p:spPr>
            <a:xfrm>
              <a:off x="-944925" y="5833775"/>
              <a:ext cx="2100" cy="500"/>
            </a:xfrm>
            <a:custGeom>
              <a:avLst/>
              <a:gdLst/>
              <a:ahLst/>
              <a:cxnLst/>
              <a:rect l="l" t="t" r="r" b="b"/>
              <a:pathLst>
                <a:path w="84" h="20" extrusionOk="0">
                  <a:moveTo>
                    <a:pt x="49" y="0"/>
                  </a:moveTo>
                  <a:cubicBezTo>
                    <a:pt x="13" y="14"/>
                    <a:pt x="1" y="20"/>
                    <a:pt x="5" y="20"/>
                  </a:cubicBezTo>
                  <a:cubicBezTo>
                    <a:pt x="11" y="20"/>
                    <a:pt x="41" y="12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1" name="Google Shape;1917;p39">
              <a:extLst>
                <a:ext uri="{FF2B5EF4-FFF2-40B4-BE49-F238E27FC236}">
                  <a16:creationId xmlns:a16="http://schemas.microsoft.com/office/drawing/2014/main" id="{CEA3ED47-2259-3E6A-991C-E789D432F272}"/>
                </a:ext>
              </a:extLst>
            </p:cNvPr>
            <p:cNvSpPr/>
            <p:nvPr/>
          </p:nvSpPr>
          <p:spPr>
            <a:xfrm>
              <a:off x="-950400" y="5834150"/>
              <a:ext cx="57900" cy="8950"/>
            </a:xfrm>
            <a:custGeom>
              <a:avLst/>
              <a:gdLst/>
              <a:ahLst/>
              <a:cxnLst/>
              <a:rect l="l" t="t" r="r" b="b"/>
              <a:pathLst>
                <a:path w="2316" h="358" extrusionOk="0">
                  <a:moveTo>
                    <a:pt x="462" y="0"/>
                  </a:moveTo>
                  <a:cubicBezTo>
                    <a:pt x="345" y="22"/>
                    <a:pt x="231" y="41"/>
                    <a:pt x="114" y="53"/>
                  </a:cubicBezTo>
                  <a:cubicBezTo>
                    <a:pt x="154" y="139"/>
                    <a:pt x="111" y="238"/>
                    <a:pt x="22" y="265"/>
                  </a:cubicBezTo>
                  <a:cubicBezTo>
                    <a:pt x="16" y="268"/>
                    <a:pt x="7" y="268"/>
                    <a:pt x="0" y="271"/>
                  </a:cubicBezTo>
                  <a:cubicBezTo>
                    <a:pt x="31" y="274"/>
                    <a:pt x="65" y="278"/>
                    <a:pt x="99" y="281"/>
                  </a:cubicBezTo>
                  <a:cubicBezTo>
                    <a:pt x="373" y="197"/>
                    <a:pt x="650" y="133"/>
                    <a:pt x="933" y="87"/>
                  </a:cubicBezTo>
                  <a:cubicBezTo>
                    <a:pt x="935" y="86"/>
                    <a:pt x="937" y="86"/>
                    <a:pt x="939" y="86"/>
                  </a:cubicBezTo>
                  <a:cubicBezTo>
                    <a:pt x="976" y="86"/>
                    <a:pt x="1002" y="137"/>
                    <a:pt x="964" y="157"/>
                  </a:cubicBezTo>
                  <a:cubicBezTo>
                    <a:pt x="856" y="213"/>
                    <a:pt x="745" y="268"/>
                    <a:pt x="638" y="321"/>
                  </a:cubicBezTo>
                  <a:cubicBezTo>
                    <a:pt x="881" y="339"/>
                    <a:pt x="1121" y="354"/>
                    <a:pt x="1364" y="358"/>
                  </a:cubicBezTo>
                  <a:cubicBezTo>
                    <a:pt x="1512" y="305"/>
                    <a:pt x="1660" y="250"/>
                    <a:pt x="1804" y="191"/>
                  </a:cubicBezTo>
                  <a:cubicBezTo>
                    <a:pt x="1809" y="189"/>
                    <a:pt x="1814" y="188"/>
                    <a:pt x="1818" y="188"/>
                  </a:cubicBezTo>
                  <a:cubicBezTo>
                    <a:pt x="1850" y="188"/>
                    <a:pt x="1868" y="243"/>
                    <a:pt x="1835" y="259"/>
                  </a:cubicBezTo>
                  <a:cubicBezTo>
                    <a:pt x="1773" y="290"/>
                    <a:pt x="1709" y="321"/>
                    <a:pt x="1647" y="351"/>
                  </a:cubicBezTo>
                  <a:cubicBezTo>
                    <a:pt x="1644" y="354"/>
                    <a:pt x="1644" y="354"/>
                    <a:pt x="1644" y="358"/>
                  </a:cubicBezTo>
                  <a:cubicBezTo>
                    <a:pt x="1847" y="354"/>
                    <a:pt x="2050" y="339"/>
                    <a:pt x="2251" y="308"/>
                  </a:cubicBezTo>
                  <a:cubicBezTo>
                    <a:pt x="2275" y="305"/>
                    <a:pt x="2297" y="299"/>
                    <a:pt x="2315" y="284"/>
                  </a:cubicBezTo>
                  <a:lnTo>
                    <a:pt x="2214" y="265"/>
                  </a:lnTo>
                  <a:cubicBezTo>
                    <a:pt x="2078" y="244"/>
                    <a:pt x="2078" y="93"/>
                    <a:pt x="2158" y="16"/>
                  </a:cubicBezTo>
                  <a:lnTo>
                    <a:pt x="2158" y="16"/>
                  </a:lnTo>
                  <a:cubicBezTo>
                    <a:pt x="2127" y="19"/>
                    <a:pt x="2100" y="22"/>
                    <a:pt x="2072" y="25"/>
                  </a:cubicBezTo>
                  <a:lnTo>
                    <a:pt x="2001" y="31"/>
                  </a:lnTo>
                  <a:cubicBezTo>
                    <a:pt x="1998" y="47"/>
                    <a:pt x="1986" y="59"/>
                    <a:pt x="1967" y="59"/>
                  </a:cubicBezTo>
                  <a:cubicBezTo>
                    <a:pt x="1848" y="65"/>
                    <a:pt x="1733" y="75"/>
                    <a:pt x="1617" y="75"/>
                  </a:cubicBezTo>
                  <a:cubicBezTo>
                    <a:pt x="1543" y="75"/>
                    <a:pt x="1470" y="71"/>
                    <a:pt x="1395" y="59"/>
                  </a:cubicBezTo>
                  <a:cubicBezTo>
                    <a:pt x="1395" y="59"/>
                    <a:pt x="1392" y="59"/>
                    <a:pt x="1392" y="56"/>
                  </a:cubicBezTo>
                  <a:cubicBezTo>
                    <a:pt x="1084" y="53"/>
                    <a:pt x="770" y="28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2" name="Google Shape;1918;p39">
              <a:extLst>
                <a:ext uri="{FF2B5EF4-FFF2-40B4-BE49-F238E27FC236}">
                  <a16:creationId xmlns:a16="http://schemas.microsoft.com/office/drawing/2014/main" id="{BCBA0644-1511-402D-132A-4239B6BB5843}"/>
                </a:ext>
              </a:extLst>
            </p:cNvPr>
            <p:cNvSpPr/>
            <p:nvPr/>
          </p:nvSpPr>
          <p:spPr>
            <a:xfrm>
              <a:off x="-951700" y="5833225"/>
              <a:ext cx="950" cy="100"/>
            </a:xfrm>
            <a:custGeom>
              <a:avLst/>
              <a:gdLst/>
              <a:ahLst/>
              <a:cxnLst/>
              <a:rect l="l" t="t" r="r" b="b"/>
              <a:pathLst>
                <a:path w="38" h="4" extrusionOk="0">
                  <a:moveTo>
                    <a:pt x="31" y="1"/>
                  </a:moveTo>
                  <a:cubicBezTo>
                    <a:pt x="22" y="1"/>
                    <a:pt x="9" y="1"/>
                    <a:pt x="0" y="4"/>
                  </a:cubicBezTo>
                  <a:cubicBezTo>
                    <a:pt x="12" y="1"/>
                    <a:pt x="25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3" name="Google Shape;1919;p39">
              <a:extLst>
                <a:ext uri="{FF2B5EF4-FFF2-40B4-BE49-F238E27FC236}">
                  <a16:creationId xmlns:a16="http://schemas.microsoft.com/office/drawing/2014/main" id="{D5986D7E-F3A3-ACEB-A723-ABB75C109803}"/>
                </a:ext>
              </a:extLst>
            </p:cNvPr>
            <p:cNvSpPr/>
            <p:nvPr/>
          </p:nvSpPr>
          <p:spPr>
            <a:xfrm>
              <a:off x="-952700" y="5833375"/>
              <a:ext cx="775" cy="17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31" y="1"/>
                  </a:moveTo>
                  <a:cubicBezTo>
                    <a:pt x="22" y="1"/>
                    <a:pt x="12" y="4"/>
                    <a:pt x="0" y="7"/>
                  </a:cubicBezTo>
                  <a:cubicBezTo>
                    <a:pt x="12" y="4"/>
                    <a:pt x="22" y="4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4" name="Google Shape;1920;p39">
              <a:extLst>
                <a:ext uri="{FF2B5EF4-FFF2-40B4-BE49-F238E27FC236}">
                  <a16:creationId xmlns:a16="http://schemas.microsoft.com/office/drawing/2014/main" id="{5DBC7EDE-3D7D-5145-6E7B-4D09C0F8481B}"/>
                </a:ext>
              </a:extLst>
            </p:cNvPr>
            <p:cNvSpPr/>
            <p:nvPr/>
          </p:nvSpPr>
          <p:spPr>
            <a:xfrm>
              <a:off x="-949950" y="5833300"/>
              <a:ext cx="1950" cy="425"/>
            </a:xfrm>
            <a:custGeom>
              <a:avLst/>
              <a:gdLst/>
              <a:ahLst/>
              <a:cxnLst/>
              <a:rect l="l" t="t" r="r" b="b"/>
              <a:pathLst>
                <a:path w="78" h="17" extrusionOk="0">
                  <a:moveTo>
                    <a:pt x="1" y="1"/>
                  </a:moveTo>
                  <a:lnTo>
                    <a:pt x="6" y="1"/>
                  </a:lnTo>
                  <a:lnTo>
                    <a:pt x="6" y="1"/>
                  </a:lnTo>
                  <a:cubicBezTo>
                    <a:pt x="4" y="1"/>
                    <a:pt x="2" y="1"/>
                    <a:pt x="1" y="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9" y="2"/>
                    <a:pt x="33" y="8"/>
                    <a:pt x="44" y="16"/>
                  </a:cubicBezTo>
                  <a:lnTo>
                    <a:pt x="78" y="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5" name="Google Shape;1921;p39">
              <a:extLst>
                <a:ext uri="{FF2B5EF4-FFF2-40B4-BE49-F238E27FC236}">
                  <a16:creationId xmlns:a16="http://schemas.microsoft.com/office/drawing/2014/main" id="{6FE36034-EAA0-2C20-B960-5A4CF3DCECA1}"/>
                </a:ext>
              </a:extLst>
            </p:cNvPr>
            <p:cNvSpPr/>
            <p:nvPr/>
          </p:nvSpPr>
          <p:spPr>
            <a:xfrm>
              <a:off x="-888175" y="5921575"/>
              <a:ext cx="450" cy="125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4" y="0"/>
                  </a:moveTo>
                  <a:cubicBezTo>
                    <a:pt x="5" y="3"/>
                    <a:pt x="1" y="5"/>
                    <a:pt x="2" y="5"/>
                  </a:cubicBezTo>
                  <a:cubicBezTo>
                    <a:pt x="2" y="5"/>
                    <a:pt x="8" y="3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6" name="Google Shape;1922;p39">
              <a:extLst>
                <a:ext uri="{FF2B5EF4-FFF2-40B4-BE49-F238E27FC236}">
                  <a16:creationId xmlns:a16="http://schemas.microsoft.com/office/drawing/2014/main" id="{BA7F50E6-D9C7-6B36-852C-54F3D881EFCC}"/>
                </a:ext>
              </a:extLst>
            </p:cNvPr>
            <p:cNvSpPr/>
            <p:nvPr/>
          </p:nvSpPr>
          <p:spPr>
            <a:xfrm>
              <a:off x="-963950" y="5920250"/>
              <a:ext cx="4425" cy="725"/>
            </a:xfrm>
            <a:custGeom>
              <a:avLst/>
              <a:gdLst/>
              <a:ahLst/>
              <a:cxnLst/>
              <a:rect l="l" t="t" r="r" b="b"/>
              <a:pathLst>
                <a:path w="177" h="29" extrusionOk="0">
                  <a:moveTo>
                    <a:pt x="59" y="1"/>
                  </a:moveTo>
                  <a:cubicBezTo>
                    <a:pt x="41" y="13"/>
                    <a:pt x="22" y="22"/>
                    <a:pt x="1" y="29"/>
                  </a:cubicBezTo>
                  <a:cubicBezTo>
                    <a:pt x="59" y="22"/>
                    <a:pt x="115" y="16"/>
                    <a:pt x="176" y="7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7" name="Google Shape;1923;p39">
              <a:extLst>
                <a:ext uri="{FF2B5EF4-FFF2-40B4-BE49-F238E27FC236}">
                  <a16:creationId xmlns:a16="http://schemas.microsoft.com/office/drawing/2014/main" id="{75287A17-2F3B-BE02-0440-0220FB3FD73A}"/>
                </a:ext>
              </a:extLst>
            </p:cNvPr>
            <p:cNvSpPr/>
            <p:nvPr/>
          </p:nvSpPr>
          <p:spPr>
            <a:xfrm>
              <a:off x="-984575" y="5919025"/>
              <a:ext cx="1025" cy="575"/>
            </a:xfrm>
            <a:custGeom>
              <a:avLst/>
              <a:gdLst/>
              <a:ahLst/>
              <a:cxnLst/>
              <a:rect l="l" t="t" r="r" b="b"/>
              <a:pathLst>
                <a:path w="41" h="23" extrusionOk="0">
                  <a:moveTo>
                    <a:pt x="41" y="1"/>
                  </a:moveTo>
                  <a:cubicBezTo>
                    <a:pt x="25" y="10"/>
                    <a:pt x="13" y="16"/>
                    <a:pt x="1" y="22"/>
                  </a:cubicBezTo>
                  <a:cubicBezTo>
                    <a:pt x="13" y="16"/>
                    <a:pt x="28" y="10"/>
                    <a:pt x="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8" name="Google Shape;1924;p39">
              <a:extLst>
                <a:ext uri="{FF2B5EF4-FFF2-40B4-BE49-F238E27FC236}">
                  <a16:creationId xmlns:a16="http://schemas.microsoft.com/office/drawing/2014/main" id="{002ED524-2A84-71B4-1A2A-80DE44FA4763}"/>
                </a:ext>
              </a:extLst>
            </p:cNvPr>
            <p:cNvSpPr/>
            <p:nvPr/>
          </p:nvSpPr>
          <p:spPr>
            <a:xfrm>
              <a:off x="-1107700" y="5833100"/>
              <a:ext cx="379800" cy="96300"/>
            </a:xfrm>
            <a:custGeom>
              <a:avLst/>
              <a:gdLst/>
              <a:ahLst/>
              <a:cxnLst/>
              <a:rect l="l" t="t" r="r" b="b"/>
              <a:pathLst>
                <a:path w="15192" h="3852" extrusionOk="0">
                  <a:moveTo>
                    <a:pt x="6277" y="0"/>
                  </a:moveTo>
                  <a:cubicBezTo>
                    <a:pt x="6263" y="0"/>
                    <a:pt x="6250" y="2"/>
                    <a:pt x="6237" y="6"/>
                  </a:cubicBezTo>
                  <a:lnTo>
                    <a:pt x="6231" y="6"/>
                  </a:lnTo>
                  <a:cubicBezTo>
                    <a:pt x="6219" y="9"/>
                    <a:pt x="6209" y="9"/>
                    <a:pt x="6200" y="12"/>
                  </a:cubicBezTo>
                  <a:cubicBezTo>
                    <a:pt x="6175" y="21"/>
                    <a:pt x="6154" y="24"/>
                    <a:pt x="6129" y="30"/>
                  </a:cubicBezTo>
                  <a:cubicBezTo>
                    <a:pt x="5464" y="227"/>
                    <a:pt x="4760" y="307"/>
                    <a:pt x="4085" y="470"/>
                  </a:cubicBezTo>
                  <a:cubicBezTo>
                    <a:pt x="3104" y="710"/>
                    <a:pt x="2128" y="1046"/>
                    <a:pt x="1284" y="1612"/>
                  </a:cubicBezTo>
                  <a:cubicBezTo>
                    <a:pt x="980" y="1816"/>
                    <a:pt x="1" y="2456"/>
                    <a:pt x="306" y="2927"/>
                  </a:cubicBezTo>
                  <a:cubicBezTo>
                    <a:pt x="595" y="3376"/>
                    <a:pt x="1524" y="3413"/>
                    <a:pt x="1986" y="3478"/>
                  </a:cubicBezTo>
                  <a:cubicBezTo>
                    <a:pt x="3830" y="3730"/>
                    <a:pt x="5717" y="3813"/>
                    <a:pt x="7579" y="3844"/>
                  </a:cubicBezTo>
                  <a:cubicBezTo>
                    <a:pt x="7880" y="3849"/>
                    <a:pt x="8182" y="3852"/>
                    <a:pt x="8485" y="3852"/>
                  </a:cubicBezTo>
                  <a:cubicBezTo>
                    <a:pt x="10097" y="3852"/>
                    <a:pt x="11728" y="3773"/>
                    <a:pt x="13314" y="3508"/>
                  </a:cubicBezTo>
                  <a:cubicBezTo>
                    <a:pt x="13794" y="3428"/>
                    <a:pt x="14388" y="3342"/>
                    <a:pt x="14770" y="3013"/>
                  </a:cubicBezTo>
                  <a:cubicBezTo>
                    <a:pt x="15191" y="2656"/>
                    <a:pt x="14800" y="2166"/>
                    <a:pt x="14471" y="1926"/>
                  </a:cubicBezTo>
                  <a:cubicBezTo>
                    <a:pt x="12849" y="735"/>
                    <a:pt x="10611" y="344"/>
                    <a:pt x="8678" y="21"/>
                  </a:cubicBezTo>
                  <a:lnTo>
                    <a:pt x="8586" y="2"/>
                  </a:lnTo>
                  <a:cubicBezTo>
                    <a:pt x="8579" y="2"/>
                    <a:pt x="8572" y="1"/>
                    <a:pt x="8566" y="1"/>
                  </a:cubicBezTo>
                  <a:cubicBezTo>
                    <a:pt x="8520" y="1"/>
                    <a:pt x="8477" y="20"/>
                    <a:pt x="8447" y="55"/>
                  </a:cubicBezTo>
                  <a:cubicBezTo>
                    <a:pt x="8367" y="132"/>
                    <a:pt x="8367" y="283"/>
                    <a:pt x="8503" y="304"/>
                  </a:cubicBezTo>
                  <a:lnTo>
                    <a:pt x="8607" y="323"/>
                  </a:lnTo>
                  <a:lnTo>
                    <a:pt x="8681" y="335"/>
                  </a:lnTo>
                  <a:cubicBezTo>
                    <a:pt x="8721" y="316"/>
                    <a:pt x="8761" y="301"/>
                    <a:pt x="8804" y="283"/>
                  </a:cubicBezTo>
                  <a:cubicBezTo>
                    <a:pt x="8810" y="280"/>
                    <a:pt x="8815" y="279"/>
                    <a:pt x="8820" y="279"/>
                  </a:cubicBezTo>
                  <a:cubicBezTo>
                    <a:pt x="8853" y="279"/>
                    <a:pt x="8879" y="326"/>
                    <a:pt x="8841" y="350"/>
                  </a:cubicBezTo>
                  <a:lnTo>
                    <a:pt x="8826" y="360"/>
                  </a:lnTo>
                  <a:cubicBezTo>
                    <a:pt x="9174" y="418"/>
                    <a:pt x="9524" y="483"/>
                    <a:pt x="9869" y="550"/>
                  </a:cubicBezTo>
                  <a:cubicBezTo>
                    <a:pt x="9928" y="529"/>
                    <a:pt x="9983" y="507"/>
                    <a:pt x="10042" y="486"/>
                  </a:cubicBezTo>
                  <a:cubicBezTo>
                    <a:pt x="10047" y="484"/>
                    <a:pt x="10052" y="483"/>
                    <a:pt x="10056" y="483"/>
                  </a:cubicBezTo>
                  <a:cubicBezTo>
                    <a:pt x="10090" y="483"/>
                    <a:pt x="10105" y="538"/>
                    <a:pt x="10072" y="557"/>
                  </a:cubicBezTo>
                  <a:cubicBezTo>
                    <a:pt x="10057" y="566"/>
                    <a:pt x="10039" y="572"/>
                    <a:pt x="10020" y="584"/>
                  </a:cubicBezTo>
                  <a:cubicBezTo>
                    <a:pt x="10297" y="640"/>
                    <a:pt x="10574" y="701"/>
                    <a:pt x="10845" y="769"/>
                  </a:cubicBezTo>
                  <a:cubicBezTo>
                    <a:pt x="10885" y="760"/>
                    <a:pt x="10925" y="750"/>
                    <a:pt x="10965" y="741"/>
                  </a:cubicBezTo>
                  <a:cubicBezTo>
                    <a:pt x="10966" y="741"/>
                    <a:pt x="10967" y="741"/>
                    <a:pt x="10969" y="741"/>
                  </a:cubicBezTo>
                  <a:cubicBezTo>
                    <a:pt x="11003" y="741"/>
                    <a:pt x="11020" y="785"/>
                    <a:pt x="10996" y="809"/>
                  </a:cubicBezTo>
                  <a:cubicBezTo>
                    <a:pt x="11184" y="858"/>
                    <a:pt x="11371" y="911"/>
                    <a:pt x="11556" y="966"/>
                  </a:cubicBezTo>
                  <a:cubicBezTo>
                    <a:pt x="11584" y="960"/>
                    <a:pt x="11605" y="954"/>
                    <a:pt x="11633" y="947"/>
                  </a:cubicBezTo>
                  <a:cubicBezTo>
                    <a:pt x="11637" y="946"/>
                    <a:pt x="11640" y="946"/>
                    <a:pt x="11643" y="946"/>
                  </a:cubicBezTo>
                  <a:cubicBezTo>
                    <a:pt x="11669" y="946"/>
                    <a:pt x="11687" y="975"/>
                    <a:pt x="11676" y="1000"/>
                  </a:cubicBezTo>
                  <a:cubicBezTo>
                    <a:pt x="11747" y="1024"/>
                    <a:pt x="11818" y="1046"/>
                    <a:pt x="11888" y="1068"/>
                  </a:cubicBezTo>
                  <a:cubicBezTo>
                    <a:pt x="11922" y="1061"/>
                    <a:pt x="11956" y="1055"/>
                    <a:pt x="11990" y="1049"/>
                  </a:cubicBezTo>
                  <a:cubicBezTo>
                    <a:pt x="11992" y="1049"/>
                    <a:pt x="11994" y="1049"/>
                    <a:pt x="11996" y="1049"/>
                  </a:cubicBezTo>
                  <a:cubicBezTo>
                    <a:pt x="12027" y="1049"/>
                    <a:pt x="12053" y="1093"/>
                    <a:pt x="12024" y="1114"/>
                  </a:cubicBezTo>
                  <a:cubicBezTo>
                    <a:pt x="12119" y="1148"/>
                    <a:pt x="12215" y="1178"/>
                    <a:pt x="12307" y="1212"/>
                  </a:cubicBezTo>
                  <a:cubicBezTo>
                    <a:pt x="12403" y="1246"/>
                    <a:pt x="12495" y="1280"/>
                    <a:pt x="12600" y="1317"/>
                  </a:cubicBezTo>
                  <a:cubicBezTo>
                    <a:pt x="12704" y="1277"/>
                    <a:pt x="12809" y="1240"/>
                    <a:pt x="12914" y="1200"/>
                  </a:cubicBezTo>
                  <a:cubicBezTo>
                    <a:pt x="12917" y="1199"/>
                    <a:pt x="12921" y="1198"/>
                    <a:pt x="12925" y="1198"/>
                  </a:cubicBezTo>
                  <a:cubicBezTo>
                    <a:pt x="12960" y="1198"/>
                    <a:pt x="12975" y="1251"/>
                    <a:pt x="12944" y="1271"/>
                  </a:cubicBezTo>
                  <a:cubicBezTo>
                    <a:pt x="12883" y="1311"/>
                    <a:pt x="12821" y="1338"/>
                    <a:pt x="12760" y="1372"/>
                  </a:cubicBezTo>
                  <a:cubicBezTo>
                    <a:pt x="12920" y="1431"/>
                    <a:pt x="13092" y="1492"/>
                    <a:pt x="13261" y="1563"/>
                  </a:cubicBezTo>
                  <a:lnTo>
                    <a:pt x="13271" y="1560"/>
                  </a:lnTo>
                  <a:cubicBezTo>
                    <a:pt x="13273" y="1560"/>
                    <a:pt x="13275" y="1560"/>
                    <a:pt x="13277" y="1560"/>
                  </a:cubicBezTo>
                  <a:cubicBezTo>
                    <a:pt x="13296" y="1560"/>
                    <a:pt x="13311" y="1571"/>
                    <a:pt x="13317" y="1588"/>
                  </a:cubicBezTo>
                  <a:cubicBezTo>
                    <a:pt x="13434" y="1637"/>
                    <a:pt x="13548" y="1689"/>
                    <a:pt x="13661" y="1745"/>
                  </a:cubicBezTo>
                  <a:lnTo>
                    <a:pt x="13732" y="1714"/>
                  </a:lnTo>
                  <a:cubicBezTo>
                    <a:pt x="13737" y="1712"/>
                    <a:pt x="13741" y="1711"/>
                    <a:pt x="13746" y="1711"/>
                  </a:cubicBezTo>
                  <a:cubicBezTo>
                    <a:pt x="13779" y="1711"/>
                    <a:pt x="13793" y="1763"/>
                    <a:pt x="13763" y="1785"/>
                  </a:cubicBezTo>
                  <a:lnTo>
                    <a:pt x="13754" y="1791"/>
                  </a:lnTo>
                  <a:cubicBezTo>
                    <a:pt x="13886" y="1862"/>
                    <a:pt x="14015" y="1939"/>
                    <a:pt x="14139" y="2025"/>
                  </a:cubicBezTo>
                  <a:cubicBezTo>
                    <a:pt x="14143" y="2022"/>
                    <a:pt x="14149" y="2021"/>
                    <a:pt x="14154" y="2021"/>
                  </a:cubicBezTo>
                  <a:cubicBezTo>
                    <a:pt x="14174" y="2021"/>
                    <a:pt x="14193" y="2040"/>
                    <a:pt x="14191" y="2062"/>
                  </a:cubicBezTo>
                  <a:cubicBezTo>
                    <a:pt x="14308" y="2151"/>
                    <a:pt x="14416" y="2250"/>
                    <a:pt x="14508" y="2363"/>
                  </a:cubicBezTo>
                  <a:cubicBezTo>
                    <a:pt x="14542" y="2351"/>
                    <a:pt x="14573" y="2342"/>
                    <a:pt x="14606" y="2330"/>
                  </a:cubicBezTo>
                  <a:cubicBezTo>
                    <a:pt x="14610" y="2328"/>
                    <a:pt x="14614" y="2328"/>
                    <a:pt x="14618" y="2328"/>
                  </a:cubicBezTo>
                  <a:cubicBezTo>
                    <a:pt x="14649" y="2328"/>
                    <a:pt x="14668" y="2369"/>
                    <a:pt x="14643" y="2394"/>
                  </a:cubicBezTo>
                  <a:cubicBezTo>
                    <a:pt x="14622" y="2416"/>
                    <a:pt x="14597" y="2431"/>
                    <a:pt x="14576" y="2453"/>
                  </a:cubicBezTo>
                  <a:cubicBezTo>
                    <a:pt x="14591" y="2474"/>
                    <a:pt x="14606" y="2499"/>
                    <a:pt x="14622" y="2520"/>
                  </a:cubicBezTo>
                  <a:cubicBezTo>
                    <a:pt x="14656" y="2573"/>
                    <a:pt x="14662" y="2637"/>
                    <a:pt x="14637" y="2693"/>
                  </a:cubicBezTo>
                  <a:cubicBezTo>
                    <a:pt x="14659" y="2714"/>
                    <a:pt x="14656" y="2751"/>
                    <a:pt x="14628" y="2764"/>
                  </a:cubicBezTo>
                  <a:lnTo>
                    <a:pt x="14570" y="2785"/>
                  </a:lnTo>
                  <a:cubicBezTo>
                    <a:pt x="14394" y="2957"/>
                    <a:pt x="13957" y="3078"/>
                    <a:pt x="13591" y="3151"/>
                  </a:cubicBezTo>
                  <a:cubicBezTo>
                    <a:pt x="13409" y="3207"/>
                    <a:pt x="13224" y="3250"/>
                    <a:pt x="13037" y="3275"/>
                  </a:cubicBezTo>
                  <a:cubicBezTo>
                    <a:pt x="13035" y="3275"/>
                    <a:pt x="13033" y="3275"/>
                    <a:pt x="13031" y="3275"/>
                  </a:cubicBezTo>
                  <a:cubicBezTo>
                    <a:pt x="13017" y="3275"/>
                    <a:pt x="13002" y="3266"/>
                    <a:pt x="12994" y="3253"/>
                  </a:cubicBezTo>
                  <a:cubicBezTo>
                    <a:pt x="12587" y="3315"/>
                    <a:pt x="12178" y="3361"/>
                    <a:pt x="11765" y="3398"/>
                  </a:cubicBezTo>
                  <a:cubicBezTo>
                    <a:pt x="11645" y="3453"/>
                    <a:pt x="11525" y="3512"/>
                    <a:pt x="11405" y="3579"/>
                  </a:cubicBezTo>
                  <a:cubicBezTo>
                    <a:pt x="11399" y="3582"/>
                    <a:pt x="11393" y="3584"/>
                    <a:pt x="11387" y="3584"/>
                  </a:cubicBezTo>
                  <a:cubicBezTo>
                    <a:pt x="11353" y="3584"/>
                    <a:pt x="11331" y="3535"/>
                    <a:pt x="11368" y="3512"/>
                  </a:cubicBezTo>
                  <a:cubicBezTo>
                    <a:pt x="11411" y="3481"/>
                    <a:pt x="11461" y="3450"/>
                    <a:pt x="11504" y="3419"/>
                  </a:cubicBezTo>
                  <a:lnTo>
                    <a:pt x="11504" y="3419"/>
                  </a:lnTo>
                  <a:cubicBezTo>
                    <a:pt x="11208" y="3444"/>
                    <a:pt x="10913" y="3459"/>
                    <a:pt x="10614" y="3475"/>
                  </a:cubicBezTo>
                  <a:cubicBezTo>
                    <a:pt x="10485" y="3515"/>
                    <a:pt x="10353" y="3552"/>
                    <a:pt x="10220" y="3582"/>
                  </a:cubicBezTo>
                  <a:cubicBezTo>
                    <a:pt x="10217" y="3583"/>
                    <a:pt x="10214" y="3584"/>
                    <a:pt x="10210" y="3584"/>
                  </a:cubicBezTo>
                  <a:cubicBezTo>
                    <a:pt x="10178" y="3584"/>
                    <a:pt x="10152" y="3543"/>
                    <a:pt x="10180" y="3518"/>
                  </a:cubicBezTo>
                  <a:cubicBezTo>
                    <a:pt x="10189" y="3512"/>
                    <a:pt x="10202" y="3502"/>
                    <a:pt x="10211" y="3496"/>
                  </a:cubicBezTo>
                  <a:lnTo>
                    <a:pt x="10211" y="3496"/>
                  </a:lnTo>
                  <a:cubicBezTo>
                    <a:pt x="10143" y="3499"/>
                    <a:pt x="10075" y="3502"/>
                    <a:pt x="10011" y="3505"/>
                  </a:cubicBezTo>
                  <a:cubicBezTo>
                    <a:pt x="9712" y="3518"/>
                    <a:pt x="9417" y="3527"/>
                    <a:pt x="9121" y="3533"/>
                  </a:cubicBezTo>
                  <a:cubicBezTo>
                    <a:pt x="8958" y="3570"/>
                    <a:pt x="8795" y="3607"/>
                    <a:pt x="8629" y="3635"/>
                  </a:cubicBezTo>
                  <a:cubicBezTo>
                    <a:pt x="8627" y="3635"/>
                    <a:pt x="8625" y="3635"/>
                    <a:pt x="8623" y="3635"/>
                  </a:cubicBezTo>
                  <a:cubicBezTo>
                    <a:pt x="8586" y="3635"/>
                    <a:pt x="8560" y="3584"/>
                    <a:pt x="8598" y="3564"/>
                  </a:cubicBezTo>
                  <a:cubicBezTo>
                    <a:pt x="8616" y="3555"/>
                    <a:pt x="8632" y="3548"/>
                    <a:pt x="8647" y="3539"/>
                  </a:cubicBezTo>
                  <a:lnTo>
                    <a:pt x="8647" y="3539"/>
                  </a:lnTo>
                  <a:cubicBezTo>
                    <a:pt x="8434" y="3541"/>
                    <a:pt x="8220" y="3543"/>
                    <a:pt x="8006" y="3543"/>
                  </a:cubicBezTo>
                  <a:cubicBezTo>
                    <a:pt x="7849" y="3543"/>
                    <a:pt x="7692" y="3542"/>
                    <a:pt x="7536" y="3539"/>
                  </a:cubicBezTo>
                  <a:cubicBezTo>
                    <a:pt x="7438" y="3570"/>
                    <a:pt x="7342" y="3601"/>
                    <a:pt x="7244" y="3635"/>
                  </a:cubicBezTo>
                  <a:cubicBezTo>
                    <a:pt x="7239" y="3636"/>
                    <a:pt x="7235" y="3637"/>
                    <a:pt x="7231" y="3637"/>
                  </a:cubicBezTo>
                  <a:cubicBezTo>
                    <a:pt x="7195" y="3637"/>
                    <a:pt x="7183" y="3575"/>
                    <a:pt x="7225" y="3561"/>
                  </a:cubicBezTo>
                  <a:lnTo>
                    <a:pt x="7296" y="3533"/>
                  </a:lnTo>
                  <a:cubicBezTo>
                    <a:pt x="6954" y="3527"/>
                    <a:pt x="6613" y="3518"/>
                    <a:pt x="6271" y="3505"/>
                  </a:cubicBezTo>
                  <a:cubicBezTo>
                    <a:pt x="6060" y="3558"/>
                    <a:pt x="5844" y="3586"/>
                    <a:pt x="5628" y="3586"/>
                  </a:cubicBezTo>
                  <a:cubicBezTo>
                    <a:pt x="5617" y="3586"/>
                    <a:pt x="5605" y="3586"/>
                    <a:pt x="5594" y="3585"/>
                  </a:cubicBezTo>
                  <a:cubicBezTo>
                    <a:pt x="5554" y="3585"/>
                    <a:pt x="5541" y="3533"/>
                    <a:pt x="5575" y="3512"/>
                  </a:cubicBezTo>
                  <a:cubicBezTo>
                    <a:pt x="5594" y="3499"/>
                    <a:pt x="5612" y="3487"/>
                    <a:pt x="5634" y="3475"/>
                  </a:cubicBezTo>
                  <a:cubicBezTo>
                    <a:pt x="5446" y="3465"/>
                    <a:pt x="5255" y="3456"/>
                    <a:pt x="5064" y="3444"/>
                  </a:cubicBezTo>
                  <a:cubicBezTo>
                    <a:pt x="4972" y="3472"/>
                    <a:pt x="4880" y="3502"/>
                    <a:pt x="4784" y="3530"/>
                  </a:cubicBezTo>
                  <a:cubicBezTo>
                    <a:pt x="4779" y="3532"/>
                    <a:pt x="4775" y="3532"/>
                    <a:pt x="4771" y="3532"/>
                  </a:cubicBezTo>
                  <a:cubicBezTo>
                    <a:pt x="4736" y="3532"/>
                    <a:pt x="4718" y="3482"/>
                    <a:pt x="4753" y="3462"/>
                  </a:cubicBezTo>
                  <a:cubicBezTo>
                    <a:pt x="4778" y="3450"/>
                    <a:pt x="4800" y="3438"/>
                    <a:pt x="4824" y="3428"/>
                  </a:cubicBezTo>
                  <a:cubicBezTo>
                    <a:pt x="4504" y="3407"/>
                    <a:pt x="4187" y="3382"/>
                    <a:pt x="3870" y="3355"/>
                  </a:cubicBezTo>
                  <a:cubicBezTo>
                    <a:pt x="3811" y="3361"/>
                    <a:pt x="3756" y="3373"/>
                    <a:pt x="3698" y="3379"/>
                  </a:cubicBezTo>
                  <a:cubicBezTo>
                    <a:pt x="3676" y="3379"/>
                    <a:pt x="3658" y="3358"/>
                    <a:pt x="3661" y="3336"/>
                  </a:cubicBezTo>
                  <a:cubicBezTo>
                    <a:pt x="3605" y="3330"/>
                    <a:pt x="3550" y="3327"/>
                    <a:pt x="3491" y="3321"/>
                  </a:cubicBezTo>
                  <a:cubicBezTo>
                    <a:pt x="3190" y="3293"/>
                    <a:pt x="2888" y="3268"/>
                    <a:pt x="2586" y="3238"/>
                  </a:cubicBezTo>
                  <a:cubicBezTo>
                    <a:pt x="2494" y="3250"/>
                    <a:pt x="2405" y="3265"/>
                    <a:pt x="2312" y="3278"/>
                  </a:cubicBezTo>
                  <a:cubicBezTo>
                    <a:pt x="2311" y="3278"/>
                    <a:pt x="2310" y="3278"/>
                    <a:pt x="2309" y="3278"/>
                  </a:cubicBezTo>
                  <a:cubicBezTo>
                    <a:pt x="2269" y="3278"/>
                    <a:pt x="2270" y="3225"/>
                    <a:pt x="2297" y="3207"/>
                  </a:cubicBezTo>
                  <a:cubicBezTo>
                    <a:pt x="2079" y="3182"/>
                    <a:pt x="1860" y="3151"/>
                    <a:pt x="1644" y="3118"/>
                  </a:cubicBezTo>
                  <a:cubicBezTo>
                    <a:pt x="1564" y="3136"/>
                    <a:pt x="1484" y="3154"/>
                    <a:pt x="1401" y="3173"/>
                  </a:cubicBezTo>
                  <a:cubicBezTo>
                    <a:pt x="1399" y="3174"/>
                    <a:pt x="1396" y="3174"/>
                    <a:pt x="1393" y="3174"/>
                  </a:cubicBezTo>
                  <a:cubicBezTo>
                    <a:pt x="1357" y="3174"/>
                    <a:pt x="1333" y="3119"/>
                    <a:pt x="1374" y="3102"/>
                  </a:cubicBezTo>
                  <a:cubicBezTo>
                    <a:pt x="1389" y="3093"/>
                    <a:pt x="1407" y="3087"/>
                    <a:pt x="1426" y="3078"/>
                  </a:cubicBezTo>
                  <a:cubicBezTo>
                    <a:pt x="1260" y="3050"/>
                    <a:pt x="1097" y="3010"/>
                    <a:pt x="940" y="2957"/>
                  </a:cubicBezTo>
                  <a:cubicBezTo>
                    <a:pt x="890" y="2976"/>
                    <a:pt x="844" y="2994"/>
                    <a:pt x="795" y="3016"/>
                  </a:cubicBezTo>
                  <a:cubicBezTo>
                    <a:pt x="789" y="3018"/>
                    <a:pt x="784" y="3019"/>
                    <a:pt x="779" y="3019"/>
                  </a:cubicBezTo>
                  <a:cubicBezTo>
                    <a:pt x="741" y="3019"/>
                    <a:pt x="717" y="2967"/>
                    <a:pt x="758" y="2948"/>
                  </a:cubicBezTo>
                  <a:cubicBezTo>
                    <a:pt x="783" y="2939"/>
                    <a:pt x="804" y="2930"/>
                    <a:pt x="829" y="2917"/>
                  </a:cubicBezTo>
                  <a:cubicBezTo>
                    <a:pt x="755" y="2890"/>
                    <a:pt x="687" y="2853"/>
                    <a:pt x="619" y="2813"/>
                  </a:cubicBezTo>
                  <a:cubicBezTo>
                    <a:pt x="592" y="2797"/>
                    <a:pt x="576" y="2764"/>
                    <a:pt x="583" y="2733"/>
                  </a:cubicBezTo>
                  <a:lnTo>
                    <a:pt x="583" y="2733"/>
                  </a:lnTo>
                  <a:cubicBezTo>
                    <a:pt x="546" y="2742"/>
                    <a:pt x="512" y="2754"/>
                    <a:pt x="478" y="2764"/>
                  </a:cubicBezTo>
                  <a:cubicBezTo>
                    <a:pt x="475" y="2764"/>
                    <a:pt x="472" y="2765"/>
                    <a:pt x="470" y="2765"/>
                  </a:cubicBezTo>
                  <a:cubicBezTo>
                    <a:pt x="434" y="2765"/>
                    <a:pt x="413" y="2710"/>
                    <a:pt x="447" y="2693"/>
                  </a:cubicBezTo>
                  <a:cubicBezTo>
                    <a:pt x="512" y="2659"/>
                    <a:pt x="576" y="2628"/>
                    <a:pt x="641" y="2597"/>
                  </a:cubicBezTo>
                  <a:cubicBezTo>
                    <a:pt x="804" y="2357"/>
                    <a:pt x="1250" y="2019"/>
                    <a:pt x="1340" y="1951"/>
                  </a:cubicBezTo>
                  <a:cubicBezTo>
                    <a:pt x="1377" y="1920"/>
                    <a:pt x="1420" y="1896"/>
                    <a:pt x="1457" y="1868"/>
                  </a:cubicBezTo>
                  <a:cubicBezTo>
                    <a:pt x="1451" y="1849"/>
                    <a:pt x="1460" y="1825"/>
                    <a:pt x="1481" y="1819"/>
                  </a:cubicBezTo>
                  <a:cubicBezTo>
                    <a:pt x="1518" y="1803"/>
                    <a:pt x="1552" y="1791"/>
                    <a:pt x="1589" y="1779"/>
                  </a:cubicBezTo>
                  <a:cubicBezTo>
                    <a:pt x="2362" y="1274"/>
                    <a:pt x="3282" y="994"/>
                    <a:pt x="4165" y="772"/>
                  </a:cubicBezTo>
                  <a:cubicBezTo>
                    <a:pt x="4864" y="597"/>
                    <a:pt x="5600" y="526"/>
                    <a:pt x="6289" y="310"/>
                  </a:cubicBezTo>
                  <a:cubicBezTo>
                    <a:pt x="6296" y="307"/>
                    <a:pt x="6305" y="304"/>
                    <a:pt x="6311" y="304"/>
                  </a:cubicBezTo>
                  <a:cubicBezTo>
                    <a:pt x="6400" y="273"/>
                    <a:pt x="6443" y="175"/>
                    <a:pt x="6406" y="92"/>
                  </a:cubicBezTo>
                  <a:cubicBezTo>
                    <a:pt x="6391" y="92"/>
                    <a:pt x="6376" y="95"/>
                    <a:pt x="6363" y="98"/>
                  </a:cubicBezTo>
                  <a:cubicBezTo>
                    <a:pt x="6362" y="98"/>
                    <a:pt x="6361" y="98"/>
                    <a:pt x="6360" y="98"/>
                  </a:cubicBezTo>
                  <a:cubicBezTo>
                    <a:pt x="6314" y="98"/>
                    <a:pt x="6315" y="36"/>
                    <a:pt x="6351" y="21"/>
                  </a:cubicBezTo>
                  <a:cubicBezTo>
                    <a:pt x="6339" y="12"/>
                    <a:pt x="6323" y="6"/>
                    <a:pt x="6308" y="2"/>
                  </a:cubicBezTo>
                  <a:cubicBezTo>
                    <a:pt x="6298" y="1"/>
                    <a:pt x="6287" y="0"/>
                    <a:pt x="6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9" name="Google Shape;1925;p39">
              <a:extLst>
                <a:ext uri="{FF2B5EF4-FFF2-40B4-BE49-F238E27FC236}">
                  <a16:creationId xmlns:a16="http://schemas.microsoft.com/office/drawing/2014/main" id="{962DDA09-6D78-A878-B9C5-B37A2DF18DFD}"/>
                </a:ext>
              </a:extLst>
            </p:cNvPr>
            <p:cNvSpPr/>
            <p:nvPr/>
          </p:nvSpPr>
          <p:spPr>
            <a:xfrm>
              <a:off x="-1192900" y="5346400"/>
              <a:ext cx="69975" cy="165150"/>
            </a:xfrm>
            <a:custGeom>
              <a:avLst/>
              <a:gdLst/>
              <a:ahLst/>
              <a:cxnLst/>
              <a:rect l="l" t="t" r="r" b="b"/>
              <a:pathLst>
                <a:path w="2799" h="6606" extrusionOk="0">
                  <a:moveTo>
                    <a:pt x="2029" y="0"/>
                  </a:moveTo>
                  <a:cubicBezTo>
                    <a:pt x="2026" y="0"/>
                    <a:pt x="2023" y="1"/>
                    <a:pt x="2021" y="1"/>
                  </a:cubicBezTo>
                  <a:lnTo>
                    <a:pt x="1777" y="63"/>
                  </a:lnTo>
                  <a:lnTo>
                    <a:pt x="1608" y="103"/>
                  </a:lnTo>
                  <a:cubicBezTo>
                    <a:pt x="1563" y="117"/>
                    <a:pt x="1577" y="181"/>
                    <a:pt x="1619" y="181"/>
                  </a:cubicBezTo>
                  <a:cubicBezTo>
                    <a:pt x="1622" y="181"/>
                    <a:pt x="1626" y="181"/>
                    <a:pt x="1630" y="180"/>
                  </a:cubicBezTo>
                  <a:lnTo>
                    <a:pt x="1716" y="155"/>
                  </a:lnTo>
                  <a:cubicBezTo>
                    <a:pt x="1795" y="135"/>
                    <a:pt x="1845" y="121"/>
                    <a:pt x="1856" y="121"/>
                  </a:cubicBezTo>
                  <a:cubicBezTo>
                    <a:pt x="1869" y="121"/>
                    <a:pt x="1818" y="145"/>
                    <a:pt x="1679" y="211"/>
                  </a:cubicBezTo>
                  <a:lnTo>
                    <a:pt x="1676" y="214"/>
                  </a:lnTo>
                  <a:cubicBezTo>
                    <a:pt x="1513" y="294"/>
                    <a:pt x="1346" y="352"/>
                    <a:pt x="1189" y="451"/>
                  </a:cubicBezTo>
                  <a:cubicBezTo>
                    <a:pt x="1152" y="472"/>
                    <a:pt x="1175" y="519"/>
                    <a:pt x="1212" y="519"/>
                  </a:cubicBezTo>
                  <a:cubicBezTo>
                    <a:pt x="1217" y="519"/>
                    <a:pt x="1223" y="518"/>
                    <a:pt x="1229" y="515"/>
                  </a:cubicBezTo>
                  <a:cubicBezTo>
                    <a:pt x="1343" y="466"/>
                    <a:pt x="1460" y="423"/>
                    <a:pt x="1571" y="383"/>
                  </a:cubicBezTo>
                  <a:cubicBezTo>
                    <a:pt x="1696" y="337"/>
                    <a:pt x="1825" y="297"/>
                    <a:pt x="1953" y="258"/>
                  </a:cubicBezTo>
                  <a:lnTo>
                    <a:pt x="1953" y="258"/>
                  </a:lnTo>
                  <a:cubicBezTo>
                    <a:pt x="1852" y="290"/>
                    <a:pt x="1724" y="402"/>
                    <a:pt x="1630" y="454"/>
                  </a:cubicBezTo>
                  <a:cubicBezTo>
                    <a:pt x="1580" y="481"/>
                    <a:pt x="1531" y="509"/>
                    <a:pt x="1482" y="537"/>
                  </a:cubicBezTo>
                  <a:cubicBezTo>
                    <a:pt x="1313" y="629"/>
                    <a:pt x="1156" y="740"/>
                    <a:pt x="1011" y="866"/>
                  </a:cubicBezTo>
                  <a:cubicBezTo>
                    <a:pt x="982" y="892"/>
                    <a:pt x="1010" y="931"/>
                    <a:pt x="1041" y="931"/>
                  </a:cubicBezTo>
                  <a:cubicBezTo>
                    <a:pt x="1043" y="931"/>
                    <a:pt x="1046" y="931"/>
                    <a:pt x="1048" y="931"/>
                  </a:cubicBezTo>
                  <a:cubicBezTo>
                    <a:pt x="1134" y="916"/>
                    <a:pt x="1217" y="894"/>
                    <a:pt x="1297" y="866"/>
                  </a:cubicBezTo>
                  <a:cubicBezTo>
                    <a:pt x="1371" y="845"/>
                    <a:pt x="1442" y="817"/>
                    <a:pt x="1513" y="786"/>
                  </a:cubicBezTo>
                  <a:cubicBezTo>
                    <a:pt x="1618" y="740"/>
                    <a:pt x="1885" y="619"/>
                    <a:pt x="1953" y="619"/>
                  </a:cubicBezTo>
                  <a:cubicBezTo>
                    <a:pt x="1992" y="619"/>
                    <a:pt x="1964" y="660"/>
                    <a:pt x="1796" y="780"/>
                  </a:cubicBezTo>
                  <a:cubicBezTo>
                    <a:pt x="1587" y="928"/>
                    <a:pt x="1356" y="1026"/>
                    <a:pt x="1143" y="1162"/>
                  </a:cubicBezTo>
                  <a:cubicBezTo>
                    <a:pt x="1072" y="1205"/>
                    <a:pt x="1008" y="1257"/>
                    <a:pt x="943" y="1310"/>
                  </a:cubicBezTo>
                  <a:cubicBezTo>
                    <a:pt x="922" y="1334"/>
                    <a:pt x="937" y="1374"/>
                    <a:pt x="971" y="1377"/>
                  </a:cubicBezTo>
                  <a:cubicBezTo>
                    <a:pt x="999" y="1374"/>
                    <a:pt x="1020" y="1368"/>
                    <a:pt x="1048" y="1362"/>
                  </a:cubicBezTo>
                  <a:cubicBezTo>
                    <a:pt x="1162" y="1346"/>
                    <a:pt x="1276" y="1316"/>
                    <a:pt x="1383" y="1269"/>
                  </a:cubicBezTo>
                  <a:cubicBezTo>
                    <a:pt x="1551" y="1197"/>
                    <a:pt x="1719" y="1121"/>
                    <a:pt x="1892" y="1055"/>
                  </a:cubicBezTo>
                  <a:lnTo>
                    <a:pt x="1892" y="1055"/>
                  </a:lnTo>
                  <a:cubicBezTo>
                    <a:pt x="1804" y="1091"/>
                    <a:pt x="1721" y="1139"/>
                    <a:pt x="1636" y="1180"/>
                  </a:cubicBezTo>
                  <a:cubicBezTo>
                    <a:pt x="1386" y="1300"/>
                    <a:pt x="1149" y="1396"/>
                    <a:pt x="955" y="1565"/>
                  </a:cubicBezTo>
                  <a:cubicBezTo>
                    <a:pt x="869" y="1639"/>
                    <a:pt x="795" y="1731"/>
                    <a:pt x="737" y="1833"/>
                  </a:cubicBezTo>
                  <a:cubicBezTo>
                    <a:pt x="720" y="1858"/>
                    <a:pt x="741" y="1890"/>
                    <a:pt x="769" y="1890"/>
                  </a:cubicBezTo>
                  <a:cubicBezTo>
                    <a:pt x="773" y="1890"/>
                    <a:pt x="776" y="1889"/>
                    <a:pt x="780" y="1888"/>
                  </a:cubicBezTo>
                  <a:cubicBezTo>
                    <a:pt x="795" y="1885"/>
                    <a:pt x="808" y="1879"/>
                    <a:pt x="823" y="1876"/>
                  </a:cubicBezTo>
                  <a:cubicBezTo>
                    <a:pt x="943" y="1845"/>
                    <a:pt x="1063" y="1802"/>
                    <a:pt x="1174" y="1744"/>
                  </a:cubicBezTo>
                  <a:cubicBezTo>
                    <a:pt x="1239" y="1711"/>
                    <a:pt x="1486" y="1551"/>
                    <a:pt x="1504" y="1551"/>
                  </a:cubicBezTo>
                  <a:lnTo>
                    <a:pt x="1504" y="1551"/>
                  </a:lnTo>
                  <a:cubicBezTo>
                    <a:pt x="1511" y="1551"/>
                    <a:pt x="1476" y="1581"/>
                    <a:pt x="1365" y="1663"/>
                  </a:cubicBezTo>
                  <a:cubicBezTo>
                    <a:pt x="1180" y="1802"/>
                    <a:pt x="971" y="1894"/>
                    <a:pt x="774" y="2008"/>
                  </a:cubicBezTo>
                  <a:cubicBezTo>
                    <a:pt x="638" y="2079"/>
                    <a:pt x="512" y="2165"/>
                    <a:pt x="401" y="2267"/>
                  </a:cubicBezTo>
                  <a:cubicBezTo>
                    <a:pt x="375" y="2294"/>
                    <a:pt x="394" y="2334"/>
                    <a:pt x="424" y="2334"/>
                  </a:cubicBezTo>
                  <a:cubicBezTo>
                    <a:pt x="429" y="2334"/>
                    <a:pt x="434" y="2333"/>
                    <a:pt x="438" y="2331"/>
                  </a:cubicBezTo>
                  <a:cubicBezTo>
                    <a:pt x="518" y="2316"/>
                    <a:pt x="592" y="2295"/>
                    <a:pt x="669" y="2276"/>
                  </a:cubicBezTo>
                  <a:cubicBezTo>
                    <a:pt x="808" y="2236"/>
                    <a:pt x="946" y="2193"/>
                    <a:pt x="1082" y="2144"/>
                  </a:cubicBezTo>
                  <a:cubicBezTo>
                    <a:pt x="1172" y="2111"/>
                    <a:pt x="1480" y="1975"/>
                    <a:pt x="1552" y="1975"/>
                  </a:cubicBezTo>
                  <a:cubicBezTo>
                    <a:pt x="1590" y="1975"/>
                    <a:pt x="1563" y="2013"/>
                    <a:pt x="1402" y="2125"/>
                  </a:cubicBezTo>
                  <a:cubicBezTo>
                    <a:pt x="1134" y="2313"/>
                    <a:pt x="829" y="2411"/>
                    <a:pt x="565" y="2593"/>
                  </a:cubicBezTo>
                  <a:cubicBezTo>
                    <a:pt x="494" y="2636"/>
                    <a:pt x="429" y="2689"/>
                    <a:pt x="368" y="2747"/>
                  </a:cubicBezTo>
                  <a:cubicBezTo>
                    <a:pt x="340" y="2772"/>
                    <a:pt x="361" y="2811"/>
                    <a:pt x="392" y="2811"/>
                  </a:cubicBezTo>
                  <a:cubicBezTo>
                    <a:pt x="396" y="2811"/>
                    <a:pt x="400" y="2810"/>
                    <a:pt x="405" y="2809"/>
                  </a:cubicBezTo>
                  <a:cubicBezTo>
                    <a:pt x="438" y="2799"/>
                    <a:pt x="472" y="2787"/>
                    <a:pt x="506" y="2775"/>
                  </a:cubicBezTo>
                  <a:cubicBezTo>
                    <a:pt x="678" y="2716"/>
                    <a:pt x="848" y="2648"/>
                    <a:pt x="1017" y="2575"/>
                  </a:cubicBezTo>
                  <a:cubicBezTo>
                    <a:pt x="1211" y="2488"/>
                    <a:pt x="1405" y="2402"/>
                    <a:pt x="1605" y="2335"/>
                  </a:cubicBezTo>
                  <a:cubicBezTo>
                    <a:pt x="1704" y="2299"/>
                    <a:pt x="1748" y="2284"/>
                    <a:pt x="1756" y="2284"/>
                  </a:cubicBezTo>
                  <a:cubicBezTo>
                    <a:pt x="1768" y="2284"/>
                    <a:pt x="1705" y="2316"/>
                    <a:pt x="1627" y="2365"/>
                  </a:cubicBezTo>
                  <a:cubicBezTo>
                    <a:pt x="1233" y="2621"/>
                    <a:pt x="802" y="2790"/>
                    <a:pt x="423" y="3067"/>
                  </a:cubicBezTo>
                  <a:cubicBezTo>
                    <a:pt x="368" y="3104"/>
                    <a:pt x="315" y="3147"/>
                    <a:pt x="266" y="3190"/>
                  </a:cubicBezTo>
                  <a:cubicBezTo>
                    <a:pt x="238" y="3213"/>
                    <a:pt x="261" y="3256"/>
                    <a:pt x="294" y="3256"/>
                  </a:cubicBezTo>
                  <a:cubicBezTo>
                    <a:pt x="297" y="3256"/>
                    <a:pt x="300" y="3256"/>
                    <a:pt x="303" y="3255"/>
                  </a:cubicBezTo>
                  <a:cubicBezTo>
                    <a:pt x="331" y="3246"/>
                    <a:pt x="355" y="3236"/>
                    <a:pt x="380" y="3227"/>
                  </a:cubicBezTo>
                  <a:cubicBezTo>
                    <a:pt x="617" y="3153"/>
                    <a:pt x="845" y="3064"/>
                    <a:pt x="1066" y="2959"/>
                  </a:cubicBezTo>
                  <a:cubicBezTo>
                    <a:pt x="1260" y="2870"/>
                    <a:pt x="1448" y="2784"/>
                    <a:pt x="1645" y="2704"/>
                  </a:cubicBezTo>
                  <a:cubicBezTo>
                    <a:pt x="1704" y="2681"/>
                    <a:pt x="1869" y="2635"/>
                    <a:pt x="1944" y="2635"/>
                  </a:cubicBezTo>
                  <a:cubicBezTo>
                    <a:pt x="2002" y="2635"/>
                    <a:pt x="2006" y="2663"/>
                    <a:pt x="1867" y="2750"/>
                  </a:cubicBezTo>
                  <a:cubicBezTo>
                    <a:pt x="1353" y="3064"/>
                    <a:pt x="768" y="3206"/>
                    <a:pt x="297" y="3587"/>
                  </a:cubicBezTo>
                  <a:cubicBezTo>
                    <a:pt x="263" y="3615"/>
                    <a:pt x="229" y="3640"/>
                    <a:pt x="198" y="3667"/>
                  </a:cubicBezTo>
                  <a:cubicBezTo>
                    <a:pt x="174" y="3692"/>
                    <a:pt x="193" y="3734"/>
                    <a:pt x="226" y="3734"/>
                  </a:cubicBezTo>
                  <a:cubicBezTo>
                    <a:pt x="230" y="3734"/>
                    <a:pt x="234" y="3733"/>
                    <a:pt x="238" y="3732"/>
                  </a:cubicBezTo>
                  <a:cubicBezTo>
                    <a:pt x="248" y="3729"/>
                    <a:pt x="260" y="3723"/>
                    <a:pt x="272" y="3720"/>
                  </a:cubicBezTo>
                  <a:cubicBezTo>
                    <a:pt x="614" y="3603"/>
                    <a:pt x="943" y="3464"/>
                    <a:pt x="1276" y="3320"/>
                  </a:cubicBezTo>
                  <a:cubicBezTo>
                    <a:pt x="1559" y="3196"/>
                    <a:pt x="1845" y="3076"/>
                    <a:pt x="2134" y="2966"/>
                  </a:cubicBezTo>
                  <a:cubicBezTo>
                    <a:pt x="2236" y="2926"/>
                    <a:pt x="2285" y="2910"/>
                    <a:pt x="2298" y="2910"/>
                  </a:cubicBezTo>
                  <a:cubicBezTo>
                    <a:pt x="2342" y="2910"/>
                    <a:pt x="2028" y="3069"/>
                    <a:pt x="1965" y="3104"/>
                  </a:cubicBezTo>
                  <a:cubicBezTo>
                    <a:pt x="1377" y="3436"/>
                    <a:pt x="734" y="3621"/>
                    <a:pt x="211" y="4052"/>
                  </a:cubicBezTo>
                  <a:cubicBezTo>
                    <a:pt x="171" y="4083"/>
                    <a:pt x="134" y="4111"/>
                    <a:pt x="97" y="4144"/>
                  </a:cubicBezTo>
                  <a:cubicBezTo>
                    <a:pt x="72" y="4169"/>
                    <a:pt x="91" y="4211"/>
                    <a:pt x="124" y="4211"/>
                  </a:cubicBezTo>
                  <a:cubicBezTo>
                    <a:pt x="128" y="4211"/>
                    <a:pt x="132" y="4210"/>
                    <a:pt x="137" y="4209"/>
                  </a:cubicBezTo>
                  <a:cubicBezTo>
                    <a:pt x="155" y="4203"/>
                    <a:pt x="171" y="4197"/>
                    <a:pt x="189" y="4191"/>
                  </a:cubicBezTo>
                  <a:cubicBezTo>
                    <a:pt x="497" y="4086"/>
                    <a:pt x="783" y="3941"/>
                    <a:pt x="1076" y="3797"/>
                  </a:cubicBezTo>
                  <a:cubicBezTo>
                    <a:pt x="1334" y="3674"/>
                    <a:pt x="1602" y="3575"/>
                    <a:pt x="1876" y="3498"/>
                  </a:cubicBezTo>
                  <a:cubicBezTo>
                    <a:pt x="1993" y="3461"/>
                    <a:pt x="2107" y="3424"/>
                    <a:pt x="2224" y="3384"/>
                  </a:cubicBezTo>
                  <a:lnTo>
                    <a:pt x="2224" y="3384"/>
                  </a:lnTo>
                  <a:cubicBezTo>
                    <a:pt x="2137" y="3424"/>
                    <a:pt x="2054" y="3470"/>
                    <a:pt x="1974" y="3523"/>
                  </a:cubicBezTo>
                  <a:cubicBezTo>
                    <a:pt x="1657" y="3714"/>
                    <a:pt x="1328" y="3886"/>
                    <a:pt x="1011" y="4077"/>
                  </a:cubicBezTo>
                  <a:cubicBezTo>
                    <a:pt x="718" y="4249"/>
                    <a:pt x="405" y="4345"/>
                    <a:pt x="140" y="4557"/>
                  </a:cubicBezTo>
                  <a:cubicBezTo>
                    <a:pt x="124" y="4569"/>
                    <a:pt x="112" y="4578"/>
                    <a:pt x="97" y="4591"/>
                  </a:cubicBezTo>
                  <a:cubicBezTo>
                    <a:pt x="66" y="4615"/>
                    <a:pt x="97" y="4652"/>
                    <a:pt x="131" y="4652"/>
                  </a:cubicBezTo>
                  <a:lnTo>
                    <a:pt x="143" y="4652"/>
                  </a:lnTo>
                  <a:cubicBezTo>
                    <a:pt x="546" y="4471"/>
                    <a:pt x="965" y="4326"/>
                    <a:pt x="1371" y="4151"/>
                  </a:cubicBezTo>
                  <a:cubicBezTo>
                    <a:pt x="1583" y="4061"/>
                    <a:pt x="1796" y="3969"/>
                    <a:pt x="2008" y="3874"/>
                  </a:cubicBezTo>
                  <a:cubicBezTo>
                    <a:pt x="2068" y="3847"/>
                    <a:pt x="2401" y="3671"/>
                    <a:pt x="2418" y="3671"/>
                  </a:cubicBezTo>
                  <a:lnTo>
                    <a:pt x="2418" y="3671"/>
                  </a:lnTo>
                  <a:cubicBezTo>
                    <a:pt x="2425" y="3671"/>
                    <a:pt x="2382" y="3699"/>
                    <a:pt x="2251" y="3775"/>
                  </a:cubicBezTo>
                  <a:cubicBezTo>
                    <a:pt x="1543" y="4184"/>
                    <a:pt x="737" y="4502"/>
                    <a:pt x="97" y="5016"/>
                  </a:cubicBezTo>
                  <a:cubicBezTo>
                    <a:pt x="75" y="5031"/>
                    <a:pt x="51" y="5049"/>
                    <a:pt x="29" y="5068"/>
                  </a:cubicBezTo>
                  <a:cubicBezTo>
                    <a:pt x="1" y="5093"/>
                    <a:pt x="27" y="5134"/>
                    <a:pt x="59" y="5134"/>
                  </a:cubicBezTo>
                  <a:cubicBezTo>
                    <a:pt x="62" y="5134"/>
                    <a:pt x="66" y="5133"/>
                    <a:pt x="69" y="5133"/>
                  </a:cubicBezTo>
                  <a:lnTo>
                    <a:pt x="91" y="5126"/>
                  </a:lnTo>
                  <a:cubicBezTo>
                    <a:pt x="605" y="5000"/>
                    <a:pt x="1057" y="4735"/>
                    <a:pt x="1543" y="4538"/>
                  </a:cubicBezTo>
                  <a:cubicBezTo>
                    <a:pt x="1697" y="4477"/>
                    <a:pt x="1857" y="4421"/>
                    <a:pt x="2011" y="4357"/>
                  </a:cubicBezTo>
                  <a:cubicBezTo>
                    <a:pt x="2156" y="4292"/>
                    <a:pt x="2304" y="4231"/>
                    <a:pt x="2451" y="4175"/>
                  </a:cubicBezTo>
                  <a:cubicBezTo>
                    <a:pt x="2488" y="4160"/>
                    <a:pt x="2516" y="4148"/>
                    <a:pt x="2541" y="4135"/>
                  </a:cubicBezTo>
                  <a:lnTo>
                    <a:pt x="2541" y="4135"/>
                  </a:lnTo>
                  <a:lnTo>
                    <a:pt x="2479" y="4175"/>
                  </a:lnTo>
                  <a:cubicBezTo>
                    <a:pt x="2073" y="4428"/>
                    <a:pt x="1611" y="4575"/>
                    <a:pt x="1199" y="4825"/>
                  </a:cubicBezTo>
                  <a:cubicBezTo>
                    <a:pt x="808" y="5062"/>
                    <a:pt x="423" y="5311"/>
                    <a:pt x="75" y="5607"/>
                  </a:cubicBezTo>
                  <a:lnTo>
                    <a:pt x="63" y="5616"/>
                  </a:lnTo>
                  <a:cubicBezTo>
                    <a:pt x="44" y="5634"/>
                    <a:pt x="51" y="5665"/>
                    <a:pt x="75" y="5674"/>
                  </a:cubicBezTo>
                  <a:cubicBezTo>
                    <a:pt x="84" y="5680"/>
                    <a:pt x="94" y="5680"/>
                    <a:pt x="103" y="5680"/>
                  </a:cubicBezTo>
                  <a:cubicBezTo>
                    <a:pt x="903" y="5487"/>
                    <a:pt x="1590" y="5123"/>
                    <a:pt x="2270" y="4686"/>
                  </a:cubicBezTo>
                  <a:lnTo>
                    <a:pt x="2270" y="4686"/>
                  </a:lnTo>
                  <a:cubicBezTo>
                    <a:pt x="1848" y="4963"/>
                    <a:pt x="1414" y="5216"/>
                    <a:pt x="962" y="5440"/>
                  </a:cubicBezTo>
                  <a:cubicBezTo>
                    <a:pt x="645" y="5594"/>
                    <a:pt x="324" y="5748"/>
                    <a:pt x="84" y="6010"/>
                  </a:cubicBezTo>
                  <a:cubicBezTo>
                    <a:pt x="78" y="6016"/>
                    <a:pt x="72" y="6019"/>
                    <a:pt x="66" y="6025"/>
                  </a:cubicBezTo>
                  <a:cubicBezTo>
                    <a:pt x="47" y="6047"/>
                    <a:pt x="57" y="6081"/>
                    <a:pt x="84" y="6087"/>
                  </a:cubicBezTo>
                  <a:cubicBezTo>
                    <a:pt x="91" y="6090"/>
                    <a:pt x="97" y="6090"/>
                    <a:pt x="103" y="6090"/>
                  </a:cubicBezTo>
                  <a:cubicBezTo>
                    <a:pt x="383" y="6047"/>
                    <a:pt x="635" y="5936"/>
                    <a:pt x="891" y="5819"/>
                  </a:cubicBezTo>
                  <a:cubicBezTo>
                    <a:pt x="1273" y="5640"/>
                    <a:pt x="1663" y="5493"/>
                    <a:pt x="2045" y="5317"/>
                  </a:cubicBezTo>
                  <a:lnTo>
                    <a:pt x="2064" y="5311"/>
                  </a:lnTo>
                  <a:lnTo>
                    <a:pt x="2064" y="5311"/>
                  </a:lnTo>
                  <a:cubicBezTo>
                    <a:pt x="2057" y="5314"/>
                    <a:pt x="2051" y="5317"/>
                    <a:pt x="2045" y="5320"/>
                  </a:cubicBezTo>
                  <a:cubicBezTo>
                    <a:pt x="1362" y="5640"/>
                    <a:pt x="746" y="6084"/>
                    <a:pt x="112" y="6487"/>
                  </a:cubicBezTo>
                  <a:cubicBezTo>
                    <a:pt x="87" y="6502"/>
                    <a:pt x="63" y="6518"/>
                    <a:pt x="38" y="6533"/>
                  </a:cubicBezTo>
                  <a:cubicBezTo>
                    <a:pt x="5" y="6553"/>
                    <a:pt x="22" y="6606"/>
                    <a:pt x="58" y="6606"/>
                  </a:cubicBezTo>
                  <a:cubicBezTo>
                    <a:pt x="61" y="6606"/>
                    <a:pt x="65" y="6605"/>
                    <a:pt x="69" y="6604"/>
                  </a:cubicBezTo>
                  <a:cubicBezTo>
                    <a:pt x="87" y="6598"/>
                    <a:pt x="103" y="6592"/>
                    <a:pt x="118" y="6585"/>
                  </a:cubicBezTo>
                  <a:cubicBezTo>
                    <a:pt x="543" y="6462"/>
                    <a:pt x="922" y="6256"/>
                    <a:pt x="1313" y="6053"/>
                  </a:cubicBezTo>
                  <a:cubicBezTo>
                    <a:pt x="1457" y="5976"/>
                    <a:pt x="1602" y="5908"/>
                    <a:pt x="1753" y="5847"/>
                  </a:cubicBezTo>
                  <a:cubicBezTo>
                    <a:pt x="1840" y="5808"/>
                    <a:pt x="1892" y="5788"/>
                    <a:pt x="1907" y="5788"/>
                  </a:cubicBezTo>
                  <a:cubicBezTo>
                    <a:pt x="1928" y="5788"/>
                    <a:pt x="1889" y="5821"/>
                    <a:pt x="1790" y="5887"/>
                  </a:cubicBezTo>
                  <a:cubicBezTo>
                    <a:pt x="1639" y="5997"/>
                    <a:pt x="1482" y="6099"/>
                    <a:pt x="1328" y="6207"/>
                  </a:cubicBezTo>
                  <a:cubicBezTo>
                    <a:pt x="1303" y="6225"/>
                    <a:pt x="1279" y="6244"/>
                    <a:pt x="1251" y="6262"/>
                  </a:cubicBezTo>
                  <a:cubicBezTo>
                    <a:pt x="1219" y="6285"/>
                    <a:pt x="1253" y="6327"/>
                    <a:pt x="1285" y="6327"/>
                  </a:cubicBezTo>
                  <a:cubicBezTo>
                    <a:pt x="1287" y="6327"/>
                    <a:pt x="1289" y="6327"/>
                    <a:pt x="1291" y="6327"/>
                  </a:cubicBezTo>
                  <a:cubicBezTo>
                    <a:pt x="1288" y="6327"/>
                    <a:pt x="1374" y="6308"/>
                    <a:pt x="1466" y="6296"/>
                  </a:cubicBezTo>
                  <a:cubicBezTo>
                    <a:pt x="1511" y="6290"/>
                    <a:pt x="1557" y="6286"/>
                    <a:pt x="1595" y="6286"/>
                  </a:cubicBezTo>
                  <a:cubicBezTo>
                    <a:pt x="1674" y="6286"/>
                    <a:pt x="1721" y="6304"/>
                    <a:pt x="1663" y="6364"/>
                  </a:cubicBezTo>
                  <a:cubicBezTo>
                    <a:pt x="1636" y="6389"/>
                    <a:pt x="1658" y="6430"/>
                    <a:pt x="1689" y="6430"/>
                  </a:cubicBezTo>
                  <a:cubicBezTo>
                    <a:pt x="1693" y="6430"/>
                    <a:pt x="1696" y="6430"/>
                    <a:pt x="1700" y="6428"/>
                  </a:cubicBezTo>
                  <a:cubicBezTo>
                    <a:pt x="1765" y="6422"/>
                    <a:pt x="1827" y="6410"/>
                    <a:pt x="1888" y="6388"/>
                  </a:cubicBezTo>
                  <a:cubicBezTo>
                    <a:pt x="1916" y="6382"/>
                    <a:pt x="1947" y="6370"/>
                    <a:pt x="1974" y="6361"/>
                  </a:cubicBezTo>
                  <a:cubicBezTo>
                    <a:pt x="2015" y="6344"/>
                    <a:pt x="2005" y="6284"/>
                    <a:pt x="1970" y="6284"/>
                  </a:cubicBezTo>
                  <a:cubicBezTo>
                    <a:pt x="1966" y="6284"/>
                    <a:pt x="1961" y="6285"/>
                    <a:pt x="1956" y="6287"/>
                  </a:cubicBezTo>
                  <a:lnTo>
                    <a:pt x="1925" y="6296"/>
                  </a:lnTo>
                  <a:cubicBezTo>
                    <a:pt x="1872" y="6314"/>
                    <a:pt x="1841" y="6324"/>
                    <a:pt x="1827" y="6324"/>
                  </a:cubicBezTo>
                  <a:cubicBezTo>
                    <a:pt x="1801" y="6324"/>
                    <a:pt x="1836" y="6288"/>
                    <a:pt x="1894" y="6204"/>
                  </a:cubicBezTo>
                  <a:cubicBezTo>
                    <a:pt x="1913" y="6179"/>
                    <a:pt x="1888" y="6148"/>
                    <a:pt x="1864" y="6148"/>
                  </a:cubicBezTo>
                  <a:cubicBezTo>
                    <a:pt x="1857" y="6148"/>
                    <a:pt x="1850" y="6147"/>
                    <a:pt x="1843" y="6147"/>
                  </a:cubicBezTo>
                  <a:cubicBezTo>
                    <a:pt x="1728" y="6147"/>
                    <a:pt x="1527" y="6220"/>
                    <a:pt x="1475" y="6220"/>
                  </a:cubicBezTo>
                  <a:cubicBezTo>
                    <a:pt x="1447" y="6220"/>
                    <a:pt x="1462" y="6198"/>
                    <a:pt x="1559" y="6133"/>
                  </a:cubicBezTo>
                  <a:cubicBezTo>
                    <a:pt x="1710" y="6028"/>
                    <a:pt x="1857" y="5927"/>
                    <a:pt x="1999" y="5813"/>
                  </a:cubicBezTo>
                  <a:cubicBezTo>
                    <a:pt x="2030" y="5785"/>
                    <a:pt x="2064" y="5764"/>
                    <a:pt x="2094" y="5736"/>
                  </a:cubicBezTo>
                  <a:cubicBezTo>
                    <a:pt x="2119" y="5709"/>
                    <a:pt x="2100" y="5669"/>
                    <a:pt x="2070" y="5669"/>
                  </a:cubicBezTo>
                  <a:cubicBezTo>
                    <a:pt x="2066" y="5669"/>
                    <a:pt x="2062" y="5670"/>
                    <a:pt x="2057" y="5671"/>
                  </a:cubicBezTo>
                  <a:cubicBezTo>
                    <a:pt x="2039" y="5674"/>
                    <a:pt x="2024" y="5680"/>
                    <a:pt x="2005" y="5687"/>
                  </a:cubicBezTo>
                  <a:cubicBezTo>
                    <a:pt x="1697" y="5782"/>
                    <a:pt x="1399" y="5908"/>
                    <a:pt x="1112" y="6062"/>
                  </a:cubicBezTo>
                  <a:cubicBezTo>
                    <a:pt x="965" y="6139"/>
                    <a:pt x="814" y="6219"/>
                    <a:pt x="663" y="6293"/>
                  </a:cubicBezTo>
                  <a:cubicBezTo>
                    <a:pt x="663" y="6293"/>
                    <a:pt x="663" y="6293"/>
                    <a:pt x="663" y="6293"/>
                  </a:cubicBezTo>
                  <a:lnTo>
                    <a:pt x="663" y="6293"/>
                  </a:lnTo>
                  <a:cubicBezTo>
                    <a:pt x="661" y="6293"/>
                    <a:pt x="250" y="6513"/>
                    <a:pt x="218" y="6513"/>
                  </a:cubicBezTo>
                  <a:cubicBezTo>
                    <a:pt x="207" y="6513"/>
                    <a:pt x="239" y="6488"/>
                    <a:pt x="343" y="6422"/>
                  </a:cubicBezTo>
                  <a:cubicBezTo>
                    <a:pt x="888" y="6074"/>
                    <a:pt x="1506" y="5770"/>
                    <a:pt x="2027" y="5382"/>
                  </a:cubicBezTo>
                  <a:cubicBezTo>
                    <a:pt x="2097" y="5330"/>
                    <a:pt x="2165" y="5277"/>
                    <a:pt x="2230" y="5222"/>
                  </a:cubicBezTo>
                  <a:cubicBezTo>
                    <a:pt x="2262" y="5195"/>
                    <a:pt x="2232" y="5157"/>
                    <a:pt x="2199" y="5157"/>
                  </a:cubicBezTo>
                  <a:cubicBezTo>
                    <a:pt x="2194" y="5157"/>
                    <a:pt x="2189" y="5158"/>
                    <a:pt x="2184" y="5160"/>
                  </a:cubicBezTo>
                  <a:cubicBezTo>
                    <a:pt x="2137" y="5182"/>
                    <a:pt x="2091" y="5200"/>
                    <a:pt x="2045" y="5219"/>
                  </a:cubicBezTo>
                  <a:cubicBezTo>
                    <a:pt x="1731" y="5354"/>
                    <a:pt x="1408" y="5462"/>
                    <a:pt x="1103" y="5619"/>
                  </a:cubicBezTo>
                  <a:cubicBezTo>
                    <a:pt x="974" y="5684"/>
                    <a:pt x="842" y="5748"/>
                    <a:pt x="709" y="5810"/>
                  </a:cubicBezTo>
                  <a:cubicBezTo>
                    <a:pt x="709" y="5810"/>
                    <a:pt x="709" y="5810"/>
                    <a:pt x="709" y="5810"/>
                  </a:cubicBezTo>
                  <a:lnTo>
                    <a:pt x="709" y="5810"/>
                  </a:lnTo>
                  <a:cubicBezTo>
                    <a:pt x="708" y="5810"/>
                    <a:pt x="280" y="5976"/>
                    <a:pt x="216" y="5976"/>
                  </a:cubicBezTo>
                  <a:cubicBezTo>
                    <a:pt x="207" y="5976"/>
                    <a:pt x="205" y="5973"/>
                    <a:pt x="211" y="5967"/>
                  </a:cubicBezTo>
                  <a:cubicBezTo>
                    <a:pt x="472" y="5671"/>
                    <a:pt x="986" y="5511"/>
                    <a:pt x="1331" y="5333"/>
                  </a:cubicBezTo>
                  <a:cubicBezTo>
                    <a:pt x="1639" y="5173"/>
                    <a:pt x="1928" y="4991"/>
                    <a:pt x="2221" y="4803"/>
                  </a:cubicBezTo>
                  <a:lnTo>
                    <a:pt x="2461" y="4646"/>
                  </a:lnTo>
                  <a:cubicBezTo>
                    <a:pt x="2482" y="4634"/>
                    <a:pt x="2485" y="4606"/>
                    <a:pt x="2470" y="4588"/>
                  </a:cubicBezTo>
                  <a:cubicBezTo>
                    <a:pt x="2463" y="4579"/>
                    <a:pt x="2453" y="4573"/>
                    <a:pt x="2442" y="4573"/>
                  </a:cubicBezTo>
                  <a:cubicBezTo>
                    <a:pt x="2438" y="4573"/>
                    <a:pt x="2434" y="4574"/>
                    <a:pt x="2430" y="4575"/>
                  </a:cubicBezTo>
                  <a:cubicBezTo>
                    <a:pt x="2064" y="4726"/>
                    <a:pt x="1743" y="4960"/>
                    <a:pt x="1380" y="5129"/>
                  </a:cubicBezTo>
                  <a:cubicBezTo>
                    <a:pt x="1116" y="5250"/>
                    <a:pt x="845" y="5360"/>
                    <a:pt x="568" y="5459"/>
                  </a:cubicBezTo>
                  <a:cubicBezTo>
                    <a:pt x="441" y="5505"/>
                    <a:pt x="287" y="5577"/>
                    <a:pt x="250" y="5577"/>
                  </a:cubicBezTo>
                  <a:cubicBezTo>
                    <a:pt x="218" y="5577"/>
                    <a:pt x="273" y="5523"/>
                    <a:pt x="509" y="5351"/>
                  </a:cubicBezTo>
                  <a:cubicBezTo>
                    <a:pt x="1208" y="4846"/>
                    <a:pt x="2033" y="4578"/>
                    <a:pt x="2732" y="4089"/>
                  </a:cubicBezTo>
                  <a:cubicBezTo>
                    <a:pt x="2744" y="4083"/>
                    <a:pt x="2756" y="4074"/>
                    <a:pt x="2769" y="4064"/>
                  </a:cubicBezTo>
                  <a:cubicBezTo>
                    <a:pt x="2799" y="4045"/>
                    <a:pt x="2787" y="3994"/>
                    <a:pt x="2754" y="3994"/>
                  </a:cubicBezTo>
                  <a:cubicBezTo>
                    <a:pt x="2750" y="3994"/>
                    <a:pt x="2746" y="3995"/>
                    <a:pt x="2741" y="3997"/>
                  </a:cubicBezTo>
                  <a:lnTo>
                    <a:pt x="2719" y="4003"/>
                  </a:lnTo>
                  <a:cubicBezTo>
                    <a:pt x="1855" y="4267"/>
                    <a:pt x="1068" y="4743"/>
                    <a:pt x="208" y="5014"/>
                  </a:cubicBezTo>
                  <a:lnTo>
                    <a:pt x="208" y="5014"/>
                  </a:lnTo>
                  <a:cubicBezTo>
                    <a:pt x="377" y="4960"/>
                    <a:pt x="587" y="4756"/>
                    <a:pt x="749" y="4668"/>
                  </a:cubicBezTo>
                  <a:cubicBezTo>
                    <a:pt x="949" y="4557"/>
                    <a:pt x="1156" y="4465"/>
                    <a:pt x="1356" y="4360"/>
                  </a:cubicBezTo>
                  <a:cubicBezTo>
                    <a:pt x="1753" y="4157"/>
                    <a:pt x="2134" y="3926"/>
                    <a:pt x="2519" y="3701"/>
                  </a:cubicBezTo>
                  <a:lnTo>
                    <a:pt x="2599" y="3655"/>
                  </a:lnTo>
                  <a:cubicBezTo>
                    <a:pt x="2633" y="3635"/>
                    <a:pt x="2615" y="3583"/>
                    <a:pt x="2577" y="3583"/>
                  </a:cubicBezTo>
                  <a:cubicBezTo>
                    <a:pt x="2575" y="3583"/>
                    <a:pt x="2572" y="3584"/>
                    <a:pt x="2568" y="3584"/>
                  </a:cubicBezTo>
                  <a:cubicBezTo>
                    <a:pt x="2535" y="3593"/>
                    <a:pt x="2504" y="3603"/>
                    <a:pt x="2473" y="3612"/>
                  </a:cubicBezTo>
                  <a:cubicBezTo>
                    <a:pt x="2134" y="3701"/>
                    <a:pt x="1814" y="3867"/>
                    <a:pt x="1500" y="4009"/>
                  </a:cubicBezTo>
                  <a:cubicBezTo>
                    <a:pt x="1214" y="4135"/>
                    <a:pt x="919" y="4243"/>
                    <a:pt x="629" y="4354"/>
                  </a:cubicBezTo>
                  <a:cubicBezTo>
                    <a:pt x="606" y="4363"/>
                    <a:pt x="319" y="4526"/>
                    <a:pt x="299" y="4526"/>
                  </a:cubicBezTo>
                  <a:cubicBezTo>
                    <a:pt x="293" y="4526"/>
                    <a:pt x="311" y="4510"/>
                    <a:pt x="371" y="4471"/>
                  </a:cubicBezTo>
                  <a:cubicBezTo>
                    <a:pt x="1014" y="4037"/>
                    <a:pt x="1793" y="3806"/>
                    <a:pt x="2402" y="3307"/>
                  </a:cubicBezTo>
                  <a:cubicBezTo>
                    <a:pt x="2427" y="3288"/>
                    <a:pt x="2406" y="3243"/>
                    <a:pt x="2375" y="3243"/>
                  </a:cubicBezTo>
                  <a:cubicBezTo>
                    <a:pt x="2371" y="3243"/>
                    <a:pt x="2367" y="3244"/>
                    <a:pt x="2362" y="3246"/>
                  </a:cubicBezTo>
                  <a:cubicBezTo>
                    <a:pt x="2030" y="3366"/>
                    <a:pt x="1667" y="3440"/>
                    <a:pt x="1340" y="3584"/>
                  </a:cubicBezTo>
                  <a:cubicBezTo>
                    <a:pt x="1131" y="3677"/>
                    <a:pt x="928" y="3778"/>
                    <a:pt x="722" y="3880"/>
                  </a:cubicBezTo>
                  <a:cubicBezTo>
                    <a:pt x="608" y="3938"/>
                    <a:pt x="309" y="4102"/>
                    <a:pt x="267" y="4102"/>
                  </a:cubicBezTo>
                  <a:cubicBezTo>
                    <a:pt x="244" y="4102"/>
                    <a:pt x="296" y="4055"/>
                    <a:pt x="491" y="3917"/>
                  </a:cubicBezTo>
                  <a:cubicBezTo>
                    <a:pt x="1100" y="3483"/>
                    <a:pt x="1854" y="3320"/>
                    <a:pt x="2455" y="2864"/>
                  </a:cubicBezTo>
                  <a:cubicBezTo>
                    <a:pt x="2470" y="2852"/>
                    <a:pt x="2488" y="2842"/>
                    <a:pt x="2504" y="2830"/>
                  </a:cubicBezTo>
                  <a:cubicBezTo>
                    <a:pt x="2531" y="2808"/>
                    <a:pt x="2507" y="2764"/>
                    <a:pt x="2475" y="2764"/>
                  </a:cubicBezTo>
                  <a:cubicBezTo>
                    <a:pt x="2471" y="2764"/>
                    <a:pt x="2468" y="2764"/>
                    <a:pt x="2464" y="2765"/>
                  </a:cubicBezTo>
                  <a:cubicBezTo>
                    <a:pt x="2451" y="2772"/>
                    <a:pt x="2439" y="2775"/>
                    <a:pt x="2427" y="2781"/>
                  </a:cubicBezTo>
                  <a:cubicBezTo>
                    <a:pt x="2076" y="2895"/>
                    <a:pt x="1740" y="3030"/>
                    <a:pt x="1402" y="3178"/>
                  </a:cubicBezTo>
                  <a:cubicBezTo>
                    <a:pt x="1177" y="3273"/>
                    <a:pt x="952" y="3372"/>
                    <a:pt x="728" y="3467"/>
                  </a:cubicBezTo>
                  <a:cubicBezTo>
                    <a:pt x="631" y="3506"/>
                    <a:pt x="397" y="3627"/>
                    <a:pt x="362" y="3627"/>
                  </a:cubicBezTo>
                  <a:cubicBezTo>
                    <a:pt x="342" y="3627"/>
                    <a:pt x="391" y="3585"/>
                    <a:pt x="580" y="3458"/>
                  </a:cubicBezTo>
                  <a:cubicBezTo>
                    <a:pt x="1106" y="3104"/>
                    <a:pt x="1740" y="2972"/>
                    <a:pt x="2242" y="2575"/>
                  </a:cubicBezTo>
                  <a:cubicBezTo>
                    <a:pt x="2251" y="2568"/>
                    <a:pt x="2258" y="2565"/>
                    <a:pt x="2264" y="2559"/>
                  </a:cubicBezTo>
                  <a:cubicBezTo>
                    <a:pt x="2288" y="2535"/>
                    <a:pt x="2273" y="2492"/>
                    <a:pt x="2236" y="2492"/>
                  </a:cubicBezTo>
                  <a:cubicBezTo>
                    <a:pt x="2199" y="2498"/>
                    <a:pt x="2159" y="2504"/>
                    <a:pt x="2125" y="2510"/>
                  </a:cubicBezTo>
                  <a:cubicBezTo>
                    <a:pt x="1574" y="2593"/>
                    <a:pt x="1103" y="2873"/>
                    <a:pt x="589" y="3079"/>
                  </a:cubicBezTo>
                  <a:cubicBezTo>
                    <a:pt x="497" y="3116"/>
                    <a:pt x="452" y="3130"/>
                    <a:pt x="438" y="3130"/>
                  </a:cubicBezTo>
                  <a:cubicBezTo>
                    <a:pt x="391" y="3130"/>
                    <a:pt x="654" y="2985"/>
                    <a:pt x="694" y="2959"/>
                  </a:cubicBezTo>
                  <a:cubicBezTo>
                    <a:pt x="826" y="2870"/>
                    <a:pt x="971" y="2799"/>
                    <a:pt x="1112" y="2729"/>
                  </a:cubicBezTo>
                  <a:cubicBezTo>
                    <a:pt x="1353" y="2608"/>
                    <a:pt x="1587" y="2473"/>
                    <a:pt x="1814" y="2325"/>
                  </a:cubicBezTo>
                  <a:cubicBezTo>
                    <a:pt x="1848" y="2304"/>
                    <a:pt x="1882" y="2282"/>
                    <a:pt x="1916" y="2258"/>
                  </a:cubicBezTo>
                  <a:cubicBezTo>
                    <a:pt x="1952" y="2238"/>
                    <a:pt x="1933" y="2185"/>
                    <a:pt x="1896" y="2185"/>
                  </a:cubicBezTo>
                  <a:cubicBezTo>
                    <a:pt x="1893" y="2185"/>
                    <a:pt x="1889" y="2186"/>
                    <a:pt x="1885" y="2187"/>
                  </a:cubicBezTo>
                  <a:cubicBezTo>
                    <a:pt x="1839" y="2196"/>
                    <a:pt x="1796" y="2208"/>
                    <a:pt x="1750" y="2221"/>
                  </a:cubicBezTo>
                  <a:cubicBezTo>
                    <a:pt x="1587" y="2258"/>
                    <a:pt x="1426" y="2307"/>
                    <a:pt x="1273" y="2375"/>
                  </a:cubicBezTo>
                  <a:cubicBezTo>
                    <a:pt x="1174" y="2418"/>
                    <a:pt x="1076" y="2461"/>
                    <a:pt x="977" y="2507"/>
                  </a:cubicBezTo>
                  <a:cubicBezTo>
                    <a:pt x="987" y="2502"/>
                    <a:pt x="992" y="2500"/>
                    <a:pt x="993" y="2500"/>
                  </a:cubicBezTo>
                  <a:lnTo>
                    <a:pt x="993" y="2500"/>
                  </a:lnTo>
                  <a:cubicBezTo>
                    <a:pt x="1002" y="2500"/>
                    <a:pt x="615" y="2697"/>
                    <a:pt x="556" y="2697"/>
                  </a:cubicBezTo>
                  <a:cubicBezTo>
                    <a:pt x="539" y="2697"/>
                    <a:pt x="550" y="2680"/>
                    <a:pt x="608" y="2636"/>
                  </a:cubicBezTo>
                  <a:cubicBezTo>
                    <a:pt x="949" y="2375"/>
                    <a:pt x="1386" y="2295"/>
                    <a:pt x="1688" y="1974"/>
                  </a:cubicBezTo>
                  <a:cubicBezTo>
                    <a:pt x="1697" y="1965"/>
                    <a:pt x="1710" y="1956"/>
                    <a:pt x="1719" y="1944"/>
                  </a:cubicBezTo>
                  <a:cubicBezTo>
                    <a:pt x="1744" y="1919"/>
                    <a:pt x="1724" y="1877"/>
                    <a:pt x="1691" y="1877"/>
                  </a:cubicBezTo>
                  <a:cubicBezTo>
                    <a:pt x="1687" y="1877"/>
                    <a:pt x="1683" y="1878"/>
                    <a:pt x="1679" y="1879"/>
                  </a:cubicBezTo>
                  <a:cubicBezTo>
                    <a:pt x="1343" y="1953"/>
                    <a:pt x="1026" y="2085"/>
                    <a:pt x="700" y="2184"/>
                  </a:cubicBezTo>
                  <a:cubicBezTo>
                    <a:pt x="684" y="2189"/>
                    <a:pt x="667" y="2195"/>
                    <a:pt x="649" y="2201"/>
                  </a:cubicBezTo>
                  <a:lnTo>
                    <a:pt x="649" y="2201"/>
                  </a:lnTo>
                  <a:cubicBezTo>
                    <a:pt x="667" y="2194"/>
                    <a:pt x="685" y="2187"/>
                    <a:pt x="703" y="2181"/>
                  </a:cubicBezTo>
                  <a:cubicBezTo>
                    <a:pt x="1057" y="2036"/>
                    <a:pt x="1414" y="1716"/>
                    <a:pt x="1710" y="1507"/>
                  </a:cubicBezTo>
                  <a:cubicBezTo>
                    <a:pt x="1744" y="1487"/>
                    <a:pt x="1725" y="1435"/>
                    <a:pt x="1688" y="1435"/>
                  </a:cubicBezTo>
                  <a:cubicBezTo>
                    <a:pt x="1685" y="1435"/>
                    <a:pt x="1682" y="1435"/>
                    <a:pt x="1679" y="1436"/>
                  </a:cubicBezTo>
                  <a:cubicBezTo>
                    <a:pt x="1534" y="1479"/>
                    <a:pt x="1396" y="1534"/>
                    <a:pt x="1260" y="1605"/>
                  </a:cubicBezTo>
                  <a:cubicBezTo>
                    <a:pt x="1140" y="1676"/>
                    <a:pt x="1017" y="1734"/>
                    <a:pt x="888" y="1784"/>
                  </a:cubicBezTo>
                  <a:lnTo>
                    <a:pt x="934" y="1673"/>
                  </a:lnTo>
                  <a:cubicBezTo>
                    <a:pt x="1017" y="1587"/>
                    <a:pt x="1112" y="1516"/>
                    <a:pt x="1217" y="1457"/>
                  </a:cubicBezTo>
                  <a:cubicBezTo>
                    <a:pt x="1445" y="1322"/>
                    <a:pt x="1694" y="1236"/>
                    <a:pt x="1922" y="1103"/>
                  </a:cubicBezTo>
                  <a:cubicBezTo>
                    <a:pt x="1984" y="1066"/>
                    <a:pt x="2039" y="1029"/>
                    <a:pt x="2094" y="986"/>
                  </a:cubicBezTo>
                  <a:cubicBezTo>
                    <a:pt x="2123" y="964"/>
                    <a:pt x="2097" y="921"/>
                    <a:pt x="2064" y="921"/>
                  </a:cubicBezTo>
                  <a:cubicBezTo>
                    <a:pt x="2061" y="921"/>
                    <a:pt x="2057" y="921"/>
                    <a:pt x="2054" y="922"/>
                  </a:cubicBezTo>
                  <a:cubicBezTo>
                    <a:pt x="2030" y="928"/>
                    <a:pt x="2008" y="937"/>
                    <a:pt x="1987" y="943"/>
                  </a:cubicBezTo>
                  <a:cubicBezTo>
                    <a:pt x="1867" y="980"/>
                    <a:pt x="1747" y="1026"/>
                    <a:pt x="1630" y="1076"/>
                  </a:cubicBezTo>
                  <a:cubicBezTo>
                    <a:pt x="1489" y="1136"/>
                    <a:pt x="1261" y="1225"/>
                    <a:pt x="1212" y="1225"/>
                  </a:cubicBezTo>
                  <a:cubicBezTo>
                    <a:pt x="1182" y="1225"/>
                    <a:pt x="1220" y="1191"/>
                    <a:pt x="1390" y="1097"/>
                  </a:cubicBezTo>
                  <a:cubicBezTo>
                    <a:pt x="1639" y="956"/>
                    <a:pt x="1919" y="842"/>
                    <a:pt x="2085" y="605"/>
                  </a:cubicBezTo>
                  <a:cubicBezTo>
                    <a:pt x="2104" y="580"/>
                    <a:pt x="2119" y="558"/>
                    <a:pt x="2131" y="534"/>
                  </a:cubicBezTo>
                  <a:cubicBezTo>
                    <a:pt x="2144" y="512"/>
                    <a:pt x="2128" y="481"/>
                    <a:pt x="2104" y="478"/>
                  </a:cubicBezTo>
                  <a:lnTo>
                    <a:pt x="2088" y="478"/>
                  </a:lnTo>
                  <a:cubicBezTo>
                    <a:pt x="1984" y="503"/>
                    <a:pt x="1882" y="540"/>
                    <a:pt x="1780" y="580"/>
                  </a:cubicBezTo>
                  <a:cubicBezTo>
                    <a:pt x="1639" y="645"/>
                    <a:pt x="1494" y="706"/>
                    <a:pt x="1349" y="768"/>
                  </a:cubicBezTo>
                  <a:lnTo>
                    <a:pt x="1331" y="777"/>
                  </a:lnTo>
                  <a:cubicBezTo>
                    <a:pt x="1250" y="812"/>
                    <a:pt x="1201" y="829"/>
                    <a:pt x="1185" y="829"/>
                  </a:cubicBezTo>
                  <a:cubicBezTo>
                    <a:pt x="1164" y="829"/>
                    <a:pt x="1199" y="799"/>
                    <a:pt x="1288" y="740"/>
                  </a:cubicBezTo>
                  <a:cubicBezTo>
                    <a:pt x="1325" y="712"/>
                    <a:pt x="1368" y="688"/>
                    <a:pt x="1408" y="663"/>
                  </a:cubicBezTo>
                  <a:cubicBezTo>
                    <a:pt x="1636" y="522"/>
                    <a:pt x="1879" y="408"/>
                    <a:pt x="2094" y="248"/>
                  </a:cubicBezTo>
                  <a:cubicBezTo>
                    <a:pt x="2116" y="232"/>
                    <a:pt x="2141" y="220"/>
                    <a:pt x="2162" y="201"/>
                  </a:cubicBezTo>
                  <a:cubicBezTo>
                    <a:pt x="2190" y="179"/>
                    <a:pt x="2165" y="139"/>
                    <a:pt x="2132" y="139"/>
                  </a:cubicBezTo>
                  <a:cubicBezTo>
                    <a:pt x="2129" y="139"/>
                    <a:pt x="2125" y="139"/>
                    <a:pt x="2122" y="140"/>
                  </a:cubicBezTo>
                  <a:cubicBezTo>
                    <a:pt x="2110" y="143"/>
                    <a:pt x="2097" y="146"/>
                    <a:pt x="2085" y="149"/>
                  </a:cubicBezTo>
                  <a:cubicBezTo>
                    <a:pt x="1974" y="177"/>
                    <a:pt x="1867" y="211"/>
                    <a:pt x="1762" y="241"/>
                  </a:cubicBezTo>
                  <a:cubicBezTo>
                    <a:pt x="1867" y="198"/>
                    <a:pt x="1968" y="137"/>
                    <a:pt x="2057" y="66"/>
                  </a:cubicBezTo>
                  <a:cubicBezTo>
                    <a:pt x="2086" y="43"/>
                    <a:pt x="2060" y="0"/>
                    <a:pt x="20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0" name="Google Shape;1926;p39">
              <a:extLst>
                <a:ext uri="{FF2B5EF4-FFF2-40B4-BE49-F238E27FC236}">
                  <a16:creationId xmlns:a16="http://schemas.microsoft.com/office/drawing/2014/main" id="{5839646D-4069-EB3F-9385-A6479442F142}"/>
                </a:ext>
              </a:extLst>
            </p:cNvPr>
            <p:cNvSpPr/>
            <p:nvPr/>
          </p:nvSpPr>
          <p:spPr>
            <a:xfrm>
              <a:off x="-897450" y="5264275"/>
              <a:ext cx="68350" cy="34475"/>
            </a:xfrm>
            <a:custGeom>
              <a:avLst/>
              <a:gdLst/>
              <a:ahLst/>
              <a:cxnLst/>
              <a:rect l="l" t="t" r="r" b="b"/>
              <a:pathLst>
                <a:path w="2734" h="1379" extrusionOk="0">
                  <a:moveTo>
                    <a:pt x="2548" y="489"/>
                  </a:moveTo>
                  <a:cubicBezTo>
                    <a:pt x="2596" y="489"/>
                    <a:pt x="2573" y="535"/>
                    <a:pt x="2389" y="676"/>
                  </a:cubicBezTo>
                  <a:cubicBezTo>
                    <a:pt x="2284" y="753"/>
                    <a:pt x="2173" y="818"/>
                    <a:pt x="2056" y="873"/>
                  </a:cubicBezTo>
                  <a:cubicBezTo>
                    <a:pt x="1955" y="925"/>
                    <a:pt x="1850" y="972"/>
                    <a:pt x="1749" y="1021"/>
                  </a:cubicBezTo>
                  <a:cubicBezTo>
                    <a:pt x="1702" y="1039"/>
                    <a:pt x="1656" y="1061"/>
                    <a:pt x="1610" y="1082"/>
                  </a:cubicBezTo>
                  <a:lnTo>
                    <a:pt x="1616" y="1076"/>
                  </a:lnTo>
                  <a:cubicBezTo>
                    <a:pt x="1804" y="962"/>
                    <a:pt x="1989" y="836"/>
                    <a:pt x="2130" y="667"/>
                  </a:cubicBezTo>
                  <a:lnTo>
                    <a:pt x="2183" y="636"/>
                  </a:lnTo>
                  <a:cubicBezTo>
                    <a:pt x="2263" y="587"/>
                    <a:pt x="2479" y="489"/>
                    <a:pt x="2548" y="489"/>
                  </a:cubicBezTo>
                  <a:close/>
                  <a:moveTo>
                    <a:pt x="1920" y="0"/>
                  </a:moveTo>
                  <a:cubicBezTo>
                    <a:pt x="1838" y="0"/>
                    <a:pt x="1757" y="12"/>
                    <a:pt x="1681" y="33"/>
                  </a:cubicBezTo>
                  <a:cubicBezTo>
                    <a:pt x="1638" y="45"/>
                    <a:pt x="1595" y="57"/>
                    <a:pt x="1549" y="70"/>
                  </a:cubicBezTo>
                  <a:cubicBezTo>
                    <a:pt x="1504" y="84"/>
                    <a:pt x="1517" y="146"/>
                    <a:pt x="1557" y="146"/>
                  </a:cubicBezTo>
                  <a:cubicBezTo>
                    <a:pt x="1561" y="146"/>
                    <a:pt x="1565" y="145"/>
                    <a:pt x="1570" y="144"/>
                  </a:cubicBezTo>
                  <a:cubicBezTo>
                    <a:pt x="1616" y="131"/>
                    <a:pt x="1656" y="119"/>
                    <a:pt x="1684" y="116"/>
                  </a:cubicBezTo>
                  <a:cubicBezTo>
                    <a:pt x="1708" y="111"/>
                    <a:pt x="1726" y="108"/>
                    <a:pt x="1739" y="108"/>
                  </a:cubicBezTo>
                  <a:cubicBezTo>
                    <a:pt x="1797" y="108"/>
                    <a:pt x="1753" y="157"/>
                    <a:pt x="1702" y="230"/>
                  </a:cubicBezTo>
                  <a:cubicBezTo>
                    <a:pt x="1669" y="273"/>
                    <a:pt x="1644" y="319"/>
                    <a:pt x="1625" y="371"/>
                  </a:cubicBezTo>
                  <a:cubicBezTo>
                    <a:pt x="1617" y="395"/>
                    <a:pt x="1637" y="419"/>
                    <a:pt x="1661" y="419"/>
                  </a:cubicBezTo>
                  <a:cubicBezTo>
                    <a:pt x="1664" y="419"/>
                    <a:pt x="1668" y="419"/>
                    <a:pt x="1672" y="417"/>
                  </a:cubicBezTo>
                  <a:cubicBezTo>
                    <a:pt x="1681" y="417"/>
                    <a:pt x="1702" y="408"/>
                    <a:pt x="1733" y="399"/>
                  </a:cubicBezTo>
                  <a:cubicBezTo>
                    <a:pt x="1811" y="371"/>
                    <a:pt x="1939" y="324"/>
                    <a:pt x="1997" y="324"/>
                  </a:cubicBezTo>
                  <a:cubicBezTo>
                    <a:pt x="2032" y="324"/>
                    <a:pt x="2040" y="342"/>
                    <a:pt x="1992" y="393"/>
                  </a:cubicBezTo>
                  <a:cubicBezTo>
                    <a:pt x="1884" y="504"/>
                    <a:pt x="1786" y="581"/>
                    <a:pt x="1696" y="704"/>
                  </a:cubicBezTo>
                  <a:cubicBezTo>
                    <a:pt x="1690" y="719"/>
                    <a:pt x="1693" y="738"/>
                    <a:pt x="1709" y="750"/>
                  </a:cubicBezTo>
                  <a:cubicBezTo>
                    <a:pt x="1447" y="913"/>
                    <a:pt x="1182" y="1070"/>
                    <a:pt x="884" y="1169"/>
                  </a:cubicBezTo>
                  <a:cubicBezTo>
                    <a:pt x="874" y="1172"/>
                    <a:pt x="865" y="1172"/>
                    <a:pt x="856" y="1175"/>
                  </a:cubicBezTo>
                  <a:cubicBezTo>
                    <a:pt x="848" y="1176"/>
                    <a:pt x="842" y="1177"/>
                    <a:pt x="837" y="1177"/>
                  </a:cubicBezTo>
                  <a:cubicBezTo>
                    <a:pt x="830" y="1177"/>
                    <a:pt x="827" y="1174"/>
                    <a:pt x="831" y="1169"/>
                  </a:cubicBezTo>
                  <a:cubicBezTo>
                    <a:pt x="856" y="1132"/>
                    <a:pt x="1050" y="1012"/>
                    <a:pt x="1078" y="987"/>
                  </a:cubicBezTo>
                  <a:cubicBezTo>
                    <a:pt x="1121" y="953"/>
                    <a:pt x="1151" y="910"/>
                    <a:pt x="1167" y="858"/>
                  </a:cubicBezTo>
                  <a:cubicBezTo>
                    <a:pt x="1173" y="839"/>
                    <a:pt x="1179" y="821"/>
                    <a:pt x="1188" y="802"/>
                  </a:cubicBezTo>
                  <a:cubicBezTo>
                    <a:pt x="1198" y="775"/>
                    <a:pt x="1172" y="756"/>
                    <a:pt x="1147" y="756"/>
                  </a:cubicBezTo>
                  <a:cubicBezTo>
                    <a:pt x="1141" y="756"/>
                    <a:pt x="1135" y="757"/>
                    <a:pt x="1130" y="759"/>
                  </a:cubicBezTo>
                  <a:cubicBezTo>
                    <a:pt x="1081" y="781"/>
                    <a:pt x="1031" y="805"/>
                    <a:pt x="982" y="830"/>
                  </a:cubicBezTo>
                  <a:cubicBezTo>
                    <a:pt x="834" y="898"/>
                    <a:pt x="687" y="968"/>
                    <a:pt x="536" y="1027"/>
                  </a:cubicBezTo>
                  <a:cubicBezTo>
                    <a:pt x="613" y="996"/>
                    <a:pt x="690" y="882"/>
                    <a:pt x="739" y="811"/>
                  </a:cubicBezTo>
                  <a:cubicBezTo>
                    <a:pt x="745" y="799"/>
                    <a:pt x="745" y="787"/>
                    <a:pt x="739" y="775"/>
                  </a:cubicBezTo>
                  <a:cubicBezTo>
                    <a:pt x="734" y="762"/>
                    <a:pt x="722" y="754"/>
                    <a:pt x="708" y="754"/>
                  </a:cubicBezTo>
                  <a:cubicBezTo>
                    <a:pt x="704" y="754"/>
                    <a:pt x="700" y="755"/>
                    <a:pt x="696" y="756"/>
                  </a:cubicBezTo>
                  <a:lnTo>
                    <a:pt x="677" y="762"/>
                  </a:lnTo>
                  <a:cubicBezTo>
                    <a:pt x="582" y="802"/>
                    <a:pt x="487" y="842"/>
                    <a:pt x="397" y="892"/>
                  </a:cubicBezTo>
                  <a:cubicBezTo>
                    <a:pt x="323" y="928"/>
                    <a:pt x="284" y="944"/>
                    <a:pt x="269" y="944"/>
                  </a:cubicBezTo>
                  <a:cubicBezTo>
                    <a:pt x="229" y="944"/>
                    <a:pt x="355" y="836"/>
                    <a:pt x="397" y="744"/>
                  </a:cubicBezTo>
                  <a:cubicBezTo>
                    <a:pt x="400" y="735"/>
                    <a:pt x="400" y="725"/>
                    <a:pt x="400" y="716"/>
                  </a:cubicBezTo>
                  <a:cubicBezTo>
                    <a:pt x="396" y="698"/>
                    <a:pt x="380" y="687"/>
                    <a:pt x="363" y="687"/>
                  </a:cubicBezTo>
                  <a:cubicBezTo>
                    <a:pt x="357" y="687"/>
                    <a:pt x="351" y="688"/>
                    <a:pt x="345" y="691"/>
                  </a:cubicBezTo>
                  <a:cubicBezTo>
                    <a:pt x="333" y="695"/>
                    <a:pt x="323" y="704"/>
                    <a:pt x="311" y="707"/>
                  </a:cubicBezTo>
                  <a:cubicBezTo>
                    <a:pt x="225" y="753"/>
                    <a:pt x="142" y="796"/>
                    <a:pt x="59" y="848"/>
                  </a:cubicBezTo>
                  <a:cubicBezTo>
                    <a:pt x="53" y="851"/>
                    <a:pt x="43" y="858"/>
                    <a:pt x="37" y="861"/>
                  </a:cubicBezTo>
                  <a:cubicBezTo>
                    <a:pt x="1" y="884"/>
                    <a:pt x="24" y="934"/>
                    <a:pt x="56" y="934"/>
                  </a:cubicBezTo>
                  <a:cubicBezTo>
                    <a:pt x="62" y="934"/>
                    <a:pt x="68" y="932"/>
                    <a:pt x="74" y="928"/>
                  </a:cubicBezTo>
                  <a:cubicBezTo>
                    <a:pt x="86" y="919"/>
                    <a:pt x="96" y="916"/>
                    <a:pt x="105" y="910"/>
                  </a:cubicBezTo>
                  <a:cubicBezTo>
                    <a:pt x="177" y="866"/>
                    <a:pt x="217" y="845"/>
                    <a:pt x="231" y="845"/>
                  </a:cubicBezTo>
                  <a:cubicBezTo>
                    <a:pt x="249" y="845"/>
                    <a:pt x="218" y="883"/>
                    <a:pt x="151" y="950"/>
                  </a:cubicBezTo>
                  <a:cubicBezTo>
                    <a:pt x="136" y="968"/>
                    <a:pt x="117" y="984"/>
                    <a:pt x="96" y="1005"/>
                  </a:cubicBezTo>
                  <a:cubicBezTo>
                    <a:pt x="71" y="1030"/>
                    <a:pt x="90" y="1069"/>
                    <a:pt x="123" y="1069"/>
                  </a:cubicBezTo>
                  <a:cubicBezTo>
                    <a:pt x="127" y="1069"/>
                    <a:pt x="131" y="1068"/>
                    <a:pt x="136" y="1067"/>
                  </a:cubicBezTo>
                  <a:cubicBezTo>
                    <a:pt x="163" y="1061"/>
                    <a:pt x="213" y="1039"/>
                    <a:pt x="265" y="1018"/>
                  </a:cubicBezTo>
                  <a:cubicBezTo>
                    <a:pt x="336" y="991"/>
                    <a:pt x="412" y="962"/>
                    <a:pt x="445" y="962"/>
                  </a:cubicBezTo>
                  <a:cubicBezTo>
                    <a:pt x="476" y="962"/>
                    <a:pt x="469" y="988"/>
                    <a:pt x="382" y="1064"/>
                  </a:cubicBezTo>
                  <a:cubicBezTo>
                    <a:pt x="376" y="1067"/>
                    <a:pt x="373" y="1070"/>
                    <a:pt x="370" y="1073"/>
                  </a:cubicBezTo>
                  <a:cubicBezTo>
                    <a:pt x="341" y="1096"/>
                    <a:pt x="369" y="1138"/>
                    <a:pt x="403" y="1138"/>
                  </a:cubicBezTo>
                  <a:cubicBezTo>
                    <a:pt x="405" y="1138"/>
                    <a:pt x="407" y="1138"/>
                    <a:pt x="410" y="1138"/>
                  </a:cubicBezTo>
                  <a:cubicBezTo>
                    <a:pt x="443" y="1129"/>
                    <a:pt x="487" y="1116"/>
                    <a:pt x="527" y="1104"/>
                  </a:cubicBezTo>
                  <a:cubicBezTo>
                    <a:pt x="695" y="1046"/>
                    <a:pt x="861" y="975"/>
                    <a:pt x="1020" y="896"/>
                  </a:cubicBezTo>
                  <a:lnTo>
                    <a:pt x="1020" y="896"/>
                  </a:lnTo>
                  <a:cubicBezTo>
                    <a:pt x="983" y="916"/>
                    <a:pt x="845" y="1060"/>
                    <a:pt x="764" y="1153"/>
                  </a:cubicBezTo>
                  <a:cubicBezTo>
                    <a:pt x="742" y="1175"/>
                    <a:pt x="724" y="1196"/>
                    <a:pt x="714" y="1209"/>
                  </a:cubicBezTo>
                  <a:cubicBezTo>
                    <a:pt x="687" y="1233"/>
                    <a:pt x="708" y="1275"/>
                    <a:pt x="740" y="1275"/>
                  </a:cubicBezTo>
                  <a:cubicBezTo>
                    <a:pt x="743" y="1275"/>
                    <a:pt x="747" y="1275"/>
                    <a:pt x="751" y="1273"/>
                  </a:cubicBezTo>
                  <a:cubicBezTo>
                    <a:pt x="837" y="1255"/>
                    <a:pt x="921" y="1230"/>
                    <a:pt x="1004" y="1202"/>
                  </a:cubicBezTo>
                  <a:cubicBezTo>
                    <a:pt x="1293" y="1101"/>
                    <a:pt x="1555" y="941"/>
                    <a:pt x="1816" y="771"/>
                  </a:cubicBezTo>
                  <a:cubicBezTo>
                    <a:pt x="1850" y="771"/>
                    <a:pt x="1887" y="768"/>
                    <a:pt x="1918" y="759"/>
                  </a:cubicBezTo>
                  <a:lnTo>
                    <a:pt x="1918" y="759"/>
                  </a:lnTo>
                  <a:cubicBezTo>
                    <a:pt x="1822" y="839"/>
                    <a:pt x="1705" y="928"/>
                    <a:pt x="1669" y="956"/>
                  </a:cubicBezTo>
                  <a:cubicBezTo>
                    <a:pt x="1539" y="1042"/>
                    <a:pt x="1404" y="1125"/>
                    <a:pt x="1275" y="1212"/>
                  </a:cubicBezTo>
                  <a:cubicBezTo>
                    <a:pt x="1228" y="1242"/>
                    <a:pt x="1179" y="1273"/>
                    <a:pt x="1133" y="1304"/>
                  </a:cubicBezTo>
                  <a:cubicBezTo>
                    <a:pt x="1094" y="1327"/>
                    <a:pt x="1116" y="1378"/>
                    <a:pt x="1149" y="1378"/>
                  </a:cubicBezTo>
                  <a:cubicBezTo>
                    <a:pt x="1156" y="1378"/>
                    <a:pt x="1163" y="1376"/>
                    <a:pt x="1170" y="1372"/>
                  </a:cubicBezTo>
                  <a:cubicBezTo>
                    <a:pt x="1536" y="1184"/>
                    <a:pt x="1952" y="1045"/>
                    <a:pt x="2303" y="824"/>
                  </a:cubicBezTo>
                  <a:cubicBezTo>
                    <a:pt x="2453" y="728"/>
                    <a:pt x="2592" y="614"/>
                    <a:pt x="2712" y="479"/>
                  </a:cubicBezTo>
                  <a:lnTo>
                    <a:pt x="2715" y="476"/>
                  </a:lnTo>
                  <a:cubicBezTo>
                    <a:pt x="2734" y="457"/>
                    <a:pt x="2724" y="421"/>
                    <a:pt x="2697" y="411"/>
                  </a:cubicBezTo>
                  <a:cubicBezTo>
                    <a:pt x="2658" y="396"/>
                    <a:pt x="2616" y="389"/>
                    <a:pt x="2573" y="389"/>
                  </a:cubicBezTo>
                  <a:cubicBezTo>
                    <a:pt x="2555" y="389"/>
                    <a:pt x="2537" y="390"/>
                    <a:pt x="2518" y="393"/>
                  </a:cubicBezTo>
                  <a:cubicBezTo>
                    <a:pt x="2450" y="405"/>
                    <a:pt x="2386" y="427"/>
                    <a:pt x="2327" y="457"/>
                  </a:cubicBezTo>
                  <a:cubicBezTo>
                    <a:pt x="2293" y="476"/>
                    <a:pt x="2263" y="498"/>
                    <a:pt x="2232" y="516"/>
                  </a:cubicBezTo>
                  <a:cubicBezTo>
                    <a:pt x="2235" y="510"/>
                    <a:pt x="2238" y="507"/>
                    <a:pt x="2241" y="504"/>
                  </a:cubicBezTo>
                  <a:cubicBezTo>
                    <a:pt x="2256" y="476"/>
                    <a:pt x="2235" y="445"/>
                    <a:pt x="2209" y="445"/>
                  </a:cubicBezTo>
                  <a:cubicBezTo>
                    <a:pt x="2202" y="445"/>
                    <a:pt x="2195" y="447"/>
                    <a:pt x="2189" y="451"/>
                  </a:cubicBezTo>
                  <a:cubicBezTo>
                    <a:pt x="2115" y="494"/>
                    <a:pt x="2041" y="538"/>
                    <a:pt x="1970" y="581"/>
                  </a:cubicBezTo>
                  <a:cubicBezTo>
                    <a:pt x="1958" y="568"/>
                    <a:pt x="1946" y="556"/>
                    <a:pt x="1936" y="541"/>
                  </a:cubicBezTo>
                  <a:cubicBezTo>
                    <a:pt x="2050" y="433"/>
                    <a:pt x="2130" y="365"/>
                    <a:pt x="2207" y="230"/>
                  </a:cubicBezTo>
                  <a:cubicBezTo>
                    <a:pt x="2213" y="217"/>
                    <a:pt x="2213" y="202"/>
                    <a:pt x="2207" y="193"/>
                  </a:cubicBezTo>
                  <a:cubicBezTo>
                    <a:pt x="2201" y="184"/>
                    <a:pt x="2192" y="177"/>
                    <a:pt x="2183" y="174"/>
                  </a:cubicBezTo>
                  <a:cubicBezTo>
                    <a:pt x="2179" y="173"/>
                    <a:pt x="2175" y="172"/>
                    <a:pt x="2171" y="172"/>
                  </a:cubicBezTo>
                  <a:cubicBezTo>
                    <a:pt x="2166" y="172"/>
                    <a:pt x="2160" y="174"/>
                    <a:pt x="2155" y="177"/>
                  </a:cubicBezTo>
                  <a:cubicBezTo>
                    <a:pt x="1952" y="266"/>
                    <a:pt x="1854" y="302"/>
                    <a:pt x="1819" y="302"/>
                  </a:cubicBezTo>
                  <a:cubicBezTo>
                    <a:pt x="1757" y="302"/>
                    <a:pt x="1899" y="187"/>
                    <a:pt x="1998" y="67"/>
                  </a:cubicBezTo>
                  <a:cubicBezTo>
                    <a:pt x="2007" y="54"/>
                    <a:pt x="2010" y="36"/>
                    <a:pt x="2004" y="23"/>
                  </a:cubicBezTo>
                  <a:cubicBezTo>
                    <a:pt x="1998" y="11"/>
                    <a:pt x="1989" y="5"/>
                    <a:pt x="1976" y="2"/>
                  </a:cubicBezTo>
                  <a:lnTo>
                    <a:pt x="1970" y="2"/>
                  </a:lnTo>
                  <a:cubicBezTo>
                    <a:pt x="1953" y="1"/>
                    <a:pt x="1936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1" name="Google Shape;1927;p39">
              <a:extLst>
                <a:ext uri="{FF2B5EF4-FFF2-40B4-BE49-F238E27FC236}">
                  <a16:creationId xmlns:a16="http://schemas.microsoft.com/office/drawing/2014/main" id="{0A7C5484-994B-F646-326A-4D68701D605B}"/>
                </a:ext>
              </a:extLst>
            </p:cNvPr>
            <p:cNvSpPr/>
            <p:nvPr/>
          </p:nvSpPr>
          <p:spPr>
            <a:xfrm>
              <a:off x="-837400" y="5268550"/>
              <a:ext cx="58800" cy="25000"/>
            </a:xfrm>
            <a:custGeom>
              <a:avLst/>
              <a:gdLst/>
              <a:ahLst/>
              <a:cxnLst/>
              <a:rect l="l" t="t" r="r" b="b"/>
              <a:pathLst>
                <a:path w="2352" h="1000" extrusionOk="0">
                  <a:moveTo>
                    <a:pt x="2306" y="0"/>
                  </a:moveTo>
                  <a:cubicBezTo>
                    <a:pt x="2302" y="0"/>
                    <a:pt x="2297" y="1"/>
                    <a:pt x="2292" y="3"/>
                  </a:cubicBezTo>
                  <a:cubicBezTo>
                    <a:pt x="1861" y="176"/>
                    <a:pt x="1504" y="471"/>
                    <a:pt x="1110" y="705"/>
                  </a:cubicBezTo>
                  <a:cubicBezTo>
                    <a:pt x="996" y="770"/>
                    <a:pt x="879" y="825"/>
                    <a:pt x="759" y="868"/>
                  </a:cubicBezTo>
                  <a:lnTo>
                    <a:pt x="667" y="905"/>
                  </a:lnTo>
                  <a:cubicBezTo>
                    <a:pt x="651" y="912"/>
                    <a:pt x="643" y="915"/>
                    <a:pt x="642" y="915"/>
                  </a:cubicBezTo>
                  <a:cubicBezTo>
                    <a:pt x="640" y="915"/>
                    <a:pt x="648" y="910"/>
                    <a:pt x="664" y="899"/>
                  </a:cubicBezTo>
                  <a:cubicBezTo>
                    <a:pt x="695" y="884"/>
                    <a:pt x="726" y="862"/>
                    <a:pt x="753" y="841"/>
                  </a:cubicBezTo>
                  <a:cubicBezTo>
                    <a:pt x="892" y="736"/>
                    <a:pt x="1018" y="619"/>
                    <a:pt x="1132" y="490"/>
                  </a:cubicBezTo>
                  <a:cubicBezTo>
                    <a:pt x="1166" y="453"/>
                    <a:pt x="1203" y="416"/>
                    <a:pt x="1233" y="376"/>
                  </a:cubicBezTo>
                  <a:cubicBezTo>
                    <a:pt x="1252" y="351"/>
                    <a:pt x="1241" y="308"/>
                    <a:pt x="1210" y="308"/>
                  </a:cubicBezTo>
                  <a:cubicBezTo>
                    <a:pt x="1206" y="308"/>
                    <a:pt x="1202" y="309"/>
                    <a:pt x="1197" y="311"/>
                  </a:cubicBezTo>
                  <a:cubicBezTo>
                    <a:pt x="1080" y="354"/>
                    <a:pt x="966" y="407"/>
                    <a:pt x="855" y="465"/>
                  </a:cubicBezTo>
                  <a:cubicBezTo>
                    <a:pt x="799" y="493"/>
                    <a:pt x="747" y="520"/>
                    <a:pt x="692" y="551"/>
                  </a:cubicBezTo>
                  <a:cubicBezTo>
                    <a:pt x="652" y="573"/>
                    <a:pt x="458" y="693"/>
                    <a:pt x="375" y="721"/>
                  </a:cubicBezTo>
                  <a:cubicBezTo>
                    <a:pt x="363" y="725"/>
                    <a:pt x="353" y="728"/>
                    <a:pt x="346" y="728"/>
                  </a:cubicBezTo>
                  <a:cubicBezTo>
                    <a:pt x="334" y="728"/>
                    <a:pt x="330" y="721"/>
                    <a:pt x="338" y="705"/>
                  </a:cubicBezTo>
                  <a:cubicBezTo>
                    <a:pt x="353" y="680"/>
                    <a:pt x="369" y="659"/>
                    <a:pt x="390" y="640"/>
                  </a:cubicBezTo>
                  <a:cubicBezTo>
                    <a:pt x="464" y="560"/>
                    <a:pt x="544" y="493"/>
                    <a:pt x="618" y="410"/>
                  </a:cubicBezTo>
                  <a:lnTo>
                    <a:pt x="618" y="407"/>
                  </a:lnTo>
                  <a:cubicBezTo>
                    <a:pt x="646" y="381"/>
                    <a:pt x="624" y="342"/>
                    <a:pt x="593" y="342"/>
                  </a:cubicBezTo>
                  <a:cubicBezTo>
                    <a:pt x="586" y="342"/>
                    <a:pt x="579" y="344"/>
                    <a:pt x="572" y="348"/>
                  </a:cubicBezTo>
                  <a:cubicBezTo>
                    <a:pt x="550" y="357"/>
                    <a:pt x="529" y="367"/>
                    <a:pt x="504" y="379"/>
                  </a:cubicBezTo>
                  <a:cubicBezTo>
                    <a:pt x="341" y="453"/>
                    <a:pt x="181" y="533"/>
                    <a:pt x="27" y="619"/>
                  </a:cubicBezTo>
                  <a:cubicBezTo>
                    <a:pt x="18" y="625"/>
                    <a:pt x="11" y="634"/>
                    <a:pt x="8" y="644"/>
                  </a:cubicBezTo>
                  <a:cubicBezTo>
                    <a:pt x="1" y="668"/>
                    <a:pt x="21" y="691"/>
                    <a:pt x="46" y="691"/>
                  </a:cubicBezTo>
                  <a:cubicBezTo>
                    <a:pt x="52" y="691"/>
                    <a:pt x="58" y="690"/>
                    <a:pt x="64" y="687"/>
                  </a:cubicBezTo>
                  <a:cubicBezTo>
                    <a:pt x="85" y="674"/>
                    <a:pt x="113" y="662"/>
                    <a:pt x="138" y="650"/>
                  </a:cubicBezTo>
                  <a:cubicBezTo>
                    <a:pt x="260" y="587"/>
                    <a:pt x="405" y="527"/>
                    <a:pt x="487" y="440"/>
                  </a:cubicBezTo>
                  <a:lnTo>
                    <a:pt x="487" y="440"/>
                  </a:lnTo>
                  <a:cubicBezTo>
                    <a:pt x="412" y="522"/>
                    <a:pt x="332" y="594"/>
                    <a:pt x="261" y="674"/>
                  </a:cubicBezTo>
                  <a:cubicBezTo>
                    <a:pt x="233" y="705"/>
                    <a:pt x="205" y="736"/>
                    <a:pt x="184" y="770"/>
                  </a:cubicBezTo>
                  <a:cubicBezTo>
                    <a:pt x="165" y="795"/>
                    <a:pt x="190" y="827"/>
                    <a:pt x="217" y="827"/>
                  </a:cubicBezTo>
                  <a:cubicBezTo>
                    <a:pt x="220" y="827"/>
                    <a:pt x="224" y="826"/>
                    <a:pt x="227" y="825"/>
                  </a:cubicBezTo>
                  <a:cubicBezTo>
                    <a:pt x="301" y="804"/>
                    <a:pt x="375" y="779"/>
                    <a:pt x="445" y="748"/>
                  </a:cubicBezTo>
                  <a:cubicBezTo>
                    <a:pt x="584" y="690"/>
                    <a:pt x="719" y="622"/>
                    <a:pt x="852" y="545"/>
                  </a:cubicBezTo>
                  <a:cubicBezTo>
                    <a:pt x="873" y="536"/>
                    <a:pt x="916" y="505"/>
                    <a:pt x="963" y="474"/>
                  </a:cubicBezTo>
                  <a:cubicBezTo>
                    <a:pt x="1014" y="442"/>
                    <a:pt x="1063" y="412"/>
                    <a:pt x="1079" y="412"/>
                  </a:cubicBezTo>
                  <a:cubicBezTo>
                    <a:pt x="1092" y="412"/>
                    <a:pt x="1083" y="431"/>
                    <a:pt x="1036" y="483"/>
                  </a:cubicBezTo>
                  <a:cubicBezTo>
                    <a:pt x="1027" y="493"/>
                    <a:pt x="1024" y="502"/>
                    <a:pt x="1012" y="514"/>
                  </a:cubicBezTo>
                  <a:cubicBezTo>
                    <a:pt x="889" y="640"/>
                    <a:pt x="753" y="754"/>
                    <a:pt x="609" y="853"/>
                  </a:cubicBezTo>
                  <a:lnTo>
                    <a:pt x="504" y="927"/>
                  </a:lnTo>
                  <a:cubicBezTo>
                    <a:pt x="468" y="946"/>
                    <a:pt x="485" y="999"/>
                    <a:pt x="523" y="999"/>
                  </a:cubicBezTo>
                  <a:cubicBezTo>
                    <a:pt x="527" y="999"/>
                    <a:pt x="531" y="999"/>
                    <a:pt x="535" y="998"/>
                  </a:cubicBezTo>
                  <a:cubicBezTo>
                    <a:pt x="596" y="985"/>
                    <a:pt x="658" y="970"/>
                    <a:pt x="719" y="948"/>
                  </a:cubicBezTo>
                  <a:cubicBezTo>
                    <a:pt x="1301" y="776"/>
                    <a:pt x="1744" y="302"/>
                    <a:pt x="2311" y="74"/>
                  </a:cubicBezTo>
                  <a:cubicBezTo>
                    <a:pt x="2352" y="60"/>
                    <a:pt x="2339" y="0"/>
                    <a:pt x="2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2" name="Google Shape;1928;p39">
              <a:extLst>
                <a:ext uri="{FF2B5EF4-FFF2-40B4-BE49-F238E27FC236}">
                  <a16:creationId xmlns:a16="http://schemas.microsoft.com/office/drawing/2014/main" id="{C7DD8ED9-3CD8-A820-69A4-3DD5EDA647E9}"/>
                </a:ext>
              </a:extLst>
            </p:cNvPr>
            <p:cNvSpPr/>
            <p:nvPr/>
          </p:nvSpPr>
          <p:spPr>
            <a:xfrm>
              <a:off x="-816850" y="5271125"/>
              <a:ext cx="103000" cy="66125"/>
            </a:xfrm>
            <a:custGeom>
              <a:avLst/>
              <a:gdLst/>
              <a:ahLst/>
              <a:cxnLst/>
              <a:rect l="l" t="t" r="r" b="b"/>
              <a:pathLst>
                <a:path w="4120" h="2645" extrusionOk="0">
                  <a:moveTo>
                    <a:pt x="1648" y="0"/>
                  </a:moveTo>
                  <a:cubicBezTo>
                    <a:pt x="1643" y="0"/>
                    <a:pt x="1637" y="2"/>
                    <a:pt x="1630" y="5"/>
                  </a:cubicBezTo>
                  <a:cubicBezTo>
                    <a:pt x="1566" y="36"/>
                    <a:pt x="1501" y="73"/>
                    <a:pt x="1440" y="110"/>
                  </a:cubicBezTo>
                  <a:cubicBezTo>
                    <a:pt x="1412" y="116"/>
                    <a:pt x="1390" y="131"/>
                    <a:pt x="1375" y="153"/>
                  </a:cubicBezTo>
                  <a:cubicBezTo>
                    <a:pt x="1227" y="245"/>
                    <a:pt x="1089" y="347"/>
                    <a:pt x="938" y="433"/>
                  </a:cubicBezTo>
                  <a:cubicBezTo>
                    <a:pt x="633" y="611"/>
                    <a:pt x="322" y="768"/>
                    <a:pt x="27" y="962"/>
                  </a:cubicBezTo>
                  <a:cubicBezTo>
                    <a:pt x="21" y="968"/>
                    <a:pt x="17" y="975"/>
                    <a:pt x="14" y="978"/>
                  </a:cubicBezTo>
                  <a:cubicBezTo>
                    <a:pt x="1" y="1002"/>
                    <a:pt x="19" y="1032"/>
                    <a:pt x="46" y="1032"/>
                  </a:cubicBezTo>
                  <a:cubicBezTo>
                    <a:pt x="50" y="1032"/>
                    <a:pt x="54" y="1031"/>
                    <a:pt x="57" y="1030"/>
                  </a:cubicBezTo>
                  <a:lnTo>
                    <a:pt x="64" y="1030"/>
                  </a:lnTo>
                  <a:cubicBezTo>
                    <a:pt x="381" y="821"/>
                    <a:pt x="710" y="636"/>
                    <a:pt x="1033" y="442"/>
                  </a:cubicBezTo>
                  <a:lnTo>
                    <a:pt x="1033" y="442"/>
                  </a:lnTo>
                  <a:cubicBezTo>
                    <a:pt x="984" y="482"/>
                    <a:pt x="932" y="519"/>
                    <a:pt x="879" y="559"/>
                  </a:cubicBezTo>
                  <a:cubicBezTo>
                    <a:pt x="630" y="750"/>
                    <a:pt x="381" y="947"/>
                    <a:pt x="128" y="1135"/>
                  </a:cubicBezTo>
                  <a:cubicBezTo>
                    <a:pt x="125" y="1138"/>
                    <a:pt x="125" y="1141"/>
                    <a:pt x="122" y="1141"/>
                  </a:cubicBezTo>
                  <a:cubicBezTo>
                    <a:pt x="98" y="1165"/>
                    <a:pt x="117" y="1204"/>
                    <a:pt x="147" y="1204"/>
                  </a:cubicBezTo>
                  <a:cubicBezTo>
                    <a:pt x="151" y="1204"/>
                    <a:pt x="155" y="1204"/>
                    <a:pt x="159" y="1202"/>
                  </a:cubicBezTo>
                  <a:lnTo>
                    <a:pt x="168" y="1202"/>
                  </a:lnTo>
                  <a:cubicBezTo>
                    <a:pt x="482" y="1064"/>
                    <a:pt x="784" y="907"/>
                    <a:pt x="1086" y="741"/>
                  </a:cubicBezTo>
                  <a:lnTo>
                    <a:pt x="1086" y="741"/>
                  </a:lnTo>
                  <a:cubicBezTo>
                    <a:pt x="781" y="931"/>
                    <a:pt x="479" y="1125"/>
                    <a:pt x="239" y="1365"/>
                  </a:cubicBezTo>
                  <a:lnTo>
                    <a:pt x="224" y="1381"/>
                  </a:lnTo>
                  <a:cubicBezTo>
                    <a:pt x="199" y="1406"/>
                    <a:pt x="219" y="1446"/>
                    <a:pt x="249" y="1446"/>
                  </a:cubicBezTo>
                  <a:cubicBezTo>
                    <a:pt x="256" y="1446"/>
                    <a:pt x="263" y="1444"/>
                    <a:pt x="270" y="1439"/>
                  </a:cubicBezTo>
                  <a:cubicBezTo>
                    <a:pt x="556" y="1258"/>
                    <a:pt x="845" y="1085"/>
                    <a:pt x="1141" y="919"/>
                  </a:cubicBezTo>
                  <a:cubicBezTo>
                    <a:pt x="1295" y="833"/>
                    <a:pt x="1449" y="756"/>
                    <a:pt x="1603" y="679"/>
                  </a:cubicBezTo>
                  <a:cubicBezTo>
                    <a:pt x="1642" y="658"/>
                    <a:pt x="1973" y="471"/>
                    <a:pt x="2046" y="471"/>
                  </a:cubicBezTo>
                  <a:cubicBezTo>
                    <a:pt x="2070" y="471"/>
                    <a:pt x="2066" y="491"/>
                    <a:pt x="2015" y="544"/>
                  </a:cubicBezTo>
                  <a:cubicBezTo>
                    <a:pt x="1800" y="762"/>
                    <a:pt x="1470" y="888"/>
                    <a:pt x="1218" y="1067"/>
                  </a:cubicBezTo>
                  <a:cubicBezTo>
                    <a:pt x="932" y="1267"/>
                    <a:pt x="655" y="1482"/>
                    <a:pt x="396" y="1719"/>
                  </a:cubicBezTo>
                  <a:lnTo>
                    <a:pt x="393" y="1723"/>
                  </a:lnTo>
                  <a:cubicBezTo>
                    <a:pt x="365" y="1748"/>
                    <a:pt x="390" y="1785"/>
                    <a:pt x="420" y="1785"/>
                  </a:cubicBezTo>
                  <a:cubicBezTo>
                    <a:pt x="424" y="1785"/>
                    <a:pt x="427" y="1785"/>
                    <a:pt x="430" y="1784"/>
                  </a:cubicBezTo>
                  <a:lnTo>
                    <a:pt x="439" y="1784"/>
                  </a:lnTo>
                  <a:cubicBezTo>
                    <a:pt x="876" y="1553"/>
                    <a:pt x="1307" y="1310"/>
                    <a:pt x="1747" y="1082"/>
                  </a:cubicBezTo>
                  <a:cubicBezTo>
                    <a:pt x="1966" y="968"/>
                    <a:pt x="2191" y="864"/>
                    <a:pt x="2418" y="762"/>
                  </a:cubicBezTo>
                  <a:lnTo>
                    <a:pt x="2418" y="762"/>
                  </a:lnTo>
                  <a:cubicBezTo>
                    <a:pt x="2246" y="839"/>
                    <a:pt x="2031" y="1048"/>
                    <a:pt x="1846" y="1184"/>
                  </a:cubicBezTo>
                  <a:cubicBezTo>
                    <a:pt x="1578" y="1381"/>
                    <a:pt x="1298" y="1559"/>
                    <a:pt x="1012" y="1732"/>
                  </a:cubicBezTo>
                  <a:cubicBezTo>
                    <a:pt x="858" y="1818"/>
                    <a:pt x="707" y="1910"/>
                    <a:pt x="559" y="2003"/>
                  </a:cubicBezTo>
                  <a:cubicBezTo>
                    <a:pt x="528" y="2024"/>
                    <a:pt x="498" y="2040"/>
                    <a:pt x="467" y="2058"/>
                  </a:cubicBezTo>
                  <a:cubicBezTo>
                    <a:pt x="428" y="2081"/>
                    <a:pt x="450" y="2131"/>
                    <a:pt x="484" y="2131"/>
                  </a:cubicBezTo>
                  <a:cubicBezTo>
                    <a:pt x="491" y="2131"/>
                    <a:pt x="497" y="2130"/>
                    <a:pt x="504" y="2126"/>
                  </a:cubicBezTo>
                  <a:cubicBezTo>
                    <a:pt x="538" y="2104"/>
                    <a:pt x="572" y="2086"/>
                    <a:pt x="605" y="2064"/>
                  </a:cubicBezTo>
                  <a:cubicBezTo>
                    <a:pt x="621" y="2055"/>
                    <a:pt x="636" y="2046"/>
                    <a:pt x="652" y="2037"/>
                  </a:cubicBezTo>
                  <a:cubicBezTo>
                    <a:pt x="657" y="2040"/>
                    <a:pt x="662" y="2041"/>
                    <a:pt x="669" y="2041"/>
                  </a:cubicBezTo>
                  <a:cubicBezTo>
                    <a:pt x="693" y="2041"/>
                    <a:pt x="728" y="2017"/>
                    <a:pt x="772" y="1966"/>
                  </a:cubicBezTo>
                  <a:cubicBezTo>
                    <a:pt x="879" y="1904"/>
                    <a:pt x="987" y="1840"/>
                    <a:pt x="1095" y="1772"/>
                  </a:cubicBezTo>
                  <a:cubicBezTo>
                    <a:pt x="1344" y="1630"/>
                    <a:pt x="1603" y="1504"/>
                    <a:pt x="1861" y="1378"/>
                  </a:cubicBezTo>
                  <a:cubicBezTo>
                    <a:pt x="2068" y="1276"/>
                    <a:pt x="2277" y="1184"/>
                    <a:pt x="2489" y="1092"/>
                  </a:cubicBezTo>
                  <a:cubicBezTo>
                    <a:pt x="2563" y="1046"/>
                    <a:pt x="2604" y="1023"/>
                    <a:pt x="2612" y="1023"/>
                  </a:cubicBezTo>
                  <a:cubicBezTo>
                    <a:pt x="2623" y="1023"/>
                    <a:pt x="2578" y="1062"/>
                    <a:pt x="2477" y="1141"/>
                  </a:cubicBezTo>
                  <a:cubicBezTo>
                    <a:pt x="2341" y="1255"/>
                    <a:pt x="2206" y="1362"/>
                    <a:pt x="2064" y="1464"/>
                  </a:cubicBezTo>
                  <a:cubicBezTo>
                    <a:pt x="1935" y="1562"/>
                    <a:pt x="1800" y="1652"/>
                    <a:pt x="1664" y="1738"/>
                  </a:cubicBezTo>
                  <a:cubicBezTo>
                    <a:pt x="1584" y="1787"/>
                    <a:pt x="1504" y="1836"/>
                    <a:pt x="1427" y="1886"/>
                  </a:cubicBezTo>
                  <a:cubicBezTo>
                    <a:pt x="1390" y="1910"/>
                    <a:pt x="1353" y="1932"/>
                    <a:pt x="1320" y="1956"/>
                  </a:cubicBezTo>
                  <a:cubicBezTo>
                    <a:pt x="1291" y="1977"/>
                    <a:pt x="1309" y="2030"/>
                    <a:pt x="1341" y="2030"/>
                  </a:cubicBezTo>
                  <a:cubicBezTo>
                    <a:pt x="1347" y="2030"/>
                    <a:pt x="1353" y="2028"/>
                    <a:pt x="1360" y="2024"/>
                  </a:cubicBezTo>
                  <a:cubicBezTo>
                    <a:pt x="1403" y="1997"/>
                    <a:pt x="1446" y="1966"/>
                    <a:pt x="1492" y="1938"/>
                  </a:cubicBezTo>
                  <a:cubicBezTo>
                    <a:pt x="1495" y="1940"/>
                    <a:pt x="1499" y="1941"/>
                    <a:pt x="1503" y="1941"/>
                  </a:cubicBezTo>
                  <a:cubicBezTo>
                    <a:pt x="1520" y="1941"/>
                    <a:pt x="1543" y="1927"/>
                    <a:pt x="1575" y="1898"/>
                  </a:cubicBezTo>
                  <a:cubicBezTo>
                    <a:pt x="1587" y="1886"/>
                    <a:pt x="1597" y="1876"/>
                    <a:pt x="1609" y="1864"/>
                  </a:cubicBezTo>
                  <a:lnTo>
                    <a:pt x="1640" y="1846"/>
                  </a:lnTo>
                  <a:cubicBezTo>
                    <a:pt x="1729" y="1796"/>
                    <a:pt x="1818" y="1750"/>
                    <a:pt x="1911" y="1707"/>
                  </a:cubicBezTo>
                  <a:cubicBezTo>
                    <a:pt x="2101" y="1615"/>
                    <a:pt x="2295" y="1535"/>
                    <a:pt x="2486" y="1442"/>
                  </a:cubicBezTo>
                  <a:cubicBezTo>
                    <a:pt x="2552" y="1411"/>
                    <a:pt x="2926" y="1200"/>
                    <a:pt x="3035" y="1200"/>
                  </a:cubicBezTo>
                  <a:cubicBezTo>
                    <a:pt x="3085" y="1200"/>
                    <a:pt x="3078" y="1245"/>
                    <a:pt x="2960" y="1372"/>
                  </a:cubicBezTo>
                  <a:cubicBezTo>
                    <a:pt x="2705" y="1643"/>
                    <a:pt x="2366" y="1833"/>
                    <a:pt x="2058" y="2043"/>
                  </a:cubicBezTo>
                  <a:cubicBezTo>
                    <a:pt x="2018" y="2070"/>
                    <a:pt x="1975" y="2098"/>
                    <a:pt x="1935" y="2129"/>
                  </a:cubicBezTo>
                  <a:cubicBezTo>
                    <a:pt x="1908" y="2148"/>
                    <a:pt x="1919" y="2200"/>
                    <a:pt x="1951" y="2200"/>
                  </a:cubicBezTo>
                  <a:cubicBezTo>
                    <a:pt x="1956" y="2200"/>
                    <a:pt x="1961" y="2199"/>
                    <a:pt x="1966" y="2197"/>
                  </a:cubicBezTo>
                  <a:cubicBezTo>
                    <a:pt x="2043" y="2169"/>
                    <a:pt x="2117" y="2135"/>
                    <a:pt x="2191" y="2101"/>
                  </a:cubicBezTo>
                  <a:cubicBezTo>
                    <a:pt x="2489" y="1972"/>
                    <a:pt x="2775" y="1824"/>
                    <a:pt x="3068" y="1683"/>
                  </a:cubicBezTo>
                  <a:cubicBezTo>
                    <a:pt x="3180" y="1629"/>
                    <a:pt x="3241" y="1607"/>
                    <a:pt x="3266" y="1607"/>
                  </a:cubicBezTo>
                  <a:cubicBezTo>
                    <a:pt x="3340" y="1607"/>
                    <a:pt x="3121" y="1785"/>
                    <a:pt x="2982" y="1876"/>
                  </a:cubicBezTo>
                  <a:cubicBezTo>
                    <a:pt x="2794" y="2000"/>
                    <a:pt x="2609" y="2104"/>
                    <a:pt x="2431" y="2230"/>
                  </a:cubicBezTo>
                  <a:cubicBezTo>
                    <a:pt x="2415" y="2243"/>
                    <a:pt x="2397" y="2252"/>
                    <a:pt x="2381" y="2264"/>
                  </a:cubicBezTo>
                  <a:cubicBezTo>
                    <a:pt x="2344" y="2284"/>
                    <a:pt x="2363" y="2336"/>
                    <a:pt x="2400" y="2336"/>
                  </a:cubicBezTo>
                  <a:cubicBezTo>
                    <a:pt x="2403" y="2336"/>
                    <a:pt x="2406" y="2336"/>
                    <a:pt x="2409" y="2335"/>
                  </a:cubicBezTo>
                  <a:lnTo>
                    <a:pt x="2538" y="2301"/>
                  </a:lnTo>
                  <a:cubicBezTo>
                    <a:pt x="2873" y="2212"/>
                    <a:pt x="3389" y="2074"/>
                    <a:pt x="3596" y="1865"/>
                  </a:cubicBezTo>
                  <a:lnTo>
                    <a:pt x="3596" y="1865"/>
                  </a:lnTo>
                  <a:cubicBezTo>
                    <a:pt x="3353" y="2111"/>
                    <a:pt x="3037" y="2271"/>
                    <a:pt x="2763" y="2483"/>
                  </a:cubicBezTo>
                  <a:cubicBezTo>
                    <a:pt x="2726" y="2517"/>
                    <a:pt x="2683" y="2544"/>
                    <a:pt x="2646" y="2578"/>
                  </a:cubicBezTo>
                  <a:cubicBezTo>
                    <a:pt x="2621" y="2604"/>
                    <a:pt x="2642" y="2644"/>
                    <a:pt x="2674" y="2644"/>
                  </a:cubicBezTo>
                  <a:cubicBezTo>
                    <a:pt x="2677" y="2644"/>
                    <a:pt x="2680" y="2644"/>
                    <a:pt x="2683" y="2643"/>
                  </a:cubicBezTo>
                  <a:cubicBezTo>
                    <a:pt x="2742" y="2624"/>
                    <a:pt x="2797" y="2603"/>
                    <a:pt x="2852" y="2584"/>
                  </a:cubicBezTo>
                  <a:cubicBezTo>
                    <a:pt x="3277" y="2443"/>
                    <a:pt x="3671" y="2230"/>
                    <a:pt x="4084" y="2061"/>
                  </a:cubicBezTo>
                  <a:cubicBezTo>
                    <a:pt x="4087" y="2061"/>
                    <a:pt x="4090" y="2055"/>
                    <a:pt x="4090" y="2055"/>
                  </a:cubicBezTo>
                  <a:cubicBezTo>
                    <a:pt x="4119" y="2034"/>
                    <a:pt x="4109" y="1984"/>
                    <a:pt x="4079" y="1984"/>
                  </a:cubicBezTo>
                  <a:cubicBezTo>
                    <a:pt x="4075" y="1984"/>
                    <a:pt x="4070" y="1985"/>
                    <a:pt x="4065" y="1987"/>
                  </a:cubicBezTo>
                  <a:cubicBezTo>
                    <a:pt x="4056" y="1990"/>
                    <a:pt x="4050" y="1993"/>
                    <a:pt x="4044" y="1997"/>
                  </a:cubicBezTo>
                  <a:cubicBezTo>
                    <a:pt x="3631" y="2166"/>
                    <a:pt x="3234" y="2381"/>
                    <a:pt x="2812" y="2526"/>
                  </a:cubicBezTo>
                  <a:cubicBezTo>
                    <a:pt x="3099" y="2427"/>
                    <a:pt x="3520" y="2052"/>
                    <a:pt x="3757" y="1812"/>
                  </a:cubicBezTo>
                  <a:cubicBezTo>
                    <a:pt x="3779" y="1790"/>
                    <a:pt x="3763" y="1745"/>
                    <a:pt x="3733" y="1745"/>
                  </a:cubicBezTo>
                  <a:cubicBezTo>
                    <a:pt x="3729" y="1745"/>
                    <a:pt x="3725" y="1745"/>
                    <a:pt x="3720" y="1747"/>
                  </a:cubicBezTo>
                  <a:cubicBezTo>
                    <a:pt x="3548" y="1815"/>
                    <a:pt x="3379" y="1889"/>
                    <a:pt x="3209" y="1963"/>
                  </a:cubicBezTo>
                  <a:cubicBezTo>
                    <a:pt x="3049" y="2033"/>
                    <a:pt x="2886" y="2101"/>
                    <a:pt x="2720" y="2160"/>
                  </a:cubicBezTo>
                  <a:cubicBezTo>
                    <a:pt x="2648" y="2189"/>
                    <a:pt x="2543" y="2248"/>
                    <a:pt x="2536" y="2248"/>
                  </a:cubicBezTo>
                  <a:cubicBezTo>
                    <a:pt x="2531" y="2248"/>
                    <a:pt x="2559" y="2228"/>
                    <a:pt x="2643" y="2172"/>
                  </a:cubicBezTo>
                  <a:cubicBezTo>
                    <a:pt x="2972" y="1956"/>
                    <a:pt x="3308" y="1790"/>
                    <a:pt x="3551" y="1473"/>
                  </a:cubicBezTo>
                  <a:cubicBezTo>
                    <a:pt x="3551" y="1470"/>
                    <a:pt x="3554" y="1467"/>
                    <a:pt x="3560" y="1461"/>
                  </a:cubicBezTo>
                  <a:cubicBezTo>
                    <a:pt x="3574" y="1436"/>
                    <a:pt x="3554" y="1404"/>
                    <a:pt x="3525" y="1404"/>
                  </a:cubicBezTo>
                  <a:cubicBezTo>
                    <a:pt x="3521" y="1404"/>
                    <a:pt x="3518" y="1405"/>
                    <a:pt x="3514" y="1406"/>
                  </a:cubicBezTo>
                  <a:cubicBezTo>
                    <a:pt x="3508" y="1409"/>
                    <a:pt x="3499" y="1415"/>
                    <a:pt x="3490" y="1418"/>
                  </a:cubicBezTo>
                  <a:cubicBezTo>
                    <a:pt x="3228" y="1522"/>
                    <a:pt x="2972" y="1643"/>
                    <a:pt x="2720" y="1769"/>
                  </a:cubicBezTo>
                  <a:cubicBezTo>
                    <a:pt x="2569" y="1843"/>
                    <a:pt x="2421" y="1916"/>
                    <a:pt x="2268" y="1987"/>
                  </a:cubicBezTo>
                  <a:cubicBezTo>
                    <a:pt x="2615" y="1756"/>
                    <a:pt x="3009" y="1526"/>
                    <a:pt x="3216" y="1156"/>
                  </a:cubicBezTo>
                  <a:cubicBezTo>
                    <a:pt x="3232" y="1129"/>
                    <a:pt x="3212" y="1096"/>
                    <a:pt x="3183" y="1096"/>
                  </a:cubicBezTo>
                  <a:cubicBezTo>
                    <a:pt x="3180" y="1096"/>
                    <a:pt x="3176" y="1097"/>
                    <a:pt x="3173" y="1098"/>
                  </a:cubicBezTo>
                  <a:lnTo>
                    <a:pt x="3157" y="1104"/>
                  </a:lnTo>
                  <a:cubicBezTo>
                    <a:pt x="2812" y="1212"/>
                    <a:pt x="2477" y="1341"/>
                    <a:pt x="2148" y="1489"/>
                  </a:cubicBezTo>
                  <a:cubicBezTo>
                    <a:pt x="2372" y="1322"/>
                    <a:pt x="2591" y="1147"/>
                    <a:pt x="2803" y="956"/>
                  </a:cubicBezTo>
                  <a:cubicBezTo>
                    <a:pt x="2825" y="934"/>
                    <a:pt x="2808" y="889"/>
                    <a:pt x="2777" y="889"/>
                  </a:cubicBezTo>
                  <a:cubicBezTo>
                    <a:pt x="2772" y="889"/>
                    <a:pt x="2768" y="890"/>
                    <a:pt x="2763" y="891"/>
                  </a:cubicBezTo>
                  <a:cubicBezTo>
                    <a:pt x="2403" y="1042"/>
                    <a:pt x="2046" y="1202"/>
                    <a:pt x="1698" y="1375"/>
                  </a:cubicBezTo>
                  <a:cubicBezTo>
                    <a:pt x="2009" y="1159"/>
                    <a:pt x="2308" y="928"/>
                    <a:pt x="2597" y="682"/>
                  </a:cubicBezTo>
                  <a:cubicBezTo>
                    <a:pt x="2606" y="673"/>
                    <a:pt x="2612" y="654"/>
                    <a:pt x="2603" y="642"/>
                  </a:cubicBezTo>
                  <a:cubicBezTo>
                    <a:pt x="2597" y="630"/>
                    <a:pt x="2588" y="624"/>
                    <a:pt x="2575" y="621"/>
                  </a:cubicBezTo>
                  <a:cubicBezTo>
                    <a:pt x="2571" y="619"/>
                    <a:pt x="2566" y="618"/>
                    <a:pt x="2562" y="618"/>
                  </a:cubicBezTo>
                  <a:cubicBezTo>
                    <a:pt x="2558" y="618"/>
                    <a:pt x="2554" y="619"/>
                    <a:pt x="2551" y="621"/>
                  </a:cubicBezTo>
                  <a:cubicBezTo>
                    <a:pt x="2148" y="790"/>
                    <a:pt x="1763" y="981"/>
                    <a:pt x="1378" y="1184"/>
                  </a:cubicBezTo>
                  <a:cubicBezTo>
                    <a:pt x="1215" y="1273"/>
                    <a:pt x="1052" y="1362"/>
                    <a:pt x="889" y="1449"/>
                  </a:cubicBezTo>
                  <a:cubicBezTo>
                    <a:pt x="817" y="1488"/>
                    <a:pt x="589" y="1657"/>
                    <a:pt x="575" y="1657"/>
                  </a:cubicBezTo>
                  <a:cubicBezTo>
                    <a:pt x="570" y="1657"/>
                    <a:pt x="602" y="1627"/>
                    <a:pt x="701" y="1544"/>
                  </a:cubicBezTo>
                  <a:cubicBezTo>
                    <a:pt x="1166" y="1153"/>
                    <a:pt x="1877" y="904"/>
                    <a:pt x="2228" y="399"/>
                  </a:cubicBezTo>
                  <a:cubicBezTo>
                    <a:pt x="2234" y="387"/>
                    <a:pt x="2234" y="371"/>
                    <a:pt x="2228" y="362"/>
                  </a:cubicBezTo>
                  <a:cubicBezTo>
                    <a:pt x="2221" y="350"/>
                    <a:pt x="2209" y="344"/>
                    <a:pt x="2200" y="340"/>
                  </a:cubicBezTo>
                  <a:lnTo>
                    <a:pt x="2184" y="340"/>
                  </a:lnTo>
                  <a:cubicBezTo>
                    <a:pt x="1864" y="467"/>
                    <a:pt x="1557" y="608"/>
                    <a:pt x="1255" y="768"/>
                  </a:cubicBezTo>
                  <a:cubicBezTo>
                    <a:pt x="1498" y="596"/>
                    <a:pt x="1723" y="402"/>
                    <a:pt x="1975" y="242"/>
                  </a:cubicBezTo>
                  <a:cubicBezTo>
                    <a:pt x="1991" y="233"/>
                    <a:pt x="1994" y="214"/>
                    <a:pt x="1987" y="196"/>
                  </a:cubicBezTo>
                  <a:cubicBezTo>
                    <a:pt x="1985" y="182"/>
                    <a:pt x="1970" y="174"/>
                    <a:pt x="1957" y="174"/>
                  </a:cubicBezTo>
                  <a:cubicBezTo>
                    <a:pt x="1955" y="174"/>
                    <a:pt x="1953" y="174"/>
                    <a:pt x="1951" y="174"/>
                  </a:cubicBezTo>
                  <a:lnTo>
                    <a:pt x="1935" y="174"/>
                  </a:lnTo>
                  <a:cubicBezTo>
                    <a:pt x="1393" y="470"/>
                    <a:pt x="864" y="793"/>
                    <a:pt x="304" y="1058"/>
                  </a:cubicBezTo>
                  <a:cubicBezTo>
                    <a:pt x="732" y="855"/>
                    <a:pt x="1224" y="377"/>
                    <a:pt x="1670" y="73"/>
                  </a:cubicBezTo>
                  <a:cubicBezTo>
                    <a:pt x="1705" y="49"/>
                    <a:pt x="1683" y="0"/>
                    <a:pt x="1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3" name="Google Shape;1929;p39">
              <a:extLst>
                <a:ext uri="{FF2B5EF4-FFF2-40B4-BE49-F238E27FC236}">
                  <a16:creationId xmlns:a16="http://schemas.microsoft.com/office/drawing/2014/main" id="{26F140C4-4BA6-4BA4-F297-B046BEA27F99}"/>
                </a:ext>
              </a:extLst>
            </p:cNvPr>
            <p:cNvSpPr/>
            <p:nvPr/>
          </p:nvSpPr>
          <p:spPr>
            <a:xfrm>
              <a:off x="-749550" y="5327500"/>
              <a:ext cx="44125" cy="21550"/>
            </a:xfrm>
            <a:custGeom>
              <a:avLst/>
              <a:gdLst/>
              <a:ahLst/>
              <a:cxnLst/>
              <a:rect l="l" t="t" r="r" b="b"/>
              <a:pathLst>
                <a:path w="1765" h="862" extrusionOk="0">
                  <a:moveTo>
                    <a:pt x="1625" y="1"/>
                  </a:moveTo>
                  <a:cubicBezTo>
                    <a:pt x="1622" y="1"/>
                    <a:pt x="1617" y="2"/>
                    <a:pt x="1613" y="3"/>
                  </a:cubicBezTo>
                  <a:cubicBezTo>
                    <a:pt x="1604" y="9"/>
                    <a:pt x="1595" y="12"/>
                    <a:pt x="1583" y="15"/>
                  </a:cubicBezTo>
                  <a:cubicBezTo>
                    <a:pt x="1149" y="194"/>
                    <a:pt x="705" y="351"/>
                    <a:pt x="253" y="483"/>
                  </a:cubicBezTo>
                  <a:cubicBezTo>
                    <a:pt x="216" y="493"/>
                    <a:pt x="179" y="505"/>
                    <a:pt x="142" y="514"/>
                  </a:cubicBezTo>
                  <a:cubicBezTo>
                    <a:pt x="102" y="531"/>
                    <a:pt x="115" y="589"/>
                    <a:pt x="155" y="589"/>
                  </a:cubicBezTo>
                  <a:cubicBezTo>
                    <a:pt x="158" y="589"/>
                    <a:pt x="160" y="589"/>
                    <a:pt x="164" y="588"/>
                  </a:cubicBezTo>
                  <a:cubicBezTo>
                    <a:pt x="204" y="579"/>
                    <a:pt x="240" y="563"/>
                    <a:pt x="280" y="554"/>
                  </a:cubicBezTo>
                  <a:cubicBezTo>
                    <a:pt x="493" y="489"/>
                    <a:pt x="705" y="425"/>
                    <a:pt x="915" y="351"/>
                  </a:cubicBezTo>
                  <a:lnTo>
                    <a:pt x="915" y="351"/>
                  </a:lnTo>
                  <a:cubicBezTo>
                    <a:pt x="708" y="453"/>
                    <a:pt x="502" y="557"/>
                    <a:pt x="296" y="659"/>
                  </a:cubicBezTo>
                  <a:cubicBezTo>
                    <a:pt x="210" y="705"/>
                    <a:pt x="120" y="745"/>
                    <a:pt x="34" y="791"/>
                  </a:cubicBezTo>
                  <a:cubicBezTo>
                    <a:pt x="0" y="810"/>
                    <a:pt x="13" y="862"/>
                    <a:pt x="53" y="862"/>
                  </a:cubicBezTo>
                  <a:cubicBezTo>
                    <a:pt x="127" y="856"/>
                    <a:pt x="197" y="843"/>
                    <a:pt x="271" y="831"/>
                  </a:cubicBezTo>
                  <a:cubicBezTo>
                    <a:pt x="782" y="727"/>
                    <a:pt x="1244" y="453"/>
                    <a:pt x="1736" y="280"/>
                  </a:cubicBezTo>
                  <a:cubicBezTo>
                    <a:pt x="1755" y="274"/>
                    <a:pt x="1764" y="256"/>
                    <a:pt x="1761" y="237"/>
                  </a:cubicBezTo>
                  <a:cubicBezTo>
                    <a:pt x="1761" y="225"/>
                    <a:pt x="1752" y="212"/>
                    <a:pt x="1740" y="209"/>
                  </a:cubicBezTo>
                  <a:cubicBezTo>
                    <a:pt x="1736" y="208"/>
                    <a:pt x="1733" y="207"/>
                    <a:pt x="1729" y="207"/>
                  </a:cubicBezTo>
                  <a:cubicBezTo>
                    <a:pt x="1725" y="207"/>
                    <a:pt x="1721" y="208"/>
                    <a:pt x="1718" y="209"/>
                  </a:cubicBezTo>
                  <a:cubicBezTo>
                    <a:pt x="1241" y="376"/>
                    <a:pt x="788" y="643"/>
                    <a:pt x="293" y="748"/>
                  </a:cubicBezTo>
                  <a:cubicBezTo>
                    <a:pt x="739" y="523"/>
                    <a:pt x="1195" y="311"/>
                    <a:pt x="1638" y="77"/>
                  </a:cubicBezTo>
                  <a:lnTo>
                    <a:pt x="1644" y="74"/>
                  </a:lnTo>
                  <a:cubicBezTo>
                    <a:pt x="1677" y="55"/>
                    <a:pt x="1658" y="1"/>
                    <a:pt x="1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4" name="Google Shape;1930;p39">
              <a:extLst>
                <a:ext uri="{FF2B5EF4-FFF2-40B4-BE49-F238E27FC236}">
                  <a16:creationId xmlns:a16="http://schemas.microsoft.com/office/drawing/2014/main" id="{845807CA-1E0C-66AB-FF36-3F3A05F14B8B}"/>
                </a:ext>
              </a:extLst>
            </p:cNvPr>
            <p:cNvSpPr/>
            <p:nvPr/>
          </p:nvSpPr>
          <p:spPr>
            <a:xfrm>
              <a:off x="-783800" y="5338550"/>
              <a:ext cx="95875" cy="45475"/>
            </a:xfrm>
            <a:custGeom>
              <a:avLst/>
              <a:gdLst/>
              <a:ahLst/>
              <a:cxnLst/>
              <a:rect l="l" t="t" r="r" b="b"/>
              <a:pathLst>
                <a:path w="3835" h="1819" extrusionOk="0">
                  <a:moveTo>
                    <a:pt x="3298" y="1"/>
                  </a:moveTo>
                  <a:cubicBezTo>
                    <a:pt x="3296" y="1"/>
                    <a:pt x="3294" y="1"/>
                    <a:pt x="3291" y="1"/>
                  </a:cubicBezTo>
                  <a:lnTo>
                    <a:pt x="3288" y="1"/>
                  </a:lnTo>
                  <a:cubicBezTo>
                    <a:pt x="2799" y="128"/>
                    <a:pt x="2318" y="281"/>
                    <a:pt x="1847" y="466"/>
                  </a:cubicBezTo>
                  <a:cubicBezTo>
                    <a:pt x="1740" y="512"/>
                    <a:pt x="1635" y="552"/>
                    <a:pt x="1527" y="595"/>
                  </a:cubicBezTo>
                  <a:cubicBezTo>
                    <a:pt x="1426" y="632"/>
                    <a:pt x="1321" y="672"/>
                    <a:pt x="1216" y="709"/>
                  </a:cubicBezTo>
                  <a:cubicBezTo>
                    <a:pt x="1170" y="728"/>
                    <a:pt x="1118" y="740"/>
                    <a:pt x="1069" y="749"/>
                  </a:cubicBezTo>
                  <a:cubicBezTo>
                    <a:pt x="1018" y="757"/>
                    <a:pt x="967" y="762"/>
                    <a:pt x="917" y="762"/>
                  </a:cubicBezTo>
                  <a:cubicBezTo>
                    <a:pt x="906" y="762"/>
                    <a:pt x="895" y="762"/>
                    <a:pt x="884" y="762"/>
                  </a:cubicBezTo>
                  <a:cubicBezTo>
                    <a:pt x="915" y="728"/>
                    <a:pt x="936" y="706"/>
                    <a:pt x="949" y="694"/>
                  </a:cubicBezTo>
                  <a:cubicBezTo>
                    <a:pt x="995" y="651"/>
                    <a:pt x="955" y="706"/>
                    <a:pt x="1044" y="574"/>
                  </a:cubicBezTo>
                  <a:cubicBezTo>
                    <a:pt x="1060" y="547"/>
                    <a:pt x="1041" y="517"/>
                    <a:pt x="1012" y="517"/>
                  </a:cubicBezTo>
                  <a:cubicBezTo>
                    <a:pt x="1009" y="517"/>
                    <a:pt x="1005" y="517"/>
                    <a:pt x="1001" y="518"/>
                  </a:cubicBezTo>
                  <a:cubicBezTo>
                    <a:pt x="939" y="534"/>
                    <a:pt x="859" y="571"/>
                    <a:pt x="798" y="589"/>
                  </a:cubicBezTo>
                  <a:cubicBezTo>
                    <a:pt x="779" y="595"/>
                    <a:pt x="762" y="599"/>
                    <a:pt x="749" y="599"/>
                  </a:cubicBezTo>
                  <a:cubicBezTo>
                    <a:pt x="720" y="599"/>
                    <a:pt x="708" y="582"/>
                    <a:pt x="733" y="534"/>
                  </a:cubicBezTo>
                  <a:cubicBezTo>
                    <a:pt x="746" y="512"/>
                    <a:pt x="758" y="491"/>
                    <a:pt x="773" y="472"/>
                  </a:cubicBezTo>
                  <a:cubicBezTo>
                    <a:pt x="786" y="445"/>
                    <a:pt x="767" y="414"/>
                    <a:pt x="739" y="414"/>
                  </a:cubicBezTo>
                  <a:cubicBezTo>
                    <a:pt x="702" y="420"/>
                    <a:pt x="665" y="429"/>
                    <a:pt x="632" y="441"/>
                  </a:cubicBezTo>
                  <a:cubicBezTo>
                    <a:pt x="554" y="465"/>
                    <a:pt x="469" y="497"/>
                    <a:pt x="430" y="497"/>
                  </a:cubicBezTo>
                  <a:cubicBezTo>
                    <a:pt x="393" y="497"/>
                    <a:pt x="399" y="468"/>
                    <a:pt x="493" y="377"/>
                  </a:cubicBezTo>
                  <a:cubicBezTo>
                    <a:pt x="508" y="361"/>
                    <a:pt x="505" y="337"/>
                    <a:pt x="490" y="325"/>
                  </a:cubicBezTo>
                  <a:cubicBezTo>
                    <a:pt x="487" y="321"/>
                    <a:pt x="481" y="315"/>
                    <a:pt x="478" y="315"/>
                  </a:cubicBezTo>
                  <a:cubicBezTo>
                    <a:pt x="473" y="313"/>
                    <a:pt x="467" y="311"/>
                    <a:pt x="461" y="311"/>
                  </a:cubicBezTo>
                  <a:cubicBezTo>
                    <a:pt x="459" y="311"/>
                    <a:pt x="456" y="311"/>
                    <a:pt x="453" y="312"/>
                  </a:cubicBezTo>
                  <a:lnTo>
                    <a:pt x="207" y="374"/>
                  </a:lnTo>
                  <a:lnTo>
                    <a:pt x="44" y="414"/>
                  </a:lnTo>
                  <a:cubicBezTo>
                    <a:pt x="0" y="425"/>
                    <a:pt x="14" y="492"/>
                    <a:pt x="57" y="492"/>
                  </a:cubicBezTo>
                  <a:cubicBezTo>
                    <a:pt x="60" y="492"/>
                    <a:pt x="62" y="491"/>
                    <a:pt x="65" y="491"/>
                  </a:cubicBezTo>
                  <a:cubicBezTo>
                    <a:pt x="87" y="485"/>
                    <a:pt x="139" y="463"/>
                    <a:pt x="191" y="445"/>
                  </a:cubicBezTo>
                  <a:cubicBezTo>
                    <a:pt x="244" y="425"/>
                    <a:pt x="295" y="407"/>
                    <a:pt x="316" y="407"/>
                  </a:cubicBezTo>
                  <a:cubicBezTo>
                    <a:pt x="338" y="407"/>
                    <a:pt x="325" y="427"/>
                    <a:pt x="241" y="488"/>
                  </a:cubicBezTo>
                  <a:cubicBezTo>
                    <a:pt x="213" y="503"/>
                    <a:pt x="219" y="546"/>
                    <a:pt x="250" y="555"/>
                  </a:cubicBezTo>
                  <a:cubicBezTo>
                    <a:pt x="268" y="552"/>
                    <a:pt x="296" y="549"/>
                    <a:pt x="333" y="546"/>
                  </a:cubicBezTo>
                  <a:cubicBezTo>
                    <a:pt x="365" y="543"/>
                    <a:pt x="401" y="541"/>
                    <a:pt x="435" y="541"/>
                  </a:cubicBezTo>
                  <a:cubicBezTo>
                    <a:pt x="530" y="541"/>
                    <a:pt x="610" y="559"/>
                    <a:pt x="542" y="629"/>
                  </a:cubicBezTo>
                  <a:cubicBezTo>
                    <a:pt x="539" y="632"/>
                    <a:pt x="536" y="639"/>
                    <a:pt x="536" y="642"/>
                  </a:cubicBezTo>
                  <a:cubicBezTo>
                    <a:pt x="528" y="664"/>
                    <a:pt x="537" y="695"/>
                    <a:pt x="561" y="695"/>
                  </a:cubicBezTo>
                  <a:cubicBezTo>
                    <a:pt x="563" y="695"/>
                    <a:pt x="565" y="694"/>
                    <a:pt x="567" y="694"/>
                  </a:cubicBezTo>
                  <a:cubicBezTo>
                    <a:pt x="589" y="691"/>
                    <a:pt x="607" y="688"/>
                    <a:pt x="629" y="685"/>
                  </a:cubicBezTo>
                  <a:cubicBezTo>
                    <a:pt x="706" y="669"/>
                    <a:pt x="777" y="647"/>
                    <a:pt x="814" y="647"/>
                  </a:cubicBezTo>
                  <a:cubicBezTo>
                    <a:pt x="855" y="647"/>
                    <a:pt x="855" y="673"/>
                    <a:pt x="779" y="762"/>
                  </a:cubicBezTo>
                  <a:cubicBezTo>
                    <a:pt x="767" y="774"/>
                    <a:pt x="761" y="783"/>
                    <a:pt x="746" y="799"/>
                  </a:cubicBezTo>
                  <a:cubicBezTo>
                    <a:pt x="724" y="823"/>
                    <a:pt x="739" y="866"/>
                    <a:pt x="773" y="866"/>
                  </a:cubicBezTo>
                  <a:cubicBezTo>
                    <a:pt x="816" y="863"/>
                    <a:pt x="859" y="854"/>
                    <a:pt x="906" y="848"/>
                  </a:cubicBezTo>
                  <a:cubicBezTo>
                    <a:pt x="1664" y="753"/>
                    <a:pt x="2407" y="321"/>
                    <a:pt x="3141" y="119"/>
                  </a:cubicBezTo>
                  <a:lnTo>
                    <a:pt x="3141" y="119"/>
                  </a:lnTo>
                  <a:cubicBezTo>
                    <a:pt x="2850" y="201"/>
                    <a:pt x="2461" y="478"/>
                    <a:pt x="2152" y="617"/>
                  </a:cubicBezTo>
                  <a:cubicBezTo>
                    <a:pt x="1801" y="765"/>
                    <a:pt x="1460" y="934"/>
                    <a:pt x="1130" y="1122"/>
                  </a:cubicBezTo>
                  <a:cubicBezTo>
                    <a:pt x="1084" y="1146"/>
                    <a:pt x="1038" y="1174"/>
                    <a:pt x="995" y="1202"/>
                  </a:cubicBezTo>
                  <a:cubicBezTo>
                    <a:pt x="962" y="1221"/>
                    <a:pt x="976" y="1275"/>
                    <a:pt x="1010" y="1275"/>
                  </a:cubicBezTo>
                  <a:cubicBezTo>
                    <a:pt x="1014" y="1275"/>
                    <a:pt x="1018" y="1274"/>
                    <a:pt x="1023" y="1273"/>
                  </a:cubicBezTo>
                  <a:cubicBezTo>
                    <a:pt x="1066" y="1257"/>
                    <a:pt x="1118" y="1236"/>
                    <a:pt x="1164" y="1217"/>
                  </a:cubicBezTo>
                  <a:cubicBezTo>
                    <a:pt x="1623" y="1045"/>
                    <a:pt x="2069" y="848"/>
                    <a:pt x="2525" y="666"/>
                  </a:cubicBezTo>
                  <a:cubicBezTo>
                    <a:pt x="2746" y="577"/>
                    <a:pt x="2974" y="500"/>
                    <a:pt x="3208" y="429"/>
                  </a:cubicBezTo>
                  <a:lnTo>
                    <a:pt x="3208" y="429"/>
                  </a:lnTo>
                  <a:cubicBezTo>
                    <a:pt x="3029" y="485"/>
                    <a:pt x="2814" y="675"/>
                    <a:pt x="2639" y="762"/>
                  </a:cubicBezTo>
                  <a:cubicBezTo>
                    <a:pt x="2217" y="968"/>
                    <a:pt x="1786" y="1189"/>
                    <a:pt x="1343" y="1343"/>
                  </a:cubicBezTo>
                  <a:lnTo>
                    <a:pt x="1186" y="1396"/>
                  </a:lnTo>
                  <a:cubicBezTo>
                    <a:pt x="1010" y="1451"/>
                    <a:pt x="841" y="1522"/>
                    <a:pt x="681" y="1611"/>
                  </a:cubicBezTo>
                  <a:cubicBezTo>
                    <a:pt x="690" y="1611"/>
                    <a:pt x="696" y="1608"/>
                    <a:pt x="705" y="1608"/>
                  </a:cubicBezTo>
                  <a:cubicBezTo>
                    <a:pt x="746" y="1608"/>
                    <a:pt x="758" y="1657"/>
                    <a:pt x="724" y="1679"/>
                  </a:cubicBezTo>
                  <a:cubicBezTo>
                    <a:pt x="638" y="1716"/>
                    <a:pt x="552" y="1756"/>
                    <a:pt x="465" y="1793"/>
                  </a:cubicBezTo>
                  <a:cubicBezTo>
                    <a:pt x="468" y="1799"/>
                    <a:pt x="472" y="1802"/>
                    <a:pt x="475" y="1808"/>
                  </a:cubicBezTo>
                  <a:cubicBezTo>
                    <a:pt x="480" y="1813"/>
                    <a:pt x="487" y="1818"/>
                    <a:pt x="494" y="1818"/>
                  </a:cubicBezTo>
                  <a:cubicBezTo>
                    <a:pt x="496" y="1818"/>
                    <a:pt x="498" y="1818"/>
                    <a:pt x="499" y="1817"/>
                  </a:cubicBezTo>
                  <a:lnTo>
                    <a:pt x="508" y="1817"/>
                  </a:lnTo>
                  <a:cubicBezTo>
                    <a:pt x="662" y="1802"/>
                    <a:pt x="816" y="1774"/>
                    <a:pt x="970" y="1737"/>
                  </a:cubicBezTo>
                  <a:cubicBezTo>
                    <a:pt x="1918" y="1522"/>
                    <a:pt x="2836" y="999"/>
                    <a:pt x="3741" y="675"/>
                  </a:cubicBezTo>
                  <a:cubicBezTo>
                    <a:pt x="3756" y="669"/>
                    <a:pt x="3774" y="663"/>
                    <a:pt x="3793" y="657"/>
                  </a:cubicBezTo>
                  <a:cubicBezTo>
                    <a:pt x="3835" y="643"/>
                    <a:pt x="3821" y="581"/>
                    <a:pt x="3784" y="581"/>
                  </a:cubicBezTo>
                  <a:cubicBezTo>
                    <a:pt x="3780" y="581"/>
                    <a:pt x="3776" y="582"/>
                    <a:pt x="3771" y="583"/>
                  </a:cubicBezTo>
                  <a:cubicBezTo>
                    <a:pt x="3747" y="589"/>
                    <a:pt x="3725" y="598"/>
                    <a:pt x="3701" y="608"/>
                  </a:cubicBezTo>
                  <a:cubicBezTo>
                    <a:pt x="3168" y="799"/>
                    <a:pt x="2642" y="1017"/>
                    <a:pt x="2115" y="1223"/>
                  </a:cubicBezTo>
                  <a:cubicBezTo>
                    <a:pt x="1847" y="1328"/>
                    <a:pt x="1580" y="1448"/>
                    <a:pt x="1309" y="1550"/>
                  </a:cubicBezTo>
                  <a:cubicBezTo>
                    <a:pt x="1284" y="1559"/>
                    <a:pt x="1210" y="1580"/>
                    <a:pt x="1124" y="1605"/>
                  </a:cubicBezTo>
                  <a:cubicBezTo>
                    <a:pt x="996" y="1639"/>
                    <a:pt x="838" y="1676"/>
                    <a:pt x="777" y="1676"/>
                  </a:cubicBezTo>
                  <a:cubicBezTo>
                    <a:pt x="733" y="1676"/>
                    <a:pt x="738" y="1658"/>
                    <a:pt x="835" y="1608"/>
                  </a:cubicBezTo>
                  <a:cubicBezTo>
                    <a:pt x="949" y="1553"/>
                    <a:pt x="1063" y="1500"/>
                    <a:pt x="1183" y="1451"/>
                  </a:cubicBezTo>
                  <a:cubicBezTo>
                    <a:pt x="1937" y="1131"/>
                    <a:pt x="2774" y="934"/>
                    <a:pt x="3399" y="374"/>
                  </a:cubicBezTo>
                  <a:cubicBezTo>
                    <a:pt x="3426" y="349"/>
                    <a:pt x="3405" y="307"/>
                    <a:pt x="3371" y="307"/>
                  </a:cubicBezTo>
                  <a:cubicBezTo>
                    <a:pt x="3367" y="307"/>
                    <a:pt x="3363" y="308"/>
                    <a:pt x="3359" y="309"/>
                  </a:cubicBezTo>
                  <a:cubicBezTo>
                    <a:pt x="2734" y="478"/>
                    <a:pt x="1983" y="728"/>
                    <a:pt x="1407" y="1039"/>
                  </a:cubicBezTo>
                  <a:cubicBezTo>
                    <a:pt x="2035" y="697"/>
                    <a:pt x="2731" y="491"/>
                    <a:pt x="3322" y="72"/>
                  </a:cubicBezTo>
                  <a:cubicBezTo>
                    <a:pt x="3325" y="66"/>
                    <a:pt x="3328" y="63"/>
                    <a:pt x="3328" y="57"/>
                  </a:cubicBezTo>
                  <a:cubicBezTo>
                    <a:pt x="3345" y="31"/>
                    <a:pt x="3326" y="1"/>
                    <a:pt x="3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5" name="Google Shape;1931;p39">
              <a:extLst>
                <a:ext uri="{FF2B5EF4-FFF2-40B4-BE49-F238E27FC236}">
                  <a16:creationId xmlns:a16="http://schemas.microsoft.com/office/drawing/2014/main" id="{7E664CD2-D4CD-4B6F-080B-CD658E6AA97C}"/>
                </a:ext>
              </a:extLst>
            </p:cNvPr>
            <p:cNvSpPr/>
            <p:nvPr/>
          </p:nvSpPr>
          <p:spPr>
            <a:xfrm>
              <a:off x="-778100" y="5352425"/>
              <a:ext cx="800" cy="125"/>
            </a:xfrm>
            <a:custGeom>
              <a:avLst/>
              <a:gdLst/>
              <a:ahLst/>
              <a:cxnLst/>
              <a:rect l="l" t="t" r="r" b="b"/>
              <a:pathLst>
                <a:path w="32" h="5" extrusionOk="0">
                  <a:moveTo>
                    <a:pt x="22" y="0"/>
                  </a:moveTo>
                  <a:cubicBezTo>
                    <a:pt x="7" y="3"/>
                    <a:pt x="1" y="5"/>
                    <a:pt x="10" y="5"/>
                  </a:cubicBezTo>
                  <a:cubicBezTo>
                    <a:pt x="15" y="5"/>
                    <a:pt x="21" y="4"/>
                    <a:pt x="31" y="3"/>
                  </a:cubicBezTo>
                  <a:cubicBezTo>
                    <a:pt x="28" y="3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6" name="Google Shape;1932;p39">
              <a:extLst>
                <a:ext uri="{FF2B5EF4-FFF2-40B4-BE49-F238E27FC236}">
                  <a16:creationId xmlns:a16="http://schemas.microsoft.com/office/drawing/2014/main" id="{89F5119D-F448-2C44-279A-B9810E291207}"/>
                </a:ext>
              </a:extLst>
            </p:cNvPr>
            <p:cNvSpPr/>
            <p:nvPr/>
          </p:nvSpPr>
          <p:spPr>
            <a:xfrm>
              <a:off x="-998200" y="5311300"/>
              <a:ext cx="147775" cy="55025"/>
            </a:xfrm>
            <a:custGeom>
              <a:avLst/>
              <a:gdLst/>
              <a:ahLst/>
              <a:cxnLst/>
              <a:rect l="l" t="t" r="r" b="b"/>
              <a:pathLst>
                <a:path w="5911" h="2201" extrusionOk="0">
                  <a:moveTo>
                    <a:pt x="4674" y="1"/>
                  </a:moveTo>
                  <a:cubicBezTo>
                    <a:pt x="4672" y="1"/>
                    <a:pt x="4670" y="1"/>
                    <a:pt x="4667" y="2"/>
                  </a:cubicBezTo>
                  <a:lnTo>
                    <a:pt x="4661" y="2"/>
                  </a:lnTo>
                  <a:cubicBezTo>
                    <a:pt x="3895" y="51"/>
                    <a:pt x="3088" y="233"/>
                    <a:pt x="2322" y="402"/>
                  </a:cubicBezTo>
                  <a:cubicBezTo>
                    <a:pt x="2199" y="426"/>
                    <a:pt x="2079" y="454"/>
                    <a:pt x="1959" y="479"/>
                  </a:cubicBezTo>
                  <a:cubicBezTo>
                    <a:pt x="1913" y="490"/>
                    <a:pt x="1928" y="554"/>
                    <a:pt x="1967" y="554"/>
                  </a:cubicBezTo>
                  <a:cubicBezTo>
                    <a:pt x="1970" y="554"/>
                    <a:pt x="1974" y="554"/>
                    <a:pt x="1977" y="553"/>
                  </a:cubicBezTo>
                  <a:cubicBezTo>
                    <a:pt x="2008" y="546"/>
                    <a:pt x="2039" y="543"/>
                    <a:pt x="2069" y="537"/>
                  </a:cubicBezTo>
                  <a:cubicBezTo>
                    <a:pt x="2534" y="442"/>
                    <a:pt x="3005" y="368"/>
                    <a:pt x="3473" y="288"/>
                  </a:cubicBezTo>
                  <a:cubicBezTo>
                    <a:pt x="3704" y="245"/>
                    <a:pt x="3938" y="199"/>
                    <a:pt x="4172" y="149"/>
                  </a:cubicBezTo>
                  <a:cubicBezTo>
                    <a:pt x="4280" y="131"/>
                    <a:pt x="4384" y="106"/>
                    <a:pt x="4489" y="72"/>
                  </a:cubicBezTo>
                  <a:lnTo>
                    <a:pt x="4489" y="72"/>
                  </a:lnTo>
                  <a:cubicBezTo>
                    <a:pt x="4316" y="137"/>
                    <a:pt x="4141" y="193"/>
                    <a:pt x="3962" y="236"/>
                  </a:cubicBezTo>
                  <a:cubicBezTo>
                    <a:pt x="3430" y="377"/>
                    <a:pt x="2885" y="454"/>
                    <a:pt x="2362" y="627"/>
                  </a:cubicBezTo>
                  <a:cubicBezTo>
                    <a:pt x="2014" y="743"/>
                    <a:pt x="1672" y="879"/>
                    <a:pt x="1340" y="1036"/>
                  </a:cubicBezTo>
                  <a:cubicBezTo>
                    <a:pt x="1223" y="1091"/>
                    <a:pt x="1106" y="1147"/>
                    <a:pt x="992" y="1202"/>
                  </a:cubicBezTo>
                  <a:cubicBezTo>
                    <a:pt x="951" y="1223"/>
                    <a:pt x="980" y="1273"/>
                    <a:pt x="1014" y="1273"/>
                  </a:cubicBezTo>
                  <a:cubicBezTo>
                    <a:pt x="1016" y="1273"/>
                    <a:pt x="1018" y="1273"/>
                    <a:pt x="1020" y="1273"/>
                  </a:cubicBezTo>
                  <a:cubicBezTo>
                    <a:pt x="1038" y="1270"/>
                    <a:pt x="1054" y="1267"/>
                    <a:pt x="1072" y="1264"/>
                  </a:cubicBezTo>
                  <a:cubicBezTo>
                    <a:pt x="1786" y="1159"/>
                    <a:pt x="2463" y="913"/>
                    <a:pt x="3153" y="716"/>
                  </a:cubicBezTo>
                  <a:cubicBezTo>
                    <a:pt x="3516" y="614"/>
                    <a:pt x="3892" y="550"/>
                    <a:pt x="4264" y="482"/>
                  </a:cubicBezTo>
                  <a:cubicBezTo>
                    <a:pt x="4341" y="470"/>
                    <a:pt x="4418" y="454"/>
                    <a:pt x="4495" y="439"/>
                  </a:cubicBezTo>
                  <a:lnTo>
                    <a:pt x="4495" y="439"/>
                  </a:lnTo>
                  <a:cubicBezTo>
                    <a:pt x="3879" y="605"/>
                    <a:pt x="3251" y="728"/>
                    <a:pt x="2636" y="894"/>
                  </a:cubicBezTo>
                  <a:cubicBezTo>
                    <a:pt x="2033" y="1057"/>
                    <a:pt x="1448" y="1264"/>
                    <a:pt x="860" y="1467"/>
                  </a:cubicBezTo>
                  <a:cubicBezTo>
                    <a:pt x="690" y="1525"/>
                    <a:pt x="521" y="1584"/>
                    <a:pt x="352" y="1642"/>
                  </a:cubicBezTo>
                  <a:cubicBezTo>
                    <a:pt x="318" y="1655"/>
                    <a:pt x="312" y="1710"/>
                    <a:pt x="352" y="1716"/>
                  </a:cubicBezTo>
                  <a:cubicBezTo>
                    <a:pt x="416" y="1728"/>
                    <a:pt x="481" y="1734"/>
                    <a:pt x="547" y="1734"/>
                  </a:cubicBezTo>
                  <a:cubicBezTo>
                    <a:pt x="570" y="1734"/>
                    <a:pt x="594" y="1733"/>
                    <a:pt x="617" y="1732"/>
                  </a:cubicBezTo>
                  <a:cubicBezTo>
                    <a:pt x="804" y="1713"/>
                    <a:pt x="986" y="1673"/>
                    <a:pt x="1164" y="1608"/>
                  </a:cubicBezTo>
                  <a:cubicBezTo>
                    <a:pt x="1602" y="1467"/>
                    <a:pt x="2039" y="1365"/>
                    <a:pt x="2485" y="1254"/>
                  </a:cubicBezTo>
                  <a:cubicBezTo>
                    <a:pt x="2981" y="1134"/>
                    <a:pt x="3473" y="1017"/>
                    <a:pt x="3966" y="894"/>
                  </a:cubicBezTo>
                  <a:cubicBezTo>
                    <a:pt x="4359" y="797"/>
                    <a:pt x="4895" y="763"/>
                    <a:pt x="5237" y="597"/>
                  </a:cubicBezTo>
                  <a:lnTo>
                    <a:pt x="5237" y="597"/>
                  </a:lnTo>
                  <a:cubicBezTo>
                    <a:pt x="3734" y="1331"/>
                    <a:pt x="1986" y="1271"/>
                    <a:pt x="453" y="1926"/>
                  </a:cubicBezTo>
                  <a:cubicBezTo>
                    <a:pt x="312" y="1987"/>
                    <a:pt x="173" y="2052"/>
                    <a:pt x="35" y="2126"/>
                  </a:cubicBezTo>
                  <a:cubicBezTo>
                    <a:pt x="1" y="2144"/>
                    <a:pt x="13" y="2196"/>
                    <a:pt x="53" y="2196"/>
                  </a:cubicBezTo>
                  <a:cubicBezTo>
                    <a:pt x="89" y="2199"/>
                    <a:pt x="124" y="2201"/>
                    <a:pt x="159" y="2201"/>
                  </a:cubicBezTo>
                  <a:cubicBezTo>
                    <a:pt x="195" y="2201"/>
                    <a:pt x="230" y="2199"/>
                    <a:pt x="266" y="2196"/>
                  </a:cubicBezTo>
                  <a:cubicBezTo>
                    <a:pt x="506" y="2178"/>
                    <a:pt x="740" y="2101"/>
                    <a:pt x="974" y="2024"/>
                  </a:cubicBezTo>
                  <a:cubicBezTo>
                    <a:pt x="1426" y="1879"/>
                    <a:pt x="1888" y="1762"/>
                    <a:pt x="2353" y="1670"/>
                  </a:cubicBezTo>
                  <a:cubicBezTo>
                    <a:pt x="3504" y="1436"/>
                    <a:pt x="4652" y="1051"/>
                    <a:pt x="5816" y="904"/>
                  </a:cubicBezTo>
                  <a:cubicBezTo>
                    <a:pt x="5831" y="904"/>
                    <a:pt x="5846" y="900"/>
                    <a:pt x="5862" y="897"/>
                  </a:cubicBezTo>
                  <a:cubicBezTo>
                    <a:pt x="5909" y="891"/>
                    <a:pt x="5911" y="820"/>
                    <a:pt x="5867" y="820"/>
                  </a:cubicBezTo>
                  <a:cubicBezTo>
                    <a:pt x="5865" y="820"/>
                    <a:pt x="5864" y="820"/>
                    <a:pt x="5862" y="820"/>
                  </a:cubicBezTo>
                  <a:cubicBezTo>
                    <a:pt x="5825" y="824"/>
                    <a:pt x="5791" y="833"/>
                    <a:pt x="5754" y="836"/>
                  </a:cubicBezTo>
                  <a:cubicBezTo>
                    <a:pt x="4852" y="959"/>
                    <a:pt x="3969" y="1239"/>
                    <a:pt x="3085" y="1436"/>
                  </a:cubicBezTo>
                  <a:cubicBezTo>
                    <a:pt x="2587" y="1547"/>
                    <a:pt x="2085" y="1648"/>
                    <a:pt x="1580" y="1744"/>
                  </a:cubicBezTo>
                  <a:cubicBezTo>
                    <a:pt x="1180" y="1818"/>
                    <a:pt x="801" y="2018"/>
                    <a:pt x="398" y="2104"/>
                  </a:cubicBezTo>
                  <a:lnTo>
                    <a:pt x="312" y="2123"/>
                  </a:lnTo>
                  <a:cubicBezTo>
                    <a:pt x="260" y="2131"/>
                    <a:pt x="225" y="2135"/>
                    <a:pt x="203" y="2135"/>
                  </a:cubicBezTo>
                  <a:cubicBezTo>
                    <a:pt x="120" y="2135"/>
                    <a:pt x="241" y="2077"/>
                    <a:pt x="383" y="2018"/>
                  </a:cubicBezTo>
                  <a:cubicBezTo>
                    <a:pt x="515" y="1962"/>
                    <a:pt x="660" y="1910"/>
                    <a:pt x="678" y="1904"/>
                  </a:cubicBezTo>
                  <a:cubicBezTo>
                    <a:pt x="887" y="1821"/>
                    <a:pt x="1100" y="1747"/>
                    <a:pt x="1318" y="1685"/>
                  </a:cubicBezTo>
                  <a:cubicBezTo>
                    <a:pt x="1808" y="1538"/>
                    <a:pt x="2316" y="1445"/>
                    <a:pt x="2817" y="1350"/>
                  </a:cubicBezTo>
                  <a:cubicBezTo>
                    <a:pt x="3719" y="1174"/>
                    <a:pt x="4609" y="990"/>
                    <a:pt x="5440" y="583"/>
                  </a:cubicBezTo>
                  <a:cubicBezTo>
                    <a:pt x="5478" y="566"/>
                    <a:pt x="5452" y="512"/>
                    <a:pt x="5415" y="512"/>
                  </a:cubicBezTo>
                  <a:cubicBezTo>
                    <a:pt x="5413" y="512"/>
                    <a:pt x="5411" y="512"/>
                    <a:pt x="5409" y="513"/>
                  </a:cubicBezTo>
                  <a:cubicBezTo>
                    <a:pt x="4603" y="642"/>
                    <a:pt x="3818" y="857"/>
                    <a:pt x="3024" y="1045"/>
                  </a:cubicBezTo>
                  <a:cubicBezTo>
                    <a:pt x="2583" y="1147"/>
                    <a:pt x="2146" y="1261"/>
                    <a:pt x="1706" y="1359"/>
                  </a:cubicBezTo>
                  <a:cubicBezTo>
                    <a:pt x="1361" y="1436"/>
                    <a:pt x="1038" y="1584"/>
                    <a:pt x="687" y="1645"/>
                  </a:cubicBezTo>
                  <a:cubicBezTo>
                    <a:pt x="657" y="1652"/>
                    <a:pt x="629" y="1661"/>
                    <a:pt x="595" y="1664"/>
                  </a:cubicBezTo>
                  <a:cubicBezTo>
                    <a:pt x="579" y="1666"/>
                    <a:pt x="567" y="1666"/>
                    <a:pt x="559" y="1666"/>
                  </a:cubicBezTo>
                  <a:cubicBezTo>
                    <a:pt x="490" y="1666"/>
                    <a:pt x="634" y="1616"/>
                    <a:pt x="752" y="1578"/>
                  </a:cubicBezTo>
                  <a:cubicBezTo>
                    <a:pt x="822" y="1554"/>
                    <a:pt x="882" y="1536"/>
                    <a:pt x="886" y="1536"/>
                  </a:cubicBezTo>
                  <a:lnTo>
                    <a:pt x="886" y="1536"/>
                  </a:lnTo>
                  <a:cubicBezTo>
                    <a:pt x="887" y="1536"/>
                    <a:pt x="886" y="1537"/>
                    <a:pt x="884" y="1538"/>
                  </a:cubicBezTo>
                  <a:cubicBezTo>
                    <a:pt x="1118" y="1451"/>
                    <a:pt x="1349" y="1368"/>
                    <a:pt x="1583" y="1288"/>
                  </a:cubicBezTo>
                  <a:cubicBezTo>
                    <a:pt x="1996" y="1144"/>
                    <a:pt x="2417" y="1030"/>
                    <a:pt x="2836" y="916"/>
                  </a:cubicBezTo>
                  <a:cubicBezTo>
                    <a:pt x="3609" y="707"/>
                    <a:pt x="4440" y="599"/>
                    <a:pt x="5185" y="297"/>
                  </a:cubicBezTo>
                  <a:lnTo>
                    <a:pt x="5225" y="282"/>
                  </a:lnTo>
                  <a:cubicBezTo>
                    <a:pt x="5263" y="265"/>
                    <a:pt x="5255" y="206"/>
                    <a:pt x="5216" y="206"/>
                  </a:cubicBezTo>
                  <a:cubicBezTo>
                    <a:pt x="5212" y="206"/>
                    <a:pt x="5208" y="206"/>
                    <a:pt x="5203" y="208"/>
                  </a:cubicBezTo>
                  <a:cubicBezTo>
                    <a:pt x="5169" y="217"/>
                    <a:pt x="5132" y="223"/>
                    <a:pt x="5095" y="233"/>
                  </a:cubicBezTo>
                  <a:cubicBezTo>
                    <a:pt x="4504" y="371"/>
                    <a:pt x="3901" y="451"/>
                    <a:pt x="3310" y="593"/>
                  </a:cubicBezTo>
                  <a:cubicBezTo>
                    <a:pt x="2651" y="753"/>
                    <a:pt x="2020" y="999"/>
                    <a:pt x="1355" y="1141"/>
                  </a:cubicBezTo>
                  <a:cubicBezTo>
                    <a:pt x="1281" y="1157"/>
                    <a:pt x="1237" y="1164"/>
                    <a:pt x="1216" y="1164"/>
                  </a:cubicBezTo>
                  <a:cubicBezTo>
                    <a:pt x="1089" y="1164"/>
                    <a:pt x="1850" y="897"/>
                    <a:pt x="1863" y="891"/>
                  </a:cubicBezTo>
                  <a:cubicBezTo>
                    <a:pt x="2146" y="774"/>
                    <a:pt x="2436" y="679"/>
                    <a:pt x="2728" y="590"/>
                  </a:cubicBezTo>
                  <a:cubicBezTo>
                    <a:pt x="3378" y="390"/>
                    <a:pt x="4046" y="334"/>
                    <a:pt x="4677" y="76"/>
                  </a:cubicBezTo>
                  <a:cubicBezTo>
                    <a:pt x="4701" y="66"/>
                    <a:pt x="4710" y="36"/>
                    <a:pt x="4695" y="14"/>
                  </a:cubicBezTo>
                  <a:cubicBezTo>
                    <a:pt x="4690" y="6"/>
                    <a:pt x="4683" y="1"/>
                    <a:pt x="46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7" name="Google Shape;1933;p39">
              <a:extLst>
                <a:ext uri="{FF2B5EF4-FFF2-40B4-BE49-F238E27FC236}">
                  <a16:creationId xmlns:a16="http://schemas.microsoft.com/office/drawing/2014/main" id="{98841D7D-BFEE-B687-B367-A5A9CFBA3C1D}"/>
                </a:ext>
              </a:extLst>
            </p:cNvPr>
            <p:cNvSpPr/>
            <p:nvPr/>
          </p:nvSpPr>
          <p:spPr>
            <a:xfrm>
              <a:off x="-1007575" y="5338725"/>
              <a:ext cx="323250" cy="101075"/>
            </a:xfrm>
            <a:custGeom>
              <a:avLst/>
              <a:gdLst/>
              <a:ahLst/>
              <a:cxnLst/>
              <a:rect l="l" t="t" r="r" b="b"/>
              <a:pathLst>
                <a:path w="12930" h="4043" extrusionOk="0">
                  <a:moveTo>
                    <a:pt x="8678" y="1574"/>
                  </a:moveTo>
                  <a:cubicBezTo>
                    <a:pt x="8333" y="1711"/>
                    <a:pt x="7988" y="1842"/>
                    <a:pt x="7640" y="1967"/>
                  </a:cubicBezTo>
                  <a:cubicBezTo>
                    <a:pt x="7237" y="2112"/>
                    <a:pt x="6828" y="2238"/>
                    <a:pt x="6415" y="2358"/>
                  </a:cubicBezTo>
                  <a:cubicBezTo>
                    <a:pt x="6843" y="2217"/>
                    <a:pt x="7268" y="2069"/>
                    <a:pt x="7690" y="1900"/>
                  </a:cubicBezTo>
                  <a:cubicBezTo>
                    <a:pt x="8013" y="1772"/>
                    <a:pt x="8357" y="1701"/>
                    <a:pt x="8678" y="1574"/>
                  </a:cubicBezTo>
                  <a:close/>
                  <a:moveTo>
                    <a:pt x="9459" y="1673"/>
                  </a:moveTo>
                  <a:cubicBezTo>
                    <a:pt x="9477" y="1673"/>
                    <a:pt x="9455" y="1690"/>
                    <a:pt x="9355" y="1737"/>
                  </a:cubicBezTo>
                  <a:cubicBezTo>
                    <a:pt x="9336" y="1743"/>
                    <a:pt x="9315" y="1752"/>
                    <a:pt x="9293" y="1761"/>
                  </a:cubicBezTo>
                  <a:lnTo>
                    <a:pt x="9287" y="1764"/>
                  </a:lnTo>
                  <a:cubicBezTo>
                    <a:pt x="8468" y="2131"/>
                    <a:pt x="7616" y="2361"/>
                    <a:pt x="6763" y="2602"/>
                  </a:cubicBezTo>
                  <a:cubicBezTo>
                    <a:pt x="7154" y="2475"/>
                    <a:pt x="7548" y="2343"/>
                    <a:pt x="7939" y="2208"/>
                  </a:cubicBezTo>
                  <a:lnTo>
                    <a:pt x="7939" y="2204"/>
                  </a:lnTo>
                  <a:cubicBezTo>
                    <a:pt x="8194" y="2115"/>
                    <a:pt x="8447" y="2004"/>
                    <a:pt x="8699" y="1906"/>
                  </a:cubicBezTo>
                  <a:cubicBezTo>
                    <a:pt x="8853" y="1844"/>
                    <a:pt x="9010" y="1798"/>
                    <a:pt x="9170" y="1755"/>
                  </a:cubicBezTo>
                  <a:cubicBezTo>
                    <a:pt x="9182" y="1752"/>
                    <a:pt x="9204" y="1743"/>
                    <a:pt x="9232" y="1737"/>
                  </a:cubicBezTo>
                  <a:cubicBezTo>
                    <a:pt x="9259" y="1727"/>
                    <a:pt x="9303" y="1715"/>
                    <a:pt x="9339" y="1703"/>
                  </a:cubicBezTo>
                  <a:cubicBezTo>
                    <a:pt x="9393" y="1687"/>
                    <a:pt x="9443" y="1673"/>
                    <a:pt x="9459" y="1673"/>
                  </a:cubicBezTo>
                  <a:close/>
                  <a:moveTo>
                    <a:pt x="2198" y="2711"/>
                  </a:moveTo>
                  <a:cubicBezTo>
                    <a:pt x="1809" y="2848"/>
                    <a:pt x="1429" y="3008"/>
                    <a:pt x="1035" y="3140"/>
                  </a:cubicBezTo>
                  <a:cubicBezTo>
                    <a:pt x="902" y="3185"/>
                    <a:pt x="729" y="3250"/>
                    <a:pt x="726" y="3250"/>
                  </a:cubicBezTo>
                  <a:cubicBezTo>
                    <a:pt x="723" y="3250"/>
                    <a:pt x="811" y="3215"/>
                    <a:pt x="1072" y="3109"/>
                  </a:cubicBezTo>
                  <a:cubicBezTo>
                    <a:pt x="1349" y="2999"/>
                    <a:pt x="1635" y="2903"/>
                    <a:pt x="1918" y="2805"/>
                  </a:cubicBezTo>
                  <a:cubicBezTo>
                    <a:pt x="2011" y="2773"/>
                    <a:pt x="2105" y="2742"/>
                    <a:pt x="2198" y="2711"/>
                  </a:cubicBezTo>
                  <a:close/>
                  <a:moveTo>
                    <a:pt x="6374" y="0"/>
                  </a:moveTo>
                  <a:cubicBezTo>
                    <a:pt x="6372" y="0"/>
                    <a:pt x="6371" y="0"/>
                    <a:pt x="6369" y="0"/>
                  </a:cubicBezTo>
                  <a:lnTo>
                    <a:pt x="6366" y="0"/>
                  </a:lnTo>
                  <a:cubicBezTo>
                    <a:pt x="5366" y="204"/>
                    <a:pt x="4362" y="407"/>
                    <a:pt x="3377" y="675"/>
                  </a:cubicBezTo>
                  <a:cubicBezTo>
                    <a:pt x="2417" y="933"/>
                    <a:pt x="1466" y="1216"/>
                    <a:pt x="484" y="1370"/>
                  </a:cubicBezTo>
                  <a:cubicBezTo>
                    <a:pt x="416" y="1379"/>
                    <a:pt x="351" y="1392"/>
                    <a:pt x="284" y="1401"/>
                  </a:cubicBezTo>
                  <a:cubicBezTo>
                    <a:pt x="236" y="1407"/>
                    <a:pt x="254" y="1475"/>
                    <a:pt x="299" y="1475"/>
                  </a:cubicBezTo>
                  <a:cubicBezTo>
                    <a:pt x="301" y="1475"/>
                    <a:pt x="303" y="1475"/>
                    <a:pt x="305" y="1475"/>
                  </a:cubicBezTo>
                  <a:cubicBezTo>
                    <a:pt x="351" y="1469"/>
                    <a:pt x="394" y="1460"/>
                    <a:pt x="441" y="1453"/>
                  </a:cubicBezTo>
                  <a:cubicBezTo>
                    <a:pt x="1447" y="1303"/>
                    <a:pt x="2420" y="1016"/>
                    <a:pt x="3399" y="748"/>
                  </a:cubicBezTo>
                  <a:cubicBezTo>
                    <a:pt x="3947" y="598"/>
                    <a:pt x="4501" y="478"/>
                    <a:pt x="5058" y="358"/>
                  </a:cubicBezTo>
                  <a:cubicBezTo>
                    <a:pt x="5239" y="321"/>
                    <a:pt x="5418" y="281"/>
                    <a:pt x="5600" y="241"/>
                  </a:cubicBezTo>
                  <a:lnTo>
                    <a:pt x="5600" y="241"/>
                  </a:lnTo>
                  <a:cubicBezTo>
                    <a:pt x="5193" y="348"/>
                    <a:pt x="4784" y="431"/>
                    <a:pt x="4381" y="561"/>
                  </a:cubicBezTo>
                  <a:cubicBezTo>
                    <a:pt x="3808" y="742"/>
                    <a:pt x="3248" y="958"/>
                    <a:pt x="2678" y="1146"/>
                  </a:cubicBezTo>
                  <a:cubicBezTo>
                    <a:pt x="1875" y="1410"/>
                    <a:pt x="1029" y="1546"/>
                    <a:pt x="271" y="1927"/>
                  </a:cubicBezTo>
                  <a:cubicBezTo>
                    <a:pt x="191" y="1967"/>
                    <a:pt x="111" y="2007"/>
                    <a:pt x="34" y="2054"/>
                  </a:cubicBezTo>
                  <a:cubicBezTo>
                    <a:pt x="0" y="2076"/>
                    <a:pt x="19" y="2125"/>
                    <a:pt x="56" y="2125"/>
                  </a:cubicBezTo>
                  <a:cubicBezTo>
                    <a:pt x="59" y="2125"/>
                    <a:pt x="62" y="2125"/>
                    <a:pt x="65" y="2124"/>
                  </a:cubicBezTo>
                  <a:cubicBezTo>
                    <a:pt x="124" y="2109"/>
                    <a:pt x="185" y="2091"/>
                    <a:pt x="244" y="2075"/>
                  </a:cubicBezTo>
                  <a:cubicBezTo>
                    <a:pt x="1290" y="1801"/>
                    <a:pt x="2337" y="1524"/>
                    <a:pt x="3377" y="1219"/>
                  </a:cubicBezTo>
                  <a:cubicBezTo>
                    <a:pt x="3931" y="1059"/>
                    <a:pt x="4482" y="878"/>
                    <a:pt x="5036" y="712"/>
                  </a:cubicBezTo>
                  <a:cubicBezTo>
                    <a:pt x="5470" y="582"/>
                    <a:pt x="6092" y="499"/>
                    <a:pt x="6428" y="351"/>
                  </a:cubicBezTo>
                  <a:lnTo>
                    <a:pt x="6428" y="351"/>
                  </a:lnTo>
                  <a:cubicBezTo>
                    <a:pt x="5412" y="804"/>
                    <a:pt x="4331" y="1106"/>
                    <a:pt x="3272" y="1438"/>
                  </a:cubicBezTo>
                  <a:cubicBezTo>
                    <a:pt x="2303" y="1740"/>
                    <a:pt x="1346" y="2075"/>
                    <a:pt x="370" y="2364"/>
                  </a:cubicBezTo>
                  <a:cubicBezTo>
                    <a:pt x="358" y="2363"/>
                    <a:pt x="347" y="2363"/>
                    <a:pt x="337" y="2363"/>
                  </a:cubicBezTo>
                  <a:cubicBezTo>
                    <a:pt x="286" y="2363"/>
                    <a:pt x="256" y="2376"/>
                    <a:pt x="244" y="2401"/>
                  </a:cubicBezTo>
                  <a:lnTo>
                    <a:pt x="234" y="2405"/>
                  </a:lnTo>
                  <a:cubicBezTo>
                    <a:pt x="170" y="2423"/>
                    <a:pt x="108" y="2445"/>
                    <a:pt x="44" y="2460"/>
                  </a:cubicBezTo>
                  <a:cubicBezTo>
                    <a:pt x="3" y="2477"/>
                    <a:pt x="17" y="2535"/>
                    <a:pt x="56" y="2535"/>
                  </a:cubicBezTo>
                  <a:cubicBezTo>
                    <a:pt x="59" y="2535"/>
                    <a:pt x="62" y="2534"/>
                    <a:pt x="65" y="2534"/>
                  </a:cubicBezTo>
                  <a:cubicBezTo>
                    <a:pt x="124" y="2521"/>
                    <a:pt x="185" y="2503"/>
                    <a:pt x="244" y="2488"/>
                  </a:cubicBezTo>
                  <a:cubicBezTo>
                    <a:pt x="1318" y="2223"/>
                    <a:pt x="2364" y="1866"/>
                    <a:pt x="3426" y="1561"/>
                  </a:cubicBezTo>
                  <a:cubicBezTo>
                    <a:pt x="3977" y="1401"/>
                    <a:pt x="4528" y="1247"/>
                    <a:pt x="5073" y="1072"/>
                  </a:cubicBezTo>
                  <a:cubicBezTo>
                    <a:pt x="5587" y="909"/>
                    <a:pt x="6261" y="807"/>
                    <a:pt x="6708" y="595"/>
                  </a:cubicBezTo>
                  <a:lnTo>
                    <a:pt x="6708" y="595"/>
                  </a:lnTo>
                  <a:cubicBezTo>
                    <a:pt x="5609" y="1118"/>
                    <a:pt x="4414" y="1423"/>
                    <a:pt x="3263" y="1807"/>
                  </a:cubicBezTo>
                  <a:cubicBezTo>
                    <a:pt x="2755" y="1977"/>
                    <a:pt x="2263" y="2186"/>
                    <a:pt x="1749" y="2334"/>
                  </a:cubicBezTo>
                  <a:cubicBezTo>
                    <a:pt x="1272" y="2472"/>
                    <a:pt x="791" y="2589"/>
                    <a:pt x="333" y="2783"/>
                  </a:cubicBezTo>
                  <a:cubicBezTo>
                    <a:pt x="314" y="2792"/>
                    <a:pt x="293" y="2799"/>
                    <a:pt x="274" y="2808"/>
                  </a:cubicBezTo>
                  <a:cubicBezTo>
                    <a:pt x="237" y="2823"/>
                    <a:pt x="259" y="2879"/>
                    <a:pt x="293" y="2879"/>
                  </a:cubicBezTo>
                  <a:cubicBezTo>
                    <a:pt x="321" y="2879"/>
                    <a:pt x="348" y="2875"/>
                    <a:pt x="376" y="2875"/>
                  </a:cubicBezTo>
                  <a:cubicBezTo>
                    <a:pt x="782" y="2860"/>
                    <a:pt x="1161" y="2706"/>
                    <a:pt x="1539" y="2565"/>
                  </a:cubicBezTo>
                  <a:cubicBezTo>
                    <a:pt x="2081" y="2358"/>
                    <a:pt x="2645" y="2198"/>
                    <a:pt x="3196" y="2020"/>
                  </a:cubicBezTo>
                  <a:cubicBezTo>
                    <a:pt x="4159" y="1712"/>
                    <a:pt x="5132" y="1450"/>
                    <a:pt x="6098" y="1161"/>
                  </a:cubicBezTo>
                  <a:lnTo>
                    <a:pt x="6098" y="1161"/>
                  </a:lnTo>
                  <a:cubicBezTo>
                    <a:pt x="6021" y="1189"/>
                    <a:pt x="5947" y="1219"/>
                    <a:pt x="5870" y="1247"/>
                  </a:cubicBezTo>
                  <a:cubicBezTo>
                    <a:pt x="5258" y="1487"/>
                    <a:pt x="4648" y="1737"/>
                    <a:pt x="4033" y="1980"/>
                  </a:cubicBezTo>
                  <a:cubicBezTo>
                    <a:pt x="2912" y="2417"/>
                    <a:pt x="1746" y="2731"/>
                    <a:pt x="641" y="3211"/>
                  </a:cubicBezTo>
                  <a:cubicBezTo>
                    <a:pt x="610" y="3226"/>
                    <a:pt x="579" y="3239"/>
                    <a:pt x="548" y="3251"/>
                  </a:cubicBezTo>
                  <a:cubicBezTo>
                    <a:pt x="507" y="3269"/>
                    <a:pt x="536" y="3322"/>
                    <a:pt x="573" y="3322"/>
                  </a:cubicBezTo>
                  <a:cubicBezTo>
                    <a:pt x="575" y="3322"/>
                    <a:pt x="577" y="3322"/>
                    <a:pt x="579" y="3322"/>
                  </a:cubicBezTo>
                  <a:cubicBezTo>
                    <a:pt x="631" y="3313"/>
                    <a:pt x="684" y="3300"/>
                    <a:pt x="736" y="3288"/>
                  </a:cubicBezTo>
                  <a:cubicBezTo>
                    <a:pt x="1469" y="3140"/>
                    <a:pt x="2158" y="2783"/>
                    <a:pt x="2878" y="2586"/>
                  </a:cubicBezTo>
                  <a:cubicBezTo>
                    <a:pt x="3793" y="2331"/>
                    <a:pt x="4701" y="2060"/>
                    <a:pt x="5606" y="1770"/>
                  </a:cubicBezTo>
                  <a:cubicBezTo>
                    <a:pt x="6009" y="1641"/>
                    <a:pt x="6424" y="1546"/>
                    <a:pt x="6834" y="1435"/>
                  </a:cubicBezTo>
                  <a:cubicBezTo>
                    <a:pt x="6942" y="1407"/>
                    <a:pt x="7052" y="1373"/>
                    <a:pt x="7160" y="1339"/>
                  </a:cubicBezTo>
                  <a:lnTo>
                    <a:pt x="7160" y="1339"/>
                  </a:lnTo>
                  <a:cubicBezTo>
                    <a:pt x="6418" y="1666"/>
                    <a:pt x="5636" y="1946"/>
                    <a:pt x="4879" y="2208"/>
                  </a:cubicBezTo>
                  <a:cubicBezTo>
                    <a:pt x="4051" y="2494"/>
                    <a:pt x="3214" y="2749"/>
                    <a:pt x="2395" y="3057"/>
                  </a:cubicBezTo>
                  <a:lnTo>
                    <a:pt x="1857" y="3263"/>
                  </a:lnTo>
                  <a:cubicBezTo>
                    <a:pt x="1736" y="3306"/>
                    <a:pt x="1616" y="3353"/>
                    <a:pt x="1496" y="3396"/>
                  </a:cubicBezTo>
                  <a:cubicBezTo>
                    <a:pt x="1479" y="3394"/>
                    <a:pt x="1463" y="3394"/>
                    <a:pt x="1449" y="3394"/>
                  </a:cubicBezTo>
                  <a:cubicBezTo>
                    <a:pt x="1367" y="3394"/>
                    <a:pt x="1326" y="3415"/>
                    <a:pt x="1321" y="3457"/>
                  </a:cubicBezTo>
                  <a:cubicBezTo>
                    <a:pt x="1272" y="3476"/>
                    <a:pt x="1219" y="3491"/>
                    <a:pt x="1170" y="3510"/>
                  </a:cubicBezTo>
                  <a:lnTo>
                    <a:pt x="1136" y="3519"/>
                  </a:lnTo>
                  <a:cubicBezTo>
                    <a:pt x="1095" y="3535"/>
                    <a:pt x="1108" y="3596"/>
                    <a:pt x="1144" y="3596"/>
                  </a:cubicBezTo>
                  <a:cubicBezTo>
                    <a:pt x="1148" y="3596"/>
                    <a:pt x="1153" y="3595"/>
                    <a:pt x="1158" y="3593"/>
                  </a:cubicBezTo>
                  <a:lnTo>
                    <a:pt x="1290" y="3546"/>
                  </a:lnTo>
                  <a:cubicBezTo>
                    <a:pt x="1499" y="3476"/>
                    <a:pt x="1709" y="3402"/>
                    <a:pt x="1918" y="3328"/>
                  </a:cubicBezTo>
                  <a:cubicBezTo>
                    <a:pt x="2207" y="3229"/>
                    <a:pt x="2500" y="3134"/>
                    <a:pt x="2789" y="3042"/>
                  </a:cubicBezTo>
                  <a:cubicBezTo>
                    <a:pt x="3710" y="2749"/>
                    <a:pt x="4633" y="2478"/>
                    <a:pt x="5550" y="2174"/>
                  </a:cubicBezTo>
                  <a:cubicBezTo>
                    <a:pt x="6120" y="1986"/>
                    <a:pt x="6680" y="1780"/>
                    <a:pt x="7252" y="1620"/>
                  </a:cubicBezTo>
                  <a:lnTo>
                    <a:pt x="7252" y="1620"/>
                  </a:lnTo>
                  <a:cubicBezTo>
                    <a:pt x="7160" y="1657"/>
                    <a:pt x="7068" y="1693"/>
                    <a:pt x="6979" y="1727"/>
                  </a:cubicBezTo>
                  <a:cubicBezTo>
                    <a:pt x="6344" y="1974"/>
                    <a:pt x="5716" y="2229"/>
                    <a:pt x="5073" y="2460"/>
                  </a:cubicBezTo>
                  <a:cubicBezTo>
                    <a:pt x="4433" y="2688"/>
                    <a:pt x="3777" y="2879"/>
                    <a:pt x="3140" y="3137"/>
                  </a:cubicBezTo>
                  <a:cubicBezTo>
                    <a:pt x="2672" y="3328"/>
                    <a:pt x="2164" y="3448"/>
                    <a:pt x="1703" y="3654"/>
                  </a:cubicBezTo>
                  <a:cubicBezTo>
                    <a:pt x="1672" y="3670"/>
                    <a:pt x="1638" y="3682"/>
                    <a:pt x="1607" y="3697"/>
                  </a:cubicBezTo>
                  <a:cubicBezTo>
                    <a:pt x="1576" y="3710"/>
                    <a:pt x="1589" y="3768"/>
                    <a:pt x="1626" y="3768"/>
                  </a:cubicBezTo>
                  <a:cubicBezTo>
                    <a:pt x="1767" y="3768"/>
                    <a:pt x="1909" y="3753"/>
                    <a:pt x="2050" y="3725"/>
                  </a:cubicBezTo>
                  <a:cubicBezTo>
                    <a:pt x="2457" y="3645"/>
                    <a:pt x="2869" y="3470"/>
                    <a:pt x="3248" y="3349"/>
                  </a:cubicBezTo>
                  <a:cubicBezTo>
                    <a:pt x="3599" y="3239"/>
                    <a:pt x="3947" y="3131"/>
                    <a:pt x="4297" y="3026"/>
                  </a:cubicBezTo>
                  <a:lnTo>
                    <a:pt x="4297" y="3026"/>
                  </a:lnTo>
                  <a:cubicBezTo>
                    <a:pt x="4008" y="3140"/>
                    <a:pt x="3722" y="3260"/>
                    <a:pt x="3426" y="3368"/>
                  </a:cubicBezTo>
                  <a:cubicBezTo>
                    <a:pt x="3088" y="3491"/>
                    <a:pt x="2657" y="3568"/>
                    <a:pt x="2367" y="3799"/>
                  </a:cubicBezTo>
                  <a:cubicBezTo>
                    <a:pt x="2352" y="3811"/>
                    <a:pt x="2334" y="3824"/>
                    <a:pt x="2315" y="3839"/>
                  </a:cubicBezTo>
                  <a:cubicBezTo>
                    <a:pt x="2290" y="3864"/>
                    <a:pt x="2311" y="3905"/>
                    <a:pt x="2345" y="3905"/>
                  </a:cubicBezTo>
                  <a:cubicBezTo>
                    <a:pt x="2348" y="3905"/>
                    <a:pt x="2352" y="3904"/>
                    <a:pt x="2355" y="3904"/>
                  </a:cubicBezTo>
                  <a:cubicBezTo>
                    <a:pt x="2420" y="3885"/>
                    <a:pt x="2484" y="3867"/>
                    <a:pt x="2552" y="3848"/>
                  </a:cubicBezTo>
                  <a:cubicBezTo>
                    <a:pt x="3423" y="3614"/>
                    <a:pt x="4291" y="3368"/>
                    <a:pt x="5153" y="3106"/>
                  </a:cubicBezTo>
                  <a:lnTo>
                    <a:pt x="5153" y="3106"/>
                  </a:lnTo>
                  <a:cubicBezTo>
                    <a:pt x="4648" y="3273"/>
                    <a:pt x="4140" y="3430"/>
                    <a:pt x="3633" y="3590"/>
                  </a:cubicBezTo>
                  <a:cubicBezTo>
                    <a:pt x="3343" y="3679"/>
                    <a:pt x="3011" y="3734"/>
                    <a:pt x="2765" y="3919"/>
                  </a:cubicBezTo>
                  <a:cubicBezTo>
                    <a:pt x="2740" y="3934"/>
                    <a:pt x="2715" y="3956"/>
                    <a:pt x="2694" y="3974"/>
                  </a:cubicBezTo>
                  <a:cubicBezTo>
                    <a:pt x="2669" y="3999"/>
                    <a:pt x="2685" y="4042"/>
                    <a:pt x="2721" y="4042"/>
                  </a:cubicBezTo>
                  <a:cubicBezTo>
                    <a:pt x="2817" y="4042"/>
                    <a:pt x="2912" y="4036"/>
                    <a:pt x="3011" y="4021"/>
                  </a:cubicBezTo>
                  <a:cubicBezTo>
                    <a:pt x="3242" y="3987"/>
                    <a:pt x="3473" y="3931"/>
                    <a:pt x="3694" y="3854"/>
                  </a:cubicBezTo>
                  <a:cubicBezTo>
                    <a:pt x="4171" y="3700"/>
                    <a:pt x="4651" y="3593"/>
                    <a:pt x="5135" y="3466"/>
                  </a:cubicBezTo>
                  <a:cubicBezTo>
                    <a:pt x="6055" y="3226"/>
                    <a:pt x="6954" y="2897"/>
                    <a:pt x="7859" y="2611"/>
                  </a:cubicBezTo>
                  <a:cubicBezTo>
                    <a:pt x="8736" y="2337"/>
                    <a:pt x="9589" y="2004"/>
                    <a:pt x="10478" y="1764"/>
                  </a:cubicBezTo>
                  <a:cubicBezTo>
                    <a:pt x="11291" y="1546"/>
                    <a:pt x="12107" y="1336"/>
                    <a:pt x="12879" y="998"/>
                  </a:cubicBezTo>
                  <a:lnTo>
                    <a:pt x="12889" y="995"/>
                  </a:lnTo>
                  <a:cubicBezTo>
                    <a:pt x="12929" y="978"/>
                    <a:pt x="12903" y="924"/>
                    <a:pt x="12864" y="924"/>
                  </a:cubicBezTo>
                  <a:cubicBezTo>
                    <a:pt x="12859" y="924"/>
                    <a:pt x="12854" y="925"/>
                    <a:pt x="12849" y="927"/>
                  </a:cubicBezTo>
                  <a:lnTo>
                    <a:pt x="12842" y="933"/>
                  </a:lnTo>
                  <a:cubicBezTo>
                    <a:pt x="11470" y="1533"/>
                    <a:pt x="9958" y="1814"/>
                    <a:pt x="8545" y="2309"/>
                  </a:cubicBezTo>
                  <a:cubicBezTo>
                    <a:pt x="7105" y="2805"/>
                    <a:pt x="5630" y="3297"/>
                    <a:pt x="4144" y="3620"/>
                  </a:cubicBezTo>
                  <a:cubicBezTo>
                    <a:pt x="3817" y="3691"/>
                    <a:pt x="3503" y="3839"/>
                    <a:pt x="3177" y="3919"/>
                  </a:cubicBezTo>
                  <a:cubicBezTo>
                    <a:pt x="3088" y="3944"/>
                    <a:pt x="2999" y="3962"/>
                    <a:pt x="2906" y="3971"/>
                  </a:cubicBezTo>
                  <a:cubicBezTo>
                    <a:pt x="2885" y="3971"/>
                    <a:pt x="2875" y="3968"/>
                    <a:pt x="2878" y="3962"/>
                  </a:cubicBezTo>
                  <a:cubicBezTo>
                    <a:pt x="2909" y="3916"/>
                    <a:pt x="3337" y="3750"/>
                    <a:pt x="3454" y="3716"/>
                  </a:cubicBezTo>
                  <a:cubicBezTo>
                    <a:pt x="4134" y="3516"/>
                    <a:pt x="4808" y="3303"/>
                    <a:pt x="5479" y="3076"/>
                  </a:cubicBezTo>
                  <a:cubicBezTo>
                    <a:pt x="6175" y="2842"/>
                    <a:pt x="6868" y="2651"/>
                    <a:pt x="7579" y="2469"/>
                  </a:cubicBezTo>
                  <a:cubicBezTo>
                    <a:pt x="8197" y="2312"/>
                    <a:pt x="8792" y="2069"/>
                    <a:pt x="9376" y="1807"/>
                  </a:cubicBezTo>
                  <a:lnTo>
                    <a:pt x="9407" y="1795"/>
                  </a:lnTo>
                  <a:lnTo>
                    <a:pt x="9413" y="1792"/>
                  </a:lnTo>
                  <a:cubicBezTo>
                    <a:pt x="9500" y="1752"/>
                    <a:pt x="9589" y="1715"/>
                    <a:pt x="9675" y="1675"/>
                  </a:cubicBezTo>
                  <a:cubicBezTo>
                    <a:pt x="9709" y="1657"/>
                    <a:pt x="9693" y="1604"/>
                    <a:pt x="9653" y="1604"/>
                  </a:cubicBezTo>
                  <a:cubicBezTo>
                    <a:pt x="9647" y="1604"/>
                    <a:pt x="9638" y="1607"/>
                    <a:pt x="9629" y="1607"/>
                  </a:cubicBezTo>
                  <a:cubicBezTo>
                    <a:pt x="9530" y="1617"/>
                    <a:pt x="9429" y="1632"/>
                    <a:pt x="9333" y="1653"/>
                  </a:cubicBezTo>
                  <a:cubicBezTo>
                    <a:pt x="9269" y="1666"/>
                    <a:pt x="9207" y="1678"/>
                    <a:pt x="9146" y="1693"/>
                  </a:cubicBezTo>
                  <a:cubicBezTo>
                    <a:pt x="8727" y="1801"/>
                    <a:pt x="8330" y="1977"/>
                    <a:pt x="7917" y="2134"/>
                  </a:cubicBezTo>
                  <a:cubicBezTo>
                    <a:pt x="7197" y="2408"/>
                    <a:pt x="6452" y="2626"/>
                    <a:pt x="5720" y="2857"/>
                  </a:cubicBezTo>
                  <a:cubicBezTo>
                    <a:pt x="4969" y="3091"/>
                    <a:pt x="4214" y="3309"/>
                    <a:pt x="3460" y="3522"/>
                  </a:cubicBezTo>
                  <a:cubicBezTo>
                    <a:pt x="3188" y="3598"/>
                    <a:pt x="2739" y="3657"/>
                    <a:pt x="2540" y="3769"/>
                  </a:cubicBezTo>
                  <a:lnTo>
                    <a:pt x="2540" y="3769"/>
                  </a:lnTo>
                  <a:cubicBezTo>
                    <a:pt x="2851" y="3592"/>
                    <a:pt x="3280" y="3503"/>
                    <a:pt x="3617" y="3377"/>
                  </a:cubicBezTo>
                  <a:cubicBezTo>
                    <a:pt x="4162" y="3177"/>
                    <a:pt x="4695" y="2955"/>
                    <a:pt x="5239" y="2755"/>
                  </a:cubicBezTo>
                  <a:cubicBezTo>
                    <a:pt x="6480" y="2420"/>
                    <a:pt x="7686" y="2054"/>
                    <a:pt x="8881" y="1576"/>
                  </a:cubicBezTo>
                  <a:lnTo>
                    <a:pt x="8884" y="1573"/>
                  </a:lnTo>
                  <a:cubicBezTo>
                    <a:pt x="8913" y="1556"/>
                    <a:pt x="8915" y="1502"/>
                    <a:pt x="8878" y="1502"/>
                  </a:cubicBezTo>
                  <a:cubicBezTo>
                    <a:pt x="8876" y="1502"/>
                    <a:pt x="8874" y="1502"/>
                    <a:pt x="8872" y="1503"/>
                  </a:cubicBezTo>
                  <a:cubicBezTo>
                    <a:pt x="8832" y="1506"/>
                    <a:pt x="8795" y="1512"/>
                    <a:pt x="8758" y="1518"/>
                  </a:cubicBezTo>
                  <a:cubicBezTo>
                    <a:pt x="8204" y="1595"/>
                    <a:pt x="7696" y="1823"/>
                    <a:pt x="7176" y="2026"/>
                  </a:cubicBezTo>
                  <a:cubicBezTo>
                    <a:pt x="6554" y="2266"/>
                    <a:pt x="5904" y="2441"/>
                    <a:pt x="5276" y="2654"/>
                  </a:cubicBezTo>
                  <a:cubicBezTo>
                    <a:pt x="5224" y="2672"/>
                    <a:pt x="5172" y="2694"/>
                    <a:pt x="5119" y="2709"/>
                  </a:cubicBezTo>
                  <a:cubicBezTo>
                    <a:pt x="4424" y="2897"/>
                    <a:pt x="3734" y="3112"/>
                    <a:pt x="3048" y="3331"/>
                  </a:cubicBezTo>
                  <a:cubicBezTo>
                    <a:pt x="2688" y="3445"/>
                    <a:pt x="2327" y="3550"/>
                    <a:pt x="1970" y="3660"/>
                  </a:cubicBezTo>
                  <a:cubicBezTo>
                    <a:pt x="1941" y="3669"/>
                    <a:pt x="1927" y="3673"/>
                    <a:pt x="1923" y="3673"/>
                  </a:cubicBezTo>
                  <a:cubicBezTo>
                    <a:pt x="1904" y="3673"/>
                    <a:pt x="2214" y="3559"/>
                    <a:pt x="2211" y="3559"/>
                  </a:cubicBezTo>
                  <a:lnTo>
                    <a:pt x="2211" y="3559"/>
                  </a:lnTo>
                  <a:cubicBezTo>
                    <a:pt x="2211" y="3559"/>
                    <a:pt x="2211" y="3559"/>
                    <a:pt x="2211" y="3559"/>
                  </a:cubicBezTo>
                  <a:cubicBezTo>
                    <a:pt x="2364" y="3519"/>
                    <a:pt x="2512" y="3476"/>
                    <a:pt x="2660" y="3423"/>
                  </a:cubicBezTo>
                  <a:cubicBezTo>
                    <a:pt x="4113" y="2903"/>
                    <a:pt x="5550" y="2337"/>
                    <a:pt x="6997" y="1801"/>
                  </a:cubicBezTo>
                  <a:cubicBezTo>
                    <a:pt x="7292" y="1690"/>
                    <a:pt x="7582" y="1570"/>
                    <a:pt x="7880" y="1472"/>
                  </a:cubicBezTo>
                  <a:lnTo>
                    <a:pt x="7967" y="1450"/>
                  </a:lnTo>
                  <a:cubicBezTo>
                    <a:pt x="8000" y="1444"/>
                    <a:pt x="8034" y="1435"/>
                    <a:pt x="8068" y="1429"/>
                  </a:cubicBezTo>
                  <a:cubicBezTo>
                    <a:pt x="8087" y="1429"/>
                    <a:pt x="8108" y="1426"/>
                    <a:pt x="8127" y="1420"/>
                  </a:cubicBezTo>
                  <a:cubicBezTo>
                    <a:pt x="8228" y="1404"/>
                    <a:pt x="8333" y="1389"/>
                    <a:pt x="8438" y="1376"/>
                  </a:cubicBezTo>
                  <a:cubicBezTo>
                    <a:pt x="8444" y="1376"/>
                    <a:pt x="8453" y="1373"/>
                    <a:pt x="8459" y="1373"/>
                  </a:cubicBezTo>
                  <a:cubicBezTo>
                    <a:pt x="8507" y="1367"/>
                    <a:pt x="8511" y="1296"/>
                    <a:pt x="8462" y="1296"/>
                  </a:cubicBezTo>
                  <a:cubicBezTo>
                    <a:pt x="8461" y="1296"/>
                    <a:pt x="8460" y="1296"/>
                    <a:pt x="8459" y="1296"/>
                  </a:cubicBezTo>
                  <a:cubicBezTo>
                    <a:pt x="8404" y="1299"/>
                    <a:pt x="8345" y="1306"/>
                    <a:pt x="8290" y="1312"/>
                  </a:cubicBezTo>
                  <a:cubicBezTo>
                    <a:pt x="8250" y="1318"/>
                    <a:pt x="8216" y="1324"/>
                    <a:pt x="8179" y="1330"/>
                  </a:cubicBezTo>
                  <a:cubicBezTo>
                    <a:pt x="8080" y="1343"/>
                    <a:pt x="7985" y="1361"/>
                    <a:pt x="7887" y="1376"/>
                  </a:cubicBezTo>
                  <a:cubicBezTo>
                    <a:pt x="7142" y="1509"/>
                    <a:pt x="6428" y="1792"/>
                    <a:pt x="5713" y="2035"/>
                  </a:cubicBezTo>
                  <a:cubicBezTo>
                    <a:pt x="5119" y="2238"/>
                    <a:pt x="4525" y="2426"/>
                    <a:pt x="3928" y="2611"/>
                  </a:cubicBezTo>
                  <a:cubicBezTo>
                    <a:pt x="4190" y="2518"/>
                    <a:pt x="4454" y="2426"/>
                    <a:pt x="4722" y="2340"/>
                  </a:cubicBezTo>
                  <a:cubicBezTo>
                    <a:pt x="5769" y="1998"/>
                    <a:pt x="6855" y="1601"/>
                    <a:pt x="7840" y="1106"/>
                  </a:cubicBezTo>
                  <a:cubicBezTo>
                    <a:pt x="7850" y="1102"/>
                    <a:pt x="7856" y="1099"/>
                    <a:pt x="7865" y="1093"/>
                  </a:cubicBezTo>
                  <a:cubicBezTo>
                    <a:pt x="7898" y="1077"/>
                    <a:pt x="7880" y="1022"/>
                    <a:pt x="7848" y="1022"/>
                  </a:cubicBezTo>
                  <a:cubicBezTo>
                    <a:pt x="7844" y="1022"/>
                    <a:pt x="7839" y="1023"/>
                    <a:pt x="7834" y="1026"/>
                  </a:cubicBezTo>
                  <a:cubicBezTo>
                    <a:pt x="7807" y="1035"/>
                    <a:pt x="7776" y="1047"/>
                    <a:pt x="7745" y="1059"/>
                  </a:cubicBezTo>
                  <a:cubicBezTo>
                    <a:pt x="6705" y="1460"/>
                    <a:pt x="5581" y="1712"/>
                    <a:pt x="4513" y="2035"/>
                  </a:cubicBezTo>
                  <a:cubicBezTo>
                    <a:pt x="3900" y="2220"/>
                    <a:pt x="3285" y="2392"/>
                    <a:pt x="2669" y="2561"/>
                  </a:cubicBezTo>
                  <a:cubicBezTo>
                    <a:pt x="2603" y="2580"/>
                    <a:pt x="2537" y="2599"/>
                    <a:pt x="2472" y="2620"/>
                  </a:cubicBezTo>
                  <a:lnTo>
                    <a:pt x="2472" y="2620"/>
                  </a:lnTo>
                  <a:cubicBezTo>
                    <a:pt x="2879" y="2484"/>
                    <a:pt x="3286" y="2347"/>
                    <a:pt x="3688" y="2192"/>
                  </a:cubicBezTo>
                  <a:cubicBezTo>
                    <a:pt x="4888" y="1737"/>
                    <a:pt x="6070" y="1235"/>
                    <a:pt x="7277" y="795"/>
                  </a:cubicBezTo>
                  <a:cubicBezTo>
                    <a:pt x="7311" y="782"/>
                    <a:pt x="7345" y="770"/>
                    <a:pt x="7376" y="758"/>
                  </a:cubicBezTo>
                  <a:cubicBezTo>
                    <a:pt x="7417" y="741"/>
                    <a:pt x="7406" y="682"/>
                    <a:pt x="7370" y="682"/>
                  </a:cubicBezTo>
                  <a:cubicBezTo>
                    <a:pt x="7366" y="682"/>
                    <a:pt x="7362" y="682"/>
                    <a:pt x="7357" y="684"/>
                  </a:cubicBezTo>
                  <a:cubicBezTo>
                    <a:pt x="7299" y="702"/>
                    <a:pt x="7243" y="718"/>
                    <a:pt x="7188" y="736"/>
                  </a:cubicBezTo>
                  <a:cubicBezTo>
                    <a:pt x="6098" y="1084"/>
                    <a:pt x="5002" y="1398"/>
                    <a:pt x="3907" y="1718"/>
                  </a:cubicBezTo>
                  <a:cubicBezTo>
                    <a:pt x="2826" y="2035"/>
                    <a:pt x="1767" y="2503"/>
                    <a:pt x="675" y="2765"/>
                  </a:cubicBezTo>
                  <a:cubicBezTo>
                    <a:pt x="543" y="2797"/>
                    <a:pt x="479" y="2809"/>
                    <a:pt x="460" y="2809"/>
                  </a:cubicBezTo>
                  <a:cubicBezTo>
                    <a:pt x="390" y="2809"/>
                    <a:pt x="995" y="2621"/>
                    <a:pt x="1102" y="2589"/>
                  </a:cubicBezTo>
                  <a:cubicBezTo>
                    <a:pt x="1379" y="2509"/>
                    <a:pt x="1660" y="2438"/>
                    <a:pt x="1937" y="2358"/>
                  </a:cubicBezTo>
                  <a:cubicBezTo>
                    <a:pt x="2512" y="2192"/>
                    <a:pt x="3066" y="1952"/>
                    <a:pt x="3633" y="1764"/>
                  </a:cubicBezTo>
                  <a:cubicBezTo>
                    <a:pt x="4738" y="1401"/>
                    <a:pt x="5855" y="1084"/>
                    <a:pt x="6908" y="582"/>
                  </a:cubicBezTo>
                  <a:cubicBezTo>
                    <a:pt x="6923" y="576"/>
                    <a:pt x="6932" y="561"/>
                    <a:pt x="6926" y="545"/>
                  </a:cubicBezTo>
                  <a:cubicBezTo>
                    <a:pt x="6923" y="527"/>
                    <a:pt x="6908" y="515"/>
                    <a:pt x="6889" y="515"/>
                  </a:cubicBezTo>
                  <a:cubicBezTo>
                    <a:pt x="6886" y="515"/>
                    <a:pt x="6883" y="511"/>
                    <a:pt x="6880" y="511"/>
                  </a:cubicBezTo>
                  <a:cubicBezTo>
                    <a:pt x="5760" y="718"/>
                    <a:pt x="4695" y="1136"/>
                    <a:pt x="3596" y="1432"/>
                  </a:cubicBezTo>
                  <a:cubicBezTo>
                    <a:pt x="3411" y="1484"/>
                    <a:pt x="3229" y="1536"/>
                    <a:pt x="3048" y="1592"/>
                  </a:cubicBezTo>
                  <a:cubicBezTo>
                    <a:pt x="3189" y="1546"/>
                    <a:pt x="3331" y="1500"/>
                    <a:pt x="3473" y="1456"/>
                  </a:cubicBezTo>
                  <a:cubicBezTo>
                    <a:pt x="4541" y="1121"/>
                    <a:pt x="5612" y="798"/>
                    <a:pt x="6634" y="342"/>
                  </a:cubicBezTo>
                  <a:cubicBezTo>
                    <a:pt x="6675" y="325"/>
                    <a:pt x="6646" y="271"/>
                    <a:pt x="6612" y="271"/>
                  </a:cubicBezTo>
                  <a:cubicBezTo>
                    <a:pt x="6610" y="271"/>
                    <a:pt x="6608" y="271"/>
                    <a:pt x="6606" y="271"/>
                  </a:cubicBezTo>
                  <a:cubicBezTo>
                    <a:pt x="5556" y="428"/>
                    <a:pt x="4559" y="785"/>
                    <a:pt x="3549" y="1090"/>
                  </a:cubicBezTo>
                  <a:cubicBezTo>
                    <a:pt x="2971" y="1263"/>
                    <a:pt x="2386" y="1426"/>
                    <a:pt x="1804" y="1583"/>
                  </a:cubicBezTo>
                  <a:cubicBezTo>
                    <a:pt x="1324" y="1712"/>
                    <a:pt x="684" y="1783"/>
                    <a:pt x="253" y="2017"/>
                  </a:cubicBezTo>
                  <a:cubicBezTo>
                    <a:pt x="1149" y="1503"/>
                    <a:pt x="2300" y="1364"/>
                    <a:pt x="3266" y="1029"/>
                  </a:cubicBezTo>
                  <a:cubicBezTo>
                    <a:pt x="3820" y="835"/>
                    <a:pt x="4368" y="622"/>
                    <a:pt x="4935" y="478"/>
                  </a:cubicBezTo>
                  <a:cubicBezTo>
                    <a:pt x="5424" y="351"/>
                    <a:pt x="5913" y="250"/>
                    <a:pt x="6388" y="74"/>
                  </a:cubicBezTo>
                  <a:cubicBezTo>
                    <a:pt x="6400" y="68"/>
                    <a:pt x="6409" y="59"/>
                    <a:pt x="6409" y="44"/>
                  </a:cubicBezTo>
                  <a:cubicBezTo>
                    <a:pt x="6415" y="21"/>
                    <a:pt x="6396" y="0"/>
                    <a:pt x="6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8" name="Google Shape;1934;p39">
              <a:extLst>
                <a:ext uri="{FF2B5EF4-FFF2-40B4-BE49-F238E27FC236}">
                  <a16:creationId xmlns:a16="http://schemas.microsoft.com/office/drawing/2014/main" id="{3F8EBC1C-A7F8-FCC9-1B38-AF157D03D118}"/>
                </a:ext>
              </a:extLst>
            </p:cNvPr>
            <p:cNvSpPr/>
            <p:nvPr/>
          </p:nvSpPr>
          <p:spPr>
            <a:xfrm>
              <a:off x="-927925" y="5373650"/>
              <a:ext cx="248400" cy="74550"/>
            </a:xfrm>
            <a:custGeom>
              <a:avLst/>
              <a:gdLst/>
              <a:ahLst/>
              <a:cxnLst/>
              <a:rect l="l" t="t" r="r" b="b"/>
              <a:pathLst>
                <a:path w="9936" h="2982" extrusionOk="0">
                  <a:moveTo>
                    <a:pt x="9654" y="76"/>
                  </a:moveTo>
                  <a:cubicBezTo>
                    <a:pt x="9935" y="76"/>
                    <a:pt x="9098" y="280"/>
                    <a:pt x="9013" y="300"/>
                  </a:cubicBezTo>
                  <a:cubicBezTo>
                    <a:pt x="8619" y="389"/>
                    <a:pt x="8240" y="518"/>
                    <a:pt x="7853" y="626"/>
                  </a:cubicBezTo>
                  <a:cubicBezTo>
                    <a:pt x="7003" y="860"/>
                    <a:pt x="6144" y="1063"/>
                    <a:pt x="5295" y="1297"/>
                  </a:cubicBezTo>
                  <a:cubicBezTo>
                    <a:pt x="3617" y="1765"/>
                    <a:pt x="1973" y="2353"/>
                    <a:pt x="293" y="2802"/>
                  </a:cubicBezTo>
                  <a:cubicBezTo>
                    <a:pt x="717" y="2485"/>
                    <a:pt x="1330" y="2408"/>
                    <a:pt x="1832" y="2288"/>
                  </a:cubicBezTo>
                  <a:cubicBezTo>
                    <a:pt x="2694" y="2085"/>
                    <a:pt x="3537" y="1786"/>
                    <a:pt x="4377" y="1497"/>
                  </a:cubicBezTo>
                  <a:cubicBezTo>
                    <a:pt x="6030" y="927"/>
                    <a:pt x="7800" y="220"/>
                    <a:pt x="9558" y="81"/>
                  </a:cubicBezTo>
                  <a:cubicBezTo>
                    <a:pt x="9598" y="78"/>
                    <a:pt x="9630" y="76"/>
                    <a:pt x="9654" y="76"/>
                  </a:cubicBezTo>
                  <a:close/>
                  <a:moveTo>
                    <a:pt x="9806" y="0"/>
                  </a:moveTo>
                  <a:cubicBezTo>
                    <a:pt x="9023" y="0"/>
                    <a:pt x="8255" y="220"/>
                    <a:pt x="7505" y="429"/>
                  </a:cubicBezTo>
                  <a:cubicBezTo>
                    <a:pt x="6507" y="706"/>
                    <a:pt x="5522" y="1023"/>
                    <a:pt x="4544" y="1358"/>
                  </a:cubicBezTo>
                  <a:cubicBezTo>
                    <a:pt x="3605" y="1682"/>
                    <a:pt x="2666" y="2014"/>
                    <a:pt x="1702" y="2242"/>
                  </a:cubicBezTo>
                  <a:cubicBezTo>
                    <a:pt x="1182" y="2365"/>
                    <a:pt x="564" y="2454"/>
                    <a:pt x="151" y="2824"/>
                  </a:cubicBezTo>
                  <a:lnTo>
                    <a:pt x="123" y="2848"/>
                  </a:lnTo>
                  <a:lnTo>
                    <a:pt x="34" y="2873"/>
                  </a:lnTo>
                  <a:cubicBezTo>
                    <a:pt x="0" y="2888"/>
                    <a:pt x="6" y="2937"/>
                    <a:pt x="40" y="2944"/>
                  </a:cubicBezTo>
                  <a:cubicBezTo>
                    <a:pt x="42" y="2967"/>
                    <a:pt x="60" y="2981"/>
                    <a:pt x="79" y="2981"/>
                  </a:cubicBezTo>
                  <a:cubicBezTo>
                    <a:pt x="88" y="2981"/>
                    <a:pt x="97" y="2978"/>
                    <a:pt x="105" y="2971"/>
                  </a:cubicBezTo>
                  <a:cubicBezTo>
                    <a:pt x="123" y="2950"/>
                    <a:pt x="145" y="2937"/>
                    <a:pt x="163" y="2919"/>
                  </a:cubicBezTo>
                  <a:lnTo>
                    <a:pt x="237" y="2897"/>
                  </a:lnTo>
                  <a:cubicBezTo>
                    <a:pt x="1946" y="2445"/>
                    <a:pt x="3614" y="1854"/>
                    <a:pt x="5313" y="1374"/>
                  </a:cubicBezTo>
                  <a:cubicBezTo>
                    <a:pt x="5599" y="1291"/>
                    <a:pt x="5889" y="1214"/>
                    <a:pt x="6175" y="1140"/>
                  </a:cubicBezTo>
                  <a:cubicBezTo>
                    <a:pt x="6273" y="1115"/>
                    <a:pt x="6372" y="1088"/>
                    <a:pt x="6467" y="1063"/>
                  </a:cubicBezTo>
                  <a:cubicBezTo>
                    <a:pt x="6935" y="943"/>
                    <a:pt x="7406" y="823"/>
                    <a:pt x="7871" y="700"/>
                  </a:cubicBezTo>
                  <a:cubicBezTo>
                    <a:pt x="8527" y="524"/>
                    <a:pt x="9309" y="404"/>
                    <a:pt x="9906" y="72"/>
                  </a:cubicBezTo>
                  <a:cubicBezTo>
                    <a:pt x="9918" y="66"/>
                    <a:pt x="9924" y="47"/>
                    <a:pt x="9921" y="35"/>
                  </a:cubicBezTo>
                  <a:cubicBezTo>
                    <a:pt x="9921" y="29"/>
                    <a:pt x="9918" y="23"/>
                    <a:pt x="9915" y="19"/>
                  </a:cubicBezTo>
                  <a:cubicBezTo>
                    <a:pt x="9909" y="7"/>
                    <a:pt x="9896" y="1"/>
                    <a:pt x="9884" y="1"/>
                  </a:cubicBezTo>
                  <a:cubicBezTo>
                    <a:pt x="9858" y="0"/>
                    <a:pt x="9832" y="0"/>
                    <a:pt x="9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9" name="Google Shape;1935;p39">
              <a:extLst>
                <a:ext uri="{FF2B5EF4-FFF2-40B4-BE49-F238E27FC236}">
                  <a16:creationId xmlns:a16="http://schemas.microsoft.com/office/drawing/2014/main" id="{A2054B79-4E13-F582-CC1E-69B851EBB707}"/>
                </a:ext>
              </a:extLst>
            </p:cNvPr>
            <p:cNvSpPr/>
            <p:nvPr/>
          </p:nvSpPr>
          <p:spPr>
            <a:xfrm>
              <a:off x="-766750" y="5381275"/>
              <a:ext cx="116225" cy="105350"/>
            </a:xfrm>
            <a:custGeom>
              <a:avLst/>
              <a:gdLst/>
              <a:ahLst/>
              <a:cxnLst/>
              <a:rect l="l" t="t" r="r" b="b"/>
              <a:pathLst>
                <a:path w="4649" h="4214" extrusionOk="0">
                  <a:moveTo>
                    <a:pt x="3957" y="3501"/>
                  </a:moveTo>
                  <a:cubicBezTo>
                    <a:pt x="3957" y="3501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57" y="3501"/>
                    <a:pt x="3957" y="3501"/>
                    <a:pt x="3957" y="3501"/>
                  </a:cubicBezTo>
                  <a:close/>
                  <a:moveTo>
                    <a:pt x="3576" y="1"/>
                  </a:moveTo>
                  <a:cubicBezTo>
                    <a:pt x="3040" y="62"/>
                    <a:pt x="2541" y="247"/>
                    <a:pt x="2027" y="395"/>
                  </a:cubicBezTo>
                  <a:cubicBezTo>
                    <a:pt x="1409" y="567"/>
                    <a:pt x="765" y="644"/>
                    <a:pt x="144" y="801"/>
                  </a:cubicBezTo>
                  <a:cubicBezTo>
                    <a:pt x="110" y="810"/>
                    <a:pt x="79" y="816"/>
                    <a:pt x="45" y="823"/>
                  </a:cubicBezTo>
                  <a:cubicBezTo>
                    <a:pt x="0" y="837"/>
                    <a:pt x="14" y="899"/>
                    <a:pt x="54" y="899"/>
                  </a:cubicBezTo>
                  <a:cubicBezTo>
                    <a:pt x="58" y="899"/>
                    <a:pt x="62" y="898"/>
                    <a:pt x="67" y="896"/>
                  </a:cubicBezTo>
                  <a:cubicBezTo>
                    <a:pt x="119" y="884"/>
                    <a:pt x="174" y="872"/>
                    <a:pt x="230" y="856"/>
                  </a:cubicBezTo>
                  <a:cubicBezTo>
                    <a:pt x="716" y="736"/>
                    <a:pt x="1205" y="653"/>
                    <a:pt x="1695" y="552"/>
                  </a:cubicBezTo>
                  <a:cubicBezTo>
                    <a:pt x="2221" y="441"/>
                    <a:pt x="2723" y="244"/>
                    <a:pt x="3246" y="127"/>
                  </a:cubicBezTo>
                  <a:cubicBezTo>
                    <a:pt x="3338" y="97"/>
                    <a:pt x="3391" y="82"/>
                    <a:pt x="3403" y="82"/>
                  </a:cubicBezTo>
                  <a:cubicBezTo>
                    <a:pt x="3418" y="82"/>
                    <a:pt x="3368" y="106"/>
                    <a:pt x="3252" y="155"/>
                  </a:cubicBezTo>
                  <a:cubicBezTo>
                    <a:pt x="3099" y="222"/>
                    <a:pt x="2942" y="287"/>
                    <a:pt x="2782" y="345"/>
                  </a:cubicBezTo>
                  <a:cubicBezTo>
                    <a:pt x="2511" y="450"/>
                    <a:pt x="2227" y="536"/>
                    <a:pt x="1947" y="619"/>
                  </a:cubicBezTo>
                  <a:cubicBezTo>
                    <a:pt x="1427" y="770"/>
                    <a:pt x="901" y="887"/>
                    <a:pt x="374" y="1004"/>
                  </a:cubicBezTo>
                  <a:lnTo>
                    <a:pt x="251" y="1029"/>
                  </a:lnTo>
                  <a:cubicBezTo>
                    <a:pt x="202" y="1037"/>
                    <a:pt x="207" y="1107"/>
                    <a:pt x="252" y="1107"/>
                  </a:cubicBezTo>
                  <a:cubicBezTo>
                    <a:pt x="255" y="1107"/>
                    <a:pt x="258" y="1106"/>
                    <a:pt x="261" y="1106"/>
                  </a:cubicBezTo>
                  <a:cubicBezTo>
                    <a:pt x="319" y="1106"/>
                    <a:pt x="377" y="1100"/>
                    <a:pt x="436" y="1093"/>
                  </a:cubicBezTo>
                  <a:cubicBezTo>
                    <a:pt x="1249" y="1035"/>
                    <a:pt x="2021" y="752"/>
                    <a:pt x="2828" y="644"/>
                  </a:cubicBezTo>
                  <a:cubicBezTo>
                    <a:pt x="2960" y="626"/>
                    <a:pt x="3089" y="610"/>
                    <a:pt x="3219" y="592"/>
                  </a:cubicBezTo>
                  <a:cubicBezTo>
                    <a:pt x="3312" y="581"/>
                    <a:pt x="3588" y="487"/>
                    <a:pt x="3596" y="487"/>
                  </a:cubicBezTo>
                  <a:lnTo>
                    <a:pt x="3596" y="487"/>
                  </a:lnTo>
                  <a:cubicBezTo>
                    <a:pt x="3599" y="487"/>
                    <a:pt x="3556" y="503"/>
                    <a:pt x="3434" y="549"/>
                  </a:cubicBezTo>
                  <a:cubicBezTo>
                    <a:pt x="3006" y="712"/>
                    <a:pt x="2557" y="826"/>
                    <a:pt x="2123" y="976"/>
                  </a:cubicBezTo>
                  <a:cubicBezTo>
                    <a:pt x="2101" y="983"/>
                    <a:pt x="2083" y="989"/>
                    <a:pt x="2061" y="998"/>
                  </a:cubicBezTo>
                  <a:cubicBezTo>
                    <a:pt x="2025" y="1010"/>
                    <a:pt x="2027" y="1075"/>
                    <a:pt x="2068" y="1075"/>
                  </a:cubicBezTo>
                  <a:cubicBezTo>
                    <a:pt x="2069" y="1075"/>
                    <a:pt x="2069" y="1075"/>
                    <a:pt x="2070" y="1075"/>
                  </a:cubicBezTo>
                  <a:cubicBezTo>
                    <a:pt x="2126" y="1069"/>
                    <a:pt x="2178" y="1060"/>
                    <a:pt x="2234" y="1050"/>
                  </a:cubicBezTo>
                  <a:cubicBezTo>
                    <a:pt x="2643" y="995"/>
                    <a:pt x="3040" y="881"/>
                    <a:pt x="3443" y="789"/>
                  </a:cubicBezTo>
                  <a:cubicBezTo>
                    <a:pt x="3534" y="769"/>
                    <a:pt x="3584" y="760"/>
                    <a:pt x="3604" y="760"/>
                  </a:cubicBezTo>
                  <a:cubicBezTo>
                    <a:pt x="3701" y="760"/>
                    <a:pt x="3090" y="958"/>
                    <a:pt x="3006" y="986"/>
                  </a:cubicBezTo>
                  <a:cubicBezTo>
                    <a:pt x="2803" y="1053"/>
                    <a:pt x="2606" y="1137"/>
                    <a:pt x="2415" y="1232"/>
                  </a:cubicBezTo>
                  <a:cubicBezTo>
                    <a:pt x="2406" y="1235"/>
                    <a:pt x="2400" y="1238"/>
                    <a:pt x="2394" y="1241"/>
                  </a:cubicBezTo>
                  <a:cubicBezTo>
                    <a:pt x="2360" y="1263"/>
                    <a:pt x="2375" y="1312"/>
                    <a:pt x="2412" y="1312"/>
                  </a:cubicBezTo>
                  <a:cubicBezTo>
                    <a:pt x="2434" y="1312"/>
                    <a:pt x="2455" y="1309"/>
                    <a:pt x="2474" y="1306"/>
                  </a:cubicBezTo>
                  <a:cubicBezTo>
                    <a:pt x="2871" y="1269"/>
                    <a:pt x="3234" y="1103"/>
                    <a:pt x="3619" y="1007"/>
                  </a:cubicBezTo>
                  <a:cubicBezTo>
                    <a:pt x="3665" y="995"/>
                    <a:pt x="3695" y="990"/>
                    <a:pt x="3713" y="990"/>
                  </a:cubicBezTo>
                  <a:cubicBezTo>
                    <a:pt x="3833" y="990"/>
                    <a:pt x="3356" y="1233"/>
                    <a:pt x="3305" y="1263"/>
                  </a:cubicBezTo>
                  <a:cubicBezTo>
                    <a:pt x="3095" y="1374"/>
                    <a:pt x="2880" y="1478"/>
                    <a:pt x="2665" y="1583"/>
                  </a:cubicBezTo>
                  <a:cubicBezTo>
                    <a:pt x="2621" y="1607"/>
                    <a:pt x="2575" y="1629"/>
                    <a:pt x="2529" y="1651"/>
                  </a:cubicBezTo>
                  <a:cubicBezTo>
                    <a:pt x="2498" y="1672"/>
                    <a:pt x="2511" y="1724"/>
                    <a:pt x="2551" y="1724"/>
                  </a:cubicBezTo>
                  <a:cubicBezTo>
                    <a:pt x="2612" y="1721"/>
                    <a:pt x="2674" y="1712"/>
                    <a:pt x="2738" y="1703"/>
                  </a:cubicBezTo>
                  <a:cubicBezTo>
                    <a:pt x="3095" y="1663"/>
                    <a:pt x="3437" y="1564"/>
                    <a:pt x="3785" y="1466"/>
                  </a:cubicBezTo>
                  <a:cubicBezTo>
                    <a:pt x="3894" y="1435"/>
                    <a:pt x="3942" y="1423"/>
                    <a:pt x="3952" y="1423"/>
                  </a:cubicBezTo>
                  <a:cubicBezTo>
                    <a:pt x="3982" y="1423"/>
                    <a:pt x="3668" y="1531"/>
                    <a:pt x="3594" y="1567"/>
                  </a:cubicBezTo>
                  <a:cubicBezTo>
                    <a:pt x="3348" y="1688"/>
                    <a:pt x="3105" y="1811"/>
                    <a:pt x="2868" y="1943"/>
                  </a:cubicBezTo>
                  <a:cubicBezTo>
                    <a:pt x="2834" y="1958"/>
                    <a:pt x="2803" y="1977"/>
                    <a:pt x="2769" y="1992"/>
                  </a:cubicBezTo>
                  <a:cubicBezTo>
                    <a:pt x="2735" y="2014"/>
                    <a:pt x="2751" y="2066"/>
                    <a:pt x="2791" y="2066"/>
                  </a:cubicBezTo>
                  <a:cubicBezTo>
                    <a:pt x="2837" y="2066"/>
                    <a:pt x="2883" y="2060"/>
                    <a:pt x="2929" y="2057"/>
                  </a:cubicBezTo>
                  <a:cubicBezTo>
                    <a:pt x="3046" y="2051"/>
                    <a:pt x="3163" y="2032"/>
                    <a:pt x="3277" y="2011"/>
                  </a:cubicBezTo>
                  <a:cubicBezTo>
                    <a:pt x="3456" y="1971"/>
                    <a:pt x="3963" y="1909"/>
                    <a:pt x="4087" y="1829"/>
                  </a:cubicBezTo>
                  <a:lnTo>
                    <a:pt x="4087" y="1829"/>
                  </a:lnTo>
                  <a:cubicBezTo>
                    <a:pt x="3770" y="2035"/>
                    <a:pt x="3413" y="2155"/>
                    <a:pt x="3111" y="2383"/>
                  </a:cubicBezTo>
                  <a:cubicBezTo>
                    <a:pt x="3099" y="2392"/>
                    <a:pt x="3083" y="2399"/>
                    <a:pt x="3068" y="2411"/>
                  </a:cubicBezTo>
                  <a:cubicBezTo>
                    <a:pt x="3040" y="2432"/>
                    <a:pt x="3068" y="2472"/>
                    <a:pt x="3095" y="2476"/>
                  </a:cubicBezTo>
                  <a:cubicBezTo>
                    <a:pt x="3106" y="2477"/>
                    <a:pt x="3115" y="2477"/>
                    <a:pt x="3123" y="2477"/>
                  </a:cubicBezTo>
                  <a:cubicBezTo>
                    <a:pt x="3139" y="2477"/>
                    <a:pt x="3152" y="2476"/>
                    <a:pt x="3166" y="2476"/>
                  </a:cubicBezTo>
                  <a:cubicBezTo>
                    <a:pt x="3170" y="2476"/>
                    <a:pt x="3174" y="2476"/>
                    <a:pt x="3177" y="2476"/>
                  </a:cubicBezTo>
                  <a:cubicBezTo>
                    <a:pt x="3484" y="2476"/>
                    <a:pt x="3767" y="2348"/>
                    <a:pt x="4053" y="2238"/>
                  </a:cubicBezTo>
                  <a:cubicBezTo>
                    <a:pt x="4122" y="2212"/>
                    <a:pt x="4160" y="2202"/>
                    <a:pt x="4175" y="2202"/>
                  </a:cubicBezTo>
                  <a:cubicBezTo>
                    <a:pt x="4241" y="2202"/>
                    <a:pt x="3883" y="2402"/>
                    <a:pt x="3816" y="2445"/>
                  </a:cubicBezTo>
                  <a:cubicBezTo>
                    <a:pt x="3656" y="2546"/>
                    <a:pt x="3489" y="2632"/>
                    <a:pt x="3323" y="2722"/>
                  </a:cubicBezTo>
                  <a:lnTo>
                    <a:pt x="3280" y="2743"/>
                  </a:lnTo>
                  <a:cubicBezTo>
                    <a:pt x="3246" y="2765"/>
                    <a:pt x="3262" y="2817"/>
                    <a:pt x="3302" y="2817"/>
                  </a:cubicBezTo>
                  <a:cubicBezTo>
                    <a:pt x="3329" y="2817"/>
                    <a:pt x="3354" y="2814"/>
                    <a:pt x="3382" y="2811"/>
                  </a:cubicBezTo>
                  <a:cubicBezTo>
                    <a:pt x="3588" y="2805"/>
                    <a:pt x="3779" y="2753"/>
                    <a:pt x="3979" y="2697"/>
                  </a:cubicBezTo>
                  <a:cubicBezTo>
                    <a:pt x="4064" y="2674"/>
                    <a:pt x="4102" y="2665"/>
                    <a:pt x="4112" y="2665"/>
                  </a:cubicBezTo>
                  <a:cubicBezTo>
                    <a:pt x="4141" y="2665"/>
                    <a:pt x="3910" y="2745"/>
                    <a:pt x="3877" y="2759"/>
                  </a:cubicBezTo>
                  <a:cubicBezTo>
                    <a:pt x="3751" y="2811"/>
                    <a:pt x="3634" y="2873"/>
                    <a:pt x="3520" y="2946"/>
                  </a:cubicBezTo>
                  <a:cubicBezTo>
                    <a:pt x="3517" y="2953"/>
                    <a:pt x="3514" y="2956"/>
                    <a:pt x="3511" y="2962"/>
                  </a:cubicBezTo>
                  <a:cubicBezTo>
                    <a:pt x="3499" y="2986"/>
                    <a:pt x="3507" y="3021"/>
                    <a:pt x="3538" y="3021"/>
                  </a:cubicBezTo>
                  <a:cubicBezTo>
                    <a:pt x="3539" y="3021"/>
                    <a:pt x="3540" y="3020"/>
                    <a:pt x="3542" y="3020"/>
                  </a:cubicBezTo>
                  <a:lnTo>
                    <a:pt x="3557" y="3017"/>
                  </a:lnTo>
                  <a:cubicBezTo>
                    <a:pt x="3711" y="3002"/>
                    <a:pt x="3862" y="2974"/>
                    <a:pt x="4013" y="2937"/>
                  </a:cubicBezTo>
                  <a:lnTo>
                    <a:pt x="4013" y="2937"/>
                  </a:lnTo>
                  <a:cubicBezTo>
                    <a:pt x="4151" y="2983"/>
                    <a:pt x="4148" y="3026"/>
                    <a:pt x="4010" y="3060"/>
                  </a:cubicBezTo>
                  <a:cubicBezTo>
                    <a:pt x="3917" y="3107"/>
                    <a:pt x="3828" y="3143"/>
                    <a:pt x="3742" y="3193"/>
                  </a:cubicBezTo>
                  <a:cubicBezTo>
                    <a:pt x="3726" y="3202"/>
                    <a:pt x="3708" y="3211"/>
                    <a:pt x="3693" y="3220"/>
                  </a:cubicBezTo>
                  <a:cubicBezTo>
                    <a:pt x="3656" y="3243"/>
                    <a:pt x="3676" y="3293"/>
                    <a:pt x="3709" y="3293"/>
                  </a:cubicBezTo>
                  <a:cubicBezTo>
                    <a:pt x="3713" y="3293"/>
                    <a:pt x="3717" y="3292"/>
                    <a:pt x="3720" y="3291"/>
                  </a:cubicBezTo>
                  <a:lnTo>
                    <a:pt x="3831" y="3276"/>
                  </a:lnTo>
                  <a:cubicBezTo>
                    <a:pt x="3931" y="3261"/>
                    <a:pt x="4073" y="3244"/>
                    <a:pt x="4159" y="3244"/>
                  </a:cubicBezTo>
                  <a:cubicBezTo>
                    <a:pt x="4196" y="3244"/>
                    <a:pt x="4222" y="3247"/>
                    <a:pt x="4231" y="3254"/>
                  </a:cubicBezTo>
                  <a:cubicBezTo>
                    <a:pt x="4185" y="3291"/>
                    <a:pt x="4077" y="3390"/>
                    <a:pt x="4013" y="3451"/>
                  </a:cubicBezTo>
                  <a:cubicBezTo>
                    <a:pt x="3980" y="3481"/>
                    <a:pt x="3957" y="3502"/>
                    <a:pt x="3956" y="3502"/>
                  </a:cubicBezTo>
                  <a:cubicBezTo>
                    <a:pt x="3956" y="3502"/>
                    <a:pt x="3957" y="3501"/>
                    <a:pt x="3957" y="3501"/>
                  </a:cubicBezTo>
                  <a:lnTo>
                    <a:pt x="3957" y="3501"/>
                  </a:lnTo>
                  <a:cubicBezTo>
                    <a:pt x="3933" y="3526"/>
                    <a:pt x="3952" y="3567"/>
                    <a:pt x="3985" y="3567"/>
                  </a:cubicBezTo>
                  <a:cubicBezTo>
                    <a:pt x="3989" y="3567"/>
                    <a:pt x="3993" y="3566"/>
                    <a:pt x="3997" y="3565"/>
                  </a:cubicBezTo>
                  <a:lnTo>
                    <a:pt x="4105" y="3547"/>
                  </a:lnTo>
                  <a:cubicBezTo>
                    <a:pt x="4155" y="3538"/>
                    <a:pt x="4199" y="3532"/>
                    <a:pt x="4234" y="3532"/>
                  </a:cubicBezTo>
                  <a:cubicBezTo>
                    <a:pt x="4323" y="3532"/>
                    <a:pt x="4351" y="3575"/>
                    <a:pt x="4253" y="3734"/>
                  </a:cubicBezTo>
                  <a:cubicBezTo>
                    <a:pt x="4244" y="3750"/>
                    <a:pt x="4237" y="3765"/>
                    <a:pt x="4225" y="3781"/>
                  </a:cubicBezTo>
                  <a:cubicBezTo>
                    <a:pt x="4210" y="3808"/>
                    <a:pt x="4228" y="3839"/>
                    <a:pt x="4259" y="3839"/>
                  </a:cubicBezTo>
                  <a:lnTo>
                    <a:pt x="4317" y="3833"/>
                  </a:lnTo>
                  <a:cubicBezTo>
                    <a:pt x="4373" y="3827"/>
                    <a:pt x="4431" y="3818"/>
                    <a:pt x="4484" y="3802"/>
                  </a:cubicBezTo>
                  <a:cubicBezTo>
                    <a:pt x="4484" y="3802"/>
                    <a:pt x="4484" y="3802"/>
                    <a:pt x="4485" y="3802"/>
                  </a:cubicBezTo>
                  <a:cubicBezTo>
                    <a:pt x="4507" y="3802"/>
                    <a:pt x="4468" y="3936"/>
                    <a:pt x="4434" y="4039"/>
                  </a:cubicBezTo>
                  <a:cubicBezTo>
                    <a:pt x="4413" y="4110"/>
                    <a:pt x="4394" y="4165"/>
                    <a:pt x="4394" y="4168"/>
                  </a:cubicBezTo>
                  <a:cubicBezTo>
                    <a:pt x="4385" y="4196"/>
                    <a:pt x="4408" y="4214"/>
                    <a:pt x="4431" y="4214"/>
                  </a:cubicBezTo>
                  <a:cubicBezTo>
                    <a:pt x="4446" y="4214"/>
                    <a:pt x="4462" y="4206"/>
                    <a:pt x="4468" y="4187"/>
                  </a:cubicBezTo>
                  <a:cubicBezTo>
                    <a:pt x="4468" y="4181"/>
                    <a:pt x="4474" y="4162"/>
                    <a:pt x="4484" y="4141"/>
                  </a:cubicBezTo>
                  <a:lnTo>
                    <a:pt x="4545" y="3984"/>
                  </a:lnTo>
                  <a:cubicBezTo>
                    <a:pt x="4582" y="3891"/>
                    <a:pt x="4619" y="3793"/>
                    <a:pt x="4638" y="3744"/>
                  </a:cubicBezTo>
                  <a:cubicBezTo>
                    <a:pt x="4649" y="3719"/>
                    <a:pt x="4622" y="3694"/>
                    <a:pt x="4599" y="3694"/>
                  </a:cubicBezTo>
                  <a:cubicBezTo>
                    <a:pt x="4596" y="3694"/>
                    <a:pt x="4594" y="3694"/>
                    <a:pt x="4591" y="3694"/>
                  </a:cubicBezTo>
                  <a:cubicBezTo>
                    <a:pt x="4564" y="3704"/>
                    <a:pt x="4551" y="3704"/>
                    <a:pt x="4536" y="3707"/>
                  </a:cubicBezTo>
                  <a:cubicBezTo>
                    <a:pt x="4505" y="3713"/>
                    <a:pt x="4481" y="3716"/>
                    <a:pt x="4461" y="3716"/>
                  </a:cubicBezTo>
                  <a:cubicBezTo>
                    <a:pt x="4342" y="3716"/>
                    <a:pt x="4434" y="3598"/>
                    <a:pt x="4468" y="3436"/>
                  </a:cubicBezTo>
                  <a:cubicBezTo>
                    <a:pt x="4474" y="3412"/>
                    <a:pt x="4456" y="3388"/>
                    <a:pt x="4431" y="3388"/>
                  </a:cubicBezTo>
                  <a:cubicBezTo>
                    <a:pt x="4427" y="3388"/>
                    <a:pt x="4423" y="3388"/>
                    <a:pt x="4419" y="3390"/>
                  </a:cubicBezTo>
                  <a:cubicBezTo>
                    <a:pt x="4394" y="3394"/>
                    <a:pt x="4215" y="3463"/>
                    <a:pt x="4157" y="3463"/>
                  </a:cubicBezTo>
                  <a:cubicBezTo>
                    <a:pt x="4130" y="3463"/>
                    <a:pt x="4131" y="3448"/>
                    <a:pt x="4188" y="3402"/>
                  </a:cubicBezTo>
                  <a:cubicBezTo>
                    <a:pt x="4305" y="3307"/>
                    <a:pt x="4358" y="3264"/>
                    <a:pt x="4398" y="3128"/>
                  </a:cubicBezTo>
                  <a:cubicBezTo>
                    <a:pt x="4407" y="3103"/>
                    <a:pt x="4385" y="3079"/>
                    <a:pt x="4361" y="3079"/>
                  </a:cubicBezTo>
                  <a:cubicBezTo>
                    <a:pt x="4247" y="3085"/>
                    <a:pt x="4133" y="3107"/>
                    <a:pt x="4025" y="3137"/>
                  </a:cubicBezTo>
                  <a:cubicBezTo>
                    <a:pt x="4013" y="3140"/>
                    <a:pt x="4000" y="3143"/>
                    <a:pt x="3988" y="3147"/>
                  </a:cubicBezTo>
                  <a:cubicBezTo>
                    <a:pt x="4124" y="3082"/>
                    <a:pt x="4231" y="3023"/>
                    <a:pt x="4324" y="2897"/>
                  </a:cubicBezTo>
                  <a:cubicBezTo>
                    <a:pt x="4342" y="2873"/>
                    <a:pt x="4317" y="2842"/>
                    <a:pt x="4293" y="2839"/>
                  </a:cubicBezTo>
                  <a:cubicBezTo>
                    <a:pt x="4121" y="2839"/>
                    <a:pt x="3824" y="2839"/>
                    <a:pt x="3676" y="2935"/>
                  </a:cubicBezTo>
                  <a:lnTo>
                    <a:pt x="3676" y="2935"/>
                  </a:lnTo>
                  <a:cubicBezTo>
                    <a:pt x="3859" y="2813"/>
                    <a:pt x="4074" y="2769"/>
                    <a:pt x="4250" y="2632"/>
                  </a:cubicBezTo>
                  <a:cubicBezTo>
                    <a:pt x="4281" y="2607"/>
                    <a:pt x="4251" y="2567"/>
                    <a:pt x="4219" y="2567"/>
                  </a:cubicBezTo>
                  <a:cubicBezTo>
                    <a:pt x="4217" y="2567"/>
                    <a:pt x="4215" y="2567"/>
                    <a:pt x="4213" y="2568"/>
                  </a:cubicBezTo>
                  <a:cubicBezTo>
                    <a:pt x="4077" y="2592"/>
                    <a:pt x="3951" y="2623"/>
                    <a:pt x="3819" y="2660"/>
                  </a:cubicBezTo>
                  <a:cubicBezTo>
                    <a:pt x="3735" y="2684"/>
                    <a:pt x="3507" y="2763"/>
                    <a:pt x="3453" y="2763"/>
                  </a:cubicBezTo>
                  <a:cubicBezTo>
                    <a:pt x="3424" y="2763"/>
                    <a:pt x="3447" y="2739"/>
                    <a:pt x="3576" y="2669"/>
                  </a:cubicBezTo>
                  <a:cubicBezTo>
                    <a:pt x="3840" y="2522"/>
                    <a:pt x="4102" y="2371"/>
                    <a:pt x="4317" y="2152"/>
                  </a:cubicBezTo>
                  <a:cubicBezTo>
                    <a:pt x="4321" y="2149"/>
                    <a:pt x="4321" y="2146"/>
                    <a:pt x="4324" y="2143"/>
                  </a:cubicBezTo>
                  <a:cubicBezTo>
                    <a:pt x="4330" y="2128"/>
                    <a:pt x="4327" y="2109"/>
                    <a:pt x="4311" y="2097"/>
                  </a:cubicBezTo>
                  <a:cubicBezTo>
                    <a:pt x="4306" y="2092"/>
                    <a:pt x="4297" y="2087"/>
                    <a:pt x="4287" y="2087"/>
                  </a:cubicBezTo>
                  <a:cubicBezTo>
                    <a:pt x="4285" y="2087"/>
                    <a:pt x="4283" y="2087"/>
                    <a:pt x="4281" y="2088"/>
                  </a:cubicBezTo>
                  <a:cubicBezTo>
                    <a:pt x="3920" y="2183"/>
                    <a:pt x="3588" y="2368"/>
                    <a:pt x="3216" y="2405"/>
                  </a:cubicBezTo>
                  <a:cubicBezTo>
                    <a:pt x="3323" y="2392"/>
                    <a:pt x="3616" y="2152"/>
                    <a:pt x="3733" y="2097"/>
                  </a:cubicBezTo>
                  <a:cubicBezTo>
                    <a:pt x="3908" y="2014"/>
                    <a:pt x="4077" y="1921"/>
                    <a:pt x="4241" y="1817"/>
                  </a:cubicBezTo>
                  <a:cubicBezTo>
                    <a:pt x="4244" y="1817"/>
                    <a:pt x="4244" y="1814"/>
                    <a:pt x="4247" y="1814"/>
                  </a:cubicBezTo>
                  <a:cubicBezTo>
                    <a:pt x="4265" y="1792"/>
                    <a:pt x="4256" y="1755"/>
                    <a:pt x="4228" y="1749"/>
                  </a:cubicBezTo>
                  <a:cubicBezTo>
                    <a:pt x="4225" y="1749"/>
                    <a:pt x="4225" y="1746"/>
                    <a:pt x="4222" y="1746"/>
                  </a:cubicBezTo>
                  <a:cubicBezTo>
                    <a:pt x="3779" y="1746"/>
                    <a:pt x="3382" y="1931"/>
                    <a:pt x="2948" y="1986"/>
                  </a:cubicBezTo>
                  <a:cubicBezTo>
                    <a:pt x="3080" y="1968"/>
                    <a:pt x="3332" y="1780"/>
                    <a:pt x="3459" y="1715"/>
                  </a:cubicBezTo>
                  <a:cubicBezTo>
                    <a:pt x="3683" y="1604"/>
                    <a:pt x="3908" y="1494"/>
                    <a:pt x="4130" y="1380"/>
                  </a:cubicBezTo>
                  <a:cubicBezTo>
                    <a:pt x="4133" y="1377"/>
                    <a:pt x="4136" y="1377"/>
                    <a:pt x="4139" y="1374"/>
                  </a:cubicBezTo>
                  <a:cubicBezTo>
                    <a:pt x="4176" y="1354"/>
                    <a:pt x="4155" y="1302"/>
                    <a:pt x="4117" y="1302"/>
                  </a:cubicBezTo>
                  <a:cubicBezTo>
                    <a:pt x="4114" y="1302"/>
                    <a:pt x="4111" y="1302"/>
                    <a:pt x="4108" y="1303"/>
                  </a:cubicBezTo>
                  <a:lnTo>
                    <a:pt x="4105" y="1303"/>
                  </a:lnTo>
                  <a:cubicBezTo>
                    <a:pt x="3871" y="1355"/>
                    <a:pt x="3643" y="1423"/>
                    <a:pt x="3413" y="1487"/>
                  </a:cubicBezTo>
                  <a:cubicBezTo>
                    <a:pt x="3228" y="1540"/>
                    <a:pt x="2868" y="1558"/>
                    <a:pt x="2717" y="1635"/>
                  </a:cubicBezTo>
                  <a:cubicBezTo>
                    <a:pt x="3132" y="1420"/>
                    <a:pt x="3551" y="1232"/>
                    <a:pt x="3936" y="964"/>
                  </a:cubicBezTo>
                  <a:cubicBezTo>
                    <a:pt x="3963" y="943"/>
                    <a:pt x="3958" y="890"/>
                    <a:pt x="3918" y="890"/>
                  </a:cubicBezTo>
                  <a:cubicBezTo>
                    <a:pt x="3917" y="890"/>
                    <a:pt x="3915" y="890"/>
                    <a:pt x="3914" y="890"/>
                  </a:cubicBezTo>
                  <a:cubicBezTo>
                    <a:pt x="3486" y="918"/>
                    <a:pt x="3102" y="1093"/>
                    <a:pt x="2692" y="1198"/>
                  </a:cubicBezTo>
                  <a:cubicBezTo>
                    <a:pt x="2632" y="1214"/>
                    <a:pt x="2601" y="1221"/>
                    <a:pt x="2592" y="1221"/>
                  </a:cubicBezTo>
                  <a:cubicBezTo>
                    <a:pt x="2542" y="1221"/>
                    <a:pt x="3125" y="1025"/>
                    <a:pt x="3185" y="1004"/>
                  </a:cubicBezTo>
                  <a:cubicBezTo>
                    <a:pt x="3400" y="933"/>
                    <a:pt x="3603" y="838"/>
                    <a:pt x="3797" y="724"/>
                  </a:cubicBezTo>
                  <a:cubicBezTo>
                    <a:pt x="3834" y="704"/>
                    <a:pt x="3817" y="652"/>
                    <a:pt x="3781" y="652"/>
                  </a:cubicBezTo>
                  <a:cubicBezTo>
                    <a:pt x="3777" y="652"/>
                    <a:pt x="3773" y="652"/>
                    <a:pt x="3770" y="653"/>
                  </a:cubicBezTo>
                  <a:cubicBezTo>
                    <a:pt x="3265" y="727"/>
                    <a:pt x="2723" y="838"/>
                    <a:pt x="2246" y="1010"/>
                  </a:cubicBezTo>
                  <a:cubicBezTo>
                    <a:pt x="2757" y="826"/>
                    <a:pt x="3286" y="696"/>
                    <a:pt x="3788" y="487"/>
                  </a:cubicBezTo>
                  <a:cubicBezTo>
                    <a:pt x="3797" y="484"/>
                    <a:pt x="3807" y="478"/>
                    <a:pt x="3810" y="469"/>
                  </a:cubicBezTo>
                  <a:cubicBezTo>
                    <a:pt x="3822" y="450"/>
                    <a:pt x="3813" y="425"/>
                    <a:pt x="3788" y="416"/>
                  </a:cubicBezTo>
                  <a:cubicBezTo>
                    <a:pt x="3782" y="413"/>
                    <a:pt x="3776" y="413"/>
                    <a:pt x="3770" y="413"/>
                  </a:cubicBezTo>
                  <a:cubicBezTo>
                    <a:pt x="3209" y="533"/>
                    <a:pt x="2637" y="570"/>
                    <a:pt x="2077" y="696"/>
                  </a:cubicBezTo>
                  <a:cubicBezTo>
                    <a:pt x="1769" y="767"/>
                    <a:pt x="1467" y="847"/>
                    <a:pt x="1159" y="915"/>
                  </a:cubicBezTo>
                  <a:cubicBezTo>
                    <a:pt x="1092" y="930"/>
                    <a:pt x="1021" y="940"/>
                    <a:pt x="950" y="952"/>
                  </a:cubicBezTo>
                  <a:cubicBezTo>
                    <a:pt x="1858" y="743"/>
                    <a:pt x="2760" y="490"/>
                    <a:pt x="3594" y="75"/>
                  </a:cubicBezTo>
                  <a:cubicBezTo>
                    <a:pt x="3628" y="53"/>
                    <a:pt x="3613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0" name="Google Shape;1936;p39">
              <a:extLst>
                <a:ext uri="{FF2B5EF4-FFF2-40B4-BE49-F238E27FC236}">
                  <a16:creationId xmlns:a16="http://schemas.microsoft.com/office/drawing/2014/main" id="{CDB58784-4185-F33F-16E3-CCE08D2F6683}"/>
                </a:ext>
              </a:extLst>
            </p:cNvPr>
            <p:cNvSpPr/>
            <p:nvPr/>
          </p:nvSpPr>
          <p:spPr>
            <a:xfrm>
              <a:off x="-755475" y="5409525"/>
              <a:ext cx="50125" cy="71925"/>
            </a:xfrm>
            <a:custGeom>
              <a:avLst/>
              <a:gdLst/>
              <a:ahLst/>
              <a:cxnLst/>
              <a:rect l="l" t="t" r="r" b="b"/>
              <a:pathLst>
                <a:path w="2005" h="2877" extrusionOk="0">
                  <a:moveTo>
                    <a:pt x="1007" y="0"/>
                  </a:moveTo>
                  <a:cubicBezTo>
                    <a:pt x="693" y="13"/>
                    <a:pt x="394" y="62"/>
                    <a:pt x="83" y="102"/>
                  </a:cubicBezTo>
                  <a:cubicBezTo>
                    <a:pt x="74" y="105"/>
                    <a:pt x="68" y="108"/>
                    <a:pt x="62" y="114"/>
                  </a:cubicBezTo>
                  <a:cubicBezTo>
                    <a:pt x="39" y="135"/>
                    <a:pt x="43" y="179"/>
                    <a:pt x="77" y="179"/>
                  </a:cubicBezTo>
                  <a:cubicBezTo>
                    <a:pt x="79" y="179"/>
                    <a:pt x="81" y="179"/>
                    <a:pt x="83" y="179"/>
                  </a:cubicBezTo>
                  <a:lnTo>
                    <a:pt x="90" y="179"/>
                  </a:lnTo>
                  <a:cubicBezTo>
                    <a:pt x="194" y="166"/>
                    <a:pt x="622" y="86"/>
                    <a:pt x="751" y="86"/>
                  </a:cubicBezTo>
                  <a:cubicBezTo>
                    <a:pt x="806" y="86"/>
                    <a:pt x="808" y="100"/>
                    <a:pt x="711" y="139"/>
                  </a:cubicBezTo>
                  <a:cubicBezTo>
                    <a:pt x="517" y="216"/>
                    <a:pt x="330" y="259"/>
                    <a:pt x="148" y="348"/>
                  </a:cubicBezTo>
                  <a:cubicBezTo>
                    <a:pt x="108" y="370"/>
                    <a:pt x="68" y="391"/>
                    <a:pt x="28" y="416"/>
                  </a:cubicBezTo>
                  <a:cubicBezTo>
                    <a:pt x="0" y="434"/>
                    <a:pt x="3" y="477"/>
                    <a:pt x="37" y="487"/>
                  </a:cubicBezTo>
                  <a:cubicBezTo>
                    <a:pt x="90" y="499"/>
                    <a:pt x="139" y="502"/>
                    <a:pt x="191" y="502"/>
                  </a:cubicBezTo>
                  <a:cubicBezTo>
                    <a:pt x="351" y="502"/>
                    <a:pt x="499" y="462"/>
                    <a:pt x="665" y="422"/>
                  </a:cubicBezTo>
                  <a:cubicBezTo>
                    <a:pt x="697" y="415"/>
                    <a:pt x="716" y="412"/>
                    <a:pt x="725" y="412"/>
                  </a:cubicBezTo>
                  <a:cubicBezTo>
                    <a:pt x="781" y="412"/>
                    <a:pt x="473" y="530"/>
                    <a:pt x="465" y="533"/>
                  </a:cubicBezTo>
                  <a:cubicBezTo>
                    <a:pt x="382" y="558"/>
                    <a:pt x="299" y="585"/>
                    <a:pt x="219" y="619"/>
                  </a:cubicBezTo>
                  <a:cubicBezTo>
                    <a:pt x="167" y="641"/>
                    <a:pt x="117" y="662"/>
                    <a:pt x="65" y="690"/>
                  </a:cubicBezTo>
                  <a:cubicBezTo>
                    <a:pt x="28" y="708"/>
                    <a:pt x="50" y="758"/>
                    <a:pt x="83" y="761"/>
                  </a:cubicBezTo>
                  <a:cubicBezTo>
                    <a:pt x="142" y="770"/>
                    <a:pt x="194" y="770"/>
                    <a:pt x="247" y="770"/>
                  </a:cubicBezTo>
                  <a:cubicBezTo>
                    <a:pt x="275" y="772"/>
                    <a:pt x="303" y="772"/>
                    <a:pt x="332" y="772"/>
                  </a:cubicBezTo>
                  <a:cubicBezTo>
                    <a:pt x="405" y="772"/>
                    <a:pt x="478" y="767"/>
                    <a:pt x="551" y="761"/>
                  </a:cubicBezTo>
                  <a:lnTo>
                    <a:pt x="551" y="761"/>
                  </a:lnTo>
                  <a:cubicBezTo>
                    <a:pt x="551" y="761"/>
                    <a:pt x="551" y="761"/>
                    <a:pt x="551" y="761"/>
                  </a:cubicBezTo>
                  <a:cubicBezTo>
                    <a:pt x="553" y="761"/>
                    <a:pt x="745" y="735"/>
                    <a:pt x="844" y="735"/>
                  </a:cubicBezTo>
                  <a:cubicBezTo>
                    <a:pt x="905" y="735"/>
                    <a:pt x="931" y="745"/>
                    <a:pt x="856" y="776"/>
                  </a:cubicBezTo>
                  <a:cubicBezTo>
                    <a:pt x="659" y="856"/>
                    <a:pt x="462" y="887"/>
                    <a:pt x="271" y="967"/>
                  </a:cubicBezTo>
                  <a:cubicBezTo>
                    <a:pt x="225" y="985"/>
                    <a:pt x="179" y="1007"/>
                    <a:pt x="133" y="1032"/>
                  </a:cubicBezTo>
                  <a:cubicBezTo>
                    <a:pt x="99" y="1053"/>
                    <a:pt x="114" y="1102"/>
                    <a:pt x="154" y="1102"/>
                  </a:cubicBezTo>
                  <a:lnTo>
                    <a:pt x="284" y="1102"/>
                  </a:lnTo>
                  <a:cubicBezTo>
                    <a:pt x="312" y="1103"/>
                    <a:pt x="341" y="1103"/>
                    <a:pt x="369" y="1103"/>
                  </a:cubicBezTo>
                  <a:cubicBezTo>
                    <a:pt x="660" y="1103"/>
                    <a:pt x="966" y="1075"/>
                    <a:pt x="1216" y="1004"/>
                  </a:cubicBezTo>
                  <a:lnTo>
                    <a:pt x="1216" y="1004"/>
                  </a:lnTo>
                  <a:cubicBezTo>
                    <a:pt x="894" y="1097"/>
                    <a:pt x="588" y="1231"/>
                    <a:pt x="299" y="1398"/>
                  </a:cubicBezTo>
                  <a:cubicBezTo>
                    <a:pt x="256" y="1422"/>
                    <a:pt x="210" y="1447"/>
                    <a:pt x="167" y="1475"/>
                  </a:cubicBezTo>
                  <a:cubicBezTo>
                    <a:pt x="133" y="1494"/>
                    <a:pt x="150" y="1547"/>
                    <a:pt x="186" y="1547"/>
                  </a:cubicBezTo>
                  <a:cubicBezTo>
                    <a:pt x="190" y="1547"/>
                    <a:pt x="194" y="1547"/>
                    <a:pt x="197" y="1546"/>
                  </a:cubicBezTo>
                  <a:cubicBezTo>
                    <a:pt x="231" y="1539"/>
                    <a:pt x="265" y="1530"/>
                    <a:pt x="299" y="1521"/>
                  </a:cubicBezTo>
                  <a:cubicBezTo>
                    <a:pt x="434" y="1493"/>
                    <a:pt x="573" y="1466"/>
                    <a:pt x="708" y="1429"/>
                  </a:cubicBezTo>
                  <a:cubicBezTo>
                    <a:pt x="882" y="1383"/>
                    <a:pt x="1239" y="1376"/>
                    <a:pt x="1387" y="1290"/>
                  </a:cubicBezTo>
                  <a:lnTo>
                    <a:pt x="1387" y="1290"/>
                  </a:lnTo>
                  <a:cubicBezTo>
                    <a:pt x="1062" y="1485"/>
                    <a:pt x="667" y="1568"/>
                    <a:pt x="296" y="1669"/>
                  </a:cubicBezTo>
                  <a:cubicBezTo>
                    <a:pt x="244" y="1681"/>
                    <a:pt x="194" y="1696"/>
                    <a:pt x="142" y="1712"/>
                  </a:cubicBezTo>
                  <a:cubicBezTo>
                    <a:pt x="108" y="1721"/>
                    <a:pt x="105" y="1780"/>
                    <a:pt x="142" y="1786"/>
                  </a:cubicBezTo>
                  <a:cubicBezTo>
                    <a:pt x="191" y="1792"/>
                    <a:pt x="240" y="1795"/>
                    <a:pt x="293" y="1798"/>
                  </a:cubicBezTo>
                  <a:cubicBezTo>
                    <a:pt x="324" y="1799"/>
                    <a:pt x="355" y="1800"/>
                    <a:pt x="387" y="1800"/>
                  </a:cubicBezTo>
                  <a:cubicBezTo>
                    <a:pt x="543" y="1800"/>
                    <a:pt x="699" y="1787"/>
                    <a:pt x="853" y="1761"/>
                  </a:cubicBezTo>
                  <a:cubicBezTo>
                    <a:pt x="1004" y="1736"/>
                    <a:pt x="1155" y="1699"/>
                    <a:pt x="1305" y="1669"/>
                  </a:cubicBezTo>
                  <a:cubicBezTo>
                    <a:pt x="1364" y="1657"/>
                    <a:pt x="1564" y="1621"/>
                    <a:pt x="1648" y="1621"/>
                  </a:cubicBezTo>
                  <a:cubicBezTo>
                    <a:pt x="1714" y="1621"/>
                    <a:pt x="1709" y="1643"/>
                    <a:pt x="1509" y="1715"/>
                  </a:cubicBezTo>
                  <a:cubicBezTo>
                    <a:pt x="1124" y="1856"/>
                    <a:pt x="653" y="1773"/>
                    <a:pt x="290" y="1958"/>
                  </a:cubicBezTo>
                  <a:cubicBezTo>
                    <a:pt x="216" y="1995"/>
                    <a:pt x="148" y="2041"/>
                    <a:pt x="93" y="2093"/>
                  </a:cubicBezTo>
                  <a:cubicBezTo>
                    <a:pt x="71" y="2115"/>
                    <a:pt x="80" y="2152"/>
                    <a:pt x="108" y="2158"/>
                  </a:cubicBezTo>
                  <a:cubicBezTo>
                    <a:pt x="170" y="2180"/>
                    <a:pt x="231" y="2192"/>
                    <a:pt x="296" y="2201"/>
                  </a:cubicBezTo>
                  <a:cubicBezTo>
                    <a:pt x="367" y="2212"/>
                    <a:pt x="439" y="2217"/>
                    <a:pt x="511" y="2217"/>
                  </a:cubicBezTo>
                  <a:cubicBezTo>
                    <a:pt x="852" y="2217"/>
                    <a:pt x="1199" y="2112"/>
                    <a:pt x="1527" y="2053"/>
                  </a:cubicBezTo>
                  <a:cubicBezTo>
                    <a:pt x="1657" y="2029"/>
                    <a:pt x="1734" y="2020"/>
                    <a:pt x="1773" y="2020"/>
                  </a:cubicBezTo>
                  <a:cubicBezTo>
                    <a:pt x="1886" y="2020"/>
                    <a:pt x="1699" y="2099"/>
                    <a:pt x="1586" y="2158"/>
                  </a:cubicBezTo>
                  <a:cubicBezTo>
                    <a:pt x="1416" y="2247"/>
                    <a:pt x="1222" y="2300"/>
                    <a:pt x="1041" y="2355"/>
                  </a:cubicBezTo>
                  <a:cubicBezTo>
                    <a:pt x="822" y="2420"/>
                    <a:pt x="601" y="2469"/>
                    <a:pt x="376" y="2521"/>
                  </a:cubicBezTo>
                  <a:cubicBezTo>
                    <a:pt x="320" y="2537"/>
                    <a:pt x="265" y="2549"/>
                    <a:pt x="210" y="2564"/>
                  </a:cubicBezTo>
                  <a:cubicBezTo>
                    <a:pt x="170" y="2574"/>
                    <a:pt x="170" y="2626"/>
                    <a:pt x="210" y="2638"/>
                  </a:cubicBezTo>
                  <a:cubicBezTo>
                    <a:pt x="305" y="2669"/>
                    <a:pt x="407" y="2684"/>
                    <a:pt x="505" y="2684"/>
                  </a:cubicBezTo>
                  <a:cubicBezTo>
                    <a:pt x="718" y="2684"/>
                    <a:pt x="930" y="2632"/>
                    <a:pt x="1142" y="2586"/>
                  </a:cubicBezTo>
                  <a:cubicBezTo>
                    <a:pt x="1238" y="2571"/>
                    <a:pt x="1336" y="2555"/>
                    <a:pt x="1435" y="2543"/>
                  </a:cubicBezTo>
                  <a:cubicBezTo>
                    <a:pt x="1437" y="2543"/>
                    <a:pt x="1646" y="2491"/>
                    <a:pt x="1747" y="2491"/>
                  </a:cubicBezTo>
                  <a:cubicBezTo>
                    <a:pt x="1805" y="2491"/>
                    <a:pt x="1827" y="2509"/>
                    <a:pt x="1749" y="2564"/>
                  </a:cubicBezTo>
                  <a:cubicBezTo>
                    <a:pt x="1616" y="2663"/>
                    <a:pt x="1438" y="2712"/>
                    <a:pt x="1262" y="2749"/>
                  </a:cubicBezTo>
                  <a:cubicBezTo>
                    <a:pt x="1170" y="2768"/>
                    <a:pt x="1078" y="2786"/>
                    <a:pt x="995" y="2801"/>
                  </a:cubicBezTo>
                  <a:cubicBezTo>
                    <a:pt x="949" y="2813"/>
                    <a:pt x="964" y="2877"/>
                    <a:pt x="1005" y="2877"/>
                  </a:cubicBezTo>
                  <a:cubicBezTo>
                    <a:pt x="1009" y="2877"/>
                    <a:pt x="1012" y="2876"/>
                    <a:pt x="1016" y="2875"/>
                  </a:cubicBezTo>
                  <a:cubicBezTo>
                    <a:pt x="1376" y="2798"/>
                    <a:pt x="1730" y="2734"/>
                    <a:pt x="1989" y="2457"/>
                  </a:cubicBezTo>
                  <a:cubicBezTo>
                    <a:pt x="2004" y="2441"/>
                    <a:pt x="2004" y="2417"/>
                    <a:pt x="1986" y="2404"/>
                  </a:cubicBezTo>
                  <a:cubicBezTo>
                    <a:pt x="1977" y="2395"/>
                    <a:pt x="1964" y="2392"/>
                    <a:pt x="1952" y="2392"/>
                  </a:cubicBezTo>
                  <a:cubicBezTo>
                    <a:pt x="1632" y="2438"/>
                    <a:pt x="1312" y="2475"/>
                    <a:pt x="998" y="2540"/>
                  </a:cubicBezTo>
                  <a:cubicBezTo>
                    <a:pt x="819" y="2580"/>
                    <a:pt x="638" y="2604"/>
                    <a:pt x="456" y="2614"/>
                  </a:cubicBezTo>
                  <a:lnTo>
                    <a:pt x="437" y="2614"/>
                  </a:lnTo>
                  <a:cubicBezTo>
                    <a:pt x="427" y="2614"/>
                    <a:pt x="418" y="2614"/>
                    <a:pt x="410" y="2614"/>
                  </a:cubicBezTo>
                  <a:cubicBezTo>
                    <a:pt x="323" y="2614"/>
                    <a:pt x="354" y="2600"/>
                    <a:pt x="416" y="2583"/>
                  </a:cubicBezTo>
                  <a:cubicBezTo>
                    <a:pt x="493" y="2564"/>
                    <a:pt x="616" y="2543"/>
                    <a:pt x="625" y="2540"/>
                  </a:cubicBezTo>
                  <a:cubicBezTo>
                    <a:pt x="1090" y="2429"/>
                    <a:pt x="1576" y="2315"/>
                    <a:pt x="1958" y="2013"/>
                  </a:cubicBezTo>
                  <a:cubicBezTo>
                    <a:pt x="1961" y="2010"/>
                    <a:pt x="1961" y="2004"/>
                    <a:pt x="1964" y="2001"/>
                  </a:cubicBezTo>
                  <a:cubicBezTo>
                    <a:pt x="1970" y="1980"/>
                    <a:pt x="1961" y="1958"/>
                    <a:pt x="1940" y="1949"/>
                  </a:cubicBezTo>
                  <a:cubicBezTo>
                    <a:pt x="1937" y="1949"/>
                    <a:pt x="1933" y="1946"/>
                    <a:pt x="1930" y="1946"/>
                  </a:cubicBezTo>
                  <a:cubicBezTo>
                    <a:pt x="1923" y="1946"/>
                    <a:pt x="1916" y="1946"/>
                    <a:pt x="1909" y="1946"/>
                  </a:cubicBezTo>
                  <a:cubicBezTo>
                    <a:pt x="1621" y="1946"/>
                    <a:pt x="1345" y="2006"/>
                    <a:pt x="1062" y="2066"/>
                  </a:cubicBezTo>
                  <a:cubicBezTo>
                    <a:pt x="875" y="2106"/>
                    <a:pt x="684" y="2130"/>
                    <a:pt x="493" y="2146"/>
                  </a:cubicBezTo>
                  <a:cubicBezTo>
                    <a:pt x="469" y="2148"/>
                    <a:pt x="445" y="2149"/>
                    <a:pt x="421" y="2149"/>
                  </a:cubicBezTo>
                  <a:cubicBezTo>
                    <a:pt x="378" y="2149"/>
                    <a:pt x="335" y="2146"/>
                    <a:pt x="293" y="2140"/>
                  </a:cubicBezTo>
                  <a:cubicBezTo>
                    <a:pt x="219" y="2127"/>
                    <a:pt x="234" y="2093"/>
                    <a:pt x="290" y="2060"/>
                  </a:cubicBezTo>
                  <a:cubicBezTo>
                    <a:pt x="379" y="2004"/>
                    <a:pt x="477" y="1964"/>
                    <a:pt x="579" y="1940"/>
                  </a:cubicBezTo>
                  <a:cubicBezTo>
                    <a:pt x="973" y="1844"/>
                    <a:pt x="1444" y="1906"/>
                    <a:pt x="1780" y="1659"/>
                  </a:cubicBezTo>
                  <a:cubicBezTo>
                    <a:pt x="1820" y="1632"/>
                    <a:pt x="1856" y="1601"/>
                    <a:pt x="1887" y="1567"/>
                  </a:cubicBezTo>
                  <a:cubicBezTo>
                    <a:pt x="1908" y="1546"/>
                    <a:pt x="1897" y="1502"/>
                    <a:pt x="1863" y="1502"/>
                  </a:cubicBezTo>
                  <a:cubicBezTo>
                    <a:pt x="1862" y="1502"/>
                    <a:pt x="1861" y="1502"/>
                    <a:pt x="1860" y="1502"/>
                  </a:cubicBezTo>
                  <a:cubicBezTo>
                    <a:pt x="1804" y="1509"/>
                    <a:pt x="1749" y="1518"/>
                    <a:pt x="1693" y="1527"/>
                  </a:cubicBezTo>
                  <a:cubicBezTo>
                    <a:pt x="1265" y="1589"/>
                    <a:pt x="847" y="1709"/>
                    <a:pt x="410" y="1730"/>
                  </a:cubicBezTo>
                  <a:cubicBezTo>
                    <a:pt x="365" y="1736"/>
                    <a:pt x="336" y="1739"/>
                    <a:pt x="322" y="1739"/>
                  </a:cubicBezTo>
                  <a:cubicBezTo>
                    <a:pt x="289" y="1739"/>
                    <a:pt x="338" y="1724"/>
                    <a:pt x="471" y="1693"/>
                  </a:cubicBezTo>
                  <a:cubicBezTo>
                    <a:pt x="634" y="1650"/>
                    <a:pt x="795" y="1601"/>
                    <a:pt x="958" y="1552"/>
                  </a:cubicBezTo>
                  <a:cubicBezTo>
                    <a:pt x="1155" y="1487"/>
                    <a:pt x="1346" y="1401"/>
                    <a:pt x="1524" y="1293"/>
                  </a:cubicBezTo>
                  <a:cubicBezTo>
                    <a:pt x="1539" y="1284"/>
                    <a:pt x="1558" y="1275"/>
                    <a:pt x="1573" y="1265"/>
                  </a:cubicBezTo>
                  <a:cubicBezTo>
                    <a:pt x="1607" y="1247"/>
                    <a:pt x="1592" y="1195"/>
                    <a:pt x="1552" y="1195"/>
                  </a:cubicBezTo>
                  <a:cubicBezTo>
                    <a:pt x="1521" y="1198"/>
                    <a:pt x="1490" y="1201"/>
                    <a:pt x="1456" y="1204"/>
                  </a:cubicBezTo>
                  <a:cubicBezTo>
                    <a:pt x="1136" y="1235"/>
                    <a:pt x="828" y="1315"/>
                    <a:pt x="514" y="1398"/>
                  </a:cubicBezTo>
                  <a:cubicBezTo>
                    <a:pt x="413" y="1424"/>
                    <a:pt x="362" y="1434"/>
                    <a:pt x="344" y="1434"/>
                  </a:cubicBezTo>
                  <a:cubicBezTo>
                    <a:pt x="291" y="1434"/>
                    <a:pt x="562" y="1334"/>
                    <a:pt x="634" y="1299"/>
                  </a:cubicBezTo>
                  <a:cubicBezTo>
                    <a:pt x="862" y="1195"/>
                    <a:pt x="1099" y="1108"/>
                    <a:pt x="1339" y="1044"/>
                  </a:cubicBezTo>
                  <a:cubicBezTo>
                    <a:pt x="1358" y="1041"/>
                    <a:pt x="1376" y="1035"/>
                    <a:pt x="1392" y="1032"/>
                  </a:cubicBezTo>
                  <a:cubicBezTo>
                    <a:pt x="1441" y="1023"/>
                    <a:pt x="1436" y="954"/>
                    <a:pt x="1391" y="954"/>
                  </a:cubicBezTo>
                  <a:cubicBezTo>
                    <a:pt x="1388" y="954"/>
                    <a:pt x="1385" y="954"/>
                    <a:pt x="1382" y="955"/>
                  </a:cubicBezTo>
                  <a:cubicBezTo>
                    <a:pt x="1349" y="955"/>
                    <a:pt x="1315" y="958"/>
                    <a:pt x="1281" y="961"/>
                  </a:cubicBezTo>
                  <a:cubicBezTo>
                    <a:pt x="1078" y="970"/>
                    <a:pt x="881" y="988"/>
                    <a:pt x="681" y="1010"/>
                  </a:cubicBezTo>
                  <a:cubicBezTo>
                    <a:pt x="617" y="1016"/>
                    <a:pt x="493" y="1028"/>
                    <a:pt x="416" y="1028"/>
                  </a:cubicBezTo>
                  <a:cubicBezTo>
                    <a:pt x="329" y="1028"/>
                    <a:pt x="303" y="1012"/>
                    <a:pt x="496" y="952"/>
                  </a:cubicBezTo>
                  <a:cubicBezTo>
                    <a:pt x="727" y="881"/>
                    <a:pt x="939" y="841"/>
                    <a:pt x="1127" y="705"/>
                  </a:cubicBezTo>
                  <a:cubicBezTo>
                    <a:pt x="1155" y="687"/>
                    <a:pt x="1179" y="665"/>
                    <a:pt x="1204" y="644"/>
                  </a:cubicBezTo>
                  <a:cubicBezTo>
                    <a:pt x="1228" y="623"/>
                    <a:pt x="1211" y="576"/>
                    <a:pt x="1179" y="576"/>
                  </a:cubicBezTo>
                  <a:cubicBezTo>
                    <a:pt x="1178" y="576"/>
                    <a:pt x="1177" y="576"/>
                    <a:pt x="1176" y="576"/>
                  </a:cubicBezTo>
                  <a:cubicBezTo>
                    <a:pt x="1142" y="582"/>
                    <a:pt x="1108" y="588"/>
                    <a:pt x="1075" y="591"/>
                  </a:cubicBezTo>
                  <a:cubicBezTo>
                    <a:pt x="797" y="634"/>
                    <a:pt x="523" y="692"/>
                    <a:pt x="243" y="699"/>
                  </a:cubicBezTo>
                  <a:lnTo>
                    <a:pt x="243" y="699"/>
                  </a:lnTo>
                  <a:cubicBezTo>
                    <a:pt x="465" y="692"/>
                    <a:pt x="816" y="519"/>
                    <a:pt x="1019" y="413"/>
                  </a:cubicBezTo>
                  <a:lnTo>
                    <a:pt x="1025" y="410"/>
                  </a:lnTo>
                  <a:cubicBezTo>
                    <a:pt x="1056" y="394"/>
                    <a:pt x="1050" y="348"/>
                    <a:pt x="1016" y="339"/>
                  </a:cubicBezTo>
                  <a:lnTo>
                    <a:pt x="1010" y="339"/>
                  </a:lnTo>
                  <a:cubicBezTo>
                    <a:pt x="957" y="328"/>
                    <a:pt x="905" y="324"/>
                    <a:pt x="855" y="324"/>
                  </a:cubicBezTo>
                  <a:cubicBezTo>
                    <a:pt x="698" y="324"/>
                    <a:pt x="551" y="367"/>
                    <a:pt x="388" y="407"/>
                  </a:cubicBezTo>
                  <a:cubicBezTo>
                    <a:pt x="287" y="431"/>
                    <a:pt x="229" y="440"/>
                    <a:pt x="203" y="440"/>
                  </a:cubicBezTo>
                  <a:cubicBezTo>
                    <a:pt x="96" y="440"/>
                    <a:pt x="492" y="283"/>
                    <a:pt x="585" y="256"/>
                  </a:cubicBezTo>
                  <a:cubicBezTo>
                    <a:pt x="739" y="210"/>
                    <a:pt x="887" y="148"/>
                    <a:pt x="1025" y="68"/>
                  </a:cubicBezTo>
                  <a:cubicBezTo>
                    <a:pt x="1032" y="65"/>
                    <a:pt x="1032" y="62"/>
                    <a:pt x="1035" y="59"/>
                  </a:cubicBezTo>
                  <a:cubicBezTo>
                    <a:pt x="1041" y="50"/>
                    <a:pt x="1044" y="40"/>
                    <a:pt x="1041" y="31"/>
                  </a:cubicBezTo>
                  <a:cubicBezTo>
                    <a:pt x="1041" y="13"/>
                    <a:pt x="1022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1" name="Google Shape;1937;p39">
              <a:extLst>
                <a:ext uri="{FF2B5EF4-FFF2-40B4-BE49-F238E27FC236}">
                  <a16:creationId xmlns:a16="http://schemas.microsoft.com/office/drawing/2014/main" id="{9BF7F152-9635-5266-813D-E3A1ADDC78C5}"/>
                </a:ext>
              </a:extLst>
            </p:cNvPr>
            <p:cNvSpPr/>
            <p:nvPr/>
          </p:nvSpPr>
          <p:spPr>
            <a:xfrm>
              <a:off x="-927325" y="5411200"/>
              <a:ext cx="162450" cy="83150"/>
            </a:xfrm>
            <a:custGeom>
              <a:avLst/>
              <a:gdLst/>
              <a:ahLst/>
              <a:cxnLst/>
              <a:rect l="l" t="t" r="r" b="b"/>
              <a:pathLst>
                <a:path w="6498" h="3326" extrusionOk="0">
                  <a:moveTo>
                    <a:pt x="6093" y="1226"/>
                  </a:moveTo>
                  <a:cubicBezTo>
                    <a:pt x="5917" y="1288"/>
                    <a:pt x="5739" y="1349"/>
                    <a:pt x="5560" y="1411"/>
                  </a:cubicBezTo>
                  <a:cubicBezTo>
                    <a:pt x="5628" y="1383"/>
                    <a:pt x="5692" y="1355"/>
                    <a:pt x="5760" y="1334"/>
                  </a:cubicBezTo>
                  <a:cubicBezTo>
                    <a:pt x="5868" y="1291"/>
                    <a:pt x="5985" y="1263"/>
                    <a:pt x="6093" y="1226"/>
                  </a:cubicBezTo>
                  <a:close/>
                  <a:moveTo>
                    <a:pt x="5904" y="1"/>
                  </a:moveTo>
                  <a:cubicBezTo>
                    <a:pt x="5900" y="1"/>
                    <a:pt x="5895" y="2"/>
                    <a:pt x="5889" y="4"/>
                  </a:cubicBezTo>
                  <a:cubicBezTo>
                    <a:pt x="4914" y="377"/>
                    <a:pt x="3916" y="654"/>
                    <a:pt x="2897" y="891"/>
                  </a:cubicBezTo>
                  <a:cubicBezTo>
                    <a:pt x="2072" y="1085"/>
                    <a:pt x="1168" y="1238"/>
                    <a:pt x="389" y="1596"/>
                  </a:cubicBezTo>
                  <a:cubicBezTo>
                    <a:pt x="349" y="1614"/>
                    <a:pt x="312" y="1629"/>
                    <a:pt x="272" y="1648"/>
                  </a:cubicBezTo>
                  <a:cubicBezTo>
                    <a:pt x="234" y="1667"/>
                    <a:pt x="259" y="1720"/>
                    <a:pt x="295" y="1720"/>
                  </a:cubicBezTo>
                  <a:cubicBezTo>
                    <a:pt x="300" y="1720"/>
                    <a:pt x="306" y="1718"/>
                    <a:pt x="312" y="1716"/>
                  </a:cubicBezTo>
                  <a:cubicBezTo>
                    <a:pt x="349" y="1697"/>
                    <a:pt x="389" y="1682"/>
                    <a:pt x="426" y="1663"/>
                  </a:cubicBezTo>
                  <a:cubicBezTo>
                    <a:pt x="1254" y="1282"/>
                    <a:pt x="2226" y="1128"/>
                    <a:pt x="3101" y="925"/>
                  </a:cubicBezTo>
                  <a:cubicBezTo>
                    <a:pt x="3917" y="732"/>
                    <a:pt x="5048" y="561"/>
                    <a:pt x="5721" y="112"/>
                  </a:cubicBezTo>
                  <a:lnTo>
                    <a:pt x="5721" y="112"/>
                  </a:lnTo>
                  <a:cubicBezTo>
                    <a:pt x="4885" y="671"/>
                    <a:pt x="3745" y="874"/>
                    <a:pt x="2811" y="1232"/>
                  </a:cubicBezTo>
                  <a:cubicBezTo>
                    <a:pt x="2331" y="1417"/>
                    <a:pt x="1839" y="1574"/>
                    <a:pt x="1343" y="1713"/>
                  </a:cubicBezTo>
                  <a:cubicBezTo>
                    <a:pt x="1063" y="1789"/>
                    <a:pt x="786" y="1799"/>
                    <a:pt x="521" y="1903"/>
                  </a:cubicBezTo>
                  <a:cubicBezTo>
                    <a:pt x="484" y="1919"/>
                    <a:pt x="447" y="1937"/>
                    <a:pt x="410" y="1956"/>
                  </a:cubicBezTo>
                  <a:cubicBezTo>
                    <a:pt x="376" y="1974"/>
                    <a:pt x="392" y="2026"/>
                    <a:pt x="429" y="2026"/>
                  </a:cubicBezTo>
                  <a:cubicBezTo>
                    <a:pt x="469" y="2026"/>
                    <a:pt x="506" y="2023"/>
                    <a:pt x="543" y="2023"/>
                  </a:cubicBezTo>
                  <a:cubicBezTo>
                    <a:pt x="1365" y="2011"/>
                    <a:pt x="2239" y="1700"/>
                    <a:pt x="3021" y="1491"/>
                  </a:cubicBezTo>
                  <a:lnTo>
                    <a:pt x="3596" y="1337"/>
                  </a:lnTo>
                  <a:lnTo>
                    <a:pt x="3596" y="1337"/>
                  </a:lnTo>
                  <a:cubicBezTo>
                    <a:pt x="3402" y="1408"/>
                    <a:pt x="3211" y="1479"/>
                    <a:pt x="3017" y="1540"/>
                  </a:cubicBezTo>
                  <a:cubicBezTo>
                    <a:pt x="2482" y="1713"/>
                    <a:pt x="1937" y="1851"/>
                    <a:pt x="1411" y="2054"/>
                  </a:cubicBezTo>
                  <a:cubicBezTo>
                    <a:pt x="1118" y="2165"/>
                    <a:pt x="814" y="2202"/>
                    <a:pt x="536" y="2340"/>
                  </a:cubicBezTo>
                  <a:cubicBezTo>
                    <a:pt x="481" y="2365"/>
                    <a:pt x="429" y="2399"/>
                    <a:pt x="376" y="2433"/>
                  </a:cubicBezTo>
                  <a:cubicBezTo>
                    <a:pt x="343" y="2451"/>
                    <a:pt x="358" y="2504"/>
                    <a:pt x="398" y="2504"/>
                  </a:cubicBezTo>
                  <a:cubicBezTo>
                    <a:pt x="432" y="2510"/>
                    <a:pt x="469" y="2510"/>
                    <a:pt x="503" y="2513"/>
                  </a:cubicBezTo>
                  <a:cubicBezTo>
                    <a:pt x="514" y="2513"/>
                    <a:pt x="526" y="2513"/>
                    <a:pt x="538" y="2513"/>
                  </a:cubicBezTo>
                  <a:cubicBezTo>
                    <a:pt x="854" y="2513"/>
                    <a:pt x="1151" y="2395"/>
                    <a:pt x="1441" y="2279"/>
                  </a:cubicBezTo>
                  <a:cubicBezTo>
                    <a:pt x="1888" y="2100"/>
                    <a:pt x="2328" y="1996"/>
                    <a:pt x="2799" y="1894"/>
                  </a:cubicBezTo>
                  <a:cubicBezTo>
                    <a:pt x="3581" y="1728"/>
                    <a:pt x="4329" y="1488"/>
                    <a:pt x="5080" y="1251"/>
                  </a:cubicBezTo>
                  <a:lnTo>
                    <a:pt x="5080" y="1251"/>
                  </a:lnTo>
                  <a:cubicBezTo>
                    <a:pt x="4520" y="1528"/>
                    <a:pt x="3889" y="1636"/>
                    <a:pt x="3291" y="1814"/>
                  </a:cubicBezTo>
                  <a:cubicBezTo>
                    <a:pt x="2756" y="1974"/>
                    <a:pt x="2223" y="2150"/>
                    <a:pt x="1694" y="2334"/>
                  </a:cubicBezTo>
                  <a:cubicBezTo>
                    <a:pt x="1284" y="2482"/>
                    <a:pt x="854" y="2568"/>
                    <a:pt x="444" y="2716"/>
                  </a:cubicBezTo>
                  <a:cubicBezTo>
                    <a:pt x="364" y="2747"/>
                    <a:pt x="284" y="2774"/>
                    <a:pt x="207" y="2808"/>
                  </a:cubicBezTo>
                  <a:cubicBezTo>
                    <a:pt x="167" y="2827"/>
                    <a:pt x="192" y="2879"/>
                    <a:pt x="226" y="2879"/>
                  </a:cubicBezTo>
                  <a:cubicBezTo>
                    <a:pt x="281" y="2885"/>
                    <a:pt x="333" y="2885"/>
                    <a:pt x="389" y="2885"/>
                  </a:cubicBezTo>
                  <a:cubicBezTo>
                    <a:pt x="783" y="2876"/>
                    <a:pt x="1152" y="2759"/>
                    <a:pt x="1528" y="2630"/>
                  </a:cubicBezTo>
                  <a:cubicBezTo>
                    <a:pt x="1934" y="2488"/>
                    <a:pt x="2346" y="2368"/>
                    <a:pt x="2762" y="2257"/>
                  </a:cubicBezTo>
                  <a:lnTo>
                    <a:pt x="2762" y="2257"/>
                  </a:lnTo>
                  <a:cubicBezTo>
                    <a:pt x="2365" y="2420"/>
                    <a:pt x="1974" y="2599"/>
                    <a:pt x="1571" y="2747"/>
                  </a:cubicBezTo>
                  <a:cubicBezTo>
                    <a:pt x="1155" y="2901"/>
                    <a:pt x="703" y="2953"/>
                    <a:pt x="296" y="3122"/>
                  </a:cubicBezTo>
                  <a:cubicBezTo>
                    <a:pt x="207" y="3159"/>
                    <a:pt x="118" y="3202"/>
                    <a:pt x="35" y="3252"/>
                  </a:cubicBezTo>
                  <a:cubicBezTo>
                    <a:pt x="1" y="3273"/>
                    <a:pt x="16" y="3322"/>
                    <a:pt x="53" y="3325"/>
                  </a:cubicBezTo>
                  <a:cubicBezTo>
                    <a:pt x="112" y="3322"/>
                    <a:pt x="170" y="3313"/>
                    <a:pt x="226" y="3307"/>
                  </a:cubicBezTo>
                  <a:cubicBezTo>
                    <a:pt x="620" y="3264"/>
                    <a:pt x="995" y="3147"/>
                    <a:pt x="1374" y="3033"/>
                  </a:cubicBezTo>
                  <a:cubicBezTo>
                    <a:pt x="1897" y="2873"/>
                    <a:pt x="2436" y="2762"/>
                    <a:pt x="2959" y="2608"/>
                  </a:cubicBezTo>
                  <a:cubicBezTo>
                    <a:pt x="4110" y="2273"/>
                    <a:pt x="5277" y="1928"/>
                    <a:pt x="6406" y="1531"/>
                  </a:cubicBezTo>
                  <a:lnTo>
                    <a:pt x="6456" y="1512"/>
                  </a:lnTo>
                  <a:cubicBezTo>
                    <a:pt x="6498" y="1498"/>
                    <a:pt x="6484" y="1436"/>
                    <a:pt x="6446" y="1436"/>
                  </a:cubicBezTo>
                  <a:cubicBezTo>
                    <a:pt x="6443" y="1436"/>
                    <a:pt x="6438" y="1437"/>
                    <a:pt x="6434" y="1439"/>
                  </a:cubicBezTo>
                  <a:lnTo>
                    <a:pt x="6379" y="1457"/>
                  </a:lnTo>
                  <a:cubicBezTo>
                    <a:pt x="4892" y="1980"/>
                    <a:pt x="3347" y="2451"/>
                    <a:pt x="1820" y="2839"/>
                  </a:cubicBezTo>
                  <a:cubicBezTo>
                    <a:pt x="1500" y="2922"/>
                    <a:pt x="1183" y="3015"/>
                    <a:pt x="863" y="3107"/>
                  </a:cubicBezTo>
                  <a:cubicBezTo>
                    <a:pt x="654" y="3170"/>
                    <a:pt x="357" y="3225"/>
                    <a:pt x="274" y="3225"/>
                  </a:cubicBezTo>
                  <a:cubicBezTo>
                    <a:pt x="268" y="3225"/>
                    <a:pt x="263" y="3225"/>
                    <a:pt x="259" y="3224"/>
                  </a:cubicBezTo>
                  <a:cubicBezTo>
                    <a:pt x="247" y="3221"/>
                    <a:pt x="250" y="3215"/>
                    <a:pt x="266" y="3205"/>
                  </a:cubicBezTo>
                  <a:cubicBezTo>
                    <a:pt x="299" y="3187"/>
                    <a:pt x="410" y="3147"/>
                    <a:pt x="632" y="3085"/>
                  </a:cubicBezTo>
                  <a:cubicBezTo>
                    <a:pt x="1324" y="2891"/>
                    <a:pt x="1983" y="2688"/>
                    <a:pt x="2648" y="2405"/>
                  </a:cubicBezTo>
                  <a:cubicBezTo>
                    <a:pt x="3017" y="2245"/>
                    <a:pt x="3393" y="2113"/>
                    <a:pt x="3769" y="1990"/>
                  </a:cubicBezTo>
                  <a:cubicBezTo>
                    <a:pt x="4615" y="1765"/>
                    <a:pt x="5449" y="1534"/>
                    <a:pt x="6283" y="1242"/>
                  </a:cubicBezTo>
                  <a:cubicBezTo>
                    <a:pt x="6333" y="1233"/>
                    <a:pt x="6327" y="1164"/>
                    <a:pt x="6283" y="1164"/>
                  </a:cubicBezTo>
                  <a:cubicBezTo>
                    <a:pt x="6280" y="1164"/>
                    <a:pt x="6277" y="1164"/>
                    <a:pt x="6274" y="1165"/>
                  </a:cubicBezTo>
                  <a:lnTo>
                    <a:pt x="6246" y="1165"/>
                  </a:lnTo>
                  <a:cubicBezTo>
                    <a:pt x="5822" y="1174"/>
                    <a:pt x="5440" y="1377"/>
                    <a:pt x="5049" y="1528"/>
                  </a:cubicBezTo>
                  <a:cubicBezTo>
                    <a:pt x="4541" y="1725"/>
                    <a:pt x="3993" y="1826"/>
                    <a:pt x="3473" y="1990"/>
                  </a:cubicBezTo>
                  <a:lnTo>
                    <a:pt x="3273" y="2042"/>
                  </a:lnTo>
                  <a:cubicBezTo>
                    <a:pt x="2510" y="2236"/>
                    <a:pt x="1774" y="2488"/>
                    <a:pt x="1017" y="2710"/>
                  </a:cubicBezTo>
                  <a:cubicBezTo>
                    <a:pt x="820" y="2765"/>
                    <a:pt x="620" y="2799"/>
                    <a:pt x="416" y="2808"/>
                  </a:cubicBezTo>
                  <a:cubicBezTo>
                    <a:pt x="404" y="2808"/>
                    <a:pt x="392" y="2811"/>
                    <a:pt x="376" y="2811"/>
                  </a:cubicBezTo>
                  <a:cubicBezTo>
                    <a:pt x="389" y="2811"/>
                    <a:pt x="404" y="2805"/>
                    <a:pt x="416" y="2805"/>
                  </a:cubicBezTo>
                  <a:cubicBezTo>
                    <a:pt x="555" y="2784"/>
                    <a:pt x="740" y="2694"/>
                    <a:pt x="869" y="2658"/>
                  </a:cubicBezTo>
                  <a:cubicBezTo>
                    <a:pt x="1214" y="2565"/>
                    <a:pt x="1549" y="2467"/>
                    <a:pt x="1888" y="2347"/>
                  </a:cubicBezTo>
                  <a:cubicBezTo>
                    <a:pt x="2657" y="2076"/>
                    <a:pt x="3436" y="1845"/>
                    <a:pt x="4221" y="1636"/>
                  </a:cubicBezTo>
                  <a:cubicBezTo>
                    <a:pt x="4513" y="1559"/>
                    <a:pt x="4809" y="1482"/>
                    <a:pt x="5080" y="1343"/>
                  </a:cubicBezTo>
                  <a:cubicBezTo>
                    <a:pt x="5194" y="1282"/>
                    <a:pt x="5320" y="1208"/>
                    <a:pt x="5446" y="1137"/>
                  </a:cubicBezTo>
                  <a:cubicBezTo>
                    <a:pt x="5677" y="1066"/>
                    <a:pt x="5908" y="995"/>
                    <a:pt x="6142" y="931"/>
                  </a:cubicBezTo>
                  <a:lnTo>
                    <a:pt x="6148" y="931"/>
                  </a:lnTo>
                  <a:cubicBezTo>
                    <a:pt x="6187" y="919"/>
                    <a:pt x="6182" y="854"/>
                    <a:pt x="6139" y="854"/>
                  </a:cubicBezTo>
                  <a:cubicBezTo>
                    <a:pt x="6138" y="854"/>
                    <a:pt x="6137" y="854"/>
                    <a:pt x="6136" y="854"/>
                  </a:cubicBezTo>
                  <a:cubicBezTo>
                    <a:pt x="6129" y="854"/>
                    <a:pt x="6120" y="857"/>
                    <a:pt x="6114" y="857"/>
                  </a:cubicBezTo>
                  <a:cubicBezTo>
                    <a:pt x="5896" y="885"/>
                    <a:pt x="5686" y="946"/>
                    <a:pt x="5492" y="1045"/>
                  </a:cubicBezTo>
                  <a:cubicBezTo>
                    <a:pt x="4898" y="1235"/>
                    <a:pt x="4313" y="1460"/>
                    <a:pt x="3704" y="1611"/>
                  </a:cubicBezTo>
                  <a:cubicBezTo>
                    <a:pt x="3033" y="1777"/>
                    <a:pt x="2325" y="1851"/>
                    <a:pt x="1682" y="2097"/>
                  </a:cubicBezTo>
                  <a:cubicBezTo>
                    <a:pt x="1414" y="2199"/>
                    <a:pt x="1155" y="2313"/>
                    <a:pt x="878" y="2393"/>
                  </a:cubicBezTo>
                  <a:cubicBezTo>
                    <a:pt x="872" y="2393"/>
                    <a:pt x="616" y="2452"/>
                    <a:pt x="530" y="2452"/>
                  </a:cubicBezTo>
                  <a:cubicBezTo>
                    <a:pt x="524" y="2452"/>
                    <a:pt x="519" y="2452"/>
                    <a:pt x="515" y="2451"/>
                  </a:cubicBezTo>
                  <a:cubicBezTo>
                    <a:pt x="500" y="2448"/>
                    <a:pt x="493" y="2442"/>
                    <a:pt x="515" y="2427"/>
                  </a:cubicBezTo>
                  <a:lnTo>
                    <a:pt x="521" y="2424"/>
                  </a:lnTo>
                  <a:cubicBezTo>
                    <a:pt x="700" y="2297"/>
                    <a:pt x="967" y="2251"/>
                    <a:pt x="1177" y="2199"/>
                  </a:cubicBezTo>
                  <a:cubicBezTo>
                    <a:pt x="2180" y="1934"/>
                    <a:pt x="3147" y="1549"/>
                    <a:pt x="4119" y="1189"/>
                  </a:cubicBezTo>
                  <a:cubicBezTo>
                    <a:pt x="4760" y="1011"/>
                    <a:pt x="5397" y="820"/>
                    <a:pt x="6012" y="586"/>
                  </a:cubicBezTo>
                  <a:cubicBezTo>
                    <a:pt x="6012" y="586"/>
                    <a:pt x="6016" y="583"/>
                    <a:pt x="6016" y="583"/>
                  </a:cubicBezTo>
                  <a:cubicBezTo>
                    <a:pt x="6048" y="565"/>
                    <a:pt x="6038" y="515"/>
                    <a:pt x="6003" y="515"/>
                  </a:cubicBezTo>
                  <a:cubicBezTo>
                    <a:pt x="6002" y="515"/>
                    <a:pt x="6001" y="515"/>
                    <a:pt x="6000" y="515"/>
                  </a:cubicBezTo>
                  <a:cubicBezTo>
                    <a:pt x="5998" y="515"/>
                    <a:pt x="5996" y="514"/>
                    <a:pt x="5994" y="514"/>
                  </a:cubicBezTo>
                  <a:cubicBezTo>
                    <a:pt x="5993" y="514"/>
                    <a:pt x="5992" y="514"/>
                    <a:pt x="5991" y="515"/>
                  </a:cubicBezTo>
                  <a:cubicBezTo>
                    <a:pt x="5492" y="626"/>
                    <a:pt x="5015" y="792"/>
                    <a:pt x="4541" y="974"/>
                  </a:cubicBezTo>
                  <a:cubicBezTo>
                    <a:pt x="4209" y="1072"/>
                    <a:pt x="3876" y="1174"/>
                    <a:pt x="3541" y="1266"/>
                  </a:cubicBezTo>
                  <a:cubicBezTo>
                    <a:pt x="2596" y="1534"/>
                    <a:pt x="1558" y="1894"/>
                    <a:pt x="573" y="1953"/>
                  </a:cubicBezTo>
                  <a:cubicBezTo>
                    <a:pt x="1454" y="1900"/>
                    <a:pt x="2386" y="1472"/>
                    <a:pt x="3202" y="1168"/>
                  </a:cubicBezTo>
                  <a:cubicBezTo>
                    <a:pt x="4107" y="829"/>
                    <a:pt x="5111" y="620"/>
                    <a:pt x="5917" y="75"/>
                  </a:cubicBezTo>
                  <a:cubicBezTo>
                    <a:pt x="5947" y="53"/>
                    <a:pt x="5936" y="1"/>
                    <a:pt x="5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2" name="Google Shape;1938;p39">
              <a:extLst>
                <a:ext uri="{FF2B5EF4-FFF2-40B4-BE49-F238E27FC236}">
                  <a16:creationId xmlns:a16="http://schemas.microsoft.com/office/drawing/2014/main" id="{AF49363A-08CC-4148-7850-A7E3A274E8EB}"/>
                </a:ext>
              </a:extLst>
            </p:cNvPr>
            <p:cNvSpPr/>
            <p:nvPr/>
          </p:nvSpPr>
          <p:spPr>
            <a:xfrm>
              <a:off x="-930850" y="5453150"/>
              <a:ext cx="171175" cy="72800"/>
            </a:xfrm>
            <a:custGeom>
              <a:avLst/>
              <a:gdLst/>
              <a:ahLst/>
              <a:cxnLst/>
              <a:rect l="l" t="t" r="r" b="b"/>
              <a:pathLst>
                <a:path w="6847" h="2912" extrusionOk="0">
                  <a:moveTo>
                    <a:pt x="5076" y="983"/>
                  </a:moveTo>
                  <a:lnTo>
                    <a:pt x="5076" y="983"/>
                  </a:lnTo>
                  <a:cubicBezTo>
                    <a:pt x="5074" y="983"/>
                    <a:pt x="5072" y="984"/>
                    <a:pt x="5070" y="985"/>
                  </a:cubicBezTo>
                  <a:lnTo>
                    <a:pt x="5070" y="985"/>
                  </a:lnTo>
                  <a:cubicBezTo>
                    <a:pt x="5072" y="984"/>
                    <a:pt x="5074" y="983"/>
                    <a:pt x="5076" y="983"/>
                  </a:cubicBezTo>
                  <a:close/>
                  <a:moveTo>
                    <a:pt x="1104" y="2425"/>
                  </a:moveTo>
                  <a:lnTo>
                    <a:pt x="1104" y="2425"/>
                  </a:lnTo>
                  <a:cubicBezTo>
                    <a:pt x="882" y="2507"/>
                    <a:pt x="665" y="2596"/>
                    <a:pt x="456" y="2694"/>
                  </a:cubicBezTo>
                  <a:cubicBezTo>
                    <a:pt x="389" y="2726"/>
                    <a:pt x="338" y="2750"/>
                    <a:pt x="298" y="2769"/>
                  </a:cubicBezTo>
                  <a:lnTo>
                    <a:pt x="298" y="2769"/>
                  </a:lnTo>
                  <a:cubicBezTo>
                    <a:pt x="384" y="2727"/>
                    <a:pt x="497" y="2672"/>
                    <a:pt x="545" y="2648"/>
                  </a:cubicBezTo>
                  <a:cubicBezTo>
                    <a:pt x="725" y="2562"/>
                    <a:pt x="914" y="2492"/>
                    <a:pt x="1104" y="2425"/>
                  </a:cubicBezTo>
                  <a:close/>
                  <a:moveTo>
                    <a:pt x="213" y="2811"/>
                  </a:moveTo>
                  <a:cubicBezTo>
                    <a:pt x="197" y="2818"/>
                    <a:pt x="190" y="2821"/>
                    <a:pt x="190" y="2821"/>
                  </a:cubicBezTo>
                  <a:cubicBezTo>
                    <a:pt x="189" y="2821"/>
                    <a:pt x="198" y="2817"/>
                    <a:pt x="213" y="2811"/>
                  </a:cubicBezTo>
                  <a:close/>
                  <a:moveTo>
                    <a:pt x="6575" y="1"/>
                  </a:moveTo>
                  <a:cubicBezTo>
                    <a:pt x="5470" y="355"/>
                    <a:pt x="4322" y="626"/>
                    <a:pt x="3202" y="927"/>
                  </a:cubicBezTo>
                  <a:cubicBezTo>
                    <a:pt x="2217" y="1192"/>
                    <a:pt x="1219" y="1417"/>
                    <a:pt x="293" y="1848"/>
                  </a:cubicBezTo>
                  <a:cubicBezTo>
                    <a:pt x="240" y="1872"/>
                    <a:pt x="191" y="1894"/>
                    <a:pt x="142" y="1918"/>
                  </a:cubicBezTo>
                  <a:cubicBezTo>
                    <a:pt x="100" y="1939"/>
                    <a:pt x="125" y="1987"/>
                    <a:pt x="160" y="1987"/>
                  </a:cubicBezTo>
                  <a:cubicBezTo>
                    <a:pt x="166" y="1987"/>
                    <a:pt x="173" y="1986"/>
                    <a:pt x="179" y="1983"/>
                  </a:cubicBezTo>
                  <a:cubicBezTo>
                    <a:pt x="207" y="1971"/>
                    <a:pt x="231" y="1961"/>
                    <a:pt x="256" y="1949"/>
                  </a:cubicBezTo>
                  <a:cubicBezTo>
                    <a:pt x="1253" y="1469"/>
                    <a:pt x="2330" y="1241"/>
                    <a:pt x="3392" y="955"/>
                  </a:cubicBezTo>
                  <a:cubicBezTo>
                    <a:pt x="3919" y="813"/>
                    <a:pt x="4433" y="638"/>
                    <a:pt x="4962" y="505"/>
                  </a:cubicBezTo>
                  <a:cubicBezTo>
                    <a:pt x="5042" y="484"/>
                    <a:pt x="5122" y="465"/>
                    <a:pt x="5202" y="447"/>
                  </a:cubicBezTo>
                  <a:lnTo>
                    <a:pt x="5202" y="447"/>
                  </a:lnTo>
                  <a:cubicBezTo>
                    <a:pt x="4451" y="687"/>
                    <a:pt x="3703" y="927"/>
                    <a:pt x="2955" y="1173"/>
                  </a:cubicBezTo>
                  <a:cubicBezTo>
                    <a:pt x="2010" y="1481"/>
                    <a:pt x="1068" y="1798"/>
                    <a:pt x="191" y="2275"/>
                  </a:cubicBezTo>
                  <a:cubicBezTo>
                    <a:pt x="142" y="2306"/>
                    <a:pt x="90" y="2331"/>
                    <a:pt x="37" y="2362"/>
                  </a:cubicBezTo>
                  <a:cubicBezTo>
                    <a:pt x="3" y="2384"/>
                    <a:pt x="22" y="2433"/>
                    <a:pt x="56" y="2433"/>
                  </a:cubicBezTo>
                  <a:cubicBezTo>
                    <a:pt x="59" y="2433"/>
                    <a:pt x="62" y="2433"/>
                    <a:pt x="65" y="2432"/>
                  </a:cubicBezTo>
                  <a:cubicBezTo>
                    <a:pt x="105" y="2426"/>
                    <a:pt x="142" y="2414"/>
                    <a:pt x="182" y="2408"/>
                  </a:cubicBezTo>
                  <a:cubicBezTo>
                    <a:pt x="1268" y="2195"/>
                    <a:pt x="2303" y="1731"/>
                    <a:pt x="3368" y="1432"/>
                  </a:cubicBezTo>
                  <a:cubicBezTo>
                    <a:pt x="3921" y="1276"/>
                    <a:pt x="4485" y="1166"/>
                    <a:pt x="5035" y="999"/>
                  </a:cubicBezTo>
                  <a:lnTo>
                    <a:pt x="5035" y="999"/>
                  </a:lnTo>
                  <a:cubicBezTo>
                    <a:pt x="4972" y="1024"/>
                    <a:pt x="4908" y="1049"/>
                    <a:pt x="4842" y="1072"/>
                  </a:cubicBezTo>
                  <a:cubicBezTo>
                    <a:pt x="4273" y="1263"/>
                    <a:pt x="3691" y="1410"/>
                    <a:pt x="3122" y="1604"/>
                  </a:cubicBezTo>
                  <a:cubicBezTo>
                    <a:pt x="2586" y="1789"/>
                    <a:pt x="2060" y="1998"/>
                    <a:pt x="1527" y="2192"/>
                  </a:cubicBezTo>
                  <a:cubicBezTo>
                    <a:pt x="1078" y="2359"/>
                    <a:pt x="622" y="2509"/>
                    <a:pt x="203" y="2746"/>
                  </a:cubicBezTo>
                  <a:cubicBezTo>
                    <a:pt x="148" y="2777"/>
                    <a:pt x="93" y="2805"/>
                    <a:pt x="37" y="2839"/>
                  </a:cubicBezTo>
                  <a:cubicBezTo>
                    <a:pt x="1" y="2861"/>
                    <a:pt x="20" y="2911"/>
                    <a:pt x="56" y="2911"/>
                  </a:cubicBezTo>
                  <a:cubicBezTo>
                    <a:pt x="60" y="2911"/>
                    <a:pt x="64" y="2911"/>
                    <a:pt x="68" y="2910"/>
                  </a:cubicBezTo>
                  <a:cubicBezTo>
                    <a:pt x="120" y="2900"/>
                    <a:pt x="170" y="2888"/>
                    <a:pt x="222" y="2873"/>
                  </a:cubicBezTo>
                  <a:cubicBezTo>
                    <a:pt x="413" y="2814"/>
                    <a:pt x="582" y="2719"/>
                    <a:pt x="779" y="2645"/>
                  </a:cubicBezTo>
                  <a:cubicBezTo>
                    <a:pt x="1105" y="2528"/>
                    <a:pt x="1441" y="2423"/>
                    <a:pt x="1779" y="2328"/>
                  </a:cubicBezTo>
                  <a:cubicBezTo>
                    <a:pt x="2435" y="2143"/>
                    <a:pt x="3088" y="1937"/>
                    <a:pt x="3746" y="1752"/>
                  </a:cubicBezTo>
                  <a:cubicBezTo>
                    <a:pt x="4420" y="1558"/>
                    <a:pt x="5098" y="1383"/>
                    <a:pt x="5778" y="1201"/>
                  </a:cubicBezTo>
                  <a:cubicBezTo>
                    <a:pt x="6067" y="1124"/>
                    <a:pt x="6397" y="1103"/>
                    <a:pt x="6664" y="955"/>
                  </a:cubicBezTo>
                  <a:cubicBezTo>
                    <a:pt x="6717" y="927"/>
                    <a:pt x="6769" y="890"/>
                    <a:pt x="6818" y="850"/>
                  </a:cubicBezTo>
                  <a:cubicBezTo>
                    <a:pt x="6846" y="825"/>
                    <a:pt x="6821" y="784"/>
                    <a:pt x="6788" y="784"/>
                  </a:cubicBezTo>
                  <a:cubicBezTo>
                    <a:pt x="6785" y="784"/>
                    <a:pt x="6782" y="785"/>
                    <a:pt x="6778" y="786"/>
                  </a:cubicBezTo>
                  <a:cubicBezTo>
                    <a:pt x="6735" y="792"/>
                    <a:pt x="6689" y="801"/>
                    <a:pt x="6649" y="813"/>
                  </a:cubicBezTo>
                  <a:cubicBezTo>
                    <a:pt x="6612" y="826"/>
                    <a:pt x="6575" y="838"/>
                    <a:pt x="6538" y="853"/>
                  </a:cubicBezTo>
                  <a:cubicBezTo>
                    <a:pt x="6504" y="863"/>
                    <a:pt x="6504" y="912"/>
                    <a:pt x="6538" y="924"/>
                  </a:cubicBezTo>
                  <a:cubicBezTo>
                    <a:pt x="6418" y="964"/>
                    <a:pt x="6261" y="1013"/>
                    <a:pt x="6227" y="1020"/>
                  </a:cubicBezTo>
                  <a:cubicBezTo>
                    <a:pt x="6003" y="1069"/>
                    <a:pt x="5784" y="1118"/>
                    <a:pt x="5562" y="1177"/>
                  </a:cubicBezTo>
                  <a:cubicBezTo>
                    <a:pt x="4950" y="1343"/>
                    <a:pt x="4334" y="1509"/>
                    <a:pt x="3722" y="1678"/>
                  </a:cubicBezTo>
                  <a:cubicBezTo>
                    <a:pt x="2986" y="1879"/>
                    <a:pt x="2194" y="2060"/>
                    <a:pt x="1445" y="2307"/>
                  </a:cubicBezTo>
                  <a:lnTo>
                    <a:pt x="1445" y="2307"/>
                  </a:lnTo>
                  <a:cubicBezTo>
                    <a:pt x="1479" y="2295"/>
                    <a:pt x="1514" y="2282"/>
                    <a:pt x="1549" y="2269"/>
                  </a:cubicBezTo>
                  <a:cubicBezTo>
                    <a:pt x="2137" y="2051"/>
                    <a:pt x="2721" y="1826"/>
                    <a:pt x="3315" y="1623"/>
                  </a:cubicBezTo>
                  <a:cubicBezTo>
                    <a:pt x="3882" y="1429"/>
                    <a:pt x="4464" y="1281"/>
                    <a:pt x="5030" y="1090"/>
                  </a:cubicBezTo>
                  <a:cubicBezTo>
                    <a:pt x="5578" y="906"/>
                    <a:pt x="6089" y="619"/>
                    <a:pt x="6628" y="416"/>
                  </a:cubicBezTo>
                  <a:cubicBezTo>
                    <a:pt x="6637" y="413"/>
                    <a:pt x="6637" y="410"/>
                    <a:pt x="6643" y="404"/>
                  </a:cubicBezTo>
                  <a:cubicBezTo>
                    <a:pt x="6658" y="389"/>
                    <a:pt x="6655" y="364"/>
                    <a:pt x="6640" y="348"/>
                  </a:cubicBezTo>
                  <a:cubicBezTo>
                    <a:pt x="6633" y="344"/>
                    <a:pt x="6625" y="341"/>
                    <a:pt x="6617" y="341"/>
                  </a:cubicBezTo>
                  <a:cubicBezTo>
                    <a:pt x="6614" y="341"/>
                    <a:pt x="6612" y="342"/>
                    <a:pt x="6609" y="342"/>
                  </a:cubicBezTo>
                  <a:cubicBezTo>
                    <a:pt x="6135" y="499"/>
                    <a:pt x="5676" y="693"/>
                    <a:pt x="5205" y="859"/>
                  </a:cubicBezTo>
                  <a:cubicBezTo>
                    <a:pt x="4664" y="1056"/>
                    <a:pt x="4091" y="1161"/>
                    <a:pt x="3534" y="1309"/>
                  </a:cubicBezTo>
                  <a:cubicBezTo>
                    <a:pt x="2469" y="1595"/>
                    <a:pt x="1447" y="2032"/>
                    <a:pt x="376" y="2294"/>
                  </a:cubicBezTo>
                  <a:cubicBezTo>
                    <a:pt x="286" y="2316"/>
                    <a:pt x="240" y="2325"/>
                    <a:pt x="223" y="2325"/>
                  </a:cubicBezTo>
                  <a:cubicBezTo>
                    <a:pt x="161" y="2325"/>
                    <a:pt x="475" y="2210"/>
                    <a:pt x="545" y="2174"/>
                  </a:cubicBezTo>
                  <a:cubicBezTo>
                    <a:pt x="874" y="2011"/>
                    <a:pt x="1210" y="1866"/>
                    <a:pt x="1555" y="1737"/>
                  </a:cubicBezTo>
                  <a:cubicBezTo>
                    <a:pt x="2084" y="1530"/>
                    <a:pt x="2629" y="1361"/>
                    <a:pt x="3168" y="1186"/>
                  </a:cubicBezTo>
                  <a:cubicBezTo>
                    <a:pt x="4196" y="847"/>
                    <a:pt x="5230" y="524"/>
                    <a:pt x="6258" y="185"/>
                  </a:cubicBezTo>
                  <a:cubicBezTo>
                    <a:pt x="6271" y="186"/>
                    <a:pt x="6284" y="187"/>
                    <a:pt x="6295" y="187"/>
                  </a:cubicBezTo>
                  <a:cubicBezTo>
                    <a:pt x="6374" y="187"/>
                    <a:pt x="6412" y="168"/>
                    <a:pt x="6412" y="133"/>
                  </a:cubicBezTo>
                  <a:cubicBezTo>
                    <a:pt x="6474" y="115"/>
                    <a:pt x="6535" y="96"/>
                    <a:pt x="6594" y="75"/>
                  </a:cubicBezTo>
                  <a:cubicBezTo>
                    <a:pt x="6600" y="75"/>
                    <a:pt x="6603" y="68"/>
                    <a:pt x="6606" y="65"/>
                  </a:cubicBezTo>
                  <a:cubicBezTo>
                    <a:pt x="6628" y="47"/>
                    <a:pt x="6618" y="10"/>
                    <a:pt x="6594" y="4"/>
                  </a:cubicBezTo>
                  <a:cubicBezTo>
                    <a:pt x="6587" y="1"/>
                    <a:pt x="6581" y="1"/>
                    <a:pt x="6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3" name="Google Shape;1939;p39">
              <a:extLst>
                <a:ext uri="{FF2B5EF4-FFF2-40B4-BE49-F238E27FC236}">
                  <a16:creationId xmlns:a16="http://schemas.microsoft.com/office/drawing/2014/main" id="{7ACAED47-58DF-5AE5-C0F0-6D9B470151F8}"/>
                </a:ext>
              </a:extLst>
            </p:cNvPr>
            <p:cNvSpPr/>
            <p:nvPr/>
          </p:nvSpPr>
          <p:spPr>
            <a:xfrm>
              <a:off x="-950725" y="5479675"/>
              <a:ext cx="208900" cy="118975"/>
            </a:xfrm>
            <a:custGeom>
              <a:avLst/>
              <a:gdLst/>
              <a:ahLst/>
              <a:cxnLst/>
              <a:rect l="l" t="t" r="r" b="b"/>
              <a:pathLst>
                <a:path w="8356" h="4759" extrusionOk="0">
                  <a:moveTo>
                    <a:pt x="7169" y="833"/>
                  </a:moveTo>
                  <a:lnTo>
                    <a:pt x="7127" y="845"/>
                  </a:lnTo>
                  <a:cubicBezTo>
                    <a:pt x="7141" y="840"/>
                    <a:pt x="7155" y="837"/>
                    <a:pt x="7169" y="833"/>
                  </a:cubicBezTo>
                  <a:close/>
                  <a:moveTo>
                    <a:pt x="6345" y="725"/>
                  </a:moveTo>
                  <a:lnTo>
                    <a:pt x="6345" y="728"/>
                  </a:lnTo>
                  <a:cubicBezTo>
                    <a:pt x="5871" y="876"/>
                    <a:pt x="5385" y="1005"/>
                    <a:pt x="4895" y="1131"/>
                  </a:cubicBezTo>
                  <a:cubicBezTo>
                    <a:pt x="5277" y="1030"/>
                    <a:pt x="5659" y="925"/>
                    <a:pt x="6037" y="817"/>
                  </a:cubicBezTo>
                  <a:cubicBezTo>
                    <a:pt x="6142" y="787"/>
                    <a:pt x="6244" y="756"/>
                    <a:pt x="6345" y="725"/>
                  </a:cubicBezTo>
                  <a:close/>
                  <a:moveTo>
                    <a:pt x="7859" y="923"/>
                  </a:moveTo>
                  <a:cubicBezTo>
                    <a:pt x="7867" y="923"/>
                    <a:pt x="7834" y="939"/>
                    <a:pt x="7727" y="984"/>
                  </a:cubicBezTo>
                  <a:cubicBezTo>
                    <a:pt x="7410" y="1110"/>
                    <a:pt x="7084" y="1208"/>
                    <a:pt x="6748" y="1276"/>
                  </a:cubicBezTo>
                  <a:cubicBezTo>
                    <a:pt x="6841" y="1245"/>
                    <a:pt x="6930" y="1211"/>
                    <a:pt x="7019" y="1184"/>
                  </a:cubicBezTo>
                  <a:cubicBezTo>
                    <a:pt x="7189" y="1125"/>
                    <a:pt x="7361" y="1076"/>
                    <a:pt x="7533" y="1030"/>
                  </a:cubicBezTo>
                  <a:cubicBezTo>
                    <a:pt x="7575" y="1019"/>
                    <a:pt x="7839" y="923"/>
                    <a:pt x="7859" y="923"/>
                  </a:cubicBezTo>
                  <a:close/>
                  <a:moveTo>
                    <a:pt x="7204" y="1772"/>
                  </a:moveTo>
                  <a:lnTo>
                    <a:pt x="7204" y="1772"/>
                  </a:lnTo>
                  <a:cubicBezTo>
                    <a:pt x="6850" y="1919"/>
                    <a:pt x="6499" y="2064"/>
                    <a:pt x="6130" y="2172"/>
                  </a:cubicBezTo>
                  <a:cubicBezTo>
                    <a:pt x="6087" y="2184"/>
                    <a:pt x="6044" y="2199"/>
                    <a:pt x="6003" y="2212"/>
                  </a:cubicBezTo>
                  <a:cubicBezTo>
                    <a:pt x="6080" y="2184"/>
                    <a:pt x="6157" y="2159"/>
                    <a:pt x="6234" y="2132"/>
                  </a:cubicBezTo>
                  <a:cubicBezTo>
                    <a:pt x="6558" y="2015"/>
                    <a:pt x="6878" y="1889"/>
                    <a:pt x="7204" y="1772"/>
                  </a:cubicBezTo>
                  <a:close/>
                  <a:moveTo>
                    <a:pt x="7517" y="0"/>
                  </a:moveTo>
                  <a:cubicBezTo>
                    <a:pt x="7511" y="0"/>
                    <a:pt x="7505" y="2"/>
                    <a:pt x="7499" y="5"/>
                  </a:cubicBezTo>
                  <a:lnTo>
                    <a:pt x="7484" y="11"/>
                  </a:lnTo>
                  <a:cubicBezTo>
                    <a:pt x="7010" y="257"/>
                    <a:pt x="6487" y="359"/>
                    <a:pt x="5979" y="503"/>
                  </a:cubicBezTo>
                  <a:cubicBezTo>
                    <a:pt x="5363" y="676"/>
                    <a:pt x="4754" y="888"/>
                    <a:pt x="4141" y="1070"/>
                  </a:cubicBezTo>
                  <a:cubicBezTo>
                    <a:pt x="3089" y="1381"/>
                    <a:pt x="2057" y="1728"/>
                    <a:pt x="1054" y="2175"/>
                  </a:cubicBezTo>
                  <a:cubicBezTo>
                    <a:pt x="1017" y="2190"/>
                    <a:pt x="977" y="2206"/>
                    <a:pt x="937" y="2224"/>
                  </a:cubicBezTo>
                  <a:cubicBezTo>
                    <a:pt x="898" y="2242"/>
                    <a:pt x="917" y="2295"/>
                    <a:pt x="952" y="2295"/>
                  </a:cubicBezTo>
                  <a:cubicBezTo>
                    <a:pt x="953" y="2295"/>
                    <a:pt x="954" y="2295"/>
                    <a:pt x="955" y="2295"/>
                  </a:cubicBezTo>
                  <a:cubicBezTo>
                    <a:pt x="992" y="2295"/>
                    <a:pt x="1023" y="2292"/>
                    <a:pt x="1057" y="2289"/>
                  </a:cubicBezTo>
                  <a:cubicBezTo>
                    <a:pt x="1352" y="2255"/>
                    <a:pt x="1642" y="2184"/>
                    <a:pt x="1922" y="2079"/>
                  </a:cubicBezTo>
                  <a:lnTo>
                    <a:pt x="1922" y="2079"/>
                  </a:lnTo>
                  <a:cubicBezTo>
                    <a:pt x="1608" y="2221"/>
                    <a:pt x="1306" y="2381"/>
                    <a:pt x="1014" y="2566"/>
                  </a:cubicBezTo>
                  <a:cubicBezTo>
                    <a:pt x="897" y="2643"/>
                    <a:pt x="777" y="2720"/>
                    <a:pt x="663" y="2806"/>
                  </a:cubicBezTo>
                  <a:cubicBezTo>
                    <a:pt x="640" y="2823"/>
                    <a:pt x="641" y="2877"/>
                    <a:pt x="678" y="2877"/>
                  </a:cubicBezTo>
                  <a:cubicBezTo>
                    <a:pt x="680" y="2877"/>
                    <a:pt x="682" y="2877"/>
                    <a:pt x="684" y="2877"/>
                  </a:cubicBezTo>
                  <a:cubicBezTo>
                    <a:pt x="761" y="2867"/>
                    <a:pt x="838" y="2852"/>
                    <a:pt x="915" y="2834"/>
                  </a:cubicBezTo>
                  <a:cubicBezTo>
                    <a:pt x="1359" y="2726"/>
                    <a:pt x="1762" y="2498"/>
                    <a:pt x="2193" y="2338"/>
                  </a:cubicBezTo>
                  <a:cubicBezTo>
                    <a:pt x="2608" y="2184"/>
                    <a:pt x="3036" y="2052"/>
                    <a:pt x="3464" y="1919"/>
                  </a:cubicBezTo>
                  <a:lnTo>
                    <a:pt x="3464" y="1919"/>
                  </a:lnTo>
                  <a:cubicBezTo>
                    <a:pt x="2556" y="2252"/>
                    <a:pt x="1639" y="2612"/>
                    <a:pt x="795" y="3083"/>
                  </a:cubicBezTo>
                  <a:cubicBezTo>
                    <a:pt x="697" y="3138"/>
                    <a:pt x="598" y="3194"/>
                    <a:pt x="500" y="3252"/>
                  </a:cubicBezTo>
                  <a:cubicBezTo>
                    <a:pt x="471" y="3270"/>
                    <a:pt x="477" y="3323"/>
                    <a:pt x="513" y="3323"/>
                  </a:cubicBezTo>
                  <a:cubicBezTo>
                    <a:pt x="514" y="3323"/>
                    <a:pt x="516" y="3323"/>
                    <a:pt x="518" y="3323"/>
                  </a:cubicBezTo>
                  <a:cubicBezTo>
                    <a:pt x="577" y="3317"/>
                    <a:pt x="635" y="3308"/>
                    <a:pt x="691" y="3298"/>
                  </a:cubicBezTo>
                  <a:cubicBezTo>
                    <a:pt x="1131" y="3215"/>
                    <a:pt x="1519" y="3012"/>
                    <a:pt x="1922" y="2806"/>
                  </a:cubicBezTo>
                  <a:cubicBezTo>
                    <a:pt x="2636" y="2443"/>
                    <a:pt x="3436" y="2249"/>
                    <a:pt x="4206" y="2033"/>
                  </a:cubicBezTo>
                  <a:cubicBezTo>
                    <a:pt x="4403" y="1975"/>
                    <a:pt x="4600" y="1916"/>
                    <a:pt x="4797" y="1858"/>
                  </a:cubicBezTo>
                  <a:lnTo>
                    <a:pt x="4797" y="1858"/>
                  </a:lnTo>
                  <a:cubicBezTo>
                    <a:pt x="4468" y="1984"/>
                    <a:pt x="4141" y="2101"/>
                    <a:pt x="3815" y="2209"/>
                  </a:cubicBezTo>
                  <a:cubicBezTo>
                    <a:pt x="3193" y="2415"/>
                    <a:pt x="2584" y="2655"/>
                    <a:pt x="1990" y="2932"/>
                  </a:cubicBezTo>
                  <a:cubicBezTo>
                    <a:pt x="1565" y="3129"/>
                    <a:pt x="1075" y="3172"/>
                    <a:pt x="657" y="3375"/>
                  </a:cubicBezTo>
                  <a:cubicBezTo>
                    <a:pt x="555" y="3421"/>
                    <a:pt x="460" y="3480"/>
                    <a:pt x="371" y="3548"/>
                  </a:cubicBezTo>
                  <a:cubicBezTo>
                    <a:pt x="346" y="3572"/>
                    <a:pt x="364" y="3612"/>
                    <a:pt x="398" y="3612"/>
                  </a:cubicBezTo>
                  <a:cubicBezTo>
                    <a:pt x="454" y="3609"/>
                    <a:pt x="506" y="3600"/>
                    <a:pt x="561" y="3594"/>
                  </a:cubicBezTo>
                  <a:cubicBezTo>
                    <a:pt x="1100" y="3517"/>
                    <a:pt x="1602" y="3326"/>
                    <a:pt x="2116" y="3151"/>
                  </a:cubicBezTo>
                  <a:cubicBezTo>
                    <a:pt x="2753" y="2935"/>
                    <a:pt x="3396" y="2741"/>
                    <a:pt x="4040" y="2553"/>
                  </a:cubicBezTo>
                  <a:lnTo>
                    <a:pt x="4040" y="2553"/>
                  </a:lnTo>
                  <a:cubicBezTo>
                    <a:pt x="3993" y="2569"/>
                    <a:pt x="3947" y="2584"/>
                    <a:pt x="3904" y="2600"/>
                  </a:cubicBezTo>
                  <a:cubicBezTo>
                    <a:pt x="3193" y="2846"/>
                    <a:pt x="2501" y="3144"/>
                    <a:pt x="1802" y="3415"/>
                  </a:cubicBezTo>
                  <a:cubicBezTo>
                    <a:pt x="1331" y="3600"/>
                    <a:pt x="863" y="3745"/>
                    <a:pt x="417" y="3975"/>
                  </a:cubicBezTo>
                  <a:cubicBezTo>
                    <a:pt x="340" y="4016"/>
                    <a:pt x="263" y="4059"/>
                    <a:pt x="186" y="4105"/>
                  </a:cubicBezTo>
                  <a:cubicBezTo>
                    <a:pt x="157" y="4122"/>
                    <a:pt x="163" y="4176"/>
                    <a:pt x="199" y="4176"/>
                  </a:cubicBezTo>
                  <a:cubicBezTo>
                    <a:pt x="200" y="4176"/>
                    <a:pt x="202" y="4176"/>
                    <a:pt x="204" y="4176"/>
                  </a:cubicBezTo>
                  <a:cubicBezTo>
                    <a:pt x="257" y="4169"/>
                    <a:pt x="309" y="4160"/>
                    <a:pt x="358" y="4148"/>
                  </a:cubicBezTo>
                  <a:cubicBezTo>
                    <a:pt x="515" y="4105"/>
                    <a:pt x="669" y="4043"/>
                    <a:pt x="814" y="3963"/>
                  </a:cubicBezTo>
                  <a:cubicBezTo>
                    <a:pt x="1162" y="3785"/>
                    <a:pt x="1543" y="3671"/>
                    <a:pt x="1916" y="3551"/>
                  </a:cubicBezTo>
                  <a:cubicBezTo>
                    <a:pt x="2633" y="3320"/>
                    <a:pt x="3353" y="3089"/>
                    <a:pt x="4067" y="2843"/>
                  </a:cubicBezTo>
                  <a:cubicBezTo>
                    <a:pt x="4523" y="2686"/>
                    <a:pt x="4985" y="2544"/>
                    <a:pt x="5446" y="2396"/>
                  </a:cubicBezTo>
                  <a:lnTo>
                    <a:pt x="5446" y="2396"/>
                  </a:lnTo>
                  <a:cubicBezTo>
                    <a:pt x="4957" y="2575"/>
                    <a:pt x="4480" y="2775"/>
                    <a:pt x="4000" y="2969"/>
                  </a:cubicBezTo>
                  <a:cubicBezTo>
                    <a:pt x="2747" y="3474"/>
                    <a:pt x="1423" y="3908"/>
                    <a:pt x="241" y="4570"/>
                  </a:cubicBezTo>
                  <a:cubicBezTo>
                    <a:pt x="174" y="4610"/>
                    <a:pt x="106" y="4647"/>
                    <a:pt x="38" y="4687"/>
                  </a:cubicBezTo>
                  <a:cubicBezTo>
                    <a:pt x="1" y="4708"/>
                    <a:pt x="23" y="4759"/>
                    <a:pt x="58" y="4759"/>
                  </a:cubicBezTo>
                  <a:cubicBezTo>
                    <a:pt x="63" y="4759"/>
                    <a:pt x="69" y="4757"/>
                    <a:pt x="75" y="4754"/>
                  </a:cubicBezTo>
                  <a:cubicBezTo>
                    <a:pt x="121" y="4727"/>
                    <a:pt x="170" y="4702"/>
                    <a:pt x="217" y="4677"/>
                  </a:cubicBezTo>
                  <a:cubicBezTo>
                    <a:pt x="1463" y="3963"/>
                    <a:pt x="2873" y="3511"/>
                    <a:pt x="4200" y="2972"/>
                  </a:cubicBezTo>
                  <a:cubicBezTo>
                    <a:pt x="4902" y="2689"/>
                    <a:pt x="5603" y="2406"/>
                    <a:pt x="6333" y="2196"/>
                  </a:cubicBezTo>
                  <a:cubicBezTo>
                    <a:pt x="6921" y="2024"/>
                    <a:pt x="7469" y="1747"/>
                    <a:pt x="8044" y="1538"/>
                  </a:cubicBezTo>
                  <a:cubicBezTo>
                    <a:pt x="8047" y="1538"/>
                    <a:pt x="8050" y="1538"/>
                    <a:pt x="8053" y="1538"/>
                  </a:cubicBezTo>
                  <a:cubicBezTo>
                    <a:pt x="8078" y="1538"/>
                    <a:pt x="8102" y="1526"/>
                    <a:pt x="8121" y="1510"/>
                  </a:cubicBezTo>
                  <a:lnTo>
                    <a:pt x="8183" y="1488"/>
                  </a:lnTo>
                  <a:cubicBezTo>
                    <a:pt x="8226" y="1473"/>
                    <a:pt x="8272" y="1458"/>
                    <a:pt x="8315" y="1445"/>
                  </a:cubicBezTo>
                  <a:cubicBezTo>
                    <a:pt x="8355" y="1428"/>
                    <a:pt x="8342" y="1370"/>
                    <a:pt x="8305" y="1370"/>
                  </a:cubicBezTo>
                  <a:cubicBezTo>
                    <a:pt x="8302" y="1370"/>
                    <a:pt x="8300" y="1371"/>
                    <a:pt x="8297" y="1371"/>
                  </a:cubicBezTo>
                  <a:cubicBezTo>
                    <a:pt x="8260" y="1378"/>
                    <a:pt x="8226" y="1390"/>
                    <a:pt x="8189" y="1399"/>
                  </a:cubicBezTo>
                  <a:cubicBezTo>
                    <a:pt x="7573" y="1550"/>
                    <a:pt x="6979" y="1775"/>
                    <a:pt x="6385" y="1999"/>
                  </a:cubicBezTo>
                  <a:cubicBezTo>
                    <a:pt x="5677" y="2264"/>
                    <a:pt x="4948" y="2467"/>
                    <a:pt x="4230" y="2710"/>
                  </a:cubicBezTo>
                  <a:cubicBezTo>
                    <a:pt x="3563" y="2938"/>
                    <a:pt x="2888" y="3141"/>
                    <a:pt x="2224" y="3372"/>
                  </a:cubicBezTo>
                  <a:cubicBezTo>
                    <a:pt x="1614" y="3585"/>
                    <a:pt x="946" y="3745"/>
                    <a:pt x="383" y="4077"/>
                  </a:cubicBezTo>
                  <a:cubicBezTo>
                    <a:pt x="937" y="3748"/>
                    <a:pt x="1580" y="3591"/>
                    <a:pt x="2177" y="3357"/>
                  </a:cubicBezTo>
                  <a:cubicBezTo>
                    <a:pt x="2873" y="3083"/>
                    <a:pt x="3566" y="2793"/>
                    <a:pt x="4277" y="2560"/>
                  </a:cubicBezTo>
                  <a:cubicBezTo>
                    <a:pt x="4705" y="2418"/>
                    <a:pt x="5129" y="2258"/>
                    <a:pt x="5551" y="2098"/>
                  </a:cubicBezTo>
                  <a:cubicBezTo>
                    <a:pt x="5831" y="2005"/>
                    <a:pt x="6108" y="1910"/>
                    <a:pt x="6385" y="1805"/>
                  </a:cubicBezTo>
                  <a:cubicBezTo>
                    <a:pt x="6724" y="1676"/>
                    <a:pt x="7062" y="1544"/>
                    <a:pt x="7407" y="1424"/>
                  </a:cubicBezTo>
                  <a:cubicBezTo>
                    <a:pt x="7518" y="1390"/>
                    <a:pt x="7629" y="1353"/>
                    <a:pt x="7740" y="1319"/>
                  </a:cubicBezTo>
                  <a:lnTo>
                    <a:pt x="7770" y="1310"/>
                  </a:lnTo>
                  <a:cubicBezTo>
                    <a:pt x="7900" y="1270"/>
                    <a:pt x="8032" y="1236"/>
                    <a:pt x="8161" y="1202"/>
                  </a:cubicBezTo>
                  <a:cubicBezTo>
                    <a:pt x="8201" y="1193"/>
                    <a:pt x="8241" y="1181"/>
                    <a:pt x="8281" y="1168"/>
                  </a:cubicBezTo>
                  <a:cubicBezTo>
                    <a:pt x="8328" y="1160"/>
                    <a:pt x="8311" y="1094"/>
                    <a:pt x="8268" y="1094"/>
                  </a:cubicBezTo>
                  <a:cubicBezTo>
                    <a:pt x="8265" y="1094"/>
                    <a:pt x="8263" y="1094"/>
                    <a:pt x="8260" y="1094"/>
                  </a:cubicBezTo>
                  <a:cubicBezTo>
                    <a:pt x="8220" y="1107"/>
                    <a:pt x="8180" y="1119"/>
                    <a:pt x="8140" y="1128"/>
                  </a:cubicBezTo>
                  <a:cubicBezTo>
                    <a:pt x="8097" y="1141"/>
                    <a:pt x="8047" y="1156"/>
                    <a:pt x="8001" y="1168"/>
                  </a:cubicBezTo>
                  <a:cubicBezTo>
                    <a:pt x="7967" y="1174"/>
                    <a:pt x="7937" y="1181"/>
                    <a:pt x="7909" y="1187"/>
                  </a:cubicBezTo>
                  <a:cubicBezTo>
                    <a:pt x="6961" y="1445"/>
                    <a:pt x="6034" y="1808"/>
                    <a:pt x="5108" y="2162"/>
                  </a:cubicBezTo>
                  <a:cubicBezTo>
                    <a:pt x="4677" y="2292"/>
                    <a:pt x="4246" y="2412"/>
                    <a:pt x="3812" y="2541"/>
                  </a:cubicBezTo>
                  <a:cubicBezTo>
                    <a:pt x="3061" y="2763"/>
                    <a:pt x="2313" y="3006"/>
                    <a:pt x="1571" y="3261"/>
                  </a:cubicBezTo>
                  <a:cubicBezTo>
                    <a:pt x="1408" y="3317"/>
                    <a:pt x="1242" y="3369"/>
                    <a:pt x="1078" y="3418"/>
                  </a:cubicBezTo>
                  <a:lnTo>
                    <a:pt x="912" y="3461"/>
                  </a:lnTo>
                  <a:cubicBezTo>
                    <a:pt x="872" y="3487"/>
                    <a:pt x="826" y="3500"/>
                    <a:pt x="780" y="3500"/>
                  </a:cubicBezTo>
                  <a:cubicBezTo>
                    <a:pt x="731" y="3500"/>
                    <a:pt x="683" y="3485"/>
                    <a:pt x="641" y="3455"/>
                  </a:cubicBezTo>
                  <a:cubicBezTo>
                    <a:pt x="955" y="3271"/>
                    <a:pt x="1377" y="3243"/>
                    <a:pt x="1722" y="3135"/>
                  </a:cubicBezTo>
                  <a:cubicBezTo>
                    <a:pt x="2384" y="2929"/>
                    <a:pt x="3008" y="2572"/>
                    <a:pt x="3667" y="2341"/>
                  </a:cubicBezTo>
                  <a:cubicBezTo>
                    <a:pt x="4443" y="2073"/>
                    <a:pt x="5228" y="1818"/>
                    <a:pt x="6003" y="1538"/>
                  </a:cubicBezTo>
                  <a:cubicBezTo>
                    <a:pt x="6050" y="1522"/>
                    <a:pt x="6096" y="1507"/>
                    <a:pt x="6142" y="1488"/>
                  </a:cubicBezTo>
                  <a:cubicBezTo>
                    <a:pt x="6188" y="1473"/>
                    <a:pt x="6244" y="1464"/>
                    <a:pt x="6296" y="1451"/>
                  </a:cubicBezTo>
                  <a:cubicBezTo>
                    <a:pt x="6893" y="1316"/>
                    <a:pt x="7487" y="1190"/>
                    <a:pt x="8044" y="928"/>
                  </a:cubicBezTo>
                  <a:lnTo>
                    <a:pt x="8050" y="925"/>
                  </a:lnTo>
                  <a:cubicBezTo>
                    <a:pt x="8090" y="908"/>
                    <a:pt x="8064" y="856"/>
                    <a:pt x="8028" y="856"/>
                  </a:cubicBezTo>
                  <a:cubicBezTo>
                    <a:pt x="8025" y="856"/>
                    <a:pt x="8023" y="857"/>
                    <a:pt x="8020" y="857"/>
                  </a:cubicBezTo>
                  <a:lnTo>
                    <a:pt x="8004" y="860"/>
                  </a:lnTo>
                  <a:cubicBezTo>
                    <a:pt x="7241" y="977"/>
                    <a:pt x="6490" y="1230"/>
                    <a:pt x="5748" y="1504"/>
                  </a:cubicBezTo>
                  <a:cubicBezTo>
                    <a:pt x="5711" y="1513"/>
                    <a:pt x="5677" y="1522"/>
                    <a:pt x="5640" y="1531"/>
                  </a:cubicBezTo>
                  <a:cubicBezTo>
                    <a:pt x="4209" y="1910"/>
                    <a:pt x="2762" y="2313"/>
                    <a:pt x="1432" y="2972"/>
                  </a:cubicBezTo>
                  <a:cubicBezTo>
                    <a:pt x="1239" y="3067"/>
                    <a:pt x="1035" y="3144"/>
                    <a:pt x="829" y="3203"/>
                  </a:cubicBezTo>
                  <a:cubicBezTo>
                    <a:pt x="795" y="3212"/>
                    <a:pt x="761" y="3218"/>
                    <a:pt x="728" y="3224"/>
                  </a:cubicBezTo>
                  <a:cubicBezTo>
                    <a:pt x="723" y="3225"/>
                    <a:pt x="719" y="3226"/>
                    <a:pt x="716" y="3226"/>
                  </a:cubicBezTo>
                  <a:cubicBezTo>
                    <a:pt x="695" y="3226"/>
                    <a:pt x="711" y="3209"/>
                    <a:pt x="746" y="3187"/>
                  </a:cubicBezTo>
                  <a:cubicBezTo>
                    <a:pt x="832" y="3135"/>
                    <a:pt x="1020" y="3046"/>
                    <a:pt x="1032" y="3040"/>
                  </a:cubicBezTo>
                  <a:cubicBezTo>
                    <a:pt x="1402" y="2846"/>
                    <a:pt x="1780" y="2677"/>
                    <a:pt x="2168" y="2526"/>
                  </a:cubicBezTo>
                  <a:cubicBezTo>
                    <a:pt x="2919" y="2224"/>
                    <a:pt x="3673" y="1919"/>
                    <a:pt x="4440" y="1655"/>
                  </a:cubicBezTo>
                  <a:cubicBezTo>
                    <a:pt x="4711" y="1559"/>
                    <a:pt x="4988" y="1479"/>
                    <a:pt x="5268" y="1405"/>
                  </a:cubicBezTo>
                  <a:cubicBezTo>
                    <a:pt x="6151" y="1202"/>
                    <a:pt x="7053" y="1039"/>
                    <a:pt x="7866" y="660"/>
                  </a:cubicBezTo>
                  <a:lnTo>
                    <a:pt x="7878" y="654"/>
                  </a:lnTo>
                  <a:cubicBezTo>
                    <a:pt x="7919" y="634"/>
                    <a:pt x="7893" y="583"/>
                    <a:pt x="7857" y="583"/>
                  </a:cubicBezTo>
                  <a:cubicBezTo>
                    <a:pt x="7855" y="583"/>
                    <a:pt x="7852" y="583"/>
                    <a:pt x="7850" y="583"/>
                  </a:cubicBezTo>
                  <a:cubicBezTo>
                    <a:pt x="7838" y="583"/>
                    <a:pt x="7826" y="590"/>
                    <a:pt x="7817" y="590"/>
                  </a:cubicBezTo>
                  <a:cubicBezTo>
                    <a:pt x="7219" y="707"/>
                    <a:pt x="6659" y="934"/>
                    <a:pt x="6080" y="1113"/>
                  </a:cubicBezTo>
                  <a:cubicBezTo>
                    <a:pt x="6010" y="1134"/>
                    <a:pt x="5942" y="1153"/>
                    <a:pt x="5874" y="1174"/>
                  </a:cubicBezTo>
                  <a:cubicBezTo>
                    <a:pt x="4572" y="1491"/>
                    <a:pt x="3282" y="1855"/>
                    <a:pt x="2027" y="2319"/>
                  </a:cubicBezTo>
                  <a:cubicBezTo>
                    <a:pt x="1716" y="2436"/>
                    <a:pt x="1423" y="2590"/>
                    <a:pt x="1112" y="2704"/>
                  </a:cubicBezTo>
                  <a:cubicBezTo>
                    <a:pt x="1085" y="2717"/>
                    <a:pt x="1011" y="2747"/>
                    <a:pt x="946" y="2772"/>
                  </a:cubicBezTo>
                  <a:cubicBezTo>
                    <a:pt x="904" y="2788"/>
                    <a:pt x="866" y="2800"/>
                    <a:pt x="849" y="2800"/>
                  </a:cubicBezTo>
                  <a:cubicBezTo>
                    <a:pt x="823" y="2800"/>
                    <a:pt x="842" y="2774"/>
                    <a:pt x="955" y="2695"/>
                  </a:cubicBezTo>
                  <a:cubicBezTo>
                    <a:pt x="965" y="2689"/>
                    <a:pt x="974" y="2686"/>
                    <a:pt x="980" y="2680"/>
                  </a:cubicBezTo>
                  <a:cubicBezTo>
                    <a:pt x="1106" y="2596"/>
                    <a:pt x="1235" y="2526"/>
                    <a:pt x="1365" y="2452"/>
                  </a:cubicBezTo>
                  <a:cubicBezTo>
                    <a:pt x="2033" y="2082"/>
                    <a:pt x="2771" y="1852"/>
                    <a:pt x="3495" y="1621"/>
                  </a:cubicBezTo>
                  <a:cubicBezTo>
                    <a:pt x="4865" y="1177"/>
                    <a:pt x="6314" y="919"/>
                    <a:pt x="7632" y="328"/>
                  </a:cubicBezTo>
                  <a:cubicBezTo>
                    <a:pt x="7647" y="322"/>
                    <a:pt x="7660" y="319"/>
                    <a:pt x="7675" y="313"/>
                  </a:cubicBezTo>
                  <a:cubicBezTo>
                    <a:pt x="7708" y="296"/>
                    <a:pt x="7689" y="239"/>
                    <a:pt x="7656" y="239"/>
                  </a:cubicBezTo>
                  <a:cubicBezTo>
                    <a:pt x="7652" y="239"/>
                    <a:pt x="7648" y="240"/>
                    <a:pt x="7644" y="242"/>
                  </a:cubicBezTo>
                  <a:lnTo>
                    <a:pt x="7592" y="257"/>
                  </a:lnTo>
                  <a:cubicBezTo>
                    <a:pt x="6533" y="630"/>
                    <a:pt x="5440" y="913"/>
                    <a:pt x="4357" y="1202"/>
                  </a:cubicBezTo>
                  <a:cubicBezTo>
                    <a:pt x="3796" y="1350"/>
                    <a:pt x="3242" y="1516"/>
                    <a:pt x="2698" y="1713"/>
                  </a:cubicBezTo>
                  <a:cubicBezTo>
                    <a:pt x="2433" y="1805"/>
                    <a:pt x="2171" y="1910"/>
                    <a:pt x="1907" y="2009"/>
                  </a:cubicBezTo>
                  <a:cubicBezTo>
                    <a:pt x="1666" y="2098"/>
                    <a:pt x="1371" y="2116"/>
                    <a:pt x="1143" y="2218"/>
                  </a:cubicBezTo>
                  <a:cubicBezTo>
                    <a:pt x="2242" y="1722"/>
                    <a:pt x="3387" y="1381"/>
                    <a:pt x="4538" y="1036"/>
                  </a:cubicBezTo>
                  <a:cubicBezTo>
                    <a:pt x="5077" y="873"/>
                    <a:pt x="5606" y="688"/>
                    <a:pt x="6148" y="534"/>
                  </a:cubicBezTo>
                  <a:cubicBezTo>
                    <a:pt x="6613" y="402"/>
                    <a:pt x="7078" y="303"/>
                    <a:pt x="7512" y="85"/>
                  </a:cubicBezTo>
                  <a:cubicBezTo>
                    <a:pt x="7518" y="79"/>
                    <a:pt x="7527" y="75"/>
                    <a:pt x="7536" y="72"/>
                  </a:cubicBezTo>
                  <a:cubicBezTo>
                    <a:pt x="7576" y="51"/>
                    <a:pt x="7552" y="0"/>
                    <a:pt x="7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4" name="Google Shape;1940;p39">
              <a:extLst>
                <a:ext uri="{FF2B5EF4-FFF2-40B4-BE49-F238E27FC236}">
                  <a16:creationId xmlns:a16="http://schemas.microsoft.com/office/drawing/2014/main" id="{616E5B7B-E3A3-3373-C37E-2C936439CBA2}"/>
                </a:ext>
              </a:extLst>
            </p:cNvPr>
            <p:cNvSpPr/>
            <p:nvPr/>
          </p:nvSpPr>
          <p:spPr>
            <a:xfrm>
              <a:off x="-953675" y="5521425"/>
              <a:ext cx="209975" cy="133450"/>
            </a:xfrm>
            <a:custGeom>
              <a:avLst/>
              <a:gdLst/>
              <a:ahLst/>
              <a:cxnLst/>
              <a:rect l="l" t="t" r="r" b="b"/>
              <a:pathLst>
                <a:path w="8399" h="5338" extrusionOk="0">
                  <a:moveTo>
                    <a:pt x="6669" y="1182"/>
                  </a:moveTo>
                  <a:lnTo>
                    <a:pt x="6669" y="1182"/>
                  </a:lnTo>
                  <a:cubicBezTo>
                    <a:pt x="6485" y="1333"/>
                    <a:pt x="6306" y="1471"/>
                    <a:pt x="6066" y="1567"/>
                  </a:cubicBezTo>
                  <a:cubicBezTo>
                    <a:pt x="6054" y="1573"/>
                    <a:pt x="6038" y="1579"/>
                    <a:pt x="6026" y="1582"/>
                  </a:cubicBezTo>
                  <a:cubicBezTo>
                    <a:pt x="5829" y="1659"/>
                    <a:pt x="5623" y="1730"/>
                    <a:pt x="5417" y="1791"/>
                  </a:cubicBezTo>
                  <a:cubicBezTo>
                    <a:pt x="5647" y="1681"/>
                    <a:pt x="5875" y="1570"/>
                    <a:pt x="6103" y="1459"/>
                  </a:cubicBezTo>
                  <a:cubicBezTo>
                    <a:pt x="6294" y="1370"/>
                    <a:pt x="6482" y="1274"/>
                    <a:pt x="6669" y="1182"/>
                  </a:cubicBezTo>
                  <a:close/>
                  <a:moveTo>
                    <a:pt x="8354" y="1"/>
                  </a:moveTo>
                  <a:cubicBezTo>
                    <a:pt x="8350" y="1"/>
                    <a:pt x="8346" y="1"/>
                    <a:pt x="8341" y="3"/>
                  </a:cubicBezTo>
                  <a:cubicBezTo>
                    <a:pt x="8307" y="12"/>
                    <a:pt x="8273" y="25"/>
                    <a:pt x="8242" y="37"/>
                  </a:cubicBezTo>
                  <a:cubicBezTo>
                    <a:pt x="7577" y="252"/>
                    <a:pt x="6940" y="539"/>
                    <a:pt x="6269" y="745"/>
                  </a:cubicBezTo>
                  <a:cubicBezTo>
                    <a:pt x="5543" y="967"/>
                    <a:pt x="4853" y="1299"/>
                    <a:pt x="4145" y="1582"/>
                  </a:cubicBezTo>
                  <a:cubicBezTo>
                    <a:pt x="3440" y="1868"/>
                    <a:pt x="2729" y="2149"/>
                    <a:pt x="2018" y="2416"/>
                  </a:cubicBezTo>
                  <a:cubicBezTo>
                    <a:pt x="1449" y="2629"/>
                    <a:pt x="870" y="2810"/>
                    <a:pt x="319" y="3066"/>
                  </a:cubicBezTo>
                  <a:cubicBezTo>
                    <a:pt x="233" y="3103"/>
                    <a:pt x="147" y="3143"/>
                    <a:pt x="64" y="3183"/>
                  </a:cubicBezTo>
                  <a:cubicBezTo>
                    <a:pt x="27" y="3204"/>
                    <a:pt x="49" y="3255"/>
                    <a:pt x="85" y="3255"/>
                  </a:cubicBezTo>
                  <a:cubicBezTo>
                    <a:pt x="91" y="3255"/>
                    <a:pt x="97" y="3253"/>
                    <a:pt x="104" y="3250"/>
                  </a:cubicBezTo>
                  <a:cubicBezTo>
                    <a:pt x="168" y="3217"/>
                    <a:pt x="236" y="3189"/>
                    <a:pt x="301" y="3158"/>
                  </a:cubicBezTo>
                  <a:cubicBezTo>
                    <a:pt x="913" y="2866"/>
                    <a:pt x="1563" y="2666"/>
                    <a:pt x="2200" y="2426"/>
                  </a:cubicBezTo>
                  <a:cubicBezTo>
                    <a:pt x="2920" y="2158"/>
                    <a:pt x="3634" y="1871"/>
                    <a:pt x="4345" y="1582"/>
                  </a:cubicBezTo>
                  <a:cubicBezTo>
                    <a:pt x="5050" y="1299"/>
                    <a:pt x="5743" y="985"/>
                    <a:pt x="6469" y="763"/>
                  </a:cubicBezTo>
                  <a:cubicBezTo>
                    <a:pt x="6829" y="653"/>
                    <a:pt x="7190" y="548"/>
                    <a:pt x="7544" y="416"/>
                  </a:cubicBezTo>
                  <a:cubicBezTo>
                    <a:pt x="7650" y="378"/>
                    <a:pt x="8146" y="107"/>
                    <a:pt x="8180" y="107"/>
                  </a:cubicBezTo>
                  <a:cubicBezTo>
                    <a:pt x="8190" y="107"/>
                    <a:pt x="8160" y="130"/>
                    <a:pt x="8067" y="191"/>
                  </a:cubicBezTo>
                  <a:cubicBezTo>
                    <a:pt x="7476" y="576"/>
                    <a:pt x="6719" y="736"/>
                    <a:pt x="6066" y="985"/>
                  </a:cubicBezTo>
                  <a:cubicBezTo>
                    <a:pt x="5361" y="1256"/>
                    <a:pt x="4669" y="1554"/>
                    <a:pt x="3970" y="1844"/>
                  </a:cubicBezTo>
                  <a:cubicBezTo>
                    <a:pt x="2714" y="2364"/>
                    <a:pt x="1437" y="2832"/>
                    <a:pt x="245" y="3494"/>
                  </a:cubicBezTo>
                  <a:cubicBezTo>
                    <a:pt x="184" y="3528"/>
                    <a:pt x="125" y="3558"/>
                    <a:pt x="64" y="3592"/>
                  </a:cubicBezTo>
                  <a:cubicBezTo>
                    <a:pt x="30" y="3615"/>
                    <a:pt x="48" y="3664"/>
                    <a:pt x="85" y="3664"/>
                  </a:cubicBezTo>
                  <a:cubicBezTo>
                    <a:pt x="88" y="3664"/>
                    <a:pt x="91" y="3664"/>
                    <a:pt x="95" y="3663"/>
                  </a:cubicBezTo>
                  <a:cubicBezTo>
                    <a:pt x="138" y="3654"/>
                    <a:pt x="181" y="3638"/>
                    <a:pt x="227" y="3623"/>
                  </a:cubicBezTo>
                  <a:cubicBezTo>
                    <a:pt x="790" y="3475"/>
                    <a:pt x="1317" y="3226"/>
                    <a:pt x="1861" y="3017"/>
                  </a:cubicBezTo>
                  <a:cubicBezTo>
                    <a:pt x="2588" y="2740"/>
                    <a:pt x="3342" y="2518"/>
                    <a:pt x="4078" y="2269"/>
                  </a:cubicBezTo>
                  <a:cubicBezTo>
                    <a:pt x="4265" y="2204"/>
                    <a:pt x="4456" y="2149"/>
                    <a:pt x="4644" y="2087"/>
                  </a:cubicBezTo>
                  <a:lnTo>
                    <a:pt x="4644" y="2087"/>
                  </a:lnTo>
                  <a:cubicBezTo>
                    <a:pt x="4419" y="2207"/>
                    <a:pt x="4192" y="2327"/>
                    <a:pt x="3964" y="2438"/>
                  </a:cubicBezTo>
                  <a:cubicBezTo>
                    <a:pt x="3287" y="2770"/>
                    <a:pt x="2588" y="3072"/>
                    <a:pt x="1895" y="3374"/>
                  </a:cubicBezTo>
                  <a:cubicBezTo>
                    <a:pt x="1341" y="3617"/>
                    <a:pt x="716" y="3761"/>
                    <a:pt x="193" y="4072"/>
                  </a:cubicBezTo>
                  <a:cubicBezTo>
                    <a:pt x="138" y="4103"/>
                    <a:pt x="82" y="4137"/>
                    <a:pt x="30" y="4171"/>
                  </a:cubicBezTo>
                  <a:cubicBezTo>
                    <a:pt x="0" y="4192"/>
                    <a:pt x="13" y="4245"/>
                    <a:pt x="46" y="4245"/>
                  </a:cubicBezTo>
                  <a:cubicBezTo>
                    <a:pt x="50" y="4245"/>
                    <a:pt x="55" y="4244"/>
                    <a:pt x="61" y="4242"/>
                  </a:cubicBezTo>
                  <a:lnTo>
                    <a:pt x="190" y="4192"/>
                  </a:lnTo>
                  <a:cubicBezTo>
                    <a:pt x="1175" y="3817"/>
                    <a:pt x="2154" y="3432"/>
                    <a:pt x="3148" y="3087"/>
                  </a:cubicBezTo>
                  <a:cubicBezTo>
                    <a:pt x="3407" y="2995"/>
                    <a:pt x="3668" y="2912"/>
                    <a:pt x="3930" y="2829"/>
                  </a:cubicBezTo>
                  <a:lnTo>
                    <a:pt x="3930" y="2829"/>
                  </a:lnTo>
                  <a:cubicBezTo>
                    <a:pt x="3505" y="2995"/>
                    <a:pt x="3080" y="3164"/>
                    <a:pt x="2659" y="3346"/>
                  </a:cubicBezTo>
                  <a:cubicBezTo>
                    <a:pt x="2058" y="3604"/>
                    <a:pt x="1452" y="3845"/>
                    <a:pt x="852" y="4103"/>
                  </a:cubicBezTo>
                  <a:cubicBezTo>
                    <a:pt x="627" y="4202"/>
                    <a:pt x="378" y="4297"/>
                    <a:pt x="205" y="4472"/>
                  </a:cubicBezTo>
                  <a:cubicBezTo>
                    <a:pt x="156" y="4519"/>
                    <a:pt x="116" y="4574"/>
                    <a:pt x="85" y="4629"/>
                  </a:cubicBezTo>
                  <a:cubicBezTo>
                    <a:pt x="72" y="4657"/>
                    <a:pt x="89" y="4686"/>
                    <a:pt x="117" y="4686"/>
                  </a:cubicBezTo>
                  <a:cubicBezTo>
                    <a:pt x="121" y="4686"/>
                    <a:pt x="125" y="4686"/>
                    <a:pt x="128" y="4685"/>
                  </a:cubicBezTo>
                  <a:cubicBezTo>
                    <a:pt x="162" y="4676"/>
                    <a:pt x="196" y="4660"/>
                    <a:pt x="230" y="4648"/>
                  </a:cubicBezTo>
                  <a:cubicBezTo>
                    <a:pt x="627" y="4500"/>
                    <a:pt x="999" y="4300"/>
                    <a:pt x="1393" y="4140"/>
                  </a:cubicBezTo>
                  <a:cubicBezTo>
                    <a:pt x="1917" y="3925"/>
                    <a:pt x="2486" y="3792"/>
                    <a:pt x="3025" y="3626"/>
                  </a:cubicBezTo>
                  <a:cubicBezTo>
                    <a:pt x="3477" y="3487"/>
                    <a:pt x="3921" y="3331"/>
                    <a:pt x="4373" y="3195"/>
                  </a:cubicBezTo>
                  <a:lnTo>
                    <a:pt x="4373" y="3195"/>
                  </a:lnTo>
                  <a:cubicBezTo>
                    <a:pt x="4281" y="3226"/>
                    <a:pt x="4188" y="3257"/>
                    <a:pt x="4099" y="3294"/>
                  </a:cubicBezTo>
                  <a:cubicBezTo>
                    <a:pt x="3610" y="3484"/>
                    <a:pt x="3111" y="3660"/>
                    <a:pt x="2628" y="3866"/>
                  </a:cubicBezTo>
                  <a:cubicBezTo>
                    <a:pt x="2108" y="4085"/>
                    <a:pt x="1609" y="4346"/>
                    <a:pt x="1092" y="4577"/>
                  </a:cubicBezTo>
                  <a:cubicBezTo>
                    <a:pt x="839" y="4691"/>
                    <a:pt x="525" y="4753"/>
                    <a:pt x="316" y="4947"/>
                  </a:cubicBezTo>
                  <a:cubicBezTo>
                    <a:pt x="298" y="4962"/>
                    <a:pt x="279" y="4980"/>
                    <a:pt x="264" y="4999"/>
                  </a:cubicBezTo>
                  <a:cubicBezTo>
                    <a:pt x="243" y="5020"/>
                    <a:pt x="254" y="5064"/>
                    <a:pt x="285" y="5064"/>
                  </a:cubicBezTo>
                  <a:cubicBezTo>
                    <a:pt x="286" y="5064"/>
                    <a:pt x="287" y="5064"/>
                    <a:pt x="288" y="5063"/>
                  </a:cubicBezTo>
                  <a:cubicBezTo>
                    <a:pt x="316" y="5063"/>
                    <a:pt x="344" y="5057"/>
                    <a:pt x="372" y="5054"/>
                  </a:cubicBezTo>
                  <a:cubicBezTo>
                    <a:pt x="1132" y="4980"/>
                    <a:pt x="1812" y="4645"/>
                    <a:pt x="2502" y="4334"/>
                  </a:cubicBezTo>
                  <a:cubicBezTo>
                    <a:pt x="2933" y="4146"/>
                    <a:pt x="3370" y="3980"/>
                    <a:pt x="3819" y="3841"/>
                  </a:cubicBezTo>
                  <a:cubicBezTo>
                    <a:pt x="4071" y="3758"/>
                    <a:pt x="4392" y="3703"/>
                    <a:pt x="4672" y="3620"/>
                  </a:cubicBezTo>
                  <a:cubicBezTo>
                    <a:pt x="4749" y="3598"/>
                    <a:pt x="4823" y="3574"/>
                    <a:pt x="4896" y="3543"/>
                  </a:cubicBezTo>
                  <a:lnTo>
                    <a:pt x="4896" y="3543"/>
                  </a:lnTo>
                  <a:cubicBezTo>
                    <a:pt x="4764" y="3608"/>
                    <a:pt x="4629" y="3660"/>
                    <a:pt x="4490" y="3703"/>
                  </a:cubicBezTo>
                  <a:cubicBezTo>
                    <a:pt x="4268" y="3774"/>
                    <a:pt x="4038" y="3835"/>
                    <a:pt x="3828" y="3900"/>
                  </a:cubicBezTo>
                  <a:cubicBezTo>
                    <a:pt x="3367" y="4048"/>
                    <a:pt x="2914" y="4226"/>
                    <a:pt x="2465" y="4408"/>
                  </a:cubicBezTo>
                  <a:cubicBezTo>
                    <a:pt x="2135" y="4543"/>
                    <a:pt x="1815" y="4703"/>
                    <a:pt x="1492" y="4851"/>
                  </a:cubicBezTo>
                  <a:cubicBezTo>
                    <a:pt x="1230" y="4971"/>
                    <a:pt x="919" y="5036"/>
                    <a:pt x="707" y="5239"/>
                  </a:cubicBezTo>
                  <a:cubicBezTo>
                    <a:pt x="686" y="5260"/>
                    <a:pt x="695" y="5294"/>
                    <a:pt x="722" y="5304"/>
                  </a:cubicBezTo>
                  <a:cubicBezTo>
                    <a:pt x="768" y="5314"/>
                    <a:pt x="812" y="5318"/>
                    <a:pt x="856" y="5318"/>
                  </a:cubicBezTo>
                  <a:cubicBezTo>
                    <a:pt x="1008" y="5318"/>
                    <a:pt x="1150" y="5263"/>
                    <a:pt x="1301" y="5205"/>
                  </a:cubicBezTo>
                  <a:cubicBezTo>
                    <a:pt x="1667" y="5063"/>
                    <a:pt x="2031" y="4910"/>
                    <a:pt x="2397" y="4768"/>
                  </a:cubicBezTo>
                  <a:lnTo>
                    <a:pt x="2397" y="4768"/>
                  </a:lnTo>
                  <a:cubicBezTo>
                    <a:pt x="2396" y="4768"/>
                    <a:pt x="2396" y="4768"/>
                    <a:pt x="2396" y="4768"/>
                  </a:cubicBezTo>
                  <a:cubicBezTo>
                    <a:pt x="2394" y="4768"/>
                    <a:pt x="2676" y="4647"/>
                    <a:pt x="2721" y="4647"/>
                  </a:cubicBezTo>
                  <a:cubicBezTo>
                    <a:pt x="2735" y="4647"/>
                    <a:pt x="2726" y="4658"/>
                    <a:pt x="2680" y="4688"/>
                  </a:cubicBezTo>
                  <a:cubicBezTo>
                    <a:pt x="2505" y="4802"/>
                    <a:pt x="2286" y="4857"/>
                    <a:pt x="2092" y="4925"/>
                  </a:cubicBezTo>
                  <a:cubicBezTo>
                    <a:pt x="1864" y="5002"/>
                    <a:pt x="1652" y="5091"/>
                    <a:pt x="1492" y="5273"/>
                  </a:cubicBezTo>
                  <a:cubicBezTo>
                    <a:pt x="1467" y="5297"/>
                    <a:pt x="1483" y="5337"/>
                    <a:pt x="1517" y="5337"/>
                  </a:cubicBezTo>
                  <a:lnTo>
                    <a:pt x="1587" y="5337"/>
                  </a:lnTo>
                  <a:cubicBezTo>
                    <a:pt x="1637" y="5337"/>
                    <a:pt x="1637" y="5260"/>
                    <a:pt x="1587" y="5260"/>
                  </a:cubicBezTo>
                  <a:cubicBezTo>
                    <a:pt x="1590" y="5260"/>
                    <a:pt x="1984" y="5045"/>
                    <a:pt x="1991" y="5045"/>
                  </a:cubicBezTo>
                  <a:cubicBezTo>
                    <a:pt x="2111" y="4996"/>
                    <a:pt x="2237" y="4956"/>
                    <a:pt x="2360" y="4913"/>
                  </a:cubicBezTo>
                  <a:cubicBezTo>
                    <a:pt x="2437" y="4885"/>
                    <a:pt x="2514" y="4851"/>
                    <a:pt x="2588" y="4817"/>
                  </a:cubicBezTo>
                  <a:cubicBezTo>
                    <a:pt x="2705" y="4762"/>
                    <a:pt x="2813" y="4691"/>
                    <a:pt x="2911" y="4608"/>
                  </a:cubicBezTo>
                  <a:cubicBezTo>
                    <a:pt x="2920" y="4602"/>
                    <a:pt x="2923" y="4589"/>
                    <a:pt x="2923" y="4580"/>
                  </a:cubicBezTo>
                  <a:cubicBezTo>
                    <a:pt x="2921" y="4559"/>
                    <a:pt x="2905" y="4545"/>
                    <a:pt x="2885" y="4545"/>
                  </a:cubicBezTo>
                  <a:cubicBezTo>
                    <a:pt x="2881" y="4545"/>
                    <a:pt x="2878" y="4545"/>
                    <a:pt x="2874" y="4546"/>
                  </a:cubicBezTo>
                  <a:cubicBezTo>
                    <a:pt x="2409" y="4651"/>
                    <a:pt x="1948" y="4842"/>
                    <a:pt x="1510" y="5033"/>
                  </a:cubicBezTo>
                  <a:cubicBezTo>
                    <a:pt x="1393" y="5085"/>
                    <a:pt x="1273" y="5134"/>
                    <a:pt x="1153" y="5177"/>
                  </a:cubicBezTo>
                  <a:cubicBezTo>
                    <a:pt x="1097" y="5199"/>
                    <a:pt x="1016" y="5215"/>
                    <a:pt x="965" y="5215"/>
                  </a:cubicBezTo>
                  <a:cubicBezTo>
                    <a:pt x="890" y="5215"/>
                    <a:pt x="885" y="5179"/>
                    <a:pt x="1144" y="5076"/>
                  </a:cubicBezTo>
                  <a:cubicBezTo>
                    <a:pt x="1384" y="4980"/>
                    <a:pt x="1615" y="4879"/>
                    <a:pt x="1849" y="4771"/>
                  </a:cubicBezTo>
                  <a:cubicBezTo>
                    <a:pt x="2449" y="4497"/>
                    <a:pt x="3056" y="4245"/>
                    <a:pt x="3677" y="4029"/>
                  </a:cubicBezTo>
                  <a:cubicBezTo>
                    <a:pt x="3804" y="3986"/>
                    <a:pt x="3933" y="3946"/>
                    <a:pt x="4059" y="3906"/>
                  </a:cubicBezTo>
                  <a:cubicBezTo>
                    <a:pt x="4462" y="3786"/>
                    <a:pt x="4869" y="3666"/>
                    <a:pt x="5229" y="3454"/>
                  </a:cubicBezTo>
                  <a:cubicBezTo>
                    <a:pt x="5263" y="3431"/>
                    <a:pt x="5245" y="3382"/>
                    <a:pt x="5208" y="3382"/>
                  </a:cubicBezTo>
                  <a:cubicBezTo>
                    <a:pt x="5204" y="3382"/>
                    <a:pt x="5201" y="3382"/>
                    <a:pt x="5198" y="3383"/>
                  </a:cubicBezTo>
                  <a:cubicBezTo>
                    <a:pt x="5164" y="3389"/>
                    <a:pt x="5133" y="3398"/>
                    <a:pt x="5103" y="3407"/>
                  </a:cubicBezTo>
                  <a:cubicBezTo>
                    <a:pt x="4259" y="3601"/>
                    <a:pt x="3431" y="3863"/>
                    <a:pt x="2631" y="4192"/>
                  </a:cubicBezTo>
                  <a:cubicBezTo>
                    <a:pt x="2243" y="4356"/>
                    <a:pt x="1868" y="4540"/>
                    <a:pt x="1480" y="4700"/>
                  </a:cubicBezTo>
                  <a:cubicBezTo>
                    <a:pt x="1258" y="4786"/>
                    <a:pt x="1027" y="4860"/>
                    <a:pt x="796" y="4919"/>
                  </a:cubicBezTo>
                  <a:cubicBezTo>
                    <a:pt x="735" y="4941"/>
                    <a:pt x="671" y="4953"/>
                    <a:pt x="606" y="4953"/>
                  </a:cubicBezTo>
                  <a:cubicBezTo>
                    <a:pt x="553" y="4953"/>
                    <a:pt x="500" y="4945"/>
                    <a:pt x="449" y="4928"/>
                  </a:cubicBezTo>
                  <a:cubicBezTo>
                    <a:pt x="547" y="4870"/>
                    <a:pt x="652" y="4823"/>
                    <a:pt x="759" y="4790"/>
                  </a:cubicBezTo>
                  <a:cubicBezTo>
                    <a:pt x="1594" y="4472"/>
                    <a:pt x="2375" y="4042"/>
                    <a:pt x="3207" y="3718"/>
                  </a:cubicBezTo>
                  <a:cubicBezTo>
                    <a:pt x="4056" y="3386"/>
                    <a:pt x="4998" y="3140"/>
                    <a:pt x="5798" y="2706"/>
                  </a:cubicBezTo>
                  <a:lnTo>
                    <a:pt x="5808" y="2703"/>
                  </a:lnTo>
                  <a:cubicBezTo>
                    <a:pt x="5826" y="2693"/>
                    <a:pt x="5832" y="2669"/>
                    <a:pt x="5820" y="2653"/>
                  </a:cubicBezTo>
                  <a:cubicBezTo>
                    <a:pt x="5813" y="2638"/>
                    <a:pt x="5801" y="2631"/>
                    <a:pt x="5787" y="2631"/>
                  </a:cubicBezTo>
                  <a:cubicBezTo>
                    <a:pt x="5780" y="2631"/>
                    <a:pt x="5774" y="2632"/>
                    <a:pt x="5768" y="2635"/>
                  </a:cubicBezTo>
                  <a:cubicBezTo>
                    <a:pt x="4850" y="3066"/>
                    <a:pt x="3791" y="3309"/>
                    <a:pt x="2822" y="3608"/>
                  </a:cubicBezTo>
                  <a:cubicBezTo>
                    <a:pt x="2283" y="3774"/>
                    <a:pt x="1729" y="3918"/>
                    <a:pt x="1206" y="4134"/>
                  </a:cubicBezTo>
                  <a:cubicBezTo>
                    <a:pt x="1043" y="4199"/>
                    <a:pt x="886" y="4282"/>
                    <a:pt x="726" y="4356"/>
                  </a:cubicBezTo>
                  <a:cubicBezTo>
                    <a:pt x="578" y="4429"/>
                    <a:pt x="424" y="4497"/>
                    <a:pt x="267" y="4559"/>
                  </a:cubicBezTo>
                  <a:cubicBezTo>
                    <a:pt x="338" y="4528"/>
                    <a:pt x="473" y="4368"/>
                    <a:pt x="569" y="4322"/>
                  </a:cubicBezTo>
                  <a:cubicBezTo>
                    <a:pt x="1584" y="3820"/>
                    <a:pt x="2674" y="3404"/>
                    <a:pt x="3727" y="2989"/>
                  </a:cubicBezTo>
                  <a:cubicBezTo>
                    <a:pt x="4198" y="2804"/>
                    <a:pt x="4669" y="2619"/>
                    <a:pt x="5133" y="2419"/>
                  </a:cubicBezTo>
                  <a:cubicBezTo>
                    <a:pt x="5257" y="2367"/>
                    <a:pt x="5377" y="2315"/>
                    <a:pt x="5497" y="2256"/>
                  </a:cubicBezTo>
                  <a:cubicBezTo>
                    <a:pt x="5601" y="2210"/>
                    <a:pt x="5706" y="2158"/>
                    <a:pt x="5808" y="2105"/>
                  </a:cubicBezTo>
                  <a:lnTo>
                    <a:pt x="5811" y="2102"/>
                  </a:lnTo>
                  <a:cubicBezTo>
                    <a:pt x="5838" y="2090"/>
                    <a:pt x="5866" y="2075"/>
                    <a:pt x="5894" y="2059"/>
                  </a:cubicBezTo>
                  <a:cubicBezTo>
                    <a:pt x="5921" y="2047"/>
                    <a:pt x="5949" y="2035"/>
                    <a:pt x="5977" y="2019"/>
                  </a:cubicBezTo>
                  <a:cubicBezTo>
                    <a:pt x="6014" y="1998"/>
                    <a:pt x="5992" y="1947"/>
                    <a:pt x="5957" y="1947"/>
                  </a:cubicBezTo>
                  <a:cubicBezTo>
                    <a:pt x="5952" y="1947"/>
                    <a:pt x="5946" y="1949"/>
                    <a:pt x="5940" y="1952"/>
                  </a:cubicBezTo>
                  <a:lnTo>
                    <a:pt x="5906" y="1967"/>
                  </a:lnTo>
                  <a:cubicBezTo>
                    <a:pt x="5857" y="1992"/>
                    <a:pt x="5808" y="2016"/>
                    <a:pt x="5761" y="2041"/>
                  </a:cubicBezTo>
                  <a:cubicBezTo>
                    <a:pt x="5754" y="2038"/>
                    <a:pt x="5747" y="2036"/>
                    <a:pt x="5739" y="2036"/>
                  </a:cubicBezTo>
                  <a:cubicBezTo>
                    <a:pt x="5710" y="2036"/>
                    <a:pt x="5676" y="2059"/>
                    <a:pt x="5635" y="2102"/>
                  </a:cubicBezTo>
                  <a:cubicBezTo>
                    <a:pt x="5395" y="2216"/>
                    <a:pt x="5155" y="2327"/>
                    <a:pt x="4909" y="2429"/>
                  </a:cubicBezTo>
                  <a:cubicBezTo>
                    <a:pt x="3887" y="2826"/>
                    <a:pt x="2822" y="3118"/>
                    <a:pt x="1791" y="3500"/>
                  </a:cubicBezTo>
                  <a:cubicBezTo>
                    <a:pt x="2769" y="3097"/>
                    <a:pt x="3739" y="2647"/>
                    <a:pt x="4678" y="2161"/>
                  </a:cubicBezTo>
                  <a:cubicBezTo>
                    <a:pt x="4829" y="2084"/>
                    <a:pt x="4976" y="2010"/>
                    <a:pt x="5127" y="1936"/>
                  </a:cubicBezTo>
                  <a:cubicBezTo>
                    <a:pt x="5395" y="1853"/>
                    <a:pt x="5666" y="1773"/>
                    <a:pt x="5934" y="1690"/>
                  </a:cubicBezTo>
                  <a:cubicBezTo>
                    <a:pt x="5949" y="1687"/>
                    <a:pt x="5961" y="1681"/>
                    <a:pt x="5974" y="1674"/>
                  </a:cubicBezTo>
                  <a:cubicBezTo>
                    <a:pt x="6466" y="1514"/>
                    <a:pt x="6802" y="1148"/>
                    <a:pt x="7233" y="896"/>
                  </a:cubicBezTo>
                  <a:lnTo>
                    <a:pt x="7417" y="803"/>
                  </a:lnTo>
                  <a:cubicBezTo>
                    <a:pt x="7516" y="791"/>
                    <a:pt x="7562" y="766"/>
                    <a:pt x="7559" y="733"/>
                  </a:cubicBezTo>
                  <a:cubicBezTo>
                    <a:pt x="7611" y="705"/>
                    <a:pt x="7664" y="677"/>
                    <a:pt x="7716" y="653"/>
                  </a:cubicBezTo>
                  <a:cubicBezTo>
                    <a:pt x="7756" y="631"/>
                    <a:pt x="7732" y="580"/>
                    <a:pt x="7697" y="580"/>
                  </a:cubicBezTo>
                  <a:cubicBezTo>
                    <a:pt x="7691" y="580"/>
                    <a:pt x="7685" y="582"/>
                    <a:pt x="7679" y="585"/>
                  </a:cubicBezTo>
                  <a:cubicBezTo>
                    <a:pt x="7445" y="699"/>
                    <a:pt x="7187" y="794"/>
                    <a:pt x="6971" y="942"/>
                  </a:cubicBezTo>
                  <a:cubicBezTo>
                    <a:pt x="6737" y="1059"/>
                    <a:pt x="6503" y="1167"/>
                    <a:pt x="6266" y="1277"/>
                  </a:cubicBezTo>
                  <a:lnTo>
                    <a:pt x="6001" y="1397"/>
                  </a:lnTo>
                  <a:cubicBezTo>
                    <a:pt x="5641" y="1561"/>
                    <a:pt x="5287" y="1745"/>
                    <a:pt x="4936" y="1930"/>
                  </a:cubicBezTo>
                  <a:cubicBezTo>
                    <a:pt x="4638" y="2016"/>
                    <a:pt x="4339" y="2099"/>
                    <a:pt x="4053" y="2195"/>
                  </a:cubicBezTo>
                  <a:cubicBezTo>
                    <a:pt x="3314" y="2444"/>
                    <a:pt x="2569" y="2681"/>
                    <a:pt x="1834" y="2943"/>
                  </a:cubicBezTo>
                  <a:cubicBezTo>
                    <a:pt x="1507" y="3060"/>
                    <a:pt x="1190" y="3207"/>
                    <a:pt x="867" y="3337"/>
                  </a:cubicBezTo>
                  <a:cubicBezTo>
                    <a:pt x="710" y="3401"/>
                    <a:pt x="547" y="3454"/>
                    <a:pt x="387" y="3506"/>
                  </a:cubicBezTo>
                  <a:cubicBezTo>
                    <a:pt x="301" y="3534"/>
                    <a:pt x="261" y="3549"/>
                    <a:pt x="242" y="3555"/>
                  </a:cubicBezTo>
                  <a:cubicBezTo>
                    <a:pt x="304" y="3534"/>
                    <a:pt x="362" y="3506"/>
                    <a:pt x="418" y="3478"/>
                  </a:cubicBezTo>
                  <a:cubicBezTo>
                    <a:pt x="1769" y="2724"/>
                    <a:pt x="3256" y="2225"/>
                    <a:pt x="4678" y="1631"/>
                  </a:cubicBezTo>
                  <a:cubicBezTo>
                    <a:pt x="5367" y="1342"/>
                    <a:pt x="6057" y="1056"/>
                    <a:pt x="6762" y="813"/>
                  </a:cubicBezTo>
                  <a:cubicBezTo>
                    <a:pt x="7227" y="649"/>
                    <a:pt x="7682" y="499"/>
                    <a:pt x="8101" y="249"/>
                  </a:cubicBezTo>
                  <a:cubicBezTo>
                    <a:pt x="8190" y="194"/>
                    <a:pt x="8279" y="138"/>
                    <a:pt x="8369" y="74"/>
                  </a:cubicBezTo>
                  <a:cubicBezTo>
                    <a:pt x="8399" y="52"/>
                    <a:pt x="8387" y="1"/>
                    <a:pt x="8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5" name="Google Shape;1941;p39">
              <a:extLst>
                <a:ext uri="{FF2B5EF4-FFF2-40B4-BE49-F238E27FC236}">
                  <a16:creationId xmlns:a16="http://schemas.microsoft.com/office/drawing/2014/main" id="{5CFBA5A0-4DF5-47D9-CB90-B9138A54B94E}"/>
                </a:ext>
              </a:extLst>
            </p:cNvPr>
            <p:cNvSpPr/>
            <p:nvPr/>
          </p:nvSpPr>
          <p:spPr>
            <a:xfrm>
              <a:off x="-837625" y="5636775"/>
              <a:ext cx="32300" cy="31875"/>
            </a:xfrm>
            <a:custGeom>
              <a:avLst/>
              <a:gdLst/>
              <a:ahLst/>
              <a:cxnLst/>
              <a:rect l="l" t="t" r="r" b="b"/>
              <a:pathLst>
                <a:path w="1292" h="1275" extrusionOk="0">
                  <a:moveTo>
                    <a:pt x="1252" y="0"/>
                  </a:moveTo>
                  <a:cubicBezTo>
                    <a:pt x="1230" y="0"/>
                    <a:pt x="1209" y="3"/>
                    <a:pt x="1187" y="6"/>
                  </a:cubicBezTo>
                  <a:cubicBezTo>
                    <a:pt x="874" y="29"/>
                    <a:pt x="575" y="140"/>
                    <a:pt x="261" y="140"/>
                  </a:cubicBezTo>
                  <a:cubicBezTo>
                    <a:pt x="239" y="140"/>
                    <a:pt x="216" y="140"/>
                    <a:pt x="193" y="139"/>
                  </a:cubicBezTo>
                  <a:cubicBezTo>
                    <a:pt x="192" y="139"/>
                    <a:pt x="191" y="139"/>
                    <a:pt x="190" y="139"/>
                  </a:cubicBezTo>
                  <a:cubicBezTo>
                    <a:pt x="141" y="139"/>
                    <a:pt x="142" y="213"/>
                    <a:pt x="193" y="216"/>
                  </a:cubicBezTo>
                  <a:cubicBezTo>
                    <a:pt x="210" y="216"/>
                    <a:pt x="228" y="216"/>
                    <a:pt x="246" y="216"/>
                  </a:cubicBezTo>
                  <a:cubicBezTo>
                    <a:pt x="336" y="216"/>
                    <a:pt x="429" y="209"/>
                    <a:pt x="519" y="194"/>
                  </a:cubicBezTo>
                  <a:cubicBezTo>
                    <a:pt x="704" y="166"/>
                    <a:pt x="888" y="120"/>
                    <a:pt x="1076" y="92"/>
                  </a:cubicBezTo>
                  <a:lnTo>
                    <a:pt x="1076" y="92"/>
                  </a:lnTo>
                  <a:cubicBezTo>
                    <a:pt x="876" y="185"/>
                    <a:pt x="658" y="222"/>
                    <a:pt x="445" y="271"/>
                  </a:cubicBezTo>
                  <a:cubicBezTo>
                    <a:pt x="328" y="296"/>
                    <a:pt x="214" y="333"/>
                    <a:pt x="104" y="382"/>
                  </a:cubicBezTo>
                  <a:cubicBezTo>
                    <a:pt x="70" y="397"/>
                    <a:pt x="85" y="443"/>
                    <a:pt x="113" y="453"/>
                  </a:cubicBezTo>
                  <a:cubicBezTo>
                    <a:pt x="168" y="471"/>
                    <a:pt x="227" y="480"/>
                    <a:pt x="285" y="483"/>
                  </a:cubicBezTo>
                  <a:cubicBezTo>
                    <a:pt x="307" y="485"/>
                    <a:pt x="329" y="486"/>
                    <a:pt x="351" y="486"/>
                  </a:cubicBezTo>
                  <a:cubicBezTo>
                    <a:pt x="505" y="486"/>
                    <a:pt x="661" y="452"/>
                    <a:pt x="818" y="449"/>
                  </a:cubicBezTo>
                  <a:lnTo>
                    <a:pt x="818" y="449"/>
                  </a:lnTo>
                  <a:cubicBezTo>
                    <a:pt x="630" y="610"/>
                    <a:pt x="331" y="625"/>
                    <a:pt x="113" y="736"/>
                  </a:cubicBezTo>
                  <a:cubicBezTo>
                    <a:pt x="97" y="745"/>
                    <a:pt x="82" y="748"/>
                    <a:pt x="70" y="757"/>
                  </a:cubicBezTo>
                  <a:cubicBezTo>
                    <a:pt x="51" y="770"/>
                    <a:pt x="48" y="797"/>
                    <a:pt x="64" y="813"/>
                  </a:cubicBezTo>
                  <a:cubicBezTo>
                    <a:pt x="67" y="816"/>
                    <a:pt x="67" y="822"/>
                    <a:pt x="70" y="825"/>
                  </a:cubicBezTo>
                  <a:cubicBezTo>
                    <a:pt x="211" y="902"/>
                    <a:pt x="374" y="884"/>
                    <a:pt x="531" y="893"/>
                  </a:cubicBezTo>
                  <a:cubicBezTo>
                    <a:pt x="575" y="896"/>
                    <a:pt x="618" y="902"/>
                    <a:pt x="661" y="911"/>
                  </a:cubicBezTo>
                  <a:cubicBezTo>
                    <a:pt x="571" y="985"/>
                    <a:pt x="461" y="1013"/>
                    <a:pt x="347" y="1040"/>
                  </a:cubicBezTo>
                  <a:cubicBezTo>
                    <a:pt x="245" y="1062"/>
                    <a:pt x="150" y="1105"/>
                    <a:pt x="70" y="1167"/>
                  </a:cubicBezTo>
                  <a:cubicBezTo>
                    <a:pt x="54" y="1179"/>
                    <a:pt x="39" y="1191"/>
                    <a:pt x="27" y="1207"/>
                  </a:cubicBezTo>
                  <a:cubicBezTo>
                    <a:pt x="1" y="1235"/>
                    <a:pt x="27" y="1274"/>
                    <a:pt x="55" y="1274"/>
                  </a:cubicBezTo>
                  <a:cubicBezTo>
                    <a:pt x="63" y="1274"/>
                    <a:pt x="72" y="1271"/>
                    <a:pt x="79" y="1262"/>
                  </a:cubicBezTo>
                  <a:cubicBezTo>
                    <a:pt x="251" y="1050"/>
                    <a:pt x="587" y="1133"/>
                    <a:pt x="762" y="920"/>
                  </a:cubicBezTo>
                  <a:cubicBezTo>
                    <a:pt x="784" y="899"/>
                    <a:pt x="775" y="862"/>
                    <a:pt x="747" y="856"/>
                  </a:cubicBezTo>
                  <a:cubicBezTo>
                    <a:pt x="701" y="837"/>
                    <a:pt x="651" y="828"/>
                    <a:pt x="602" y="822"/>
                  </a:cubicBezTo>
                  <a:cubicBezTo>
                    <a:pt x="461" y="807"/>
                    <a:pt x="310" y="828"/>
                    <a:pt x="181" y="788"/>
                  </a:cubicBezTo>
                  <a:cubicBezTo>
                    <a:pt x="430" y="671"/>
                    <a:pt x="756" y="665"/>
                    <a:pt x="935" y="440"/>
                  </a:cubicBezTo>
                  <a:cubicBezTo>
                    <a:pt x="959" y="416"/>
                    <a:pt x="941" y="376"/>
                    <a:pt x="907" y="376"/>
                  </a:cubicBezTo>
                  <a:cubicBezTo>
                    <a:pt x="882" y="374"/>
                    <a:pt x="858" y="373"/>
                    <a:pt x="833" y="373"/>
                  </a:cubicBezTo>
                  <a:cubicBezTo>
                    <a:pt x="673" y="373"/>
                    <a:pt x="515" y="410"/>
                    <a:pt x="357" y="410"/>
                  </a:cubicBezTo>
                  <a:cubicBezTo>
                    <a:pt x="351" y="410"/>
                    <a:pt x="346" y="410"/>
                    <a:pt x="341" y="409"/>
                  </a:cubicBezTo>
                  <a:cubicBezTo>
                    <a:pt x="310" y="409"/>
                    <a:pt x="282" y="406"/>
                    <a:pt x="254" y="403"/>
                  </a:cubicBezTo>
                  <a:cubicBezTo>
                    <a:pt x="294" y="388"/>
                    <a:pt x="331" y="379"/>
                    <a:pt x="371" y="366"/>
                  </a:cubicBezTo>
                  <a:cubicBezTo>
                    <a:pt x="651" y="289"/>
                    <a:pt x="947" y="262"/>
                    <a:pt x="1199" y="111"/>
                  </a:cubicBezTo>
                  <a:cubicBezTo>
                    <a:pt x="1224" y="99"/>
                    <a:pt x="1246" y="86"/>
                    <a:pt x="1270" y="71"/>
                  </a:cubicBezTo>
                  <a:cubicBezTo>
                    <a:pt x="1292" y="52"/>
                    <a:pt x="1292" y="19"/>
                    <a:pt x="1264" y="6"/>
                  </a:cubicBezTo>
                  <a:cubicBezTo>
                    <a:pt x="1261" y="3"/>
                    <a:pt x="1255" y="0"/>
                    <a:pt x="1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6" name="Google Shape;1942;p39">
              <a:extLst>
                <a:ext uri="{FF2B5EF4-FFF2-40B4-BE49-F238E27FC236}">
                  <a16:creationId xmlns:a16="http://schemas.microsoft.com/office/drawing/2014/main" id="{CAAB1C01-54FE-ED01-59F2-66BFA0B5B83F}"/>
                </a:ext>
              </a:extLst>
            </p:cNvPr>
            <p:cNvSpPr/>
            <p:nvPr/>
          </p:nvSpPr>
          <p:spPr>
            <a:xfrm>
              <a:off x="-955175" y="5776175"/>
              <a:ext cx="59200" cy="59975"/>
            </a:xfrm>
            <a:custGeom>
              <a:avLst/>
              <a:gdLst/>
              <a:ahLst/>
              <a:cxnLst/>
              <a:rect l="l" t="t" r="r" b="b"/>
              <a:pathLst>
                <a:path w="2368" h="2399" extrusionOk="0">
                  <a:moveTo>
                    <a:pt x="1852" y="1"/>
                  </a:moveTo>
                  <a:cubicBezTo>
                    <a:pt x="1849" y="1"/>
                    <a:pt x="1847" y="1"/>
                    <a:pt x="1844" y="2"/>
                  </a:cubicBezTo>
                  <a:lnTo>
                    <a:pt x="1743" y="26"/>
                  </a:lnTo>
                  <a:cubicBezTo>
                    <a:pt x="1407" y="109"/>
                    <a:pt x="1072" y="183"/>
                    <a:pt x="730" y="239"/>
                  </a:cubicBezTo>
                  <a:cubicBezTo>
                    <a:pt x="690" y="239"/>
                    <a:pt x="650" y="245"/>
                    <a:pt x="610" y="254"/>
                  </a:cubicBezTo>
                  <a:cubicBezTo>
                    <a:pt x="566" y="260"/>
                    <a:pt x="581" y="328"/>
                    <a:pt x="626" y="328"/>
                  </a:cubicBezTo>
                  <a:cubicBezTo>
                    <a:pt x="628" y="328"/>
                    <a:pt x="630" y="328"/>
                    <a:pt x="632" y="328"/>
                  </a:cubicBezTo>
                  <a:cubicBezTo>
                    <a:pt x="656" y="325"/>
                    <a:pt x="678" y="319"/>
                    <a:pt x="702" y="316"/>
                  </a:cubicBezTo>
                  <a:cubicBezTo>
                    <a:pt x="915" y="285"/>
                    <a:pt x="1124" y="245"/>
                    <a:pt x="1333" y="199"/>
                  </a:cubicBezTo>
                  <a:cubicBezTo>
                    <a:pt x="1380" y="189"/>
                    <a:pt x="1453" y="165"/>
                    <a:pt x="1521" y="140"/>
                  </a:cubicBezTo>
                  <a:lnTo>
                    <a:pt x="1521" y="140"/>
                  </a:lnTo>
                  <a:lnTo>
                    <a:pt x="1447" y="171"/>
                  </a:lnTo>
                  <a:cubicBezTo>
                    <a:pt x="1173" y="273"/>
                    <a:pt x="903" y="349"/>
                    <a:pt x="647" y="473"/>
                  </a:cubicBezTo>
                  <a:cubicBezTo>
                    <a:pt x="561" y="516"/>
                    <a:pt x="478" y="562"/>
                    <a:pt x="398" y="614"/>
                  </a:cubicBezTo>
                  <a:cubicBezTo>
                    <a:pt x="362" y="636"/>
                    <a:pt x="378" y="687"/>
                    <a:pt x="414" y="687"/>
                  </a:cubicBezTo>
                  <a:cubicBezTo>
                    <a:pt x="419" y="687"/>
                    <a:pt x="423" y="687"/>
                    <a:pt x="428" y="685"/>
                  </a:cubicBezTo>
                  <a:lnTo>
                    <a:pt x="573" y="663"/>
                  </a:lnTo>
                  <a:cubicBezTo>
                    <a:pt x="952" y="605"/>
                    <a:pt x="1417" y="519"/>
                    <a:pt x="1706" y="374"/>
                  </a:cubicBezTo>
                  <a:lnTo>
                    <a:pt x="1706" y="374"/>
                  </a:lnTo>
                  <a:cubicBezTo>
                    <a:pt x="1303" y="577"/>
                    <a:pt x="875" y="657"/>
                    <a:pt x="487" y="885"/>
                  </a:cubicBezTo>
                  <a:cubicBezTo>
                    <a:pt x="441" y="913"/>
                    <a:pt x="392" y="940"/>
                    <a:pt x="345" y="974"/>
                  </a:cubicBezTo>
                  <a:cubicBezTo>
                    <a:pt x="309" y="994"/>
                    <a:pt x="329" y="1047"/>
                    <a:pt x="365" y="1047"/>
                  </a:cubicBezTo>
                  <a:cubicBezTo>
                    <a:pt x="369" y="1047"/>
                    <a:pt x="372" y="1046"/>
                    <a:pt x="376" y="1045"/>
                  </a:cubicBezTo>
                  <a:cubicBezTo>
                    <a:pt x="395" y="1039"/>
                    <a:pt x="413" y="1036"/>
                    <a:pt x="435" y="1030"/>
                  </a:cubicBezTo>
                  <a:cubicBezTo>
                    <a:pt x="675" y="977"/>
                    <a:pt x="909" y="916"/>
                    <a:pt x="1146" y="842"/>
                  </a:cubicBezTo>
                  <a:cubicBezTo>
                    <a:pt x="1300" y="796"/>
                    <a:pt x="1453" y="756"/>
                    <a:pt x="1607" y="716"/>
                  </a:cubicBezTo>
                  <a:cubicBezTo>
                    <a:pt x="1653" y="703"/>
                    <a:pt x="1876" y="619"/>
                    <a:pt x="1886" y="619"/>
                  </a:cubicBezTo>
                  <a:lnTo>
                    <a:pt x="1886" y="619"/>
                  </a:lnTo>
                  <a:cubicBezTo>
                    <a:pt x="1891" y="619"/>
                    <a:pt x="1848" y="638"/>
                    <a:pt x="1718" y="691"/>
                  </a:cubicBezTo>
                  <a:cubicBezTo>
                    <a:pt x="1247" y="885"/>
                    <a:pt x="792" y="1110"/>
                    <a:pt x="336" y="1338"/>
                  </a:cubicBezTo>
                  <a:lnTo>
                    <a:pt x="142" y="1436"/>
                  </a:lnTo>
                  <a:cubicBezTo>
                    <a:pt x="101" y="1456"/>
                    <a:pt x="127" y="1507"/>
                    <a:pt x="166" y="1507"/>
                  </a:cubicBezTo>
                  <a:cubicBezTo>
                    <a:pt x="169" y="1507"/>
                    <a:pt x="171" y="1507"/>
                    <a:pt x="173" y="1507"/>
                  </a:cubicBezTo>
                  <a:cubicBezTo>
                    <a:pt x="213" y="1501"/>
                    <a:pt x="259" y="1485"/>
                    <a:pt x="302" y="1476"/>
                  </a:cubicBezTo>
                  <a:cubicBezTo>
                    <a:pt x="764" y="1384"/>
                    <a:pt x="1216" y="1233"/>
                    <a:pt x="1663" y="1079"/>
                  </a:cubicBezTo>
                  <a:lnTo>
                    <a:pt x="1663" y="1079"/>
                  </a:lnTo>
                  <a:cubicBezTo>
                    <a:pt x="1490" y="1156"/>
                    <a:pt x="1318" y="1227"/>
                    <a:pt x="1146" y="1298"/>
                  </a:cubicBezTo>
                  <a:cubicBezTo>
                    <a:pt x="853" y="1415"/>
                    <a:pt x="564" y="1528"/>
                    <a:pt x="275" y="1648"/>
                  </a:cubicBezTo>
                  <a:cubicBezTo>
                    <a:pt x="198" y="1679"/>
                    <a:pt x="124" y="1707"/>
                    <a:pt x="50" y="1738"/>
                  </a:cubicBezTo>
                  <a:cubicBezTo>
                    <a:pt x="0" y="1746"/>
                    <a:pt x="6" y="1815"/>
                    <a:pt x="51" y="1815"/>
                  </a:cubicBezTo>
                  <a:cubicBezTo>
                    <a:pt x="53" y="1815"/>
                    <a:pt x="56" y="1815"/>
                    <a:pt x="59" y="1815"/>
                  </a:cubicBezTo>
                  <a:cubicBezTo>
                    <a:pt x="82" y="1816"/>
                    <a:pt x="104" y="1816"/>
                    <a:pt x="127" y="1816"/>
                  </a:cubicBezTo>
                  <a:cubicBezTo>
                    <a:pt x="172" y="1816"/>
                    <a:pt x="217" y="1815"/>
                    <a:pt x="262" y="1815"/>
                  </a:cubicBezTo>
                  <a:cubicBezTo>
                    <a:pt x="549" y="1802"/>
                    <a:pt x="835" y="1759"/>
                    <a:pt x="1112" y="1685"/>
                  </a:cubicBezTo>
                  <a:lnTo>
                    <a:pt x="1112" y="1685"/>
                  </a:lnTo>
                  <a:lnTo>
                    <a:pt x="1103" y="1688"/>
                  </a:lnTo>
                  <a:cubicBezTo>
                    <a:pt x="819" y="1775"/>
                    <a:pt x="542" y="1873"/>
                    <a:pt x="271" y="1984"/>
                  </a:cubicBezTo>
                  <a:cubicBezTo>
                    <a:pt x="210" y="2006"/>
                    <a:pt x="148" y="2027"/>
                    <a:pt x="90" y="2052"/>
                  </a:cubicBezTo>
                  <a:cubicBezTo>
                    <a:pt x="53" y="2070"/>
                    <a:pt x="74" y="2122"/>
                    <a:pt x="111" y="2126"/>
                  </a:cubicBezTo>
                  <a:cubicBezTo>
                    <a:pt x="128" y="2126"/>
                    <a:pt x="144" y="2127"/>
                    <a:pt x="160" y="2127"/>
                  </a:cubicBezTo>
                  <a:cubicBezTo>
                    <a:pt x="205" y="2127"/>
                    <a:pt x="248" y="2124"/>
                    <a:pt x="293" y="2119"/>
                  </a:cubicBezTo>
                  <a:cubicBezTo>
                    <a:pt x="844" y="2092"/>
                    <a:pt x="1364" y="1864"/>
                    <a:pt x="1900" y="1750"/>
                  </a:cubicBezTo>
                  <a:cubicBezTo>
                    <a:pt x="1969" y="1735"/>
                    <a:pt x="2008" y="1729"/>
                    <a:pt x="2025" y="1729"/>
                  </a:cubicBezTo>
                  <a:cubicBezTo>
                    <a:pt x="2108" y="1729"/>
                    <a:pt x="1696" y="1866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684" y="1870"/>
                    <a:pt x="1684" y="1870"/>
                    <a:pt x="1684" y="1870"/>
                  </a:cubicBezTo>
                  <a:cubicBezTo>
                    <a:pt x="1684" y="1870"/>
                    <a:pt x="1684" y="1870"/>
                    <a:pt x="1684" y="1870"/>
                  </a:cubicBezTo>
                  <a:lnTo>
                    <a:pt x="1684" y="1870"/>
                  </a:lnTo>
                  <a:cubicBezTo>
                    <a:pt x="1512" y="1932"/>
                    <a:pt x="1333" y="1987"/>
                    <a:pt x="1152" y="2027"/>
                  </a:cubicBezTo>
                  <a:cubicBezTo>
                    <a:pt x="875" y="2095"/>
                    <a:pt x="598" y="2178"/>
                    <a:pt x="330" y="2276"/>
                  </a:cubicBezTo>
                  <a:cubicBezTo>
                    <a:pt x="315" y="2283"/>
                    <a:pt x="299" y="2289"/>
                    <a:pt x="287" y="2295"/>
                  </a:cubicBezTo>
                  <a:lnTo>
                    <a:pt x="256" y="2304"/>
                  </a:lnTo>
                  <a:cubicBezTo>
                    <a:pt x="220" y="2319"/>
                    <a:pt x="216" y="2381"/>
                    <a:pt x="262" y="2381"/>
                  </a:cubicBezTo>
                  <a:cubicBezTo>
                    <a:pt x="263" y="2381"/>
                    <a:pt x="264" y="2381"/>
                    <a:pt x="265" y="2381"/>
                  </a:cubicBezTo>
                  <a:cubicBezTo>
                    <a:pt x="281" y="2381"/>
                    <a:pt x="293" y="2378"/>
                    <a:pt x="308" y="2378"/>
                  </a:cubicBezTo>
                  <a:cubicBezTo>
                    <a:pt x="422" y="2363"/>
                    <a:pt x="539" y="2344"/>
                    <a:pt x="653" y="2323"/>
                  </a:cubicBezTo>
                  <a:cubicBezTo>
                    <a:pt x="896" y="2279"/>
                    <a:pt x="1140" y="2221"/>
                    <a:pt x="1380" y="2163"/>
                  </a:cubicBezTo>
                  <a:cubicBezTo>
                    <a:pt x="1634" y="2098"/>
                    <a:pt x="1895" y="2055"/>
                    <a:pt x="2158" y="2030"/>
                  </a:cubicBezTo>
                  <a:lnTo>
                    <a:pt x="2158" y="2030"/>
                  </a:lnTo>
                  <a:cubicBezTo>
                    <a:pt x="2013" y="2045"/>
                    <a:pt x="1723" y="2234"/>
                    <a:pt x="1577" y="2310"/>
                  </a:cubicBezTo>
                  <a:cubicBezTo>
                    <a:pt x="1552" y="2329"/>
                    <a:pt x="1555" y="2366"/>
                    <a:pt x="1583" y="2378"/>
                  </a:cubicBezTo>
                  <a:cubicBezTo>
                    <a:pt x="1583" y="2378"/>
                    <a:pt x="1586" y="2378"/>
                    <a:pt x="1586" y="2381"/>
                  </a:cubicBezTo>
                  <a:cubicBezTo>
                    <a:pt x="1660" y="2394"/>
                    <a:pt x="1732" y="2398"/>
                    <a:pt x="1805" y="2398"/>
                  </a:cubicBezTo>
                  <a:cubicBezTo>
                    <a:pt x="1922" y="2398"/>
                    <a:pt x="2040" y="2387"/>
                    <a:pt x="2161" y="2381"/>
                  </a:cubicBezTo>
                  <a:cubicBezTo>
                    <a:pt x="2177" y="2381"/>
                    <a:pt x="2192" y="2369"/>
                    <a:pt x="2195" y="2353"/>
                  </a:cubicBezTo>
                  <a:cubicBezTo>
                    <a:pt x="2201" y="2329"/>
                    <a:pt x="2192" y="2304"/>
                    <a:pt x="2161" y="2304"/>
                  </a:cubicBezTo>
                  <a:cubicBezTo>
                    <a:pt x="2159" y="2304"/>
                    <a:pt x="2156" y="2304"/>
                    <a:pt x="2152" y="2304"/>
                  </a:cubicBezTo>
                  <a:cubicBezTo>
                    <a:pt x="2096" y="2304"/>
                    <a:pt x="1924" y="2289"/>
                    <a:pt x="1830" y="2289"/>
                  </a:cubicBezTo>
                  <a:cubicBezTo>
                    <a:pt x="1801" y="2289"/>
                    <a:pt x="1780" y="2290"/>
                    <a:pt x="1772" y="2294"/>
                  </a:cubicBezTo>
                  <a:lnTo>
                    <a:pt x="1772" y="2294"/>
                  </a:lnTo>
                  <a:cubicBezTo>
                    <a:pt x="1950" y="2199"/>
                    <a:pt x="2134" y="2138"/>
                    <a:pt x="2306" y="2033"/>
                  </a:cubicBezTo>
                  <a:cubicBezTo>
                    <a:pt x="2315" y="2027"/>
                    <a:pt x="2325" y="2024"/>
                    <a:pt x="2334" y="2018"/>
                  </a:cubicBezTo>
                  <a:cubicBezTo>
                    <a:pt x="2368" y="1996"/>
                    <a:pt x="2355" y="1944"/>
                    <a:pt x="2315" y="1944"/>
                  </a:cubicBezTo>
                  <a:lnTo>
                    <a:pt x="2309" y="1944"/>
                  </a:lnTo>
                  <a:cubicBezTo>
                    <a:pt x="1986" y="1962"/>
                    <a:pt x="1669" y="2009"/>
                    <a:pt x="1358" y="2089"/>
                  </a:cubicBezTo>
                  <a:cubicBezTo>
                    <a:pt x="1198" y="2126"/>
                    <a:pt x="1038" y="2166"/>
                    <a:pt x="881" y="2203"/>
                  </a:cubicBezTo>
                  <a:cubicBezTo>
                    <a:pt x="841" y="2212"/>
                    <a:pt x="616" y="2279"/>
                    <a:pt x="496" y="2310"/>
                  </a:cubicBezTo>
                  <a:cubicBezTo>
                    <a:pt x="457" y="2321"/>
                    <a:pt x="427" y="2328"/>
                    <a:pt x="418" y="2328"/>
                  </a:cubicBezTo>
                  <a:cubicBezTo>
                    <a:pt x="410" y="2328"/>
                    <a:pt x="420" y="2322"/>
                    <a:pt x="459" y="2307"/>
                  </a:cubicBezTo>
                  <a:lnTo>
                    <a:pt x="512" y="2289"/>
                  </a:lnTo>
                  <a:cubicBezTo>
                    <a:pt x="1072" y="2086"/>
                    <a:pt x="1669" y="2036"/>
                    <a:pt x="2180" y="1710"/>
                  </a:cubicBezTo>
                  <a:cubicBezTo>
                    <a:pt x="2209" y="1692"/>
                    <a:pt x="2202" y="1639"/>
                    <a:pt x="2167" y="1639"/>
                  </a:cubicBezTo>
                  <a:cubicBezTo>
                    <a:pt x="2165" y="1639"/>
                    <a:pt x="2163" y="1639"/>
                    <a:pt x="2161" y="1639"/>
                  </a:cubicBezTo>
                  <a:cubicBezTo>
                    <a:pt x="1518" y="1710"/>
                    <a:pt x="924" y="2006"/>
                    <a:pt x="281" y="2049"/>
                  </a:cubicBezTo>
                  <a:cubicBezTo>
                    <a:pt x="595" y="2018"/>
                    <a:pt x="973" y="1812"/>
                    <a:pt x="1272" y="1719"/>
                  </a:cubicBezTo>
                  <a:cubicBezTo>
                    <a:pt x="1610" y="1615"/>
                    <a:pt x="1946" y="1495"/>
                    <a:pt x="2272" y="1356"/>
                  </a:cubicBezTo>
                  <a:lnTo>
                    <a:pt x="2282" y="1353"/>
                  </a:lnTo>
                  <a:cubicBezTo>
                    <a:pt x="2320" y="1335"/>
                    <a:pt x="2298" y="1282"/>
                    <a:pt x="2263" y="1282"/>
                  </a:cubicBezTo>
                  <a:cubicBezTo>
                    <a:pt x="2262" y="1282"/>
                    <a:pt x="2261" y="1282"/>
                    <a:pt x="2260" y="1282"/>
                  </a:cubicBezTo>
                  <a:lnTo>
                    <a:pt x="2254" y="1282"/>
                  </a:lnTo>
                  <a:cubicBezTo>
                    <a:pt x="1595" y="1455"/>
                    <a:pt x="949" y="1707"/>
                    <a:pt x="265" y="1741"/>
                  </a:cubicBezTo>
                  <a:cubicBezTo>
                    <a:pt x="238" y="1744"/>
                    <a:pt x="210" y="1747"/>
                    <a:pt x="179" y="1747"/>
                  </a:cubicBezTo>
                  <a:lnTo>
                    <a:pt x="179" y="1747"/>
                  </a:lnTo>
                  <a:cubicBezTo>
                    <a:pt x="210" y="1747"/>
                    <a:pt x="238" y="1744"/>
                    <a:pt x="265" y="1738"/>
                  </a:cubicBezTo>
                  <a:cubicBezTo>
                    <a:pt x="555" y="1695"/>
                    <a:pt x="909" y="1479"/>
                    <a:pt x="1164" y="1378"/>
                  </a:cubicBezTo>
                  <a:cubicBezTo>
                    <a:pt x="1512" y="1239"/>
                    <a:pt x="1847" y="1088"/>
                    <a:pt x="2180" y="916"/>
                  </a:cubicBezTo>
                  <a:cubicBezTo>
                    <a:pt x="2195" y="910"/>
                    <a:pt x="2214" y="900"/>
                    <a:pt x="2232" y="891"/>
                  </a:cubicBezTo>
                  <a:cubicBezTo>
                    <a:pt x="2266" y="872"/>
                    <a:pt x="2249" y="822"/>
                    <a:pt x="2213" y="822"/>
                  </a:cubicBezTo>
                  <a:cubicBezTo>
                    <a:pt x="2209" y="822"/>
                    <a:pt x="2206" y="822"/>
                    <a:pt x="2201" y="824"/>
                  </a:cubicBezTo>
                  <a:lnTo>
                    <a:pt x="2158" y="836"/>
                  </a:lnTo>
                  <a:cubicBezTo>
                    <a:pt x="1592" y="1017"/>
                    <a:pt x="1041" y="1233"/>
                    <a:pt x="462" y="1375"/>
                  </a:cubicBezTo>
                  <a:lnTo>
                    <a:pt x="392" y="1393"/>
                  </a:lnTo>
                  <a:cubicBezTo>
                    <a:pt x="425" y="1381"/>
                    <a:pt x="456" y="1368"/>
                    <a:pt x="487" y="1353"/>
                  </a:cubicBezTo>
                  <a:cubicBezTo>
                    <a:pt x="641" y="1276"/>
                    <a:pt x="798" y="1199"/>
                    <a:pt x="952" y="1125"/>
                  </a:cubicBezTo>
                  <a:cubicBezTo>
                    <a:pt x="1318" y="950"/>
                    <a:pt x="1691" y="787"/>
                    <a:pt x="2069" y="639"/>
                  </a:cubicBezTo>
                  <a:cubicBezTo>
                    <a:pt x="2081" y="633"/>
                    <a:pt x="2091" y="620"/>
                    <a:pt x="2091" y="608"/>
                  </a:cubicBezTo>
                  <a:cubicBezTo>
                    <a:pt x="2097" y="593"/>
                    <a:pt x="2091" y="577"/>
                    <a:pt x="2078" y="571"/>
                  </a:cubicBezTo>
                  <a:cubicBezTo>
                    <a:pt x="2074" y="567"/>
                    <a:pt x="2069" y="564"/>
                    <a:pt x="2064" y="564"/>
                  </a:cubicBezTo>
                  <a:cubicBezTo>
                    <a:pt x="2062" y="564"/>
                    <a:pt x="2059" y="564"/>
                    <a:pt x="2057" y="565"/>
                  </a:cubicBezTo>
                  <a:cubicBezTo>
                    <a:pt x="1528" y="630"/>
                    <a:pt x="1030" y="817"/>
                    <a:pt x="514" y="943"/>
                  </a:cubicBezTo>
                  <a:lnTo>
                    <a:pt x="514" y="943"/>
                  </a:lnTo>
                  <a:cubicBezTo>
                    <a:pt x="717" y="893"/>
                    <a:pt x="968" y="731"/>
                    <a:pt x="1189" y="654"/>
                  </a:cubicBezTo>
                  <a:cubicBezTo>
                    <a:pt x="1423" y="577"/>
                    <a:pt x="1654" y="485"/>
                    <a:pt x="1872" y="380"/>
                  </a:cubicBezTo>
                  <a:cubicBezTo>
                    <a:pt x="1913" y="360"/>
                    <a:pt x="1887" y="309"/>
                    <a:pt x="1851" y="309"/>
                  </a:cubicBezTo>
                  <a:cubicBezTo>
                    <a:pt x="1849" y="309"/>
                    <a:pt x="1847" y="309"/>
                    <a:pt x="1844" y="309"/>
                  </a:cubicBezTo>
                  <a:cubicBezTo>
                    <a:pt x="1629" y="340"/>
                    <a:pt x="1417" y="386"/>
                    <a:pt x="1207" y="442"/>
                  </a:cubicBezTo>
                  <a:cubicBezTo>
                    <a:pt x="1047" y="482"/>
                    <a:pt x="773" y="503"/>
                    <a:pt x="610" y="577"/>
                  </a:cubicBezTo>
                  <a:cubicBezTo>
                    <a:pt x="604" y="580"/>
                    <a:pt x="598" y="583"/>
                    <a:pt x="592" y="585"/>
                  </a:cubicBezTo>
                  <a:lnTo>
                    <a:pt x="592" y="585"/>
                  </a:lnTo>
                  <a:cubicBezTo>
                    <a:pt x="598" y="582"/>
                    <a:pt x="604" y="578"/>
                    <a:pt x="610" y="574"/>
                  </a:cubicBezTo>
                  <a:cubicBezTo>
                    <a:pt x="992" y="343"/>
                    <a:pt x="1475" y="276"/>
                    <a:pt x="1872" y="72"/>
                  </a:cubicBezTo>
                  <a:cubicBezTo>
                    <a:pt x="1891" y="63"/>
                    <a:pt x="1897" y="39"/>
                    <a:pt x="1888" y="23"/>
                  </a:cubicBezTo>
                  <a:cubicBezTo>
                    <a:pt x="1880" y="8"/>
                    <a:pt x="1866" y="1"/>
                    <a:pt x="1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7" name="Google Shape;1943;p39">
              <a:extLst>
                <a:ext uri="{FF2B5EF4-FFF2-40B4-BE49-F238E27FC236}">
                  <a16:creationId xmlns:a16="http://schemas.microsoft.com/office/drawing/2014/main" id="{C3E89FAB-1BF6-C9C4-CEC4-76B3EEE5F8AD}"/>
                </a:ext>
              </a:extLst>
            </p:cNvPr>
            <p:cNvSpPr/>
            <p:nvPr/>
          </p:nvSpPr>
          <p:spPr>
            <a:xfrm>
              <a:off x="-1097325" y="5836225"/>
              <a:ext cx="356500" cy="87800"/>
            </a:xfrm>
            <a:custGeom>
              <a:avLst/>
              <a:gdLst/>
              <a:ahLst/>
              <a:cxnLst/>
              <a:rect l="l" t="t" r="r" b="b"/>
              <a:pathLst>
                <a:path w="14260" h="3512" extrusionOk="0">
                  <a:moveTo>
                    <a:pt x="3055" y="1484"/>
                  </a:moveTo>
                  <a:cubicBezTo>
                    <a:pt x="2184" y="1807"/>
                    <a:pt x="1334" y="2183"/>
                    <a:pt x="445" y="2454"/>
                  </a:cubicBezTo>
                  <a:cubicBezTo>
                    <a:pt x="534" y="2411"/>
                    <a:pt x="623" y="2368"/>
                    <a:pt x="712" y="2328"/>
                  </a:cubicBezTo>
                  <a:cubicBezTo>
                    <a:pt x="1032" y="2183"/>
                    <a:pt x="1362" y="2057"/>
                    <a:pt x="1694" y="1937"/>
                  </a:cubicBezTo>
                  <a:lnTo>
                    <a:pt x="1691" y="1937"/>
                  </a:lnTo>
                  <a:cubicBezTo>
                    <a:pt x="2141" y="1771"/>
                    <a:pt x="2596" y="1626"/>
                    <a:pt x="3055" y="1484"/>
                  </a:cubicBezTo>
                  <a:close/>
                  <a:moveTo>
                    <a:pt x="9131" y="1727"/>
                  </a:moveTo>
                  <a:cubicBezTo>
                    <a:pt x="8845" y="1847"/>
                    <a:pt x="8559" y="1961"/>
                    <a:pt x="8272" y="2063"/>
                  </a:cubicBezTo>
                  <a:cubicBezTo>
                    <a:pt x="7650" y="2282"/>
                    <a:pt x="7026" y="2491"/>
                    <a:pt x="6398" y="2694"/>
                  </a:cubicBezTo>
                  <a:cubicBezTo>
                    <a:pt x="5801" y="2891"/>
                    <a:pt x="5086" y="3033"/>
                    <a:pt x="4548" y="3313"/>
                  </a:cubicBezTo>
                  <a:cubicBezTo>
                    <a:pt x="5567" y="2771"/>
                    <a:pt x="6782" y="2562"/>
                    <a:pt x="7860" y="2165"/>
                  </a:cubicBezTo>
                  <a:cubicBezTo>
                    <a:pt x="8275" y="2011"/>
                    <a:pt x="8703" y="1872"/>
                    <a:pt x="9131" y="1727"/>
                  </a:cubicBezTo>
                  <a:close/>
                  <a:moveTo>
                    <a:pt x="6816" y="0"/>
                  </a:moveTo>
                  <a:cubicBezTo>
                    <a:pt x="6814" y="0"/>
                    <a:pt x="6812" y="0"/>
                    <a:pt x="6810" y="1"/>
                  </a:cubicBezTo>
                  <a:cubicBezTo>
                    <a:pt x="6530" y="50"/>
                    <a:pt x="6250" y="111"/>
                    <a:pt x="5976" y="195"/>
                  </a:cubicBezTo>
                  <a:cubicBezTo>
                    <a:pt x="5314" y="385"/>
                    <a:pt x="4668" y="641"/>
                    <a:pt x="4000" y="810"/>
                  </a:cubicBezTo>
                  <a:cubicBezTo>
                    <a:pt x="3049" y="1053"/>
                    <a:pt x="2101" y="1309"/>
                    <a:pt x="1177" y="1654"/>
                  </a:cubicBezTo>
                  <a:cubicBezTo>
                    <a:pt x="1143" y="1669"/>
                    <a:pt x="1106" y="1678"/>
                    <a:pt x="1069" y="1694"/>
                  </a:cubicBezTo>
                  <a:cubicBezTo>
                    <a:pt x="1048" y="1700"/>
                    <a:pt x="1039" y="1724"/>
                    <a:pt x="1048" y="1743"/>
                  </a:cubicBezTo>
                  <a:cubicBezTo>
                    <a:pt x="1050" y="1760"/>
                    <a:pt x="1064" y="1769"/>
                    <a:pt x="1079" y="1769"/>
                  </a:cubicBezTo>
                  <a:cubicBezTo>
                    <a:pt x="1083" y="1769"/>
                    <a:pt x="1087" y="1769"/>
                    <a:pt x="1091" y="1767"/>
                  </a:cubicBezTo>
                  <a:cubicBezTo>
                    <a:pt x="2165" y="1355"/>
                    <a:pt x="3276" y="1075"/>
                    <a:pt x="4391" y="789"/>
                  </a:cubicBezTo>
                  <a:cubicBezTo>
                    <a:pt x="4920" y="653"/>
                    <a:pt x="5428" y="453"/>
                    <a:pt x="5948" y="284"/>
                  </a:cubicBezTo>
                  <a:cubicBezTo>
                    <a:pt x="6031" y="256"/>
                    <a:pt x="6118" y="235"/>
                    <a:pt x="6204" y="210"/>
                  </a:cubicBezTo>
                  <a:cubicBezTo>
                    <a:pt x="6351" y="173"/>
                    <a:pt x="6502" y="133"/>
                    <a:pt x="6653" y="102"/>
                  </a:cubicBezTo>
                  <a:lnTo>
                    <a:pt x="6653" y="102"/>
                  </a:lnTo>
                  <a:cubicBezTo>
                    <a:pt x="6548" y="130"/>
                    <a:pt x="6444" y="170"/>
                    <a:pt x="6345" y="222"/>
                  </a:cubicBezTo>
                  <a:cubicBezTo>
                    <a:pt x="6231" y="278"/>
                    <a:pt x="6114" y="339"/>
                    <a:pt x="6016" y="382"/>
                  </a:cubicBezTo>
                  <a:cubicBezTo>
                    <a:pt x="4135" y="1216"/>
                    <a:pt x="2082" y="1570"/>
                    <a:pt x="229" y="2472"/>
                  </a:cubicBezTo>
                  <a:cubicBezTo>
                    <a:pt x="164" y="2503"/>
                    <a:pt x="100" y="2534"/>
                    <a:pt x="35" y="2568"/>
                  </a:cubicBezTo>
                  <a:cubicBezTo>
                    <a:pt x="1" y="2588"/>
                    <a:pt x="22" y="2640"/>
                    <a:pt x="57" y="2640"/>
                  </a:cubicBezTo>
                  <a:cubicBezTo>
                    <a:pt x="60" y="2640"/>
                    <a:pt x="63" y="2639"/>
                    <a:pt x="66" y="2639"/>
                  </a:cubicBezTo>
                  <a:cubicBezTo>
                    <a:pt x="100" y="2629"/>
                    <a:pt x="134" y="2617"/>
                    <a:pt x="171" y="2608"/>
                  </a:cubicBezTo>
                  <a:cubicBezTo>
                    <a:pt x="1411" y="2272"/>
                    <a:pt x="2575" y="1718"/>
                    <a:pt x="3790" y="1312"/>
                  </a:cubicBezTo>
                  <a:cubicBezTo>
                    <a:pt x="4437" y="1096"/>
                    <a:pt x="5102" y="952"/>
                    <a:pt x="5760" y="792"/>
                  </a:cubicBezTo>
                  <a:cubicBezTo>
                    <a:pt x="6062" y="718"/>
                    <a:pt x="6361" y="638"/>
                    <a:pt x="6659" y="549"/>
                  </a:cubicBezTo>
                  <a:cubicBezTo>
                    <a:pt x="6752" y="521"/>
                    <a:pt x="6847" y="490"/>
                    <a:pt x="6942" y="456"/>
                  </a:cubicBezTo>
                  <a:lnTo>
                    <a:pt x="6942" y="456"/>
                  </a:lnTo>
                  <a:cubicBezTo>
                    <a:pt x="5862" y="939"/>
                    <a:pt x="4726" y="1300"/>
                    <a:pt x="3603" y="1660"/>
                  </a:cubicBezTo>
                  <a:cubicBezTo>
                    <a:pt x="3249" y="1774"/>
                    <a:pt x="2898" y="1888"/>
                    <a:pt x="2547" y="2004"/>
                  </a:cubicBezTo>
                  <a:cubicBezTo>
                    <a:pt x="1820" y="2226"/>
                    <a:pt x="1109" y="2488"/>
                    <a:pt x="417" y="2792"/>
                  </a:cubicBezTo>
                  <a:cubicBezTo>
                    <a:pt x="392" y="2805"/>
                    <a:pt x="368" y="2814"/>
                    <a:pt x="346" y="2823"/>
                  </a:cubicBezTo>
                  <a:cubicBezTo>
                    <a:pt x="306" y="2842"/>
                    <a:pt x="331" y="2894"/>
                    <a:pt x="367" y="2894"/>
                  </a:cubicBezTo>
                  <a:cubicBezTo>
                    <a:pt x="372" y="2894"/>
                    <a:pt x="378" y="2893"/>
                    <a:pt x="383" y="2891"/>
                  </a:cubicBezTo>
                  <a:cubicBezTo>
                    <a:pt x="429" y="2873"/>
                    <a:pt x="478" y="2851"/>
                    <a:pt x="525" y="2832"/>
                  </a:cubicBezTo>
                  <a:cubicBezTo>
                    <a:pt x="1328" y="2497"/>
                    <a:pt x="2147" y="2214"/>
                    <a:pt x="2975" y="1943"/>
                  </a:cubicBezTo>
                  <a:cubicBezTo>
                    <a:pt x="3593" y="1758"/>
                    <a:pt x="4215" y="1592"/>
                    <a:pt x="4834" y="1423"/>
                  </a:cubicBezTo>
                  <a:cubicBezTo>
                    <a:pt x="5474" y="1244"/>
                    <a:pt x="6111" y="1063"/>
                    <a:pt x="6742" y="859"/>
                  </a:cubicBezTo>
                  <a:cubicBezTo>
                    <a:pt x="7029" y="767"/>
                    <a:pt x="7312" y="669"/>
                    <a:pt x="7592" y="564"/>
                  </a:cubicBezTo>
                  <a:cubicBezTo>
                    <a:pt x="7690" y="527"/>
                    <a:pt x="7789" y="487"/>
                    <a:pt x="7884" y="450"/>
                  </a:cubicBezTo>
                  <a:lnTo>
                    <a:pt x="7884" y="450"/>
                  </a:lnTo>
                  <a:cubicBezTo>
                    <a:pt x="6866" y="979"/>
                    <a:pt x="5696" y="1226"/>
                    <a:pt x="4622" y="1604"/>
                  </a:cubicBezTo>
                  <a:cubicBezTo>
                    <a:pt x="4012" y="1817"/>
                    <a:pt x="3421" y="2072"/>
                    <a:pt x="2809" y="2278"/>
                  </a:cubicBezTo>
                  <a:cubicBezTo>
                    <a:pt x="2193" y="2482"/>
                    <a:pt x="1593" y="2682"/>
                    <a:pt x="1011" y="2956"/>
                  </a:cubicBezTo>
                  <a:cubicBezTo>
                    <a:pt x="992" y="2965"/>
                    <a:pt x="977" y="2971"/>
                    <a:pt x="959" y="2980"/>
                  </a:cubicBezTo>
                  <a:cubicBezTo>
                    <a:pt x="921" y="2997"/>
                    <a:pt x="943" y="3049"/>
                    <a:pt x="980" y="3049"/>
                  </a:cubicBezTo>
                  <a:cubicBezTo>
                    <a:pt x="983" y="3049"/>
                    <a:pt x="986" y="3049"/>
                    <a:pt x="989" y="3048"/>
                  </a:cubicBezTo>
                  <a:cubicBezTo>
                    <a:pt x="1069" y="3033"/>
                    <a:pt x="1149" y="3011"/>
                    <a:pt x="1229" y="2993"/>
                  </a:cubicBezTo>
                  <a:cubicBezTo>
                    <a:pt x="2735" y="2648"/>
                    <a:pt x="4188" y="2128"/>
                    <a:pt x="5656" y="1654"/>
                  </a:cubicBezTo>
                  <a:cubicBezTo>
                    <a:pt x="6348" y="1429"/>
                    <a:pt x="7047" y="1216"/>
                    <a:pt x="7758" y="1059"/>
                  </a:cubicBezTo>
                  <a:lnTo>
                    <a:pt x="7758" y="1059"/>
                  </a:lnTo>
                  <a:cubicBezTo>
                    <a:pt x="7081" y="1297"/>
                    <a:pt x="6401" y="1530"/>
                    <a:pt x="5724" y="1771"/>
                  </a:cubicBezTo>
                  <a:cubicBezTo>
                    <a:pt x="4455" y="2229"/>
                    <a:pt x="3144" y="2577"/>
                    <a:pt x="1891" y="3079"/>
                  </a:cubicBezTo>
                  <a:cubicBezTo>
                    <a:pt x="1888" y="3079"/>
                    <a:pt x="1888" y="3082"/>
                    <a:pt x="1885" y="3082"/>
                  </a:cubicBezTo>
                  <a:cubicBezTo>
                    <a:pt x="1859" y="3102"/>
                    <a:pt x="1858" y="3153"/>
                    <a:pt x="1894" y="3153"/>
                  </a:cubicBezTo>
                  <a:cubicBezTo>
                    <a:pt x="1896" y="3153"/>
                    <a:pt x="1898" y="3153"/>
                    <a:pt x="1901" y="3153"/>
                  </a:cubicBezTo>
                  <a:cubicBezTo>
                    <a:pt x="1993" y="3143"/>
                    <a:pt x="2082" y="3128"/>
                    <a:pt x="2171" y="3116"/>
                  </a:cubicBezTo>
                  <a:cubicBezTo>
                    <a:pt x="3378" y="2937"/>
                    <a:pt x="4532" y="2543"/>
                    <a:pt x="5680" y="2140"/>
                  </a:cubicBezTo>
                  <a:cubicBezTo>
                    <a:pt x="6986" y="1681"/>
                    <a:pt x="8312" y="1263"/>
                    <a:pt x="9651" y="912"/>
                  </a:cubicBezTo>
                  <a:lnTo>
                    <a:pt x="9651" y="912"/>
                  </a:lnTo>
                  <a:cubicBezTo>
                    <a:pt x="9476" y="976"/>
                    <a:pt x="9300" y="1041"/>
                    <a:pt x="9125" y="1106"/>
                  </a:cubicBezTo>
                  <a:cubicBezTo>
                    <a:pt x="8408" y="1373"/>
                    <a:pt x="7703" y="1669"/>
                    <a:pt x="6992" y="1949"/>
                  </a:cubicBezTo>
                  <a:cubicBezTo>
                    <a:pt x="5773" y="2426"/>
                    <a:pt x="4458" y="2645"/>
                    <a:pt x="3267" y="3183"/>
                  </a:cubicBezTo>
                  <a:cubicBezTo>
                    <a:pt x="3255" y="3190"/>
                    <a:pt x="3249" y="3199"/>
                    <a:pt x="3249" y="3211"/>
                  </a:cubicBezTo>
                  <a:cubicBezTo>
                    <a:pt x="3246" y="3233"/>
                    <a:pt x="3264" y="3254"/>
                    <a:pt x="3286" y="3254"/>
                  </a:cubicBezTo>
                  <a:cubicBezTo>
                    <a:pt x="3344" y="3248"/>
                    <a:pt x="3400" y="3236"/>
                    <a:pt x="3458" y="3230"/>
                  </a:cubicBezTo>
                  <a:cubicBezTo>
                    <a:pt x="3935" y="3159"/>
                    <a:pt x="4388" y="3017"/>
                    <a:pt x="4846" y="2857"/>
                  </a:cubicBezTo>
                  <a:cubicBezTo>
                    <a:pt x="5487" y="2632"/>
                    <a:pt x="6151" y="2491"/>
                    <a:pt x="6798" y="2288"/>
                  </a:cubicBezTo>
                  <a:cubicBezTo>
                    <a:pt x="8106" y="1878"/>
                    <a:pt x="9371" y="1364"/>
                    <a:pt x="10704" y="1023"/>
                  </a:cubicBezTo>
                  <a:cubicBezTo>
                    <a:pt x="10824" y="995"/>
                    <a:pt x="10944" y="964"/>
                    <a:pt x="11061" y="936"/>
                  </a:cubicBezTo>
                  <a:cubicBezTo>
                    <a:pt x="11062" y="936"/>
                    <a:pt x="11062" y="936"/>
                    <a:pt x="11062" y="936"/>
                  </a:cubicBezTo>
                  <a:lnTo>
                    <a:pt x="11062" y="936"/>
                  </a:lnTo>
                  <a:cubicBezTo>
                    <a:pt x="11071" y="936"/>
                    <a:pt x="10674" y="1067"/>
                    <a:pt x="10581" y="1106"/>
                  </a:cubicBezTo>
                  <a:cubicBezTo>
                    <a:pt x="10248" y="1232"/>
                    <a:pt x="9907" y="1337"/>
                    <a:pt x="9571" y="1447"/>
                  </a:cubicBezTo>
                  <a:cubicBezTo>
                    <a:pt x="8931" y="1666"/>
                    <a:pt x="8303" y="1918"/>
                    <a:pt x="7669" y="2152"/>
                  </a:cubicBezTo>
                  <a:cubicBezTo>
                    <a:pt x="6595" y="2552"/>
                    <a:pt x="5431" y="2768"/>
                    <a:pt x="4412" y="3303"/>
                  </a:cubicBezTo>
                  <a:cubicBezTo>
                    <a:pt x="4388" y="3313"/>
                    <a:pt x="4366" y="3325"/>
                    <a:pt x="4341" y="3337"/>
                  </a:cubicBezTo>
                  <a:cubicBezTo>
                    <a:pt x="4305" y="3357"/>
                    <a:pt x="4325" y="3410"/>
                    <a:pt x="4361" y="3410"/>
                  </a:cubicBezTo>
                  <a:cubicBezTo>
                    <a:pt x="4365" y="3410"/>
                    <a:pt x="4368" y="3409"/>
                    <a:pt x="4372" y="3408"/>
                  </a:cubicBezTo>
                  <a:cubicBezTo>
                    <a:pt x="4468" y="3377"/>
                    <a:pt x="4560" y="3347"/>
                    <a:pt x="4652" y="3319"/>
                  </a:cubicBezTo>
                  <a:cubicBezTo>
                    <a:pt x="5813" y="2968"/>
                    <a:pt x="6964" y="2599"/>
                    <a:pt x="8109" y="2201"/>
                  </a:cubicBezTo>
                  <a:cubicBezTo>
                    <a:pt x="9211" y="1817"/>
                    <a:pt x="10295" y="1247"/>
                    <a:pt x="11446" y="1019"/>
                  </a:cubicBezTo>
                  <a:lnTo>
                    <a:pt x="11446" y="1019"/>
                  </a:lnTo>
                  <a:cubicBezTo>
                    <a:pt x="11230" y="1063"/>
                    <a:pt x="10984" y="1223"/>
                    <a:pt x="10772" y="1318"/>
                  </a:cubicBezTo>
                  <a:cubicBezTo>
                    <a:pt x="10442" y="1466"/>
                    <a:pt x="10104" y="1592"/>
                    <a:pt x="9765" y="1718"/>
                  </a:cubicBezTo>
                  <a:cubicBezTo>
                    <a:pt x="9190" y="1931"/>
                    <a:pt x="8599" y="2115"/>
                    <a:pt x="8014" y="2303"/>
                  </a:cubicBezTo>
                  <a:cubicBezTo>
                    <a:pt x="7069" y="2605"/>
                    <a:pt x="6062" y="2805"/>
                    <a:pt x="5222" y="3350"/>
                  </a:cubicBezTo>
                  <a:cubicBezTo>
                    <a:pt x="5203" y="3365"/>
                    <a:pt x="5182" y="3374"/>
                    <a:pt x="5163" y="3387"/>
                  </a:cubicBezTo>
                  <a:cubicBezTo>
                    <a:pt x="5129" y="3408"/>
                    <a:pt x="5142" y="3460"/>
                    <a:pt x="5182" y="3460"/>
                  </a:cubicBezTo>
                  <a:cubicBezTo>
                    <a:pt x="5193" y="3461"/>
                    <a:pt x="5205" y="3461"/>
                    <a:pt x="5216" y="3461"/>
                  </a:cubicBezTo>
                  <a:cubicBezTo>
                    <a:pt x="5432" y="3461"/>
                    <a:pt x="5648" y="3433"/>
                    <a:pt x="5859" y="3380"/>
                  </a:cubicBezTo>
                  <a:cubicBezTo>
                    <a:pt x="6071" y="3328"/>
                    <a:pt x="6278" y="3260"/>
                    <a:pt x="6481" y="3183"/>
                  </a:cubicBezTo>
                  <a:cubicBezTo>
                    <a:pt x="7038" y="2977"/>
                    <a:pt x="7592" y="2777"/>
                    <a:pt x="8165" y="2614"/>
                  </a:cubicBezTo>
                  <a:cubicBezTo>
                    <a:pt x="9183" y="2322"/>
                    <a:pt x="10175" y="1992"/>
                    <a:pt x="11169" y="1638"/>
                  </a:cubicBezTo>
                  <a:lnTo>
                    <a:pt x="11169" y="1638"/>
                  </a:lnTo>
                  <a:cubicBezTo>
                    <a:pt x="10864" y="1774"/>
                    <a:pt x="10569" y="1934"/>
                    <a:pt x="10261" y="2081"/>
                  </a:cubicBezTo>
                  <a:cubicBezTo>
                    <a:pt x="9177" y="2599"/>
                    <a:pt x="8014" y="3008"/>
                    <a:pt x="6884" y="3408"/>
                  </a:cubicBezTo>
                  <a:lnTo>
                    <a:pt x="6813" y="3436"/>
                  </a:lnTo>
                  <a:cubicBezTo>
                    <a:pt x="6771" y="3450"/>
                    <a:pt x="6783" y="3512"/>
                    <a:pt x="6819" y="3512"/>
                  </a:cubicBezTo>
                  <a:cubicBezTo>
                    <a:pt x="6823" y="3512"/>
                    <a:pt x="6827" y="3511"/>
                    <a:pt x="6832" y="3510"/>
                  </a:cubicBezTo>
                  <a:cubicBezTo>
                    <a:pt x="6930" y="3476"/>
                    <a:pt x="7026" y="3445"/>
                    <a:pt x="7124" y="3414"/>
                  </a:cubicBezTo>
                  <a:cubicBezTo>
                    <a:pt x="7968" y="3134"/>
                    <a:pt x="8814" y="2863"/>
                    <a:pt x="9667" y="2608"/>
                  </a:cubicBezTo>
                  <a:cubicBezTo>
                    <a:pt x="10550" y="2340"/>
                    <a:pt x="11397" y="2020"/>
                    <a:pt x="12265" y="1706"/>
                  </a:cubicBezTo>
                  <a:lnTo>
                    <a:pt x="12265" y="1706"/>
                  </a:lnTo>
                  <a:cubicBezTo>
                    <a:pt x="12169" y="1749"/>
                    <a:pt x="12074" y="1792"/>
                    <a:pt x="11978" y="1832"/>
                  </a:cubicBezTo>
                  <a:cubicBezTo>
                    <a:pt x="11452" y="2063"/>
                    <a:pt x="10916" y="2278"/>
                    <a:pt x="10381" y="2491"/>
                  </a:cubicBezTo>
                  <a:cubicBezTo>
                    <a:pt x="9657" y="2774"/>
                    <a:pt x="8919" y="3039"/>
                    <a:pt x="8235" y="3414"/>
                  </a:cubicBezTo>
                  <a:cubicBezTo>
                    <a:pt x="8220" y="3423"/>
                    <a:pt x="8205" y="3430"/>
                    <a:pt x="8186" y="3439"/>
                  </a:cubicBezTo>
                  <a:cubicBezTo>
                    <a:pt x="8148" y="3459"/>
                    <a:pt x="8174" y="3510"/>
                    <a:pt x="8211" y="3510"/>
                  </a:cubicBezTo>
                  <a:cubicBezTo>
                    <a:pt x="8213" y="3510"/>
                    <a:pt x="8215" y="3510"/>
                    <a:pt x="8217" y="3510"/>
                  </a:cubicBezTo>
                  <a:cubicBezTo>
                    <a:pt x="8383" y="3482"/>
                    <a:pt x="8546" y="3448"/>
                    <a:pt x="8709" y="3408"/>
                  </a:cubicBezTo>
                  <a:cubicBezTo>
                    <a:pt x="9362" y="3248"/>
                    <a:pt x="9987" y="3002"/>
                    <a:pt x="10618" y="2768"/>
                  </a:cubicBezTo>
                  <a:cubicBezTo>
                    <a:pt x="11329" y="2503"/>
                    <a:pt x="12024" y="2269"/>
                    <a:pt x="12711" y="1940"/>
                  </a:cubicBezTo>
                  <a:cubicBezTo>
                    <a:pt x="12828" y="1884"/>
                    <a:pt x="12936" y="1835"/>
                    <a:pt x="13040" y="1777"/>
                  </a:cubicBezTo>
                  <a:lnTo>
                    <a:pt x="13040" y="1777"/>
                  </a:lnTo>
                  <a:cubicBezTo>
                    <a:pt x="12920" y="1851"/>
                    <a:pt x="12797" y="1918"/>
                    <a:pt x="12671" y="1983"/>
                  </a:cubicBezTo>
                  <a:cubicBezTo>
                    <a:pt x="12308" y="2174"/>
                    <a:pt x="11917" y="2318"/>
                    <a:pt x="11535" y="2466"/>
                  </a:cubicBezTo>
                  <a:cubicBezTo>
                    <a:pt x="10923" y="2709"/>
                    <a:pt x="10319" y="2962"/>
                    <a:pt x="9799" y="3371"/>
                  </a:cubicBezTo>
                  <a:cubicBezTo>
                    <a:pt x="9790" y="3377"/>
                    <a:pt x="9777" y="3387"/>
                    <a:pt x="9768" y="3393"/>
                  </a:cubicBezTo>
                  <a:cubicBezTo>
                    <a:pt x="9740" y="3418"/>
                    <a:pt x="9766" y="3459"/>
                    <a:pt x="9799" y="3459"/>
                  </a:cubicBezTo>
                  <a:cubicBezTo>
                    <a:pt x="9802" y="3459"/>
                    <a:pt x="9805" y="3458"/>
                    <a:pt x="9808" y="3457"/>
                  </a:cubicBezTo>
                  <a:cubicBezTo>
                    <a:pt x="9941" y="3427"/>
                    <a:pt x="10073" y="3390"/>
                    <a:pt x="10202" y="3350"/>
                  </a:cubicBezTo>
                  <a:cubicBezTo>
                    <a:pt x="10839" y="3159"/>
                    <a:pt x="11440" y="2869"/>
                    <a:pt x="12061" y="2639"/>
                  </a:cubicBezTo>
                  <a:cubicBezTo>
                    <a:pt x="12258" y="2565"/>
                    <a:pt x="12452" y="2509"/>
                    <a:pt x="12646" y="2451"/>
                  </a:cubicBezTo>
                  <a:lnTo>
                    <a:pt x="12646" y="2451"/>
                  </a:lnTo>
                  <a:cubicBezTo>
                    <a:pt x="12141" y="2691"/>
                    <a:pt x="11643" y="2934"/>
                    <a:pt x="11175" y="3242"/>
                  </a:cubicBezTo>
                  <a:cubicBezTo>
                    <a:pt x="11147" y="3245"/>
                    <a:pt x="11126" y="3260"/>
                    <a:pt x="11113" y="3282"/>
                  </a:cubicBezTo>
                  <a:lnTo>
                    <a:pt x="11092" y="3294"/>
                  </a:lnTo>
                  <a:cubicBezTo>
                    <a:pt x="11049" y="3328"/>
                    <a:pt x="10999" y="3356"/>
                    <a:pt x="10956" y="3387"/>
                  </a:cubicBezTo>
                  <a:cubicBezTo>
                    <a:pt x="10919" y="3410"/>
                    <a:pt x="10941" y="3459"/>
                    <a:pt x="10975" y="3459"/>
                  </a:cubicBezTo>
                  <a:cubicBezTo>
                    <a:pt x="10981" y="3459"/>
                    <a:pt x="10987" y="3457"/>
                    <a:pt x="10993" y="3454"/>
                  </a:cubicBezTo>
                  <a:cubicBezTo>
                    <a:pt x="11113" y="3390"/>
                    <a:pt x="11233" y="3328"/>
                    <a:pt x="11353" y="3273"/>
                  </a:cubicBezTo>
                  <a:cubicBezTo>
                    <a:pt x="12061" y="2940"/>
                    <a:pt x="12816" y="2737"/>
                    <a:pt x="13560" y="2506"/>
                  </a:cubicBezTo>
                  <a:cubicBezTo>
                    <a:pt x="13702" y="2460"/>
                    <a:pt x="13841" y="2411"/>
                    <a:pt x="13982" y="2362"/>
                  </a:cubicBezTo>
                  <a:lnTo>
                    <a:pt x="13982" y="2362"/>
                  </a:lnTo>
                  <a:cubicBezTo>
                    <a:pt x="13954" y="2386"/>
                    <a:pt x="13921" y="2414"/>
                    <a:pt x="13881" y="2448"/>
                  </a:cubicBezTo>
                  <a:cubicBezTo>
                    <a:pt x="13801" y="2500"/>
                    <a:pt x="13714" y="2552"/>
                    <a:pt x="13631" y="2599"/>
                  </a:cubicBezTo>
                  <a:cubicBezTo>
                    <a:pt x="13302" y="2786"/>
                    <a:pt x="12945" y="2928"/>
                    <a:pt x="12597" y="3079"/>
                  </a:cubicBezTo>
                  <a:cubicBezTo>
                    <a:pt x="12575" y="3088"/>
                    <a:pt x="12569" y="3113"/>
                    <a:pt x="12585" y="3128"/>
                  </a:cubicBezTo>
                  <a:cubicBezTo>
                    <a:pt x="12590" y="3141"/>
                    <a:pt x="12605" y="3150"/>
                    <a:pt x="12621" y="3150"/>
                  </a:cubicBezTo>
                  <a:cubicBezTo>
                    <a:pt x="12623" y="3150"/>
                    <a:pt x="12625" y="3150"/>
                    <a:pt x="12628" y="3150"/>
                  </a:cubicBezTo>
                  <a:cubicBezTo>
                    <a:pt x="12812" y="3125"/>
                    <a:pt x="12997" y="3082"/>
                    <a:pt x="13179" y="3026"/>
                  </a:cubicBezTo>
                  <a:cubicBezTo>
                    <a:pt x="13511" y="2928"/>
                    <a:pt x="13831" y="2792"/>
                    <a:pt x="14158" y="2660"/>
                  </a:cubicBezTo>
                  <a:lnTo>
                    <a:pt x="14216" y="2639"/>
                  </a:lnTo>
                  <a:cubicBezTo>
                    <a:pt x="14244" y="2626"/>
                    <a:pt x="14250" y="2589"/>
                    <a:pt x="14225" y="2568"/>
                  </a:cubicBezTo>
                  <a:cubicBezTo>
                    <a:pt x="14220" y="2564"/>
                    <a:pt x="14213" y="2561"/>
                    <a:pt x="14206" y="2561"/>
                  </a:cubicBezTo>
                  <a:cubicBezTo>
                    <a:pt x="14202" y="2561"/>
                    <a:pt x="14198" y="2562"/>
                    <a:pt x="14195" y="2565"/>
                  </a:cubicBezTo>
                  <a:cubicBezTo>
                    <a:pt x="13930" y="2669"/>
                    <a:pt x="13668" y="2777"/>
                    <a:pt x="13400" y="2879"/>
                  </a:cubicBezTo>
                  <a:cubicBezTo>
                    <a:pt x="13243" y="2934"/>
                    <a:pt x="13080" y="2983"/>
                    <a:pt x="12917" y="3023"/>
                  </a:cubicBezTo>
                  <a:cubicBezTo>
                    <a:pt x="13354" y="2832"/>
                    <a:pt x="13801" y="2635"/>
                    <a:pt x="14164" y="2328"/>
                  </a:cubicBezTo>
                  <a:cubicBezTo>
                    <a:pt x="14188" y="2306"/>
                    <a:pt x="14213" y="2288"/>
                    <a:pt x="14235" y="2269"/>
                  </a:cubicBezTo>
                  <a:cubicBezTo>
                    <a:pt x="14259" y="2244"/>
                    <a:pt x="14240" y="2203"/>
                    <a:pt x="14207" y="2203"/>
                  </a:cubicBezTo>
                  <a:cubicBezTo>
                    <a:pt x="14203" y="2203"/>
                    <a:pt x="14199" y="2203"/>
                    <a:pt x="14195" y="2205"/>
                  </a:cubicBezTo>
                  <a:cubicBezTo>
                    <a:pt x="14164" y="2217"/>
                    <a:pt x="14130" y="2226"/>
                    <a:pt x="14099" y="2238"/>
                  </a:cubicBezTo>
                  <a:cubicBezTo>
                    <a:pt x="13588" y="2423"/>
                    <a:pt x="13062" y="2574"/>
                    <a:pt x="12542" y="2737"/>
                  </a:cubicBezTo>
                  <a:cubicBezTo>
                    <a:pt x="12268" y="2820"/>
                    <a:pt x="12000" y="2916"/>
                    <a:pt x="11732" y="3020"/>
                  </a:cubicBezTo>
                  <a:cubicBezTo>
                    <a:pt x="11652" y="3051"/>
                    <a:pt x="11575" y="3085"/>
                    <a:pt x="11498" y="3119"/>
                  </a:cubicBezTo>
                  <a:cubicBezTo>
                    <a:pt x="11895" y="2882"/>
                    <a:pt x="12326" y="2688"/>
                    <a:pt x="12742" y="2491"/>
                  </a:cubicBezTo>
                  <a:cubicBezTo>
                    <a:pt x="12886" y="2423"/>
                    <a:pt x="13031" y="2349"/>
                    <a:pt x="13176" y="2278"/>
                  </a:cubicBezTo>
                  <a:cubicBezTo>
                    <a:pt x="13385" y="2198"/>
                    <a:pt x="13582" y="2094"/>
                    <a:pt x="13764" y="1968"/>
                  </a:cubicBezTo>
                  <a:cubicBezTo>
                    <a:pt x="13773" y="1958"/>
                    <a:pt x="13779" y="1949"/>
                    <a:pt x="13779" y="1937"/>
                  </a:cubicBezTo>
                  <a:cubicBezTo>
                    <a:pt x="13784" y="1915"/>
                    <a:pt x="13765" y="1896"/>
                    <a:pt x="13745" y="1896"/>
                  </a:cubicBezTo>
                  <a:cubicBezTo>
                    <a:pt x="13740" y="1896"/>
                    <a:pt x="13735" y="1897"/>
                    <a:pt x="13730" y="1900"/>
                  </a:cubicBezTo>
                  <a:lnTo>
                    <a:pt x="13727" y="1900"/>
                  </a:lnTo>
                  <a:cubicBezTo>
                    <a:pt x="13490" y="2032"/>
                    <a:pt x="13250" y="2155"/>
                    <a:pt x="13009" y="2275"/>
                  </a:cubicBezTo>
                  <a:lnTo>
                    <a:pt x="12926" y="2306"/>
                  </a:lnTo>
                  <a:cubicBezTo>
                    <a:pt x="12409" y="2497"/>
                    <a:pt x="11880" y="2617"/>
                    <a:pt x="11369" y="2829"/>
                  </a:cubicBezTo>
                  <a:cubicBezTo>
                    <a:pt x="11079" y="2953"/>
                    <a:pt x="10790" y="3073"/>
                    <a:pt x="10498" y="3180"/>
                  </a:cubicBezTo>
                  <a:cubicBezTo>
                    <a:pt x="10322" y="3245"/>
                    <a:pt x="10144" y="3294"/>
                    <a:pt x="9965" y="3343"/>
                  </a:cubicBezTo>
                  <a:cubicBezTo>
                    <a:pt x="10064" y="3316"/>
                    <a:pt x="10215" y="3168"/>
                    <a:pt x="10304" y="3113"/>
                  </a:cubicBezTo>
                  <a:cubicBezTo>
                    <a:pt x="11267" y="2522"/>
                    <a:pt x="12415" y="2325"/>
                    <a:pt x="13342" y="1663"/>
                  </a:cubicBezTo>
                  <a:lnTo>
                    <a:pt x="13351" y="1657"/>
                  </a:lnTo>
                  <a:cubicBezTo>
                    <a:pt x="13381" y="1637"/>
                    <a:pt x="13370" y="1584"/>
                    <a:pt x="13336" y="1584"/>
                  </a:cubicBezTo>
                  <a:cubicBezTo>
                    <a:pt x="13332" y="1584"/>
                    <a:pt x="13328" y="1584"/>
                    <a:pt x="13323" y="1586"/>
                  </a:cubicBezTo>
                  <a:lnTo>
                    <a:pt x="13250" y="1617"/>
                  </a:lnTo>
                  <a:cubicBezTo>
                    <a:pt x="11701" y="2241"/>
                    <a:pt x="10178" y="2993"/>
                    <a:pt x="8537" y="3371"/>
                  </a:cubicBezTo>
                  <a:cubicBezTo>
                    <a:pt x="8457" y="3390"/>
                    <a:pt x="8411" y="3402"/>
                    <a:pt x="8386" y="3408"/>
                  </a:cubicBezTo>
                  <a:cubicBezTo>
                    <a:pt x="8375" y="3413"/>
                    <a:pt x="8370" y="3415"/>
                    <a:pt x="8369" y="3415"/>
                  </a:cubicBezTo>
                  <a:cubicBezTo>
                    <a:pt x="8368" y="3415"/>
                    <a:pt x="8372" y="3413"/>
                    <a:pt x="8380" y="3408"/>
                  </a:cubicBezTo>
                  <a:cubicBezTo>
                    <a:pt x="8395" y="3402"/>
                    <a:pt x="8451" y="3380"/>
                    <a:pt x="8522" y="3343"/>
                  </a:cubicBezTo>
                  <a:cubicBezTo>
                    <a:pt x="8771" y="3214"/>
                    <a:pt x="9036" y="3106"/>
                    <a:pt x="9297" y="2999"/>
                  </a:cubicBezTo>
                  <a:cubicBezTo>
                    <a:pt x="9664" y="2851"/>
                    <a:pt x="10033" y="2706"/>
                    <a:pt x="10399" y="2562"/>
                  </a:cubicBezTo>
                  <a:cubicBezTo>
                    <a:pt x="11240" y="2235"/>
                    <a:pt x="12074" y="1884"/>
                    <a:pt x="12889" y="1503"/>
                  </a:cubicBezTo>
                  <a:cubicBezTo>
                    <a:pt x="12908" y="1497"/>
                    <a:pt x="12914" y="1475"/>
                    <a:pt x="12908" y="1460"/>
                  </a:cubicBezTo>
                  <a:cubicBezTo>
                    <a:pt x="12902" y="1443"/>
                    <a:pt x="12884" y="1431"/>
                    <a:pt x="12868" y="1431"/>
                  </a:cubicBezTo>
                  <a:cubicBezTo>
                    <a:pt x="12866" y="1431"/>
                    <a:pt x="12864" y="1432"/>
                    <a:pt x="12862" y="1432"/>
                  </a:cubicBezTo>
                  <a:lnTo>
                    <a:pt x="12849" y="1435"/>
                  </a:lnTo>
                  <a:cubicBezTo>
                    <a:pt x="11827" y="1727"/>
                    <a:pt x="10858" y="2174"/>
                    <a:pt x="9839" y="2475"/>
                  </a:cubicBezTo>
                  <a:cubicBezTo>
                    <a:pt x="9390" y="2605"/>
                    <a:pt x="8946" y="2743"/>
                    <a:pt x="8503" y="2885"/>
                  </a:cubicBezTo>
                  <a:cubicBezTo>
                    <a:pt x="8999" y="2691"/>
                    <a:pt x="9491" y="2497"/>
                    <a:pt x="9978" y="2291"/>
                  </a:cubicBezTo>
                  <a:cubicBezTo>
                    <a:pt x="10455" y="2088"/>
                    <a:pt x="10898" y="1783"/>
                    <a:pt x="11381" y="1610"/>
                  </a:cubicBezTo>
                  <a:cubicBezTo>
                    <a:pt x="11714" y="1497"/>
                    <a:pt x="12040" y="1404"/>
                    <a:pt x="12348" y="1244"/>
                  </a:cubicBezTo>
                  <a:cubicBezTo>
                    <a:pt x="12409" y="1213"/>
                    <a:pt x="12471" y="1183"/>
                    <a:pt x="12532" y="1146"/>
                  </a:cubicBezTo>
                  <a:cubicBezTo>
                    <a:pt x="12563" y="1126"/>
                    <a:pt x="12549" y="1073"/>
                    <a:pt x="12514" y="1073"/>
                  </a:cubicBezTo>
                  <a:cubicBezTo>
                    <a:pt x="12510" y="1073"/>
                    <a:pt x="12506" y="1073"/>
                    <a:pt x="12502" y="1075"/>
                  </a:cubicBezTo>
                  <a:cubicBezTo>
                    <a:pt x="12397" y="1115"/>
                    <a:pt x="12292" y="1152"/>
                    <a:pt x="12188" y="1192"/>
                  </a:cubicBezTo>
                  <a:cubicBezTo>
                    <a:pt x="11092" y="1589"/>
                    <a:pt x="10008" y="2017"/>
                    <a:pt x="8885" y="2331"/>
                  </a:cubicBezTo>
                  <a:cubicBezTo>
                    <a:pt x="8278" y="2503"/>
                    <a:pt x="7672" y="2663"/>
                    <a:pt x="7078" y="2869"/>
                  </a:cubicBezTo>
                  <a:cubicBezTo>
                    <a:pt x="6555" y="3054"/>
                    <a:pt x="6062" y="3294"/>
                    <a:pt x="5511" y="3368"/>
                  </a:cubicBezTo>
                  <a:cubicBezTo>
                    <a:pt x="5456" y="3374"/>
                    <a:pt x="5397" y="3383"/>
                    <a:pt x="5339" y="3387"/>
                  </a:cubicBezTo>
                  <a:cubicBezTo>
                    <a:pt x="5360" y="3380"/>
                    <a:pt x="5379" y="3371"/>
                    <a:pt x="5397" y="3362"/>
                  </a:cubicBezTo>
                  <a:cubicBezTo>
                    <a:pt x="5511" y="3300"/>
                    <a:pt x="5751" y="3140"/>
                    <a:pt x="5841" y="3097"/>
                  </a:cubicBezTo>
                  <a:cubicBezTo>
                    <a:pt x="6124" y="2974"/>
                    <a:pt x="6416" y="2866"/>
                    <a:pt x="6712" y="2777"/>
                  </a:cubicBezTo>
                  <a:cubicBezTo>
                    <a:pt x="7207" y="2617"/>
                    <a:pt x="7712" y="2479"/>
                    <a:pt x="8208" y="2322"/>
                  </a:cubicBezTo>
                  <a:cubicBezTo>
                    <a:pt x="9371" y="1949"/>
                    <a:pt x="10532" y="1567"/>
                    <a:pt x="11609" y="995"/>
                  </a:cubicBezTo>
                  <a:cubicBezTo>
                    <a:pt x="11612" y="995"/>
                    <a:pt x="11612" y="992"/>
                    <a:pt x="11612" y="989"/>
                  </a:cubicBezTo>
                  <a:cubicBezTo>
                    <a:pt x="11644" y="968"/>
                    <a:pt x="11621" y="924"/>
                    <a:pt x="11585" y="924"/>
                  </a:cubicBezTo>
                  <a:cubicBezTo>
                    <a:pt x="11583" y="924"/>
                    <a:pt x="11580" y="924"/>
                    <a:pt x="11578" y="924"/>
                  </a:cubicBezTo>
                  <a:cubicBezTo>
                    <a:pt x="11541" y="930"/>
                    <a:pt x="11514" y="936"/>
                    <a:pt x="11480" y="943"/>
                  </a:cubicBezTo>
                  <a:cubicBezTo>
                    <a:pt x="11255" y="983"/>
                    <a:pt x="11033" y="1035"/>
                    <a:pt x="10815" y="1096"/>
                  </a:cubicBezTo>
                  <a:cubicBezTo>
                    <a:pt x="10963" y="1032"/>
                    <a:pt x="11107" y="964"/>
                    <a:pt x="11252" y="890"/>
                  </a:cubicBezTo>
                  <a:cubicBezTo>
                    <a:pt x="11258" y="887"/>
                    <a:pt x="11261" y="881"/>
                    <a:pt x="11264" y="875"/>
                  </a:cubicBezTo>
                  <a:cubicBezTo>
                    <a:pt x="11278" y="850"/>
                    <a:pt x="11258" y="821"/>
                    <a:pt x="11231" y="821"/>
                  </a:cubicBezTo>
                  <a:cubicBezTo>
                    <a:pt x="11228" y="821"/>
                    <a:pt x="11225" y="821"/>
                    <a:pt x="11221" y="822"/>
                  </a:cubicBezTo>
                  <a:cubicBezTo>
                    <a:pt x="11196" y="826"/>
                    <a:pt x="11172" y="835"/>
                    <a:pt x="11147" y="841"/>
                  </a:cubicBezTo>
                  <a:cubicBezTo>
                    <a:pt x="9897" y="1133"/>
                    <a:pt x="8694" y="1540"/>
                    <a:pt x="7487" y="1974"/>
                  </a:cubicBezTo>
                  <a:cubicBezTo>
                    <a:pt x="6899" y="2186"/>
                    <a:pt x="6302" y="2365"/>
                    <a:pt x="5696" y="2525"/>
                  </a:cubicBezTo>
                  <a:cubicBezTo>
                    <a:pt x="5059" y="2691"/>
                    <a:pt x="4446" y="2940"/>
                    <a:pt x="3806" y="3097"/>
                  </a:cubicBezTo>
                  <a:cubicBezTo>
                    <a:pt x="3708" y="3121"/>
                    <a:pt x="3657" y="3131"/>
                    <a:pt x="3638" y="3131"/>
                  </a:cubicBezTo>
                  <a:cubicBezTo>
                    <a:pt x="3560" y="3131"/>
                    <a:pt x="4030" y="2966"/>
                    <a:pt x="4101" y="2943"/>
                  </a:cubicBezTo>
                  <a:cubicBezTo>
                    <a:pt x="4381" y="2851"/>
                    <a:pt x="4668" y="2774"/>
                    <a:pt x="4951" y="2697"/>
                  </a:cubicBezTo>
                  <a:cubicBezTo>
                    <a:pt x="5591" y="2528"/>
                    <a:pt x="6219" y="2325"/>
                    <a:pt x="6835" y="2091"/>
                  </a:cubicBezTo>
                  <a:cubicBezTo>
                    <a:pt x="8078" y="1617"/>
                    <a:pt x="9297" y="1078"/>
                    <a:pt x="10575" y="690"/>
                  </a:cubicBezTo>
                  <a:cubicBezTo>
                    <a:pt x="10581" y="690"/>
                    <a:pt x="10581" y="684"/>
                    <a:pt x="10584" y="681"/>
                  </a:cubicBezTo>
                  <a:cubicBezTo>
                    <a:pt x="10611" y="657"/>
                    <a:pt x="10591" y="616"/>
                    <a:pt x="10557" y="616"/>
                  </a:cubicBezTo>
                  <a:cubicBezTo>
                    <a:pt x="10556" y="616"/>
                    <a:pt x="10554" y="616"/>
                    <a:pt x="10553" y="616"/>
                  </a:cubicBezTo>
                  <a:cubicBezTo>
                    <a:pt x="10516" y="625"/>
                    <a:pt x="10476" y="635"/>
                    <a:pt x="10436" y="644"/>
                  </a:cubicBezTo>
                  <a:cubicBezTo>
                    <a:pt x="9119" y="936"/>
                    <a:pt x="7817" y="1333"/>
                    <a:pt x="6539" y="1761"/>
                  </a:cubicBezTo>
                  <a:cubicBezTo>
                    <a:pt x="5182" y="2211"/>
                    <a:pt x="3852" y="2746"/>
                    <a:pt x="2439" y="3002"/>
                  </a:cubicBezTo>
                  <a:cubicBezTo>
                    <a:pt x="2316" y="3011"/>
                    <a:pt x="2196" y="3039"/>
                    <a:pt x="2082" y="3082"/>
                  </a:cubicBezTo>
                  <a:cubicBezTo>
                    <a:pt x="2255" y="3014"/>
                    <a:pt x="2427" y="2953"/>
                    <a:pt x="2599" y="2891"/>
                  </a:cubicBezTo>
                  <a:cubicBezTo>
                    <a:pt x="2947" y="2765"/>
                    <a:pt x="3301" y="2654"/>
                    <a:pt x="3655" y="2543"/>
                  </a:cubicBezTo>
                  <a:cubicBezTo>
                    <a:pt x="4357" y="2318"/>
                    <a:pt x="5056" y="2097"/>
                    <a:pt x="5745" y="1844"/>
                  </a:cubicBezTo>
                  <a:cubicBezTo>
                    <a:pt x="6398" y="1607"/>
                    <a:pt x="7050" y="1386"/>
                    <a:pt x="7706" y="1158"/>
                  </a:cubicBezTo>
                  <a:cubicBezTo>
                    <a:pt x="7937" y="1078"/>
                    <a:pt x="8168" y="995"/>
                    <a:pt x="8398" y="909"/>
                  </a:cubicBezTo>
                  <a:cubicBezTo>
                    <a:pt x="8817" y="804"/>
                    <a:pt x="9226" y="672"/>
                    <a:pt x="9611" y="456"/>
                  </a:cubicBezTo>
                  <a:cubicBezTo>
                    <a:pt x="9627" y="447"/>
                    <a:pt x="9645" y="441"/>
                    <a:pt x="9660" y="428"/>
                  </a:cubicBezTo>
                  <a:cubicBezTo>
                    <a:pt x="9693" y="412"/>
                    <a:pt x="9678" y="358"/>
                    <a:pt x="9646" y="358"/>
                  </a:cubicBezTo>
                  <a:cubicBezTo>
                    <a:pt x="9642" y="358"/>
                    <a:pt x="9638" y="359"/>
                    <a:pt x="9633" y="361"/>
                  </a:cubicBezTo>
                  <a:cubicBezTo>
                    <a:pt x="9574" y="382"/>
                    <a:pt x="9516" y="404"/>
                    <a:pt x="9457" y="425"/>
                  </a:cubicBezTo>
                  <a:cubicBezTo>
                    <a:pt x="9073" y="579"/>
                    <a:pt x="8685" y="724"/>
                    <a:pt x="8294" y="866"/>
                  </a:cubicBezTo>
                  <a:cubicBezTo>
                    <a:pt x="8035" y="924"/>
                    <a:pt x="7777" y="973"/>
                    <a:pt x="7521" y="1029"/>
                  </a:cubicBezTo>
                  <a:cubicBezTo>
                    <a:pt x="6819" y="1183"/>
                    <a:pt x="6133" y="1417"/>
                    <a:pt x="5450" y="1638"/>
                  </a:cubicBezTo>
                  <a:cubicBezTo>
                    <a:pt x="4026" y="2100"/>
                    <a:pt x="2620" y="2598"/>
                    <a:pt x="1162" y="2933"/>
                  </a:cubicBezTo>
                  <a:lnTo>
                    <a:pt x="1162" y="2933"/>
                  </a:lnTo>
                  <a:cubicBezTo>
                    <a:pt x="1685" y="2813"/>
                    <a:pt x="2410" y="2490"/>
                    <a:pt x="3002" y="2291"/>
                  </a:cubicBezTo>
                  <a:cubicBezTo>
                    <a:pt x="3664" y="2072"/>
                    <a:pt x="4301" y="1789"/>
                    <a:pt x="4963" y="1564"/>
                  </a:cubicBezTo>
                  <a:cubicBezTo>
                    <a:pt x="6136" y="1170"/>
                    <a:pt x="7349" y="887"/>
                    <a:pt x="8414" y="235"/>
                  </a:cubicBezTo>
                  <a:lnTo>
                    <a:pt x="8429" y="225"/>
                  </a:lnTo>
                  <a:cubicBezTo>
                    <a:pt x="8467" y="201"/>
                    <a:pt x="8444" y="154"/>
                    <a:pt x="8409" y="154"/>
                  </a:cubicBezTo>
                  <a:cubicBezTo>
                    <a:pt x="8404" y="154"/>
                    <a:pt x="8398" y="155"/>
                    <a:pt x="8392" y="158"/>
                  </a:cubicBezTo>
                  <a:cubicBezTo>
                    <a:pt x="8346" y="176"/>
                    <a:pt x="8309" y="191"/>
                    <a:pt x="8269" y="210"/>
                  </a:cubicBezTo>
                  <a:cubicBezTo>
                    <a:pt x="7106" y="702"/>
                    <a:pt x="5893" y="1047"/>
                    <a:pt x="4677" y="1386"/>
                  </a:cubicBezTo>
                  <a:cubicBezTo>
                    <a:pt x="5610" y="1075"/>
                    <a:pt x="6533" y="736"/>
                    <a:pt x="7426" y="315"/>
                  </a:cubicBezTo>
                  <a:cubicBezTo>
                    <a:pt x="7475" y="308"/>
                    <a:pt x="7509" y="296"/>
                    <a:pt x="7521" y="271"/>
                  </a:cubicBezTo>
                  <a:cubicBezTo>
                    <a:pt x="7521" y="268"/>
                    <a:pt x="7521" y="268"/>
                    <a:pt x="7524" y="265"/>
                  </a:cubicBezTo>
                  <a:cubicBezTo>
                    <a:pt x="7586" y="235"/>
                    <a:pt x="7650" y="207"/>
                    <a:pt x="7712" y="173"/>
                  </a:cubicBezTo>
                  <a:cubicBezTo>
                    <a:pt x="7745" y="157"/>
                    <a:pt x="7727" y="102"/>
                    <a:pt x="7695" y="102"/>
                  </a:cubicBezTo>
                  <a:cubicBezTo>
                    <a:pt x="7691" y="102"/>
                    <a:pt x="7686" y="103"/>
                    <a:pt x="7681" y="105"/>
                  </a:cubicBezTo>
                  <a:cubicBezTo>
                    <a:pt x="7537" y="164"/>
                    <a:pt x="7389" y="219"/>
                    <a:pt x="7241" y="275"/>
                  </a:cubicBezTo>
                  <a:cubicBezTo>
                    <a:pt x="6361" y="585"/>
                    <a:pt x="5447" y="773"/>
                    <a:pt x="4548" y="1013"/>
                  </a:cubicBezTo>
                  <a:cubicBezTo>
                    <a:pt x="5219" y="798"/>
                    <a:pt x="5877" y="536"/>
                    <a:pt x="6515" y="235"/>
                  </a:cubicBezTo>
                  <a:cubicBezTo>
                    <a:pt x="6622" y="182"/>
                    <a:pt x="6733" y="130"/>
                    <a:pt x="6841" y="71"/>
                  </a:cubicBezTo>
                  <a:cubicBezTo>
                    <a:pt x="6879" y="51"/>
                    <a:pt x="6853" y="0"/>
                    <a:pt x="68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66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66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8" grpId="0"/>
      <p:bldP spid="26629" grpId="0" animBg="1" autoUpdateAnimBg="0"/>
      <p:bldP spid="26630" grpId="0" animBg="1" autoUpdateAnimBg="0"/>
      <p:bldP spid="26645" grpId="0" autoUpdateAnimBg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>
            <a:extLst>
              <a:ext uri="{FF2B5EF4-FFF2-40B4-BE49-F238E27FC236}">
                <a16:creationId xmlns:a16="http://schemas.microsoft.com/office/drawing/2014/main" id="{C9546167-5B1E-4F7A-7F7B-DCB48173DAE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76400" y="0"/>
            <a:ext cx="2014979" cy="1447800"/>
          </a:xfrm>
          <a:prstGeom prst="rect">
            <a:avLst/>
          </a:prstGeom>
        </p:spPr>
      </p:pic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98957A0-A744-5C01-D1CB-385F984456DF}"/>
              </a:ext>
            </a:extLst>
          </p:cNvPr>
          <p:cNvSpPr/>
          <p:nvPr/>
        </p:nvSpPr>
        <p:spPr>
          <a:xfrm>
            <a:off x="1100558" y="4114800"/>
            <a:ext cx="10253242" cy="457200"/>
          </a:xfrm>
          <a:prstGeom prst="roundRect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529EC03B-836A-B193-CF1C-99E420A6DC19}"/>
              </a:ext>
            </a:extLst>
          </p:cNvPr>
          <p:cNvSpPr txBox="1"/>
          <p:nvPr/>
        </p:nvSpPr>
        <p:spPr>
          <a:xfrm>
            <a:off x="1295400" y="1752600"/>
            <a:ext cx="10058400" cy="32855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ct val="150000"/>
              </a:lnSpc>
            </a:pPr>
            <a:r>
              <a:rPr lang="pt-BR" sz="2000" b="0" i="0" u="none" strike="noStrike" baseline="0" dirty="0">
                <a:latin typeface="Nunito" pitchFamily="2" charset="0"/>
              </a:rPr>
              <a:t>(Fuvest – SP) Entre as mensagens abaixo, a única que está de acordo com a norma</a:t>
            </a:r>
          </a:p>
          <a:p>
            <a:pPr algn="l">
              <a:lnSpc>
                <a:spcPct val="150000"/>
              </a:lnSpc>
            </a:pPr>
            <a:r>
              <a:rPr lang="pt-BR" sz="2000" b="0" i="0" u="none" strike="noStrike" baseline="0" dirty="0">
                <a:latin typeface="Nunito" pitchFamily="2" charset="0"/>
              </a:rPr>
              <a:t>escrita culta é:</a:t>
            </a:r>
          </a:p>
          <a:p>
            <a:pPr algn="l">
              <a:lnSpc>
                <a:spcPct val="150000"/>
              </a:lnSpc>
            </a:pPr>
            <a:r>
              <a:rPr lang="pt-BR" sz="2000" b="0" i="0" u="none" strike="noStrike" baseline="0" dirty="0">
                <a:latin typeface="Nunito" pitchFamily="2" charset="0"/>
              </a:rPr>
              <a:t>a) Confira as receitas incríveis preparadas para você. Clica aqui!</a:t>
            </a:r>
          </a:p>
          <a:p>
            <a:pPr algn="l">
              <a:lnSpc>
                <a:spcPct val="150000"/>
              </a:lnSpc>
            </a:pPr>
            <a:r>
              <a:rPr lang="pt-BR" sz="2000" b="0" i="0" u="none" strike="noStrike" baseline="0" dirty="0">
                <a:latin typeface="Nunito" pitchFamily="2" charset="0"/>
              </a:rPr>
              <a:t>b) Mostra que você tem bom coração. Contribua para a campanha do agasalho!</a:t>
            </a:r>
          </a:p>
          <a:p>
            <a:pPr algn="l">
              <a:lnSpc>
                <a:spcPct val="150000"/>
              </a:lnSpc>
            </a:pPr>
            <a:r>
              <a:rPr lang="pt-BR" sz="2000" b="0" i="0" u="none" strike="noStrike" baseline="0" dirty="0">
                <a:latin typeface="Nunito" pitchFamily="2" charset="0"/>
              </a:rPr>
              <a:t>c) Cura-te a ti mesmo e seja feliz!</a:t>
            </a:r>
          </a:p>
          <a:p>
            <a:pPr algn="l">
              <a:lnSpc>
                <a:spcPct val="150000"/>
              </a:lnSpc>
            </a:pPr>
            <a:r>
              <a:rPr lang="pt-BR" sz="2000" b="0" i="0" u="none" strike="noStrike" baseline="0" dirty="0">
                <a:latin typeface="Nunito" pitchFamily="2" charset="0"/>
              </a:rPr>
              <a:t>d) Não subestime o consumidor. Venda produtos de boa procedência.</a:t>
            </a:r>
          </a:p>
          <a:p>
            <a:pPr algn="l">
              <a:lnSpc>
                <a:spcPct val="150000"/>
              </a:lnSpc>
            </a:pPr>
            <a:r>
              <a:rPr lang="pt-BR" sz="2000" b="0" i="0" u="none" strike="noStrike" baseline="0" dirty="0">
                <a:latin typeface="Nunito" pitchFamily="2" charset="0"/>
              </a:rPr>
              <a:t>e) Em caso de acidente, não siga viagem. Pede o apoio de um policial.</a:t>
            </a:r>
            <a:endParaRPr lang="pt-BR" sz="2000" dirty="0">
              <a:latin typeface="Nunito" pitchFamily="2" charset="0"/>
            </a:endParaRPr>
          </a:p>
        </p:txBody>
      </p:sp>
    </p:spTree>
  </p:cSld>
  <p:clrMapOvr>
    <a:masterClrMapping/>
  </p:clrMapOvr>
  <p:transition spd="slow">
    <p:cover/>
    <p:sndAc>
      <p:stSnd>
        <p:snd r:embed="rId3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916939" y="457200"/>
            <a:ext cx="11360150" cy="56489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pc="340" dirty="0">
                <a:solidFill>
                  <a:schemeClr val="tx1"/>
                </a:solidFill>
                <a:latin typeface="Nunito" pitchFamily="2" charset="0"/>
              </a:rPr>
              <a:t>Formação</a:t>
            </a:r>
            <a:r>
              <a:rPr spc="400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440" dirty="0">
                <a:solidFill>
                  <a:schemeClr val="tx1"/>
                </a:solidFill>
                <a:latin typeface="Nunito" pitchFamily="2" charset="0"/>
              </a:rPr>
              <a:t>dos</a:t>
            </a:r>
            <a:r>
              <a:rPr spc="430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409" dirty="0">
                <a:solidFill>
                  <a:schemeClr val="tx1"/>
                </a:solidFill>
                <a:latin typeface="Nunito" pitchFamily="2" charset="0"/>
              </a:rPr>
              <a:t>tempos</a:t>
            </a:r>
            <a:r>
              <a:rPr spc="415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380" dirty="0">
                <a:solidFill>
                  <a:schemeClr val="tx1"/>
                </a:solidFill>
                <a:latin typeface="Nunito" pitchFamily="2" charset="0"/>
              </a:rPr>
              <a:t>simples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6939" y="1491741"/>
            <a:ext cx="10572750" cy="4508927"/>
          </a:xfrm>
          <a:prstGeom prst="rect">
            <a:avLst/>
          </a:prstGeom>
        </p:spPr>
        <p:txBody>
          <a:bodyPr vert="horz" wrap="square" lIns="0" tIns="121920" rIns="0" bIns="0" rtlCol="0">
            <a:spAutoFit/>
          </a:bodyPr>
          <a:lstStyle/>
          <a:p>
            <a:pPr marL="12700" marR="5080" algn="just">
              <a:lnSpc>
                <a:spcPct val="150000"/>
              </a:lnSpc>
              <a:spcBef>
                <a:spcPts val="960"/>
              </a:spcBef>
            </a:pPr>
            <a:r>
              <a:rPr sz="2400" dirty="0">
                <a:latin typeface="Nunito" pitchFamily="2" charset="0"/>
                <a:cs typeface="Calibri"/>
              </a:rPr>
              <a:t>Para</a:t>
            </a:r>
            <a:r>
              <a:rPr sz="2400" spc="35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a</a:t>
            </a:r>
            <a:r>
              <a:rPr sz="2400" spc="35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conjugação</a:t>
            </a:r>
            <a:r>
              <a:rPr sz="2400" spc="3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verbal,</a:t>
            </a:r>
            <a:r>
              <a:rPr sz="2400" spc="36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utiliza-</a:t>
            </a:r>
            <a:r>
              <a:rPr sz="2400" dirty="0">
                <a:latin typeface="Nunito" pitchFamily="2" charset="0"/>
                <a:cs typeface="Calibri"/>
              </a:rPr>
              <a:t>se</a:t>
            </a:r>
            <a:r>
              <a:rPr sz="2400" spc="36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um</a:t>
            </a:r>
            <a:r>
              <a:rPr sz="2400" spc="3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paradigma,</a:t>
            </a:r>
            <a:r>
              <a:rPr sz="2400" spc="34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isto </a:t>
            </a:r>
            <a:r>
              <a:rPr sz="2400" dirty="0">
                <a:latin typeface="Nunito" pitchFamily="2" charset="0"/>
                <a:cs typeface="Calibri"/>
              </a:rPr>
              <a:t>é,</a:t>
            </a:r>
            <a:r>
              <a:rPr sz="2400" spc="32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um</a:t>
            </a:r>
            <a:r>
              <a:rPr sz="2400" spc="31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modelo</a:t>
            </a:r>
            <a:r>
              <a:rPr sz="2400" spc="320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de</a:t>
            </a:r>
            <a:r>
              <a:rPr sz="2400" spc="31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conjugação</a:t>
            </a:r>
            <a:r>
              <a:rPr sz="2400" spc="310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baseado</a:t>
            </a:r>
            <a:r>
              <a:rPr sz="2400" spc="32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em</a:t>
            </a:r>
            <a:r>
              <a:rPr sz="2400" spc="325" dirty="0">
                <a:latin typeface="Nunito" pitchFamily="2" charset="0"/>
                <a:cs typeface="Calibri"/>
              </a:rPr>
              <a:t>  </a:t>
            </a:r>
            <a:r>
              <a:rPr sz="2400" spc="-10" dirty="0">
                <a:latin typeface="Nunito" pitchFamily="2" charset="0"/>
                <a:cs typeface="Calibri"/>
              </a:rPr>
              <a:t>tempos </a:t>
            </a:r>
            <a:r>
              <a:rPr sz="2400" dirty="0">
                <a:latin typeface="Nunito" pitchFamily="2" charset="0"/>
                <a:cs typeface="Calibri"/>
              </a:rPr>
              <a:t>primitivso</a:t>
            </a:r>
            <a:r>
              <a:rPr sz="2400" spc="58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e</a:t>
            </a:r>
            <a:r>
              <a:rPr sz="2400" spc="61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tempos</a:t>
            </a:r>
            <a:r>
              <a:rPr sz="2400" spc="60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derivados.</a:t>
            </a:r>
            <a:r>
              <a:rPr sz="2400" spc="62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Esse</a:t>
            </a:r>
            <a:r>
              <a:rPr sz="2400" spc="61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paradigma</a:t>
            </a:r>
            <a:r>
              <a:rPr sz="2400" spc="570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auxilia </a:t>
            </a:r>
            <a:r>
              <a:rPr sz="2400" dirty="0">
                <a:latin typeface="Nunito" pitchFamily="2" charset="0"/>
                <a:cs typeface="Calibri"/>
              </a:rPr>
              <a:t>na</a:t>
            </a:r>
            <a:r>
              <a:rPr sz="2400" spc="71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conjugação</a:t>
            </a:r>
            <a:r>
              <a:rPr sz="2400" spc="710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até</a:t>
            </a:r>
            <a:r>
              <a:rPr sz="2400" spc="71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de</a:t>
            </a:r>
            <a:r>
              <a:rPr sz="2400" spc="71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alguns</a:t>
            </a:r>
            <a:r>
              <a:rPr sz="2400" spc="71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verbos</a:t>
            </a:r>
            <a:r>
              <a:rPr sz="2400" spc="710" dirty="0">
                <a:latin typeface="Nunito" pitchFamily="2" charset="0"/>
                <a:cs typeface="Calibri"/>
              </a:rPr>
              <a:t>  </a:t>
            </a:r>
            <a:r>
              <a:rPr sz="2400" spc="-10" dirty="0">
                <a:latin typeface="Nunito" pitchFamily="2" charset="0"/>
                <a:cs typeface="Calibri"/>
              </a:rPr>
              <a:t>irregulares, </a:t>
            </a:r>
            <a:r>
              <a:rPr sz="2400" dirty="0">
                <a:latin typeface="Nunito" pitchFamily="2" charset="0"/>
                <a:cs typeface="Calibri"/>
              </a:rPr>
              <a:t>excluindo</a:t>
            </a:r>
            <a:r>
              <a:rPr sz="2400" spc="30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a</a:t>
            </a:r>
            <a:r>
              <a:rPr sz="2400" spc="32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necessidade</a:t>
            </a:r>
            <a:r>
              <a:rPr sz="2400" spc="29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de</a:t>
            </a:r>
            <a:r>
              <a:rPr sz="2400" spc="31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memorização:</a:t>
            </a:r>
            <a:r>
              <a:rPr sz="2400" spc="31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basta</a:t>
            </a:r>
            <a:r>
              <a:rPr sz="2400" spc="31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que</a:t>
            </a:r>
            <a:r>
              <a:rPr sz="2400" spc="305" dirty="0">
                <a:latin typeface="Nunito" pitchFamily="2" charset="0"/>
                <a:cs typeface="Calibri"/>
              </a:rPr>
              <a:t> </a:t>
            </a:r>
            <a:r>
              <a:rPr sz="2400" spc="-25" dirty="0">
                <a:latin typeface="Nunito" pitchFamily="2" charset="0"/>
                <a:cs typeface="Calibri"/>
              </a:rPr>
              <a:t>se </a:t>
            </a:r>
            <a:r>
              <a:rPr sz="2400" dirty="0">
                <a:latin typeface="Nunito" pitchFamily="2" charset="0"/>
                <a:cs typeface="Calibri"/>
              </a:rPr>
              <a:t>saibam</a:t>
            </a:r>
            <a:r>
              <a:rPr sz="2400" spc="400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os</a:t>
            </a:r>
            <a:r>
              <a:rPr sz="2400" spc="390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tempos</a:t>
            </a:r>
            <a:r>
              <a:rPr sz="2400" spc="395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primitivos</a:t>
            </a:r>
            <a:r>
              <a:rPr sz="2400" spc="390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(presente</a:t>
            </a:r>
            <a:r>
              <a:rPr sz="2400" spc="390" dirty="0">
                <a:latin typeface="Nunito" pitchFamily="2" charset="0"/>
                <a:cs typeface="Calibri"/>
              </a:rPr>
              <a:t>  </a:t>
            </a:r>
            <a:r>
              <a:rPr sz="2400" dirty="0">
                <a:latin typeface="Nunito" pitchFamily="2" charset="0"/>
                <a:cs typeface="Calibri"/>
              </a:rPr>
              <a:t>e</a:t>
            </a:r>
            <a:r>
              <a:rPr sz="2400" spc="395" dirty="0">
                <a:latin typeface="Nunito" pitchFamily="2" charset="0"/>
                <a:cs typeface="Calibri"/>
              </a:rPr>
              <a:t>  </a:t>
            </a:r>
            <a:r>
              <a:rPr sz="2400" spc="-10" dirty="0">
                <a:latin typeface="Nunito" pitchFamily="2" charset="0"/>
                <a:cs typeface="Calibri"/>
              </a:rPr>
              <a:t>pretérito </a:t>
            </a:r>
            <a:r>
              <a:rPr sz="2400" dirty="0">
                <a:latin typeface="Nunito" pitchFamily="2" charset="0"/>
                <a:cs typeface="Calibri"/>
              </a:rPr>
              <a:t>perfeito</a:t>
            </a:r>
            <a:r>
              <a:rPr sz="2400" spc="70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do</a:t>
            </a:r>
            <a:r>
              <a:rPr sz="2400" spc="70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indicativo</a:t>
            </a:r>
            <a:r>
              <a:rPr sz="2400" spc="67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e</a:t>
            </a:r>
            <a:r>
              <a:rPr sz="2400" spc="71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a</a:t>
            </a:r>
            <a:r>
              <a:rPr sz="2400" spc="71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forma</a:t>
            </a:r>
            <a:r>
              <a:rPr sz="2400" spc="69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nominal</a:t>
            </a:r>
            <a:r>
              <a:rPr sz="2400" spc="68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do</a:t>
            </a:r>
            <a:r>
              <a:rPr sz="2400" spc="715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infinitivo </a:t>
            </a:r>
            <a:r>
              <a:rPr sz="2400" dirty="0">
                <a:latin typeface="Nunito" pitchFamily="2" charset="0"/>
                <a:cs typeface="Calibri"/>
              </a:rPr>
              <a:t>impessoal)</a:t>
            </a:r>
            <a:r>
              <a:rPr sz="2400" spc="48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e</a:t>
            </a:r>
            <a:r>
              <a:rPr sz="2400" spc="48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que</a:t>
            </a:r>
            <a:r>
              <a:rPr sz="2400" spc="48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se</a:t>
            </a:r>
            <a:r>
              <a:rPr sz="2400" spc="484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sigam</a:t>
            </a:r>
            <a:r>
              <a:rPr sz="2400" spc="49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as</a:t>
            </a:r>
            <a:r>
              <a:rPr sz="2400" spc="47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orientações.</a:t>
            </a:r>
            <a:r>
              <a:rPr sz="2400" spc="49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Como</a:t>
            </a:r>
            <a:r>
              <a:rPr sz="2400" spc="490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regra </a:t>
            </a:r>
            <a:r>
              <a:rPr sz="2400" dirty="0">
                <a:latin typeface="Nunito" pitchFamily="2" charset="0"/>
                <a:cs typeface="Calibri"/>
              </a:rPr>
              <a:t>geral,</a:t>
            </a:r>
            <a:r>
              <a:rPr sz="2400" spc="75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observam-</a:t>
            </a:r>
            <a:r>
              <a:rPr sz="2400" dirty="0">
                <a:latin typeface="Nunito" pitchFamily="2" charset="0"/>
                <a:cs typeface="Calibri"/>
              </a:rPr>
              <a:t>se</a:t>
            </a:r>
            <a:r>
              <a:rPr sz="2400" spc="9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os</a:t>
            </a:r>
            <a:r>
              <a:rPr sz="2400" spc="10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dois</a:t>
            </a:r>
            <a:r>
              <a:rPr sz="2400" spc="8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tempos</a:t>
            </a:r>
            <a:r>
              <a:rPr sz="2400" spc="8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primitivos:</a:t>
            </a:r>
            <a:r>
              <a:rPr sz="2400" spc="9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se</a:t>
            </a:r>
            <a:r>
              <a:rPr sz="2400" spc="90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houver </a:t>
            </a:r>
            <a:r>
              <a:rPr sz="2400" dirty="0">
                <a:latin typeface="Nunito" pitchFamily="2" charset="0"/>
                <a:cs typeface="Calibri"/>
              </a:rPr>
              <a:t>irregularidade</a:t>
            </a:r>
            <a:r>
              <a:rPr sz="2400" spc="64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neles,</a:t>
            </a:r>
            <a:r>
              <a:rPr sz="2400" spc="68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haverá</a:t>
            </a:r>
            <a:r>
              <a:rPr sz="2400" spc="70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também</a:t>
            </a:r>
            <a:r>
              <a:rPr sz="2400" spc="70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em</a:t>
            </a:r>
            <a:r>
              <a:rPr sz="2400" spc="71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seus</a:t>
            </a:r>
            <a:r>
              <a:rPr sz="2400" spc="700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tempos derivados.</a:t>
            </a:r>
            <a:endParaRPr sz="2400" dirty="0">
              <a:latin typeface="Nunito" pitchFamily="2" charset="0"/>
              <a:cs typeface="Calibri"/>
            </a:endParaRPr>
          </a:p>
        </p:txBody>
      </p: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1066800" y="353005"/>
            <a:ext cx="9683750" cy="795089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sz="2800" dirty="0">
                <a:latin typeface="Nunito" pitchFamily="2" charset="0"/>
              </a:rPr>
              <a:t>Tempos derivados do presente do indicativo</a:t>
            </a:r>
          </a:p>
        </p:txBody>
      </p:sp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0251543"/>
              </p:ext>
            </p:extLst>
          </p:nvPr>
        </p:nvGraphicFramePr>
        <p:xfrm>
          <a:off x="1181925" y="1763648"/>
          <a:ext cx="9815830" cy="4364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079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079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41655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1ª</a:t>
                      </a:r>
                      <a:r>
                        <a:rPr sz="2400" b="1" spc="-6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CONJUGAÇÃO</a:t>
                      </a:r>
                      <a:r>
                        <a:rPr sz="2400" b="1" spc="-2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-</a:t>
                      </a:r>
                      <a:r>
                        <a:rPr sz="2400" b="1" spc="-6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AR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53213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2400" b="1" spc="-4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400" b="1" spc="-5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45212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2400" b="1" spc="-4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400" b="1" spc="-5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SUBJUNTIVO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Fal</a:t>
                      </a:r>
                      <a:r>
                        <a:rPr sz="24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–</a:t>
                      </a:r>
                      <a:r>
                        <a:rPr sz="2400" spc="-4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Fal</a:t>
                      </a:r>
                      <a:r>
                        <a:rPr sz="24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4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e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Falas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Fal</a:t>
                      </a:r>
                      <a:r>
                        <a:rPr sz="2400" spc="-5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4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es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20" dirty="0">
                          <a:latin typeface="Nunito" pitchFamily="2" charset="0"/>
                          <a:cs typeface="Calibri"/>
                        </a:rPr>
                        <a:t>Fala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Fal</a:t>
                      </a:r>
                      <a:r>
                        <a:rPr sz="24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4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e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Falamos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Fal</a:t>
                      </a:r>
                      <a:r>
                        <a:rPr sz="2400" spc="-5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4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0" dirty="0">
                          <a:latin typeface="Nunito" pitchFamily="2" charset="0"/>
                          <a:cs typeface="Calibri"/>
                        </a:rPr>
                        <a:t>emos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Falais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Fal</a:t>
                      </a:r>
                      <a:r>
                        <a:rPr sz="24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4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eis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Falam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Fal</a:t>
                      </a:r>
                      <a:r>
                        <a:rPr sz="2400" spc="-5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4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em</a:t>
                      </a:r>
                      <a:endParaRPr sz="24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498344" y="3028442"/>
            <a:ext cx="3034665" cy="211454"/>
            <a:chOff x="2498344" y="3028442"/>
            <a:chExt cx="3034665" cy="211454"/>
          </a:xfrm>
        </p:grpSpPr>
        <p:sp>
          <p:nvSpPr>
            <p:cNvPr id="5" name="object 5"/>
            <p:cNvSpPr/>
            <p:nvPr/>
          </p:nvSpPr>
          <p:spPr>
            <a:xfrm>
              <a:off x="2504694" y="3034792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5">
                  <a:moveTo>
                    <a:pt x="2922016" y="0"/>
                  </a:moveTo>
                  <a:lnTo>
                    <a:pt x="2922016" y="49657"/>
                  </a:lnTo>
                  <a:lnTo>
                    <a:pt x="0" y="49657"/>
                  </a:lnTo>
                  <a:lnTo>
                    <a:pt x="0" y="149098"/>
                  </a:lnTo>
                  <a:lnTo>
                    <a:pt x="2922016" y="149098"/>
                  </a:lnTo>
                  <a:lnTo>
                    <a:pt x="2922016" y="198755"/>
                  </a:lnTo>
                  <a:lnTo>
                    <a:pt x="3021457" y="99313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504694" y="3034792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5">
                  <a:moveTo>
                    <a:pt x="0" y="49657"/>
                  </a:moveTo>
                  <a:lnTo>
                    <a:pt x="2922016" y="49657"/>
                  </a:lnTo>
                  <a:lnTo>
                    <a:pt x="2922016" y="0"/>
                  </a:lnTo>
                  <a:lnTo>
                    <a:pt x="3021457" y="99313"/>
                  </a:lnTo>
                  <a:lnTo>
                    <a:pt x="2922016" y="198755"/>
                  </a:lnTo>
                  <a:lnTo>
                    <a:pt x="2922016" y="149098"/>
                  </a:lnTo>
                  <a:lnTo>
                    <a:pt x="0" y="149098"/>
                  </a:lnTo>
                  <a:lnTo>
                    <a:pt x="0" y="49657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2498344" y="3498850"/>
            <a:ext cx="3034665" cy="211454"/>
            <a:chOff x="2498344" y="3498850"/>
            <a:chExt cx="3034665" cy="211454"/>
          </a:xfrm>
        </p:grpSpPr>
        <p:sp>
          <p:nvSpPr>
            <p:cNvPr id="8" name="object 8"/>
            <p:cNvSpPr/>
            <p:nvPr/>
          </p:nvSpPr>
          <p:spPr>
            <a:xfrm>
              <a:off x="2504694" y="3505200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7"/>
                  </a:lnTo>
                  <a:lnTo>
                    <a:pt x="0" y="49657"/>
                  </a:lnTo>
                  <a:lnTo>
                    <a:pt x="0" y="149098"/>
                  </a:lnTo>
                  <a:lnTo>
                    <a:pt x="2922016" y="149098"/>
                  </a:lnTo>
                  <a:lnTo>
                    <a:pt x="2922016" y="198755"/>
                  </a:lnTo>
                  <a:lnTo>
                    <a:pt x="3021457" y="99440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504694" y="3505200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7"/>
                  </a:moveTo>
                  <a:lnTo>
                    <a:pt x="2922016" y="49657"/>
                  </a:lnTo>
                  <a:lnTo>
                    <a:pt x="2922016" y="0"/>
                  </a:lnTo>
                  <a:lnTo>
                    <a:pt x="3021457" y="99440"/>
                  </a:lnTo>
                  <a:lnTo>
                    <a:pt x="2922016" y="198755"/>
                  </a:lnTo>
                  <a:lnTo>
                    <a:pt x="2922016" y="149098"/>
                  </a:lnTo>
                  <a:lnTo>
                    <a:pt x="0" y="149098"/>
                  </a:lnTo>
                  <a:lnTo>
                    <a:pt x="0" y="49657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498344" y="4037710"/>
            <a:ext cx="3034665" cy="211454"/>
            <a:chOff x="2498344" y="4037710"/>
            <a:chExt cx="3034665" cy="211454"/>
          </a:xfrm>
        </p:grpSpPr>
        <p:sp>
          <p:nvSpPr>
            <p:cNvPr id="11" name="object 11"/>
            <p:cNvSpPr/>
            <p:nvPr/>
          </p:nvSpPr>
          <p:spPr>
            <a:xfrm>
              <a:off x="2504694" y="4044060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6"/>
                  </a:lnTo>
                  <a:lnTo>
                    <a:pt x="0" y="49656"/>
                  </a:lnTo>
                  <a:lnTo>
                    <a:pt x="0" y="149097"/>
                  </a:lnTo>
                  <a:lnTo>
                    <a:pt x="2922016" y="149097"/>
                  </a:lnTo>
                  <a:lnTo>
                    <a:pt x="2922016" y="198755"/>
                  </a:lnTo>
                  <a:lnTo>
                    <a:pt x="3021457" y="99440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504694" y="4044060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6"/>
                  </a:moveTo>
                  <a:lnTo>
                    <a:pt x="2922016" y="49656"/>
                  </a:lnTo>
                  <a:lnTo>
                    <a:pt x="2922016" y="0"/>
                  </a:lnTo>
                  <a:lnTo>
                    <a:pt x="3021457" y="99440"/>
                  </a:lnTo>
                  <a:lnTo>
                    <a:pt x="2922016" y="198755"/>
                  </a:lnTo>
                  <a:lnTo>
                    <a:pt x="2922016" y="149097"/>
                  </a:lnTo>
                  <a:lnTo>
                    <a:pt x="0" y="149097"/>
                  </a:lnTo>
                  <a:lnTo>
                    <a:pt x="0" y="49656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498344" y="4679315"/>
            <a:ext cx="3034665" cy="211454"/>
            <a:chOff x="2498344" y="4679315"/>
            <a:chExt cx="3034665" cy="211454"/>
          </a:xfrm>
        </p:grpSpPr>
        <p:sp>
          <p:nvSpPr>
            <p:cNvPr id="14" name="object 14"/>
            <p:cNvSpPr/>
            <p:nvPr/>
          </p:nvSpPr>
          <p:spPr>
            <a:xfrm>
              <a:off x="2504694" y="4685665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7"/>
                  </a:lnTo>
                  <a:lnTo>
                    <a:pt x="0" y="49657"/>
                  </a:lnTo>
                  <a:lnTo>
                    <a:pt x="0" y="148971"/>
                  </a:lnTo>
                  <a:lnTo>
                    <a:pt x="2922016" y="148971"/>
                  </a:lnTo>
                  <a:lnTo>
                    <a:pt x="2922016" y="198755"/>
                  </a:lnTo>
                  <a:lnTo>
                    <a:pt x="3021457" y="99314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504694" y="4685665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7"/>
                  </a:moveTo>
                  <a:lnTo>
                    <a:pt x="2922016" y="49657"/>
                  </a:lnTo>
                  <a:lnTo>
                    <a:pt x="2922016" y="0"/>
                  </a:lnTo>
                  <a:lnTo>
                    <a:pt x="3021457" y="99314"/>
                  </a:lnTo>
                  <a:lnTo>
                    <a:pt x="2922016" y="198755"/>
                  </a:lnTo>
                  <a:lnTo>
                    <a:pt x="2922016" y="148971"/>
                  </a:lnTo>
                  <a:lnTo>
                    <a:pt x="0" y="148971"/>
                  </a:lnTo>
                  <a:lnTo>
                    <a:pt x="0" y="49657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2498344" y="5149722"/>
            <a:ext cx="3034665" cy="211454"/>
            <a:chOff x="2498344" y="5149722"/>
            <a:chExt cx="3034665" cy="211454"/>
          </a:xfrm>
        </p:grpSpPr>
        <p:sp>
          <p:nvSpPr>
            <p:cNvPr id="17" name="object 17"/>
            <p:cNvSpPr/>
            <p:nvPr/>
          </p:nvSpPr>
          <p:spPr>
            <a:xfrm>
              <a:off x="2504694" y="5156072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6"/>
                  </a:lnTo>
                  <a:lnTo>
                    <a:pt x="0" y="49656"/>
                  </a:lnTo>
                  <a:lnTo>
                    <a:pt x="0" y="149097"/>
                  </a:lnTo>
                  <a:lnTo>
                    <a:pt x="2922016" y="149097"/>
                  </a:lnTo>
                  <a:lnTo>
                    <a:pt x="2922016" y="198754"/>
                  </a:lnTo>
                  <a:lnTo>
                    <a:pt x="3021457" y="99440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504694" y="5156072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6"/>
                  </a:moveTo>
                  <a:lnTo>
                    <a:pt x="2922016" y="49656"/>
                  </a:lnTo>
                  <a:lnTo>
                    <a:pt x="2922016" y="0"/>
                  </a:lnTo>
                  <a:lnTo>
                    <a:pt x="3021457" y="99440"/>
                  </a:lnTo>
                  <a:lnTo>
                    <a:pt x="2922016" y="198754"/>
                  </a:lnTo>
                  <a:lnTo>
                    <a:pt x="2922016" y="149097"/>
                  </a:lnTo>
                  <a:lnTo>
                    <a:pt x="0" y="149097"/>
                  </a:lnTo>
                  <a:lnTo>
                    <a:pt x="0" y="49656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2498344" y="5688558"/>
            <a:ext cx="3034665" cy="212090"/>
            <a:chOff x="2498344" y="5688558"/>
            <a:chExt cx="3034665" cy="212090"/>
          </a:xfrm>
        </p:grpSpPr>
        <p:sp>
          <p:nvSpPr>
            <p:cNvPr id="20" name="object 20"/>
            <p:cNvSpPr/>
            <p:nvPr/>
          </p:nvSpPr>
          <p:spPr>
            <a:xfrm>
              <a:off x="2504694" y="5694908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2922016" y="0"/>
                  </a:moveTo>
                  <a:lnTo>
                    <a:pt x="2922016" y="49695"/>
                  </a:lnTo>
                  <a:lnTo>
                    <a:pt x="0" y="49695"/>
                  </a:lnTo>
                  <a:lnTo>
                    <a:pt x="0" y="149085"/>
                  </a:lnTo>
                  <a:lnTo>
                    <a:pt x="2922016" y="149085"/>
                  </a:lnTo>
                  <a:lnTo>
                    <a:pt x="2922016" y="198780"/>
                  </a:lnTo>
                  <a:lnTo>
                    <a:pt x="3021457" y="99390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504694" y="5694908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0" y="49695"/>
                  </a:moveTo>
                  <a:lnTo>
                    <a:pt x="2922016" y="49695"/>
                  </a:lnTo>
                  <a:lnTo>
                    <a:pt x="2922016" y="0"/>
                  </a:lnTo>
                  <a:lnTo>
                    <a:pt x="3021457" y="99390"/>
                  </a:lnTo>
                  <a:lnTo>
                    <a:pt x="2922016" y="198780"/>
                  </a:lnTo>
                  <a:lnTo>
                    <a:pt x="2922016" y="149085"/>
                  </a:lnTo>
                  <a:lnTo>
                    <a:pt x="0" y="149085"/>
                  </a:lnTo>
                  <a:lnTo>
                    <a:pt x="0" y="49695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1095629" y="172516"/>
            <a:ext cx="9683750" cy="795089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sz="2800" dirty="0">
                <a:latin typeface="Nunito" pitchFamily="2" charset="0"/>
              </a:rPr>
              <a:t>Tempos derivados do presente do indicativo</a:t>
            </a:r>
          </a:p>
        </p:txBody>
      </p:sp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0752438"/>
              </p:ext>
            </p:extLst>
          </p:nvPr>
        </p:nvGraphicFramePr>
        <p:xfrm>
          <a:off x="1181925" y="1763648"/>
          <a:ext cx="9815830" cy="4364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079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079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41655"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2ª</a:t>
                      </a:r>
                      <a:r>
                        <a:rPr sz="2400" b="1" spc="-4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CONJUGAÇÃO</a:t>
                      </a:r>
                      <a:r>
                        <a:rPr sz="2400" b="1" spc="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–</a:t>
                      </a:r>
                      <a:r>
                        <a:rPr sz="2400" b="1" spc="-3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ER</a:t>
                      </a:r>
                      <a:r>
                        <a:rPr sz="2400" b="1" spc="-5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e</a:t>
                      </a:r>
                      <a:r>
                        <a:rPr sz="2400" b="1" spc="-4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OR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53213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2400" b="1" spc="-4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400" b="1" spc="-5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45212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2400" b="1" spc="-4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400" b="1" spc="-5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SUBJUNTIVO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</a:t>
                      </a:r>
                      <a:r>
                        <a:rPr sz="2400" spc="-7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–</a:t>
                      </a:r>
                      <a:r>
                        <a:rPr sz="2400" spc="-8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</a:t>
                      </a:r>
                      <a:r>
                        <a:rPr sz="2400" spc="-7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8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a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Vendes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20" dirty="0">
                          <a:latin typeface="Nunito" pitchFamily="2" charset="0"/>
                          <a:cs typeface="Calibri"/>
                        </a:rPr>
                        <a:t>Vend</a:t>
                      </a:r>
                      <a:r>
                        <a:rPr sz="24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6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as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Vende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</a:t>
                      </a:r>
                      <a:r>
                        <a:rPr sz="2400" spc="-7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8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a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Vendemos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20" dirty="0">
                          <a:latin typeface="Nunito" pitchFamily="2" charset="0"/>
                          <a:cs typeface="Calibri"/>
                        </a:rPr>
                        <a:t>Vend</a:t>
                      </a:r>
                      <a:r>
                        <a:rPr sz="24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6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0" dirty="0">
                          <a:latin typeface="Nunito" pitchFamily="2" charset="0"/>
                          <a:cs typeface="Calibri"/>
                        </a:rPr>
                        <a:t>amos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Vendeis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</a:t>
                      </a:r>
                      <a:r>
                        <a:rPr sz="2400" spc="-7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8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ais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Vendem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20" dirty="0">
                          <a:latin typeface="Nunito" pitchFamily="2" charset="0"/>
                          <a:cs typeface="Calibri"/>
                        </a:rPr>
                        <a:t>Vend</a:t>
                      </a:r>
                      <a:r>
                        <a:rPr sz="24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-6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am</a:t>
                      </a:r>
                      <a:endParaRPr sz="24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909189" y="3068192"/>
            <a:ext cx="3034665" cy="211454"/>
            <a:chOff x="2909189" y="3068192"/>
            <a:chExt cx="3034665" cy="211454"/>
          </a:xfrm>
        </p:grpSpPr>
        <p:sp>
          <p:nvSpPr>
            <p:cNvPr id="5" name="object 5"/>
            <p:cNvSpPr/>
            <p:nvPr/>
          </p:nvSpPr>
          <p:spPr>
            <a:xfrm>
              <a:off x="2915539" y="3074542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7"/>
                  </a:lnTo>
                  <a:lnTo>
                    <a:pt x="0" y="49657"/>
                  </a:lnTo>
                  <a:lnTo>
                    <a:pt x="0" y="149098"/>
                  </a:lnTo>
                  <a:lnTo>
                    <a:pt x="2922016" y="149098"/>
                  </a:lnTo>
                  <a:lnTo>
                    <a:pt x="2922016" y="198755"/>
                  </a:lnTo>
                  <a:lnTo>
                    <a:pt x="3021457" y="99314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15539" y="3074542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7"/>
                  </a:moveTo>
                  <a:lnTo>
                    <a:pt x="2922016" y="49657"/>
                  </a:lnTo>
                  <a:lnTo>
                    <a:pt x="2922016" y="0"/>
                  </a:lnTo>
                  <a:lnTo>
                    <a:pt x="3021457" y="99314"/>
                  </a:lnTo>
                  <a:lnTo>
                    <a:pt x="2922016" y="198755"/>
                  </a:lnTo>
                  <a:lnTo>
                    <a:pt x="2922016" y="149098"/>
                  </a:lnTo>
                  <a:lnTo>
                    <a:pt x="0" y="149098"/>
                  </a:lnTo>
                  <a:lnTo>
                    <a:pt x="0" y="49657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2909189" y="3538601"/>
            <a:ext cx="3034665" cy="211454"/>
            <a:chOff x="2909189" y="3538601"/>
            <a:chExt cx="3034665" cy="211454"/>
          </a:xfrm>
        </p:grpSpPr>
        <p:sp>
          <p:nvSpPr>
            <p:cNvPr id="8" name="object 8"/>
            <p:cNvSpPr/>
            <p:nvPr/>
          </p:nvSpPr>
          <p:spPr>
            <a:xfrm>
              <a:off x="2915539" y="3544951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7"/>
                  </a:lnTo>
                  <a:lnTo>
                    <a:pt x="0" y="49657"/>
                  </a:lnTo>
                  <a:lnTo>
                    <a:pt x="0" y="149098"/>
                  </a:lnTo>
                  <a:lnTo>
                    <a:pt x="2922016" y="149098"/>
                  </a:lnTo>
                  <a:lnTo>
                    <a:pt x="2922016" y="198755"/>
                  </a:lnTo>
                  <a:lnTo>
                    <a:pt x="3021457" y="99441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15539" y="3544951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7"/>
                  </a:moveTo>
                  <a:lnTo>
                    <a:pt x="2922016" y="49657"/>
                  </a:lnTo>
                  <a:lnTo>
                    <a:pt x="2922016" y="0"/>
                  </a:lnTo>
                  <a:lnTo>
                    <a:pt x="3021457" y="99441"/>
                  </a:lnTo>
                  <a:lnTo>
                    <a:pt x="2922016" y="198755"/>
                  </a:lnTo>
                  <a:lnTo>
                    <a:pt x="2922016" y="149098"/>
                  </a:lnTo>
                  <a:lnTo>
                    <a:pt x="0" y="149098"/>
                  </a:lnTo>
                  <a:lnTo>
                    <a:pt x="0" y="49657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909189" y="4077461"/>
            <a:ext cx="3034665" cy="211454"/>
            <a:chOff x="2909189" y="4077461"/>
            <a:chExt cx="3034665" cy="211454"/>
          </a:xfrm>
        </p:grpSpPr>
        <p:sp>
          <p:nvSpPr>
            <p:cNvPr id="11" name="object 11"/>
            <p:cNvSpPr/>
            <p:nvPr/>
          </p:nvSpPr>
          <p:spPr>
            <a:xfrm>
              <a:off x="2915539" y="4083811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6"/>
                  </a:lnTo>
                  <a:lnTo>
                    <a:pt x="0" y="49656"/>
                  </a:lnTo>
                  <a:lnTo>
                    <a:pt x="0" y="149098"/>
                  </a:lnTo>
                  <a:lnTo>
                    <a:pt x="2922016" y="149098"/>
                  </a:lnTo>
                  <a:lnTo>
                    <a:pt x="2922016" y="198755"/>
                  </a:lnTo>
                  <a:lnTo>
                    <a:pt x="3021457" y="99440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15539" y="4083811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6"/>
                  </a:moveTo>
                  <a:lnTo>
                    <a:pt x="2922016" y="49656"/>
                  </a:lnTo>
                  <a:lnTo>
                    <a:pt x="2922016" y="0"/>
                  </a:lnTo>
                  <a:lnTo>
                    <a:pt x="3021457" y="99440"/>
                  </a:lnTo>
                  <a:lnTo>
                    <a:pt x="2922016" y="198755"/>
                  </a:lnTo>
                  <a:lnTo>
                    <a:pt x="2922016" y="149098"/>
                  </a:lnTo>
                  <a:lnTo>
                    <a:pt x="0" y="149098"/>
                  </a:lnTo>
                  <a:lnTo>
                    <a:pt x="0" y="49656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909189" y="4719065"/>
            <a:ext cx="3034665" cy="211454"/>
            <a:chOff x="2909189" y="4719065"/>
            <a:chExt cx="3034665" cy="211454"/>
          </a:xfrm>
        </p:grpSpPr>
        <p:sp>
          <p:nvSpPr>
            <p:cNvPr id="14" name="object 14"/>
            <p:cNvSpPr/>
            <p:nvPr/>
          </p:nvSpPr>
          <p:spPr>
            <a:xfrm>
              <a:off x="2915539" y="4725415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6"/>
                  </a:lnTo>
                  <a:lnTo>
                    <a:pt x="0" y="49656"/>
                  </a:lnTo>
                  <a:lnTo>
                    <a:pt x="0" y="149097"/>
                  </a:lnTo>
                  <a:lnTo>
                    <a:pt x="2922016" y="149097"/>
                  </a:lnTo>
                  <a:lnTo>
                    <a:pt x="2922016" y="198754"/>
                  </a:lnTo>
                  <a:lnTo>
                    <a:pt x="3021457" y="99313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15539" y="4725415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6"/>
                  </a:moveTo>
                  <a:lnTo>
                    <a:pt x="2922016" y="49656"/>
                  </a:lnTo>
                  <a:lnTo>
                    <a:pt x="2922016" y="0"/>
                  </a:lnTo>
                  <a:lnTo>
                    <a:pt x="3021457" y="99313"/>
                  </a:lnTo>
                  <a:lnTo>
                    <a:pt x="2922016" y="198754"/>
                  </a:lnTo>
                  <a:lnTo>
                    <a:pt x="2922016" y="149097"/>
                  </a:lnTo>
                  <a:lnTo>
                    <a:pt x="0" y="149097"/>
                  </a:lnTo>
                  <a:lnTo>
                    <a:pt x="0" y="49656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2909189" y="5189473"/>
            <a:ext cx="3034665" cy="211454"/>
            <a:chOff x="2909189" y="5189473"/>
            <a:chExt cx="3034665" cy="211454"/>
          </a:xfrm>
        </p:grpSpPr>
        <p:sp>
          <p:nvSpPr>
            <p:cNvPr id="17" name="object 17"/>
            <p:cNvSpPr/>
            <p:nvPr/>
          </p:nvSpPr>
          <p:spPr>
            <a:xfrm>
              <a:off x="2915539" y="5195823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016" y="0"/>
                  </a:moveTo>
                  <a:lnTo>
                    <a:pt x="2922016" y="49656"/>
                  </a:lnTo>
                  <a:lnTo>
                    <a:pt x="0" y="49656"/>
                  </a:lnTo>
                  <a:lnTo>
                    <a:pt x="0" y="149097"/>
                  </a:lnTo>
                  <a:lnTo>
                    <a:pt x="2922016" y="149097"/>
                  </a:lnTo>
                  <a:lnTo>
                    <a:pt x="2922016" y="198754"/>
                  </a:lnTo>
                  <a:lnTo>
                    <a:pt x="3021457" y="99440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915539" y="5195823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6"/>
                  </a:moveTo>
                  <a:lnTo>
                    <a:pt x="2922016" y="49656"/>
                  </a:lnTo>
                  <a:lnTo>
                    <a:pt x="2922016" y="0"/>
                  </a:lnTo>
                  <a:lnTo>
                    <a:pt x="3021457" y="99440"/>
                  </a:lnTo>
                  <a:lnTo>
                    <a:pt x="2922016" y="198754"/>
                  </a:lnTo>
                  <a:lnTo>
                    <a:pt x="2922016" y="149097"/>
                  </a:lnTo>
                  <a:lnTo>
                    <a:pt x="0" y="149097"/>
                  </a:lnTo>
                  <a:lnTo>
                    <a:pt x="0" y="49656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2909189" y="5728322"/>
            <a:ext cx="3034665" cy="212090"/>
            <a:chOff x="2909189" y="5728322"/>
            <a:chExt cx="3034665" cy="212090"/>
          </a:xfrm>
        </p:grpSpPr>
        <p:sp>
          <p:nvSpPr>
            <p:cNvPr id="20" name="object 20"/>
            <p:cNvSpPr/>
            <p:nvPr/>
          </p:nvSpPr>
          <p:spPr>
            <a:xfrm>
              <a:off x="2915539" y="5734672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2922016" y="0"/>
                  </a:moveTo>
                  <a:lnTo>
                    <a:pt x="2922016" y="49695"/>
                  </a:lnTo>
                  <a:lnTo>
                    <a:pt x="0" y="49695"/>
                  </a:lnTo>
                  <a:lnTo>
                    <a:pt x="0" y="149085"/>
                  </a:lnTo>
                  <a:lnTo>
                    <a:pt x="2922016" y="149085"/>
                  </a:lnTo>
                  <a:lnTo>
                    <a:pt x="2922016" y="198780"/>
                  </a:lnTo>
                  <a:lnTo>
                    <a:pt x="3021457" y="99390"/>
                  </a:lnTo>
                  <a:lnTo>
                    <a:pt x="29220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915539" y="5734672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0" y="49695"/>
                  </a:moveTo>
                  <a:lnTo>
                    <a:pt x="2922016" y="49695"/>
                  </a:lnTo>
                  <a:lnTo>
                    <a:pt x="2922016" y="0"/>
                  </a:lnTo>
                  <a:lnTo>
                    <a:pt x="3021457" y="99390"/>
                  </a:lnTo>
                  <a:lnTo>
                    <a:pt x="2922016" y="198780"/>
                  </a:lnTo>
                  <a:lnTo>
                    <a:pt x="2922016" y="149085"/>
                  </a:lnTo>
                  <a:lnTo>
                    <a:pt x="0" y="149085"/>
                  </a:lnTo>
                  <a:lnTo>
                    <a:pt x="0" y="49695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838200" y="205370"/>
            <a:ext cx="9683750" cy="795089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dirty="0">
                <a:latin typeface="Nunito" pitchFamily="2" charset="0"/>
              </a:rPr>
              <a:t>Tempos derivados do presente do indicativo</a:t>
            </a:r>
          </a:p>
        </p:txBody>
      </p:sp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617544"/>
              </p:ext>
            </p:extLst>
          </p:nvPr>
        </p:nvGraphicFramePr>
        <p:xfrm>
          <a:off x="1181925" y="1763648"/>
          <a:ext cx="9815830" cy="4364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079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079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41655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3ª</a:t>
                      </a:r>
                      <a:r>
                        <a:rPr sz="2400" b="1" spc="-7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CONJUGAÇÃO</a:t>
                      </a:r>
                      <a:r>
                        <a:rPr sz="2400" b="1" spc="-2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–</a:t>
                      </a:r>
                      <a:r>
                        <a:rPr sz="2400" b="1" spc="-6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IR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53213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2400" b="1" spc="-4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400" b="1" spc="-5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45212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2400" b="1" spc="-4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400" b="1" spc="-5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SUBJUNTIVO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Sorri</a:t>
                      </a:r>
                      <a:r>
                        <a:rPr sz="2400" spc="-1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–</a:t>
                      </a:r>
                      <a:r>
                        <a:rPr sz="2400" spc="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o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Sorri</a:t>
                      </a:r>
                      <a:r>
                        <a:rPr sz="2400" spc="-1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a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Sorris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Sorri</a:t>
                      </a: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as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Sorri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Sorri</a:t>
                      </a:r>
                      <a:r>
                        <a:rPr sz="2400" spc="-1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50" dirty="0">
                          <a:latin typeface="Nunito" pitchFamily="2" charset="0"/>
                          <a:cs typeface="Calibri"/>
                        </a:rPr>
                        <a:t>a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Sorrimos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Sorrí</a:t>
                      </a:r>
                      <a:r>
                        <a:rPr sz="2400" spc="-1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0" dirty="0">
                          <a:latin typeface="Nunito" pitchFamily="2" charset="0"/>
                          <a:cs typeface="Calibri"/>
                        </a:rPr>
                        <a:t>amos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Sorríeis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Sorrí</a:t>
                      </a:r>
                      <a:r>
                        <a:rPr sz="2400" spc="-1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eis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4610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Sorriem</a:t>
                      </a:r>
                      <a:endParaRPr sz="24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Sorri</a:t>
                      </a:r>
                      <a:r>
                        <a:rPr sz="2400" spc="-1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400" spc="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400" spc="-25" dirty="0">
                          <a:latin typeface="Nunito" pitchFamily="2" charset="0"/>
                          <a:cs typeface="Calibri"/>
                        </a:rPr>
                        <a:t>em</a:t>
                      </a:r>
                      <a:endParaRPr sz="24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895854" y="3081401"/>
            <a:ext cx="3034665" cy="211454"/>
            <a:chOff x="2895854" y="3081401"/>
            <a:chExt cx="3034665" cy="211454"/>
          </a:xfrm>
        </p:grpSpPr>
        <p:sp>
          <p:nvSpPr>
            <p:cNvPr id="5" name="object 5"/>
            <p:cNvSpPr/>
            <p:nvPr/>
          </p:nvSpPr>
          <p:spPr>
            <a:xfrm>
              <a:off x="2902204" y="3087751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143" y="0"/>
                  </a:moveTo>
                  <a:lnTo>
                    <a:pt x="2922143" y="49657"/>
                  </a:lnTo>
                  <a:lnTo>
                    <a:pt x="0" y="49657"/>
                  </a:lnTo>
                  <a:lnTo>
                    <a:pt x="0" y="149098"/>
                  </a:lnTo>
                  <a:lnTo>
                    <a:pt x="2922143" y="149098"/>
                  </a:lnTo>
                  <a:lnTo>
                    <a:pt x="2922143" y="198754"/>
                  </a:lnTo>
                  <a:lnTo>
                    <a:pt x="3021457" y="99440"/>
                  </a:lnTo>
                  <a:lnTo>
                    <a:pt x="2922143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02204" y="3087751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7"/>
                  </a:moveTo>
                  <a:lnTo>
                    <a:pt x="2922143" y="49657"/>
                  </a:lnTo>
                  <a:lnTo>
                    <a:pt x="2922143" y="0"/>
                  </a:lnTo>
                  <a:lnTo>
                    <a:pt x="3021457" y="99440"/>
                  </a:lnTo>
                  <a:lnTo>
                    <a:pt x="2922143" y="198754"/>
                  </a:lnTo>
                  <a:lnTo>
                    <a:pt x="2922143" y="149098"/>
                  </a:lnTo>
                  <a:lnTo>
                    <a:pt x="0" y="149098"/>
                  </a:lnTo>
                  <a:lnTo>
                    <a:pt x="0" y="49657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2895854" y="3551809"/>
            <a:ext cx="3034665" cy="212090"/>
            <a:chOff x="2895854" y="3551809"/>
            <a:chExt cx="3034665" cy="212090"/>
          </a:xfrm>
        </p:grpSpPr>
        <p:sp>
          <p:nvSpPr>
            <p:cNvPr id="8" name="object 8"/>
            <p:cNvSpPr/>
            <p:nvPr/>
          </p:nvSpPr>
          <p:spPr>
            <a:xfrm>
              <a:off x="2902204" y="3558159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2922143" y="0"/>
                  </a:moveTo>
                  <a:lnTo>
                    <a:pt x="2922143" y="49783"/>
                  </a:lnTo>
                  <a:lnTo>
                    <a:pt x="0" y="49783"/>
                  </a:lnTo>
                  <a:lnTo>
                    <a:pt x="0" y="149097"/>
                  </a:lnTo>
                  <a:lnTo>
                    <a:pt x="2922143" y="149097"/>
                  </a:lnTo>
                  <a:lnTo>
                    <a:pt x="2922143" y="198881"/>
                  </a:lnTo>
                  <a:lnTo>
                    <a:pt x="3021457" y="99440"/>
                  </a:lnTo>
                  <a:lnTo>
                    <a:pt x="2922143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02204" y="3558159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0" y="49783"/>
                  </a:moveTo>
                  <a:lnTo>
                    <a:pt x="2922143" y="49783"/>
                  </a:lnTo>
                  <a:lnTo>
                    <a:pt x="2922143" y="0"/>
                  </a:lnTo>
                  <a:lnTo>
                    <a:pt x="3021457" y="99440"/>
                  </a:lnTo>
                  <a:lnTo>
                    <a:pt x="2922143" y="198881"/>
                  </a:lnTo>
                  <a:lnTo>
                    <a:pt x="2922143" y="149097"/>
                  </a:lnTo>
                  <a:lnTo>
                    <a:pt x="0" y="149097"/>
                  </a:lnTo>
                  <a:lnTo>
                    <a:pt x="0" y="49783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895854" y="4090670"/>
            <a:ext cx="3034665" cy="212090"/>
            <a:chOff x="2895854" y="4090670"/>
            <a:chExt cx="3034665" cy="212090"/>
          </a:xfrm>
        </p:grpSpPr>
        <p:sp>
          <p:nvSpPr>
            <p:cNvPr id="11" name="object 11"/>
            <p:cNvSpPr/>
            <p:nvPr/>
          </p:nvSpPr>
          <p:spPr>
            <a:xfrm>
              <a:off x="2902204" y="4097020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2922143" y="0"/>
                  </a:moveTo>
                  <a:lnTo>
                    <a:pt x="2922143" y="49783"/>
                  </a:lnTo>
                  <a:lnTo>
                    <a:pt x="0" y="49783"/>
                  </a:lnTo>
                  <a:lnTo>
                    <a:pt x="0" y="149097"/>
                  </a:lnTo>
                  <a:lnTo>
                    <a:pt x="2922143" y="149097"/>
                  </a:lnTo>
                  <a:lnTo>
                    <a:pt x="2922143" y="198881"/>
                  </a:lnTo>
                  <a:lnTo>
                    <a:pt x="3021457" y="99440"/>
                  </a:lnTo>
                  <a:lnTo>
                    <a:pt x="2922143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02204" y="4097020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0" y="49783"/>
                  </a:moveTo>
                  <a:lnTo>
                    <a:pt x="2922143" y="49783"/>
                  </a:lnTo>
                  <a:lnTo>
                    <a:pt x="2922143" y="0"/>
                  </a:lnTo>
                  <a:lnTo>
                    <a:pt x="3021457" y="99440"/>
                  </a:lnTo>
                  <a:lnTo>
                    <a:pt x="2922143" y="198881"/>
                  </a:lnTo>
                  <a:lnTo>
                    <a:pt x="2922143" y="149097"/>
                  </a:lnTo>
                  <a:lnTo>
                    <a:pt x="0" y="149097"/>
                  </a:lnTo>
                  <a:lnTo>
                    <a:pt x="0" y="49783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895854" y="4732273"/>
            <a:ext cx="3034665" cy="211454"/>
            <a:chOff x="2895854" y="4732273"/>
            <a:chExt cx="3034665" cy="211454"/>
          </a:xfrm>
        </p:grpSpPr>
        <p:sp>
          <p:nvSpPr>
            <p:cNvPr id="14" name="object 14"/>
            <p:cNvSpPr/>
            <p:nvPr/>
          </p:nvSpPr>
          <p:spPr>
            <a:xfrm>
              <a:off x="2902204" y="4738623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143" y="0"/>
                  </a:moveTo>
                  <a:lnTo>
                    <a:pt x="2922143" y="49656"/>
                  </a:lnTo>
                  <a:lnTo>
                    <a:pt x="0" y="49656"/>
                  </a:lnTo>
                  <a:lnTo>
                    <a:pt x="0" y="149098"/>
                  </a:lnTo>
                  <a:lnTo>
                    <a:pt x="2922143" y="149098"/>
                  </a:lnTo>
                  <a:lnTo>
                    <a:pt x="2922143" y="198755"/>
                  </a:lnTo>
                  <a:lnTo>
                    <a:pt x="3021457" y="99440"/>
                  </a:lnTo>
                  <a:lnTo>
                    <a:pt x="2922143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02204" y="4738623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656"/>
                  </a:moveTo>
                  <a:lnTo>
                    <a:pt x="2922143" y="49656"/>
                  </a:lnTo>
                  <a:lnTo>
                    <a:pt x="2922143" y="0"/>
                  </a:lnTo>
                  <a:lnTo>
                    <a:pt x="3021457" y="99440"/>
                  </a:lnTo>
                  <a:lnTo>
                    <a:pt x="2922143" y="198755"/>
                  </a:lnTo>
                  <a:lnTo>
                    <a:pt x="2922143" y="149098"/>
                  </a:lnTo>
                  <a:lnTo>
                    <a:pt x="0" y="149098"/>
                  </a:lnTo>
                  <a:lnTo>
                    <a:pt x="0" y="49656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2895854" y="5202682"/>
            <a:ext cx="3034665" cy="211454"/>
            <a:chOff x="2895854" y="5202682"/>
            <a:chExt cx="3034665" cy="211454"/>
          </a:xfrm>
        </p:grpSpPr>
        <p:sp>
          <p:nvSpPr>
            <p:cNvPr id="17" name="object 17"/>
            <p:cNvSpPr/>
            <p:nvPr/>
          </p:nvSpPr>
          <p:spPr>
            <a:xfrm>
              <a:off x="2902204" y="5209032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143" y="0"/>
                  </a:moveTo>
                  <a:lnTo>
                    <a:pt x="2922143" y="49784"/>
                  </a:lnTo>
                  <a:lnTo>
                    <a:pt x="0" y="49784"/>
                  </a:lnTo>
                  <a:lnTo>
                    <a:pt x="0" y="149098"/>
                  </a:lnTo>
                  <a:lnTo>
                    <a:pt x="2922143" y="149098"/>
                  </a:lnTo>
                  <a:lnTo>
                    <a:pt x="2922143" y="198755"/>
                  </a:lnTo>
                  <a:lnTo>
                    <a:pt x="3021457" y="99441"/>
                  </a:lnTo>
                  <a:lnTo>
                    <a:pt x="2922143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902204" y="5209032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784"/>
                  </a:moveTo>
                  <a:lnTo>
                    <a:pt x="2922143" y="49784"/>
                  </a:lnTo>
                  <a:lnTo>
                    <a:pt x="2922143" y="0"/>
                  </a:lnTo>
                  <a:lnTo>
                    <a:pt x="3021457" y="99441"/>
                  </a:lnTo>
                  <a:lnTo>
                    <a:pt x="2922143" y="198755"/>
                  </a:lnTo>
                  <a:lnTo>
                    <a:pt x="2922143" y="149098"/>
                  </a:lnTo>
                  <a:lnTo>
                    <a:pt x="0" y="149098"/>
                  </a:lnTo>
                  <a:lnTo>
                    <a:pt x="0" y="49784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2895854" y="5741568"/>
            <a:ext cx="3034665" cy="212090"/>
            <a:chOff x="2895854" y="5741568"/>
            <a:chExt cx="3034665" cy="212090"/>
          </a:xfrm>
        </p:grpSpPr>
        <p:sp>
          <p:nvSpPr>
            <p:cNvPr id="20" name="object 20"/>
            <p:cNvSpPr/>
            <p:nvPr/>
          </p:nvSpPr>
          <p:spPr>
            <a:xfrm>
              <a:off x="2902204" y="5747918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2922143" y="0"/>
                  </a:moveTo>
                  <a:lnTo>
                    <a:pt x="2922143" y="49695"/>
                  </a:lnTo>
                  <a:lnTo>
                    <a:pt x="0" y="49695"/>
                  </a:lnTo>
                  <a:lnTo>
                    <a:pt x="0" y="149085"/>
                  </a:lnTo>
                  <a:lnTo>
                    <a:pt x="2922143" y="149085"/>
                  </a:lnTo>
                  <a:lnTo>
                    <a:pt x="2922143" y="198780"/>
                  </a:lnTo>
                  <a:lnTo>
                    <a:pt x="3021457" y="99390"/>
                  </a:lnTo>
                  <a:lnTo>
                    <a:pt x="2922143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902204" y="5747918"/>
              <a:ext cx="3021965" cy="199390"/>
            </a:xfrm>
            <a:custGeom>
              <a:avLst/>
              <a:gdLst/>
              <a:ahLst/>
              <a:cxnLst/>
              <a:rect l="l" t="t" r="r" b="b"/>
              <a:pathLst>
                <a:path w="3021965" h="199389">
                  <a:moveTo>
                    <a:pt x="0" y="49695"/>
                  </a:moveTo>
                  <a:lnTo>
                    <a:pt x="2922143" y="49695"/>
                  </a:lnTo>
                  <a:lnTo>
                    <a:pt x="2922143" y="0"/>
                  </a:lnTo>
                  <a:lnTo>
                    <a:pt x="3021457" y="99390"/>
                  </a:lnTo>
                  <a:lnTo>
                    <a:pt x="2922143" y="198780"/>
                  </a:lnTo>
                  <a:lnTo>
                    <a:pt x="2922143" y="149085"/>
                  </a:lnTo>
                  <a:lnTo>
                    <a:pt x="0" y="149085"/>
                  </a:lnTo>
                  <a:lnTo>
                    <a:pt x="0" y="49695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966346" y="334590"/>
            <a:ext cx="9683750" cy="795089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dirty="0">
                <a:latin typeface="Nunito" pitchFamily="2" charset="0"/>
              </a:rPr>
              <a:t>Tempos derivados do presente do indicativo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958570" y="3343859"/>
            <a:ext cx="8901430" cy="578485"/>
            <a:chOff x="958570" y="3343859"/>
            <a:chExt cx="8901430" cy="578485"/>
          </a:xfrm>
        </p:grpSpPr>
        <p:sp>
          <p:nvSpPr>
            <p:cNvPr id="4" name="object 4"/>
            <p:cNvSpPr/>
            <p:nvPr/>
          </p:nvSpPr>
          <p:spPr>
            <a:xfrm>
              <a:off x="3286505" y="3505580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2922143" y="0"/>
                  </a:moveTo>
                  <a:lnTo>
                    <a:pt x="2922143" y="49784"/>
                  </a:lnTo>
                  <a:lnTo>
                    <a:pt x="0" y="49784"/>
                  </a:lnTo>
                  <a:lnTo>
                    <a:pt x="0" y="149098"/>
                  </a:lnTo>
                  <a:lnTo>
                    <a:pt x="2922143" y="149098"/>
                  </a:lnTo>
                  <a:lnTo>
                    <a:pt x="2922143" y="198755"/>
                  </a:lnTo>
                  <a:lnTo>
                    <a:pt x="3021584" y="99441"/>
                  </a:lnTo>
                  <a:lnTo>
                    <a:pt x="2922143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286505" y="3505580"/>
              <a:ext cx="3021965" cy="198755"/>
            </a:xfrm>
            <a:custGeom>
              <a:avLst/>
              <a:gdLst/>
              <a:ahLst/>
              <a:cxnLst/>
              <a:rect l="l" t="t" r="r" b="b"/>
              <a:pathLst>
                <a:path w="3021965" h="198754">
                  <a:moveTo>
                    <a:pt x="0" y="49784"/>
                  </a:moveTo>
                  <a:lnTo>
                    <a:pt x="2922143" y="49784"/>
                  </a:lnTo>
                  <a:lnTo>
                    <a:pt x="2922143" y="0"/>
                  </a:lnTo>
                  <a:lnTo>
                    <a:pt x="3021584" y="99441"/>
                  </a:lnTo>
                  <a:lnTo>
                    <a:pt x="2922143" y="198755"/>
                  </a:lnTo>
                  <a:lnTo>
                    <a:pt x="2922143" y="149098"/>
                  </a:lnTo>
                  <a:lnTo>
                    <a:pt x="0" y="149098"/>
                  </a:lnTo>
                  <a:lnTo>
                    <a:pt x="0" y="49784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958570" y="3343858"/>
              <a:ext cx="8901430" cy="578485"/>
            </a:xfrm>
            <a:custGeom>
              <a:avLst/>
              <a:gdLst/>
              <a:ahLst/>
              <a:cxnLst/>
              <a:rect l="l" t="t" r="r" b="b"/>
              <a:pathLst>
                <a:path w="8901430" h="578485">
                  <a:moveTo>
                    <a:pt x="2966974" y="0"/>
                  </a:moveTo>
                  <a:lnTo>
                    <a:pt x="0" y="0"/>
                  </a:lnTo>
                  <a:lnTo>
                    <a:pt x="0" y="578281"/>
                  </a:lnTo>
                  <a:lnTo>
                    <a:pt x="2966974" y="578281"/>
                  </a:lnTo>
                  <a:lnTo>
                    <a:pt x="2966974" y="0"/>
                  </a:lnTo>
                  <a:close/>
                </a:path>
                <a:path w="8901430" h="578485">
                  <a:moveTo>
                    <a:pt x="8900947" y="0"/>
                  </a:moveTo>
                  <a:lnTo>
                    <a:pt x="5933973" y="0"/>
                  </a:lnTo>
                  <a:lnTo>
                    <a:pt x="2966999" y="0"/>
                  </a:lnTo>
                  <a:lnTo>
                    <a:pt x="2966999" y="578281"/>
                  </a:lnTo>
                  <a:lnTo>
                    <a:pt x="5933973" y="578281"/>
                  </a:lnTo>
                  <a:lnTo>
                    <a:pt x="8900947" y="578281"/>
                  </a:lnTo>
                  <a:lnTo>
                    <a:pt x="8900947" y="0"/>
                  </a:lnTo>
                  <a:close/>
                </a:path>
              </a:pathLst>
            </a:custGeom>
            <a:solidFill>
              <a:srgbClr val="E9EBF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958570" y="5078729"/>
            <a:ext cx="8901430" cy="578485"/>
          </a:xfrm>
          <a:custGeom>
            <a:avLst/>
            <a:gdLst/>
            <a:ahLst/>
            <a:cxnLst/>
            <a:rect l="l" t="t" r="r" b="b"/>
            <a:pathLst>
              <a:path w="8901430" h="578485">
                <a:moveTo>
                  <a:pt x="2966974" y="0"/>
                </a:moveTo>
                <a:lnTo>
                  <a:pt x="0" y="0"/>
                </a:lnTo>
                <a:lnTo>
                  <a:pt x="0" y="578281"/>
                </a:lnTo>
                <a:lnTo>
                  <a:pt x="2966974" y="578281"/>
                </a:lnTo>
                <a:lnTo>
                  <a:pt x="2966974" y="0"/>
                </a:lnTo>
                <a:close/>
              </a:path>
              <a:path w="8901430" h="578485">
                <a:moveTo>
                  <a:pt x="8900947" y="0"/>
                </a:moveTo>
                <a:lnTo>
                  <a:pt x="5933973" y="0"/>
                </a:lnTo>
                <a:lnTo>
                  <a:pt x="2966999" y="0"/>
                </a:lnTo>
                <a:lnTo>
                  <a:pt x="2966999" y="578281"/>
                </a:lnTo>
                <a:lnTo>
                  <a:pt x="5933973" y="578281"/>
                </a:lnTo>
                <a:lnTo>
                  <a:pt x="8900947" y="578281"/>
                </a:lnTo>
                <a:lnTo>
                  <a:pt x="8900947" y="0"/>
                </a:lnTo>
                <a:close/>
              </a:path>
            </a:pathLst>
          </a:custGeom>
          <a:solidFill>
            <a:srgbClr val="CFD4E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4434965"/>
              </p:ext>
            </p:extLst>
          </p:nvPr>
        </p:nvGraphicFramePr>
        <p:xfrm>
          <a:off x="952220" y="1935479"/>
          <a:ext cx="8900159" cy="4291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667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67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667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22960">
                <a:tc>
                  <a:txBody>
                    <a:bodyPr/>
                    <a:lstStyle/>
                    <a:p>
                      <a:pPr marL="61277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20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2000" b="1" spc="-7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  <a:p>
                      <a:pPr marL="7397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03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20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2000" b="1" spc="-7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  <a:p>
                      <a:pPr marL="6699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SUBJUNTIVO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03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68262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IMPERATIVO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  <a:p>
                      <a:pPr marL="6762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AFIRMATIVO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03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912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2000" spc="-10" dirty="0">
                          <a:latin typeface="Nunito" pitchFamily="2" charset="0"/>
                          <a:cs typeface="Calibri"/>
                        </a:rPr>
                        <a:t>Penso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69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</a:t>
                      </a:r>
                      <a:r>
                        <a:rPr sz="2000" spc="-6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0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50" dirty="0">
                          <a:latin typeface="Nunito" pitchFamily="2" charset="0"/>
                          <a:cs typeface="Calibri"/>
                        </a:rPr>
                        <a:t>e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69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R="83185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2800" spc="-50" dirty="0">
                          <a:latin typeface="Nunito" pitchFamily="2" charset="0"/>
                          <a:cs typeface="Calibri"/>
                        </a:rPr>
                        <a:t>Ø</a:t>
                      </a:r>
                      <a:endParaRPr sz="28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785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Pensa</a:t>
                      </a:r>
                      <a:r>
                        <a:rPr sz="2000" spc="-6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–</a:t>
                      </a:r>
                      <a:r>
                        <a:rPr sz="2000" spc="-5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50" dirty="0">
                          <a:latin typeface="Nunito" pitchFamily="2" charset="0"/>
                          <a:cs typeface="Calibri"/>
                        </a:rPr>
                        <a:t>s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3185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Pensa</a:t>
                      </a:r>
                      <a:r>
                        <a:rPr sz="2000" spc="-10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25" dirty="0">
                          <a:latin typeface="Nunito" pitchFamily="2" charset="0"/>
                          <a:cs typeface="Calibri"/>
                        </a:rPr>
                        <a:t>tu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785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2000" spc="-10" dirty="0">
                          <a:latin typeface="Nunito" pitchFamily="2" charset="0"/>
                          <a:cs typeface="Calibri"/>
                        </a:rPr>
                        <a:t>Pensa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</a:t>
                      </a:r>
                      <a:r>
                        <a:rPr sz="2000" spc="-6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0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50" dirty="0">
                          <a:latin typeface="Nunito" pitchFamily="2" charset="0"/>
                          <a:cs typeface="Calibri"/>
                        </a:rPr>
                        <a:t>e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R="8382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Pense</a:t>
                      </a:r>
                      <a:r>
                        <a:rPr sz="2000" spc="-10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20" dirty="0">
                          <a:latin typeface="Nunito" pitchFamily="2" charset="0"/>
                          <a:cs typeface="Calibri"/>
                        </a:rPr>
                        <a:t>você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7785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2000" spc="-10" dirty="0">
                          <a:latin typeface="Nunito" pitchFamily="2" charset="0"/>
                          <a:cs typeface="Calibri"/>
                        </a:rPr>
                        <a:t>Pensamos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</a:t>
                      </a:r>
                      <a:r>
                        <a:rPr sz="2000" spc="-6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000" spc="-5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20" dirty="0">
                          <a:latin typeface="Nunito" pitchFamily="2" charset="0"/>
                          <a:cs typeface="Calibri"/>
                        </a:rPr>
                        <a:t>emos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8382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Pensemos</a:t>
                      </a:r>
                      <a:r>
                        <a:rPr sz="2000" spc="-13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25" dirty="0">
                          <a:latin typeface="Nunito" pitchFamily="2" charset="0"/>
                          <a:cs typeface="Calibri"/>
                        </a:rPr>
                        <a:t>nós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7785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Pensai</a:t>
                      </a:r>
                      <a:r>
                        <a:rPr sz="20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–</a:t>
                      </a:r>
                      <a:r>
                        <a:rPr sz="20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50" dirty="0">
                          <a:latin typeface="Nunito" pitchFamily="2" charset="0"/>
                          <a:cs typeface="Calibri"/>
                        </a:rPr>
                        <a:t>s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73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191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Pensai</a:t>
                      </a:r>
                      <a:r>
                        <a:rPr sz="2000" spc="-11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25" dirty="0">
                          <a:latin typeface="Nunito" pitchFamily="2" charset="0"/>
                          <a:cs typeface="Calibri"/>
                        </a:rPr>
                        <a:t>vós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73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7785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2000" spc="-10" dirty="0">
                          <a:latin typeface="Nunito" pitchFamily="2" charset="0"/>
                          <a:cs typeface="Calibri"/>
                        </a:rPr>
                        <a:t>Pensam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73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</a:t>
                      </a:r>
                      <a:r>
                        <a:rPr sz="2000" spc="-6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+</a:t>
                      </a:r>
                      <a:r>
                        <a:rPr sz="2000" spc="-6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25" dirty="0">
                          <a:latin typeface="Nunito" pitchFamily="2" charset="0"/>
                          <a:cs typeface="Calibri"/>
                        </a:rPr>
                        <a:t>em</a:t>
                      </a:r>
                      <a:endParaRPr sz="20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73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8445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2000" dirty="0">
                          <a:latin typeface="Nunito" pitchFamily="2" charset="0"/>
                          <a:cs typeface="Calibri"/>
                        </a:rPr>
                        <a:t>Pensem</a:t>
                      </a:r>
                      <a:r>
                        <a:rPr sz="2000" spc="-12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spc="-10" dirty="0">
                          <a:latin typeface="Nunito" pitchFamily="2" charset="0"/>
                          <a:cs typeface="Calibri"/>
                        </a:rPr>
                        <a:t>vocês</a:t>
                      </a:r>
                      <a:endParaRPr sz="20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73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9" name="object 9"/>
          <p:cNvGrpSpPr/>
          <p:nvPr/>
        </p:nvGrpSpPr>
        <p:grpSpPr>
          <a:xfrm>
            <a:off x="2985389" y="3439667"/>
            <a:ext cx="4283710" cy="271145"/>
            <a:chOff x="2985389" y="3439667"/>
            <a:chExt cx="4283710" cy="271145"/>
          </a:xfrm>
        </p:grpSpPr>
        <p:sp>
          <p:nvSpPr>
            <p:cNvPr id="10" name="object 10"/>
            <p:cNvSpPr/>
            <p:nvPr/>
          </p:nvSpPr>
          <p:spPr>
            <a:xfrm>
              <a:off x="2991739" y="3446017"/>
              <a:ext cx="4271010" cy="258445"/>
            </a:xfrm>
            <a:custGeom>
              <a:avLst/>
              <a:gdLst/>
              <a:ahLst/>
              <a:cxnLst/>
              <a:rect l="l" t="t" r="r" b="b"/>
              <a:pathLst>
                <a:path w="4271009" h="258445">
                  <a:moveTo>
                    <a:pt x="4141216" y="0"/>
                  </a:moveTo>
                  <a:lnTo>
                    <a:pt x="4141216" y="64516"/>
                  </a:lnTo>
                  <a:lnTo>
                    <a:pt x="0" y="64516"/>
                  </a:lnTo>
                  <a:lnTo>
                    <a:pt x="0" y="193802"/>
                  </a:lnTo>
                  <a:lnTo>
                    <a:pt x="4141216" y="193802"/>
                  </a:lnTo>
                  <a:lnTo>
                    <a:pt x="4141216" y="258318"/>
                  </a:lnTo>
                  <a:lnTo>
                    <a:pt x="4270502" y="129159"/>
                  </a:lnTo>
                  <a:lnTo>
                    <a:pt x="41412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91739" y="3446017"/>
              <a:ext cx="4271010" cy="258445"/>
            </a:xfrm>
            <a:custGeom>
              <a:avLst/>
              <a:gdLst/>
              <a:ahLst/>
              <a:cxnLst/>
              <a:rect l="l" t="t" r="r" b="b"/>
              <a:pathLst>
                <a:path w="4271009" h="258445">
                  <a:moveTo>
                    <a:pt x="0" y="64516"/>
                  </a:moveTo>
                  <a:lnTo>
                    <a:pt x="4141216" y="64516"/>
                  </a:lnTo>
                  <a:lnTo>
                    <a:pt x="4141216" y="0"/>
                  </a:lnTo>
                  <a:lnTo>
                    <a:pt x="4270502" y="129159"/>
                  </a:lnTo>
                  <a:lnTo>
                    <a:pt x="4141216" y="258318"/>
                  </a:lnTo>
                  <a:lnTo>
                    <a:pt x="4141216" y="193802"/>
                  </a:lnTo>
                  <a:lnTo>
                    <a:pt x="0" y="193802"/>
                  </a:lnTo>
                  <a:lnTo>
                    <a:pt x="0" y="64516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2985389" y="5202173"/>
            <a:ext cx="4283710" cy="271145"/>
            <a:chOff x="2985389" y="5202173"/>
            <a:chExt cx="4283710" cy="271145"/>
          </a:xfrm>
        </p:grpSpPr>
        <p:sp>
          <p:nvSpPr>
            <p:cNvPr id="13" name="object 13"/>
            <p:cNvSpPr/>
            <p:nvPr/>
          </p:nvSpPr>
          <p:spPr>
            <a:xfrm>
              <a:off x="2991739" y="5208523"/>
              <a:ext cx="4271010" cy="258445"/>
            </a:xfrm>
            <a:custGeom>
              <a:avLst/>
              <a:gdLst/>
              <a:ahLst/>
              <a:cxnLst/>
              <a:rect l="l" t="t" r="r" b="b"/>
              <a:pathLst>
                <a:path w="4271009" h="258445">
                  <a:moveTo>
                    <a:pt x="4141216" y="0"/>
                  </a:moveTo>
                  <a:lnTo>
                    <a:pt x="4141216" y="64642"/>
                  </a:lnTo>
                  <a:lnTo>
                    <a:pt x="0" y="64642"/>
                  </a:lnTo>
                  <a:lnTo>
                    <a:pt x="0" y="193801"/>
                  </a:lnTo>
                  <a:lnTo>
                    <a:pt x="4141216" y="193801"/>
                  </a:lnTo>
                  <a:lnTo>
                    <a:pt x="4141216" y="258444"/>
                  </a:lnTo>
                  <a:lnTo>
                    <a:pt x="4270502" y="129285"/>
                  </a:lnTo>
                  <a:lnTo>
                    <a:pt x="414121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91739" y="5208523"/>
              <a:ext cx="4271010" cy="258445"/>
            </a:xfrm>
            <a:custGeom>
              <a:avLst/>
              <a:gdLst/>
              <a:ahLst/>
              <a:cxnLst/>
              <a:rect l="l" t="t" r="r" b="b"/>
              <a:pathLst>
                <a:path w="4271009" h="258445">
                  <a:moveTo>
                    <a:pt x="0" y="64642"/>
                  </a:moveTo>
                  <a:lnTo>
                    <a:pt x="4141216" y="64642"/>
                  </a:lnTo>
                  <a:lnTo>
                    <a:pt x="4141216" y="0"/>
                  </a:lnTo>
                  <a:lnTo>
                    <a:pt x="4270502" y="129285"/>
                  </a:lnTo>
                  <a:lnTo>
                    <a:pt x="4141216" y="258444"/>
                  </a:lnTo>
                  <a:lnTo>
                    <a:pt x="4141216" y="193801"/>
                  </a:lnTo>
                  <a:lnTo>
                    <a:pt x="0" y="193801"/>
                  </a:lnTo>
                  <a:lnTo>
                    <a:pt x="0" y="64642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5018404" y="3134105"/>
            <a:ext cx="792480" cy="121920"/>
            <a:chOff x="5018404" y="3134105"/>
            <a:chExt cx="792480" cy="121920"/>
          </a:xfrm>
        </p:grpSpPr>
        <p:sp>
          <p:nvSpPr>
            <p:cNvPr id="16" name="object 16"/>
            <p:cNvSpPr/>
            <p:nvPr/>
          </p:nvSpPr>
          <p:spPr>
            <a:xfrm>
              <a:off x="5024754" y="3140455"/>
              <a:ext cx="779780" cy="109220"/>
            </a:xfrm>
            <a:custGeom>
              <a:avLst/>
              <a:gdLst/>
              <a:ahLst/>
              <a:cxnLst/>
              <a:rect l="l" t="t" r="r" b="b"/>
              <a:pathLst>
                <a:path w="779779" h="109219">
                  <a:moveTo>
                    <a:pt x="725297" y="0"/>
                  </a:moveTo>
                  <a:lnTo>
                    <a:pt x="725297" y="27178"/>
                  </a:lnTo>
                  <a:lnTo>
                    <a:pt x="0" y="27178"/>
                  </a:lnTo>
                  <a:lnTo>
                    <a:pt x="0" y="81534"/>
                  </a:lnTo>
                  <a:lnTo>
                    <a:pt x="725297" y="81534"/>
                  </a:lnTo>
                  <a:lnTo>
                    <a:pt x="725297" y="108712"/>
                  </a:lnTo>
                  <a:lnTo>
                    <a:pt x="779653" y="54356"/>
                  </a:lnTo>
                  <a:lnTo>
                    <a:pt x="725297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024754" y="3140455"/>
              <a:ext cx="779780" cy="109220"/>
            </a:xfrm>
            <a:custGeom>
              <a:avLst/>
              <a:gdLst/>
              <a:ahLst/>
              <a:cxnLst/>
              <a:rect l="l" t="t" r="r" b="b"/>
              <a:pathLst>
                <a:path w="779779" h="109219">
                  <a:moveTo>
                    <a:pt x="0" y="81534"/>
                  </a:moveTo>
                  <a:lnTo>
                    <a:pt x="725297" y="81534"/>
                  </a:lnTo>
                  <a:lnTo>
                    <a:pt x="725297" y="108712"/>
                  </a:lnTo>
                  <a:lnTo>
                    <a:pt x="779653" y="54356"/>
                  </a:lnTo>
                  <a:lnTo>
                    <a:pt x="725297" y="0"/>
                  </a:lnTo>
                  <a:lnTo>
                    <a:pt x="725297" y="27178"/>
                  </a:lnTo>
                  <a:lnTo>
                    <a:pt x="0" y="27178"/>
                  </a:lnTo>
                  <a:lnTo>
                    <a:pt x="0" y="81534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5012944" y="4896739"/>
            <a:ext cx="792480" cy="121920"/>
            <a:chOff x="5012944" y="4896739"/>
            <a:chExt cx="792480" cy="121920"/>
          </a:xfrm>
        </p:grpSpPr>
        <p:sp>
          <p:nvSpPr>
            <p:cNvPr id="19" name="object 19"/>
            <p:cNvSpPr/>
            <p:nvPr/>
          </p:nvSpPr>
          <p:spPr>
            <a:xfrm>
              <a:off x="5019294" y="4903089"/>
              <a:ext cx="779780" cy="109220"/>
            </a:xfrm>
            <a:custGeom>
              <a:avLst/>
              <a:gdLst/>
              <a:ahLst/>
              <a:cxnLst/>
              <a:rect l="l" t="t" r="r" b="b"/>
              <a:pathLst>
                <a:path w="779779" h="109220">
                  <a:moveTo>
                    <a:pt x="725296" y="0"/>
                  </a:moveTo>
                  <a:lnTo>
                    <a:pt x="725296" y="27178"/>
                  </a:lnTo>
                  <a:lnTo>
                    <a:pt x="0" y="27178"/>
                  </a:lnTo>
                  <a:lnTo>
                    <a:pt x="0" y="81534"/>
                  </a:lnTo>
                  <a:lnTo>
                    <a:pt x="725296" y="81534"/>
                  </a:lnTo>
                  <a:lnTo>
                    <a:pt x="725296" y="108712"/>
                  </a:lnTo>
                  <a:lnTo>
                    <a:pt x="779652" y="54356"/>
                  </a:lnTo>
                  <a:lnTo>
                    <a:pt x="72529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019294" y="4903089"/>
              <a:ext cx="779780" cy="109220"/>
            </a:xfrm>
            <a:custGeom>
              <a:avLst/>
              <a:gdLst/>
              <a:ahLst/>
              <a:cxnLst/>
              <a:rect l="l" t="t" r="r" b="b"/>
              <a:pathLst>
                <a:path w="779779" h="109220">
                  <a:moveTo>
                    <a:pt x="0" y="81534"/>
                  </a:moveTo>
                  <a:lnTo>
                    <a:pt x="725296" y="81534"/>
                  </a:lnTo>
                  <a:lnTo>
                    <a:pt x="725296" y="108712"/>
                  </a:lnTo>
                  <a:lnTo>
                    <a:pt x="779652" y="54356"/>
                  </a:lnTo>
                  <a:lnTo>
                    <a:pt x="725296" y="0"/>
                  </a:lnTo>
                  <a:lnTo>
                    <a:pt x="725296" y="27178"/>
                  </a:lnTo>
                  <a:lnTo>
                    <a:pt x="0" y="27178"/>
                  </a:lnTo>
                  <a:lnTo>
                    <a:pt x="0" y="81534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5012944" y="6073533"/>
            <a:ext cx="792480" cy="121920"/>
            <a:chOff x="5012944" y="6073533"/>
            <a:chExt cx="792480" cy="121920"/>
          </a:xfrm>
        </p:grpSpPr>
        <p:sp>
          <p:nvSpPr>
            <p:cNvPr id="22" name="object 22"/>
            <p:cNvSpPr/>
            <p:nvPr/>
          </p:nvSpPr>
          <p:spPr>
            <a:xfrm>
              <a:off x="5019294" y="6079883"/>
              <a:ext cx="779780" cy="109220"/>
            </a:xfrm>
            <a:custGeom>
              <a:avLst/>
              <a:gdLst/>
              <a:ahLst/>
              <a:cxnLst/>
              <a:rect l="l" t="t" r="r" b="b"/>
              <a:pathLst>
                <a:path w="779779" h="109220">
                  <a:moveTo>
                    <a:pt x="725296" y="0"/>
                  </a:moveTo>
                  <a:lnTo>
                    <a:pt x="725296" y="27165"/>
                  </a:lnTo>
                  <a:lnTo>
                    <a:pt x="0" y="27165"/>
                  </a:lnTo>
                  <a:lnTo>
                    <a:pt x="0" y="81495"/>
                  </a:lnTo>
                  <a:lnTo>
                    <a:pt x="725296" y="81495"/>
                  </a:lnTo>
                  <a:lnTo>
                    <a:pt x="725296" y="108673"/>
                  </a:lnTo>
                  <a:lnTo>
                    <a:pt x="779652" y="54330"/>
                  </a:lnTo>
                  <a:lnTo>
                    <a:pt x="72529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19294" y="6079883"/>
              <a:ext cx="779780" cy="109220"/>
            </a:xfrm>
            <a:custGeom>
              <a:avLst/>
              <a:gdLst/>
              <a:ahLst/>
              <a:cxnLst/>
              <a:rect l="l" t="t" r="r" b="b"/>
              <a:pathLst>
                <a:path w="779779" h="109220">
                  <a:moveTo>
                    <a:pt x="0" y="81495"/>
                  </a:moveTo>
                  <a:lnTo>
                    <a:pt x="725296" y="81495"/>
                  </a:lnTo>
                  <a:lnTo>
                    <a:pt x="725296" y="108673"/>
                  </a:lnTo>
                  <a:lnTo>
                    <a:pt x="779652" y="54330"/>
                  </a:lnTo>
                  <a:lnTo>
                    <a:pt x="725296" y="0"/>
                  </a:lnTo>
                  <a:lnTo>
                    <a:pt x="725296" y="27165"/>
                  </a:lnTo>
                  <a:lnTo>
                    <a:pt x="0" y="27165"/>
                  </a:lnTo>
                  <a:lnTo>
                    <a:pt x="0" y="81495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5012944" y="4243070"/>
            <a:ext cx="792480" cy="121920"/>
            <a:chOff x="5012944" y="4243070"/>
            <a:chExt cx="792480" cy="121920"/>
          </a:xfrm>
        </p:grpSpPr>
        <p:sp>
          <p:nvSpPr>
            <p:cNvPr id="25" name="object 25"/>
            <p:cNvSpPr/>
            <p:nvPr/>
          </p:nvSpPr>
          <p:spPr>
            <a:xfrm>
              <a:off x="5019294" y="4249420"/>
              <a:ext cx="779780" cy="109220"/>
            </a:xfrm>
            <a:custGeom>
              <a:avLst/>
              <a:gdLst/>
              <a:ahLst/>
              <a:cxnLst/>
              <a:rect l="l" t="t" r="r" b="b"/>
              <a:pathLst>
                <a:path w="779779" h="109220">
                  <a:moveTo>
                    <a:pt x="725296" y="0"/>
                  </a:moveTo>
                  <a:lnTo>
                    <a:pt x="725296" y="27177"/>
                  </a:lnTo>
                  <a:lnTo>
                    <a:pt x="0" y="27177"/>
                  </a:lnTo>
                  <a:lnTo>
                    <a:pt x="0" y="81533"/>
                  </a:lnTo>
                  <a:lnTo>
                    <a:pt x="725296" y="81533"/>
                  </a:lnTo>
                  <a:lnTo>
                    <a:pt x="725296" y="108711"/>
                  </a:lnTo>
                  <a:lnTo>
                    <a:pt x="779652" y="54355"/>
                  </a:lnTo>
                  <a:lnTo>
                    <a:pt x="725296" y="0"/>
                  </a:lnTo>
                  <a:close/>
                </a:path>
              </a:pathLst>
            </a:custGeom>
            <a:solidFill>
              <a:srgbClr val="447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019294" y="4249420"/>
              <a:ext cx="779780" cy="109220"/>
            </a:xfrm>
            <a:custGeom>
              <a:avLst/>
              <a:gdLst/>
              <a:ahLst/>
              <a:cxnLst/>
              <a:rect l="l" t="t" r="r" b="b"/>
              <a:pathLst>
                <a:path w="779779" h="109220">
                  <a:moveTo>
                    <a:pt x="0" y="81533"/>
                  </a:moveTo>
                  <a:lnTo>
                    <a:pt x="725296" y="81533"/>
                  </a:lnTo>
                  <a:lnTo>
                    <a:pt x="725296" y="108711"/>
                  </a:lnTo>
                  <a:lnTo>
                    <a:pt x="779652" y="54355"/>
                  </a:lnTo>
                  <a:lnTo>
                    <a:pt x="725296" y="0"/>
                  </a:lnTo>
                  <a:lnTo>
                    <a:pt x="725296" y="27177"/>
                  </a:lnTo>
                  <a:lnTo>
                    <a:pt x="0" y="27177"/>
                  </a:lnTo>
                  <a:lnTo>
                    <a:pt x="0" y="81533"/>
                  </a:lnTo>
                  <a:close/>
                </a:path>
              </a:pathLst>
            </a:custGeom>
            <a:ln w="12700">
              <a:solidFill>
                <a:srgbClr val="2E52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1066800" y="381000"/>
            <a:ext cx="9683750" cy="795089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sz="2800" dirty="0">
                <a:solidFill>
                  <a:schemeClr val="tx1"/>
                </a:solidFill>
                <a:latin typeface="Nunito" pitchFamily="2" charset="0"/>
              </a:rPr>
              <a:t>Tempos derivados do presente do indicativo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1219200" y="2514600"/>
            <a:ext cx="10652760" cy="246443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sz="4000" dirty="0">
                <a:latin typeface="Calibri"/>
                <a:cs typeface="Calibri"/>
              </a:rPr>
              <a:t>A</a:t>
            </a:r>
            <a:r>
              <a:rPr sz="4000" spc="-75" dirty="0">
                <a:latin typeface="Calibri"/>
                <a:cs typeface="Calibri"/>
              </a:rPr>
              <a:t> </a:t>
            </a:r>
            <a:r>
              <a:rPr sz="4000" spc="-10" dirty="0">
                <a:latin typeface="Calibri"/>
                <a:cs typeface="Calibri"/>
              </a:rPr>
              <a:t>conjugação</a:t>
            </a:r>
            <a:r>
              <a:rPr sz="4000" spc="-7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do</a:t>
            </a:r>
            <a:r>
              <a:rPr sz="4000" spc="-70" dirty="0">
                <a:latin typeface="Calibri"/>
                <a:cs typeface="Calibri"/>
              </a:rPr>
              <a:t> </a:t>
            </a:r>
            <a:r>
              <a:rPr sz="4000" b="1" spc="-20" dirty="0">
                <a:latin typeface="Calibri"/>
                <a:cs typeface="Calibri"/>
              </a:rPr>
              <a:t>imperativo</a:t>
            </a:r>
            <a:r>
              <a:rPr sz="4000" b="1" spc="-55" dirty="0">
                <a:latin typeface="Calibri"/>
                <a:cs typeface="Calibri"/>
              </a:rPr>
              <a:t> </a:t>
            </a:r>
            <a:r>
              <a:rPr sz="4000" b="1" spc="-20" dirty="0">
                <a:latin typeface="Calibri"/>
                <a:cs typeface="Calibri"/>
              </a:rPr>
              <a:t>negativo</a:t>
            </a:r>
            <a:r>
              <a:rPr sz="4000" b="1" spc="-6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é</a:t>
            </a:r>
            <a:r>
              <a:rPr sz="4000" spc="-7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igual</a:t>
            </a:r>
            <a:r>
              <a:rPr sz="4000" spc="-8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à</a:t>
            </a:r>
            <a:r>
              <a:rPr sz="4000" spc="-80" dirty="0">
                <a:latin typeface="Calibri"/>
                <a:cs typeface="Calibri"/>
              </a:rPr>
              <a:t> </a:t>
            </a:r>
            <a:r>
              <a:rPr sz="4000" spc="-25" dirty="0">
                <a:latin typeface="Calibri"/>
                <a:cs typeface="Calibri"/>
              </a:rPr>
              <a:t>do </a:t>
            </a:r>
            <a:r>
              <a:rPr sz="4000" dirty="0">
                <a:latin typeface="Calibri"/>
                <a:cs typeface="Calibri"/>
              </a:rPr>
              <a:t>presente</a:t>
            </a:r>
            <a:r>
              <a:rPr sz="4000" spc="-13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do</a:t>
            </a:r>
            <a:r>
              <a:rPr sz="4000" spc="-130" dirty="0">
                <a:latin typeface="Calibri"/>
                <a:cs typeface="Calibri"/>
              </a:rPr>
              <a:t> </a:t>
            </a:r>
            <a:r>
              <a:rPr sz="4000" spc="-10" dirty="0">
                <a:latin typeface="Calibri"/>
                <a:cs typeface="Calibri"/>
              </a:rPr>
              <a:t>subjuntivo,</a:t>
            </a:r>
            <a:r>
              <a:rPr sz="4000" spc="-114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acrescida</a:t>
            </a:r>
            <a:r>
              <a:rPr sz="4000" spc="-14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do</a:t>
            </a:r>
            <a:r>
              <a:rPr sz="4000" spc="-12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advérbio</a:t>
            </a:r>
            <a:r>
              <a:rPr sz="4000" spc="-130" dirty="0">
                <a:latin typeface="Calibri"/>
                <a:cs typeface="Calibri"/>
              </a:rPr>
              <a:t> </a:t>
            </a:r>
            <a:r>
              <a:rPr sz="4000" spc="-25" dirty="0">
                <a:latin typeface="Calibri"/>
                <a:cs typeface="Calibri"/>
              </a:rPr>
              <a:t>de </a:t>
            </a:r>
            <a:r>
              <a:rPr sz="4000" spc="-10" dirty="0">
                <a:latin typeface="Calibri"/>
                <a:cs typeface="Calibri"/>
              </a:rPr>
              <a:t>negação:</a:t>
            </a:r>
            <a:r>
              <a:rPr sz="4000" spc="-9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Não</a:t>
            </a:r>
            <a:r>
              <a:rPr sz="4000" spc="-6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penses</a:t>
            </a:r>
            <a:r>
              <a:rPr sz="4000" spc="-6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tu,</a:t>
            </a:r>
            <a:r>
              <a:rPr sz="4000" spc="-7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não</a:t>
            </a:r>
            <a:r>
              <a:rPr sz="4000" spc="-7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pense</a:t>
            </a:r>
            <a:r>
              <a:rPr sz="4000" spc="-8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você,</a:t>
            </a:r>
            <a:r>
              <a:rPr sz="4000" spc="-60" dirty="0">
                <a:latin typeface="Calibri"/>
                <a:cs typeface="Calibri"/>
              </a:rPr>
              <a:t> </a:t>
            </a:r>
            <a:r>
              <a:rPr sz="4000" spc="-25" dirty="0">
                <a:latin typeface="Calibri"/>
                <a:cs typeface="Calibri"/>
              </a:rPr>
              <a:t>não </a:t>
            </a:r>
            <a:r>
              <a:rPr sz="4000" dirty="0">
                <a:latin typeface="Calibri"/>
                <a:cs typeface="Calibri"/>
              </a:rPr>
              <a:t>pensemos</a:t>
            </a:r>
            <a:r>
              <a:rPr sz="4000" spc="-7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nós,</a:t>
            </a:r>
            <a:r>
              <a:rPr sz="4000" spc="-6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não</a:t>
            </a:r>
            <a:r>
              <a:rPr sz="4000" spc="-7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penseis</a:t>
            </a:r>
            <a:r>
              <a:rPr sz="4000" spc="-70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vós,</a:t>
            </a:r>
            <a:r>
              <a:rPr sz="4000" spc="-5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não</a:t>
            </a:r>
            <a:r>
              <a:rPr sz="4000" spc="-65" dirty="0">
                <a:latin typeface="Calibri"/>
                <a:cs typeface="Calibri"/>
              </a:rPr>
              <a:t> </a:t>
            </a:r>
            <a:r>
              <a:rPr sz="4000" dirty="0">
                <a:latin typeface="Calibri"/>
                <a:cs typeface="Calibri"/>
              </a:rPr>
              <a:t>pensem</a:t>
            </a:r>
            <a:r>
              <a:rPr sz="4000" spc="-70" dirty="0">
                <a:latin typeface="Calibri"/>
                <a:cs typeface="Calibri"/>
              </a:rPr>
              <a:t> </a:t>
            </a:r>
            <a:r>
              <a:rPr sz="4000" spc="-10" dirty="0">
                <a:latin typeface="Calibri"/>
                <a:cs typeface="Calibri"/>
              </a:rPr>
              <a:t>vocês.</a:t>
            </a:r>
            <a:endParaRPr sz="4000" dirty="0">
              <a:latin typeface="Calibri"/>
              <a:cs typeface="Calibri"/>
            </a:endParaRPr>
          </a:p>
        </p:txBody>
      </p: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44017" y="324358"/>
            <a:ext cx="11273790" cy="6257290"/>
            <a:chOff x="344017" y="324358"/>
            <a:chExt cx="11273790" cy="6257290"/>
          </a:xfrm>
        </p:grpSpPr>
        <p:pic>
          <p:nvPicPr>
            <p:cNvPr id="3" name="object 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7192" y="327533"/>
              <a:ext cx="11267059" cy="625068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347192" y="327533"/>
              <a:ext cx="11267440" cy="6250940"/>
            </a:xfrm>
            <a:custGeom>
              <a:avLst/>
              <a:gdLst/>
              <a:ahLst/>
              <a:cxnLst/>
              <a:rect l="l" t="t" r="r" b="b"/>
              <a:pathLst>
                <a:path w="11267440" h="6250940">
                  <a:moveTo>
                    <a:pt x="0" y="6250686"/>
                  </a:moveTo>
                  <a:lnTo>
                    <a:pt x="11267059" y="6250686"/>
                  </a:lnTo>
                  <a:lnTo>
                    <a:pt x="11267059" y="0"/>
                  </a:lnTo>
                  <a:lnTo>
                    <a:pt x="0" y="0"/>
                  </a:lnTo>
                  <a:lnTo>
                    <a:pt x="0" y="6250686"/>
                  </a:lnTo>
                  <a:close/>
                </a:path>
              </a:pathLst>
            </a:custGeom>
            <a:ln w="635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656640" y="731011"/>
            <a:ext cx="10130155" cy="536003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6350">
              <a:lnSpc>
                <a:spcPct val="100000"/>
              </a:lnSpc>
              <a:spcBef>
                <a:spcPts val="95"/>
              </a:spcBef>
            </a:pPr>
            <a:r>
              <a:rPr sz="2500" dirty="0">
                <a:latin typeface="Calibri"/>
                <a:cs typeface="Calibri"/>
              </a:rPr>
              <a:t>Se</a:t>
            </a:r>
            <a:r>
              <a:rPr sz="2500" spc="4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um</a:t>
            </a:r>
            <a:r>
              <a:rPr sz="2500" spc="4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verbo</a:t>
            </a:r>
            <a:r>
              <a:rPr sz="2500" spc="4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for</a:t>
            </a:r>
            <a:r>
              <a:rPr sz="2500" spc="5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irregular</a:t>
            </a:r>
            <a:r>
              <a:rPr sz="2500" spc="4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ou</a:t>
            </a:r>
            <a:r>
              <a:rPr sz="2500" spc="4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defectivo</a:t>
            </a:r>
            <a:r>
              <a:rPr sz="2500" spc="3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no</a:t>
            </a:r>
            <a:r>
              <a:rPr sz="2500" spc="4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presente</a:t>
            </a:r>
            <a:r>
              <a:rPr sz="2500" spc="4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do</a:t>
            </a:r>
            <a:r>
              <a:rPr sz="2500" spc="4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indicativo,</a:t>
            </a:r>
            <a:r>
              <a:rPr sz="2500" spc="3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ele</a:t>
            </a:r>
            <a:r>
              <a:rPr sz="2500" spc="45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também </a:t>
            </a:r>
            <a:r>
              <a:rPr sz="2500" dirty="0">
                <a:latin typeface="Calibri"/>
                <a:cs typeface="Calibri"/>
              </a:rPr>
              <a:t>o</a:t>
            </a:r>
            <a:r>
              <a:rPr sz="2500" spc="-6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será</a:t>
            </a:r>
            <a:r>
              <a:rPr sz="2500" spc="-5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nos</a:t>
            </a:r>
            <a:r>
              <a:rPr sz="2500" spc="-6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tempos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derivados.</a:t>
            </a:r>
            <a:endParaRPr sz="25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2500" spc="-10" dirty="0">
                <a:latin typeface="Calibri"/>
                <a:cs typeface="Calibri"/>
              </a:rPr>
              <a:t>Exemplos:</a:t>
            </a:r>
            <a:endParaRPr sz="2500">
              <a:latin typeface="Calibri"/>
              <a:cs typeface="Calibri"/>
            </a:endParaRPr>
          </a:p>
          <a:p>
            <a:pPr marL="12700" marR="6350">
              <a:lnSpc>
                <a:spcPct val="100000"/>
              </a:lnSpc>
            </a:pPr>
            <a:r>
              <a:rPr sz="2500" b="1" dirty="0">
                <a:latin typeface="Calibri"/>
                <a:cs typeface="Calibri"/>
              </a:rPr>
              <a:t>Caber</a:t>
            </a:r>
            <a:r>
              <a:rPr sz="2500" b="1" spc="-25" dirty="0">
                <a:latin typeface="Calibri"/>
                <a:cs typeface="Calibri"/>
              </a:rPr>
              <a:t> </a:t>
            </a:r>
            <a:r>
              <a:rPr sz="2500" b="1" dirty="0">
                <a:latin typeface="Calibri"/>
                <a:cs typeface="Calibri"/>
              </a:rPr>
              <a:t>(irregular)</a:t>
            </a:r>
            <a:r>
              <a:rPr sz="2500" dirty="0">
                <a:latin typeface="Calibri"/>
                <a:cs typeface="Calibri"/>
              </a:rPr>
              <a:t>:</a:t>
            </a:r>
            <a:r>
              <a:rPr sz="2500" spc="-3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Presente</a:t>
            </a:r>
            <a:r>
              <a:rPr sz="2500" spc="-2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do</a:t>
            </a:r>
            <a:r>
              <a:rPr sz="2500" spc="-2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indicativo:</a:t>
            </a:r>
            <a:r>
              <a:rPr sz="2500" spc="-2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caibo,</a:t>
            </a:r>
            <a:r>
              <a:rPr sz="2500" spc="-2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cabes,</a:t>
            </a:r>
            <a:r>
              <a:rPr sz="2500" spc="-2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cabe,</a:t>
            </a:r>
            <a:r>
              <a:rPr sz="2500" spc="-1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cabemos,</a:t>
            </a:r>
            <a:r>
              <a:rPr sz="2500" spc="-25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cabeis, cabem.</a:t>
            </a:r>
            <a:endParaRPr sz="2500">
              <a:latin typeface="Calibri"/>
              <a:cs typeface="Calibri"/>
            </a:endParaRPr>
          </a:p>
          <a:p>
            <a:pPr marL="12700" marR="975360">
              <a:lnSpc>
                <a:spcPct val="100000"/>
              </a:lnSpc>
              <a:spcBef>
                <a:spcPts val="5"/>
              </a:spcBef>
            </a:pPr>
            <a:r>
              <a:rPr sz="2500" spc="-10" dirty="0">
                <a:latin typeface="Calibri"/>
                <a:cs typeface="Calibri"/>
              </a:rPr>
              <a:t>Presente</a:t>
            </a:r>
            <a:r>
              <a:rPr sz="2500" spc="-8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do</a:t>
            </a:r>
            <a:r>
              <a:rPr sz="2500" spc="-9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subjuntivo:</a:t>
            </a:r>
            <a:r>
              <a:rPr sz="2500" spc="-8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caiba,</a:t>
            </a:r>
            <a:r>
              <a:rPr sz="2500" spc="-8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caibas,</a:t>
            </a:r>
            <a:r>
              <a:rPr sz="2500" spc="-9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caiba,</a:t>
            </a:r>
            <a:r>
              <a:rPr sz="2500" spc="-8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caibamos,</a:t>
            </a:r>
            <a:r>
              <a:rPr sz="2500" spc="-9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caibais,</a:t>
            </a:r>
            <a:r>
              <a:rPr sz="2500" spc="-80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caibam. Imperativo</a:t>
            </a:r>
            <a:r>
              <a:rPr sz="2500" spc="-75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afirmativo:</a:t>
            </a:r>
            <a:r>
              <a:rPr sz="2500" spc="-7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Ø,</a:t>
            </a:r>
            <a:r>
              <a:rPr sz="2500" spc="-8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cabe,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caiba,</a:t>
            </a:r>
            <a:r>
              <a:rPr sz="2500" spc="-6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caibamos,</a:t>
            </a:r>
            <a:r>
              <a:rPr sz="2500" spc="-6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cabei,</a:t>
            </a:r>
            <a:r>
              <a:rPr sz="2500" spc="-65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caibam.</a:t>
            </a:r>
            <a:endParaRPr sz="25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tabLst>
                <a:tab pos="1074420" algn="l"/>
                <a:tab pos="2754630" algn="l"/>
                <a:tab pos="4064000" algn="l"/>
                <a:tab pos="4569460" algn="l"/>
                <a:tab pos="6074410" algn="l"/>
                <a:tab pos="6536055" algn="l"/>
                <a:tab pos="7715884" algn="l"/>
                <a:tab pos="8771890" algn="l"/>
              </a:tabLst>
            </a:pPr>
            <a:r>
              <a:rPr sz="2500" b="1" spc="-10" dirty="0">
                <a:latin typeface="Calibri"/>
                <a:cs typeface="Calibri"/>
              </a:rPr>
              <a:t>Colorir</a:t>
            </a:r>
            <a:r>
              <a:rPr sz="2500" b="1" dirty="0">
                <a:latin typeface="Calibri"/>
                <a:cs typeface="Calibri"/>
              </a:rPr>
              <a:t>	</a:t>
            </a:r>
            <a:r>
              <a:rPr sz="2500" b="1" spc="-10" dirty="0">
                <a:latin typeface="Calibri"/>
                <a:cs typeface="Calibri"/>
              </a:rPr>
              <a:t>(defectivo):</a:t>
            </a:r>
            <a:r>
              <a:rPr sz="2500" b="1" dirty="0">
                <a:latin typeface="Calibri"/>
                <a:cs typeface="Calibri"/>
              </a:rPr>
              <a:t>	</a:t>
            </a:r>
            <a:r>
              <a:rPr sz="2500" spc="-10" dirty="0">
                <a:latin typeface="Calibri"/>
                <a:cs typeface="Calibri"/>
              </a:rPr>
              <a:t>Presente</a:t>
            </a:r>
            <a:r>
              <a:rPr sz="2500" dirty="0">
                <a:latin typeface="Calibri"/>
                <a:cs typeface="Calibri"/>
              </a:rPr>
              <a:t>	</a:t>
            </a:r>
            <a:r>
              <a:rPr sz="2500" spc="-25" dirty="0">
                <a:latin typeface="Calibri"/>
                <a:cs typeface="Calibri"/>
              </a:rPr>
              <a:t>do</a:t>
            </a:r>
            <a:r>
              <a:rPr sz="2500" dirty="0">
                <a:latin typeface="Calibri"/>
                <a:cs typeface="Calibri"/>
              </a:rPr>
              <a:t>	</a:t>
            </a:r>
            <a:r>
              <a:rPr sz="2500" spc="-10" dirty="0">
                <a:latin typeface="Calibri"/>
                <a:cs typeface="Calibri"/>
              </a:rPr>
              <a:t>indicativo:</a:t>
            </a:r>
            <a:r>
              <a:rPr sz="2500" dirty="0">
                <a:latin typeface="Calibri"/>
                <a:cs typeface="Calibri"/>
              </a:rPr>
              <a:t>	</a:t>
            </a:r>
            <a:r>
              <a:rPr sz="2500" spc="-25" dirty="0">
                <a:latin typeface="Calibri"/>
                <a:cs typeface="Calibri"/>
              </a:rPr>
              <a:t>Ø,</a:t>
            </a:r>
            <a:r>
              <a:rPr sz="2500" dirty="0">
                <a:latin typeface="Calibri"/>
                <a:cs typeface="Calibri"/>
              </a:rPr>
              <a:t>	</a:t>
            </a:r>
            <a:r>
              <a:rPr sz="2500" spc="-10" dirty="0">
                <a:latin typeface="Calibri"/>
                <a:cs typeface="Calibri"/>
              </a:rPr>
              <a:t>colores,</a:t>
            </a:r>
            <a:r>
              <a:rPr sz="2500" dirty="0">
                <a:latin typeface="Calibri"/>
                <a:cs typeface="Calibri"/>
              </a:rPr>
              <a:t>	</a:t>
            </a:r>
            <a:r>
              <a:rPr sz="2500" spc="-10" dirty="0">
                <a:latin typeface="Calibri"/>
                <a:cs typeface="Calibri"/>
              </a:rPr>
              <a:t>colore,</a:t>
            </a:r>
            <a:r>
              <a:rPr sz="2500" dirty="0">
                <a:latin typeface="Calibri"/>
                <a:cs typeface="Calibri"/>
              </a:rPr>
              <a:t>	</a:t>
            </a:r>
            <a:r>
              <a:rPr sz="2500" spc="-10" dirty="0">
                <a:latin typeface="Calibri"/>
                <a:cs typeface="Calibri"/>
              </a:rPr>
              <a:t>colorimos, </a:t>
            </a:r>
            <a:r>
              <a:rPr sz="2500" dirty="0">
                <a:latin typeface="Calibri"/>
                <a:cs typeface="Calibri"/>
              </a:rPr>
              <a:t>coloríeis,</a:t>
            </a:r>
            <a:r>
              <a:rPr sz="2500" spc="-90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colorem.</a:t>
            </a:r>
            <a:endParaRPr sz="25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2500" spc="-10" dirty="0">
                <a:latin typeface="Calibri"/>
                <a:cs typeface="Calibri"/>
              </a:rPr>
              <a:t>Presente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do</a:t>
            </a:r>
            <a:r>
              <a:rPr sz="2500" spc="-55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subjuntivo:</a:t>
            </a:r>
            <a:r>
              <a:rPr sz="2500" spc="-55" dirty="0">
                <a:latin typeface="Calibri"/>
                <a:cs typeface="Calibri"/>
              </a:rPr>
              <a:t> </a:t>
            </a:r>
            <a:r>
              <a:rPr sz="2500" spc="-50" dirty="0">
                <a:latin typeface="Calibri"/>
                <a:cs typeface="Calibri"/>
              </a:rPr>
              <a:t>Ø</a:t>
            </a:r>
            <a:endParaRPr sz="25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2500" spc="-10" dirty="0">
                <a:latin typeface="Calibri"/>
                <a:cs typeface="Calibri"/>
              </a:rPr>
              <a:t>Imperativo</a:t>
            </a:r>
            <a:r>
              <a:rPr sz="2500" spc="-55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afirmativo:</a:t>
            </a:r>
            <a:r>
              <a:rPr sz="2500" spc="-5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Ø,</a:t>
            </a:r>
            <a:r>
              <a:rPr sz="2500" spc="-6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colore,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Ø,</a:t>
            </a:r>
            <a:r>
              <a:rPr sz="2500" spc="-4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Ø,</a:t>
            </a:r>
            <a:r>
              <a:rPr sz="2500" spc="-6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colori,</a:t>
            </a:r>
            <a:r>
              <a:rPr sz="2500" spc="-55" dirty="0">
                <a:latin typeface="Calibri"/>
                <a:cs typeface="Calibri"/>
              </a:rPr>
              <a:t> </a:t>
            </a:r>
            <a:r>
              <a:rPr sz="2500" spc="-25" dirty="0">
                <a:latin typeface="Calibri"/>
                <a:cs typeface="Calibri"/>
              </a:rPr>
              <a:t>Ø.</a:t>
            </a:r>
            <a:endParaRPr sz="2500">
              <a:latin typeface="Calibri"/>
              <a:cs typeface="Calibri"/>
            </a:endParaRPr>
          </a:p>
          <a:p>
            <a:pPr marL="354965" marR="6350" indent="-342900">
              <a:lnSpc>
                <a:spcPct val="100000"/>
              </a:lnSpc>
              <a:buFont typeface="Arial MT"/>
              <a:buChar char="•"/>
              <a:tabLst>
                <a:tab pos="354965" algn="l"/>
              </a:tabLst>
            </a:pPr>
            <a:r>
              <a:rPr sz="2500" dirty="0">
                <a:latin typeface="Calibri"/>
                <a:cs typeface="Calibri"/>
              </a:rPr>
              <a:t>Os</a:t>
            </a:r>
            <a:r>
              <a:rPr sz="2500" spc="9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verbos</a:t>
            </a:r>
            <a:r>
              <a:rPr sz="2500" spc="105" dirty="0">
                <a:latin typeface="Calibri"/>
                <a:cs typeface="Calibri"/>
              </a:rPr>
              <a:t> </a:t>
            </a:r>
            <a:r>
              <a:rPr sz="2500" b="1" spc="-20" dirty="0">
                <a:latin typeface="Calibri"/>
                <a:cs typeface="Calibri"/>
              </a:rPr>
              <a:t>trazer,</a:t>
            </a:r>
            <a:r>
              <a:rPr sz="2500" b="1" spc="105" dirty="0">
                <a:latin typeface="Calibri"/>
                <a:cs typeface="Calibri"/>
              </a:rPr>
              <a:t> </a:t>
            </a:r>
            <a:r>
              <a:rPr sz="2500" b="1" dirty="0">
                <a:latin typeface="Calibri"/>
                <a:cs typeface="Calibri"/>
              </a:rPr>
              <a:t>dizer</a:t>
            </a:r>
            <a:r>
              <a:rPr sz="2500" b="1" spc="10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e</a:t>
            </a:r>
            <a:r>
              <a:rPr sz="2500" spc="110" dirty="0">
                <a:latin typeface="Calibri"/>
                <a:cs typeface="Calibri"/>
              </a:rPr>
              <a:t> </a:t>
            </a:r>
            <a:r>
              <a:rPr sz="2500" b="1" dirty="0">
                <a:latin typeface="Calibri"/>
                <a:cs typeface="Calibri"/>
              </a:rPr>
              <a:t>fazer</a:t>
            </a:r>
            <a:r>
              <a:rPr sz="2500" b="1" spc="10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podem</a:t>
            </a:r>
            <a:r>
              <a:rPr sz="2500" spc="10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perder</a:t>
            </a:r>
            <a:r>
              <a:rPr sz="2500" spc="10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também</a:t>
            </a:r>
            <a:r>
              <a:rPr sz="2500" spc="10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a</a:t>
            </a:r>
            <a:r>
              <a:rPr sz="2500" spc="114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vogal</a:t>
            </a:r>
            <a:r>
              <a:rPr sz="2500" spc="10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temática</a:t>
            </a:r>
            <a:r>
              <a:rPr sz="2500" spc="110" dirty="0">
                <a:latin typeface="Calibri"/>
                <a:cs typeface="Calibri"/>
              </a:rPr>
              <a:t> </a:t>
            </a:r>
            <a:r>
              <a:rPr sz="2500" spc="-25" dirty="0">
                <a:latin typeface="Calibri"/>
                <a:cs typeface="Calibri"/>
              </a:rPr>
              <a:t>–e </a:t>
            </a:r>
            <a:r>
              <a:rPr sz="2500" dirty="0">
                <a:latin typeface="Calibri"/>
                <a:cs typeface="Calibri"/>
              </a:rPr>
              <a:t>na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segunda</a:t>
            </a:r>
            <a:r>
              <a:rPr sz="2500" spc="-3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pessoa</a:t>
            </a:r>
            <a:r>
              <a:rPr sz="2500" spc="-4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do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singular</a:t>
            </a:r>
            <a:r>
              <a:rPr sz="2500" spc="-4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do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imperativo</a:t>
            </a:r>
            <a:r>
              <a:rPr sz="2500" spc="-65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afirmativo.</a:t>
            </a:r>
            <a:endParaRPr sz="2500">
              <a:latin typeface="Calibri"/>
              <a:cs typeface="Calibri"/>
            </a:endParaRPr>
          </a:p>
          <a:p>
            <a:pPr marL="354965" indent="-342265">
              <a:lnSpc>
                <a:spcPct val="100000"/>
              </a:lnSpc>
              <a:spcBef>
                <a:spcPts val="5"/>
              </a:spcBef>
              <a:buFont typeface="Arial MT"/>
              <a:buChar char="•"/>
              <a:tabLst>
                <a:tab pos="354965" algn="l"/>
              </a:tabLst>
            </a:pPr>
            <a:r>
              <a:rPr sz="2500" dirty="0">
                <a:latin typeface="Calibri"/>
                <a:cs typeface="Calibri"/>
              </a:rPr>
              <a:t>Os</a:t>
            </a:r>
            <a:r>
              <a:rPr sz="2500" spc="-7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verbos</a:t>
            </a:r>
            <a:r>
              <a:rPr sz="2500" spc="-70" dirty="0">
                <a:latin typeface="Calibri"/>
                <a:cs typeface="Calibri"/>
              </a:rPr>
              <a:t> </a:t>
            </a:r>
            <a:r>
              <a:rPr sz="2500" b="1" spc="-35" dirty="0">
                <a:latin typeface="Calibri"/>
                <a:cs typeface="Calibri"/>
              </a:rPr>
              <a:t>haver,</a:t>
            </a:r>
            <a:r>
              <a:rPr sz="2500" b="1" spc="-40" dirty="0">
                <a:latin typeface="Calibri"/>
                <a:cs typeface="Calibri"/>
              </a:rPr>
              <a:t> </a:t>
            </a:r>
            <a:r>
              <a:rPr sz="2500" b="1" spc="-30" dirty="0">
                <a:latin typeface="Calibri"/>
                <a:cs typeface="Calibri"/>
              </a:rPr>
              <a:t>estar,</a:t>
            </a:r>
            <a:r>
              <a:rPr sz="2500" b="1" spc="-55" dirty="0">
                <a:latin typeface="Calibri"/>
                <a:cs typeface="Calibri"/>
              </a:rPr>
              <a:t> </a:t>
            </a:r>
            <a:r>
              <a:rPr sz="2500" b="1" spc="-35" dirty="0">
                <a:latin typeface="Calibri"/>
                <a:cs typeface="Calibri"/>
              </a:rPr>
              <a:t>ser,</a:t>
            </a:r>
            <a:r>
              <a:rPr sz="2500" b="1" spc="-55" dirty="0">
                <a:latin typeface="Calibri"/>
                <a:cs typeface="Calibri"/>
              </a:rPr>
              <a:t> </a:t>
            </a:r>
            <a:r>
              <a:rPr sz="2500" b="1" spc="-45" dirty="0">
                <a:latin typeface="Calibri"/>
                <a:cs typeface="Calibri"/>
              </a:rPr>
              <a:t>ter,</a:t>
            </a:r>
            <a:r>
              <a:rPr sz="2500" b="1" spc="-55" dirty="0">
                <a:latin typeface="Calibri"/>
                <a:cs typeface="Calibri"/>
              </a:rPr>
              <a:t> </a:t>
            </a:r>
            <a:r>
              <a:rPr sz="2500" b="1" spc="-35" dirty="0">
                <a:latin typeface="Calibri"/>
                <a:cs typeface="Calibri"/>
              </a:rPr>
              <a:t>vir,</a:t>
            </a:r>
            <a:r>
              <a:rPr sz="2500" b="1" spc="-45" dirty="0">
                <a:latin typeface="Calibri"/>
                <a:cs typeface="Calibri"/>
              </a:rPr>
              <a:t> </a:t>
            </a:r>
            <a:r>
              <a:rPr sz="2500" b="1" dirty="0">
                <a:latin typeface="Calibri"/>
                <a:cs typeface="Calibri"/>
              </a:rPr>
              <a:t>pôr</a:t>
            </a:r>
            <a:r>
              <a:rPr sz="2500" b="1" spc="-5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e</a:t>
            </a:r>
            <a:r>
              <a:rPr sz="2500" spc="-55" dirty="0">
                <a:latin typeface="Calibri"/>
                <a:cs typeface="Calibri"/>
              </a:rPr>
              <a:t> </a:t>
            </a:r>
            <a:r>
              <a:rPr sz="2500" b="1" dirty="0">
                <a:latin typeface="Calibri"/>
                <a:cs typeface="Calibri"/>
              </a:rPr>
              <a:t>ir</a:t>
            </a:r>
            <a:r>
              <a:rPr sz="2500" b="1" spc="-6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não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seguem</a:t>
            </a:r>
            <a:r>
              <a:rPr sz="2500" spc="-45" dirty="0">
                <a:latin typeface="Calibri"/>
                <a:cs typeface="Calibri"/>
              </a:rPr>
              <a:t> </a:t>
            </a:r>
            <a:r>
              <a:rPr sz="2500" dirty="0">
                <a:latin typeface="Calibri"/>
                <a:cs typeface="Calibri"/>
              </a:rPr>
              <a:t>esse</a:t>
            </a:r>
            <a:r>
              <a:rPr sz="2500" spc="-50" dirty="0">
                <a:latin typeface="Calibri"/>
                <a:cs typeface="Calibri"/>
              </a:rPr>
              <a:t> </a:t>
            </a:r>
            <a:r>
              <a:rPr sz="2500" spc="-10" dirty="0">
                <a:latin typeface="Calibri"/>
                <a:cs typeface="Calibri"/>
              </a:rPr>
              <a:t>paradigma.</a:t>
            </a:r>
            <a:endParaRPr sz="2500">
              <a:latin typeface="Calibri"/>
              <a:cs typeface="Calibri"/>
            </a:endParaRPr>
          </a:p>
        </p:txBody>
      </p: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1143000" y="304800"/>
            <a:ext cx="8829675" cy="795089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sz="2800" b="1" dirty="0">
                <a:solidFill>
                  <a:schemeClr val="tx1"/>
                </a:solidFill>
                <a:latin typeface="Nunito" pitchFamily="2" charset="0"/>
              </a:rPr>
              <a:t>Tempos derivados do pretérito perfeito do indicativo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1295400" y="2286000"/>
            <a:ext cx="10165537" cy="300851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latin typeface="Calibri"/>
                <a:cs typeface="Calibri"/>
              </a:rPr>
              <a:t>Com</a:t>
            </a:r>
            <a:r>
              <a:rPr sz="2400" spc="11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base</a:t>
            </a:r>
            <a:r>
              <a:rPr sz="2400" spc="9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no</a:t>
            </a:r>
            <a:r>
              <a:rPr sz="2400" spc="10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pretérito</a:t>
            </a:r>
            <a:r>
              <a:rPr sz="2400" spc="11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perfeito</a:t>
            </a:r>
            <a:r>
              <a:rPr sz="2400" spc="10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do</a:t>
            </a:r>
            <a:r>
              <a:rPr sz="2400" spc="11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indicativo,</a:t>
            </a:r>
            <a:r>
              <a:rPr sz="2400" spc="100" dirty="0">
                <a:latin typeface="Calibri"/>
                <a:cs typeface="Calibri"/>
              </a:rPr>
              <a:t> </a:t>
            </a:r>
            <a:r>
              <a:rPr sz="2400" spc="-30" dirty="0">
                <a:latin typeface="Calibri"/>
                <a:cs typeface="Calibri"/>
              </a:rPr>
              <a:t>formam-</a:t>
            </a:r>
            <a:r>
              <a:rPr sz="2400" dirty="0">
                <a:latin typeface="Calibri"/>
                <a:cs typeface="Calibri"/>
              </a:rPr>
              <a:t>se</a:t>
            </a:r>
            <a:r>
              <a:rPr sz="2400" spc="10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o</a:t>
            </a:r>
            <a:r>
              <a:rPr sz="2400" spc="10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pretérito</a:t>
            </a:r>
            <a:r>
              <a:rPr sz="2400" spc="110" dirty="0">
                <a:latin typeface="Calibri"/>
                <a:cs typeface="Calibri"/>
              </a:rPr>
              <a:t> </a:t>
            </a:r>
            <a:r>
              <a:rPr sz="2400" spc="-20" dirty="0">
                <a:latin typeface="Calibri"/>
                <a:cs typeface="Calibri"/>
              </a:rPr>
              <a:t>mais-que- </a:t>
            </a:r>
            <a:r>
              <a:rPr sz="2400" dirty="0">
                <a:latin typeface="Calibri"/>
                <a:cs typeface="Calibri"/>
              </a:rPr>
              <a:t>perfeito</a:t>
            </a:r>
            <a:r>
              <a:rPr sz="2400" spc="46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do</a:t>
            </a:r>
            <a:r>
              <a:rPr sz="2400" spc="48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indicativo,</a:t>
            </a:r>
            <a:r>
              <a:rPr sz="2400" spc="47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o</a:t>
            </a:r>
            <a:r>
              <a:rPr sz="2400" spc="48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imperfeito</a:t>
            </a:r>
            <a:r>
              <a:rPr sz="2400" spc="484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do</a:t>
            </a:r>
            <a:r>
              <a:rPr sz="2400" spc="47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subjuntivo</a:t>
            </a:r>
            <a:r>
              <a:rPr sz="2400" spc="459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e</a:t>
            </a:r>
            <a:r>
              <a:rPr sz="2400" spc="48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o</a:t>
            </a:r>
            <a:r>
              <a:rPr sz="2400" spc="4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futuro</a:t>
            </a:r>
            <a:r>
              <a:rPr sz="2400" spc="46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do</a:t>
            </a:r>
            <a:r>
              <a:rPr sz="2400" spc="475" dirty="0">
                <a:latin typeface="Calibri"/>
                <a:cs typeface="Calibri"/>
              </a:rPr>
              <a:t> </a:t>
            </a:r>
            <a:r>
              <a:rPr sz="2400" spc="-10" dirty="0">
                <a:latin typeface="Calibri"/>
                <a:cs typeface="Calibri"/>
              </a:rPr>
              <a:t>subjuntivo. </a:t>
            </a:r>
            <a:r>
              <a:rPr sz="2400" spc="-65" dirty="0">
                <a:latin typeface="Calibri"/>
                <a:cs typeface="Calibri"/>
              </a:rPr>
              <a:t>Toma-</a:t>
            </a:r>
            <a:r>
              <a:rPr sz="2400" dirty="0">
                <a:latin typeface="Calibri"/>
                <a:cs typeface="Calibri"/>
              </a:rPr>
              <a:t>se</a:t>
            </a:r>
            <a:r>
              <a:rPr sz="2400" spc="4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como</a:t>
            </a:r>
            <a:r>
              <a:rPr sz="2400" spc="6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partida</a:t>
            </a:r>
            <a:r>
              <a:rPr sz="2400" spc="6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a</a:t>
            </a:r>
            <a:r>
              <a:rPr sz="2400" spc="5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segunda</a:t>
            </a:r>
            <a:r>
              <a:rPr sz="2400" spc="6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pessoa</a:t>
            </a:r>
            <a:r>
              <a:rPr sz="2400" spc="6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do</a:t>
            </a:r>
            <a:r>
              <a:rPr sz="2400" spc="5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singular</a:t>
            </a:r>
            <a:r>
              <a:rPr sz="2400" spc="3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e</a:t>
            </a:r>
            <a:r>
              <a:rPr sz="2400" spc="50" dirty="0">
                <a:latin typeface="Calibri"/>
                <a:cs typeface="Calibri"/>
              </a:rPr>
              <a:t> </a:t>
            </a:r>
            <a:r>
              <a:rPr sz="2400" spc="-20" dirty="0">
                <a:latin typeface="Calibri"/>
                <a:cs typeface="Calibri"/>
              </a:rPr>
              <a:t>subtrai-</a:t>
            </a:r>
            <a:r>
              <a:rPr sz="2400" dirty="0">
                <a:latin typeface="Calibri"/>
                <a:cs typeface="Calibri"/>
              </a:rPr>
              <a:t>se</a:t>
            </a:r>
            <a:r>
              <a:rPr sz="2400" spc="5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a</a:t>
            </a:r>
            <a:r>
              <a:rPr sz="2400" spc="5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desinência</a:t>
            </a:r>
            <a:r>
              <a:rPr sz="2400" spc="65" dirty="0">
                <a:latin typeface="Calibri"/>
                <a:cs typeface="Calibri"/>
              </a:rPr>
              <a:t> </a:t>
            </a:r>
            <a:r>
              <a:rPr sz="2400" spc="-50" dirty="0">
                <a:latin typeface="Calibri"/>
                <a:cs typeface="Calibri"/>
              </a:rPr>
              <a:t>– </a:t>
            </a:r>
            <a:r>
              <a:rPr sz="2400" b="1" dirty="0">
                <a:latin typeface="Calibri"/>
                <a:cs typeface="Calibri"/>
              </a:rPr>
              <a:t>ste</a:t>
            </a:r>
            <a:r>
              <a:rPr sz="2400" dirty="0">
                <a:latin typeface="Calibri"/>
                <a:cs typeface="Calibri"/>
              </a:rPr>
              <a:t>,</a:t>
            </a:r>
            <a:r>
              <a:rPr sz="2400" spc="-40" dirty="0">
                <a:latin typeface="Calibri"/>
                <a:cs typeface="Calibri"/>
              </a:rPr>
              <a:t> </a:t>
            </a:r>
            <a:r>
              <a:rPr sz="2400" spc="-10" dirty="0">
                <a:latin typeface="Calibri"/>
                <a:cs typeface="Calibri"/>
              </a:rPr>
              <a:t>acrescentando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as</a:t>
            </a:r>
            <a:r>
              <a:rPr sz="2400" spc="-6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terminações</a:t>
            </a:r>
            <a:r>
              <a:rPr sz="2400" spc="-7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a</a:t>
            </a:r>
            <a:r>
              <a:rPr sz="2400" spc="-50" dirty="0">
                <a:latin typeface="Calibri"/>
                <a:cs typeface="Calibri"/>
              </a:rPr>
              <a:t> </a:t>
            </a:r>
            <a:r>
              <a:rPr sz="2400" spc="-10" dirty="0">
                <a:latin typeface="Calibri"/>
                <a:cs typeface="Calibri"/>
              </a:rPr>
              <a:t>seguir:</a:t>
            </a:r>
            <a:endParaRPr sz="2400" dirty="0">
              <a:latin typeface="Calibri"/>
              <a:cs typeface="Calibri"/>
            </a:endParaRPr>
          </a:p>
          <a:p>
            <a:pPr marL="354965" indent="-342265">
              <a:lnSpc>
                <a:spcPct val="100000"/>
              </a:lnSpc>
              <a:spcBef>
                <a:spcPts val="3245"/>
              </a:spcBef>
              <a:buFont typeface="Arial MT"/>
              <a:buChar char="•"/>
              <a:tabLst>
                <a:tab pos="354965" algn="l"/>
              </a:tabLst>
            </a:pPr>
            <a:r>
              <a:rPr sz="2400" b="1" spc="-10" dirty="0">
                <a:latin typeface="Calibri"/>
                <a:cs typeface="Calibri"/>
              </a:rPr>
              <a:t>Pretérito</a:t>
            </a:r>
            <a:r>
              <a:rPr sz="2400" b="1" spc="-40" dirty="0">
                <a:latin typeface="Calibri"/>
                <a:cs typeface="Calibri"/>
              </a:rPr>
              <a:t> </a:t>
            </a:r>
            <a:r>
              <a:rPr sz="2400" b="1" spc="-20" dirty="0">
                <a:latin typeface="Calibri"/>
                <a:cs typeface="Calibri"/>
              </a:rPr>
              <a:t>mais-que-</a:t>
            </a:r>
            <a:r>
              <a:rPr sz="2400" b="1" spc="-10" dirty="0">
                <a:latin typeface="Calibri"/>
                <a:cs typeface="Calibri"/>
              </a:rPr>
              <a:t>perfeito</a:t>
            </a:r>
            <a:r>
              <a:rPr sz="2400" b="1" spc="-50" dirty="0">
                <a:latin typeface="Calibri"/>
                <a:cs typeface="Calibri"/>
              </a:rPr>
              <a:t> </a:t>
            </a:r>
            <a:r>
              <a:rPr sz="2400" b="1" dirty="0">
                <a:latin typeface="Calibri"/>
                <a:cs typeface="Calibri"/>
              </a:rPr>
              <a:t>do</a:t>
            </a:r>
            <a:r>
              <a:rPr sz="2400" b="1" spc="-65" dirty="0">
                <a:latin typeface="Calibri"/>
                <a:cs typeface="Calibri"/>
              </a:rPr>
              <a:t> </a:t>
            </a:r>
            <a:r>
              <a:rPr sz="2400" b="1" dirty="0">
                <a:latin typeface="Calibri"/>
                <a:cs typeface="Calibri"/>
              </a:rPr>
              <a:t>indicativo</a:t>
            </a:r>
            <a:r>
              <a:rPr sz="2400" dirty="0">
                <a:latin typeface="Calibri"/>
                <a:cs typeface="Calibri"/>
              </a:rPr>
              <a:t>:</a:t>
            </a:r>
            <a:r>
              <a:rPr sz="2400" spc="-7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-ra,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-ras,</a:t>
            </a:r>
            <a:r>
              <a:rPr sz="2400" spc="-8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-ra,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-remos,</a:t>
            </a:r>
            <a:r>
              <a:rPr sz="2400" spc="-7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-reis,</a:t>
            </a:r>
            <a:r>
              <a:rPr sz="2400" spc="-6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</a:t>
            </a:r>
            <a:r>
              <a:rPr sz="2400" spc="-20" dirty="0">
                <a:latin typeface="Calibri"/>
                <a:cs typeface="Calibri"/>
              </a:rPr>
              <a:t>ram.</a:t>
            </a:r>
            <a:endParaRPr sz="2400" dirty="0">
              <a:latin typeface="Calibri"/>
              <a:cs typeface="Calibri"/>
            </a:endParaRPr>
          </a:p>
          <a:p>
            <a:pPr marL="354965" indent="-342265">
              <a:lnSpc>
                <a:spcPct val="100000"/>
              </a:lnSpc>
              <a:buFont typeface="Arial MT"/>
              <a:buChar char="•"/>
              <a:tabLst>
                <a:tab pos="354965" algn="l"/>
              </a:tabLst>
            </a:pPr>
            <a:r>
              <a:rPr sz="2400" b="1" spc="-10" dirty="0">
                <a:latin typeface="Calibri"/>
                <a:cs typeface="Calibri"/>
              </a:rPr>
              <a:t>Pretérito</a:t>
            </a:r>
            <a:r>
              <a:rPr sz="2400" b="1" spc="-15" dirty="0">
                <a:latin typeface="Calibri"/>
                <a:cs typeface="Calibri"/>
              </a:rPr>
              <a:t> </a:t>
            </a:r>
            <a:r>
              <a:rPr sz="2400" b="1" spc="-10" dirty="0">
                <a:latin typeface="Calibri"/>
                <a:cs typeface="Calibri"/>
              </a:rPr>
              <a:t>imperfeito</a:t>
            </a:r>
            <a:r>
              <a:rPr sz="2400" b="1" spc="-35" dirty="0">
                <a:latin typeface="Calibri"/>
                <a:cs typeface="Calibri"/>
              </a:rPr>
              <a:t> </a:t>
            </a:r>
            <a:r>
              <a:rPr sz="2400" b="1" dirty="0">
                <a:latin typeface="Calibri"/>
                <a:cs typeface="Calibri"/>
              </a:rPr>
              <a:t>do</a:t>
            </a:r>
            <a:r>
              <a:rPr sz="2400" b="1" spc="-45" dirty="0">
                <a:latin typeface="Calibri"/>
                <a:cs typeface="Calibri"/>
              </a:rPr>
              <a:t> </a:t>
            </a:r>
            <a:r>
              <a:rPr sz="2400" b="1" dirty="0">
                <a:latin typeface="Calibri"/>
                <a:cs typeface="Calibri"/>
              </a:rPr>
              <a:t>subjuntivo:</a:t>
            </a:r>
            <a:r>
              <a:rPr sz="2400" b="1" spc="-4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-sse,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-sses,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-sse,</a:t>
            </a:r>
            <a:r>
              <a:rPr sz="2400" spc="-6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-ssemos,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-sseis,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</a:t>
            </a:r>
            <a:r>
              <a:rPr sz="2400" spc="-10" dirty="0">
                <a:latin typeface="Calibri"/>
                <a:cs typeface="Calibri"/>
              </a:rPr>
              <a:t>ssem.</a:t>
            </a:r>
            <a:endParaRPr sz="2400" dirty="0">
              <a:latin typeface="Calibri"/>
              <a:cs typeface="Calibri"/>
            </a:endParaRPr>
          </a:p>
          <a:p>
            <a:pPr marL="354965" indent="-342265">
              <a:lnSpc>
                <a:spcPct val="100000"/>
              </a:lnSpc>
              <a:buFont typeface="Arial MT"/>
              <a:buChar char="•"/>
              <a:tabLst>
                <a:tab pos="354965" algn="l"/>
              </a:tabLst>
            </a:pPr>
            <a:r>
              <a:rPr sz="2400" b="1" dirty="0">
                <a:latin typeface="Calibri"/>
                <a:cs typeface="Calibri"/>
              </a:rPr>
              <a:t>Futuro</a:t>
            </a:r>
            <a:r>
              <a:rPr sz="2400" b="1" spc="-50" dirty="0">
                <a:latin typeface="Calibri"/>
                <a:cs typeface="Calibri"/>
              </a:rPr>
              <a:t> </a:t>
            </a:r>
            <a:r>
              <a:rPr sz="2400" b="1" dirty="0">
                <a:latin typeface="Calibri"/>
                <a:cs typeface="Calibri"/>
              </a:rPr>
              <a:t>do</a:t>
            </a:r>
            <a:r>
              <a:rPr sz="2400" b="1" spc="-55" dirty="0">
                <a:latin typeface="Calibri"/>
                <a:cs typeface="Calibri"/>
              </a:rPr>
              <a:t> </a:t>
            </a:r>
            <a:r>
              <a:rPr sz="2400" b="1" dirty="0">
                <a:latin typeface="Calibri"/>
                <a:cs typeface="Calibri"/>
              </a:rPr>
              <a:t>subjuntivo:</a:t>
            </a:r>
            <a:r>
              <a:rPr sz="2400" b="1" spc="-5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</a:t>
            </a:r>
            <a:r>
              <a:rPr sz="2400" spc="-90" dirty="0">
                <a:latin typeface="Calibri"/>
                <a:cs typeface="Calibri"/>
              </a:rPr>
              <a:t>r,</a:t>
            </a:r>
            <a:r>
              <a:rPr sz="2400" spc="-6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-res,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</a:t>
            </a:r>
            <a:r>
              <a:rPr sz="2400" spc="-90" dirty="0">
                <a:latin typeface="Calibri"/>
                <a:cs typeface="Calibri"/>
              </a:rPr>
              <a:t>r,</a:t>
            </a:r>
            <a:r>
              <a:rPr sz="2400" spc="-5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-rmos,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-rdes,</a:t>
            </a:r>
            <a:r>
              <a:rPr sz="2400" spc="-7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-</a:t>
            </a:r>
            <a:r>
              <a:rPr sz="2400" spc="-20" dirty="0">
                <a:latin typeface="Calibri"/>
                <a:cs typeface="Calibri"/>
              </a:rPr>
              <a:t>rem.</a:t>
            </a:r>
            <a:endParaRPr sz="2400" dirty="0">
              <a:latin typeface="Calibri"/>
              <a:cs typeface="Calibri"/>
            </a:endParaRPr>
          </a:p>
        </p:txBody>
      </p: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1143000" y="304800"/>
            <a:ext cx="8829675" cy="1410643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dirty="0">
                <a:latin typeface="Nunito" pitchFamily="2" charset="0"/>
              </a:rPr>
              <a:t>Tempos derivados do pretérito perfeito do indicativo</a:t>
            </a:r>
          </a:p>
        </p:txBody>
      </p:sp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9151754"/>
              </p:ext>
            </p:extLst>
          </p:nvPr>
        </p:nvGraphicFramePr>
        <p:xfrm>
          <a:off x="2025650" y="2184273"/>
          <a:ext cx="8128000" cy="41446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2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181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8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TEMPO</a:t>
                      </a:r>
                      <a:r>
                        <a:rPr sz="2800" b="1" spc="-10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8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PRIMITIVO</a:t>
                      </a:r>
                      <a:endParaRPr sz="28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75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800" spc="-10" dirty="0">
                          <a:latin typeface="Nunito" pitchFamily="2" charset="0"/>
                          <a:cs typeface="Calibri"/>
                        </a:rPr>
                        <a:t>PRETÉRITO</a:t>
                      </a:r>
                      <a:r>
                        <a:rPr sz="2800" spc="-9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800" dirty="0">
                          <a:latin typeface="Nunito" pitchFamily="2" charset="0"/>
                          <a:cs typeface="Calibri"/>
                        </a:rPr>
                        <a:t>PERFEITO</a:t>
                      </a:r>
                      <a:r>
                        <a:rPr sz="2800" spc="-8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800" dirty="0"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800" spc="-75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800" spc="-10" dirty="0"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28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800" spc="-10" dirty="0">
                          <a:latin typeface="Nunito" pitchFamily="2" charset="0"/>
                          <a:cs typeface="Calibri"/>
                        </a:rPr>
                        <a:t>Soube</a:t>
                      </a:r>
                      <a:endParaRPr sz="28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2800" spc="-25" dirty="0">
                          <a:latin typeface="Nunito" pitchFamily="2" charset="0"/>
                          <a:cs typeface="Calibri"/>
                        </a:rPr>
                        <a:t>Soube-ste</a:t>
                      </a:r>
                      <a:endParaRPr sz="28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800" spc="-10" dirty="0">
                          <a:latin typeface="Nunito" pitchFamily="2" charset="0"/>
                          <a:cs typeface="Calibri"/>
                        </a:rPr>
                        <a:t>Soube</a:t>
                      </a:r>
                      <a:endParaRPr sz="28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800" spc="-10" dirty="0">
                          <a:latin typeface="Nunito" pitchFamily="2" charset="0"/>
                          <a:cs typeface="Calibri"/>
                        </a:rPr>
                        <a:t>Soubemos</a:t>
                      </a:r>
                      <a:endParaRPr sz="28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800" spc="-10" dirty="0">
                          <a:latin typeface="Nunito" pitchFamily="2" charset="0"/>
                          <a:cs typeface="Calibri"/>
                        </a:rPr>
                        <a:t>Soubestes</a:t>
                      </a:r>
                      <a:endParaRPr sz="28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2800" spc="-10" dirty="0">
                          <a:latin typeface="Nunito" pitchFamily="2" charset="0"/>
                          <a:cs typeface="Calibri"/>
                        </a:rPr>
                        <a:t>Souberam</a:t>
                      </a:r>
                      <a:endParaRPr sz="28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1066800" y="152400"/>
            <a:ext cx="8829675" cy="1410643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dirty="0">
                <a:latin typeface="Nunito" pitchFamily="2" charset="0"/>
              </a:rPr>
              <a:t>Tempos derivados do pretérito perfeito do indicativo</a:t>
            </a:r>
          </a:p>
        </p:txBody>
      </p:sp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9491437"/>
              </p:ext>
            </p:extLst>
          </p:nvPr>
        </p:nvGraphicFramePr>
        <p:xfrm>
          <a:off x="965479" y="1839722"/>
          <a:ext cx="10081260" cy="4725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604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604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604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94385">
                <a:tc gridSpan="3"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TEMPOS</a:t>
                      </a:r>
                      <a:r>
                        <a:rPr sz="4000" b="1" spc="-1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4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DERIVADOS</a:t>
                      </a:r>
                      <a:endParaRPr sz="4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2960">
                <a:tc>
                  <a:txBody>
                    <a:bodyPr/>
                    <a:lstStyle/>
                    <a:p>
                      <a:pPr marL="324485" marR="316865" indent="127635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Pretérito</a:t>
                      </a:r>
                      <a:r>
                        <a:rPr sz="2000" b="1" spc="-6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mais-</a:t>
                      </a:r>
                      <a:r>
                        <a:rPr sz="2000" b="1" spc="-2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que- </a:t>
                      </a: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perfeito</a:t>
                      </a:r>
                      <a:r>
                        <a:rPr sz="2000" b="1" spc="-4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000" b="1" spc="-5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69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1012825" marR="210185" indent="-794385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Pretérito</a:t>
                      </a:r>
                      <a:r>
                        <a:rPr sz="2000" b="1" spc="-9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imperfeito</a:t>
                      </a:r>
                      <a:r>
                        <a:rPr sz="2000" b="1" spc="-10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 </a:t>
                      </a: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subjuntivo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69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36068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20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Futuro</a:t>
                      </a:r>
                      <a:r>
                        <a:rPr sz="2000" b="1" spc="-5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2000" b="1" spc="-5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20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subjuntivo</a:t>
                      </a:r>
                      <a:endParaRPr sz="20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26669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Soubera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Soubesse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Souberas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Soubesses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Souberes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752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Soubera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Soubesse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Soubéramos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Soubéssemos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Soubermos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Soubéreis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Soubésseis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Souberdes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59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Souberam</a:t>
                      </a:r>
                      <a:endParaRPr sz="16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Soubessem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Souberem</a:t>
                      </a:r>
                      <a:endParaRPr sz="1600" dirty="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1143000" y="228600"/>
            <a:ext cx="9575800" cy="1410643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 marR="5080">
              <a:lnSpc>
                <a:spcPts val="4750"/>
              </a:lnSpc>
              <a:spcBef>
                <a:spcPts val="700"/>
              </a:spcBef>
            </a:pPr>
            <a:r>
              <a:rPr spc="325" dirty="0">
                <a:solidFill>
                  <a:schemeClr val="tx1"/>
                </a:solidFill>
                <a:latin typeface="Nunito" pitchFamily="2" charset="0"/>
              </a:rPr>
              <a:t>Formas</a:t>
            </a:r>
            <a:r>
              <a:rPr spc="415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375" dirty="0">
                <a:solidFill>
                  <a:schemeClr val="tx1"/>
                </a:solidFill>
                <a:latin typeface="Nunito" pitchFamily="2" charset="0"/>
              </a:rPr>
              <a:t>nominais</a:t>
            </a:r>
            <a:r>
              <a:rPr spc="415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320" dirty="0">
                <a:solidFill>
                  <a:schemeClr val="tx1"/>
                </a:solidFill>
                <a:latin typeface="Nunito" pitchFamily="2" charset="0"/>
              </a:rPr>
              <a:t>e</a:t>
            </a:r>
            <a:r>
              <a:rPr spc="434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400" dirty="0">
                <a:solidFill>
                  <a:schemeClr val="tx1"/>
                </a:solidFill>
                <a:latin typeface="Nunito" pitchFamily="2" charset="0"/>
              </a:rPr>
              <a:t>tempos </a:t>
            </a:r>
            <a:r>
              <a:rPr spc="370" dirty="0">
                <a:solidFill>
                  <a:schemeClr val="tx1"/>
                </a:solidFill>
                <a:latin typeface="Nunito" pitchFamily="2" charset="0"/>
              </a:rPr>
              <a:t>derivados</a:t>
            </a:r>
            <a:r>
              <a:rPr spc="425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450" dirty="0">
                <a:solidFill>
                  <a:schemeClr val="tx1"/>
                </a:solidFill>
                <a:latin typeface="Nunito" pitchFamily="2" charset="0"/>
              </a:rPr>
              <a:t>do</a:t>
            </a:r>
            <a:r>
              <a:rPr spc="445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345" dirty="0">
                <a:solidFill>
                  <a:schemeClr val="tx1"/>
                </a:solidFill>
                <a:latin typeface="Nunito" pitchFamily="2" charset="0"/>
              </a:rPr>
              <a:t>infinitivo</a:t>
            </a:r>
            <a:r>
              <a:rPr spc="415" dirty="0">
                <a:solidFill>
                  <a:schemeClr val="tx1"/>
                </a:solidFill>
                <a:latin typeface="Nunito" pitchFamily="2" charset="0"/>
              </a:rPr>
              <a:t> </a:t>
            </a:r>
            <a:r>
              <a:rPr spc="380" dirty="0">
                <a:solidFill>
                  <a:schemeClr val="tx1"/>
                </a:solidFill>
                <a:latin typeface="Nunito" pitchFamily="2" charset="0"/>
              </a:rPr>
              <a:t>impessoal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914400" y="1828800"/>
            <a:ext cx="11113135" cy="4415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350" algn="just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latin typeface="Nunito" pitchFamily="2" charset="0"/>
                <a:cs typeface="Calibri"/>
              </a:rPr>
              <a:t>As</a:t>
            </a:r>
            <a:r>
              <a:rPr sz="2400" spc="38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demais</a:t>
            </a:r>
            <a:r>
              <a:rPr sz="2400" spc="38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formas</a:t>
            </a:r>
            <a:r>
              <a:rPr sz="2400" spc="38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verbais</a:t>
            </a:r>
            <a:r>
              <a:rPr sz="2400" spc="39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e</a:t>
            </a:r>
            <a:r>
              <a:rPr sz="2400" spc="39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nominais</a:t>
            </a:r>
            <a:r>
              <a:rPr sz="2400" spc="39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derivam</a:t>
            </a:r>
            <a:r>
              <a:rPr sz="2400" spc="38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do</a:t>
            </a:r>
            <a:r>
              <a:rPr sz="2400" spc="38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infinitivo</a:t>
            </a:r>
            <a:r>
              <a:rPr sz="2400" spc="37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impessoal,</a:t>
            </a:r>
            <a:r>
              <a:rPr sz="2400" spc="38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que</a:t>
            </a:r>
            <a:r>
              <a:rPr sz="2400" spc="39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é</a:t>
            </a:r>
            <a:r>
              <a:rPr sz="2400" spc="38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a</a:t>
            </a:r>
            <a:r>
              <a:rPr sz="2400" spc="375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forma </a:t>
            </a:r>
            <a:r>
              <a:rPr sz="2400" dirty="0">
                <a:latin typeface="Nunito" pitchFamily="2" charset="0"/>
                <a:cs typeface="Calibri"/>
              </a:rPr>
              <a:t>primitiva</a:t>
            </a:r>
            <a:r>
              <a:rPr sz="2400" spc="53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de</a:t>
            </a:r>
            <a:r>
              <a:rPr sz="2400" spc="5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qualquer</a:t>
            </a:r>
            <a:r>
              <a:rPr sz="2400" spc="5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verbo.</a:t>
            </a:r>
            <a:r>
              <a:rPr sz="2400" spc="540" dirty="0">
                <a:latin typeface="Nunito" pitchFamily="2" charset="0"/>
                <a:cs typeface="Calibri"/>
              </a:rPr>
              <a:t> </a:t>
            </a:r>
            <a:r>
              <a:rPr sz="2400" spc="-25" dirty="0">
                <a:latin typeface="Nunito" pitchFamily="2" charset="0"/>
                <a:cs typeface="Calibri"/>
              </a:rPr>
              <a:t>Deve-</a:t>
            </a:r>
            <a:r>
              <a:rPr sz="2400" dirty="0">
                <a:latin typeface="Nunito" pitchFamily="2" charset="0"/>
                <a:cs typeface="Calibri"/>
              </a:rPr>
              <a:t>se,</a:t>
            </a:r>
            <a:r>
              <a:rPr sz="2400" spc="5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pois,</a:t>
            </a:r>
            <a:r>
              <a:rPr sz="2400" spc="54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subtrair</a:t>
            </a:r>
            <a:r>
              <a:rPr sz="2400" spc="54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a</a:t>
            </a:r>
            <a:r>
              <a:rPr sz="2400" spc="5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desinência</a:t>
            </a:r>
            <a:r>
              <a:rPr sz="2400" spc="5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de</a:t>
            </a:r>
            <a:r>
              <a:rPr sz="2400" spc="53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infinitivo</a:t>
            </a:r>
            <a:r>
              <a:rPr sz="2400" spc="540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(-</a:t>
            </a:r>
            <a:r>
              <a:rPr sz="2400" dirty="0">
                <a:latin typeface="Nunito" pitchFamily="2" charset="0"/>
                <a:cs typeface="Calibri"/>
              </a:rPr>
              <a:t>r)</a:t>
            </a:r>
            <a:r>
              <a:rPr sz="2400" spc="545" dirty="0">
                <a:latin typeface="Nunito" pitchFamily="2" charset="0"/>
                <a:cs typeface="Calibri"/>
              </a:rPr>
              <a:t> </a:t>
            </a:r>
            <a:r>
              <a:rPr sz="2400" spc="-50" dirty="0">
                <a:latin typeface="Nunito" pitchFamily="2" charset="0"/>
                <a:cs typeface="Calibri"/>
              </a:rPr>
              <a:t>e </a:t>
            </a:r>
            <a:r>
              <a:rPr sz="2400" spc="-10" dirty="0">
                <a:latin typeface="Nunito" pitchFamily="2" charset="0"/>
                <a:cs typeface="Calibri"/>
              </a:rPr>
              <a:t>acrescentar</a:t>
            </a:r>
            <a:r>
              <a:rPr sz="2400" spc="-6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as</a:t>
            </a:r>
            <a:r>
              <a:rPr sz="2400" spc="-4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terminações</a:t>
            </a:r>
            <a:r>
              <a:rPr sz="2400" spc="-6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a</a:t>
            </a:r>
            <a:r>
              <a:rPr sz="2400" spc="-45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seguir.</a:t>
            </a:r>
            <a:endParaRPr sz="2400" dirty="0">
              <a:latin typeface="Nunito" pitchFamily="2" charset="0"/>
              <a:cs typeface="Calibri"/>
            </a:endParaRPr>
          </a:p>
          <a:p>
            <a:pPr marL="353060" marR="5080" indent="-340360" algn="just">
              <a:lnSpc>
                <a:spcPct val="100000"/>
              </a:lnSpc>
              <a:spcBef>
                <a:spcPts val="2880"/>
              </a:spcBef>
              <a:buFont typeface="Arial MT"/>
              <a:buChar char="•"/>
              <a:tabLst>
                <a:tab pos="355600" algn="l"/>
              </a:tabLst>
            </a:pPr>
            <a:r>
              <a:rPr sz="2400" b="1" dirty="0">
                <a:latin typeface="Nunito" pitchFamily="2" charset="0"/>
                <a:cs typeface="Calibri"/>
              </a:rPr>
              <a:t>Pretérito</a:t>
            </a:r>
            <a:r>
              <a:rPr sz="2400" b="1" spc="165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imperfeito</a:t>
            </a:r>
            <a:r>
              <a:rPr sz="2400" b="1" spc="175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do</a:t>
            </a:r>
            <a:r>
              <a:rPr sz="2400" b="1" spc="160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indicativo</a:t>
            </a:r>
            <a:r>
              <a:rPr sz="2400" dirty="0">
                <a:latin typeface="Nunito" pitchFamily="2" charset="0"/>
                <a:cs typeface="Calibri"/>
              </a:rPr>
              <a:t>:</a:t>
            </a:r>
            <a:r>
              <a:rPr sz="2400" spc="16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va,</a:t>
            </a:r>
            <a:r>
              <a:rPr sz="2400" spc="16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vas,</a:t>
            </a:r>
            <a:r>
              <a:rPr sz="2400" spc="160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va,</a:t>
            </a:r>
            <a:r>
              <a:rPr sz="2400" spc="17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vamos,</a:t>
            </a:r>
            <a:r>
              <a:rPr sz="2400" spc="16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veis,</a:t>
            </a:r>
            <a:r>
              <a:rPr sz="2400" spc="16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vam</a:t>
            </a:r>
            <a:r>
              <a:rPr sz="2400" spc="17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(para</a:t>
            </a:r>
            <a:r>
              <a:rPr sz="2400" spc="16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os</a:t>
            </a:r>
            <a:r>
              <a:rPr sz="2400" spc="155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verbos 	</a:t>
            </a:r>
            <a:r>
              <a:rPr sz="2400" dirty="0">
                <a:latin typeface="Nunito" pitchFamily="2" charset="0"/>
                <a:cs typeface="Calibri"/>
              </a:rPr>
              <a:t>da</a:t>
            </a:r>
            <a:r>
              <a:rPr sz="2400" spc="24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primeira</a:t>
            </a:r>
            <a:r>
              <a:rPr sz="2400" spc="24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conjugação)</a:t>
            </a:r>
            <a:r>
              <a:rPr sz="2400" spc="2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e</a:t>
            </a:r>
            <a:r>
              <a:rPr sz="2400" spc="23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a,</a:t>
            </a:r>
            <a:r>
              <a:rPr sz="2400" spc="24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as,</a:t>
            </a:r>
            <a:r>
              <a:rPr sz="2400" spc="25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a,</a:t>
            </a:r>
            <a:r>
              <a:rPr sz="2400" spc="24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amos,</a:t>
            </a:r>
            <a:r>
              <a:rPr sz="2400" spc="23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eis,</a:t>
            </a:r>
            <a:r>
              <a:rPr sz="2400" spc="254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am</a:t>
            </a:r>
            <a:r>
              <a:rPr sz="2400" spc="24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(para</a:t>
            </a:r>
            <a:r>
              <a:rPr sz="2400" spc="2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os</a:t>
            </a:r>
            <a:r>
              <a:rPr sz="2400" spc="24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verbos</a:t>
            </a:r>
            <a:r>
              <a:rPr sz="2400" spc="245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da</a:t>
            </a:r>
            <a:r>
              <a:rPr sz="2400" spc="250" dirty="0">
                <a:latin typeface="Nunito" pitchFamily="2" charset="0"/>
                <a:cs typeface="Calibri"/>
              </a:rPr>
              <a:t> </a:t>
            </a:r>
            <a:r>
              <a:rPr sz="2400" dirty="0">
                <a:latin typeface="Nunito" pitchFamily="2" charset="0"/>
                <a:cs typeface="Calibri"/>
              </a:rPr>
              <a:t>segunda</a:t>
            </a:r>
            <a:r>
              <a:rPr sz="2400" spc="235" dirty="0">
                <a:latin typeface="Nunito" pitchFamily="2" charset="0"/>
                <a:cs typeface="Calibri"/>
              </a:rPr>
              <a:t> </a:t>
            </a:r>
            <a:r>
              <a:rPr sz="2400" spc="-50" dirty="0">
                <a:latin typeface="Nunito" pitchFamily="2" charset="0"/>
                <a:cs typeface="Calibri"/>
              </a:rPr>
              <a:t>e 	</a:t>
            </a:r>
            <a:r>
              <a:rPr sz="2400" spc="-10" dirty="0">
                <a:latin typeface="Nunito" pitchFamily="2" charset="0"/>
                <a:cs typeface="Calibri"/>
              </a:rPr>
              <a:t>terceira</a:t>
            </a:r>
            <a:r>
              <a:rPr sz="2400" spc="-95" dirty="0">
                <a:latin typeface="Nunito" pitchFamily="2" charset="0"/>
                <a:cs typeface="Calibri"/>
              </a:rPr>
              <a:t> </a:t>
            </a:r>
            <a:r>
              <a:rPr sz="2400" spc="-10" dirty="0">
                <a:latin typeface="Nunito" pitchFamily="2" charset="0"/>
                <a:cs typeface="Calibri"/>
              </a:rPr>
              <a:t>conjugações).</a:t>
            </a:r>
            <a:endParaRPr sz="2400" dirty="0">
              <a:latin typeface="Nunito" pitchFamily="2" charset="0"/>
              <a:cs typeface="Calibri"/>
            </a:endParaRPr>
          </a:p>
          <a:p>
            <a:pPr marL="353060" indent="-340360" algn="just">
              <a:lnSpc>
                <a:spcPct val="100000"/>
              </a:lnSpc>
              <a:spcBef>
                <a:spcPts val="5"/>
              </a:spcBef>
              <a:buFont typeface="Arial MT"/>
              <a:buChar char="•"/>
              <a:tabLst>
                <a:tab pos="353060" algn="l"/>
              </a:tabLst>
            </a:pPr>
            <a:r>
              <a:rPr sz="2400" b="1" dirty="0">
                <a:latin typeface="Nunito" pitchFamily="2" charset="0"/>
                <a:cs typeface="Calibri"/>
              </a:rPr>
              <a:t>Futuro</a:t>
            </a:r>
            <a:r>
              <a:rPr sz="2400" b="1" spc="-80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do</a:t>
            </a:r>
            <a:r>
              <a:rPr sz="2400" b="1" spc="-65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presente</a:t>
            </a:r>
            <a:r>
              <a:rPr sz="2400" b="1" spc="-50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do</a:t>
            </a:r>
            <a:r>
              <a:rPr sz="2400" b="1" spc="-75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indicativo:</a:t>
            </a:r>
            <a:r>
              <a:rPr sz="2400" b="1" spc="-7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rei,</a:t>
            </a:r>
            <a:r>
              <a:rPr sz="2400" spc="-6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rás,</a:t>
            </a:r>
            <a:r>
              <a:rPr sz="2400" spc="-7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rá,</a:t>
            </a:r>
            <a:r>
              <a:rPr sz="2400" spc="-7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remos,</a:t>
            </a:r>
            <a:r>
              <a:rPr sz="2400" spc="-7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reis,</a:t>
            </a:r>
            <a:r>
              <a:rPr sz="2400" spc="-7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-rão.</a:t>
            </a:r>
            <a:endParaRPr sz="2400" dirty="0">
              <a:latin typeface="Nunito" pitchFamily="2" charset="0"/>
              <a:cs typeface="Calibri"/>
            </a:endParaRPr>
          </a:p>
          <a:p>
            <a:pPr marL="353060" indent="-340360" algn="just">
              <a:lnSpc>
                <a:spcPct val="100000"/>
              </a:lnSpc>
              <a:buFont typeface="Arial MT"/>
              <a:buChar char="•"/>
              <a:tabLst>
                <a:tab pos="353060" algn="l"/>
              </a:tabLst>
            </a:pPr>
            <a:r>
              <a:rPr sz="2400" b="1" dirty="0">
                <a:latin typeface="Nunito" pitchFamily="2" charset="0"/>
                <a:cs typeface="Calibri"/>
              </a:rPr>
              <a:t>Futuro</a:t>
            </a:r>
            <a:r>
              <a:rPr sz="2400" b="1" spc="-50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do</a:t>
            </a:r>
            <a:r>
              <a:rPr sz="2400" b="1" spc="-40" dirty="0">
                <a:latin typeface="Nunito" pitchFamily="2" charset="0"/>
                <a:cs typeface="Calibri"/>
              </a:rPr>
              <a:t> </a:t>
            </a:r>
            <a:r>
              <a:rPr sz="2400" b="1" spc="-10" dirty="0">
                <a:latin typeface="Nunito" pitchFamily="2" charset="0"/>
                <a:cs typeface="Calibri"/>
              </a:rPr>
              <a:t>pretérito</a:t>
            </a:r>
            <a:r>
              <a:rPr sz="2400" b="1" spc="-45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do</a:t>
            </a:r>
            <a:r>
              <a:rPr sz="2400" b="1" spc="-45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indicativo:</a:t>
            </a:r>
            <a:r>
              <a:rPr sz="2400" b="1" spc="-4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ria,</a:t>
            </a:r>
            <a:r>
              <a:rPr sz="2400" spc="-5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rias,</a:t>
            </a:r>
            <a:r>
              <a:rPr sz="2400" spc="-4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ria,</a:t>
            </a:r>
            <a:r>
              <a:rPr sz="2400" spc="-4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ríamos,</a:t>
            </a:r>
            <a:r>
              <a:rPr sz="2400" spc="-6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ríeis,</a:t>
            </a:r>
            <a:r>
              <a:rPr sz="2400" spc="-4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spc="-10" dirty="0">
                <a:latin typeface="Nunito" pitchFamily="2" charset="0"/>
                <a:cs typeface="Calibri"/>
              </a:rPr>
              <a:t>ríam.</a:t>
            </a:r>
            <a:endParaRPr sz="2400" dirty="0">
              <a:latin typeface="Nunito" pitchFamily="2" charset="0"/>
              <a:cs typeface="Calibri"/>
            </a:endParaRPr>
          </a:p>
          <a:p>
            <a:pPr marL="353060" indent="-340360" algn="just">
              <a:lnSpc>
                <a:spcPct val="100000"/>
              </a:lnSpc>
              <a:buFont typeface="Arial MT"/>
              <a:buChar char="•"/>
              <a:tabLst>
                <a:tab pos="353060" algn="l"/>
              </a:tabLst>
            </a:pPr>
            <a:r>
              <a:rPr sz="2400" b="1" dirty="0">
                <a:latin typeface="Nunito" pitchFamily="2" charset="0"/>
                <a:cs typeface="Calibri"/>
              </a:rPr>
              <a:t>Infinitivo</a:t>
            </a:r>
            <a:r>
              <a:rPr sz="2400" b="1" spc="-100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impessoal:</a:t>
            </a:r>
            <a:r>
              <a:rPr sz="2400" b="1" spc="-6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spc="-95" dirty="0">
                <a:latin typeface="Nunito" pitchFamily="2" charset="0"/>
                <a:cs typeface="Calibri"/>
              </a:rPr>
              <a:t>r,</a:t>
            </a:r>
            <a:r>
              <a:rPr sz="2400" spc="-4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res,</a:t>
            </a:r>
            <a:r>
              <a:rPr sz="2400" spc="-4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spc="-105" dirty="0">
                <a:latin typeface="Nunito" pitchFamily="2" charset="0"/>
                <a:cs typeface="Calibri"/>
              </a:rPr>
              <a:t>r,</a:t>
            </a:r>
            <a:r>
              <a:rPr sz="2400" spc="-3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rmos,</a:t>
            </a:r>
            <a:r>
              <a:rPr sz="2400" spc="-5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dirty="0">
                <a:latin typeface="Nunito" pitchFamily="2" charset="0"/>
                <a:cs typeface="Calibri"/>
              </a:rPr>
              <a:t>rdes,</a:t>
            </a:r>
            <a:r>
              <a:rPr sz="2400" spc="-4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-rem.</a:t>
            </a:r>
            <a:endParaRPr sz="2400" dirty="0">
              <a:latin typeface="Nunito" pitchFamily="2" charset="0"/>
              <a:cs typeface="Calibri"/>
            </a:endParaRPr>
          </a:p>
          <a:p>
            <a:pPr marL="353060" indent="-340360" algn="just">
              <a:lnSpc>
                <a:spcPct val="100000"/>
              </a:lnSpc>
              <a:buFont typeface="Arial MT"/>
              <a:buChar char="•"/>
              <a:tabLst>
                <a:tab pos="353060" algn="l"/>
              </a:tabLst>
            </a:pPr>
            <a:r>
              <a:rPr sz="2400" b="1" dirty="0">
                <a:latin typeface="Nunito" pitchFamily="2" charset="0"/>
                <a:cs typeface="Calibri"/>
              </a:rPr>
              <a:t>Gerúndio:</a:t>
            </a:r>
            <a:r>
              <a:rPr sz="2400" b="1" spc="-35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spc="-25" dirty="0">
                <a:latin typeface="Nunito" pitchFamily="2" charset="0"/>
                <a:cs typeface="Calibri"/>
              </a:rPr>
              <a:t>ndo</a:t>
            </a:r>
            <a:endParaRPr sz="2400" dirty="0">
              <a:latin typeface="Nunito" pitchFamily="2" charset="0"/>
              <a:cs typeface="Calibri"/>
            </a:endParaRPr>
          </a:p>
          <a:p>
            <a:pPr marL="353060" indent="-340360" algn="just">
              <a:lnSpc>
                <a:spcPct val="100000"/>
              </a:lnSpc>
              <a:buFont typeface="Arial MT"/>
              <a:buChar char="•"/>
              <a:tabLst>
                <a:tab pos="353060" algn="l"/>
              </a:tabLst>
            </a:pPr>
            <a:r>
              <a:rPr sz="2400" b="1" dirty="0">
                <a:latin typeface="Nunito" pitchFamily="2" charset="0"/>
                <a:cs typeface="Calibri"/>
              </a:rPr>
              <a:t>Particípio</a:t>
            </a:r>
            <a:r>
              <a:rPr sz="2400" b="1" spc="-90" dirty="0">
                <a:latin typeface="Nunito" pitchFamily="2" charset="0"/>
                <a:cs typeface="Calibri"/>
              </a:rPr>
              <a:t> </a:t>
            </a:r>
            <a:r>
              <a:rPr sz="2400" b="1" dirty="0">
                <a:latin typeface="Nunito" pitchFamily="2" charset="0"/>
                <a:cs typeface="Calibri"/>
              </a:rPr>
              <a:t>regular:</a:t>
            </a:r>
            <a:r>
              <a:rPr sz="2400" b="1" spc="-70" dirty="0">
                <a:latin typeface="Nunito" pitchFamily="2" charset="0"/>
                <a:cs typeface="Calibri"/>
              </a:rPr>
              <a:t> </a:t>
            </a:r>
            <a:r>
              <a:rPr sz="2400" spc="-20" dirty="0">
                <a:latin typeface="Nunito" pitchFamily="2" charset="0"/>
                <a:cs typeface="Calibri"/>
              </a:rPr>
              <a:t>-</a:t>
            </a:r>
            <a:r>
              <a:rPr sz="2400" spc="-25" dirty="0">
                <a:latin typeface="Nunito" pitchFamily="2" charset="0"/>
                <a:cs typeface="Calibri"/>
              </a:rPr>
              <a:t>do</a:t>
            </a:r>
            <a:endParaRPr sz="2400" dirty="0">
              <a:latin typeface="Nunito" pitchFamily="2" charset="0"/>
              <a:cs typeface="Calibri"/>
            </a:endParaRPr>
          </a:p>
        </p:txBody>
      </p:sp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7088115"/>
              </p:ext>
            </p:extLst>
          </p:nvPr>
        </p:nvGraphicFramePr>
        <p:xfrm>
          <a:off x="990600" y="311785"/>
          <a:ext cx="10624185" cy="6234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413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413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413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b="1" spc="-2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ESTUDA-</a:t>
                      </a:r>
                      <a:r>
                        <a:rPr sz="1600" b="1" spc="-5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R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9445">
                <a:tc>
                  <a:txBody>
                    <a:bodyPr/>
                    <a:lstStyle/>
                    <a:p>
                      <a:pPr marL="1211580" marR="458470" indent="-7410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PRETÉRITO</a:t>
                      </a:r>
                      <a:r>
                        <a:rPr sz="1600" b="1" spc="-8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IMPERFEITO</a:t>
                      </a:r>
                      <a:r>
                        <a:rPr sz="1600" b="1" spc="-8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16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 </a:t>
                      </a:r>
                      <a:r>
                        <a:rPr sz="16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1212215" marR="509905" indent="-69342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FUTURO</a:t>
                      </a:r>
                      <a:r>
                        <a:rPr sz="1600" b="1" spc="-3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1600" b="1" spc="-3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PRESENTE</a:t>
                      </a:r>
                      <a:r>
                        <a:rPr sz="16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DO </a:t>
                      </a:r>
                      <a:r>
                        <a:rPr sz="16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tc>
                  <a:txBody>
                    <a:bodyPr/>
                    <a:lstStyle/>
                    <a:p>
                      <a:pPr marL="1212850" marR="468630" indent="-73469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FUTURO</a:t>
                      </a:r>
                      <a:r>
                        <a:rPr sz="16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1600" b="1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</a:t>
                      </a:r>
                      <a:r>
                        <a:rPr sz="1600" b="1" spc="-2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16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PRETÉRITO </a:t>
                      </a:r>
                      <a:r>
                        <a:rPr sz="1600" b="1" spc="-25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DO </a:t>
                      </a:r>
                      <a:r>
                        <a:rPr sz="1600" b="1" spc="-10" dirty="0">
                          <a:solidFill>
                            <a:srgbClr val="FFFFFF"/>
                          </a:solidFill>
                          <a:latin typeface="Nunito" pitchFamily="2" charset="0"/>
                          <a:cs typeface="Calibri"/>
                        </a:rPr>
                        <a:t>INDICATIVO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471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32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Estudava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Estudarei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Estudaria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Estudavas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Estudarás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Estudarias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04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Estudava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Estudará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Estudaria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Estudávamos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Estudaremos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Estudaríamos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Estudáveis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Estudareis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Estudaríeis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Estudavam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Estudarão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Estudariam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8051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b="1" dirty="0">
                          <a:latin typeface="Nunito" pitchFamily="2" charset="0"/>
                          <a:cs typeface="Calibri"/>
                        </a:rPr>
                        <a:t>INFINITIVO</a:t>
                      </a:r>
                      <a:r>
                        <a:rPr sz="1600" b="1" spc="-8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1600" b="1" spc="-10" dirty="0">
                          <a:latin typeface="Nunito" pitchFamily="2" charset="0"/>
                          <a:cs typeface="Calibri"/>
                        </a:rPr>
                        <a:t>PESSOAL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b="1" spc="-10" dirty="0">
                          <a:latin typeface="Nunito" pitchFamily="2" charset="0"/>
                          <a:cs typeface="Calibri"/>
                        </a:rPr>
                        <a:t>GERÚNDIO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 marL="7664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b="1" spc="-10" dirty="0">
                          <a:latin typeface="Nunito" pitchFamily="2" charset="0"/>
                          <a:cs typeface="Calibri"/>
                        </a:rPr>
                        <a:t>PARTICÍPIO</a:t>
                      </a:r>
                      <a:r>
                        <a:rPr sz="1600" b="1" spc="-90" dirty="0">
                          <a:latin typeface="Nunito" pitchFamily="2" charset="0"/>
                          <a:cs typeface="Calibri"/>
                        </a:rPr>
                        <a:t> </a:t>
                      </a:r>
                      <a:r>
                        <a:rPr sz="1600" b="1" spc="-10" dirty="0">
                          <a:latin typeface="Nunito" pitchFamily="2" charset="0"/>
                          <a:cs typeface="Calibri"/>
                        </a:rPr>
                        <a:t>REGULAR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Estudares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Estudando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Estudado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Estudarmos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Estudardes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40195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600" spc="-10" dirty="0">
                          <a:latin typeface="Nunito" pitchFamily="2" charset="0"/>
                          <a:cs typeface="Calibri"/>
                        </a:rPr>
                        <a:t>Estudarem</a:t>
                      </a:r>
                      <a:endParaRPr sz="1600">
                        <a:latin typeface="Nunito" pitchFamily="2" charset="0"/>
                        <a:cs typeface="Calibri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 dirty="0">
                        <a:latin typeface="Nunito" pitchFamily="2" charset="0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FD4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</p:spTree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6274B589-3EEB-8A62-3794-9E43B80AEF54}"/>
              </a:ext>
            </a:extLst>
          </p:cNvPr>
          <p:cNvSpPr txBox="1"/>
          <p:nvPr/>
        </p:nvSpPr>
        <p:spPr>
          <a:xfrm>
            <a:off x="2895600" y="2590800"/>
            <a:ext cx="64008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7200" dirty="0">
                <a:solidFill>
                  <a:schemeClr val="bg2">
                    <a:lumMod val="50000"/>
                  </a:schemeClr>
                </a:solidFill>
              </a:rPr>
              <a:t>OBRIGADO!</a:t>
            </a:r>
          </a:p>
        </p:txBody>
      </p:sp>
    </p:spTree>
    <p:extLst>
      <p:ext uri="{BB962C8B-B14F-4D97-AF65-F5344CB8AC3E}">
        <p14:creationId xmlns:p14="http://schemas.microsoft.com/office/powerpoint/2010/main" val="847752346"/>
      </p:ext>
    </p:extLst>
  </p:cSld>
  <p:clrMapOvr>
    <a:masterClrMapping/>
  </p:clrMapOvr>
  <p:transition spd="slow">
    <p:cover/>
    <p:sndAc>
      <p:stSnd>
        <p:snd r:embed="rId2" name="click.wav"/>
      </p:stSnd>
    </p:sndAc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1A0BCED5-D929-AD16-3CC1-9D9E71DCC122}"/>
              </a:ext>
            </a:extLst>
          </p:cNvPr>
          <p:cNvSpPr txBox="1"/>
          <p:nvPr/>
        </p:nvSpPr>
        <p:spPr>
          <a:xfrm>
            <a:off x="762000" y="304800"/>
            <a:ext cx="6858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3600">
                <a:solidFill>
                  <a:schemeClr val="bg2">
                    <a:lumMod val="50000"/>
                  </a:schemeClr>
                </a:solidFill>
              </a:rPr>
              <a:t>Referências Bibliográficas </a:t>
            </a:r>
            <a:endParaRPr lang="pt-BR" sz="36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5F118BDC-902A-6738-0FB0-4AFBFC24BEE5}"/>
              </a:ext>
            </a:extLst>
          </p:cNvPr>
          <p:cNvSpPr txBox="1"/>
          <p:nvPr/>
        </p:nvSpPr>
        <p:spPr>
          <a:xfrm>
            <a:off x="1600200" y="2057400"/>
            <a:ext cx="8458200" cy="25136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2250"/>
              </a:lnSpc>
              <a:spcAft>
                <a:spcPts val="2625"/>
              </a:spcAft>
            </a:pPr>
            <a:r>
              <a:rPr lang="pt-BR" sz="1800" dirty="0">
                <a:solidFill>
                  <a:srgbClr val="555555"/>
                </a:solidFill>
                <a:effectLst/>
                <a:latin typeface="Open Sans" panose="020B0606030504020204" pitchFamily="34" charset="0"/>
                <a:ea typeface="Times New Roman" panose="02020603050405020304" pitchFamily="18" charset="0"/>
              </a:rPr>
              <a:t>CEREJA, William Roberto; MAGALHÃES, Thereza Anália Cochar. Linguagens. São Paulo: Saraiva, 2010, ed. 7, vol. 1, 2 e 3</a:t>
            </a:r>
            <a:r>
              <a:rPr lang="pt-BR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</a:p>
          <a:p>
            <a:pPr algn="l">
              <a:lnSpc>
                <a:spcPts val="2250"/>
              </a:lnSpc>
              <a:spcAft>
                <a:spcPts val="2625"/>
              </a:spcAft>
            </a:pPr>
            <a:r>
              <a:rPr lang="pt-BR" sz="1800" dirty="0">
                <a:solidFill>
                  <a:srgbClr val="555555"/>
                </a:solidFill>
                <a:effectLst/>
                <a:latin typeface="Open Sans" panose="020B0606030504020204" pitchFamily="34" charset="0"/>
                <a:ea typeface="Times New Roman" panose="02020603050405020304" pitchFamily="18" charset="0"/>
              </a:rPr>
              <a:t>CEGALLA, Domingos Pascoal. Novíssima gramática da língua portuguesa. São Paulo: Companhia Editora Nacional, 2007.</a:t>
            </a:r>
            <a:r>
              <a:rPr lang="pt-BR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</a:p>
          <a:p>
            <a:pPr algn="l">
              <a:lnSpc>
                <a:spcPts val="2250"/>
              </a:lnSpc>
              <a:spcAft>
                <a:spcPts val="2625"/>
              </a:spcAft>
            </a:pPr>
            <a:r>
              <a:rPr lang="pt-BR" sz="1800" dirty="0">
                <a:solidFill>
                  <a:srgbClr val="555555"/>
                </a:solidFill>
                <a:effectLst/>
                <a:latin typeface="Open Sans" panose="020B0606030504020204" pitchFamily="34" charset="0"/>
                <a:ea typeface="Times New Roman" panose="02020603050405020304" pitchFamily="18" charset="0"/>
              </a:rPr>
              <a:t>BECHARA, Evanildo. Moderna Gramática Portuguesa. Rio de Janeiro: Editora Nova Fronteira, 2009.</a:t>
            </a:r>
            <a:r>
              <a:rPr lang="pt-BR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</a:p>
        </p:txBody>
      </p:sp>
    </p:spTree>
    <p:extLst>
      <p:ext uri="{BB962C8B-B14F-4D97-AF65-F5344CB8AC3E}">
        <p14:creationId xmlns:p14="http://schemas.microsoft.com/office/powerpoint/2010/main" val="3022284527"/>
      </p:ext>
    </p:extLst>
  </p:cSld>
  <p:clrMapOvr>
    <a:masterClrMapping/>
  </p:clrMapOvr>
  <p:transition spd="slow">
    <p:cover/>
    <p:sndAc>
      <p:stSnd>
        <p:snd r:embed="rId2" name="click.wav"/>
      </p:stSnd>
    </p:sndAc>
  </p:transition>
</p:sld>
</file>

<file path=ppt/theme/theme1.xml><?xml version="1.0" encoding="utf-8"?>
<a:theme xmlns:a="http://schemas.openxmlformats.org/drawingml/2006/main" name="Doodly School Portuguese Vocabulary for Elementary by Slidesgo">
  <a:themeElements>
    <a:clrScheme name="Simple Light">
      <a:dk1>
        <a:srgbClr val="25326C"/>
      </a:dk1>
      <a:lt1>
        <a:srgbClr val="159549"/>
      </a:lt1>
      <a:dk2>
        <a:srgbClr val="F6D82B"/>
      </a:dk2>
      <a:lt2>
        <a:srgbClr val="FFFDF0"/>
      </a:lt2>
      <a:accent1>
        <a:srgbClr val="F3F3F3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15954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1657</TotalTime>
  <Words>2316</Words>
  <Application>Microsoft Office PowerPoint</Application>
  <PresentationFormat>Widescreen</PresentationFormat>
  <Paragraphs>404</Paragraphs>
  <Slides>36</Slides>
  <Notes>2</Notes>
  <HiddenSlides>0</HiddenSlides>
  <MMClips>0</MMClips>
  <ScaleCrop>false</ScaleCrop>
  <HeadingPairs>
    <vt:vector size="6" baseType="variant">
      <vt:variant>
        <vt:lpstr>Fontes usadas</vt:lpstr>
      </vt:variant>
      <vt:variant>
        <vt:i4>13</vt:i4>
      </vt:variant>
      <vt:variant>
        <vt:lpstr>Tema</vt:lpstr>
      </vt:variant>
      <vt:variant>
        <vt:i4>2</vt:i4>
      </vt:variant>
      <vt:variant>
        <vt:lpstr>Títulos de slides</vt:lpstr>
      </vt:variant>
      <vt:variant>
        <vt:i4>36</vt:i4>
      </vt:variant>
    </vt:vector>
  </HeadingPairs>
  <TitlesOfParts>
    <vt:vector size="51" baseType="lpstr">
      <vt:lpstr>Arial</vt:lpstr>
      <vt:lpstr>Arial MT</vt:lpstr>
      <vt:lpstr>Bebas Neue</vt:lpstr>
      <vt:lpstr>Calibri</vt:lpstr>
      <vt:lpstr>Calibri Light</vt:lpstr>
      <vt:lpstr>Cambay</vt:lpstr>
      <vt:lpstr>Chelsea Market</vt:lpstr>
      <vt:lpstr>GillSans</vt:lpstr>
      <vt:lpstr>Nunito</vt:lpstr>
      <vt:lpstr>Nunito SemiBold</vt:lpstr>
      <vt:lpstr>Open Sans</vt:lpstr>
      <vt:lpstr>Times New Roman</vt:lpstr>
      <vt:lpstr>Verdana</vt:lpstr>
      <vt:lpstr>Doodly School Portuguese Vocabulary for Elementary by Slidesgo</vt:lpstr>
      <vt:lpstr>Tema do Office</vt:lpstr>
      <vt:lpstr>Apresentação do PowerPoint</vt:lpstr>
      <vt:lpstr>VERBO</vt:lpstr>
      <vt:lpstr>Locução verbal</vt:lpstr>
      <vt:lpstr>Como se forma? (I)</vt:lpstr>
      <vt:lpstr>Como se forma? (II)</vt:lpstr>
      <vt:lpstr>Como se flexiona? (I)</vt:lpstr>
      <vt:lpstr>Como se flexiona? (II)</vt:lpstr>
      <vt:lpstr>Como se flexiona? (III)</vt:lpstr>
      <vt:lpstr>Como se flexiona? (IV)</vt:lpstr>
      <vt:lpstr>Como se flexiona? (V)</vt:lpstr>
      <vt:lpstr>Formas nominais</vt:lpstr>
      <vt:lpstr>Apresentação do PowerPoint</vt:lpstr>
      <vt:lpstr>Como se classifica? (I)</vt:lpstr>
      <vt:lpstr>Como se classifica? (II)</vt:lpstr>
      <vt:lpstr>Como se classifica? (III)</vt:lpstr>
      <vt:lpstr>Como se classifica? (IV)</vt:lpstr>
      <vt:lpstr>Como se forma o imperativo? (I)</vt:lpstr>
      <vt:lpstr>Como se forma o imperativo?(II)</vt:lpstr>
      <vt:lpstr>O que faz na frase? (I)</vt:lpstr>
      <vt:lpstr>O que faz na frase? (II)</vt:lpstr>
      <vt:lpstr>O que faz na frase? (III)</vt:lpstr>
      <vt:lpstr>Apresentação do PowerPoint</vt:lpstr>
      <vt:lpstr>Formação dos tempos simples</vt:lpstr>
      <vt:lpstr>Tempos derivados do presente do indicativo</vt:lpstr>
      <vt:lpstr>Tempos derivados do presente do indicativo</vt:lpstr>
      <vt:lpstr>Tempos derivados do presente do indicativo</vt:lpstr>
      <vt:lpstr>Tempos derivados do presente do indicativo</vt:lpstr>
      <vt:lpstr>Tempos derivados do presente do indicativo</vt:lpstr>
      <vt:lpstr>Apresentação do PowerPoint</vt:lpstr>
      <vt:lpstr>Tempos derivados do pretérito perfeito do indicativo</vt:lpstr>
      <vt:lpstr>Tempos derivados do pretérito perfeito do indicativo</vt:lpstr>
      <vt:lpstr>Tempos derivados do pretérito perfeito do indicativo</vt:lpstr>
      <vt:lpstr>Formas nominais e tempos derivados do infinitivo impessoal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Nalton.parente</dc:creator>
  <cp:lastModifiedBy>joao helio</cp:lastModifiedBy>
  <cp:revision>63</cp:revision>
  <dcterms:created xsi:type="dcterms:W3CDTF">2024-02-04T18:35:43Z</dcterms:created>
  <dcterms:modified xsi:type="dcterms:W3CDTF">2024-03-15T22:33:09Z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2019-03-21T00:00:00Z</vt:filetime>
  </property>
  <property fmtid="{D5CDD505-2E9C-101B-9397-08002B2CF9AE}" pid="3" name="Creator">
    <vt:lpwstr>Microsoft® PowerPoint® 2013</vt:lpwstr>
  </property>
  <property fmtid="{D5CDD505-2E9C-101B-9397-08002B2CF9AE}" pid="4" name="LastSaved">
    <vt:filetime>2024-02-04T00:00:00Z</vt:filetime>
  </property>
</Properties>
</file>